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79894" autoAdjust="0"/>
  </p:normalViewPr>
  <p:slideViewPr>
    <p:cSldViewPr>
      <p:cViewPr varScale="1">
        <p:scale>
          <a:sx n="62" d="100"/>
          <a:sy n="62" d="100"/>
        </p:scale>
        <p:origin x="906" y="8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2517B680-23D2-438C-8743-B85D3783FAB0}" type="datetimeFigureOut">
              <a:rPr lang="en-GB" smtClean="0"/>
              <a:t>19/10/2022</a:t>
            </a:fld>
            <a:endParaRPr lang="en-GB"/>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9513D9AF-EC89-4687-B64A-54444E6A3C33}" type="slidenum">
              <a:rPr lang="en-GB" smtClean="0"/>
              <a:t>‹#›</a:t>
            </a:fld>
            <a:endParaRPr lang="en-GB"/>
          </a:p>
        </p:txBody>
      </p:sp>
    </p:spTree>
    <p:extLst>
      <p:ext uri="{BB962C8B-B14F-4D97-AF65-F5344CB8AC3E}">
        <p14:creationId xmlns:p14="http://schemas.microsoft.com/office/powerpoint/2010/main" val="1837082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pubdocs.worldbank.org/en/158041571230608289/Good-Practice-Note-Gender.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ilo.org/dyn/normlex/en/f?p=NORMLEXPUB:12100:0::NO::P12100_ILO_CODE:C190"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cao-ombudsman.org/cases/document-links/documents/Aviancacomplaint_111411_web.pdf"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www.cao-ombudsman.org/cases/document-links/documents/CAOInvestigationReportAvianca-May182015.pdf"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ieg.worldbankgroup.org/"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kern="1200" dirty="0">
                <a:solidFill>
                  <a:schemeClr val="tx1"/>
                </a:solidFill>
                <a:effectLst/>
                <a:latin typeface="+mn-lt"/>
                <a:ea typeface="+mn-ea"/>
                <a:cs typeface="+mn-cs"/>
              </a:rPr>
              <a:t>This presentation is for educators to introduce the topic of international financial institutions, why the topic and a gender focus is important, and how unions can engage and influence financed projects</a:t>
            </a:r>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1</a:t>
            </a:fld>
            <a:endParaRPr lang="en-GB"/>
          </a:p>
        </p:txBody>
      </p:sp>
    </p:spTree>
    <p:extLst>
      <p:ext uri="{BB962C8B-B14F-4D97-AF65-F5344CB8AC3E}">
        <p14:creationId xmlns:p14="http://schemas.microsoft.com/office/powerpoint/2010/main" val="1189590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mn-lt"/>
                <a:ea typeface="+mn-ea"/>
                <a:cs typeface="+mn-cs"/>
              </a:rPr>
              <a:t>As of June 2020, the IFC has </a:t>
            </a:r>
            <a:r>
              <a:rPr lang="en-US" sz="1200" b="1" kern="1200" baseline="0" dirty="0">
                <a:solidFill>
                  <a:schemeClr val="tx1"/>
                </a:solidFill>
                <a:effectLst/>
                <a:latin typeface="+mn-lt"/>
                <a:ea typeface="+mn-ea"/>
                <a:cs typeface="+mn-cs"/>
              </a:rPr>
              <a:t>$2.4 billion </a:t>
            </a:r>
            <a:r>
              <a:rPr lang="en-US" sz="1200" kern="1200" baseline="0" dirty="0">
                <a:solidFill>
                  <a:schemeClr val="tx1"/>
                </a:solidFill>
                <a:effectLst/>
                <a:latin typeface="+mn-lt"/>
                <a:ea typeface="+mn-ea"/>
                <a:cs typeface="+mn-cs"/>
              </a:rPr>
              <a:t>committed in its transport investment portfolio. </a:t>
            </a:r>
            <a:r>
              <a:rPr lang="en-US" sz="1200" b="1" kern="1200" baseline="0" dirty="0">
                <a:solidFill>
                  <a:schemeClr val="tx1"/>
                </a:solidFill>
                <a:effectLst/>
                <a:latin typeface="+mn-lt"/>
                <a:ea typeface="+mn-ea"/>
                <a:cs typeface="+mn-cs"/>
              </a:rPr>
              <a:t>35% of its transport investments are in ports</a:t>
            </a:r>
            <a:r>
              <a:rPr lang="en-US" sz="1200" kern="1200" baseline="0" dirty="0">
                <a:solidFill>
                  <a:schemeClr val="tx1"/>
                </a:solidFill>
                <a:effectLst/>
                <a:latin typeface="+mn-lt"/>
                <a:ea typeface="+mn-ea"/>
                <a:cs typeface="+mn-cs"/>
              </a:rPr>
              <a:t>.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&gt;&gt; See image: examples of 10 port related investments in countries including Turkey, India, Ghana, Myanmar and Egypt.</a:t>
            </a:r>
          </a:p>
          <a:p>
            <a:endParaRPr lang="en-US" sz="1200" kern="1200" baseline="0" dirty="0">
              <a:solidFill>
                <a:schemeClr val="tx1"/>
              </a:solidFill>
              <a:effectLst/>
              <a:latin typeface="+mn-lt"/>
              <a:ea typeface="+mn-ea"/>
              <a:cs typeface="+mn-cs"/>
            </a:endParaRPr>
          </a:p>
          <a:p>
            <a:r>
              <a:rPr lang="en-US" sz="1200" i="1" kern="1200" baseline="0" dirty="0">
                <a:solidFill>
                  <a:schemeClr val="tx1"/>
                </a:solidFill>
                <a:effectLst/>
                <a:latin typeface="+mn-lt"/>
                <a:ea typeface="+mn-ea"/>
                <a:cs typeface="+mn-cs"/>
              </a:rPr>
              <a:t>Source: </a:t>
            </a:r>
            <a:r>
              <a:rPr lang="en-US" sz="1200" i="1" kern="1200" dirty="0">
                <a:solidFill>
                  <a:schemeClr val="tx1"/>
                </a:solidFill>
                <a:effectLst/>
                <a:latin typeface="+mn-lt"/>
                <a:ea typeface="+mn-ea"/>
                <a:cs typeface="+mn-cs"/>
              </a:rPr>
              <a:t>IFC: A Leading Investor in Emerging Market Transportation</a:t>
            </a:r>
          </a:p>
          <a:p>
            <a:r>
              <a:rPr lang="en-US" sz="1200" i="1" kern="1200" baseline="0" dirty="0">
                <a:solidFill>
                  <a:schemeClr val="tx1"/>
                </a:solidFill>
                <a:effectLst/>
                <a:latin typeface="+mn-lt"/>
                <a:ea typeface="+mn-ea"/>
                <a:cs typeface="+mn-cs"/>
              </a:rPr>
              <a:t>https://www.ifc.org/wps/wcm/connect/8d6413d7-f1cf-4414-a233-487d113e0a8f/Transportation-FINAL-10-19-20.pdf?MOD=AJPERES&amp;CVID=nl61SUc</a:t>
            </a:r>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10</a:t>
            </a:fld>
            <a:endParaRPr lang="en-GB"/>
          </a:p>
        </p:txBody>
      </p:sp>
    </p:spTree>
    <p:extLst>
      <p:ext uri="{BB962C8B-B14F-4D97-AF65-F5344CB8AC3E}">
        <p14:creationId xmlns:p14="http://schemas.microsoft.com/office/powerpoint/2010/main" val="1983533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baseline="0" dirty="0">
                <a:solidFill>
                  <a:schemeClr val="tx1"/>
                </a:solidFill>
                <a:effectLst/>
                <a:latin typeface="+mn-lt"/>
                <a:ea typeface="+mn-ea"/>
                <a:cs typeface="+mn-cs"/>
              </a:rPr>
              <a:t>22% of IFC transport investments are in airports; 12% in roads; 7% in shipping; 7% in logistics; 4% in railways and 2% in urban transport.</a:t>
            </a:r>
          </a:p>
          <a:p>
            <a:endParaRPr lang="en-US" sz="1200" b="0" kern="1200" baseline="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&gt;&gt; See image: ten examples of investments in airports, roads, shipping, logistics and railways in countries including Serbia, Jordan, Greece, India and Senegal</a:t>
            </a:r>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11</a:t>
            </a:fld>
            <a:endParaRPr lang="en-GB"/>
          </a:p>
        </p:txBody>
      </p:sp>
    </p:spTree>
    <p:extLst>
      <p:ext uri="{BB962C8B-B14F-4D97-AF65-F5344CB8AC3E}">
        <p14:creationId xmlns:p14="http://schemas.microsoft.com/office/powerpoint/2010/main" val="740285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Despite the stated commitment of IFIs to reducing poverty and fostering sustainable development, their projects, as well as their policies, have often had extremely detrimental effects on people and the environment.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Over the course of several decades, pressure from trade unions and other civil society organisations has forced IFIs to adopt mandatory environmental and social protective standards or ‘safeguards’ which must be implemented by borrowers in order to receive IFI finance. </a:t>
            </a:r>
          </a:p>
          <a:p>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t>
            </a:r>
            <a:r>
              <a:rPr lang="en-US" sz="1200" kern="1200" baseline="0" dirty="0">
                <a:solidFill>
                  <a:schemeClr val="tx1"/>
                </a:solidFill>
                <a:effectLst/>
                <a:latin typeface="+mn-lt"/>
                <a:ea typeface="+mn-ea"/>
                <a:cs typeface="+mn-cs"/>
              </a:rPr>
              <a:t>afeguards cover a range of issues including the protection of biodiversity, the need to protect indigenous peoples and in some cases, the protection of </a:t>
            </a:r>
            <a:r>
              <a:rPr lang="en-US" sz="1200" kern="1200" baseline="0" dirty="0" err="1">
                <a:solidFill>
                  <a:schemeClr val="tx1"/>
                </a:solidFill>
                <a:effectLst/>
                <a:latin typeface="+mn-lt"/>
                <a:ea typeface="+mn-ea"/>
                <a:cs typeface="+mn-cs"/>
              </a:rPr>
              <a:t>labour</a:t>
            </a:r>
            <a:r>
              <a:rPr lang="en-US" sz="1200" kern="1200" baseline="0" dirty="0">
                <a:solidFill>
                  <a:schemeClr val="tx1"/>
                </a:solidFill>
                <a:effectLst/>
                <a:latin typeface="+mn-lt"/>
                <a:ea typeface="+mn-ea"/>
                <a:cs typeface="+mn-cs"/>
              </a:rPr>
              <a:t> and gender rights.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Safeguards become legally binding through their inclusion in loan agreements between IFIs and borrowers.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On paper this means that IFI safeguards are ‘enforceable’ in the sense that IFIs can suspend or withdraw funding in cases where safeguards are violated, and not adequately remedied by the borrower.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image you can see is</a:t>
            </a:r>
            <a:r>
              <a:rPr lang="en-GB" sz="1200" kern="1200" baseline="0" dirty="0">
                <a:solidFill>
                  <a:schemeClr val="tx1"/>
                </a:solidFill>
                <a:effectLst/>
                <a:latin typeface="+mn-lt"/>
                <a:ea typeface="+mn-ea"/>
                <a:cs typeface="+mn-cs"/>
              </a:rPr>
              <a:t> the </a:t>
            </a:r>
            <a:r>
              <a:rPr lang="en-GB" sz="1200" i="1" kern="1200" dirty="0">
                <a:solidFill>
                  <a:schemeClr val="tx1"/>
                </a:solidFill>
                <a:effectLst/>
                <a:latin typeface="+mn-lt"/>
                <a:ea typeface="+mn-ea"/>
                <a:cs typeface="+mn-cs"/>
              </a:rPr>
              <a:t>World</a:t>
            </a:r>
            <a:r>
              <a:rPr lang="en-GB" sz="1200" i="1" kern="1200" baseline="0" dirty="0">
                <a:solidFill>
                  <a:schemeClr val="tx1"/>
                </a:solidFill>
                <a:effectLst/>
                <a:latin typeface="+mn-lt"/>
                <a:ea typeface="+mn-ea"/>
                <a:cs typeface="+mn-cs"/>
              </a:rPr>
              <a:t> Bank’s ‘Environmental and Social Framework’ (ESF) </a:t>
            </a:r>
            <a:r>
              <a:rPr lang="en-GB" sz="1200" i="0" kern="1200" baseline="0" dirty="0">
                <a:solidFill>
                  <a:schemeClr val="tx1"/>
                </a:solidFill>
                <a:effectLst/>
                <a:latin typeface="+mn-lt"/>
                <a:ea typeface="+mn-ea"/>
                <a:cs typeface="+mn-cs"/>
              </a:rPr>
              <a:t>which includes 10 safeguards (called Environmental and Social Standards). </a:t>
            </a:r>
            <a:endParaRPr lang="en-US" sz="120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14</a:t>
            </a:fld>
            <a:endParaRPr lang="en-GB"/>
          </a:p>
        </p:txBody>
      </p:sp>
    </p:spTree>
    <p:extLst>
      <p:ext uri="{BB962C8B-B14F-4D97-AF65-F5344CB8AC3E}">
        <p14:creationId xmlns:p14="http://schemas.microsoft.com/office/powerpoint/2010/main" val="1635957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Safeguards are generally included as part of an IFI’s wider ‘environmental and social framework’ or ‘sustainability framework’.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These frameworks bring together:</a:t>
            </a:r>
          </a:p>
          <a:p>
            <a:pPr marL="171450" indent="-171450">
              <a:buFontTx/>
              <a:buChar char="-"/>
            </a:pPr>
            <a:r>
              <a:rPr lang="en-GB" sz="1200" kern="1200" dirty="0">
                <a:solidFill>
                  <a:schemeClr val="tx1"/>
                </a:solidFill>
                <a:effectLst/>
                <a:latin typeface="+mn-lt"/>
                <a:ea typeface="+mn-ea"/>
                <a:cs typeface="+mn-cs"/>
              </a:rPr>
              <a:t>safeguards (which outline the obligations of borrowers);</a:t>
            </a:r>
            <a:r>
              <a:rPr lang="en-GB" sz="1200" kern="1200" baseline="0" dirty="0">
                <a:solidFill>
                  <a:schemeClr val="tx1"/>
                </a:solidFill>
                <a:effectLst/>
                <a:latin typeface="+mn-lt"/>
                <a:ea typeface="+mn-ea"/>
                <a:cs typeface="+mn-cs"/>
              </a:rPr>
              <a:t> </a:t>
            </a:r>
          </a:p>
          <a:p>
            <a:pPr marL="171450" indent="-171450">
              <a:buFontTx/>
              <a:buChar char="-"/>
            </a:pPr>
            <a:r>
              <a:rPr lang="en-GB" sz="1200" kern="1200" baseline="0" dirty="0">
                <a:solidFill>
                  <a:schemeClr val="tx1"/>
                </a:solidFill>
                <a:effectLst/>
                <a:latin typeface="+mn-lt"/>
                <a:ea typeface="+mn-ea"/>
                <a:cs typeface="+mn-cs"/>
              </a:rPr>
              <a:t>mandatory </a:t>
            </a:r>
            <a:r>
              <a:rPr lang="en-GB" sz="1200" kern="1200" dirty="0">
                <a:solidFill>
                  <a:schemeClr val="tx1"/>
                </a:solidFill>
                <a:effectLst/>
                <a:latin typeface="+mn-lt"/>
                <a:ea typeface="+mn-ea"/>
                <a:cs typeface="+mn-cs"/>
              </a:rPr>
              <a:t>policies and procedures which must be followed by IFI staff (including due diligence and monitoring requirements);</a:t>
            </a:r>
            <a:r>
              <a:rPr lang="en-GB" sz="1200" kern="1200" baseline="0" dirty="0">
                <a:solidFill>
                  <a:schemeClr val="tx1"/>
                </a:solidFill>
                <a:effectLst/>
                <a:latin typeface="+mn-lt"/>
                <a:ea typeface="+mn-ea"/>
                <a:cs typeface="+mn-cs"/>
              </a:rPr>
              <a:t> as well as </a:t>
            </a:r>
          </a:p>
          <a:p>
            <a:pPr marL="171450" indent="-171450">
              <a:buFontTx/>
              <a:buChar char="-"/>
            </a:pPr>
            <a:r>
              <a:rPr lang="en-GB" sz="1200" kern="1200" baseline="0" dirty="0">
                <a:solidFill>
                  <a:schemeClr val="tx1"/>
                </a:solidFill>
                <a:effectLst/>
                <a:latin typeface="+mn-lt"/>
                <a:ea typeface="+mn-ea"/>
                <a:cs typeface="+mn-cs"/>
              </a:rPr>
              <a:t>other supporting documents such as ‘vision statements’ and non-mandatory guidance documents.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example</a:t>
            </a:r>
            <a:r>
              <a:rPr lang="en-GB" sz="1200" kern="1200" baseline="0" dirty="0">
                <a:solidFill>
                  <a:schemeClr val="tx1"/>
                </a:solidFill>
                <a:effectLst/>
                <a:latin typeface="+mn-lt"/>
                <a:ea typeface="+mn-ea"/>
                <a:cs typeface="+mn-cs"/>
              </a:rPr>
              <a:t> the World Bank’s </a:t>
            </a:r>
            <a:r>
              <a:rPr lang="en-GB" sz="1200" i="1" kern="1200" baseline="0" dirty="0">
                <a:solidFill>
                  <a:schemeClr val="tx1"/>
                </a:solidFill>
                <a:effectLst/>
                <a:latin typeface="+mn-lt"/>
                <a:ea typeface="+mn-ea"/>
                <a:cs typeface="+mn-cs"/>
              </a:rPr>
              <a:t>‘Environmental and Social Framework’ (ESF) </a:t>
            </a:r>
            <a:r>
              <a:rPr lang="mr-IN" sz="1200" i="1" kern="1200" baseline="0" dirty="0">
                <a:solidFill>
                  <a:schemeClr val="tx1"/>
                </a:solidFill>
                <a:effectLst/>
                <a:latin typeface="+mn-lt"/>
                <a:ea typeface="+mn-ea"/>
                <a:cs typeface="+mn-cs"/>
              </a:rPr>
              <a:t>–</a:t>
            </a:r>
            <a:r>
              <a:rPr lang="en-GB" sz="1200" i="1" kern="1200" baseline="0" dirty="0">
                <a:solidFill>
                  <a:schemeClr val="tx1"/>
                </a:solidFill>
                <a:effectLst/>
                <a:latin typeface="+mn-lt"/>
                <a:ea typeface="+mn-ea"/>
                <a:cs typeface="+mn-cs"/>
              </a:rPr>
              <a:t> see image -  </a:t>
            </a:r>
            <a:r>
              <a:rPr lang="en-GB" sz="1200" i="0" kern="1200" baseline="0" dirty="0">
                <a:solidFill>
                  <a:schemeClr val="tx1"/>
                </a:solidFill>
                <a:effectLst/>
                <a:latin typeface="+mn-lt"/>
                <a:ea typeface="+mn-ea"/>
                <a:cs typeface="+mn-cs"/>
              </a:rPr>
              <a:t>includes:</a:t>
            </a:r>
          </a:p>
          <a:p>
            <a:pPr marL="171450" indent="-171450">
              <a:buFontTx/>
              <a:buChar char="-"/>
            </a:pPr>
            <a:r>
              <a:rPr lang="en-GB" sz="1200" i="0" kern="1200" baseline="0" dirty="0">
                <a:solidFill>
                  <a:schemeClr val="tx1"/>
                </a:solidFill>
                <a:effectLst/>
                <a:latin typeface="+mn-lt"/>
                <a:ea typeface="+mn-ea"/>
                <a:cs typeface="+mn-cs"/>
              </a:rPr>
              <a:t>its set of ten safeguards (‘Environmental and Social Standards’); </a:t>
            </a:r>
          </a:p>
          <a:p>
            <a:pPr marL="171450" indent="-171450">
              <a:buFontTx/>
              <a:buChar char="-"/>
            </a:pPr>
            <a:r>
              <a:rPr lang="en-GB" sz="1200" i="0" kern="1200" baseline="0" dirty="0">
                <a:solidFill>
                  <a:schemeClr val="tx1"/>
                </a:solidFill>
                <a:effectLst/>
                <a:latin typeface="+mn-lt"/>
                <a:ea typeface="+mn-ea"/>
                <a:cs typeface="+mn-cs"/>
              </a:rPr>
              <a:t>the ‘World Bank Environmental and Social Policy for Investment Project Financing’ which sets out mandatory requirements which must be followed by World Bank staff regarding the projects it funds; and</a:t>
            </a:r>
          </a:p>
          <a:p>
            <a:pPr marL="171450" indent="-171450">
              <a:buFontTx/>
              <a:buChar char="-"/>
            </a:pPr>
            <a:r>
              <a:rPr lang="en-GB" sz="1200" i="0" kern="1200" baseline="0" dirty="0">
                <a:solidFill>
                  <a:schemeClr val="tx1"/>
                </a:solidFill>
                <a:effectLst/>
                <a:latin typeface="+mn-lt"/>
                <a:ea typeface="+mn-ea"/>
                <a:cs typeface="+mn-cs"/>
              </a:rPr>
              <a:t>a non-binding ‘Vision for Sustainable Development’. </a:t>
            </a:r>
          </a:p>
          <a:p>
            <a:endParaRPr lang="en-GB" sz="1200" i="0" kern="1200" baseline="0" dirty="0">
              <a:solidFill>
                <a:schemeClr val="tx1"/>
              </a:solidFill>
              <a:effectLst/>
              <a:latin typeface="+mn-lt"/>
              <a:ea typeface="+mn-ea"/>
              <a:cs typeface="+mn-cs"/>
            </a:endParaRPr>
          </a:p>
          <a:p>
            <a:r>
              <a:rPr lang="en-GB" sz="1200" i="0" kern="1200" baseline="0" dirty="0">
                <a:solidFill>
                  <a:schemeClr val="tx1"/>
                </a:solidFill>
                <a:effectLst/>
                <a:latin typeface="+mn-lt"/>
                <a:ea typeface="+mn-ea"/>
                <a:cs typeface="+mn-cs"/>
              </a:rPr>
              <a:t>The World Bank also produces non-mandatory ‘</a:t>
            </a:r>
            <a:r>
              <a:rPr lang="en-US" sz="1200" kern="1200" dirty="0">
                <a:solidFill>
                  <a:schemeClr val="tx1"/>
                </a:solidFill>
                <a:effectLst/>
                <a:latin typeface="+mn-lt"/>
                <a:ea typeface="+mn-ea"/>
                <a:cs typeface="+mn-cs"/>
              </a:rPr>
              <a:t>Good Practice Notes’ for its staff on issues including </a:t>
            </a:r>
            <a:r>
              <a:rPr lang="en-US" sz="1200" u="sng" kern="1200" dirty="0">
                <a:solidFill>
                  <a:schemeClr val="tx1"/>
                </a:solidFill>
                <a:effectLst/>
                <a:latin typeface="+mn-lt"/>
                <a:ea typeface="+mn-ea"/>
                <a:cs typeface="+mn-cs"/>
                <a:hlinkClick r:id="rId3"/>
              </a:rPr>
              <a:t>gender</a:t>
            </a:r>
            <a:r>
              <a:rPr lang="en-US" sz="1200" kern="1200" dirty="0">
                <a:solidFill>
                  <a:schemeClr val="tx1"/>
                </a:solidFill>
                <a:effectLst/>
                <a:latin typeface="+mn-lt"/>
                <a:ea typeface="+mn-ea"/>
                <a:cs typeface="+mn-cs"/>
              </a:rPr>
              <a:t> and non-discrimination, as well as ‘Guidance Notes for Borrowers’ to guide the application of each of its ten safeguards.</a:t>
            </a:r>
            <a:endParaRPr lang="en-GB" sz="1200" i="0" kern="1200" baseline="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15</a:t>
            </a:fld>
            <a:endParaRPr lang="en-GB"/>
          </a:p>
        </p:txBody>
      </p:sp>
    </p:spTree>
    <p:extLst>
      <p:ext uri="{BB962C8B-B14F-4D97-AF65-F5344CB8AC3E}">
        <p14:creationId xmlns:p14="http://schemas.microsoft.com/office/powerpoint/2010/main" val="1224701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Each IFI</a:t>
            </a:r>
            <a:r>
              <a:rPr lang="en-GB" sz="1200" kern="1200" baseline="0" dirty="0">
                <a:solidFill>
                  <a:schemeClr val="tx1"/>
                </a:solidFill>
                <a:effectLst/>
                <a:latin typeface="+mn-lt"/>
                <a:ea typeface="+mn-ea"/>
                <a:cs typeface="+mn-cs"/>
              </a:rPr>
              <a:t> has a different safeguard framework which includes different safeguards and different scopes of protection. </a:t>
            </a:r>
          </a:p>
          <a:p>
            <a:endParaRPr lang="en-GB" sz="1200" kern="1200" baseline="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example, the World Bank, IFC, EBRD and IDB each have eight to ten safeguards within their safeguard frameworks, including safeguards dedicated</a:t>
            </a:r>
            <a:r>
              <a:rPr lang="en-GB" sz="1200" kern="1200" baseline="0" dirty="0">
                <a:solidFill>
                  <a:schemeClr val="tx1"/>
                </a:solidFill>
                <a:effectLst/>
                <a:latin typeface="+mn-lt"/>
                <a:ea typeface="+mn-ea"/>
                <a:cs typeface="+mn-cs"/>
              </a:rPr>
              <a:t> to protecting</a:t>
            </a:r>
            <a:r>
              <a:rPr lang="en-GB" sz="1200" kern="1200" dirty="0">
                <a:solidFill>
                  <a:schemeClr val="tx1"/>
                </a:solidFill>
                <a:effectLst/>
                <a:latin typeface="+mn-lt"/>
                <a:ea typeface="+mn-ea"/>
                <a:cs typeface="+mn-cs"/>
              </a:rPr>
              <a:t> labour rights and in the case of the IDB, a dedicated gender equality safeguard, aimed at </a:t>
            </a:r>
            <a:r>
              <a:rPr lang="en-GB" sz="1200" kern="1200" baseline="0" dirty="0">
                <a:solidFill>
                  <a:schemeClr val="tx1"/>
                </a:solidFill>
                <a:effectLst/>
                <a:latin typeface="+mn-lt"/>
                <a:ea typeface="+mn-ea"/>
                <a:cs typeface="+mn-cs"/>
              </a:rPr>
              <a:t>protecting women’s rights and gender equality.</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NDB and AIIB have much weaker and limited safeguard systems, each having only three safeguards and neither having dedicated to the protection of labour rights or gender equality.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a:t>
            </a:r>
            <a:r>
              <a:rPr lang="en-GB" sz="1200" kern="1200" baseline="0" dirty="0">
                <a:solidFill>
                  <a:schemeClr val="tx1"/>
                </a:solidFill>
                <a:effectLst/>
                <a:latin typeface="+mn-lt"/>
                <a:ea typeface="+mn-ea"/>
                <a:cs typeface="+mn-cs"/>
              </a:rPr>
              <a:t>ITF Take Action Toolkit </a:t>
            </a:r>
            <a:r>
              <a:rPr lang="en-GB" sz="1200" kern="1200" dirty="0">
                <a:solidFill>
                  <a:schemeClr val="tx1"/>
                </a:solidFill>
                <a:effectLst/>
                <a:latin typeface="+mn-lt"/>
                <a:ea typeface="+mn-ea"/>
                <a:cs typeface="+mn-cs"/>
              </a:rPr>
              <a:t>broadly covers the safeguard systems of these eight IFIs, while focusing on the safeguard systems of the </a:t>
            </a:r>
            <a:r>
              <a:rPr lang="en-GB" sz="1200" b="1" kern="1200" dirty="0">
                <a:solidFill>
                  <a:schemeClr val="tx1"/>
                </a:solidFill>
                <a:effectLst/>
                <a:latin typeface="+mn-lt"/>
                <a:ea typeface="+mn-ea"/>
                <a:cs typeface="+mn-cs"/>
              </a:rPr>
              <a:t>World Bank</a:t>
            </a:r>
            <a:r>
              <a:rPr lang="en-GB" sz="1200" kern="1200" dirty="0">
                <a:solidFill>
                  <a:schemeClr val="tx1"/>
                </a:solidFill>
                <a:effectLst/>
                <a:latin typeface="+mn-lt"/>
                <a:ea typeface="+mn-ea"/>
                <a:cs typeface="+mn-cs"/>
              </a:rPr>
              <a:t> and its private sector lending arm, the </a:t>
            </a:r>
            <a:r>
              <a:rPr lang="en-GB" sz="1200" b="1" kern="1200" dirty="0">
                <a:solidFill>
                  <a:schemeClr val="tx1"/>
                </a:solidFill>
                <a:effectLst/>
                <a:latin typeface="+mn-lt"/>
                <a:ea typeface="+mn-ea"/>
                <a:cs typeface="+mn-cs"/>
              </a:rPr>
              <a:t>International Finance Corporation (IFC)</a:t>
            </a:r>
            <a:r>
              <a:rPr lang="en-GB" sz="1200" kern="1200" dirty="0">
                <a:solidFill>
                  <a:schemeClr val="tx1"/>
                </a:solidFill>
                <a:effectLst/>
                <a:latin typeface="+mn-lt"/>
                <a:ea typeface="+mn-ea"/>
                <a:cs typeface="+mn-cs"/>
              </a:rPr>
              <a:t>, given that these are the most influential IFIs globally and their safeguard policies have served as models for most other IFIs, as well as donors and the private sector</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Profiles</a:t>
            </a:r>
            <a:r>
              <a:rPr lang="en-US" sz="1200" kern="1200" baseline="0" dirty="0">
                <a:solidFill>
                  <a:schemeClr val="tx1"/>
                </a:solidFill>
                <a:effectLst/>
                <a:latin typeface="+mn-lt"/>
                <a:ea typeface="+mn-ea"/>
                <a:cs typeface="+mn-cs"/>
              </a:rPr>
              <a:t> of each IFI can be found in the guide that accompanies this presentation.</a:t>
            </a:r>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16</a:t>
            </a:fld>
            <a:endParaRPr lang="en-GB"/>
          </a:p>
        </p:txBody>
      </p:sp>
    </p:spTree>
    <p:extLst>
      <p:ext uri="{BB962C8B-B14F-4D97-AF65-F5344CB8AC3E}">
        <p14:creationId xmlns:p14="http://schemas.microsoft.com/office/powerpoint/2010/main" val="2505939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IFIs impact the lives of many millions of transport workers across the world as a result of their investments in the transport sector</a:t>
            </a:r>
          </a:p>
          <a:p>
            <a:endParaRPr lang="en-GB" sz="1200" dirty="0"/>
          </a:p>
          <a:p>
            <a:r>
              <a:rPr lang="en-GB" sz="1200" dirty="0"/>
              <a:t>Given the gendered nature of the transport industry, IFI safeguards are far from perfect but they can provide an important tool and source of leverage for women transport workers and their trade unions to attempt to:</a:t>
            </a:r>
          </a:p>
          <a:p>
            <a:endParaRPr lang="en-GB" sz="1200" dirty="0"/>
          </a:p>
          <a:p>
            <a:pPr marL="342900" indent="-342900">
              <a:buFont typeface="Arial"/>
              <a:buChar char="•"/>
            </a:pPr>
            <a:r>
              <a:rPr lang="en-GB" sz="1200" b="1" dirty="0"/>
              <a:t>positively shape the design of transport projects</a:t>
            </a:r>
            <a:r>
              <a:rPr lang="en-GB" sz="1200" dirty="0"/>
              <a:t> in the interests of women workers and communities</a:t>
            </a:r>
          </a:p>
          <a:p>
            <a:pPr marL="342900" indent="-342900">
              <a:buFont typeface="Arial"/>
              <a:buChar char="•"/>
            </a:pPr>
            <a:r>
              <a:rPr lang="en-GB" sz="1200" b="1" dirty="0"/>
              <a:t>demand improved working terms and conditions </a:t>
            </a:r>
            <a:r>
              <a:rPr lang="en-GB" sz="1200" b="0" dirty="0"/>
              <a:t>and </a:t>
            </a:r>
            <a:r>
              <a:rPr lang="en-GB" sz="1200" b="1" dirty="0"/>
              <a:t>employment opportunities for women</a:t>
            </a:r>
            <a:r>
              <a:rPr lang="en-GB" sz="1200" b="0" dirty="0"/>
              <a:t> in transport projects</a:t>
            </a:r>
            <a:endParaRPr lang="en-GB" sz="1200" b="1" dirty="0"/>
          </a:p>
          <a:p>
            <a:pPr marL="342900" indent="-342900">
              <a:buFont typeface="Arial"/>
              <a:buChar char="•"/>
            </a:pPr>
            <a:r>
              <a:rPr lang="en-GB" sz="1200" b="1" dirty="0"/>
              <a:t>protect the rights </a:t>
            </a:r>
            <a:r>
              <a:rPr lang="en-GB" sz="1200" b="0" dirty="0"/>
              <a:t>of women transport workers</a:t>
            </a:r>
          </a:p>
          <a:p>
            <a:pPr marL="342900" indent="-342900">
              <a:buFont typeface="Arial"/>
              <a:buChar char="•"/>
            </a:pPr>
            <a:r>
              <a:rPr lang="en-GB" sz="1200" b="1" dirty="0"/>
              <a:t>hold IFIs and borrowers to account </a:t>
            </a:r>
            <a:r>
              <a:rPr lang="en-GB" sz="1200" dirty="0"/>
              <a:t>(whether they are governments or private employers) and demand a more gender responsive approach from IFIs and their borrowers</a:t>
            </a:r>
            <a:endParaRPr lang="en-US" sz="1200" dirty="0"/>
          </a:p>
          <a:p>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17</a:t>
            </a:fld>
            <a:endParaRPr lang="en-GB"/>
          </a:p>
        </p:txBody>
      </p:sp>
    </p:spTree>
    <p:extLst>
      <p:ext uri="{BB962C8B-B14F-4D97-AF65-F5344CB8AC3E}">
        <p14:creationId xmlns:p14="http://schemas.microsoft.com/office/powerpoint/2010/main" val="3535122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we have already seen each IFI has a set of safeguards that stipulate the basic protective standards to be met by the borrower to receive IFI financing.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set out a number of protections.</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However, we are just going to focus on the most useful safeguards from the perspective of trade unions aiming to support and advance the rights of women transport workers.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These are: (briefly - we’ll go cover these safeguards in more detail shortly):</a:t>
            </a:r>
          </a:p>
          <a:p>
            <a:endParaRPr lang="en-US" sz="1200" kern="1200" baseline="0" dirty="0">
              <a:solidFill>
                <a:schemeClr val="tx1"/>
              </a:solidFill>
              <a:effectLst/>
              <a:latin typeface="+mn-lt"/>
              <a:ea typeface="+mn-ea"/>
              <a:cs typeface="+mn-cs"/>
            </a:endParaRPr>
          </a:p>
          <a:p>
            <a:pPr marL="228600" indent="-228600">
              <a:buAutoNum type="arabicParenR"/>
            </a:pPr>
            <a:r>
              <a:rPr lang="en-US" sz="1200" kern="1200" baseline="0" dirty="0">
                <a:solidFill>
                  <a:schemeClr val="tx1"/>
                </a:solidFill>
                <a:effectLst/>
                <a:latin typeface="+mn-lt"/>
                <a:ea typeface="+mn-ea"/>
                <a:cs typeface="+mn-cs"/>
              </a:rPr>
              <a:t>What we’re calling </a:t>
            </a:r>
            <a:r>
              <a:rPr lang="en-US" sz="1200" b="1" kern="1200" baseline="0" dirty="0">
                <a:solidFill>
                  <a:schemeClr val="tx1"/>
                </a:solidFill>
                <a:effectLst/>
                <a:latin typeface="+mn-lt"/>
                <a:ea typeface="+mn-ea"/>
                <a:cs typeface="+mn-cs"/>
              </a:rPr>
              <a:t>‘general safeguards’ </a:t>
            </a:r>
            <a:r>
              <a:rPr lang="mr-IN" sz="1200" kern="1200" baseline="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GB" sz="1200" kern="1200" baseline="0" dirty="0">
                <a:solidFill>
                  <a:schemeClr val="tx1"/>
                </a:solidFill>
                <a:effectLst/>
                <a:latin typeface="+mn-lt"/>
                <a:ea typeface="+mn-ea"/>
                <a:cs typeface="+mn-cs"/>
              </a:rPr>
              <a:t>which are included in all IFI safeguard frameworks covered by this toolkit </a:t>
            </a:r>
            <a:r>
              <a:rPr lang="mr-IN" sz="1200" kern="1200" baseline="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and require </a:t>
            </a:r>
            <a:r>
              <a:rPr lang="en-GB" sz="1200" kern="1200" dirty="0">
                <a:solidFill>
                  <a:schemeClr val="tx1"/>
                </a:solidFill>
                <a:effectLst/>
                <a:latin typeface="+mn-lt"/>
                <a:ea typeface="+mn-ea"/>
                <a:cs typeface="+mn-cs"/>
              </a:rPr>
              <a:t>borrowers:</a:t>
            </a:r>
          </a:p>
          <a:p>
            <a:pPr marL="171450" indent="-171450">
              <a:buFontTx/>
              <a:buChar char="-"/>
            </a:pPr>
            <a:r>
              <a:rPr lang="en-GB" sz="1200" kern="1200" dirty="0">
                <a:solidFill>
                  <a:schemeClr val="tx1"/>
                </a:solidFill>
                <a:effectLst/>
                <a:latin typeface="+mn-lt"/>
                <a:ea typeface="+mn-ea"/>
                <a:cs typeface="+mn-cs"/>
              </a:rPr>
              <a:t>to conduct</a:t>
            </a:r>
            <a:r>
              <a:rPr lang="en-GB" sz="1200" kern="1200" baseline="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environmental and social</a:t>
            </a:r>
            <a:r>
              <a:rPr lang="en-GB" sz="1200" b="1" kern="1200" baseline="0" dirty="0">
                <a:solidFill>
                  <a:schemeClr val="tx1"/>
                </a:solidFill>
                <a:effectLst/>
                <a:latin typeface="+mn-lt"/>
                <a:ea typeface="+mn-ea"/>
                <a:cs typeface="+mn-cs"/>
              </a:rPr>
              <a:t> impact risk assessments</a:t>
            </a:r>
            <a:r>
              <a:rPr lang="en-GB" sz="1200" b="0" kern="1200" baseline="0" dirty="0">
                <a:solidFill>
                  <a:schemeClr val="tx1"/>
                </a:solidFill>
                <a:effectLst/>
                <a:latin typeface="+mn-lt"/>
                <a:ea typeface="+mn-ea"/>
                <a:cs typeface="+mn-cs"/>
              </a:rPr>
              <a:t>; </a:t>
            </a:r>
          </a:p>
          <a:p>
            <a:pPr marL="171450" indent="-171450">
              <a:buFontTx/>
              <a:buChar char="-"/>
            </a:pPr>
            <a:r>
              <a:rPr lang="en-GB" sz="1200" b="0" kern="1200" baseline="0" dirty="0">
                <a:solidFill>
                  <a:schemeClr val="tx1"/>
                </a:solidFill>
                <a:effectLst/>
                <a:latin typeface="+mn-lt"/>
                <a:ea typeface="+mn-ea"/>
                <a:cs typeface="+mn-cs"/>
              </a:rPr>
              <a:t>to </a:t>
            </a:r>
            <a:r>
              <a:rPr lang="en-GB" sz="1200" kern="1200" dirty="0">
                <a:solidFill>
                  <a:schemeClr val="tx1"/>
                </a:solidFill>
                <a:effectLst/>
                <a:latin typeface="+mn-lt"/>
                <a:ea typeface="+mn-ea"/>
                <a:cs typeface="+mn-cs"/>
              </a:rPr>
              <a:t>consult with </a:t>
            </a:r>
            <a:r>
              <a:rPr lang="en-GB" sz="1200" b="1" kern="1200" dirty="0">
                <a:solidFill>
                  <a:schemeClr val="tx1"/>
                </a:solidFill>
                <a:effectLst/>
                <a:latin typeface="+mn-lt"/>
                <a:ea typeface="+mn-ea"/>
                <a:cs typeface="+mn-cs"/>
              </a:rPr>
              <a:t>project ‘stakeholders’ </a:t>
            </a:r>
            <a:r>
              <a:rPr lang="en-GB" sz="1200" kern="1200" dirty="0">
                <a:solidFill>
                  <a:schemeClr val="tx1"/>
                </a:solidFill>
                <a:effectLst/>
                <a:latin typeface="+mn-lt"/>
                <a:ea typeface="+mn-ea"/>
                <a:cs typeface="+mn-cs"/>
              </a:rPr>
              <a:t>(i.e. those affected by or interested in a project);</a:t>
            </a:r>
            <a:r>
              <a:rPr lang="en-GB" sz="1200" kern="1200" baseline="0" dirty="0">
                <a:solidFill>
                  <a:schemeClr val="tx1"/>
                </a:solidFill>
                <a:effectLst/>
                <a:latin typeface="+mn-lt"/>
                <a:ea typeface="+mn-ea"/>
                <a:cs typeface="+mn-cs"/>
              </a:rPr>
              <a:t> </a:t>
            </a:r>
          </a:p>
          <a:p>
            <a:pPr marL="171450" indent="-171450">
              <a:buFontTx/>
              <a:buChar char="-"/>
            </a:pPr>
            <a:r>
              <a:rPr lang="en-GB" sz="1200" kern="1200" dirty="0">
                <a:solidFill>
                  <a:schemeClr val="tx1"/>
                </a:solidFill>
                <a:effectLst/>
                <a:latin typeface="+mn-lt"/>
                <a:ea typeface="+mn-ea"/>
                <a:cs typeface="+mn-cs"/>
              </a:rPr>
              <a:t>to </a:t>
            </a:r>
            <a:r>
              <a:rPr lang="en-GB" sz="1200" b="1" kern="1200" dirty="0">
                <a:solidFill>
                  <a:schemeClr val="tx1"/>
                </a:solidFill>
                <a:effectLst/>
                <a:latin typeface="+mn-lt"/>
                <a:ea typeface="+mn-ea"/>
                <a:cs typeface="+mn-cs"/>
              </a:rPr>
              <a:t>disclose relevant project information</a:t>
            </a:r>
            <a:r>
              <a:rPr lang="en-GB" sz="1200" b="0" kern="1200" dirty="0">
                <a:solidFill>
                  <a:schemeClr val="tx1"/>
                </a:solidFill>
                <a:effectLst/>
                <a:latin typeface="+mn-lt"/>
                <a:ea typeface="+mn-ea"/>
                <a:cs typeface="+mn-cs"/>
              </a:rPr>
              <a:t>;</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and </a:t>
            </a:r>
          </a:p>
          <a:p>
            <a:pPr marL="171450" indent="-171450">
              <a:buFontTx/>
              <a:buChar char="-"/>
            </a:pPr>
            <a:r>
              <a:rPr lang="en-GB" sz="1200" kern="1200" dirty="0">
                <a:solidFill>
                  <a:schemeClr val="tx1"/>
                </a:solidFill>
                <a:effectLst/>
                <a:latin typeface="+mn-lt"/>
                <a:ea typeface="+mn-ea"/>
                <a:cs typeface="+mn-cs"/>
              </a:rPr>
              <a:t>to </a:t>
            </a:r>
            <a:r>
              <a:rPr lang="en-GB" sz="1200" b="1" kern="1200" dirty="0">
                <a:solidFill>
                  <a:schemeClr val="tx1"/>
                </a:solidFill>
                <a:effectLst/>
                <a:latin typeface="+mn-lt"/>
                <a:ea typeface="+mn-ea"/>
                <a:cs typeface="+mn-cs"/>
              </a:rPr>
              <a:t>establish grievance mechanisms </a:t>
            </a:r>
            <a:r>
              <a:rPr lang="en-GB" sz="1200" kern="1200" dirty="0">
                <a:solidFill>
                  <a:schemeClr val="tx1"/>
                </a:solidFill>
                <a:effectLst/>
                <a:latin typeface="+mn-lt"/>
                <a:ea typeface="+mn-ea"/>
                <a:cs typeface="+mn-cs"/>
              </a:rPr>
              <a:t>to allow those affected by a project to raise concerns and complaints with the borrower throughout the project’s implementation phase.</a:t>
            </a:r>
            <a:r>
              <a:rPr lang="en-US" dirty="0">
                <a:effectLst/>
              </a:rPr>
              <a:t> </a:t>
            </a:r>
          </a:p>
          <a:p>
            <a:pPr marL="228600" indent="-228600">
              <a:buAutoNum type="arabicParenR"/>
            </a:pPr>
            <a:endParaRPr lang="en-US" dirty="0">
              <a:effectLst/>
            </a:endParaRPr>
          </a:p>
          <a:p>
            <a:r>
              <a:rPr lang="en-US" sz="1200" b="1" kern="1200" baseline="0" dirty="0">
                <a:solidFill>
                  <a:schemeClr val="tx1"/>
                </a:solidFill>
                <a:effectLst/>
                <a:latin typeface="+mn-lt"/>
                <a:ea typeface="+mn-ea"/>
                <a:cs typeface="+mn-cs"/>
              </a:rPr>
              <a:t>2) Economic displacement safeguards </a:t>
            </a:r>
            <a:r>
              <a:rPr lang="mr-IN" sz="1200" b="0" kern="1200" baseline="0" dirty="0">
                <a:solidFill>
                  <a:schemeClr val="tx1"/>
                </a:solidFill>
                <a:effectLst/>
                <a:latin typeface="+mn-lt"/>
                <a:ea typeface="+mn-ea"/>
                <a:cs typeface="+mn-cs"/>
              </a:rPr>
              <a:t>–</a:t>
            </a:r>
            <a:r>
              <a:rPr lang="en-US" sz="1200" b="1" kern="1200" baseline="0" dirty="0">
                <a:solidFill>
                  <a:schemeClr val="tx1"/>
                </a:solidFill>
                <a:effectLst/>
                <a:latin typeface="+mn-lt"/>
                <a:ea typeface="+mn-ea"/>
                <a:cs typeface="+mn-cs"/>
              </a:rPr>
              <a:t> </a:t>
            </a:r>
            <a:r>
              <a:rPr lang="en-GB" sz="1200" b="0" kern="1200" baseline="0" dirty="0">
                <a:solidFill>
                  <a:schemeClr val="tx1"/>
                </a:solidFill>
                <a:effectLst/>
                <a:latin typeface="+mn-lt"/>
                <a:ea typeface="+mn-ea"/>
                <a:cs typeface="+mn-cs"/>
              </a:rPr>
              <a:t>which again are included in all IFI safeguard frameworks covered by this toolkit and </a:t>
            </a:r>
            <a:r>
              <a:rPr lang="en-GB" sz="1200" kern="1200" dirty="0">
                <a:solidFill>
                  <a:schemeClr val="tx1"/>
                </a:solidFill>
                <a:effectLst/>
                <a:latin typeface="+mn-lt"/>
                <a:ea typeface="+mn-ea"/>
                <a:cs typeface="+mn-cs"/>
              </a:rPr>
              <a:t>require borrowers to avoid, and where avoidance is not possible, mitigate the risk of loss of jobs and livelihoods resulting from the implementation of an IFI-financed project. </a:t>
            </a:r>
            <a:endParaRPr lang="en-US" sz="1200" b="1" kern="1200" baseline="0" dirty="0">
              <a:solidFill>
                <a:schemeClr val="tx1"/>
              </a:solidFill>
              <a:effectLst/>
              <a:latin typeface="+mn-lt"/>
              <a:ea typeface="+mn-ea"/>
              <a:cs typeface="+mn-cs"/>
            </a:endParaRPr>
          </a:p>
          <a:p>
            <a:pPr marL="0" indent="0">
              <a:buNone/>
            </a:pPr>
            <a:endParaRPr lang="en-US" sz="1200" b="0" kern="1200" baseline="0" dirty="0">
              <a:solidFill>
                <a:schemeClr val="tx1"/>
              </a:solidFill>
              <a:effectLst/>
              <a:latin typeface="+mn-lt"/>
              <a:ea typeface="+mn-ea"/>
              <a:cs typeface="+mn-cs"/>
            </a:endParaRPr>
          </a:p>
          <a:p>
            <a:pPr marL="0" indent="0">
              <a:buNone/>
            </a:pPr>
            <a:r>
              <a:rPr lang="en-US" sz="1200" b="1" kern="1200" baseline="0" dirty="0">
                <a:solidFill>
                  <a:schemeClr val="tx1"/>
                </a:solidFill>
                <a:effectLst/>
                <a:latin typeface="+mn-lt"/>
                <a:ea typeface="+mn-ea"/>
                <a:cs typeface="+mn-cs"/>
              </a:rPr>
              <a:t>3) </a:t>
            </a:r>
            <a:r>
              <a:rPr lang="en-US" sz="1200" b="1" kern="1200" baseline="0" dirty="0" err="1">
                <a:solidFill>
                  <a:schemeClr val="tx1"/>
                </a:solidFill>
                <a:effectLst/>
                <a:latin typeface="+mn-lt"/>
                <a:ea typeface="+mn-ea"/>
                <a:cs typeface="+mn-cs"/>
              </a:rPr>
              <a:t>Labour</a:t>
            </a:r>
            <a:r>
              <a:rPr lang="en-US" sz="1200" b="1" kern="1200" baseline="0" dirty="0">
                <a:solidFill>
                  <a:schemeClr val="tx1"/>
                </a:solidFill>
                <a:effectLst/>
                <a:latin typeface="+mn-lt"/>
                <a:ea typeface="+mn-ea"/>
                <a:cs typeface="+mn-cs"/>
              </a:rPr>
              <a:t> safeguards </a:t>
            </a:r>
            <a:r>
              <a:rPr lang="en-US" sz="1200" b="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which set out basic protections for workers employed by a borrower, including those who are employed indirectly through a contractor and – to a lesser extent - those engaged in a borrower’s supply chain</a:t>
            </a:r>
            <a:r>
              <a:rPr lang="en-US" sz="1200" kern="1200" dirty="0">
                <a:solidFill>
                  <a:schemeClr val="tx1"/>
                </a:solidFill>
                <a:effectLst/>
                <a:latin typeface="+mn-lt"/>
                <a:ea typeface="+mn-ea"/>
                <a:cs typeface="+mn-cs"/>
              </a:rPr>
              <a:t>. </a:t>
            </a:r>
            <a:r>
              <a:rPr lang="en-GB" sz="1200" kern="1200" baseline="0" dirty="0">
                <a:solidFill>
                  <a:schemeClr val="tx1"/>
                </a:solidFill>
                <a:effectLst/>
                <a:latin typeface="+mn-lt"/>
                <a:ea typeface="+mn-ea"/>
                <a:cs typeface="+mn-cs"/>
              </a:rPr>
              <a:t>These safeguards</a:t>
            </a:r>
            <a:r>
              <a:rPr lang="en-GB" sz="1200" kern="1200" dirty="0">
                <a:solidFill>
                  <a:schemeClr val="tx1"/>
                </a:solidFill>
                <a:effectLst/>
                <a:latin typeface="+mn-lt"/>
                <a:ea typeface="+mn-ea"/>
                <a:cs typeface="+mn-cs"/>
              </a:rPr>
              <a:t> are included in 5 out of the 8 </a:t>
            </a:r>
            <a:r>
              <a:rPr lang="en-GB" sz="1200" u="none" kern="1200" dirty="0">
                <a:solidFill>
                  <a:schemeClr val="tx1"/>
                </a:solidFill>
                <a:effectLst/>
                <a:latin typeface="+mn-lt"/>
                <a:ea typeface="+mn-ea"/>
                <a:cs typeface="+mn-cs"/>
              </a:rPr>
              <a:t>IFIs</a:t>
            </a:r>
            <a:r>
              <a:rPr lang="en-GB" sz="1200" kern="1200" baseline="0" dirty="0">
                <a:solidFill>
                  <a:schemeClr val="tx1"/>
                </a:solidFill>
                <a:effectLst/>
                <a:latin typeface="+mn-lt"/>
                <a:ea typeface="+mn-ea"/>
                <a:cs typeface="+mn-cs"/>
              </a:rPr>
              <a:t> covered by this toolkit</a:t>
            </a:r>
            <a:endParaRPr lang="en-US" sz="1200" kern="1200" dirty="0">
              <a:solidFill>
                <a:schemeClr val="tx1"/>
              </a:solidFill>
              <a:effectLst/>
              <a:latin typeface="+mn-lt"/>
              <a:ea typeface="+mn-ea"/>
              <a:cs typeface="+mn-cs"/>
            </a:endParaRPr>
          </a:p>
          <a:p>
            <a:pPr marL="0" indent="0">
              <a:buNone/>
            </a:pPr>
            <a:endParaRPr lang="en-GB" sz="1200" kern="1200" baseline="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4) Gender-related safeguards</a:t>
            </a:r>
            <a:r>
              <a:rPr lang="en-US" sz="1200" b="0" kern="1200" baseline="0" dirty="0">
                <a:solidFill>
                  <a:schemeClr val="tx1"/>
                </a:solidFill>
                <a:effectLst/>
                <a:latin typeface="+mn-lt"/>
                <a:ea typeface="+mn-ea"/>
                <a:cs typeface="+mn-cs"/>
              </a:rPr>
              <a:t> </a:t>
            </a:r>
            <a:r>
              <a:rPr lang="mr-IN" sz="1200" b="0" kern="1200" baseline="0" dirty="0">
                <a:solidFill>
                  <a:schemeClr val="tx1"/>
                </a:solidFill>
                <a:effectLst/>
                <a:latin typeface="+mn-lt"/>
                <a:ea typeface="+mn-ea"/>
                <a:cs typeface="+mn-cs"/>
              </a:rPr>
              <a:t>–</a:t>
            </a:r>
            <a:r>
              <a:rPr lang="en-GB" sz="1200" b="0" kern="1200" baseline="0" dirty="0">
                <a:solidFill>
                  <a:schemeClr val="tx1"/>
                </a:solidFill>
                <a:effectLst/>
                <a:latin typeface="+mn-lt"/>
                <a:ea typeface="+mn-ea"/>
                <a:cs typeface="+mn-cs"/>
              </a:rPr>
              <a:t> which set out basic protections for women and gender equality. I</a:t>
            </a:r>
            <a:r>
              <a:rPr lang="en-US" sz="1200" b="0" kern="1200" baseline="0" dirty="0">
                <a:solidFill>
                  <a:schemeClr val="tx1"/>
                </a:solidFill>
                <a:effectLst/>
                <a:latin typeface="+mn-lt"/>
                <a:ea typeface="+mn-ea"/>
                <a:cs typeface="+mn-cs"/>
              </a:rPr>
              <a:t>n general </a:t>
            </a:r>
            <a:r>
              <a:rPr lang="en-GB" sz="1200" b="0" kern="1200" baseline="0" dirty="0">
                <a:solidFill>
                  <a:schemeClr val="tx1"/>
                </a:solidFill>
                <a:effectLst/>
                <a:latin typeface="+mn-lt"/>
                <a:ea typeface="+mn-ea"/>
                <a:cs typeface="+mn-cs"/>
              </a:rPr>
              <a:t>w</a:t>
            </a:r>
            <a:r>
              <a:rPr lang="en-GB" sz="1200" kern="1200" dirty="0">
                <a:solidFill>
                  <a:schemeClr val="tx1"/>
                </a:solidFill>
                <a:effectLst/>
                <a:latin typeface="+mn-lt"/>
                <a:ea typeface="+mn-ea"/>
                <a:cs typeface="+mn-cs"/>
              </a:rPr>
              <a:t>omen’s rights and gender equality are poorly protected by most IFI safeguard frameworks. In fact only one IFI - the Inter-American Development Bank (IDB) - has a safeguard specifically dedicated to the protection of gender equality</a:t>
            </a:r>
          </a:p>
          <a:p>
            <a:endParaRPr lang="en-GB" sz="1200" kern="1200" baseline="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However, women’s and gender rights are often addressed in the sub-components of other IFI safeguards, which we’ll discuss further, including those addressing </a:t>
            </a:r>
            <a:r>
              <a:rPr lang="en-GB" sz="1200" b="1" kern="1200" dirty="0">
                <a:solidFill>
                  <a:schemeClr val="tx1"/>
                </a:solidFill>
                <a:effectLst/>
                <a:latin typeface="+mn-lt"/>
                <a:ea typeface="+mn-ea"/>
                <a:cs typeface="+mn-cs"/>
              </a:rPr>
              <a:t>environmental and social risk assessments</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stakeholder engagement, labour protections </a:t>
            </a:r>
            <a:r>
              <a:rPr lang="en-GB" sz="1200" kern="1200" dirty="0">
                <a:solidFill>
                  <a:schemeClr val="tx1"/>
                </a:solidFill>
                <a:effectLst/>
                <a:latin typeface="+mn-lt"/>
                <a:ea typeface="+mn-ea"/>
                <a:cs typeface="+mn-cs"/>
              </a:rPr>
              <a:t>and </a:t>
            </a:r>
            <a:r>
              <a:rPr lang="en-GB" sz="1200" b="1" kern="1200" dirty="0">
                <a:solidFill>
                  <a:schemeClr val="tx1"/>
                </a:solidFill>
                <a:effectLst/>
                <a:latin typeface="+mn-lt"/>
                <a:ea typeface="+mn-ea"/>
                <a:cs typeface="+mn-cs"/>
              </a:rPr>
              <a:t>economic displacement. </a:t>
            </a:r>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18</a:t>
            </a:fld>
            <a:endParaRPr lang="en-GB"/>
          </a:p>
        </p:txBody>
      </p:sp>
    </p:spTree>
    <p:extLst>
      <p:ext uri="{BB962C8B-B14F-4D97-AF65-F5344CB8AC3E}">
        <p14:creationId xmlns:p14="http://schemas.microsoft.com/office/powerpoint/2010/main" val="1145401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mn-lt"/>
                <a:ea typeface="+mn-ea"/>
                <a:cs typeface="+mn-cs"/>
              </a:rPr>
              <a:t>Out of the four categories of safeguard outlined, t</a:t>
            </a:r>
            <a:r>
              <a:rPr lang="en-GB" sz="1200" kern="1200" dirty="0">
                <a:solidFill>
                  <a:schemeClr val="tx1"/>
                </a:solidFill>
                <a:effectLst/>
                <a:latin typeface="+mn-lt"/>
                <a:ea typeface="+mn-ea"/>
                <a:cs typeface="+mn-cs"/>
              </a:rPr>
              <a:t>he question of </a:t>
            </a:r>
            <a:r>
              <a:rPr lang="en-GB" sz="1200" i="1" kern="1200" dirty="0">
                <a:solidFill>
                  <a:schemeClr val="tx1"/>
                </a:solidFill>
                <a:effectLst/>
                <a:latin typeface="+mn-lt"/>
                <a:ea typeface="+mn-ea"/>
                <a:cs typeface="+mn-cs"/>
              </a:rPr>
              <a:t>which </a:t>
            </a:r>
            <a:r>
              <a:rPr lang="en-GB" sz="1200" kern="1200" dirty="0">
                <a:solidFill>
                  <a:schemeClr val="tx1"/>
                </a:solidFill>
                <a:effectLst/>
                <a:latin typeface="+mn-lt"/>
                <a:ea typeface="+mn-ea"/>
                <a:cs typeface="+mn-cs"/>
              </a:rPr>
              <a:t>particular safeguards and subcomponents of safeguards will be of most use to women transport workers and their trade unions depends on the</a:t>
            </a:r>
            <a:r>
              <a:rPr lang="en-GB" sz="1200" b="1" kern="1200" dirty="0">
                <a:solidFill>
                  <a:schemeClr val="tx1"/>
                </a:solidFill>
                <a:effectLst/>
                <a:latin typeface="+mn-lt"/>
                <a:ea typeface="+mn-ea"/>
                <a:cs typeface="+mn-cs"/>
              </a:rPr>
              <a:t> relationship </a:t>
            </a:r>
            <a:r>
              <a:rPr lang="en-GB" sz="1200" kern="1200" dirty="0">
                <a:solidFill>
                  <a:schemeClr val="tx1"/>
                </a:solidFill>
                <a:effectLst/>
                <a:latin typeface="+mn-lt"/>
                <a:ea typeface="+mn-ea"/>
                <a:cs typeface="+mn-cs"/>
              </a:rPr>
              <a:t>between the borrower and the worker impacted by an IFI investment.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Transport workers are likely to fall into one of the two broad categories - </a:t>
            </a:r>
            <a:r>
              <a:rPr lang="en-GB" sz="1200" kern="1200" baseline="0" dirty="0">
                <a:solidFill>
                  <a:schemeClr val="tx1"/>
                </a:solidFill>
                <a:effectLst/>
                <a:latin typeface="+mn-lt"/>
                <a:ea typeface="+mn-ea"/>
                <a:cs typeface="+mn-cs"/>
              </a:rPr>
              <a:t>what the World Bank calls ‘</a:t>
            </a:r>
            <a:r>
              <a:rPr lang="en-GB" sz="1200" b="1" kern="1200" baseline="0" dirty="0">
                <a:solidFill>
                  <a:schemeClr val="tx1"/>
                </a:solidFill>
                <a:effectLst/>
                <a:latin typeface="+mn-lt"/>
                <a:ea typeface="+mn-ea"/>
                <a:cs typeface="+mn-cs"/>
              </a:rPr>
              <a:t>project </a:t>
            </a:r>
            <a:r>
              <a:rPr lang="en-GB" sz="1200" b="1" kern="1200" dirty="0">
                <a:solidFill>
                  <a:schemeClr val="tx1"/>
                </a:solidFill>
                <a:effectLst/>
                <a:latin typeface="+mn-lt"/>
                <a:ea typeface="+mn-ea"/>
                <a:cs typeface="+mn-cs"/>
              </a:rPr>
              <a:t>workers’ </a:t>
            </a:r>
            <a:r>
              <a:rPr lang="en-GB" sz="1200" kern="1200" dirty="0">
                <a:solidFill>
                  <a:schemeClr val="tx1"/>
                </a:solidFill>
                <a:effectLst/>
                <a:latin typeface="+mn-lt"/>
                <a:ea typeface="+mn-ea"/>
                <a:cs typeface="+mn-cs"/>
              </a:rPr>
              <a:t>and </a:t>
            </a:r>
            <a:r>
              <a:rPr lang="en-GB" sz="1200" b="1" kern="1200" dirty="0">
                <a:solidFill>
                  <a:schemeClr val="tx1"/>
                </a:solidFill>
                <a:effectLst/>
                <a:latin typeface="+mn-lt"/>
                <a:ea typeface="+mn-ea"/>
                <a:cs typeface="+mn-cs"/>
              </a:rPr>
              <a:t>‘project affected parties’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‘Project workers’</a:t>
            </a:r>
            <a:r>
              <a:rPr lang="en-GB" sz="1200" kern="1200" dirty="0">
                <a:solidFill>
                  <a:schemeClr val="tx1"/>
                </a:solidFill>
                <a:effectLst/>
                <a:latin typeface="+mn-lt"/>
                <a:ea typeface="+mn-ea"/>
                <a:cs typeface="+mn-cs"/>
              </a:rPr>
              <a:t> are workers who are: </a:t>
            </a:r>
          </a:p>
          <a:p>
            <a:pPr marL="171450" indent="-171450">
              <a:buFont typeface="Arial"/>
              <a:buChar char="•"/>
            </a:pPr>
            <a:r>
              <a:rPr lang="en-GB" sz="1200" kern="1200" dirty="0">
                <a:solidFill>
                  <a:schemeClr val="tx1"/>
                </a:solidFill>
                <a:effectLst/>
                <a:latin typeface="+mn-lt"/>
                <a:ea typeface="+mn-ea"/>
                <a:cs typeface="+mn-cs"/>
              </a:rPr>
              <a:t>employed directly by the borrower (‘</a:t>
            </a:r>
            <a:r>
              <a:rPr lang="en-GB" sz="1200" b="1" kern="1200" dirty="0">
                <a:solidFill>
                  <a:schemeClr val="tx1"/>
                </a:solidFill>
                <a:effectLst/>
                <a:latin typeface="+mn-lt"/>
                <a:ea typeface="+mn-ea"/>
                <a:cs typeface="+mn-cs"/>
              </a:rPr>
              <a:t>direct workers’</a:t>
            </a:r>
            <a:r>
              <a:rPr lang="en-GB" sz="1200" kern="1200" dirty="0">
                <a:solidFill>
                  <a:schemeClr val="tx1"/>
                </a:solidFill>
                <a:effectLst/>
                <a:latin typeface="+mn-lt"/>
                <a:ea typeface="+mn-ea"/>
                <a:cs typeface="+mn-cs"/>
              </a:rPr>
              <a:t>) </a:t>
            </a:r>
          </a:p>
          <a:p>
            <a:pPr marL="171450" indent="-171450">
              <a:buFont typeface="Arial"/>
              <a:buChar char="•"/>
            </a:pPr>
            <a:r>
              <a:rPr lang="en-GB" sz="1200" kern="1200" dirty="0">
                <a:solidFill>
                  <a:schemeClr val="tx1"/>
                </a:solidFill>
                <a:effectLst/>
                <a:latin typeface="+mn-lt"/>
                <a:ea typeface="+mn-ea"/>
                <a:cs typeface="+mn-cs"/>
              </a:rPr>
              <a:t>engaged through third parties (‘</a:t>
            </a:r>
            <a:r>
              <a:rPr lang="en-GB" sz="1200" b="1" kern="1200" dirty="0">
                <a:solidFill>
                  <a:schemeClr val="tx1"/>
                </a:solidFill>
                <a:effectLst/>
                <a:latin typeface="+mn-lt"/>
                <a:ea typeface="+mn-ea"/>
                <a:cs typeface="+mn-cs"/>
              </a:rPr>
              <a:t>contracted workers’</a:t>
            </a:r>
            <a:r>
              <a:rPr lang="en-GB" sz="1200" kern="1200" dirty="0">
                <a:solidFill>
                  <a:schemeClr val="tx1"/>
                </a:solidFill>
                <a:effectLst/>
                <a:latin typeface="+mn-lt"/>
                <a:ea typeface="+mn-ea"/>
                <a:cs typeface="+mn-cs"/>
              </a:rPr>
              <a:t>) </a:t>
            </a:r>
          </a:p>
          <a:p>
            <a:pPr marL="171450" indent="-171450">
              <a:buFont typeface="Arial"/>
              <a:buChar char="•"/>
            </a:pPr>
            <a:r>
              <a:rPr lang="en-GB" sz="1200" kern="1200" dirty="0">
                <a:solidFill>
                  <a:schemeClr val="tx1"/>
                </a:solidFill>
                <a:effectLst/>
                <a:latin typeface="+mn-lt"/>
                <a:ea typeface="+mn-ea"/>
                <a:cs typeface="+mn-cs"/>
              </a:rPr>
              <a:t>involved in a borrower’s primary supply chains (‘</a:t>
            </a:r>
            <a:r>
              <a:rPr lang="en-GB" sz="1200" b="1" kern="1200" dirty="0">
                <a:solidFill>
                  <a:schemeClr val="tx1"/>
                </a:solidFill>
                <a:effectLst/>
                <a:latin typeface="+mn-lt"/>
                <a:ea typeface="+mn-ea"/>
                <a:cs typeface="+mn-cs"/>
              </a:rPr>
              <a:t>primary</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supply workers’ </a:t>
            </a:r>
            <a:r>
              <a:rPr lang="en-GB" sz="1200" kern="1200" dirty="0">
                <a:solidFill>
                  <a:schemeClr val="tx1"/>
                </a:solidFill>
                <a:effectLst/>
                <a:latin typeface="+mn-lt"/>
                <a:ea typeface="+mn-ea"/>
                <a:cs typeface="+mn-cs"/>
              </a:rPr>
              <a:t>or ‘</a:t>
            </a:r>
            <a:r>
              <a:rPr lang="en-GB" sz="1200" b="1" kern="1200" dirty="0">
                <a:solidFill>
                  <a:schemeClr val="tx1"/>
                </a:solidFill>
                <a:effectLst/>
                <a:latin typeface="+mn-lt"/>
                <a:ea typeface="+mn-ea"/>
                <a:cs typeface="+mn-cs"/>
              </a:rPr>
              <a:t>supply chain workers’</a:t>
            </a:r>
            <a:r>
              <a:rPr lang="en-GB" sz="1200" kern="1200" dirty="0">
                <a:solidFill>
                  <a:schemeClr val="tx1"/>
                </a:solidFill>
                <a:effectLst/>
                <a:latin typeface="+mn-lt"/>
                <a:ea typeface="+mn-ea"/>
                <a:cs typeface="+mn-cs"/>
              </a:rPr>
              <a:t>). </a:t>
            </a:r>
          </a:p>
          <a:p>
            <a:pPr marL="171450" indent="-171450">
              <a:buFont typeface="Arial"/>
              <a:buChar char="•"/>
            </a:pPr>
            <a:endParaRPr lang="en-GB" sz="1200" kern="1200" dirty="0">
              <a:solidFill>
                <a:schemeClr val="tx1"/>
              </a:solidFill>
              <a:effectLst/>
              <a:latin typeface="+mn-lt"/>
              <a:ea typeface="+mn-ea"/>
              <a:cs typeface="+mn-cs"/>
            </a:endParaRPr>
          </a:p>
          <a:p>
            <a:pPr marL="0" indent="0">
              <a:buFont typeface="Arial"/>
              <a:buNone/>
            </a:pPr>
            <a:r>
              <a:rPr lang="en-GB" sz="1200" kern="1200" dirty="0">
                <a:solidFill>
                  <a:schemeClr val="tx1"/>
                </a:solidFill>
                <a:effectLst/>
                <a:latin typeface="+mn-lt"/>
                <a:ea typeface="+mn-ea"/>
                <a:cs typeface="+mn-cs"/>
              </a:rPr>
              <a:t>Labour safeguards and their gender-related sub-components </a:t>
            </a:r>
            <a:r>
              <a:rPr lang="en-GB" sz="1200" i="1" kern="1200" dirty="0">
                <a:solidFill>
                  <a:schemeClr val="tx1"/>
                </a:solidFill>
                <a:effectLst/>
                <a:latin typeface="+mn-lt"/>
                <a:ea typeface="+mn-ea"/>
                <a:cs typeface="+mn-cs"/>
              </a:rPr>
              <a:t>only </a:t>
            </a:r>
            <a:r>
              <a:rPr lang="en-GB" sz="1200" kern="1200" dirty="0">
                <a:solidFill>
                  <a:schemeClr val="tx1"/>
                </a:solidFill>
                <a:effectLst/>
                <a:latin typeface="+mn-lt"/>
                <a:ea typeface="+mn-ea"/>
                <a:cs typeface="+mn-cs"/>
              </a:rPr>
              <a:t>apply to these workers. </a:t>
            </a:r>
          </a:p>
          <a:p>
            <a:pPr marL="0" indent="0">
              <a:buFont typeface="Arial"/>
              <a:buNone/>
            </a:pPr>
            <a:endParaRPr lang="en-GB" sz="1200" kern="1200" dirty="0">
              <a:solidFill>
                <a:schemeClr val="tx1"/>
              </a:solidFill>
              <a:effectLst/>
              <a:latin typeface="+mn-lt"/>
              <a:ea typeface="+mn-ea"/>
              <a:cs typeface="+mn-cs"/>
            </a:endParaRPr>
          </a:p>
          <a:p>
            <a:pPr marL="0" indent="0">
              <a:buFont typeface="Arial"/>
              <a:buNone/>
            </a:pPr>
            <a:r>
              <a:rPr lang="en-GB" sz="1200" kern="1200" dirty="0">
                <a:solidFill>
                  <a:schemeClr val="tx1"/>
                </a:solidFill>
                <a:effectLst/>
                <a:latin typeface="+mn-lt"/>
                <a:ea typeface="+mn-ea"/>
                <a:cs typeface="+mn-cs"/>
              </a:rPr>
              <a:t>The level of protection afforded to each category of project worker varies considerably, with ‘direct workers’ entitled to the most protection and ‘primary supply workers’ the least. </a:t>
            </a: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guide borrows the term ‘project workers’ from the World Bank.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should be noted that not all IFIs refer to such workers as ‘project workers’. For example the IFC does not use the term.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However, regardless of terminology, all IFIs with a labour safeguard define and restrict its applicability in a similar way. </a:t>
            </a:r>
          </a:p>
          <a:p>
            <a:endParaRPr lang="en-GB" sz="1200" kern="1200" dirty="0">
              <a:solidFill>
                <a:schemeClr val="tx1"/>
              </a:solidFill>
              <a:effectLst/>
              <a:latin typeface="+mn-lt"/>
              <a:ea typeface="+mn-ea"/>
              <a:cs typeface="+mn-cs"/>
            </a:endParaRPr>
          </a:p>
          <a:p>
            <a:pPr algn="l"/>
            <a:r>
              <a:rPr lang="en-GB" sz="1800" b="0" i="1" u="none" strike="noStrike" baseline="0" dirty="0">
                <a:latin typeface="NeueHaasUnicaW1G-Thin"/>
              </a:rPr>
              <a:t>Examples: project workers are employees of the company, for example Kenya Airways. If the loan relates to a specific site or subsidiary, such as Mersin International Port, then the covered workers are only those at the location, even if the borrower has other operations.</a:t>
            </a:r>
            <a:endParaRPr lang="en-US" sz="1200" i="1"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19</a:t>
            </a:fld>
            <a:endParaRPr lang="en-GB"/>
          </a:p>
        </p:txBody>
      </p:sp>
    </p:spTree>
    <p:extLst>
      <p:ext uri="{BB962C8B-B14F-4D97-AF65-F5344CB8AC3E}">
        <p14:creationId xmlns:p14="http://schemas.microsoft.com/office/powerpoint/2010/main" val="4264222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‘Project-affected parties’</a:t>
            </a:r>
            <a:r>
              <a:rPr lang="en-GB" sz="1200" kern="1200" dirty="0">
                <a:solidFill>
                  <a:schemeClr val="tx1"/>
                </a:solidFill>
                <a:effectLst/>
                <a:latin typeface="+mn-lt"/>
                <a:ea typeface="+mn-ea"/>
                <a:cs typeface="+mn-cs"/>
              </a:rPr>
              <a:t> are people who are affected or likely to be affected by an IFI financed project. This</a:t>
            </a:r>
            <a:r>
              <a:rPr lang="en-GB" sz="1200" kern="1200" baseline="0" dirty="0">
                <a:solidFill>
                  <a:schemeClr val="tx1"/>
                </a:solidFill>
                <a:effectLst/>
                <a:latin typeface="+mn-lt"/>
                <a:ea typeface="+mn-ea"/>
                <a:cs typeface="+mn-cs"/>
              </a:rPr>
              <a:t> includes workers whose livelihoods are directly impacted by an IFI-financed project</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General safeguards, including the requirement for borrowers to conduct environmental and social impact assessments (ESIAs) and to consult with project ‘stakeholders’, apply to all ‘project-affected parties’ including workers who are economically displaced by a project.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Women affected by IFI-financed projects are afforded extra protections by gender-related subcomponents of general safeguards and economic displacement safeguards.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Note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that IFIs use various terms to refer to ‘project-affected parties’, including ‘project-affected people’, ‘affected people’, and ‘affected communities’. </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20</a:t>
            </a:fld>
            <a:endParaRPr lang="en-GB"/>
          </a:p>
        </p:txBody>
      </p:sp>
    </p:spTree>
    <p:extLst>
      <p:ext uri="{BB962C8B-B14F-4D97-AF65-F5344CB8AC3E}">
        <p14:creationId xmlns:p14="http://schemas.microsoft.com/office/powerpoint/2010/main" val="3792909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Firstly</a:t>
            </a:r>
            <a:r>
              <a:rPr lang="en-GB" sz="1200" kern="1200" baseline="0" dirty="0">
                <a:solidFill>
                  <a:schemeClr val="tx1"/>
                </a:solidFill>
                <a:effectLst/>
                <a:latin typeface="+mn-lt"/>
                <a:ea typeface="+mn-ea"/>
                <a:cs typeface="+mn-cs"/>
              </a:rPr>
              <a:t> we’re going to take a closer look at what we’re calling </a:t>
            </a:r>
            <a:r>
              <a:rPr lang="en-GB" sz="1200" b="1" kern="1200" baseline="0" dirty="0">
                <a:solidFill>
                  <a:schemeClr val="tx1"/>
                </a:solidFill>
                <a:effectLst/>
                <a:latin typeface="+mn-lt"/>
                <a:ea typeface="+mn-ea"/>
                <a:cs typeface="+mn-cs"/>
              </a:rPr>
              <a:t>‘general safeguards’</a:t>
            </a:r>
            <a:r>
              <a:rPr lang="en-GB" sz="1200" kern="1200" baseline="0" dirty="0">
                <a:solidFill>
                  <a:schemeClr val="tx1"/>
                </a:solidFill>
                <a:effectLst/>
                <a:latin typeface="+mn-lt"/>
                <a:ea typeface="+mn-ea"/>
                <a:cs typeface="+mn-cs"/>
              </a:rPr>
              <a:t> </a:t>
            </a:r>
            <a:r>
              <a:rPr lang="mr-IN" sz="1200" kern="1200" baseline="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which are included in all the IFI safeguard frameworks covered by this toolkit.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Included in this category is </a:t>
            </a:r>
            <a:r>
              <a:rPr lang="en-US" sz="1200" kern="1200" baseline="0" dirty="0">
                <a:solidFill>
                  <a:schemeClr val="tx1"/>
                </a:solidFill>
                <a:effectLst/>
                <a:latin typeface="+mn-lt"/>
                <a:ea typeface="+mn-ea"/>
                <a:cs typeface="+mn-cs"/>
              </a:rPr>
              <a:t>the </a:t>
            </a:r>
            <a:r>
              <a:rPr lang="en-GB" sz="1200" kern="1200" baseline="0" dirty="0">
                <a:solidFill>
                  <a:schemeClr val="tx1"/>
                </a:solidFill>
                <a:effectLst/>
                <a:latin typeface="+mn-lt"/>
                <a:ea typeface="+mn-ea"/>
                <a:cs typeface="+mn-cs"/>
              </a:rPr>
              <a:t>requirement for </a:t>
            </a:r>
            <a:r>
              <a:rPr lang="en-GB" sz="1200" kern="1200" dirty="0">
                <a:solidFill>
                  <a:schemeClr val="tx1"/>
                </a:solidFill>
                <a:effectLst/>
                <a:latin typeface="+mn-lt"/>
                <a:ea typeface="+mn-ea"/>
                <a:cs typeface="+mn-cs"/>
              </a:rPr>
              <a:t>borrowers to:</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1200" kern="1200" dirty="0">
                <a:solidFill>
                  <a:schemeClr val="tx1"/>
                </a:solidFill>
                <a:effectLst/>
                <a:latin typeface="+mn-lt"/>
                <a:ea typeface="+mn-ea"/>
                <a:cs typeface="+mn-cs"/>
              </a:rPr>
              <a:t>conduct</a:t>
            </a:r>
            <a:r>
              <a:rPr lang="en-GB" sz="1200" kern="1200" baseline="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environmental and social</a:t>
            </a:r>
            <a:r>
              <a:rPr lang="en-GB" sz="1200" b="1" kern="1200" baseline="0" dirty="0">
                <a:solidFill>
                  <a:schemeClr val="tx1"/>
                </a:solidFill>
                <a:effectLst/>
                <a:latin typeface="+mn-lt"/>
                <a:ea typeface="+mn-ea"/>
                <a:cs typeface="+mn-cs"/>
              </a:rPr>
              <a:t> impact risk assessments (ESIAs)</a:t>
            </a:r>
            <a:r>
              <a:rPr lang="en-GB" sz="1200" b="0" kern="1200" baseline="0" dirty="0">
                <a:solidFill>
                  <a:schemeClr val="tx1"/>
                </a:solidFill>
                <a:effectLst/>
                <a:latin typeface="+mn-lt"/>
                <a:ea typeface="+mn-ea"/>
                <a:cs typeface="+mn-cs"/>
              </a:rPr>
              <a: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1200" kern="1200" dirty="0">
                <a:solidFill>
                  <a:schemeClr val="tx1"/>
                </a:solidFill>
                <a:effectLst/>
                <a:latin typeface="+mn-lt"/>
                <a:ea typeface="+mn-ea"/>
                <a:cs typeface="+mn-cs"/>
              </a:rPr>
              <a:t>consult with </a:t>
            </a:r>
            <a:r>
              <a:rPr lang="en-GB" sz="1200" b="1" kern="1200" dirty="0">
                <a:solidFill>
                  <a:schemeClr val="tx1"/>
                </a:solidFill>
                <a:effectLst/>
                <a:latin typeface="+mn-lt"/>
                <a:ea typeface="+mn-ea"/>
                <a:cs typeface="+mn-cs"/>
              </a:rPr>
              <a:t>project ‘stakeholders’ </a:t>
            </a:r>
            <a:r>
              <a:rPr lang="en-GB" sz="1200" kern="1200" dirty="0">
                <a:solidFill>
                  <a:schemeClr val="tx1"/>
                </a:solidFill>
                <a:effectLst/>
                <a:latin typeface="+mn-lt"/>
                <a:ea typeface="+mn-ea"/>
                <a:cs typeface="+mn-cs"/>
              </a:rPr>
              <a:t>(i.e. those affected by or interested in a project);</a:t>
            </a:r>
            <a:r>
              <a:rPr lang="en-GB" sz="1200" kern="1200" baseline="0" dirty="0">
                <a:solidFill>
                  <a:schemeClr val="tx1"/>
                </a:solidFill>
                <a:effectLst/>
                <a:latin typeface="+mn-lt"/>
                <a:ea typeface="+mn-ea"/>
                <a:cs typeface="+mn-cs"/>
              </a:rPr>
              <a: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1200" b="1" kern="1200" dirty="0">
                <a:solidFill>
                  <a:schemeClr val="tx1"/>
                </a:solidFill>
                <a:effectLst/>
                <a:latin typeface="+mn-lt"/>
                <a:ea typeface="+mn-ea"/>
                <a:cs typeface="+mn-cs"/>
              </a:rPr>
              <a:t>disclose relevant information </a:t>
            </a:r>
            <a:r>
              <a:rPr lang="en-GB" sz="1200" b="0" kern="1200" dirty="0">
                <a:solidFill>
                  <a:schemeClr val="tx1"/>
                </a:solidFill>
                <a:effectLst/>
                <a:latin typeface="+mn-lt"/>
                <a:ea typeface="+mn-ea"/>
                <a:cs typeface="+mn-cs"/>
              </a:rPr>
              <a:t>related to the project;</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and to</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1200" b="1" kern="1200" dirty="0">
                <a:solidFill>
                  <a:schemeClr val="tx1"/>
                </a:solidFill>
                <a:effectLst/>
                <a:latin typeface="+mn-lt"/>
                <a:ea typeface="+mn-ea"/>
                <a:cs typeface="+mn-cs"/>
              </a:rPr>
              <a:t>establish grievance mechanisms </a:t>
            </a:r>
            <a:r>
              <a:rPr lang="en-GB" sz="1200" kern="1200" dirty="0">
                <a:solidFill>
                  <a:schemeClr val="tx1"/>
                </a:solidFill>
                <a:effectLst/>
                <a:latin typeface="+mn-lt"/>
                <a:ea typeface="+mn-ea"/>
                <a:cs typeface="+mn-cs"/>
              </a:rPr>
              <a:t>to allow those affected by a project to raise concerns and complaints with the borrower throughout the project’s implementation phase</a:t>
            </a:r>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21</a:t>
            </a:fld>
            <a:endParaRPr lang="en-GB"/>
          </a:p>
        </p:txBody>
      </p:sp>
    </p:spTree>
    <p:extLst>
      <p:ext uri="{BB962C8B-B14F-4D97-AF65-F5344CB8AC3E}">
        <p14:creationId xmlns:p14="http://schemas.microsoft.com/office/powerpoint/2010/main" val="3728057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presentation</a:t>
            </a:r>
            <a:r>
              <a:rPr lang="en-GB" sz="1200" kern="1200" baseline="0" dirty="0">
                <a:solidFill>
                  <a:schemeClr val="tx1"/>
                </a:solidFill>
                <a:effectLst/>
                <a:latin typeface="+mn-lt"/>
                <a:ea typeface="+mn-ea"/>
                <a:cs typeface="+mn-cs"/>
              </a:rPr>
              <a:t> is</a:t>
            </a:r>
            <a:r>
              <a:rPr lang="en-GB" sz="1200" kern="1200" dirty="0">
                <a:solidFill>
                  <a:schemeClr val="tx1"/>
                </a:solidFill>
                <a:effectLst/>
                <a:latin typeface="+mn-lt"/>
                <a:ea typeface="+mn-ea"/>
                <a:cs typeface="+mn-cs"/>
              </a:rPr>
              <a:t>  part of the </a:t>
            </a:r>
            <a:r>
              <a:rPr lang="en-GB" sz="1200" b="1" kern="1200" dirty="0">
                <a:solidFill>
                  <a:schemeClr val="tx1"/>
                </a:solidFill>
                <a:effectLst/>
                <a:latin typeface="+mn-lt"/>
                <a:ea typeface="+mn-ea"/>
                <a:cs typeface="+mn-cs"/>
              </a:rPr>
              <a:t>ITF Take Action Trade Union Toolkit </a:t>
            </a:r>
            <a:r>
              <a:rPr lang="en-GB" sz="1200" kern="1200" dirty="0">
                <a:solidFill>
                  <a:schemeClr val="tx1"/>
                </a:solidFill>
                <a:effectLst/>
                <a:latin typeface="+mn-lt"/>
                <a:ea typeface="+mn-ea"/>
                <a:cs typeface="+mn-cs"/>
              </a:rPr>
              <a:t>on the safeguard frameworks of international financial institutions (IFIs) such as the World Bank and International Finance Corporation (IFC).</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toolkit aims to act as an educational and practical resource for trade union activists to understand and strategically engage with the safeguard frameworks of IFIs, with a particular focus on how such safeguards can be utilised by unions to support women transport workers.</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a:t>
            </a:r>
            <a:r>
              <a:rPr lang="en-GB" sz="1200" b="0" kern="1200" dirty="0">
                <a:solidFill>
                  <a:schemeClr val="tx1"/>
                </a:solidFill>
                <a:effectLst/>
                <a:latin typeface="+mn-lt"/>
                <a:ea typeface="+mn-ea"/>
                <a:cs typeface="+mn-cs"/>
              </a:rPr>
              <a:t>toolkit</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consists of:</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GB" sz="1200" kern="1200" dirty="0">
                <a:solidFill>
                  <a:schemeClr val="tx1"/>
                </a:solidFill>
                <a:effectLst/>
                <a:latin typeface="+mn-lt"/>
                <a:ea typeface="+mn-ea"/>
                <a:cs typeface="+mn-cs"/>
              </a:rPr>
              <a:t>A trade union</a:t>
            </a:r>
            <a:r>
              <a:rPr lang="en-GB" sz="1200" kern="1200" baseline="0" dirty="0">
                <a:solidFill>
                  <a:schemeClr val="tx1"/>
                </a:solidFill>
                <a:effectLst/>
                <a:latin typeface="+mn-lt"/>
                <a:ea typeface="+mn-ea"/>
                <a:cs typeface="+mn-cs"/>
              </a:rPr>
              <a:t> guide</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GB" sz="1200" kern="1200" baseline="0" dirty="0">
                <a:solidFill>
                  <a:schemeClr val="tx1"/>
                </a:solidFill>
                <a:effectLst/>
                <a:latin typeface="+mn-lt"/>
                <a:ea typeface="+mn-ea"/>
                <a:cs typeface="+mn-cs"/>
              </a:rPr>
              <a:t>A </a:t>
            </a:r>
            <a:r>
              <a:rPr lang="en-GB" sz="1200" kern="1200" dirty="0">
                <a:solidFill>
                  <a:schemeClr val="tx1"/>
                </a:solidFill>
                <a:effectLst/>
                <a:latin typeface="+mn-lt"/>
                <a:ea typeface="+mn-ea"/>
                <a:cs typeface="+mn-cs"/>
              </a:rPr>
              <a:t>quick reference summary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GB" sz="1200" kern="1200" dirty="0">
                <a:solidFill>
                  <a:schemeClr val="tx1"/>
                </a:solidFill>
                <a:effectLst/>
                <a:latin typeface="+mn-lt"/>
                <a:ea typeface="+mn-ea"/>
                <a:cs typeface="+mn-cs"/>
              </a:rPr>
              <a:t>A</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COVID-19 and IFIs’ briefing </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All toolkit resources can be found at: </a:t>
            </a:r>
            <a:r>
              <a:rPr lang="en-GB" sz="1200" kern="1200" dirty="0">
                <a:solidFill>
                  <a:srgbClr val="FF0000"/>
                </a:solidFill>
                <a:effectLst/>
                <a:latin typeface="+mn-lt"/>
                <a:ea typeface="+mn-ea"/>
                <a:cs typeface="+mn-cs"/>
              </a:rPr>
              <a:t>www.itfglobal.org </a:t>
            </a:r>
            <a:endParaRPr lang="en-GB" dirty="0"/>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2</a:t>
            </a:fld>
            <a:endParaRPr lang="en-GB"/>
          </a:p>
        </p:txBody>
      </p:sp>
    </p:spTree>
    <p:extLst>
      <p:ext uri="{BB962C8B-B14F-4D97-AF65-F5344CB8AC3E}">
        <p14:creationId xmlns:p14="http://schemas.microsoft.com/office/powerpoint/2010/main" val="42070387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We’ll go through each of these in turn</a:t>
            </a:r>
            <a:r>
              <a:rPr lang="en-GB" sz="1200" kern="1200" baseline="0" dirty="0">
                <a:solidFill>
                  <a:schemeClr val="tx1"/>
                </a:solidFill>
                <a:effectLst/>
                <a:latin typeface="+mn-lt"/>
                <a:ea typeface="+mn-ea"/>
                <a:cs typeface="+mn-cs"/>
              </a:rPr>
              <a:t> starting with ESIAs.</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 Before a loan is agreed by an IFI, borrowers must undertake an </a:t>
            </a:r>
            <a:r>
              <a:rPr lang="en-GB" sz="1200" b="1" kern="1200" dirty="0">
                <a:solidFill>
                  <a:schemeClr val="tx1"/>
                </a:solidFill>
                <a:effectLst/>
                <a:latin typeface="+mn-lt"/>
                <a:ea typeface="+mn-ea"/>
                <a:cs typeface="+mn-cs"/>
              </a:rPr>
              <a:t>environmental and social impact assessment (ESIA)</a:t>
            </a:r>
            <a:r>
              <a:rPr lang="en-GB" sz="1200" kern="1200" dirty="0">
                <a:solidFill>
                  <a:schemeClr val="tx1"/>
                </a:solidFill>
                <a:effectLst/>
                <a:latin typeface="+mn-lt"/>
                <a:ea typeface="+mn-ea"/>
                <a:cs typeface="+mn-cs"/>
              </a:rPr>
              <a:t> of the proposed project in order to identify, evaluate and manage its anticipated environmental and social risks and impacts throughout the lifetime of the project. </a:t>
            </a:r>
          </a:p>
          <a:p>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ESIA requirements are generally set out in the IFI’s first safeguard – for example the World Bank’s </a:t>
            </a:r>
            <a:r>
              <a:rPr lang="en-US" sz="1200" i="1" kern="1200" dirty="0">
                <a:solidFill>
                  <a:schemeClr val="tx1"/>
                </a:solidFill>
                <a:effectLst/>
                <a:latin typeface="+mn-lt"/>
                <a:ea typeface="+mn-ea"/>
                <a:cs typeface="+mn-cs"/>
              </a:rPr>
              <a:t>Environmental</a:t>
            </a:r>
            <a:r>
              <a:rPr lang="en-US" sz="1200" i="1" kern="1200" baseline="0" dirty="0">
                <a:solidFill>
                  <a:schemeClr val="tx1"/>
                </a:solidFill>
                <a:effectLst/>
                <a:latin typeface="+mn-lt"/>
                <a:ea typeface="+mn-ea"/>
                <a:cs typeface="+mn-cs"/>
              </a:rPr>
              <a:t> and Social Standard (ESS) </a:t>
            </a:r>
            <a:r>
              <a:rPr lang="en-US" sz="1200" i="1" kern="12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and IFC’s </a:t>
            </a:r>
            <a:r>
              <a:rPr lang="en-US" sz="1200" i="1" kern="1200" dirty="0">
                <a:solidFill>
                  <a:schemeClr val="tx1"/>
                </a:solidFill>
                <a:effectLst/>
                <a:latin typeface="+mn-lt"/>
                <a:ea typeface="+mn-ea"/>
                <a:cs typeface="+mn-cs"/>
              </a:rPr>
              <a:t>Performance</a:t>
            </a:r>
            <a:r>
              <a:rPr lang="en-US" sz="1200" i="1" kern="1200" baseline="0" dirty="0">
                <a:solidFill>
                  <a:schemeClr val="tx1"/>
                </a:solidFill>
                <a:effectLst/>
                <a:latin typeface="+mn-lt"/>
                <a:ea typeface="+mn-ea"/>
                <a:cs typeface="+mn-cs"/>
              </a:rPr>
              <a:t> Standard (PS) </a:t>
            </a:r>
            <a:r>
              <a:rPr lang="en-US" sz="1200" i="1" kern="1200" dirty="0">
                <a:solidFill>
                  <a:schemeClr val="tx1"/>
                </a:solidFill>
                <a:effectLst/>
                <a:latin typeface="+mn-lt"/>
                <a:ea typeface="+mn-ea"/>
                <a:cs typeface="+mn-cs"/>
              </a:rPr>
              <a:t>1</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Often undertaken by consultants, ESIAs (should) cover a wide range of issues related to an IFI’s safeguards</a:t>
            </a:r>
            <a:r>
              <a:rPr lang="en-US" sz="1200" kern="1200" baseline="0" dirty="0">
                <a:solidFill>
                  <a:schemeClr val="tx1"/>
                </a:solidFill>
                <a:effectLst/>
                <a:latin typeface="+mn-lt"/>
                <a:ea typeface="+mn-ea"/>
                <a:cs typeface="+mn-cs"/>
              </a:rPr>
              <a:t> </a:t>
            </a:r>
            <a:r>
              <a:rPr lang="mr-IN" sz="1200" kern="1200" baseline="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including assessing </a:t>
            </a:r>
            <a:r>
              <a:rPr lang="en-US" sz="1200" kern="1200" baseline="0" dirty="0" err="1">
                <a:solidFill>
                  <a:schemeClr val="tx1"/>
                </a:solidFill>
                <a:effectLst/>
                <a:latin typeface="+mn-lt"/>
                <a:ea typeface="+mn-ea"/>
                <a:cs typeface="+mn-cs"/>
              </a:rPr>
              <a:t>labour</a:t>
            </a:r>
            <a:r>
              <a:rPr lang="en-US" sz="1200" kern="1200" baseline="0" dirty="0">
                <a:solidFill>
                  <a:schemeClr val="tx1"/>
                </a:solidFill>
                <a:effectLst/>
                <a:latin typeface="+mn-lt"/>
                <a:ea typeface="+mn-ea"/>
                <a:cs typeface="+mn-cs"/>
              </a:rPr>
              <a:t> and gender specific risks (for IFIs with </a:t>
            </a:r>
            <a:r>
              <a:rPr lang="en-US" sz="1200" kern="1200" baseline="0" dirty="0" err="1">
                <a:solidFill>
                  <a:schemeClr val="tx1"/>
                </a:solidFill>
                <a:effectLst/>
                <a:latin typeface="+mn-lt"/>
                <a:ea typeface="+mn-ea"/>
                <a:cs typeface="+mn-cs"/>
              </a:rPr>
              <a:t>labour</a:t>
            </a:r>
            <a:r>
              <a:rPr lang="en-US" sz="1200" kern="1200" baseline="0" dirty="0">
                <a:solidFill>
                  <a:schemeClr val="tx1"/>
                </a:solidFill>
                <a:effectLst/>
                <a:latin typeface="+mn-lt"/>
                <a:ea typeface="+mn-ea"/>
                <a:cs typeface="+mn-cs"/>
              </a:rPr>
              <a:t> and/gender related safeguards) and the risk of ‘economic displacement’.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However, these kind of risks are often not adequately covered by ESIAs </a:t>
            </a:r>
            <a:r>
              <a:rPr lang="mr-IN" sz="1200" kern="1200" baseline="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hence the need for union interventions to highlight risks and impacts relevant to their members </a:t>
            </a:r>
            <a:r>
              <a:rPr lang="mr-IN" sz="1200" kern="1200" baseline="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as we’ll discuss shortly.</a:t>
            </a:r>
          </a:p>
          <a:p>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Based on the ESIA, and taking into account the IFI’s own due diligence findings as well as engagement with stakeholders, borrowers must then produce what the World Bank calls an </a:t>
            </a:r>
            <a:r>
              <a:rPr lang="en-US" sz="1200" b="1" kern="1200" dirty="0">
                <a:solidFill>
                  <a:schemeClr val="tx1"/>
                </a:solidFill>
                <a:effectLst/>
                <a:latin typeface="+mn-lt"/>
                <a:ea typeface="+mn-ea"/>
                <a:cs typeface="+mn-cs"/>
              </a:rPr>
              <a:t>‘Environmental and Social Commitment Plan’ (ESCP).</a:t>
            </a:r>
            <a:r>
              <a:rPr lang="en-US" sz="1200" b="1" kern="1200" baseline="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ESCP concretely outlines how anticipated risks and impacts will be managed and monitored by the borrower throughout the life of the project to ensure that the project’s outcomes are consistent with the objectives set out in the IFI’s safeguards.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Risks identified</a:t>
            </a:r>
            <a:r>
              <a:rPr lang="en-US" sz="1200" kern="1200" baseline="0" dirty="0">
                <a:solidFill>
                  <a:schemeClr val="tx1"/>
                </a:solidFill>
                <a:effectLst/>
                <a:latin typeface="+mn-lt"/>
                <a:ea typeface="+mn-ea"/>
                <a:cs typeface="+mn-cs"/>
              </a:rPr>
              <a:t> in an ESIA process could be historic poor </a:t>
            </a:r>
            <a:r>
              <a:rPr lang="en-US" sz="1200" kern="1200" baseline="0" dirty="0" err="1">
                <a:solidFill>
                  <a:schemeClr val="tx1"/>
                </a:solidFill>
                <a:effectLst/>
                <a:latin typeface="+mn-lt"/>
                <a:ea typeface="+mn-ea"/>
                <a:cs typeface="+mn-cs"/>
              </a:rPr>
              <a:t>labour</a:t>
            </a:r>
            <a:r>
              <a:rPr lang="en-US" sz="1200" kern="1200" baseline="0" dirty="0">
                <a:solidFill>
                  <a:schemeClr val="tx1"/>
                </a:solidFill>
                <a:effectLst/>
                <a:latin typeface="+mn-lt"/>
                <a:ea typeface="+mn-ea"/>
                <a:cs typeface="+mn-cs"/>
              </a:rPr>
              <a:t> practices on the part of a borrowing company, the risk of gender-based violence against company employees or the displacement of workers as a result of the implementation of an IFI-financed infrastructure project.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In order to be able to receive the IFI loan, the borrowing entity must outline how such risks would be managed and monitored </a:t>
            </a:r>
            <a:r>
              <a:rPr lang="mr-IN" sz="1200" kern="1200" baseline="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for example a company may commit to ensuring a satisfactory level of employment terms and conditions are included in the contracts of both its direct employees and those employed by its sub-contractors. </a:t>
            </a:r>
            <a:endParaRPr lang="en-US"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transport workers who are economically displaced by an IFI-financed transport project, measures could include borrower commitments to supporting impacted workers gain employment in a new transport system or to access alternative sources of livelihood as part of the borrower’s “</a:t>
            </a:r>
            <a:r>
              <a:rPr lang="en-GB" sz="1200" b="1" kern="1200" dirty="0">
                <a:solidFill>
                  <a:schemeClr val="tx1"/>
                </a:solidFill>
                <a:effectLst/>
                <a:latin typeface="+mn-lt"/>
                <a:ea typeface="+mn-ea"/>
                <a:cs typeface="+mn-cs"/>
              </a:rPr>
              <a:t>livelihood plan</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which we’ll discuss further when we look at </a:t>
            </a:r>
            <a:r>
              <a:rPr lang="en-GB" sz="1200" b="1" i="1" kern="1200" dirty="0">
                <a:solidFill>
                  <a:schemeClr val="tx1"/>
                </a:solidFill>
                <a:effectLst/>
                <a:latin typeface="+mn-lt"/>
                <a:ea typeface="+mn-ea"/>
                <a:cs typeface="+mn-cs"/>
              </a:rPr>
              <a:t>Economic displacement safeguards</a:t>
            </a:r>
            <a:r>
              <a:rPr lang="en-US" dirty="0">
                <a:effectLst/>
              </a:rPr>
              <a:t> </a:t>
            </a:r>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22</a:t>
            </a:fld>
            <a:endParaRPr lang="en-GB"/>
          </a:p>
        </p:txBody>
      </p:sp>
    </p:spTree>
    <p:extLst>
      <p:ext uri="{BB962C8B-B14F-4D97-AF65-F5344CB8AC3E}">
        <p14:creationId xmlns:p14="http://schemas.microsoft.com/office/powerpoint/2010/main" val="11084855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IFIs require that ‘stakeholders’ are consulted and ‘engaged’ in a project both as part of the initial ESIA and during the project implementation</a:t>
            </a:r>
            <a:r>
              <a:rPr lang="en-GB" sz="1200" kern="1200" baseline="0" dirty="0">
                <a:solidFill>
                  <a:schemeClr val="tx1"/>
                </a:solidFill>
                <a:effectLst/>
                <a:latin typeface="+mn-lt"/>
                <a:ea typeface="+mn-ea"/>
                <a:cs typeface="+mn-cs"/>
              </a:rPr>
              <a:t> phase.</a:t>
            </a:r>
          </a:p>
          <a:p>
            <a:endParaRPr lang="en-GB" sz="1200" kern="1200" baseline="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Stakeholders are defined by the World Bank (ESS 10, para. 5) as ‘</a:t>
            </a:r>
            <a:r>
              <a:rPr lang="en-US" sz="1200" kern="1200" dirty="0">
                <a:solidFill>
                  <a:schemeClr val="tx1"/>
                </a:solidFill>
                <a:effectLst/>
                <a:latin typeface="+mn-lt"/>
                <a:ea typeface="+mn-ea"/>
                <a:cs typeface="+mn-cs"/>
              </a:rPr>
              <a:t>individuals or groups who:</a:t>
            </a:r>
          </a:p>
          <a:p>
            <a:pPr marL="228600" indent="-228600">
              <a:buAutoNum type="alphaLcParenBoth"/>
            </a:pPr>
            <a:r>
              <a:rPr lang="en-US" sz="1200" kern="1200" dirty="0">
                <a:solidFill>
                  <a:schemeClr val="tx1"/>
                </a:solidFill>
                <a:effectLst/>
                <a:latin typeface="+mn-lt"/>
                <a:ea typeface="+mn-ea"/>
                <a:cs typeface="+mn-cs"/>
              </a:rPr>
              <a:t>are affected or likely to be affected by the project (</a:t>
            </a:r>
            <a:r>
              <a:rPr lang="en-US" sz="1200" b="1" kern="1200" dirty="0">
                <a:solidFill>
                  <a:schemeClr val="tx1"/>
                </a:solidFill>
                <a:effectLst/>
                <a:latin typeface="+mn-lt"/>
                <a:ea typeface="+mn-ea"/>
                <a:cs typeface="+mn-cs"/>
              </a:rPr>
              <a:t>project-affected parties</a:t>
            </a:r>
            <a:r>
              <a:rPr lang="en-US" sz="1200" kern="1200" dirty="0">
                <a:solidFill>
                  <a:schemeClr val="tx1"/>
                </a:solidFill>
                <a:effectLst/>
                <a:latin typeface="+mn-lt"/>
                <a:ea typeface="+mn-ea"/>
                <a:cs typeface="+mn-cs"/>
              </a:rPr>
              <a:t>); and </a:t>
            </a:r>
          </a:p>
          <a:p>
            <a:pPr marL="228600" indent="-228600">
              <a:buAutoNum type="alphaLcParenBoth"/>
            </a:pPr>
            <a:r>
              <a:rPr lang="en-US" sz="1200" kern="1200" dirty="0">
                <a:solidFill>
                  <a:schemeClr val="tx1"/>
                </a:solidFill>
                <a:effectLst/>
                <a:latin typeface="+mn-lt"/>
                <a:ea typeface="+mn-ea"/>
                <a:cs typeface="+mn-cs"/>
              </a:rPr>
              <a:t>may have an interest in the project (</a:t>
            </a:r>
            <a:r>
              <a:rPr lang="en-US" sz="1200" b="1" kern="1200" dirty="0">
                <a:solidFill>
                  <a:schemeClr val="tx1"/>
                </a:solidFill>
                <a:effectLst/>
                <a:latin typeface="+mn-lt"/>
                <a:ea typeface="+mn-ea"/>
                <a:cs typeface="+mn-cs"/>
              </a:rPr>
              <a:t>other interested parties</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Stakeholders may</a:t>
            </a:r>
            <a:r>
              <a:rPr lang="en-US" sz="1200" kern="1200" baseline="0" dirty="0">
                <a:solidFill>
                  <a:schemeClr val="tx1"/>
                </a:solidFill>
                <a:effectLst/>
                <a:latin typeface="+mn-lt"/>
                <a:ea typeface="+mn-ea"/>
                <a:cs typeface="+mn-cs"/>
              </a:rPr>
              <a:t> include ‘project workers’ (for IFIs with </a:t>
            </a:r>
            <a:r>
              <a:rPr lang="en-US" sz="1200" kern="1200" baseline="0" dirty="0" err="1">
                <a:solidFill>
                  <a:schemeClr val="tx1"/>
                </a:solidFill>
                <a:effectLst/>
                <a:latin typeface="+mn-lt"/>
                <a:ea typeface="+mn-ea"/>
                <a:cs typeface="+mn-cs"/>
              </a:rPr>
              <a:t>labour</a:t>
            </a:r>
            <a:r>
              <a:rPr lang="en-US" sz="1200" kern="1200" baseline="0" dirty="0">
                <a:solidFill>
                  <a:schemeClr val="tx1"/>
                </a:solidFill>
                <a:effectLst/>
                <a:latin typeface="+mn-lt"/>
                <a:ea typeface="+mn-ea"/>
                <a:cs typeface="+mn-cs"/>
              </a:rPr>
              <a:t> safeguards) or workers displaced by an IFI-financed project. </a:t>
            </a:r>
          </a:p>
          <a:p>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IDB’s gender safeguard</a:t>
            </a:r>
            <a:r>
              <a:rPr lang="en-US" sz="1200" kern="1200" baseline="0" dirty="0">
                <a:solidFill>
                  <a:schemeClr val="tx1"/>
                </a:solidFill>
                <a:effectLst/>
                <a:latin typeface="+mn-lt"/>
                <a:ea typeface="+mn-ea"/>
                <a:cs typeface="+mn-cs"/>
              </a:rPr>
              <a:t> explicitly</a:t>
            </a:r>
            <a:r>
              <a:rPr lang="en-US" sz="1200" kern="1200" dirty="0">
                <a:solidFill>
                  <a:schemeClr val="tx1"/>
                </a:solidFill>
                <a:effectLst/>
                <a:latin typeface="+mn-lt"/>
                <a:ea typeface="+mn-ea"/>
                <a:cs typeface="+mn-cs"/>
              </a:rPr>
              <a:t> requires borrowers to ensure the meaningful participation of women</a:t>
            </a:r>
            <a:r>
              <a:rPr lang="en-US" sz="1200" kern="1200" baseline="0" dirty="0">
                <a:solidFill>
                  <a:schemeClr val="tx1"/>
                </a:solidFill>
                <a:effectLst/>
                <a:latin typeface="+mn-lt"/>
                <a:ea typeface="+mn-ea"/>
                <a:cs typeface="+mn-cs"/>
              </a:rPr>
              <a:t> as stakeholders.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However, a</a:t>
            </a:r>
            <a:r>
              <a:rPr lang="en-US" sz="1200" kern="1200" dirty="0">
                <a:solidFill>
                  <a:schemeClr val="tx1"/>
                </a:solidFill>
                <a:effectLst/>
                <a:latin typeface="+mn-lt"/>
                <a:ea typeface="+mn-ea"/>
                <a:cs typeface="+mn-cs"/>
              </a:rPr>
              <a:t>s will be discussed further when</a:t>
            </a:r>
            <a:r>
              <a:rPr lang="en-US" sz="1200" kern="1200" baseline="0" dirty="0">
                <a:solidFill>
                  <a:schemeClr val="tx1"/>
                </a:solidFill>
                <a:effectLst/>
                <a:latin typeface="+mn-lt"/>
                <a:ea typeface="+mn-ea"/>
                <a:cs typeface="+mn-cs"/>
              </a:rPr>
              <a:t> we look at</a:t>
            </a:r>
            <a:r>
              <a:rPr lang="en-US" sz="1200"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Gender-related safeguards</a:t>
            </a:r>
            <a:r>
              <a:rPr lang="en-US" sz="1200" kern="1200" dirty="0">
                <a:solidFill>
                  <a:schemeClr val="tx1"/>
                </a:solidFill>
                <a:effectLst/>
                <a:latin typeface="+mn-lt"/>
                <a:ea typeface="+mn-ea"/>
                <a:cs typeface="+mn-cs"/>
              </a:rPr>
              <a:t>, even </a:t>
            </a:r>
            <a:r>
              <a:rPr lang="en-GB" sz="1200" kern="1200" dirty="0">
                <a:solidFill>
                  <a:schemeClr val="tx1"/>
                </a:solidFill>
                <a:effectLst/>
                <a:latin typeface="+mn-lt"/>
                <a:ea typeface="+mn-ea"/>
                <a:cs typeface="+mn-cs"/>
              </a:rPr>
              <a:t>IFI safeguard frameworks that lack dedicated gender safeguards often set out specific requirements for women to be consulted in the stakeholder consultation process.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It is essential that women workers and their trade unions are identified and subsequently consulted as project ‘stakeholders’  as this in principle requires their views and interests to be taken into account in the project design.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Stakeholder consultation with workers and trade unions allows labour and gender specific risks, for example historic anti-union behaviour or gender-based discrimination by the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borrower, to be identified and for appropriate protective measures to be included in the borrower’s legally binding </a:t>
            </a:r>
            <a:r>
              <a:rPr lang="en-GB" sz="1200" b="1" kern="1200" dirty="0">
                <a:solidFill>
                  <a:schemeClr val="tx1"/>
                </a:solidFill>
                <a:effectLst/>
                <a:latin typeface="+mn-lt"/>
                <a:ea typeface="+mn-ea"/>
                <a:cs typeface="+mn-cs"/>
              </a:rPr>
              <a:t>Environmental and Social Commitment Plan’ (ESCP). </a:t>
            </a:r>
          </a:p>
          <a:p>
            <a:endParaRPr lang="en-GB"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also creates a formal avenue for trade unions to demand that </a:t>
            </a:r>
            <a:r>
              <a:rPr lang="en-GB" sz="1200" b="1" kern="1200" dirty="0">
                <a:solidFill>
                  <a:schemeClr val="tx1"/>
                </a:solidFill>
                <a:effectLst/>
                <a:latin typeface="+mn-lt"/>
                <a:ea typeface="+mn-ea"/>
                <a:cs typeface="+mn-cs"/>
              </a:rPr>
              <a:t>adequate project information is disclosed </a:t>
            </a:r>
            <a:r>
              <a:rPr lang="en-GB" sz="1200" kern="1200" dirty="0">
                <a:solidFill>
                  <a:schemeClr val="tx1"/>
                </a:solidFill>
                <a:effectLst/>
                <a:latin typeface="+mn-lt"/>
                <a:ea typeface="+mn-ea"/>
                <a:cs typeface="+mn-cs"/>
              </a:rPr>
              <a:t>and appropriate labour and gender sensitive grievance mechanisms are put in place.</a:t>
            </a:r>
            <a:r>
              <a:rPr lang="en-US" dirty="0">
                <a:effectLst/>
              </a:rPr>
              <a:t> </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Unfortunately,</a:t>
            </a:r>
            <a:r>
              <a:rPr lang="en-US" sz="1200" kern="1200" baseline="0" dirty="0">
                <a:solidFill>
                  <a:schemeClr val="tx1"/>
                </a:solidFill>
                <a:effectLst/>
                <a:latin typeface="+mn-lt"/>
                <a:ea typeface="+mn-ea"/>
                <a:cs typeface="+mn-cs"/>
              </a:rPr>
              <a:t> women workers and their trade unions are all too rarely consulted as stakeholders in IFI projects and will often have to fight to get the recognition we deserve in the consultation process. </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23</a:t>
            </a:fld>
            <a:endParaRPr lang="en-GB"/>
          </a:p>
        </p:txBody>
      </p:sp>
    </p:spTree>
    <p:extLst>
      <p:ext uri="{BB962C8B-B14F-4D97-AF65-F5344CB8AC3E}">
        <p14:creationId xmlns:p14="http://schemas.microsoft.com/office/powerpoint/2010/main" val="26949516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IFI Safeguards typically require the borrower to establish a grievance mechanism at the project level so that ‘project-affected parties’ can raise concerns and complaints with the borrower throughout the project’s implementation phase. </a:t>
            </a:r>
          </a:p>
          <a:p>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The World Bank sets out this requirement in its ESS10: Stakeholder Engagement and Information Disclosure safeguard and requires that the ‘</a:t>
            </a:r>
            <a:r>
              <a:rPr lang="en-US" sz="1200" i="1" kern="1200" dirty="0">
                <a:solidFill>
                  <a:schemeClr val="tx1"/>
                </a:solidFill>
                <a:effectLst/>
                <a:latin typeface="+mn-lt"/>
                <a:ea typeface="+mn-ea"/>
                <a:cs typeface="+mn-cs"/>
              </a:rPr>
              <a:t>[b]</a:t>
            </a:r>
            <a:r>
              <a:rPr lang="en-US" sz="1200" i="1" kern="1200" dirty="0" err="1">
                <a:solidFill>
                  <a:schemeClr val="tx1"/>
                </a:solidFill>
                <a:effectLst/>
                <a:latin typeface="+mn-lt"/>
                <a:ea typeface="+mn-ea"/>
                <a:cs typeface="+mn-cs"/>
              </a:rPr>
              <a:t>orrower</a:t>
            </a:r>
            <a:r>
              <a:rPr lang="en-US" sz="1200" i="1" kern="1200" dirty="0">
                <a:solidFill>
                  <a:schemeClr val="tx1"/>
                </a:solidFill>
                <a:effectLst/>
                <a:latin typeface="+mn-lt"/>
                <a:ea typeface="+mn-ea"/>
                <a:cs typeface="+mn-cs"/>
              </a:rPr>
              <a:t> will inform the project-affected parties about the grievance process in the course of its community engagement activities, and will make publicly available a record documenting the responses to all grievances received’ (ESS10, para. 27). The IFC sets out similar requirements in its PS1 safeguard.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IFIs with dedicated </a:t>
            </a:r>
            <a:r>
              <a:rPr lang="en-US" sz="1200" kern="1200" dirty="0" err="1">
                <a:solidFill>
                  <a:schemeClr val="tx1"/>
                </a:solidFill>
                <a:effectLst/>
                <a:latin typeface="+mn-lt"/>
                <a:ea typeface="+mn-ea"/>
                <a:cs typeface="+mn-cs"/>
              </a:rPr>
              <a:t>labour</a:t>
            </a:r>
            <a:r>
              <a:rPr lang="en-US" sz="1200" kern="1200" dirty="0">
                <a:solidFill>
                  <a:schemeClr val="tx1"/>
                </a:solidFill>
                <a:effectLst/>
                <a:latin typeface="+mn-lt"/>
                <a:ea typeface="+mn-ea"/>
                <a:cs typeface="+mn-cs"/>
              </a:rPr>
              <a:t> safeguards typically require that </a:t>
            </a:r>
            <a:r>
              <a:rPr lang="en-US" sz="1200" kern="1200" dirty="0" err="1">
                <a:solidFill>
                  <a:schemeClr val="tx1"/>
                </a:solidFill>
                <a:effectLst/>
                <a:latin typeface="+mn-lt"/>
                <a:ea typeface="+mn-ea"/>
                <a:cs typeface="+mn-cs"/>
              </a:rPr>
              <a:t>labour</a:t>
            </a:r>
            <a:r>
              <a:rPr lang="en-US" sz="1200" kern="1200" dirty="0">
                <a:solidFill>
                  <a:schemeClr val="tx1"/>
                </a:solidFill>
                <a:effectLst/>
                <a:latin typeface="+mn-lt"/>
                <a:ea typeface="+mn-ea"/>
                <a:cs typeface="+mn-cs"/>
              </a:rPr>
              <a:t>-specific grievance mechanisms are established for project workers, and in some cases, employers are mandated to implement special measures to facilitate the reporting of gender-based violence for project workers.</a:t>
            </a:r>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24</a:t>
            </a:fld>
            <a:endParaRPr lang="en-GB"/>
          </a:p>
        </p:txBody>
      </p:sp>
    </p:spTree>
    <p:extLst>
      <p:ext uri="{BB962C8B-B14F-4D97-AF65-F5344CB8AC3E}">
        <p14:creationId xmlns:p14="http://schemas.microsoft.com/office/powerpoint/2010/main" val="32575111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Now we’ll look at </a:t>
            </a:r>
            <a:r>
              <a:rPr lang="en-GB" sz="1200" b="1" kern="1200" dirty="0">
                <a:solidFill>
                  <a:schemeClr val="tx1"/>
                </a:solidFill>
                <a:effectLst/>
                <a:latin typeface="+mn-lt"/>
                <a:ea typeface="+mn-ea"/>
                <a:cs typeface="+mn-cs"/>
              </a:rPr>
              <a:t>economic</a:t>
            </a:r>
            <a:r>
              <a:rPr lang="en-GB" sz="1200" b="1" kern="1200" baseline="0" dirty="0">
                <a:solidFill>
                  <a:schemeClr val="tx1"/>
                </a:solidFill>
                <a:effectLst/>
                <a:latin typeface="+mn-lt"/>
                <a:ea typeface="+mn-ea"/>
                <a:cs typeface="+mn-cs"/>
              </a:rPr>
              <a:t> displacement safeguards: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All IFIs covered by this toolkit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require borrowers to avoid, and where avoidance is not possible, mitigate the risk of </a:t>
            </a:r>
            <a:r>
              <a:rPr lang="en-GB" sz="1200" b="1" kern="1200" dirty="0">
                <a:solidFill>
                  <a:schemeClr val="tx1"/>
                </a:solidFill>
                <a:effectLst/>
                <a:latin typeface="+mn-lt"/>
                <a:ea typeface="+mn-ea"/>
                <a:cs typeface="+mn-cs"/>
              </a:rPr>
              <a:t>‘economic displacement</a:t>
            </a:r>
            <a:r>
              <a:rPr lang="en-GB" sz="1200" kern="1200" dirty="0">
                <a:solidFill>
                  <a:schemeClr val="tx1"/>
                </a:solidFill>
                <a:effectLst/>
                <a:latin typeface="+mn-lt"/>
                <a:ea typeface="+mn-ea"/>
                <a:cs typeface="+mn-cs"/>
              </a:rPr>
              <a:t>’ resulting from a project.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issue of economic displacement is generally covered by safeguards addressing </a:t>
            </a:r>
            <a:r>
              <a:rPr lang="en-GB" sz="1200" b="1" kern="1200" dirty="0">
                <a:solidFill>
                  <a:schemeClr val="tx1"/>
                </a:solidFill>
                <a:effectLst/>
                <a:latin typeface="+mn-lt"/>
                <a:ea typeface="+mn-ea"/>
                <a:cs typeface="+mn-cs"/>
              </a:rPr>
              <a:t>“involuntary resettlement”</a:t>
            </a:r>
            <a:r>
              <a:rPr lang="en-GB" sz="1200" kern="1200" dirty="0">
                <a:solidFill>
                  <a:schemeClr val="tx1"/>
                </a:solidFill>
                <a:effectLst/>
                <a:latin typeface="+mn-lt"/>
                <a:ea typeface="+mn-ea"/>
                <a:cs typeface="+mn-cs"/>
              </a:rPr>
              <a:t>, a term that in some safeguards refers to both physical and economic displacement resulting directly from a project.</a:t>
            </a:r>
            <a:r>
              <a:rPr lang="en-US" dirty="0">
                <a:effectLst/>
              </a:rPr>
              <a:t> </a:t>
            </a:r>
          </a:p>
          <a:p>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cases where economic displacement is identified, borrowers are required to prepare a plan outlining measures aimed at allowing negatively impacted people to restore or improve their incomes or livelihoods.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World Bank refers to such plans as “</a:t>
            </a:r>
            <a:r>
              <a:rPr lang="en-GB" sz="1200" b="1" kern="1200" dirty="0">
                <a:solidFill>
                  <a:schemeClr val="tx1"/>
                </a:solidFill>
                <a:effectLst/>
                <a:latin typeface="+mn-lt"/>
                <a:ea typeface="+mn-ea"/>
                <a:cs typeface="+mn-cs"/>
              </a:rPr>
              <a:t>resettlement plans</a:t>
            </a:r>
            <a:r>
              <a:rPr lang="en-GB" sz="1200" kern="1200" dirty="0">
                <a:solidFill>
                  <a:schemeClr val="tx1"/>
                </a:solidFill>
                <a:effectLst/>
                <a:latin typeface="+mn-lt"/>
                <a:ea typeface="+mn-ea"/>
                <a:cs typeface="+mn-cs"/>
              </a:rPr>
              <a:t>”, though different terms may be used in different projects.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term “</a:t>
            </a:r>
            <a:r>
              <a:rPr lang="en-GB" sz="1200" b="1" kern="1200" dirty="0">
                <a:solidFill>
                  <a:schemeClr val="tx1"/>
                </a:solidFill>
                <a:effectLst/>
                <a:latin typeface="+mn-lt"/>
                <a:ea typeface="+mn-ea"/>
                <a:cs typeface="+mn-cs"/>
              </a:rPr>
              <a:t>livelihood plan</a:t>
            </a:r>
            <a:r>
              <a:rPr lang="en-GB" sz="1200" kern="1200" dirty="0">
                <a:solidFill>
                  <a:schemeClr val="tx1"/>
                </a:solidFill>
                <a:effectLst/>
                <a:latin typeface="+mn-lt"/>
                <a:ea typeface="+mn-ea"/>
                <a:cs typeface="+mn-cs"/>
              </a:rPr>
              <a:t>” may be used to refer to a plan that exclusively addresses economic displacement.</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ITF affiliates the problem of economic displacement has been particularly pronounced in cities where the introduction of </a:t>
            </a:r>
            <a:r>
              <a:rPr lang="en-GB" sz="1200" b="1" kern="1200" dirty="0">
                <a:solidFill>
                  <a:schemeClr val="tx1"/>
                </a:solidFill>
                <a:effectLst/>
                <a:latin typeface="+mn-lt"/>
                <a:ea typeface="+mn-ea"/>
                <a:cs typeface="+mn-cs"/>
              </a:rPr>
              <a:t>IFI-financed bus rapid transit (BRT) systems </a:t>
            </a:r>
            <a:r>
              <a:rPr lang="en-GB" sz="1200" kern="1200" dirty="0">
                <a:solidFill>
                  <a:schemeClr val="tx1"/>
                </a:solidFill>
                <a:effectLst/>
                <a:latin typeface="+mn-lt"/>
                <a:ea typeface="+mn-ea"/>
                <a:cs typeface="+mn-cs"/>
              </a:rPr>
              <a:t>has brought about job losses for workers in the incumbent informal urban transport industries that BRT systems seek to replace.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Such patterns of displacement can occur as a result of any transport restructuring/formalisation project, including the introduction of metro or light rail systems in cities, or the building of a new port.</a:t>
            </a:r>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25</a:t>
            </a:fld>
            <a:endParaRPr lang="en-GB"/>
          </a:p>
        </p:txBody>
      </p:sp>
    </p:spTree>
    <p:extLst>
      <p:ext uri="{BB962C8B-B14F-4D97-AF65-F5344CB8AC3E}">
        <p14:creationId xmlns:p14="http://schemas.microsoft.com/office/powerpoint/2010/main" val="12839094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Five out</a:t>
            </a:r>
            <a:r>
              <a:rPr lang="en-GB" sz="1200" kern="1200" baseline="0" dirty="0">
                <a:solidFill>
                  <a:schemeClr val="tx1"/>
                </a:solidFill>
                <a:effectLst/>
                <a:latin typeface="+mn-lt"/>
                <a:ea typeface="+mn-ea"/>
                <a:cs typeface="+mn-cs"/>
              </a:rPr>
              <a:t> of the eight IFIs covered in this toolkit </a:t>
            </a:r>
            <a:r>
              <a:rPr lang="en-GB" sz="1200" kern="1200" dirty="0">
                <a:solidFill>
                  <a:schemeClr val="tx1"/>
                </a:solidFill>
                <a:effectLst/>
                <a:latin typeface="+mn-lt"/>
                <a:ea typeface="+mn-ea"/>
                <a:cs typeface="+mn-cs"/>
              </a:rPr>
              <a:t>have dedicated ‘</a:t>
            </a:r>
            <a:r>
              <a:rPr lang="en-GB" sz="1200" b="1" kern="1200" dirty="0">
                <a:solidFill>
                  <a:schemeClr val="tx1"/>
                </a:solidFill>
                <a:effectLst/>
                <a:latin typeface="+mn-lt"/>
                <a:ea typeface="+mn-ea"/>
                <a:cs typeface="+mn-cs"/>
              </a:rPr>
              <a:t>labour safeguards</a:t>
            </a:r>
            <a:r>
              <a:rPr lang="en-GB" sz="1200" kern="1200" dirty="0">
                <a:solidFill>
                  <a:schemeClr val="tx1"/>
                </a:solidFill>
                <a:effectLst/>
                <a:latin typeface="+mn-lt"/>
                <a:ea typeface="+mn-ea"/>
                <a:cs typeface="+mn-cs"/>
              </a:rPr>
              <a:t>’ which set out basic protections for workers employed by a borrower, including those who are employed indirectly through a contactor and – to a lesser extent - those engaged in a borrower’s supply chain</a:t>
            </a:r>
            <a:r>
              <a:rPr lang="en-US" sz="1200" kern="1200" baseline="0" dirty="0">
                <a:solidFill>
                  <a:schemeClr val="tx1"/>
                </a:solidFill>
                <a:effectLst/>
                <a:latin typeface="+mn-lt"/>
                <a:ea typeface="+mn-ea"/>
                <a:cs typeface="+mn-cs"/>
              </a:rPr>
              <a:t> (see image).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All IFI labour safeguards are loosely based on the</a:t>
            </a:r>
            <a:r>
              <a:rPr lang="en-GB" sz="1200" b="1" kern="1200" dirty="0">
                <a:solidFill>
                  <a:schemeClr val="tx1"/>
                </a:solidFill>
                <a:effectLst/>
                <a:latin typeface="+mn-lt"/>
                <a:ea typeface="+mn-ea"/>
                <a:cs typeface="+mn-cs"/>
              </a:rPr>
              <a:t> IFC’s </a:t>
            </a:r>
            <a:r>
              <a:rPr lang="en-GB" sz="1200" b="1" i="1" kern="1200" dirty="0">
                <a:solidFill>
                  <a:schemeClr val="tx1"/>
                </a:solidFill>
                <a:effectLst/>
                <a:latin typeface="+mn-lt"/>
                <a:ea typeface="+mn-ea"/>
                <a:cs typeface="+mn-cs"/>
              </a:rPr>
              <a:t>PS2: Labour and Working Conditions</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though there is some variation, especially with respect to gender provisions.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example, the IDB is the only IFI to explicitly require that the implementation of its </a:t>
            </a:r>
            <a:r>
              <a:rPr lang="en-GB" sz="1200" i="1" kern="1200" dirty="0">
                <a:solidFill>
                  <a:schemeClr val="tx1"/>
                </a:solidFill>
                <a:effectLst/>
                <a:latin typeface="+mn-lt"/>
                <a:ea typeface="+mn-ea"/>
                <a:cs typeface="+mn-cs"/>
              </a:rPr>
              <a:t>ESPS 2: Labour and Working Conditions </a:t>
            </a:r>
            <a:r>
              <a:rPr lang="en-GB" sz="1200" i="0" kern="1200" dirty="0">
                <a:solidFill>
                  <a:schemeClr val="tx1"/>
                </a:solidFill>
                <a:effectLst/>
                <a:latin typeface="+mn-lt"/>
                <a:ea typeface="+mn-ea"/>
                <a:cs typeface="+mn-cs"/>
              </a:rPr>
              <a:t>safeguard</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‘must also consider requirements related to gender equality’. </a:t>
            </a:r>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26</a:t>
            </a:fld>
            <a:endParaRPr lang="en-GB"/>
          </a:p>
        </p:txBody>
      </p:sp>
    </p:spTree>
    <p:extLst>
      <p:ext uri="{BB962C8B-B14F-4D97-AF65-F5344CB8AC3E}">
        <p14:creationId xmlns:p14="http://schemas.microsoft.com/office/powerpoint/2010/main" val="42053259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With the exception of the World Bank, all IFI labour safeguards claim to be guided by the ILO’s Core Labour Standards.</a:t>
            </a:r>
            <a:r>
              <a:rPr lang="en-GB" sz="1200" kern="1200" baseline="0" dirty="0">
                <a:solidFill>
                  <a:schemeClr val="tx1"/>
                </a:solidFill>
                <a:effectLst/>
                <a:latin typeface="+mn-lt"/>
                <a:ea typeface="+mn-ea"/>
                <a:cs typeface="+mn-cs"/>
              </a:rPr>
              <a:t> </a:t>
            </a:r>
          </a:p>
          <a:p>
            <a:endParaRPr lang="en-GB" sz="1200" kern="1200" baseline="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IADB’s ESPS 2 gender safeguard also includes a reference to </a:t>
            </a:r>
            <a:r>
              <a:rPr lang="en-GB" sz="1200" u="sng" kern="1200" dirty="0">
                <a:solidFill>
                  <a:schemeClr val="tx1"/>
                </a:solidFill>
                <a:effectLst/>
                <a:latin typeface="+mn-lt"/>
                <a:ea typeface="+mn-ea"/>
                <a:cs typeface="+mn-cs"/>
                <a:hlinkClick r:id="rId3"/>
              </a:rPr>
              <a:t>ILO Convention 190 (2019)</a:t>
            </a:r>
            <a:r>
              <a:rPr lang="en-GB" sz="1200" kern="1200" dirty="0">
                <a:solidFill>
                  <a:schemeClr val="tx1"/>
                </a:solidFill>
                <a:effectLst/>
                <a:latin typeface="+mn-lt"/>
                <a:ea typeface="+mn-ea"/>
                <a:cs typeface="+mn-cs"/>
              </a:rPr>
              <a:t>, the first international convention dedicated to ending violence and harassment in the world of work.</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Labour safeguards typically</a:t>
            </a:r>
            <a:r>
              <a:rPr lang="en-GB" sz="1200" kern="1200" baseline="0" dirty="0">
                <a:solidFill>
                  <a:schemeClr val="tx1"/>
                </a:solidFill>
                <a:effectLst/>
                <a:latin typeface="+mn-lt"/>
                <a:ea typeface="+mn-ea"/>
                <a:cs typeface="+mn-cs"/>
              </a:rPr>
              <a:t> cover these seven key areas including:</a:t>
            </a:r>
          </a:p>
          <a:p>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dirty="0"/>
              <a:t>1. child and forced labour:</a:t>
            </a:r>
            <a:r>
              <a:rPr lang="en-GB" sz="1200" b="1" baseline="0" dirty="0"/>
              <a:t> </a:t>
            </a:r>
            <a:r>
              <a:rPr lang="en-GB" sz="1200" kern="1200" dirty="0">
                <a:solidFill>
                  <a:schemeClr val="tx1"/>
                </a:solidFill>
                <a:effectLst/>
                <a:latin typeface="+mn-lt"/>
                <a:ea typeface="+mn-ea"/>
                <a:cs typeface="+mn-cs"/>
              </a:rPr>
              <a:t>All labour safeguards explicitly prohibit child and forced labour. </a:t>
            </a:r>
            <a:endParaRPr lang="en-US" sz="1200" kern="1200" dirty="0">
              <a:solidFill>
                <a:schemeClr val="tx1"/>
              </a:solidFill>
              <a:effectLst/>
              <a:latin typeface="+mn-lt"/>
              <a:ea typeface="+mn-ea"/>
              <a:cs typeface="+mn-cs"/>
            </a:endParaRPr>
          </a:p>
          <a:p>
            <a:endParaRPr lang="en-GB" dirty="0"/>
          </a:p>
          <a:p>
            <a:pPr marL="0" lvl="0" indent="0">
              <a:buFont typeface="+mj-lt"/>
              <a:buNone/>
            </a:pPr>
            <a:r>
              <a:rPr lang="en-GB" sz="1200" b="1" dirty="0"/>
              <a:t>2.</a:t>
            </a:r>
            <a:r>
              <a:rPr lang="en-GB" sz="1200" b="1" baseline="0" dirty="0"/>
              <a:t> </a:t>
            </a:r>
            <a:r>
              <a:rPr lang="en-GB" sz="1200" b="1" dirty="0"/>
              <a:t>occupational health and safety</a:t>
            </a:r>
            <a:r>
              <a:rPr lang="en-US" sz="1200" b="1" dirty="0"/>
              <a:t>:</a:t>
            </a:r>
            <a:r>
              <a:rPr lang="en-US" sz="1200" b="1" baseline="0" dirty="0"/>
              <a:t> </a:t>
            </a:r>
            <a:r>
              <a:rPr lang="en-GB" sz="1200" kern="1200" dirty="0">
                <a:solidFill>
                  <a:schemeClr val="tx1"/>
                </a:solidFill>
                <a:effectLst/>
                <a:latin typeface="+mn-lt"/>
                <a:ea typeface="+mn-ea"/>
                <a:cs typeface="+mn-cs"/>
              </a:rPr>
              <a:t>All labour safeguards require that project workers are provided with a safe and healthy working environment. </a:t>
            </a:r>
          </a:p>
          <a:p>
            <a:pPr marL="0" lvl="0" indent="0">
              <a:buFont typeface="+mj-lt"/>
              <a:buNone/>
            </a:pPr>
            <a:endParaRPr lang="en-GB" sz="1200" kern="1200" dirty="0">
              <a:solidFill>
                <a:schemeClr val="tx1"/>
              </a:solidFill>
              <a:effectLst/>
              <a:latin typeface="+mn-lt"/>
              <a:ea typeface="+mn-ea"/>
              <a:cs typeface="+mn-cs"/>
            </a:endParaRPr>
          </a:p>
          <a:p>
            <a:pPr marL="0" lvl="0" indent="0">
              <a:buFont typeface="+mj-lt"/>
              <a:buNone/>
            </a:pPr>
            <a:r>
              <a:rPr lang="en-GB" sz="1200" kern="1200" dirty="0">
                <a:solidFill>
                  <a:schemeClr val="tx1"/>
                </a:solidFill>
                <a:effectLst/>
                <a:latin typeface="+mn-lt"/>
                <a:ea typeface="+mn-ea"/>
                <a:cs typeface="+mn-cs"/>
              </a:rPr>
              <a:t>Some IFIs</a:t>
            </a:r>
            <a:r>
              <a:rPr lang="en-GB" sz="1200" kern="1200" baseline="0" dirty="0">
                <a:solidFill>
                  <a:schemeClr val="tx1"/>
                </a:solidFill>
                <a:effectLst/>
                <a:latin typeface="+mn-lt"/>
                <a:ea typeface="+mn-ea"/>
                <a:cs typeface="+mn-cs"/>
              </a:rPr>
              <a:t> have gender specific provisions of OHS requirements. For example, </a:t>
            </a:r>
            <a:r>
              <a:rPr lang="en-GB" sz="1200" kern="1200" dirty="0">
                <a:solidFill>
                  <a:schemeClr val="tx1"/>
                </a:solidFill>
                <a:effectLst/>
                <a:latin typeface="+mn-lt"/>
                <a:ea typeface="+mn-ea"/>
                <a:cs typeface="+mn-cs"/>
              </a:rPr>
              <a:t>both the IFC and the IDB require that borrowers take into account ‘specific threats to women’ when designing measures to secure a safe and healthy workplace for project workers.</a:t>
            </a:r>
            <a:r>
              <a:rPr lang="en-US" dirty="0">
                <a:effectLst/>
              </a:rPr>
              <a:t> </a:t>
            </a:r>
            <a:endParaRPr lang="en-US" sz="1200" kern="1200" dirty="0">
              <a:solidFill>
                <a:schemeClr val="tx1"/>
              </a:solidFill>
              <a:effectLst/>
              <a:latin typeface="+mn-lt"/>
              <a:ea typeface="+mn-ea"/>
              <a:cs typeface="+mn-cs"/>
            </a:endParaRPr>
          </a:p>
          <a:p>
            <a:endParaRPr lang="en-GB"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1" dirty="0"/>
              <a:t>3.</a:t>
            </a:r>
            <a:r>
              <a:rPr lang="en-US" sz="1200" b="1" baseline="0" dirty="0"/>
              <a:t> </a:t>
            </a:r>
            <a:r>
              <a:rPr lang="en-US" sz="1200" b="1" dirty="0"/>
              <a:t>r</a:t>
            </a:r>
            <a:r>
              <a:rPr lang="en-GB" sz="1200" b="1" dirty="0" err="1"/>
              <a:t>etrenchment</a:t>
            </a:r>
            <a:r>
              <a:rPr lang="en-GB" sz="1200" b="1" dirty="0"/>
              <a:t>:</a:t>
            </a:r>
            <a:r>
              <a:rPr lang="en-GB" sz="1200" b="1" baseline="0" dirty="0"/>
              <a:t> </a:t>
            </a:r>
            <a:r>
              <a:rPr lang="en-GB" sz="1200" kern="1200" dirty="0">
                <a:solidFill>
                  <a:schemeClr val="tx1"/>
                </a:solidFill>
                <a:effectLst/>
                <a:latin typeface="+mn-lt"/>
                <a:ea typeface="+mn-ea"/>
                <a:cs typeface="+mn-cs"/>
              </a:rPr>
              <a:t>All labour safeguards except the World Bank’s ESS2 explicitly set out borrower obligations in cases of collective dismissals.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kern="1200" dirty="0">
                <a:solidFill>
                  <a:schemeClr val="tx1"/>
                </a:solidFill>
                <a:effectLst/>
                <a:latin typeface="+mn-lt"/>
                <a:ea typeface="+mn-ea"/>
                <a:cs typeface="+mn-cs"/>
              </a:rPr>
              <a:t>Borrowers are typically required to carry out an analysis of alternatives to retrenchment, and in cases where alternatives are not possible manage the retrenchment process in a manner that: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kern="1200" dirty="0">
                <a:solidFill>
                  <a:schemeClr val="tx1"/>
                </a:solidFill>
                <a:effectLst/>
                <a:latin typeface="+mn-lt"/>
                <a:ea typeface="+mn-ea"/>
                <a:cs typeface="+mn-cs"/>
              </a:rPr>
              <a:t>includes consultation with workers and their organisations,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kern="1200" dirty="0">
                <a:solidFill>
                  <a:schemeClr val="tx1"/>
                </a:solidFill>
                <a:effectLst/>
                <a:latin typeface="+mn-lt"/>
                <a:ea typeface="+mn-ea"/>
                <a:cs typeface="+mn-cs"/>
              </a:rPr>
              <a:t>mitigates adverse impacts on workers,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kern="1200" dirty="0">
                <a:solidFill>
                  <a:schemeClr val="tx1"/>
                </a:solidFill>
                <a:effectLst/>
                <a:latin typeface="+mn-lt"/>
                <a:ea typeface="+mn-ea"/>
                <a:cs typeface="+mn-cs"/>
              </a:rPr>
              <a:t>abides by the principle of non-discrimination, and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kern="1200" dirty="0">
                <a:solidFill>
                  <a:schemeClr val="tx1"/>
                </a:solidFill>
                <a:effectLst/>
                <a:latin typeface="+mn-lt"/>
                <a:ea typeface="+mn-ea"/>
                <a:cs typeface="+mn-cs"/>
              </a:rPr>
              <a:t>complies with the stipulations of national law and/or CBAs with regards to severance payments.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kern="1200" dirty="0">
                <a:solidFill>
                  <a:schemeClr val="tx1"/>
                </a:solidFill>
                <a:effectLst/>
                <a:latin typeface="+mn-lt"/>
                <a:ea typeface="+mn-ea"/>
                <a:cs typeface="+mn-cs"/>
              </a:rPr>
              <a:t>IFC, EBRD and IADB exclude contracted workers</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27</a:t>
            </a:fld>
            <a:endParaRPr lang="en-GB"/>
          </a:p>
        </p:txBody>
      </p:sp>
    </p:spTree>
    <p:extLst>
      <p:ext uri="{BB962C8B-B14F-4D97-AF65-F5344CB8AC3E}">
        <p14:creationId xmlns:p14="http://schemas.microsoft.com/office/powerpoint/2010/main" val="40613607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r>
              <a:rPr lang="en-GB" sz="1200" b="1" dirty="0"/>
              <a:t>4.</a:t>
            </a:r>
            <a:r>
              <a:rPr lang="en-GB" sz="1200" b="1" baseline="0" dirty="0"/>
              <a:t> </a:t>
            </a:r>
            <a:r>
              <a:rPr lang="en-GB" sz="1200" b="1" dirty="0"/>
              <a:t>workers’ organisations:</a:t>
            </a:r>
            <a:r>
              <a:rPr lang="en-GB" sz="1200" b="1" baseline="0" dirty="0"/>
              <a:t> </a:t>
            </a:r>
            <a:r>
              <a:rPr lang="en-GB" sz="1200" kern="1200" dirty="0">
                <a:solidFill>
                  <a:schemeClr val="tx1"/>
                </a:solidFill>
                <a:effectLst/>
                <a:latin typeface="+mn-lt"/>
                <a:ea typeface="+mn-ea"/>
                <a:cs typeface="+mn-cs"/>
              </a:rPr>
              <a:t>In the majority of cases (the AfDB’s OS5 is an exception), IFI labour safeguards defer to the borrower’s national law with respect to workers’ rights to form and join trade unions and bargain collectively. </a:t>
            </a:r>
          </a:p>
          <a:p>
            <a:pPr marL="0" lvl="0" indent="0">
              <a:buFont typeface="+mj-lt"/>
              <a:buNone/>
            </a:pPr>
            <a:endParaRPr lang="en-GB" sz="1200" kern="1200" dirty="0">
              <a:solidFill>
                <a:schemeClr val="tx1"/>
              </a:solidFill>
              <a:effectLst/>
              <a:latin typeface="+mn-lt"/>
              <a:ea typeface="+mn-ea"/>
              <a:cs typeface="+mn-cs"/>
            </a:endParaRPr>
          </a:p>
          <a:p>
            <a:pPr marL="0" lvl="0" indent="0">
              <a:buFont typeface="+mj-lt"/>
              <a:buNone/>
            </a:pPr>
            <a:r>
              <a:rPr lang="en-GB" sz="1200" kern="1200" dirty="0">
                <a:solidFill>
                  <a:schemeClr val="tx1"/>
                </a:solidFill>
                <a:effectLst/>
                <a:latin typeface="+mn-lt"/>
                <a:ea typeface="+mn-ea"/>
                <a:cs typeface="+mn-cs"/>
              </a:rPr>
              <a:t>Labour safeguards therefore only generally protect the fundamental right to form trade unions and engage in collective bargaining in countries where these rights are already protected by national law. </a:t>
            </a:r>
          </a:p>
          <a:p>
            <a:pPr marL="0" lvl="0" indent="0">
              <a:buFont typeface="+mj-lt"/>
              <a:buNone/>
            </a:pPr>
            <a:endParaRPr lang="en-GB" sz="1200" kern="1200" dirty="0">
              <a:solidFill>
                <a:schemeClr val="tx1"/>
              </a:solidFill>
              <a:effectLst/>
              <a:latin typeface="+mn-lt"/>
              <a:ea typeface="+mn-ea"/>
              <a:cs typeface="+mn-cs"/>
            </a:endParaRPr>
          </a:p>
          <a:p>
            <a:pPr marL="0" lvl="0" indent="0">
              <a:buFont typeface="+mj-lt"/>
              <a:buNone/>
            </a:pPr>
            <a:r>
              <a:rPr lang="en-GB" sz="1200" kern="1200" dirty="0">
                <a:solidFill>
                  <a:schemeClr val="tx1"/>
                </a:solidFill>
                <a:effectLst/>
                <a:latin typeface="+mn-lt"/>
                <a:ea typeface="+mn-ea"/>
                <a:cs typeface="+mn-cs"/>
              </a:rPr>
              <a:t>In cases where the activity of trade unions is restricted by national law, borrowers are required only to allow workers to develop ‘alternative mechanisms’ to express grievances and protect their rights.</a:t>
            </a:r>
            <a:endParaRPr lang="en-US" sz="1200" kern="1200" dirty="0">
              <a:solidFill>
                <a:schemeClr val="tx1"/>
              </a:solidFill>
              <a:effectLst/>
              <a:latin typeface="+mn-lt"/>
              <a:ea typeface="+mn-ea"/>
              <a:cs typeface="+mn-cs"/>
            </a:endParaRPr>
          </a:p>
          <a:p>
            <a:endParaRPr lang="en-GB" dirty="0"/>
          </a:p>
          <a:p>
            <a:pPr marL="0" lvl="0" indent="0">
              <a:buFont typeface="+mj-lt"/>
              <a:buNone/>
            </a:pPr>
            <a:r>
              <a:rPr lang="en-GB" sz="1200" b="1" dirty="0"/>
              <a:t>5.</a:t>
            </a:r>
            <a:r>
              <a:rPr lang="en-GB" sz="1200" b="1" baseline="0" dirty="0"/>
              <a:t> </a:t>
            </a:r>
            <a:r>
              <a:rPr lang="en-GB" sz="1200" b="1" dirty="0"/>
              <a:t>non-discrimination and equal opportunity:</a:t>
            </a:r>
            <a:r>
              <a:rPr lang="en-GB" sz="1200" b="1" baseline="0" dirty="0"/>
              <a:t> </a:t>
            </a:r>
            <a:r>
              <a:rPr lang="en-GB" sz="1200" kern="1200" dirty="0">
                <a:solidFill>
                  <a:schemeClr val="tx1"/>
                </a:solidFill>
                <a:effectLst/>
                <a:latin typeface="+mn-lt"/>
                <a:ea typeface="+mn-ea"/>
                <a:cs typeface="+mn-cs"/>
              </a:rPr>
              <a:t>All labour safeguards state that the employment and treatment of project workers should abide by the principles of non-discrimination and equal opportunity</a:t>
            </a:r>
            <a:r>
              <a:rPr lang="en-GB" sz="1200" kern="1200" baseline="0" dirty="0">
                <a:solidFill>
                  <a:schemeClr val="tx1"/>
                </a:solidFill>
                <a:effectLst/>
                <a:latin typeface="+mn-lt"/>
                <a:ea typeface="+mn-ea"/>
                <a:cs typeface="+mn-cs"/>
              </a:rPr>
              <a:t> and set out requirements such as:</a:t>
            </a:r>
          </a:p>
          <a:p>
            <a:pPr marL="0" lvl="0" indent="0">
              <a:buFont typeface="+mj-lt"/>
              <a:buNone/>
            </a:pPr>
            <a:endParaRPr lang="en-GB" sz="1200" kern="1200" baseline="0" dirty="0">
              <a:solidFill>
                <a:schemeClr val="tx1"/>
              </a:solidFill>
              <a:effectLst/>
              <a:latin typeface="+mn-lt"/>
              <a:ea typeface="+mn-ea"/>
              <a:cs typeface="+mn-cs"/>
            </a:endParaRPr>
          </a:p>
          <a:p>
            <a:pPr marL="171450" lvl="0" indent="-171450">
              <a:buFontTx/>
              <a:buChar char="-"/>
            </a:pPr>
            <a:r>
              <a:rPr lang="en-GB" sz="1200" kern="1200" baseline="0" dirty="0">
                <a:solidFill>
                  <a:schemeClr val="tx1"/>
                </a:solidFill>
                <a:effectLst/>
                <a:latin typeface="+mn-lt"/>
                <a:ea typeface="+mn-ea"/>
                <a:cs typeface="+mn-cs"/>
              </a:rPr>
              <a:t>Prohibiting discrimination on the part of the borrower in any aspect of the employment relationship including recruitment, hiring, wages, job assignment and promotion</a:t>
            </a:r>
          </a:p>
          <a:p>
            <a:pPr marL="171450" lvl="0" indent="-171450">
              <a:buFontTx/>
              <a:buChar char="-"/>
            </a:pPr>
            <a:endParaRPr lang="en-GB" sz="1200" kern="1200" baseline="0" dirty="0">
              <a:solidFill>
                <a:schemeClr val="tx1"/>
              </a:solidFill>
              <a:effectLst/>
              <a:latin typeface="+mn-lt"/>
              <a:ea typeface="+mn-ea"/>
              <a:cs typeface="+mn-cs"/>
            </a:endParaRPr>
          </a:p>
          <a:p>
            <a:pPr marL="171450" lvl="0" indent="-171450">
              <a:buFontTx/>
              <a:buChar char="-"/>
            </a:pPr>
            <a:r>
              <a:rPr lang="en-GB" sz="1200" kern="1200" dirty="0">
                <a:solidFill>
                  <a:schemeClr val="tx1"/>
                </a:solidFill>
                <a:effectLst/>
                <a:latin typeface="+mn-lt"/>
                <a:ea typeface="+mn-ea"/>
                <a:cs typeface="+mn-cs"/>
              </a:rPr>
              <a:t>Measures</a:t>
            </a:r>
            <a:r>
              <a:rPr lang="en-GB" sz="1200" kern="1200" baseline="0" dirty="0">
                <a:solidFill>
                  <a:schemeClr val="tx1"/>
                </a:solidFill>
                <a:effectLst/>
                <a:latin typeface="+mn-lt"/>
                <a:ea typeface="+mn-ea"/>
                <a:cs typeface="+mn-cs"/>
              </a:rPr>
              <a:t> to </a:t>
            </a:r>
            <a:r>
              <a:rPr lang="en-GB" sz="1200" kern="1200" dirty="0">
                <a:solidFill>
                  <a:schemeClr val="tx1"/>
                </a:solidFill>
                <a:effectLst/>
                <a:latin typeface="+mn-lt"/>
                <a:ea typeface="+mn-ea"/>
                <a:cs typeface="+mn-cs"/>
              </a:rPr>
              <a:t>be put in place to </a:t>
            </a:r>
            <a:r>
              <a:rPr lang="en-GB" sz="1200" b="1" kern="1200" dirty="0">
                <a:solidFill>
                  <a:schemeClr val="tx1"/>
                </a:solidFill>
                <a:effectLst/>
                <a:latin typeface="+mn-lt"/>
                <a:ea typeface="+mn-ea"/>
                <a:cs typeface="+mn-cs"/>
              </a:rPr>
              <a:t>prevent and address harassment, intimidation, and/or exploitation</a:t>
            </a:r>
            <a:r>
              <a:rPr lang="en-GB" sz="1200" kern="1200" dirty="0">
                <a:solidFill>
                  <a:schemeClr val="tx1"/>
                </a:solidFill>
                <a:effectLst/>
                <a:latin typeface="+mn-lt"/>
                <a:ea typeface="+mn-ea"/>
                <a:cs typeface="+mn-cs"/>
              </a:rPr>
              <a:t>. </a:t>
            </a:r>
          </a:p>
          <a:p>
            <a:pPr marL="0" lvl="0" indent="0">
              <a:buFontTx/>
              <a:buNone/>
            </a:pPr>
            <a:endParaRPr lang="en-GB" sz="1200" kern="1200" dirty="0">
              <a:solidFill>
                <a:schemeClr val="tx1"/>
              </a:solidFill>
              <a:effectLst/>
              <a:latin typeface="+mn-lt"/>
              <a:ea typeface="+mn-ea"/>
              <a:cs typeface="+mn-cs"/>
            </a:endParaRPr>
          </a:p>
          <a:p>
            <a:pPr marL="0" lvl="0" indent="0">
              <a:buFontTx/>
              <a:buNone/>
            </a:pPr>
            <a:r>
              <a:rPr lang="en-GB" sz="1200" kern="1200" dirty="0">
                <a:solidFill>
                  <a:schemeClr val="tx1"/>
                </a:solidFill>
                <a:effectLst/>
                <a:latin typeface="+mn-lt"/>
                <a:ea typeface="+mn-ea"/>
                <a:cs typeface="+mn-cs"/>
              </a:rPr>
              <a:t>The IFC, IDB, AfDB all state that such measures should be taken ‘especially in regard to women’ with the IDB (</a:t>
            </a:r>
            <a:r>
              <a:rPr lang="en-GB" sz="1200" i="1" kern="1200" dirty="0">
                <a:solidFill>
                  <a:schemeClr val="tx1"/>
                </a:solidFill>
                <a:effectLst/>
                <a:latin typeface="+mn-lt"/>
                <a:ea typeface="+mn-ea"/>
                <a:cs typeface="+mn-cs"/>
              </a:rPr>
              <a:t>para. 16, fn. 80</a:t>
            </a:r>
            <a:r>
              <a:rPr lang="en-GB" sz="1200" kern="1200" dirty="0">
                <a:solidFill>
                  <a:schemeClr val="tx1"/>
                </a:solidFill>
                <a:effectLst/>
                <a:latin typeface="+mn-lt"/>
                <a:ea typeface="+mn-ea"/>
                <a:cs typeface="+mn-cs"/>
              </a:rPr>
              <a:t>) specifically citing ILO C190 as </a:t>
            </a:r>
            <a:r>
              <a:rPr lang="en-US" sz="1200" kern="1200" dirty="0">
                <a:solidFill>
                  <a:schemeClr val="tx1"/>
                </a:solidFill>
                <a:effectLst/>
                <a:latin typeface="+mn-lt"/>
                <a:ea typeface="+mn-ea"/>
                <a:cs typeface="+mn-cs"/>
              </a:rPr>
              <a:t>providing ‘the international baseline for addressing these practices in the world of work’.</a:t>
            </a:r>
            <a:r>
              <a:rPr lang="en-GB" sz="1200" kern="1200" dirty="0">
                <a:solidFill>
                  <a:schemeClr val="tx1"/>
                </a:solidFill>
                <a:effectLst/>
                <a:latin typeface="+mn-lt"/>
                <a:ea typeface="+mn-ea"/>
                <a:cs typeface="+mn-cs"/>
              </a:rPr>
              <a:t> </a:t>
            </a:r>
          </a:p>
          <a:p>
            <a:pPr marL="0" lvl="0" indent="0">
              <a:buFontTx/>
              <a:buNone/>
            </a:pPr>
            <a:endParaRPr lang="en-GB" sz="1200" kern="1200" dirty="0">
              <a:solidFill>
                <a:schemeClr val="tx1"/>
              </a:solidFill>
              <a:effectLst/>
              <a:latin typeface="+mn-lt"/>
              <a:ea typeface="+mn-ea"/>
              <a:cs typeface="+mn-cs"/>
            </a:endParaRPr>
          </a:p>
          <a:p>
            <a:pPr marL="0" lvl="0" indent="0">
              <a:buFontTx/>
              <a:buNone/>
            </a:pPr>
            <a:r>
              <a:rPr lang="en-GB" sz="1200" kern="1200" dirty="0">
                <a:solidFill>
                  <a:schemeClr val="tx1"/>
                </a:solidFill>
                <a:effectLst/>
                <a:latin typeface="+mn-lt"/>
                <a:ea typeface="+mn-ea"/>
                <a:cs typeface="+mn-cs"/>
              </a:rPr>
              <a:t>The EBRD (</a:t>
            </a:r>
            <a:r>
              <a:rPr lang="en-GB" sz="1200" i="1" kern="1200" dirty="0">
                <a:solidFill>
                  <a:schemeClr val="tx1"/>
                </a:solidFill>
                <a:effectLst/>
                <a:latin typeface="+mn-lt"/>
                <a:ea typeface="+mn-ea"/>
                <a:cs typeface="+mn-cs"/>
              </a:rPr>
              <a:t>para. 14</a:t>
            </a:r>
            <a:r>
              <a:rPr lang="en-GB" sz="1200" kern="1200" dirty="0">
                <a:solidFill>
                  <a:schemeClr val="tx1"/>
                </a:solidFill>
                <a:effectLst/>
                <a:latin typeface="+mn-lt"/>
                <a:ea typeface="+mn-ea"/>
                <a:cs typeface="+mn-cs"/>
              </a:rPr>
              <a:t>) explicitly states that appropriate measures must be taken to prevent and address ‘any form of gender-based violence’.</a:t>
            </a:r>
            <a:r>
              <a:rPr lang="en-US" dirty="0">
                <a:effectLst/>
              </a:rPr>
              <a:t> </a:t>
            </a:r>
            <a:endParaRPr lang="en-GB" sz="1200" kern="1200" dirty="0">
              <a:solidFill>
                <a:schemeClr val="tx1"/>
              </a:solidFill>
              <a:effectLst/>
              <a:latin typeface="+mn-lt"/>
              <a:ea typeface="+mn-ea"/>
              <a:cs typeface="+mn-cs"/>
            </a:endParaRPr>
          </a:p>
          <a:p>
            <a:pPr marL="0" lvl="0" indent="0">
              <a:buFont typeface="+mj-lt"/>
              <a:buNone/>
            </a:pPr>
            <a:endParaRPr lang="en-GB" sz="1200" kern="1200" dirty="0">
              <a:solidFill>
                <a:schemeClr val="tx1"/>
              </a:solidFill>
              <a:effectLst/>
              <a:latin typeface="+mn-lt"/>
              <a:ea typeface="+mn-ea"/>
              <a:cs typeface="+mn-cs"/>
            </a:endParaRPr>
          </a:p>
          <a:p>
            <a:pPr marL="0" lvl="0" indent="0">
              <a:buFont typeface="+mj-lt"/>
              <a:buNone/>
            </a:pPr>
            <a:r>
              <a:rPr lang="en-GB" sz="1200" kern="1200" dirty="0">
                <a:solidFill>
                  <a:schemeClr val="tx1"/>
                </a:solidFill>
                <a:effectLst/>
                <a:latin typeface="+mn-lt"/>
                <a:ea typeface="+mn-ea"/>
                <a:cs typeface="+mn-cs"/>
              </a:rPr>
              <a:t>However, unfortunately, like provisions related to workers’ organisations, the majority of safeguard non-discrimination requirements (with the exception of the EBRD) defer to national law and only apply when they are not ‘inconsistent’ with national law, or when domestic law is ‘silent’ on the issue.</a:t>
            </a:r>
          </a:p>
          <a:p>
            <a:pPr marL="0" lvl="0" indent="0">
              <a:buFont typeface="+mj-lt"/>
              <a:buNone/>
            </a:pPr>
            <a:endParaRPr lang="en-GB" sz="1200" kern="1200" dirty="0">
              <a:solidFill>
                <a:schemeClr val="tx1"/>
              </a:solidFill>
              <a:effectLst/>
              <a:latin typeface="+mn-lt"/>
              <a:ea typeface="+mn-ea"/>
              <a:cs typeface="+mn-cs"/>
            </a:endParaRPr>
          </a:p>
          <a:p>
            <a:pPr marL="0" lvl="0" indent="0">
              <a:buFont typeface="+mj-lt"/>
              <a:buNone/>
            </a:pPr>
            <a:r>
              <a:rPr lang="en-GB" sz="1200" kern="1200" dirty="0">
                <a:solidFill>
                  <a:schemeClr val="tx1"/>
                </a:solidFill>
                <a:effectLst/>
                <a:latin typeface="+mn-lt"/>
                <a:ea typeface="+mn-ea"/>
                <a:cs typeface="+mn-cs"/>
              </a:rPr>
              <a:t>The IDB includes collection of ‘gender-disaggregated employment data to ensure non-discriminative hiring practices’ as a measure to implement its labour safeguard. </a:t>
            </a:r>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28</a:t>
            </a:fld>
            <a:endParaRPr lang="en-GB"/>
          </a:p>
        </p:txBody>
      </p:sp>
    </p:spTree>
    <p:extLst>
      <p:ext uri="{BB962C8B-B14F-4D97-AF65-F5344CB8AC3E}">
        <p14:creationId xmlns:p14="http://schemas.microsoft.com/office/powerpoint/2010/main" val="3262286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mj-lt"/>
              <a:buNone/>
            </a:pPr>
            <a:r>
              <a:rPr lang="en-GB" sz="1200" b="1" dirty="0"/>
              <a:t>6.</a:t>
            </a:r>
            <a:r>
              <a:rPr lang="en-GB" sz="1200" b="1" baseline="0" dirty="0"/>
              <a:t> </a:t>
            </a:r>
            <a:r>
              <a:rPr lang="en-GB" sz="1200" b="1" dirty="0"/>
              <a:t>labour grievance mechanisms:</a:t>
            </a:r>
            <a:r>
              <a:rPr lang="en-GB" sz="1200" b="1" baseline="0" dirty="0"/>
              <a:t> </a:t>
            </a:r>
            <a:r>
              <a:rPr lang="en-GB" sz="1200" kern="1200" dirty="0">
                <a:solidFill>
                  <a:schemeClr val="tx1"/>
                </a:solidFill>
                <a:effectLst/>
                <a:latin typeface="+mn-lt"/>
                <a:ea typeface="+mn-ea"/>
                <a:cs typeface="+mn-cs"/>
              </a:rPr>
              <a:t>All labour safeguards mandate borrowers to establish a grievance mechanism for project workers and, where relevant, their organisations to raise workplace concerns. </a:t>
            </a:r>
          </a:p>
          <a:p>
            <a:pPr marL="0" lvl="0" indent="0">
              <a:buFont typeface="+mj-lt"/>
              <a:buNone/>
            </a:pPr>
            <a:endParaRPr lang="en-GB" sz="1200" kern="1200" dirty="0">
              <a:solidFill>
                <a:schemeClr val="tx1"/>
              </a:solidFill>
              <a:effectLst/>
              <a:latin typeface="+mn-lt"/>
              <a:ea typeface="+mn-ea"/>
              <a:cs typeface="+mn-cs"/>
            </a:endParaRPr>
          </a:p>
          <a:p>
            <a:pPr marL="0" lvl="0" indent="0">
              <a:buFont typeface="+mj-lt"/>
              <a:buNone/>
            </a:pPr>
            <a:r>
              <a:rPr lang="en-GB" sz="1200" kern="1200" dirty="0">
                <a:solidFill>
                  <a:schemeClr val="tx1"/>
                </a:solidFill>
                <a:effectLst/>
                <a:latin typeface="+mn-lt"/>
                <a:ea typeface="+mn-ea"/>
                <a:cs typeface="+mn-cs"/>
              </a:rPr>
              <a:t>Borrowers are required to inform workers of the grievance mechanism, make it easily accessible to them and to address concerns in a timely way and without retribution.</a:t>
            </a:r>
            <a:r>
              <a:rPr lang="en-US" dirty="0">
                <a:effectLst/>
              </a:rPr>
              <a:t> </a:t>
            </a:r>
          </a:p>
          <a:p>
            <a:pPr marL="0" lvl="0" indent="0">
              <a:buFont typeface="+mj-lt"/>
              <a:buNone/>
            </a:pPr>
            <a:endParaRPr lang="en-US" sz="1200" b="1" dirty="0">
              <a:effectLst/>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The EBRD and the IDB also require that special provisions be put in place for the special protection for reports of gender-based violence.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kern="1200" dirty="0">
                <a:solidFill>
                  <a:schemeClr val="tx1"/>
                </a:solidFill>
                <a:effectLst/>
                <a:latin typeface="+mn-lt"/>
                <a:ea typeface="+mn-ea"/>
                <a:cs typeface="+mn-cs"/>
              </a:rPr>
              <a:t>Even in the cases that IFIs do not specifically mention gender-based violence, women workers and their unions can push for such gender-sensitive provisions to be put in place within </a:t>
            </a:r>
            <a:r>
              <a:rPr lang="en-US" sz="1200" kern="1200" dirty="0" err="1">
                <a:solidFill>
                  <a:schemeClr val="tx1"/>
                </a:solidFill>
                <a:effectLst/>
                <a:latin typeface="+mn-lt"/>
                <a:ea typeface="+mn-ea"/>
                <a:cs typeface="+mn-cs"/>
              </a:rPr>
              <a:t>labour</a:t>
            </a:r>
            <a:r>
              <a:rPr lang="en-US" sz="1200" kern="1200" dirty="0">
                <a:solidFill>
                  <a:schemeClr val="tx1"/>
                </a:solidFill>
                <a:effectLst/>
                <a:latin typeface="+mn-lt"/>
                <a:ea typeface="+mn-ea"/>
                <a:cs typeface="+mn-cs"/>
              </a:rPr>
              <a:t> grievance mechanisms.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ITUC have highlighted</a:t>
            </a:r>
            <a:r>
              <a:rPr lang="en-US" sz="1200" kern="1200" baseline="0" dirty="0">
                <a:solidFill>
                  <a:schemeClr val="tx1"/>
                </a:solidFill>
                <a:effectLst/>
                <a:latin typeface="+mn-lt"/>
                <a:ea typeface="+mn-ea"/>
                <a:cs typeface="+mn-cs"/>
              </a:rPr>
              <a:t> how:</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“Grievance mechanisms have become an area of focus in implementation of </a:t>
            </a:r>
            <a:r>
              <a:rPr lang="en-US" sz="1200" i="1" kern="1200" dirty="0" err="1">
                <a:solidFill>
                  <a:schemeClr val="tx1"/>
                </a:solidFill>
                <a:effectLst/>
                <a:latin typeface="+mn-lt"/>
                <a:ea typeface="+mn-ea"/>
                <a:cs typeface="+mn-cs"/>
              </a:rPr>
              <a:t>labour</a:t>
            </a:r>
            <a:r>
              <a:rPr lang="en-US" sz="1200" i="1" kern="1200" dirty="0">
                <a:solidFill>
                  <a:schemeClr val="tx1"/>
                </a:solidFill>
                <a:effectLst/>
                <a:latin typeface="+mn-lt"/>
                <a:ea typeface="+mn-ea"/>
                <a:cs typeface="+mn-cs"/>
              </a:rPr>
              <a:t> safeguards and can be one of the first changes to a borrower’s practices after receiving an investment” </a:t>
            </a:r>
            <a:r>
              <a:rPr lang="en-US" sz="1200" b="0" kern="1200" dirty="0">
                <a:solidFill>
                  <a:schemeClr val="tx1"/>
                </a:solidFill>
                <a:effectLst/>
                <a:latin typeface="+mn-lt"/>
                <a:ea typeface="+mn-ea"/>
                <a:cs typeface="+mn-cs"/>
              </a:rPr>
              <a:t>[</a:t>
            </a:r>
            <a:r>
              <a:rPr lang="en-US" sz="1200" b="0" i="1" kern="1200" dirty="0">
                <a:solidFill>
                  <a:schemeClr val="tx1"/>
                </a:solidFill>
                <a:effectLst/>
                <a:latin typeface="+mn-lt"/>
                <a:ea typeface="+mn-ea"/>
                <a:cs typeface="+mn-cs"/>
              </a:rPr>
              <a:t>ITUC,</a:t>
            </a:r>
            <a:r>
              <a:rPr lang="en-US" sz="1200" b="1" i="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2019,</a:t>
            </a:r>
            <a:r>
              <a:rPr lang="en-US" sz="1200" b="1" i="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 22)</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are likely to be most effective when trade unions are able to support workers to raise their concerns. This is why the ITUC recommends trade unions demand establishment of ‘joint </a:t>
            </a:r>
            <a:r>
              <a:rPr lang="en-US" sz="1200" kern="1200" dirty="0" err="1">
                <a:solidFill>
                  <a:schemeClr val="tx1"/>
                </a:solidFill>
                <a:effectLst/>
                <a:latin typeface="+mn-lt"/>
                <a:ea typeface="+mn-ea"/>
                <a:cs typeface="+mn-cs"/>
              </a:rPr>
              <a:t>labour</a:t>
            </a:r>
            <a:r>
              <a:rPr lang="en-US" sz="1200" kern="1200" dirty="0">
                <a:solidFill>
                  <a:schemeClr val="tx1"/>
                </a:solidFill>
                <a:effectLst/>
                <a:latin typeface="+mn-lt"/>
                <a:ea typeface="+mn-ea"/>
                <a:cs typeface="+mn-cs"/>
              </a:rPr>
              <a:t>-management grievance committees’ in IFI projects</a:t>
            </a:r>
          </a:p>
          <a:p>
            <a:endParaRPr lang="en-GB" dirty="0"/>
          </a:p>
          <a:p>
            <a:r>
              <a:rPr lang="en-GB" sz="1200" b="1" dirty="0"/>
              <a:t>7. Working conditions and terms of employment</a:t>
            </a:r>
            <a:r>
              <a:rPr lang="en-GB" sz="1200" b="1" baseline="0" dirty="0"/>
              <a:t>: </a:t>
            </a:r>
            <a:r>
              <a:rPr lang="en-GB" sz="1200" kern="1200" dirty="0">
                <a:solidFill>
                  <a:schemeClr val="tx1"/>
                </a:solidFill>
                <a:effectLst/>
                <a:latin typeface="+mn-lt"/>
                <a:ea typeface="+mn-ea"/>
                <a:cs typeface="+mn-cs"/>
              </a:rPr>
              <a:t>Labour safeguards typically require the borrower to ensure that working conditions and ‘labour management policies and procedures’ are aligned with the requirements of the safeguard (i.e. the provisions we’ve just looked at) and that workers are provided with clear information and documentation regarding the terms and conditions of their employment.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Examples of areas covered by working conditions and terms of employment include wages and benefits, hours of work and leave for maternity.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Several IFIs, including the IFC, explicitly state that in cases where the borrower already has a </a:t>
            </a:r>
            <a:r>
              <a:rPr lang="en-GB" sz="1200" b="1" kern="1200" dirty="0">
                <a:solidFill>
                  <a:schemeClr val="tx1"/>
                </a:solidFill>
                <a:effectLst/>
                <a:latin typeface="+mn-lt"/>
                <a:ea typeface="+mn-ea"/>
                <a:cs typeface="+mn-cs"/>
              </a:rPr>
              <a:t>collective bargaining agreement with a trade union</a:t>
            </a:r>
            <a:r>
              <a:rPr lang="en-GB" sz="1200" kern="1200" dirty="0">
                <a:solidFill>
                  <a:schemeClr val="tx1"/>
                </a:solidFill>
                <a:effectLst/>
                <a:latin typeface="+mn-lt"/>
                <a:ea typeface="+mn-ea"/>
                <a:cs typeface="+mn-cs"/>
              </a:rPr>
              <a:t>, such an agreement should continue to be respected.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majority of labour safeguards also state that </a:t>
            </a:r>
            <a:r>
              <a:rPr lang="en-GB" sz="1200" b="1" kern="1200" dirty="0">
                <a:solidFill>
                  <a:schemeClr val="tx1"/>
                </a:solidFill>
                <a:effectLst/>
                <a:latin typeface="+mn-lt"/>
                <a:ea typeface="+mn-ea"/>
                <a:cs typeface="+mn-cs"/>
              </a:rPr>
              <a:t>migrant workers</a:t>
            </a:r>
            <a:r>
              <a:rPr lang="en-GB" sz="1200" kern="1200" dirty="0">
                <a:solidFill>
                  <a:schemeClr val="tx1"/>
                </a:solidFill>
                <a:effectLst/>
                <a:latin typeface="+mn-lt"/>
                <a:ea typeface="+mn-ea"/>
                <a:cs typeface="+mn-cs"/>
              </a:rPr>
              <a:t> must be employed on equivalent terms and conditions as non-migrant workers performing the same work.</a:t>
            </a:r>
            <a:r>
              <a:rPr lang="en-US" dirty="0">
                <a:effectLst/>
              </a:rPr>
              <a:t> </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29</a:t>
            </a:fld>
            <a:endParaRPr lang="en-GB"/>
          </a:p>
        </p:txBody>
      </p:sp>
    </p:spTree>
    <p:extLst>
      <p:ext uri="{BB962C8B-B14F-4D97-AF65-F5344CB8AC3E}">
        <p14:creationId xmlns:p14="http://schemas.microsoft.com/office/powerpoint/2010/main" val="2718425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While not explicitly stated in their labour safeguards, both the IFC and the EBRD have dedicated mechanisms designed to facilitate communication between trade unions and the relevant IFI regarding borrower compliance with labour safeguards, and in the case of the EBRD, with its </a:t>
            </a:r>
            <a:r>
              <a:rPr lang="en-US" sz="1200" i="1" kern="1200" dirty="0">
                <a:solidFill>
                  <a:schemeClr val="tx1"/>
                </a:solidFill>
                <a:effectLst/>
                <a:latin typeface="+mn-lt"/>
                <a:ea typeface="+mn-ea"/>
                <a:cs typeface="+mn-cs"/>
              </a:rPr>
              <a:t>Performance Requirement 4: Health, Safety and Security, </a:t>
            </a:r>
            <a:r>
              <a:rPr lang="en-US" sz="1200" kern="1200" dirty="0">
                <a:solidFill>
                  <a:schemeClr val="tx1"/>
                </a:solidFill>
                <a:effectLst/>
                <a:latin typeface="+mn-lt"/>
                <a:ea typeface="+mn-ea"/>
                <a:cs typeface="+mn-cs"/>
              </a:rPr>
              <a:t>which covers occupational health and safety</a:t>
            </a:r>
            <a:r>
              <a:rPr lang="en-GB"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These mechanisms (the IFC’s ‘</a:t>
            </a:r>
            <a:r>
              <a:rPr lang="en-GB" sz="1200" b="1" kern="1200" dirty="0">
                <a:solidFill>
                  <a:schemeClr val="tx1"/>
                </a:solidFill>
                <a:effectLst/>
                <a:latin typeface="+mn-lt"/>
                <a:ea typeface="+mn-ea"/>
                <a:cs typeface="+mn-cs"/>
              </a:rPr>
              <a:t>labour portal</a:t>
            </a:r>
            <a:r>
              <a:rPr lang="en-GB" sz="1200" kern="1200" dirty="0">
                <a:solidFill>
                  <a:schemeClr val="tx1"/>
                </a:solidFill>
                <a:effectLst/>
                <a:latin typeface="+mn-lt"/>
                <a:ea typeface="+mn-ea"/>
                <a:cs typeface="+mn-cs"/>
              </a:rPr>
              <a:t>’ and the EBRD’s ‘</a:t>
            </a:r>
            <a:r>
              <a:rPr lang="en-GB" sz="1200" b="1" kern="1200" dirty="0">
                <a:solidFill>
                  <a:schemeClr val="tx1"/>
                </a:solidFill>
                <a:effectLst/>
                <a:latin typeface="+mn-lt"/>
                <a:ea typeface="+mn-ea"/>
                <a:cs typeface="+mn-cs"/>
              </a:rPr>
              <a:t>Trade union communication mechanism</a:t>
            </a:r>
            <a:r>
              <a:rPr lang="en-GB" sz="1200" kern="1200" dirty="0">
                <a:solidFill>
                  <a:schemeClr val="tx1"/>
                </a:solidFill>
                <a:effectLst/>
                <a:latin typeface="+mn-lt"/>
                <a:ea typeface="+mn-ea"/>
                <a:cs typeface="+mn-cs"/>
              </a:rPr>
              <a:t>’) were established following pressure on both IFIs from trade unions, global union federations like the ITF and the ITUC to improve their application of labour safeguards.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World Bank also has</a:t>
            </a:r>
            <a:r>
              <a:rPr lang="en-GB" sz="1200" kern="1200" baseline="0" dirty="0">
                <a:solidFill>
                  <a:schemeClr val="tx1"/>
                </a:solidFill>
                <a:effectLst/>
                <a:latin typeface="+mn-lt"/>
                <a:ea typeface="+mn-ea"/>
                <a:cs typeface="+mn-cs"/>
              </a:rPr>
              <a:t> a ‘</a:t>
            </a:r>
            <a:r>
              <a:rPr lang="en-GB" sz="1200" b="1" kern="1200" baseline="0" dirty="0">
                <a:solidFill>
                  <a:schemeClr val="tx1"/>
                </a:solidFill>
                <a:effectLst/>
                <a:latin typeface="+mn-lt"/>
                <a:ea typeface="+mn-ea"/>
                <a:cs typeface="+mn-cs"/>
              </a:rPr>
              <a:t>Grievance redress service</a:t>
            </a:r>
            <a:r>
              <a:rPr lang="en-GB" sz="1200" kern="1200" baseline="0" dirty="0">
                <a:solidFill>
                  <a:schemeClr val="tx1"/>
                </a:solidFill>
                <a:effectLst/>
                <a:latin typeface="+mn-lt"/>
                <a:ea typeface="+mn-ea"/>
                <a:cs typeface="+mn-cs"/>
              </a:rPr>
              <a:t>’ which, while not exclusively for trade unions, </a:t>
            </a:r>
            <a:r>
              <a:rPr lang="en-GB" sz="1200" kern="1200" dirty="0">
                <a:solidFill>
                  <a:schemeClr val="tx1"/>
                </a:solidFill>
                <a:effectLst/>
                <a:latin typeface="+mn-lt"/>
                <a:ea typeface="+mn-ea"/>
                <a:cs typeface="+mn-cs"/>
              </a:rPr>
              <a:t>provides an avenue for workers and trade unions to directly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contact the World Bank,</a:t>
            </a:r>
            <a:r>
              <a:rPr lang="en-GB" sz="1200" kern="1200" baseline="0" dirty="0">
                <a:solidFill>
                  <a:schemeClr val="tx1"/>
                </a:solidFill>
                <a:effectLst/>
                <a:latin typeface="+mn-lt"/>
                <a:ea typeface="+mn-ea"/>
                <a:cs typeface="+mn-cs"/>
              </a:rPr>
              <a:t> including with </a:t>
            </a:r>
            <a:r>
              <a:rPr lang="en-GB" sz="1200" kern="1200" dirty="0">
                <a:solidFill>
                  <a:schemeClr val="tx1"/>
                </a:solidFill>
                <a:effectLst/>
                <a:latin typeface="+mn-lt"/>
                <a:ea typeface="+mn-ea"/>
                <a:cs typeface="+mn-cs"/>
              </a:rPr>
              <a:t>complaints</a:t>
            </a:r>
            <a:r>
              <a:rPr lang="en-GB" sz="1200" kern="1200" baseline="0" dirty="0">
                <a:solidFill>
                  <a:schemeClr val="tx1"/>
                </a:solidFill>
                <a:effectLst/>
                <a:latin typeface="+mn-lt"/>
                <a:ea typeface="+mn-ea"/>
                <a:cs typeface="+mn-cs"/>
              </a:rPr>
              <a:t> related </a:t>
            </a:r>
            <a:r>
              <a:rPr lang="en-GB" sz="1200" kern="1200" dirty="0">
                <a:solidFill>
                  <a:schemeClr val="tx1"/>
                </a:solidFill>
                <a:effectLst/>
                <a:latin typeface="+mn-lt"/>
                <a:ea typeface="+mn-ea"/>
                <a:cs typeface="+mn-cs"/>
              </a:rPr>
              <a:t>to violations of ESS2.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Furthe</a:t>
            </a:r>
            <a:r>
              <a:rPr lang="en-GB" sz="1200" kern="1200" baseline="0" dirty="0">
                <a:solidFill>
                  <a:schemeClr val="tx1"/>
                </a:solidFill>
                <a:effectLst/>
                <a:latin typeface="+mn-lt"/>
                <a:ea typeface="+mn-ea"/>
                <a:cs typeface="+mn-cs"/>
              </a:rPr>
              <a:t>r details on how to access these mechanisms can be found in the guide.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30</a:t>
            </a:fld>
            <a:endParaRPr lang="en-GB"/>
          </a:p>
        </p:txBody>
      </p:sp>
    </p:spTree>
    <p:extLst>
      <p:ext uri="{BB962C8B-B14F-4D97-AF65-F5344CB8AC3E}">
        <p14:creationId xmlns:p14="http://schemas.microsoft.com/office/powerpoint/2010/main" val="26345348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mn-lt"/>
                <a:ea typeface="+mn-ea"/>
                <a:cs typeface="+mn-cs"/>
              </a:rPr>
              <a:t>It’s worth saying</a:t>
            </a:r>
            <a:r>
              <a:rPr lang="en-GB" sz="1200" b="0" kern="1200" baseline="0" dirty="0">
                <a:solidFill>
                  <a:schemeClr val="tx1"/>
                </a:solidFill>
                <a:effectLst/>
                <a:latin typeface="+mn-lt"/>
                <a:ea typeface="+mn-ea"/>
                <a:cs typeface="+mn-cs"/>
              </a:rPr>
              <a:t> that even IFIs without dedicated labour safeguards, do reference labour protections in other parts of their safeguard frameworks. </a:t>
            </a:r>
          </a:p>
          <a:p>
            <a:endParaRPr lang="en-GB" sz="1200" b="0" kern="1200" baseline="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example, both the </a:t>
            </a:r>
            <a:r>
              <a:rPr lang="en-GB" sz="1200" b="1" kern="1200" dirty="0">
                <a:solidFill>
                  <a:schemeClr val="tx1"/>
                </a:solidFill>
                <a:effectLst/>
                <a:latin typeface="+mn-lt"/>
                <a:ea typeface="+mn-ea"/>
                <a:cs typeface="+mn-cs"/>
              </a:rPr>
              <a:t>AIIB and NDB </a:t>
            </a:r>
            <a:r>
              <a:rPr lang="en-GB" sz="1200" kern="1200" dirty="0">
                <a:solidFill>
                  <a:schemeClr val="tx1"/>
                </a:solidFill>
                <a:effectLst/>
                <a:latin typeface="+mn-lt"/>
                <a:ea typeface="+mn-ea"/>
                <a:cs typeface="+mn-cs"/>
              </a:rPr>
              <a:t>mandate the implementation of health and safety measures to protect project workers, and the AIIB sets out a number of requirements for the management of labour in private sector projects (notably</a:t>
            </a:r>
            <a:r>
              <a:rPr lang="en-GB" sz="1200" i="1" kern="1200" dirty="0">
                <a:solidFill>
                  <a:schemeClr val="tx1"/>
                </a:solidFill>
                <a:effectLst/>
                <a:latin typeface="+mn-lt"/>
                <a:ea typeface="+mn-ea"/>
                <a:cs typeface="+mn-cs"/>
              </a:rPr>
              <a:t> excluding </a:t>
            </a:r>
            <a:r>
              <a:rPr lang="en-GB" sz="1200" kern="1200" dirty="0">
                <a:solidFill>
                  <a:schemeClr val="tx1"/>
                </a:solidFill>
                <a:effectLst/>
                <a:latin typeface="+mn-lt"/>
                <a:ea typeface="+mn-ea"/>
                <a:cs typeface="+mn-cs"/>
              </a:rPr>
              <a:t>public sector projects), including provisions on equal opportunity, non-discrimination and compliance with national law with respect to workers’ organisations. </a:t>
            </a:r>
          </a:p>
          <a:p>
            <a:endParaRPr lang="en-GB"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a:t>
            </a:r>
            <a:r>
              <a:rPr lang="en-GB" sz="1200" b="1" kern="1200" dirty="0">
                <a:solidFill>
                  <a:schemeClr val="tx1"/>
                </a:solidFill>
                <a:effectLst/>
                <a:latin typeface="+mn-lt"/>
                <a:ea typeface="+mn-ea"/>
                <a:cs typeface="+mn-cs"/>
              </a:rPr>
              <a:t>ADB</a:t>
            </a:r>
            <a:r>
              <a:rPr lang="en-GB" sz="1200" kern="1200" dirty="0">
                <a:solidFill>
                  <a:schemeClr val="tx1"/>
                </a:solidFill>
                <a:effectLst/>
                <a:latin typeface="+mn-lt"/>
                <a:ea typeface="+mn-ea"/>
                <a:cs typeface="+mn-cs"/>
              </a:rPr>
              <a:t> mandates borrowers to provide workers with a safe and healthy working environment in its </a:t>
            </a:r>
            <a:r>
              <a:rPr lang="en-GB" sz="1200" i="1" kern="1200" dirty="0">
                <a:solidFill>
                  <a:schemeClr val="tx1"/>
                </a:solidFill>
                <a:effectLst/>
                <a:latin typeface="+mn-lt"/>
                <a:ea typeface="+mn-ea"/>
                <a:cs typeface="+mn-cs"/>
              </a:rPr>
              <a:t>Safeguard Requirements 1: Environment. </a:t>
            </a:r>
            <a:r>
              <a:rPr lang="en-GB" sz="1200" kern="1200" dirty="0">
                <a:solidFill>
                  <a:schemeClr val="tx1"/>
                </a:solidFill>
                <a:effectLst/>
                <a:latin typeface="+mn-lt"/>
                <a:ea typeface="+mn-ea"/>
                <a:cs typeface="+mn-cs"/>
              </a:rPr>
              <a:t>However, the majority of its labour-related requirements are found in different policy documents which require the ADB to ‘comply with internationally recognized core </a:t>
            </a:r>
            <a:r>
              <a:rPr lang="en-GB" sz="1200" kern="1200" dirty="0" err="1">
                <a:solidFill>
                  <a:schemeClr val="tx1"/>
                </a:solidFill>
                <a:effectLst/>
                <a:latin typeface="+mn-lt"/>
                <a:ea typeface="+mn-ea"/>
                <a:cs typeface="+mn-cs"/>
              </a:rPr>
              <a:t>labor</a:t>
            </a:r>
            <a:r>
              <a:rPr lang="en-GB" sz="1200" kern="1200" dirty="0">
                <a:solidFill>
                  <a:schemeClr val="tx1"/>
                </a:solidFill>
                <a:effectLst/>
                <a:latin typeface="+mn-lt"/>
                <a:ea typeface="+mn-ea"/>
                <a:cs typeface="+mn-cs"/>
              </a:rPr>
              <a:t> standards’ ‘</a:t>
            </a:r>
            <a:r>
              <a:rPr lang="en-US" sz="1200" kern="1200" dirty="0">
                <a:solidFill>
                  <a:schemeClr val="tx1"/>
                </a:solidFill>
                <a:effectLst/>
                <a:latin typeface="+mn-lt"/>
                <a:ea typeface="+mn-ea"/>
                <a:cs typeface="+mn-cs"/>
              </a:rPr>
              <a:t>in the design and formulation of its loans’.</a:t>
            </a:r>
            <a:r>
              <a:rPr lang="en-US" sz="1200" kern="1200" baseline="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It also has </a:t>
            </a:r>
            <a:r>
              <a:rPr lang="en-US" sz="1200" kern="1200" dirty="0">
                <a:solidFill>
                  <a:schemeClr val="tx1"/>
                </a:solidFill>
                <a:effectLst/>
                <a:latin typeface="+mn-lt"/>
                <a:ea typeface="+mn-ea"/>
                <a:cs typeface="+mn-cs"/>
              </a:rPr>
              <a:t>a core </a:t>
            </a:r>
            <a:r>
              <a:rPr lang="en-US" sz="1200" kern="1200" dirty="0" err="1">
                <a:solidFill>
                  <a:schemeClr val="tx1"/>
                </a:solidFill>
                <a:effectLst/>
                <a:latin typeface="+mn-lt"/>
                <a:ea typeface="+mn-ea"/>
                <a:cs typeface="+mn-cs"/>
              </a:rPr>
              <a:t>labour</a:t>
            </a:r>
            <a:r>
              <a:rPr lang="en-US" sz="1200" kern="1200" dirty="0">
                <a:solidFill>
                  <a:schemeClr val="tx1"/>
                </a:solidFill>
                <a:effectLst/>
                <a:latin typeface="+mn-lt"/>
                <a:ea typeface="+mn-ea"/>
                <a:cs typeface="+mn-cs"/>
              </a:rPr>
              <a:t> standards specialist position to facilitate union interaction with the ADB on </a:t>
            </a:r>
            <a:r>
              <a:rPr lang="en-US" sz="1200" kern="1200" dirty="0" err="1">
                <a:solidFill>
                  <a:schemeClr val="tx1"/>
                </a:solidFill>
                <a:effectLst/>
                <a:latin typeface="+mn-lt"/>
                <a:ea typeface="+mn-ea"/>
                <a:cs typeface="+mn-cs"/>
              </a:rPr>
              <a:t>labour</a:t>
            </a:r>
            <a:r>
              <a:rPr lang="en-US" sz="1200" kern="1200" dirty="0">
                <a:solidFill>
                  <a:schemeClr val="tx1"/>
                </a:solidFill>
                <a:effectLst/>
                <a:latin typeface="+mn-lt"/>
                <a:ea typeface="+mn-ea"/>
                <a:cs typeface="+mn-cs"/>
              </a:rPr>
              <a:t> issues,</a:t>
            </a:r>
            <a:r>
              <a:rPr lang="en-US" sz="1200" kern="1200" baseline="0" dirty="0">
                <a:solidFill>
                  <a:schemeClr val="tx1"/>
                </a:solidFill>
                <a:effectLst/>
                <a:latin typeface="+mn-lt"/>
                <a:ea typeface="+mn-ea"/>
                <a:cs typeface="+mn-cs"/>
              </a:rPr>
              <a:t> and is likely to adopt a dedicated </a:t>
            </a:r>
            <a:r>
              <a:rPr lang="en-US" sz="1200" kern="1200" baseline="0" dirty="0" err="1">
                <a:solidFill>
                  <a:schemeClr val="tx1"/>
                </a:solidFill>
                <a:effectLst/>
                <a:latin typeface="+mn-lt"/>
                <a:ea typeface="+mn-ea"/>
                <a:cs typeface="+mn-cs"/>
              </a:rPr>
              <a:t>labour</a:t>
            </a:r>
            <a:r>
              <a:rPr lang="en-US" sz="1200" kern="1200" baseline="0" dirty="0">
                <a:solidFill>
                  <a:schemeClr val="tx1"/>
                </a:solidFill>
                <a:effectLst/>
                <a:latin typeface="+mn-lt"/>
                <a:ea typeface="+mn-ea"/>
                <a:cs typeface="+mn-cs"/>
              </a:rPr>
              <a:t> safeguard in line with most other IFIs following its review of its safeguard policies, a process due to be complete in 2022. </a:t>
            </a:r>
            <a:endParaRPr lang="en-US" sz="1200" dirty="0"/>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31</a:t>
            </a:fld>
            <a:endParaRPr lang="en-GB"/>
          </a:p>
        </p:txBody>
      </p:sp>
    </p:spTree>
    <p:extLst>
      <p:ext uri="{BB962C8B-B14F-4D97-AF65-F5344CB8AC3E}">
        <p14:creationId xmlns:p14="http://schemas.microsoft.com/office/powerpoint/2010/main" val="1008535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kern="1200" dirty="0">
                <a:solidFill>
                  <a:schemeClr val="tx1"/>
                </a:solidFill>
                <a:latin typeface="+mn-lt"/>
                <a:ea typeface="+mn-ea"/>
                <a:cs typeface="Graphik Regular"/>
              </a:rPr>
              <a:t>This presentation covers:</a:t>
            </a:r>
          </a:p>
          <a:p>
            <a:pPr marL="0" indent="0">
              <a:buNone/>
            </a:pPr>
            <a:endParaRPr lang="en-US" sz="1200" kern="1200" dirty="0">
              <a:solidFill>
                <a:schemeClr val="tx1"/>
              </a:solidFill>
              <a:latin typeface="+mn-lt"/>
              <a:ea typeface="+mn-ea"/>
              <a:cs typeface="Graphik Regular"/>
            </a:endParaRPr>
          </a:p>
          <a:p>
            <a:pPr marL="0" indent="0">
              <a:buNone/>
            </a:pPr>
            <a:r>
              <a:rPr lang="en-US" sz="1200" kern="1200" dirty="0">
                <a:solidFill>
                  <a:schemeClr val="tx1"/>
                </a:solidFill>
                <a:latin typeface="+mn-lt"/>
                <a:ea typeface="+mn-ea"/>
                <a:cs typeface="Graphik Regular"/>
              </a:rPr>
              <a:t>1. What are IFIs?</a:t>
            </a:r>
          </a:p>
          <a:p>
            <a:pPr marL="228600" indent="-228600">
              <a:buAutoNum type="arabicPeriod"/>
            </a:pPr>
            <a:endParaRPr lang="en-US" sz="1200" kern="1200" dirty="0">
              <a:solidFill>
                <a:schemeClr val="tx1"/>
              </a:solidFill>
              <a:latin typeface="+mn-lt"/>
              <a:ea typeface="+mn-ea"/>
              <a:cs typeface="Graphik Regular"/>
            </a:endParaRPr>
          </a:p>
          <a:p>
            <a:r>
              <a:rPr lang="en-US" sz="1200" kern="1200" dirty="0">
                <a:solidFill>
                  <a:schemeClr val="tx1"/>
                </a:solidFill>
                <a:latin typeface="+mn-lt"/>
                <a:ea typeface="+mn-ea"/>
                <a:cs typeface="Graphik Regular"/>
              </a:rPr>
              <a:t>2. What are IFI safeguards and why do they matter to transport workers?</a:t>
            </a:r>
          </a:p>
          <a:p>
            <a:endParaRPr lang="en-US" sz="1200" kern="1200" dirty="0">
              <a:solidFill>
                <a:schemeClr val="tx1"/>
              </a:solidFill>
              <a:latin typeface="+mn-lt"/>
              <a:ea typeface="+mn-ea"/>
              <a:cs typeface="Graphik Regular"/>
            </a:endParaRPr>
          </a:p>
          <a:p>
            <a:r>
              <a:rPr lang="en-US" sz="1200" kern="1200" dirty="0">
                <a:solidFill>
                  <a:schemeClr val="tx1"/>
                </a:solidFill>
                <a:latin typeface="+mn-lt"/>
                <a:ea typeface="+mn-ea"/>
                <a:cs typeface="Graphik Regular"/>
              </a:rPr>
              <a:t>3. Why a focus on gender is important?</a:t>
            </a:r>
          </a:p>
          <a:p>
            <a:endParaRPr lang="en-US" sz="1200" kern="1200" dirty="0">
              <a:solidFill>
                <a:schemeClr val="tx1"/>
              </a:solidFill>
              <a:latin typeface="+mn-lt"/>
              <a:ea typeface="+mn-ea"/>
              <a:cs typeface="Graphik Regular"/>
            </a:endParaRPr>
          </a:p>
          <a:p>
            <a:r>
              <a:rPr lang="en-US" sz="1200" kern="1200" dirty="0">
                <a:solidFill>
                  <a:schemeClr val="tx1"/>
                </a:solidFill>
                <a:latin typeface="+mn-lt"/>
                <a:ea typeface="+mn-ea"/>
                <a:cs typeface="Graphik Regular"/>
              </a:rPr>
              <a:t>4. How can we strategically engage with IFI safeguards? </a:t>
            </a:r>
          </a:p>
          <a:p>
            <a:r>
              <a:rPr lang="en-US" sz="1200" kern="1200" dirty="0">
                <a:solidFill>
                  <a:schemeClr val="tx1"/>
                </a:solidFill>
                <a:latin typeface="+mn-lt"/>
                <a:ea typeface="+mn-ea"/>
                <a:cs typeface="Graphik Regular"/>
              </a:rPr>
              <a:t>… which will cover:</a:t>
            </a:r>
          </a:p>
          <a:p>
            <a:pPr marL="0" indent="0">
              <a:buFont typeface="Arial"/>
              <a:buNone/>
            </a:pPr>
            <a:r>
              <a:rPr lang="en-US" sz="1200" kern="1200" dirty="0">
                <a:solidFill>
                  <a:schemeClr val="tx1"/>
                </a:solidFill>
                <a:latin typeface="+mn-lt"/>
                <a:ea typeface="+mn-ea"/>
                <a:cs typeface="Graphik Regular"/>
              </a:rPr>
              <a:t>- different safeguards (</a:t>
            </a:r>
            <a:r>
              <a:rPr lang="en-US" sz="1200" kern="1200" dirty="0" err="1">
                <a:solidFill>
                  <a:schemeClr val="tx1"/>
                </a:solidFill>
                <a:latin typeface="+mn-lt"/>
                <a:ea typeface="+mn-ea"/>
                <a:cs typeface="Graphik Regular"/>
              </a:rPr>
              <a:t>labour</a:t>
            </a:r>
            <a:r>
              <a:rPr lang="en-US" sz="1200" kern="1200" dirty="0">
                <a:solidFill>
                  <a:schemeClr val="tx1"/>
                </a:solidFill>
                <a:latin typeface="+mn-lt"/>
                <a:ea typeface="+mn-ea"/>
                <a:cs typeface="Graphik Regular"/>
              </a:rPr>
              <a:t>, gender-related, etc.) </a:t>
            </a:r>
          </a:p>
          <a:p>
            <a:pPr marL="0" indent="0">
              <a:buFont typeface="Arial"/>
              <a:buNone/>
            </a:pPr>
            <a:r>
              <a:rPr lang="en-US" sz="1200" kern="1200" dirty="0">
                <a:solidFill>
                  <a:schemeClr val="tx1"/>
                </a:solidFill>
                <a:latin typeface="+mn-lt"/>
                <a:ea typeface="+mn-ea"/>
                <a:cs typeface="Graphik Regular"/>
              </a:rPr>
              <a:t>- independent accountability mechanisms</a:t>
            </a:r>
          </a:p>
          <a:p>
            <a:pPr marL="0" indent="0">
              <a:buFont typeface="Arial"/>
              <a:buNone/>
            </a:pPr>
            <a:r>
              <a:rPr lang="en-US" sz="1200" kern="1200" dirty="0">
                <a:solidFill>
                  <a:schemeClr val="tx1"/>
                </a:solidFill>
                <a:latin typeface="+mn-lt"/>
                <a:ea typeface="+mn-ea"/>
                <a:cs typeface="Graphik Regular"/>
              </a:rPr>
              <a:t>- the project cycle</a:t>
            </a:r>
          </a:p>
          <a:p>
            <a:pPr marL="0" indent="0">
              <a:buFont typeface="Arial"/>
              <a:buNone/>
            </a:pPr>
            <a:r>
              <a:rPr lang="en-US" sz="1200" kern="1200" dirty="0">
                <a:solidFill>
                  <a:schemeClr val="tx1"/>
                </a:solidFill>
                <a:latin typeface="+mn-lt"/>
                <a:ea typeface="+mn-ea"/>
                <a:cs typeface="Graphik Regular"/>
              </a:rPr>
              <a:t>- key points for union intervention</a:t>
            </a:r>
          </a:p>
          <a:p>
            <a:pPr marL="0" indent="0">
              <a:buFont typeface="Arial"/>
              <a:buNone/>
            </a:pPr>
            <a:r>
              <a:rPr lang="en-US" sz="1200" kern="1200" dirty="0">
                <a:solidFill>
                  <a:schemeClr val="tx1"/>
                </a:solidFill>
                <a:latin typeface="+mn-lt"/>
                <a:ea typeface="+mn-ea"/>
                <a:cs typeface="Graphik Regular"/>
              </a:rPr>
              <a:t>- our</a:t>
            </a:r>
            <a:r>
              <a:rPr lang="en-US" sz="1200" kern="1200" baseline="0" dirty="0">
                <a:solidFill>
                  <a:schemeClr val="tx1"/>
                </a:solidFill>
                <a:latin typeface="+mn-lt"/>
                <a:ea typeface="+mn-ea"/>
                <a:cs typeface="Graphik Regular"/>
              </a:rPr>
              <a:t> priorities</a:t>
            </a:r>
            <a:endParaRPr lang="en-US" sz="1200" kern="1200" dirty="0">
              <a:solidFill>
                <a:schemeClr val="tx1"/>
              </a:solidFill>
              <a:latin typeface="+mn-lt"/>
              <a:ea typeface="+mn-ea"/>
              <a:cs typeface="Graphik Regular"/>
            </a:endParaRPr>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3</a:t>
            </a:fld>
            <a:endParaRPr lang="en-GB"/>
          </a:p>
        </p:txBody>
      </p:sp>
    </p:spTree>
    <p:extLst>
      <p:ext uri="{BB962C8B-B14F-4D97-AF65-F5344CB8AC3E}">
        <p14:creationId xmlns:p14="http://schemas.microsoft.com/office/powerpoint/2010/main" val="42691132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Women’s rights and gender equality are poorly protected by most IFI safeguard frameworks.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IFIs often bundle up the category of ‘women’ with other ‘vulnerable groups’ such as children and the elderly. This fails to meaningfully engage with gender-specific issues such as gender-based violence and the systemic exclusion of women (gender-based occupational segregation), both major problems in the transport industry.</a:t>
            </a:r>
            <a:r>
              <a:rPr lang="en-GB" sz="1200" kern="1200" baseline="0" dirty="0">
                <a:solidFill>
                  <a:schemeClr val="tx1"/>
                </a:solidFill>
                <a:effectLst/>
                <a:latin typeface="+mn-lt"/>
                <a:ea typeface="+mn-ea"/>
                <a:cs typeface="+mn-cs"/>
              </a:rPr>
              <a:t> </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Gender-related requirements are also often advisory rather than mandatory. </a:t>
            </a:r>
            <a:r>
              <a:rPr lang="en-GB" sz="1200" kern="1200" dirty="0">
                <a:solidFill>
                  <a:schemeClr val="tx1"/>
                </a:solidFill>
                <a:effectLst/>
                <a:latin typeface="+mn-lt"/>
                <a:ea typeface="+mn-ea"/>
                <a:cs typeface="+mn-cs"/>
              </a:rPr>
              <a:t>In fact only one IFI - the Inter-American Development Bank (IDB) - has a safeguard specifically dedicated to the protection of gender equality</a:t>
            </a:r>
            <a:r>
              <a:rPr lang="en-GB" sz="1200" kern="1200" baseline="0" dirty="0">
                <a:solidFill>
                  <a:schemeClr val="tx1"/>
                </a:solidFill>
                <a:effectLst/>
                <a:latin typeface="+mn-lt"/>
                <a:ea typeface="+mn-ea"/>
                <a:cs typeface="+mn-cs"/>
              </a:rPr>
              <a:t> (see image) – included in its new ESPF which came into force in late 2021.</a:t>
            </a:r>
          </a:p>
          <a:p>
            <a:endParaRPr lang="en-GB" sz="1200" kern="1200" baseline="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However, women’s and gender rights </a:t>
            </a:r>
            <a:r>
              <a:rPr lang="en-GB" sz="1200" i="1" kern="1200" dirty="0">
                <a:solidFill>
                  <a:schemeClr val="tx1"/>
                </a:solidFill>
                <a:effectLst/>
                <a:latin typeface="+mn-lt"/>
                <a:ea typeface="+mn-ea"/>
                <a:cs typeface="+mn-cs"/>
              </a:rPr>
              <a:t>are</a:t>
            </a:r>
            <a:r>
              <a:rPr lang="en-GB" sz="1200" kern="1200" dirty="0">
                <a:solidFill>
                  <a:schemeClr val="tx1"/>
                </a:solidFill>
                <a:effectLst/>
                <a:latin typeface="+mn-lt"/>
                <a:ea typeface="+mn-ea"/>
                <a:cs typeface="+mn-cs"/>
              </a:rPr>
              <a:t> often covered in the sub-components of other IFI safeguards, including those addressing </a:t>
            </a:r>
            <a:r>
              <a:rPr lang="en-GB" sz="1200" b="1" kern="1200" dirty="0">
                <a:solidFill>
                  <a:schemeClr val="tx1"/>
                </a:solidFill>
                <a:effectLst/>
                <a:latin typeface="+mn-lt"/>
                <a:ea typeface="+mn-ea"/>
                <a:cs typeface="+mn-cs"/>
              </a:rPr>
              <a:t>environmental and social impact assessments</a:t>
            </a:r>
            <a:r>
              <a:rPr lang="en-GB" sz="120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stakeholder engagement, labour protections </a:t>
            </a:r>
            <a:r>
              <a:rPr lang="en-GB" sz="1200" kern="1200" dirty="0">
                <a:solidFill>
                  <a:schemeClr val="tx1"/>
                </a:solidFill>
                <a:effectLst/>
                <a:latin typeface="+mn-lt"/>
                <a:ea typeface="+mn-ea"/>
                <a:cs typeface="+mn-cs"/>
              </a:rPr>
              <a:t>and </a:t>
            </a:r>
            <a:r>
              <a:rPr lang="en-GB" sz="1200" b="1" kern="1200" dirty="0">
                <a:solidFill>
                  <a:schemeClr val="tx1"/>
                </a:solidFill>
                <a:effectLst/>
                <a:latin typeface="+mn-lt"/>
                <a:ea typeface="+mn-ea"/>
                <a:cs typeface="+mn-cs"/>
              </a:rPr>
              <a:t>economic displacement</a:t>
            </a:r>
            <a:r>
              <a:rPr lang="en-GB" sz="1200" b="0" kern="1200" dirty="0">
                <a:solidFill>
                  <a:schemeClr val="tx1"/>
                </a:solidFill>
                <a:effectLst/>
                <a:latin typeface="+mn-lt"/>
                <a:ea typeface="+mn-ea"/>
                <a:cs typeface="+mn-cs"/>
              </a:rPr>
              <a:t>.</a:t>
            </a:r>
            <a:r>
              <a:rPr lang="en-GB" sz="1200" b="1" kern="1200" baseline="0" dirty="0">
                <a:solidFill>
                  <a:schemeClr val="tx1"/>
                </a:solidFill>
                <a:effectLst/>
                <a:latin typeface="+mn-lt"/>
                <a:ea typeface="+mn-ea"/>
                <a:cs typeface="+mn-cs"/>
              </a:rPr>
              <a:t> </a:t>
            </a:r>
          </a:p>
          <a:p>
            <a:endParaRPr lang="en-GB" sz="1200" b="1" kern="1200" baseline="0" dirty="0">
              <a:solidFill>
                <a:schemeClr val="tx1"/>
              </a:solidFill>
              <a:effectLst/>
              <a:latin typeface="+mn-lt"/>
              <a:ea typeface="+mn-ea"/>
              <a:cs typeface="+mn-cs"/>
            </a:endParaRPr>
          </a:p>
          <a:p>
            <a:r>
              <a:rPr lang="en-GB" sz="1200" b="0" kern="1200" baseline="0" dirty="0">
                <a:solidFill>
                  <a:schemeClr val="tx1"/>
                </a:solidFill>
                <a:effectLst/>
                <a:latin typeface="+mn-lt"/>
                <a:ea typeface="+mn-ea"/>
                <a:cs typeface="+mn-cs"/>
              </a:rPr>
              <a:t>De</a:t>
            </a:r>
            <a:r>
              <a:rPr lang="en-GB" sz="1200" b="0" kern="1200" dirty="0">
                <a:solidFill>
                  <a:schemeClr val="tx1"/>
                </a:solidFill>
                <a:effectLst/>
                <a:latin typeface="+mn-lt"/>
                <a:ea typeface="+mn-ea"/>
                <a:cs typeface="+mn-cs"/>
              </a:rPr>
              <a:t>spite</a:t>
            </a:r>
            <a:r>
              <a:rPr lang="en-GB" sz="1200" b="0" kern="1200" baseline="0" dirty="0">
                <a:solidFill>
                  <a:schemeClr val="tx1"/>
                </a:solidFill>
                <a:effectLst/>
                <a:latin typeface="+mn-lt"/>
                <a:ea typeface="+mn-ea"/>
                <a:cs typeface="+mn-cs"/>
              </a:rPr>
              <a:t> the weakness of IFI safeguard gender provisions, unions can strategically use the gender related provisions that do exist to protect and further women transport workers rights </a:t>
            </a:r>
            <a:r>
              <a:rPr lang="mr-IN" sz="1200" b="0" kern="1200" baseline="0" dirty="0">
                <a:solidFill>
                  <a:schemeClr val="tx1"/>
                </a:solidFill>
                <a:effectLst/>
                <a:latin typeface="+mn-lt"/>
                <a:ea typeface="+mn-ea"/>
                <a:cs typeface="+mn-cs"/>
              </a:rPr>
              <a:t>–</a:t>
            </a:r>
            <a:r>
              <a:rPr lang="en-GB" sz="1200" b="0" kern="1200" baseline="0" dirty="0">
                <a:solidFill>
                  <a:schemeClr val="tx1"/>
                </a:solidFill>
                <a:effectLst/>
                <a:latin typeface="+mn-lt"/>
                <a:ea typeface="+mn-ea"/>
                <a:cs typeface="+mn-cs"/>
              </a:rPr>
              <a:t> while also lobbying for gender-related provisions of IFI safeguards to be much stronger (which includes the demand for all IFIs to have a dedicated gender safeguard). </a:t>
            </a:r>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32</a:t>
            </a:fld>
            <a:endParaRPr lang="en-GB"/>
          </a:p>
        </p:txBody>
      </p:sp>
    </p:spTree>
    <p:extLst>
      <p:ext uri="{BB962C8B-B14F-4D97-AF65-F5344CB8AC3E}">
        <p14:creationId xmlns:p14="http://schemas.microsoft.com/office/powerpoint/2010/main" val="41363038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We are now going to look at the </a:t>
            </a:r>
            <a:r>
              <a:rPr lang="en-GB" sz="1200" b="1" kern="1200" dirty="0">
                <a:solidFill>
                  <a:schemeClr val="tx1"/>
                </a:solidFill>
                <a:effectLst/>
                <a:latin typeface="+mn-lt"/>
                <a:ea typeface="+mn-ea"/>
                <a:cs typeface="+mn-cs"/>
              </a:rPr>
              <a:t>gender-related provisions </a:t>
            </a:r>
            <a:r>
              <a:rPr lang="en-GB" sz="1200" kern="1200" dirty="0">
                <a:solidFill>
                  <a:schemeClr val="tx1"/>
                </a:solidFill>
                <a:effectLst/>
                <a:latin typeface="+mn-lt"/>
                <a:ea typeface="+mn-ea"/>
                <a:cs typeface="+mn-cs"/>
              </a:rPr>
              <a:t>that are included in safeguards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example, ESIA safeguards may include the requirement for borrowers to assess and manage the gender-specific risks of a project.</a:t>
            </a:r>
            <a:r>
              <a:rPr lang="en-GB" sz="1200" kern="1200" baseline="0" dirty="0">
                <a:solidFill>
                  <a:schemeClr val="tx1"/>
                </a:solidFill>
                <a:effectLst/>
                <a:latin typeface="+mn-lt"/>
                <a:ea typeface="+mn-ea"/>
                <a:cs typeface="+mn-cs"/>
              </a:rPr>
              <a:t> </a:t>
            </a:r>
          </a:p>
          <a:p>
            <a:endParaRPr lang="en-GB" sz="1200" kern="1200" baseline="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a:t>
            </a:r>
            <a:r>
              <a:rPr lang="en-GB" sz="1200" b="1" kern="1200" dirty="0">
                <a:solidFill>
                  <a:schemeClr val="tx1"/>
                </a:solidFill>
                <a:effectLst/>
                <a:latin typeface="+mn-lt"/>
                <a:ea typeface="+mn-ea"/>
                <a:cs typeface="+mn-cs"/>
              </a:rPr>
              <a:t>EBRD</a:t>
            </a:r>
            <a:r>
              <a:rPr lang="en-GB" sz="1200" kern="1200" dirty="0">
                <a:solidFill>
                  <a:schemeClr val="tx1"/>
                </a:solidFill>
                <a:effectLst/>
                <a:latin typeface="+mn-lt"/>
                <a:ea typeface="+mn-ea"/>
                <a:cs typeface="+mn-cs"/>
              </a:rPr>
              <a:t> has the strongest provisions in this respect, stating that ‘[g]ender aspects…shall be considered throughout the assessment process’ (PR1, para. 12) as well as specifying that social assessments must be based on ‘social baseline data, including gender-disaggregated data, at an appropriate level of detail’ (PR1, para. 9).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a:t>
            </a:r>
            <a:r>
              <a:rPr lang="en-GB" sz="1200" b="1" kern="1200" dirty="0">
                <a:solidFill>
                  <a:schemeClr val="tx1"/>
                </a:solidFill>
                <a:effectLst/>
                <a:latin typeface="+mn-lt"/>
                <a:ea typeface="+mn-ea"/>
                <a:cs typeface="+mn-cs"/>
              </a:rPr>
              <a:t> AfDB </a:t>
            </a:r>
            <a:r>
              <a:rPr lang="en-GB" sz="1200" kern="1200" dirty="0">
                <a:solidFill>
                  <a:schemeClr val="tx1"/>
                </a:solidFill>
                <a:effectLst/>
                <a:latin typeface="+mn-lt"/>
                <a:ea typeface="+mn-ea"/>
                <a:cs typeface="+mn-cs"/>
              </a:rPr>
              <a:t>also claims that </a:t>
            </a:r>
            <a:r>
              <a:rPr lang="en-US" sz="1200" kern="1200" dirty="0">
                <a:solidFill>
                  <a:schemeClr val="tx1"/>
                </a:solidFill>
                <a:effectLst/>
                <a:latin typeface="+mn-lt"/>
                <a:ea typeface="+mn-ea"/>
                <a:cs typeface="+mn-cs"/>
              </a:rPr>
              <a:t>its staff carry out ‘an assessment of gender issues for every project and uses the findings as the basis for project design and compensation plans that lead to enhanced gender balance.’ (OS1, p. 26).</a:t>
            </a: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IFI stakeholder consultation safeguards often make specific reference to the requirement for women to be consulted.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the IFC states that ‘[f]or projects with potentially significant adverse impacts on Affected Communities’ borrowers must ‘conduct </a:t>
            </a:r>
            <a:r>
              <a:rPr lang="en-US" sz="1200" b="1" kern="1200" dirty="0">
                <a:solidFill>
                  <a:schemeClr val="tx1"/>
                </a:solidFill>
                <a:effectLst/>
                <a:latin typeface="+mn-lt"/>
                <a:ea typeface="+mn-ea"/>
                <a:cs typeface="+mn-cs"/>
              </a:rPr>
              <a:t>an Informed Consultation and Participation (ICP) </a:t>
            </a:r>
            <a:r>
              <a:rPr lang="en-US" sz="1200" kern="1200" dirty="0">
                <a:solidFill>
                  <a:schemeClr val="tx1"/>
                </a:solidFill>
                <a:effectLst/>
                <a:latin typeface="+mn-lt"/>
                <a:ea typeface="+mn-ea"/>
                <a:cs typeface="+mn-cs"/>
              </a:rPr>
              <a:t>process’ which should:</a:t>
            </a:r>
          </a:p>
          <a:p>
            <a:r>
              <a:rPr lang="en-US" sz="1200" kern="1200" dirty="0">
                <a:solidFill>
                  <a:schemeClr val="tx1"/>
                </a:solidFill>
                <a:effectLst/>
                <a:latin typeface="+mn-lt"/>
                <a:ea typeface="+mn-ea"/>
                <a:cs typeface="+mn-cs"/>
              </a:rPr>
              <a:t> </a:t>
            </a:r>
          </a:p>
          <a:p>
            <a:pPr lvl="0"/>
            <a:r>
              <a:rPr lang="en-US" sz="1200" i="0" kern="1200" dirty="0" err="1">
                <a:solidFill>
                  <a:schemeClr val="tx1"/>
                </a:solidFill>
                <a:effectLst/>
                <a:latin typeface="+mn-lt"/>
                <a:ea typeface="+mn-ea"/>
                <a:cs typeface="+mn-cs"/>
              </a:rPr>
              <a:t>i</a:t>
            </a:r>
            <a:r>
              <a:rPr lang="en-US" sz="1200" i="0" kern="1200" dirty="0">
                <a:solidFill>
                  <a:schemeClr val="tx1"/>
                </a:solidFill>
                <a:effectLst/>
                <a:latin typeface="+mn-lt"/>
                <a:ea typeface="+mn-ea"/>
                <a:cs typeface="+mn-cs"/>
              </a:rPr>
              <a:t>) ‘capture both men’s and women’s views, if necessary, through separate forums or engagements, and </a:t>
            </a:r>
          </a:p>
          <a:p>
            <a:pPr lvl="0"/>
            <a:r>
              <a:rPr lang="en-US" sz="1200" i="0" kern="1200" dirty="0">
                <a:solidFill>
                  <a:schemeClr val="tx1"/>
                </a:solidFill>
                <a:effectLst/>
                <a:latin typeface="+mn-lt"/>
                <a:ea typeface="+mn-ea"/>
                <a:cs typeface="+mn-cs"/>
              </a:rPr>
              <a:t>ii) reflect men’s and women’s different concerns and priorities about impacts, mitigation mechanisms, and benefits, where appropriate’ (PS1, para. 31).</a:t>
            </a:r>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33</a:t>
            </a:fld>
            <a:endParaRPr lang="en-GB"/>
          </a:p>
        </p:txBody>
      </p:sp>
    </p:spTree>
    <p:extLst>
      <p:ext uri="{BB962C8B-B14F-4D97-AF65-F5344CB8AC3E}">
        <p14:creationId xmlns:p14="http://schemas.microsoft.com/office/powerpoint/2010/main" val="23759478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Economic displacement safeguards tend to contain specific gender components including requirements for borrowers to take into account gendered aspects of economic displacement (i.e. how men and women may be impacted differently by a project) and to put in place special measures to allow women to access alternative livelihood opportunities. </a:t>
            </a:r>
          </a:p>
          <a:p>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example, the World Bank requires that borrowers ‘ensure that</a:t>
            </a:r>
            <a:r>
              <a:rPr lang="en-US" sz="1200" kern="1200" dirty="0">
                <a:solidFill>
                  <a:schemeClr val="tx1"/>
                </a:solidFill>
                <a:effectLst/>
                <a:latin typeface="+mn-lt"/>
                <a:ea typeface="+mn-ea"/>
                <a:cs typeface="+mn-cs"/>
              </a:rPr>
              <a:t> women’s perspectives are obtained and their interests factored into all aspects of resettlement planning and implementation’ (ESS 5, para. 18), while support for ‘alternative livelihoods’ of those economically displaced should, as appropriate, provide ‘</a:t>
            </a:r>
            <a:r>
              <a:rPr lang="en-US" sz="1200" b="1" kern="1200" dirty="0">
                <a:solidFill>
                  <a:schemeClr val="tx1"/>
                </a:solidFill>
                <a:effectLst/>
                <a:latin typeface="+mn-lt"/>
                <a:ea typeface="+mn-ea"/>
                <a:cs typeface="+mn-cs"/>
              </a:rPr>
              <a:t>special assistance to women, </a:t>
            </a:r>
            <a:r>
              <a:rPr lang="en-US" sz="1200" kern="1200" dirty="0">
                <a:solidFill>
                  <a:schemeClr val="tx1"/>
                </a:solidFill>
                <a:effectLst/>
                <a:latin typeface="+mn-lt"/>
                <a:ea typeface="+mn-ea"/>
                <a:cs typeface="+mn-cs"/>
              </a:rPr>
              <a:t>minorities or vulnerable groups who may be disadvantaged in securing alternative livelihoods (ESS 5, para. 27). </a:t>
            </a:r>
          </a:p>
          <a:p>
            <a:endParaRPr lang="en-GB" dirty="0"/>
          </a:p>
          <a:p>
            <a:r>
              <a:rPr lang="en-US" sz="1200" kern="1200" dirty="0">
                <a:solidFill>
                  <a:schemeClr val="tx1"/>
                </a:solidFill>
                <a:effectLst/>
                <a:latin typeface="+mn-lt"/>
                <a:ea typeface="+mn-ea"/>
                <a:cs typeface="+mn-cs"/>
              </a:rPr>
              <a:t>As already</a:t>
            </a:r>
            <a:r>
              <a:rPr lang="en-US" sz="1200" kern="1200" baseline="0" dirty="0">
                <a:solidFill>
                  <a:schemeClr val="tx1"/>
                </a:solidFill>
                <a:effectLst/>
                <a:latin typeface="+mn-lt"/>
                <a:ea typeface="+mn-ea"/>
                <a:cs typeface="+mn-cs"/>
              </a:rPr>
              <a:t> discussed,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labour</a:t>
            </a:r>
            <a:r>
              <a:rPr lang="en-US" sz="1200" kern="1200" dirty="0">
                <a:solidFill>
                  <a:schemeClr val="tx1"/>
                </a:solidFill>
                <a:effectLst/>
                <a:latin typeface="+mn-lt"/>
                <a:ea typeface="+mn-ea"/>
                <a:cs typeface="+mn-cs"/>
              </a:rPr>
              <a:t> safeguards provide a number of protective provisions for women transport workers who are employed by a borrower, including those who are employed indirectly through a contractor and – to a lesser extent - those engaged in a borrower’s supply chain (‘project workers’).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Most gender-specific requirements of </a:t>
            </a:r>
            <a:r>
              <a:rPr lang="en-US" sz="1200" kern="1200" dirty="0" err="1">
                <a:solidFill>
                  <a:schemeClr val="tx1"/>
                </a:solidFill>
                <a:effectLst/>
                <a:latin typeface="+mn-lt"/>
                <a:ea typeface="+mn-ea"/>
                <a:cs typeface="+mn-cs"/>
              </a:rPr>
              <a:t>labour</a:t>
            </a:r>
            <a:r>
              <a:rPr lang="en-US" sz="1200" kern="1200" dirty="0">
                <a:solidFill>
                  <a:schemeClr val="tx1"/>
                </a:solidFill>
                <a:effectLst/>
                <a:latin typeface="+mn-lt"/>
                <a:ea typeface="+mn-ea"/>
                <a:cs typeface="+mn-cs"/>
              </a:rPr>
              <a:t> safeguards are included within sections on </a:t>
            </a:r>
            <a:r>
              <a:rPr lang="en-US" sz="1200" b="1" kern="1200" dirty="0">
                <a:solidFill>
                  <a:schemeClr val="tx1"/>
                </a:solidFill>
                <a:effectLst/>
                <a:latin typeface="+mn-lt"/>
                <a:ea typeface="+mn-ea"/>
                <a:cs typeface="+mn-cs"/>
              </a:rPr>
              <a:t>occupational health and safety (OHS)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non-discrimination and equal opportunity</a:t>
            </a:r>
            <a:r>
              <a:rPr lang="en-US" sz="1200" kern="1200" dirty="0">
                <a:solidFill>
                  <a:schemeClr val="tx1"/>
                </a:solidFill>
                <a:effectLst/>
                <a:latin typeface="+mn-lt"/>
                <a:ea typeface="+mn-ea"/>
                <a:cs typeface="+mn-cs"/>
              </a:rPr>
              <a:t>, as well as </a:t>
            </a:r>
            <a:r>
              <a:rPr lang="en-US" sz="1200" b="1" kern="1200" dirty="0">
                <a:solidFill>
                  <a:schemeClr val="tx1"/>
                </a:solidFill>
                <a:effectLst/>
                <a:latin typeface="+mn-lt"/>
                <a:ea typeface="+mn-ea"/>
                <a:cs typeface="+mn-cs"/>
              </a:rPr>
              <a:t>project level grievance mechanism</a:t>
            </a:r>
            <a:r>
              <a:rPr lang="en-US" sz="1200" kern="1200" dirty="0">
                <a:solidFill>
                  <a:schemeClr val="tx1"/>
                </a:solidFill>
                <a:effectLst/>
                <a:latin typeface="+mn-lt"/>
                <a:ea typeface="+mn-ea"/>
                <a:cs typeface="+mn-cs"/>
              </a:rPr>
              <a:t> provisions which </a:t>
            </a:r>
            <a:r>
              <a:rPr lang="mr-IN"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as discussed - i</a:t>
            </a:r>
            <a:r>
              <a:rPr lang="en-US" sz="1200" kern="1200" dirty="0">
                <a:solidFill>
                  <a:schemeClr val="tx1"/>
                </a:solidFill>
                <a:effectLst/>
                <a:latin typeface="+mn-lt"/>
                <a:ea typeface="+mn-ea"/>
                <a:cs typeface="+mn-cs"/>
              </a:rPr>
              <a:t>n some cases mandate special measures to be put in place to protect those reporting instances of gender-based violence.</a:t>
            </a:r>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34</a:t>
            </a:fld>
            <a:endParaRPr lang="en-GB"/>
          </a:p>
        </p:txBody>
      </p:sp>
    </p:spTree>
    <p:extLst>
      <p:ext uri="{BB962C8B-B14F-4D97-AF65-F5344CB8AC3E}">
        <p14:creationId xmlns:p14="http://schemas.microsoft.com/office/powerpoint/2010/main" val="25805857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36</a:t>
            </a:fld>
            <a:endParaRPr lang="en-GB"/>
          </a:p>
        </p:txBody>
      </p:sp>
    </p:spTree>
    <p:extLst>
      <p:ext uri="{BB962C8B-B14F-4D97-AF65-F5344CB8AC3E}">
        <p14:creationId xmlns:p14="http://schemas.microsoft.com/office/powerpoint/2010/main" val="30170834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Despite</a:t>
            </a:r>
            <a:r>
              <a:rPr lang="en-US" sz="1200" kern="1200" baseline="0" dirty="0">
                <a:solidFill>
                  <a:schemeClr val="tx1"/>
                </a:solidFill>
                <a:effectLst/>
                <a:latin typeface="+mn-lt"/>
                <a:ea typeface="+mn-ea"/>
                <a:cs typeface="+mn-cs"/>
              </a:rPr>
              <a:t> the existence of safeguards and IFI commitments to ‘sustainable economic development’ and poverty alleviation, the reality of many IFI investments can be quite different, often including </a:t>
            </a:r>
            <a:r>
              <a:rPr lang="en-US" sz="1200" kern="1200" baseline="0" dirty="0" err="1">
                <a:solidFill>
                  <a:schemeClr val="tx1"/>
                </a:solidFill>
                <a:effectLst/>
                <a:latin typeface="+mn-lt"/>
                <a:ea typeface="+mn-ea"/>
                <a:cs typeface="+mn-cs"/>
              </a:rPr>
              <a:t>labour</a:t>
            </a:r>
            <a:r>
              <a:rPr lang="en-US" sz="1200" kern="1200" baseline="0" dirty="0">
                <a:solidFill>
                  <a:schemeClr val="tx1"/>
                </a:solidFill>
                <a:effectLst/>
                <a:latin typeface="+mn-lt"/>
                <a:ea typeface="+mn-ea"/>
                <a:cs typeface="+mn-cs"/>
              </a:rPr>
              <a:t> rights abuses in IFI-financed companies, the destruction of informal livelihoods and the creation of poor-quality formal jobs in their place, and little attention paid to how investments impact gender equality.</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For example, this image is of an Avianca airplane </a:t>
            </a:r>
            <a:r>
              <a:rPr lang="mr-IN" sz="1200" kern="1200" baseline="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Avianca, a Colombian airline company, which received a </a:t>
            </a:r>
            <a:r>
              <a:rPr lang="en-GB" sz="1200" kern="1200" dirty="0">
                <a:solidFill>
                  <a:schemeClr val="tx1"/>
                </a:solidFill>
                <a:effectLst/>
                <a:latin typeface="+mn-lt"/>
                <a:ea typeface="+mn-ea"/>
                <a:cs typeface="+mn-cs"/>
              </a:rPr>
              <a:t>$50 million loan from the IFC in 2009 to renew its fleet</a:t>
            </a:r>
            <a:r>
              <a:rPr lang="en-GB" sz="1200" kern="1200" baseline="0" dirty="0">
                <a:solidFill>
                  <a:schemeClr val="tx1"/>
                </a:solidFill>
                <a:effectLst/>
                <a:latin typeface="+mn-lt"/>
                <a:ea typeface="+mn-ea"/>
                <a:cs typeface="+mn-cs"/>
              </a:rPr>
              <a:t> </a:t>
            </a:r>
            <a:r>
              <a:rPr lang="mr-IN" sz="1200" kern="1200" baseline="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yet it had a long track record of anti-union behaviour. </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So, what can we do as trade unions to make sure that existing safeguards are enforced and that IFI safeguard regimes more generally are improved </a:t>
            </a:r>
            <a:r>
              <a:rPr lang="mr-IN" sz="1200" kern="1200" baseline="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especially in the areas of protecting labour and gender rights?</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One avenue we can use is taking complaints to </a:t>
            </a:r>
            <a:r>
              <a:rPr lang="en-GB" sz="1200" b="1" kern="1200" baseline="0" dirty="0">
                <a:solidFill>
                  <a:schemeClr val="tx1"/>
                </a:solidFill>
                <a:effectLst/>
                <a:latin typeface="+mn-lt"/>
                <a:ea typeface="+mn-ea"/>
                <a:cs typeface="+mn-cs"/>
              </a:rPr>
              <a:t>independent accountability mechanisms (IAMs) of IFIs </a:t>
            </a:r>
            <a:r>
              <a:rPr lang="mr-IN" sz="1200" kern="1200" baseline="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which is what unions representing workers in Avianca did, supported by the ITF and ITUC.</a:t>
            </a:r>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37</a:t>
            </a:fld>
            <a:endParaRPr lang="en-GB"/>
          </a:p>
        </p:txBody>
      </p:sp>
    </p:spTree>
    <p:extLst>
      <p:ext uri="{BB962C8B-B14F-4D97-AF65-F5344CB8AC3E}">
        <p14:creationId xmlns:p14="http://schemas.microsoft.com/office/powerpoint/2010/main" val="23459319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sz="1200" kern="1200" dirty="0">
                <a:solidFill>
                  <a:schemeClr val="tx1"/>
                </a:solidFill>
                <a:effectLst/>
                <a:latin typeface="+mn-lt"/>
                <a:ea typeface="+mn-ea"/>
                <a:cs typeface="+mn-cs"/>
              </a:rPr>
              <a:t>All but one of the IFIs covered in this guide have an ‘independent accountability mechanism’ (IAM) to which those whose rights or interests have been, or are likely to be, affected by a project supported by the IFI can submit a complaint (see table). This includes complaints related to violations of IFI safeguards.</a:t>
            </a:r>
            <a:r>
              <a:rPr lang="en-US" dirty="0">
                <a:effectLst/>
              </a:rPr>
              <a:t> </a:t>
            </a:r>
          </a:p>
          <a:p>
            <a:pPr marL="0" indent="0">
              <a:buFontTx/>
              <a:buNone/>
            </a:pPr>
            <a:endParaRPr lang="en-US" sz="1200" kern="1200" dirty="0">
              <a:solidFill>
                <a:schemeClr val="tx1"/>
              </a:solidFill>
              <a:effectLst/>
              <a:latin typeface="+mn-lt"/>
              <a:ea typeface="+mn-ea"/>
              <a:cs typeface="+mn-cs"/>
            </a:endParaRPr>
          </a:p>
          <a:p>
            <a:pPr marL="0" indent="0">
              <a:buFontTx/>
              <a:buNone/>
            </a:pPr>
            <a:r>
              <a:rPr lang="en-GB" sz="1200" kern="1200" dirty="0">
                <a:solidFill>
                  <a:schemeClr val="tx1"/>
                </a:solidFill>
                <a:effectLst/>
                <a:latin typeface="+mn-lt"/>
                <a:ea typeface="+mn-ea"/>
                <a:cs typeface="+mn-cs"/>
              </a:rPr>
              <a:t>While there is considerable variation between different IAMs in terms of eligibility criteria for complainants, the efficacy of their procedures and levels of independence from their associated IFIs, IAMs tend to undertake a similar set of functions</a:t>
            </a:r>
            <a:r>
              <a:rPr lang="en-US" sz="1200" kern="1200" dirty="0">
                <a:solidFill>
                  <a:schemeClr val="tx1"/>
                </a:solidFill>
                <a:effectLst/>
                <a:latin typeface="+mn-lt"/>
                <a:ea typeface="+mn-ea"/>
                <a:cs typeface="+mn-cs"/>
              </a:rPr>
              <a:t>:</a:t>
            </a:r>
          </a:p>
          <a:p>
            <a:pPr marL="0" indent="0">
              <a:buFontTx/>
              <a:buNone/>
            </a:pPr>
            <a:endParaRPr lang="en-US" sz="1200" kern="1200" dirty="0">
              <a:solidFill>
                <a:schemeClr val="tx1"/>
              </a:solidFill>
              <a:effectLst/>
              <a:latin typeface="+mn-lt"/>
              <a:ea typeface="+mn-ea"/>
              <a:cs typeface="+mn-cs"/>
            </a:endParaRPr>
          </a:p>
          <a:p>
            <a:pPr marL="228600" lvl="0" indent="-228600">
              <a:buAutoNum type="arabicPeriod"/>
            </a:pPr>
            <a:r>
              <a:rPr lang="en-GB" sz="1200" kern="1200" dirty="0">
                <a:solidFill>
                  <a:schemeClr val="tx1"/>
                </a:solidFill>
                <a:effectLst/>
                <a:latin typeface="+mn-lt"/>
                <a:ea typeface="+mn-ea"/>
                <a:cs typeface="+mn-cs"/>
              </a:rPr>
              <a:t>Receive complaints</a:t>
            </a:r>
          </a:p>
          <a:p>
            <a:pPr marL="228600" lvl="0" indent="-228600">
              <a:buAutoNum type="arabicPeriod"/>
            </a:pPr>
            <a:endParaRPr lang="en-GB" sz="1200" kern="1200" dirty="0">
              <a:solidFill>
                <a:schemeClr val="tx1"/>
              </a:solidFill>
              <a:effectLst/>
              <a:latin typeface="+mn-lt"/>
              <a:ea typeface="+mn-ea"/>
              <a:cs typeface="+mn-cs"/>
            </a:endParaRPr>
          </a:p>
          <a:p>
            <a:pPr marL="228600" lvl="0" indent="-228600">
              <a:buAutoNum type="arabicPeriod"/>
            </a:pPr>
            <a:r>
              <a:rPr lang="en-GB" sz="1200" kern="1200" dirty="0">
                <a:solidFill>
                  <a:schemeClr val="tx1"/>
                </a:solidFill>
                <a:effectLst/>
                <a:latin typeface="+mn-lt"/>
                <a:ea typeface="+mn-ea"/>
                <a:cs typeface="+mn-cs"/>
              </a:rPr>
              <a:t>Determine the eligibility of complaints</a:t>
            </a:r>
          </a:p>
          <a:p>
            <a:pPr marL="228600" lvl="0" indent="-228600">
              <a:buAutoNum type="arabicPeriod"/>
            </a:pPr>
            <a:endParaRPr lang="en-GB" sz="1200" kern="1200" dirty="0">
              <a:solidFill>
                <a:schemeClr val="tx1"/>
              </a:solidFill>
              <a:effectLst/>
              <a:latin typeface="+mn-lt"/>
              <a:ea typeface="+mn-ea"/>
              <a:cs typeface="+mn-cs"/>
            </a:endParaRPr>
          </a:p>
          <a:p>
            <a:pPr marL="228600" lvl="0" indent="-228600">
              <a:buAutoNum type="arabicPeriod"/>
            </a:pPr>
            <a:r>
              <a:rPr lang="en-GB" sz="1200" kern="1200" dirty="0">
                <a:solidFill>
                  <a:schemeClr val="tx1"/>
                </a:solidFill>
                <a:effectLst/>
                <a:latin typeface="+mn-lt"/>
                <a:ea typeface="+mn-ea"/>
                <a:cs typeface="+mn-cs"/>
              </a:rPr>
              <a:t>In case of eligible complaints:</a:t>
            </a:r>
          </a:p>
          <a:p>
            <a:pPr lvl="0"/>
            <a:r>
              <a:rPr lang="en-GB" sz="1200" kern="1200" dirty="0">
                <a:solidFill>
                  <a:schemeClr val="tx1"/>
                </a:solidFill>
                <a:effectLst/>
                <a:latin typeface="+mn-lt"/>
                <a:ea typeface="+mn-ea"/>
                <a:cs typeface="+mn-cs"/>
              </a:rPr>
              <a:t> - resolve the dispute through mediation, fact-finding or other methods (sometimes called ‘problem solving’) </a:t>
            </a:r>
            <a:endParaRPr lang="en-US"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and/or</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 investigate  compliance with institution’s own procedures and safeguards (‘compliance review’) </a:t>
            </a:r>
            <a:endParaRPr lang="en-US" sz="1200" kern="1200" dirty="0">
              <a:solidFill>
                <a:schemeClr val="tx1"/>
              </a:solidFill>
              <a:effectLst/>
              <a:latin typeface="+mn-lt"/>
              <a:ea typeface="+mn-ea"/>
              <a:cs typeface="+mn-cs"/>
            </a:endParaRPr>
          </a:p>
          <a:p>
            <a:pPr marL="228600" lvl="0" indent="-228600">
              <a:buAutoNum type="arabicPeriod"/>
            </a:pP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4"/>
              <a:tabLst/>
              <a:defRPr/>
            </a:pPr>
            <a:r>
              <a:rPr lang="en-GB" sz="1200" kern="1200" dirty="0">
                <a:solidFill>
                  <a:schemeClr val="tx1"/>
                </a:solidFill>
                <a:effectLst/>
                <a:latin typeface="+mn-lt"/>
                <a:ea typeface="+mn-ea"/>
                <a:cs typeface="+mn-cs"/>
              </a:rPr>
              <a:t>Issue public reports covering the findings and recommendations (if any) of the investigation.</a:t>
            </a:r>
          </a:p>
          <a:p>
            <a:pPr marL="228600" lvl="0" indent="-228600">
              <a:buAutoNum type="arabicPeriod" startAt="4"/>
            </a:pP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Trade unions have utilized IAMs to varying degrees of success to lodge complaints regarding borrower violations of labour safeguards as well as the failure of IFIs to comply with their own risk assessment and monitoring obligations. </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While some complaints (or threats of complaint) have helped solve problems for workers at the workplace level, the effectiveness of such mechanisms is limited by the often extremely time-consuming nature of the complaints process as well as a lack of effective enforcement of safeguard compliance by IFIs.  </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38</a:t>
            </a:fld>
            <a:endParaRPr lang="en-GB"/>
          </a:p>
        </p:txBody>
      </p:sp>
    </p:spTree>
    <p:extLst>
      <p:ext uri="{BB962C8B-B14F-4D97-AF65-F5344CB8AC3E}">
        <p14:creationId xmlns:p14="http://schemas.microsoft.com/office/powerpoint/2010/main" val="5970172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The</a:t>
            </a:r>
            <a:r>
              <a:rPr lang="en-GB" sz="1200" b="1" kern="1200" baseline="0" dirty="0">
                <a:solidFill>
                  <a:schemeClr val="tx1"/>
                </a:solidFill>
                <a:effectLst/>
                <a:latin typeface="+mn-lt"/>
                <a:ea typeface="+mn-ea"/>
                <a:cs typeface="+mn-cs"/>
              </a:rPr>
              <a:t> case </a:t>
            </a:r>
            <a:r>
              <a:rPr lang="en-GB" sz="1200" b="1" kern="1200" dirty="0">
                <a:solidFill>
                  <a:schemeClr val="tx1"/>
                </a:solidFill>
                <a:effectLst/>
                <a:latin typeface="+mn-lt"/>
                <a:ea typeface="+mn-ea"/>
                <a:cs typeface="+mn-cs"/>
              </a:rPr>
              <a:t>of Avianca</a:t>
            </a:r>
            <a:endParaRPr lang="en-GB" sz="1200" b="1" kern="1200" baseline="0" dirty="0">
              <a:solidFill>
                <a:schemeClr val="tx1"/>
              </a:solidFill>
              <a:effectLst/>
              <a:latin typeface="+mn-lt"/>
              <a:ea typeface="+mn-ea"/>
              <a:cs typeface="+mn-cs"/>
            </a:endParaRPr>
          </a:p>
          <a:p>
            <a:endParaRPr lang="en-GB" sz="1200" b="1" kern="1200" baseline="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2011, the ITUC/Global Unions Washington Office </a:t>
            </a:r>
            <a:r>
              <a:rPr lang="en-GB" sz="1200" u="sng" kern="1200" dirty="0">
                <a:solidFill>
                  <a:schemeClr val="tx1"/>
                </a:solidFill>
                <a:effectLst/>
                <a:latin typeface="+mn-lt"/>
                <a:ea typeface="+mn-ea"/>
                <a:cs typeface="+mn-cs"/>
                <a:hlinkClick r:id="rId3"/>
              </a:rPr>
              <a:t>submitted a complaint</a:t>
            </a:r>
            <a:r>
              <a:rPr lang="en-GB" sz="1200" kern="1200" dirty="0">
                <a:solidFill>
                  <a:schemeClr val="tx1"/>
                </a:solidFill>
                <a:effectLst/>
                <a:latin typeface="+mn-lt"/>
                <a:ea typeface="+mn-ea"/>
                <a:cs typeface="+mn-cs"/>
              </a:rPr>
              <a:t> to the IFC’s CAO on behalf of ITF affiliates ACAV (</a:t>
            </a:r>
            <a:r>
              <a:rPr lang="en-US" sz="1200" i="1" kern="1200" dirty="0" err="1">
                <a:solidFill>
                  <a:schemeClr val="tx1"/>
                </a:solidFill>
                <a:effectLst/>
                <a:latin typeface="+mn-lt"/>
                <a:ea typeface="+mn-ea"/>
                <a:cs typeface="+mn-cs"/>
              </a:rPr>
              <a:t>Asociación</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Colombiana</a:t>
            </a:r>
            <a:r>
              <a:rPr lang="en-US" sz="1200" i="1" kern="1200" dirty="0">
                <a:solidFill>
                  <a:schemeClr val="tx1"/>
                </a:solidFill>
                <a:effectLst/>
                <a:latin typeface="+mn-lt"/>
                <a:ea typeface="+mn-ea"/>
                <a:cs typeface="+mn-cs"/>
              </a:rPr>
              <a:t> De </a:t>
            </a:r>
            <a:r>
              <a:rPr lang="en-US" sz="1200" i="1" kern="1200" dirty="0" err="1">
                <a:solidFill>
                  <a:schemeClr val="tx1"/>
                </a:solidFill>
                <a:effectLst/>
                <a:latin typeface="+mn-lt"/>
                <a:ea typeface="+mn-ea"/>
                <a:cs typeface="+mn-cs"/>
              </a:rPr>
              <a:t>Auxiliares</a:t>
            </a:r>
            <a:r>
              <a:rPr lang="en-US" sz="1200" i="1" kern="1200" dirty="0">
                <a:solidFill>
                  <a:schemeClr val="tx1"/>
                </a:solidFill>
                <a:effectLst/>
                <a:latin typeface="+mn-lt"/>
                <a:ea typeface="+mn-ea"/>
                <a:cs typeface="+mn-cs"/>
              </a:rPr>
              <a:t> De </a:t>
            </a:r>
            <a:r>
              <a:rPr lang="en-US" sz="1200" i="1" kern="1200" dirty="0" err="1">
                <a:solidFill>
                  <a:schemeClr val="tx1"/>
                </a:solidFill>
                <a:effectLst/>
                <a:latin typeface="+mn-lt"/>
                <a:ea typeface="+mn-ea"/>
                <a:cs typeface="+mn-cs"/>
              </a:rPr>
              <a:t>Vuelo</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and ACDAC (</a:t>
            </a:r>
            <a:r>
              <a:rPr lang="en-GB" sz="1200" i="1" kern="1200" dirty="0" err="1">
                <a:solidFill>
                  <a:schemeClr val="tx1"/>
                </a:solidFill>
                <a:effectLst/>
                <a:latin typeface="+mn-lt"/>
                <a:ea typeface="+mn-ea"/>
                <a:cs typeface="+mn-cs"/>
              </a:rPr>
              <a:t>Asociación</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Colombiana</a:t>
            </a:r>
            <a:r>
              <a:rPr lang="en-GB" sz="1200" i="1" kern="1200" dirty="0">
                <a:solidFill>
                  <a:schemeClr val="tx1"/>
                </a:solidFill>
                <a:effectLst/>
                <a:latin typeface="+mn-lt"/>
                <a:ea typeface="+mn-ea"/>
                <a:cs typeface="+mn-cs"/>
              </a:rPr>
              <a:t> De </a:t>
            </a:r>
            <a:r>
              <a:rPr lang="en-GB" sz="1200" i="1" kern="1200" dirty="0" err="1">
                <a:solidFill>
                  <a:schemeClr val="tx1"/>
                </a:solidFill>
                <a:effectLst/>
                <a:latin typeface="+mn-lt"/>
                <a:ea typeface="+mn-ea"/>
                <a:cs typeface="+mn-cs"/>
              </a:rPr>
              <a:t>Aviadores</a:t>
            </a:r>
            <a:r>
              <a:rPr lang="en-GB" sz="1200" i="1" kern="1200" dirty="0">
                <a:solidFill>
                  <a:schemeClr val="tx1"/>
                </a:solidFill>
                <a:effectLst/>
                <a:latin typeface="+mn-lt"/>
                <a:ea typeface="+mn-ea"/>
                <a:cs typeface="+mn-cs"/>
              </a:rPr>
              <a:t> </a:t>
            </a:r>
            <a:r>
              <a:rPr lang="en-GB" sz="1200" i="1" kern="1200" dirty="0" err="1">
                <a:solidFill>
                  <a:schemeClr val="tx1"/>
                </a:solidFill>
                <a:effectLst/>
                <a:latin typeface="+mn-lt"/>
                <a:ea typeface="+mn-ea"/>
                <a:cs typeface="+mn-cs"/>
              </a:rPr>
              <a:t>Civiles</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unions were representing Avianca workers who had been subjected to sustained anti-union behaviour at the company, including the firing of union members, in clear violation of the IFC’s ‘Performance Standard 2’ (PS2) labour safeguard.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complaint also outlined how the IFC had failed to adequately monitor and secure Avianca’s compliance with PS2 throughout the project cycle, including ignoring trade union warnings about the company’s history of serious labour rights violations before the loan was approved.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Following Avianca’s refusal to engage in a dispute resolution process with the union, the CAO embarked on a compliance investigation which, when its results were disclosed four years later in 2015, issued a </a:t>
            </a:r>
            <a:r>
              <a:rPr lang="en-GB" sz="1200" u="sng" kern="1200" dirty="0">
                <a:solidFill>
                  <a:schemeClr val="tx1"/>
                </a:solidFill>
                <a:effectLst/>
                <a:latin typeface="+mn-lt"/>
                <a:ea typeface="+mn-ea"/>
                <a:cs typeface="+mn-cs"/>
                <a:hlinkClick r:id="rId4"/>
              </a:rPr>
              <a:t>scathing indictment</a:t>
            </a:r>
            <a:r>
              <a:rPr lang="en-GB" sz="1200" kern="1200" dirty="0">
                <a:solidFill>
                  <a:schemeClr val="tx1"/>
                </a:solidFill>
                <a:effectLst/>
                <a:latin typeface="+mn-lt"/>
                <a:ea typeface="+mn-ea"/>
                <a:cs typeface="+mn-cs"/>
              </a:rPr>
              <a:t> of the IFC’s failure to secure Avianca’s compliance with the PS2 safeguard. While the CAO’s report was highly critical, including stating that the IFC had in fact erred in disbursing the loan to Avianca given its knowledge of the company’s poor labour rights record, its ability to bring about change in the company’s behaviour was severely limited because Avianca had already paid off its loan by the time the CAO’s findings were released. This meant that the IFC’s leverage over Avianca was profoundly weakened, and the company continued to engage in anti-union behaviour.</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Despite the drawn-out period of time between the initial complaint being submitted and disclosure of the CAO’s report, as well as the lack of timely resolution to the Avianca workers’ concrete and immediate problems, the IAM process did prove strategically useful for workers at the company in the longer term. The CAO’s findings provided supportive evidence for what proved to be a successful national Supreme Court case against the company’s illegal labour practices.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Cristina </a:t>
            </a:r>
            <a:r>
              <a:rPr lang="en-GB" sz="1200" kern="1200" dirty="0" err="1">
                <a:solidFill>
                  <a:schemeClr val="tx1"/>
                </a:solidFill>
                <a:effectLst/>
                <a:latin typeface="+mn-lt"/>
                <a:ea typeface="+mn-ea"/>
                <a:cs typeface="+mn-cs"/>
              </a:rPr>
              <a:t>Cadavid</a:t>
            </a:r>
            <a:r>
              <a:rPr lang="en-GB" sz="1200" kern="1200" dirty="0">
                <a:solidFill>
                  <a:schemeClr val="tx1"/>
                </a:solidFill>
                <a:effectLst/>
                <a:latin typeface="+mn-lt"/>
                <a:ea typeface="+mn-ea"/>
                <a:cs typeface="+mn-cs"/>
              </a:rPr>
              <a:t> of the ACAV union said that Avianca’s court defeat allowed the workers and their unions to ‘successfully put an end to labour discrimination’ at the company, with the new company management now preferring the ‘path of dialogue and consultation with workers’. The case also led to positive changes within the IFC itself as the ITUC was able to pressure the IFC to improve its internal procedures in order to strengthen its ability to ensure borrower compliance with PS2.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“Indeed, after the CAO proceedings concluded, Avianca did not change its conduct. It was really only through the court judgment – which was non-appealable, as it was the highest and final court – that we successfully put an end to labour discrimination at that company.</a:t>
            </a:r>
            <a:endParaRPr lang="en-US"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Today, as there has been a complete change of management due to the change of ownership, this has opened the way to dialogue and we have been able to ensure bilateral consultation.</a:t>
            </a:r>
            <a:endParaRPr lang="en-US"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In conclusion, </a:t>
            </a:r>
            <a:r>
              <a:rPr lang="en-GB" sz="1200" b="1" i="1" kern="1200" dirty="0">
                <a:solidFill>
                  <a:schemeClr val="tx1"/>
                </a:solidFill>
                <a:effectLst/>
                <a:latin typeface="+mn-lt"/>
                <a:ea typeface="+mn-ea"/>
                <a:cs typeface="+mn-cs"/>
              </a:rPr>
              <a:t>taking the complaint all the way to the World Bank allowed us to prove that it was the policy of those running Avianca to violate workers’ rights. This helped to ensure that those who took the reins at the company changed tack and now prefer the path of dialogue and consultation.”</a:t>
            </a:r>
            <a:endParaRPr lang="en-US" sz="1200" b="1"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39</a:t>
            </a:fld>
            <a:endParaRPr lang="en-GB"/>
          </a:p>
        </p:txBody>
      </p:sp>
    </p:spTree>
    <p:extLst>
      <p:ext uri="{BB962C8B-B14F-4D97-AF65-F5344CB8AC3E}">
        <p14:creationId xmlns:p14="http://schemas.microsoft.com/office/powerpoint/2010/main" val="31180850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Submitting</a:t>
            </a:r>
            <a:r>
              <a:rPr lang="en-US" sz="1200" kern="1200" baseline="0" dirty="0">
                <a:solidFill>
                  <a:schemeClr val="tx1"/>
                </a:solidFill>
                <a:effectLst/>
                <a:latin typeface="+mn-lt"/>
                <a:ea typeface="+mn-ea"/>
                <a:cs typeface="+mn-cs"/>
              </a:rPr>
              <a:t> complaints to IAMs are just one way that trade unions can try and protect transport worker rights within IFI investments.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Other options are available throughout an IFI’s ‘</a:t>
            </a:r>
            <a:r>
              <a:rPr lang="en-US" sz="1200" b="1" kern="1200" baseline="0" dirty="0">
                <a:solidFill>
                  <a:schemeClr val="tx1"/>
                </a:solidFill>
                <a:effectLst/>
                <a:latin typeface="+mn-lt"/>
                <a:ea typeface="+mn-ea"/>
                <a:cs typeface="+mn-cs"/>
              </a:rPr>
              <a:t>project cycle’. </a:t>
            </a:r>
          </a:p>
          <a:p>
            <a:endParaRPr lang="en-US" sz="1200" b="1" kern="1200" baseline="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IFIs follow a set of procedures called a ‘project cycle’ for each project financed by the IFI.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 will be discussed, there is a need for targeted union intervention at every stage of the cycle.</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Project cycles can be composed of four to twelve stages, depending on the IFI.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Nonetheless, they all follow a general theme and can be broken down into five </a:t>
            </a:r>
            <a:r>
              <a:rPr lang="en-GB" sz="1200" b="1" kern="1200" dirty="0">
                <a:solidFill>
                  <a:schemeClr val="tx1"/>
                </a:solidFill>
                <a:effectLst/>
                <a:latin typeface="+mn-lt"/>
                <a:ea typeface="+mn-ea"/>
                <a:cs typeface="+mn-cs"/>
              </a:rPr>
              <a:t>key stages: </a:t>
            </a:r>
          </a:p>
          <a:p>
            <a:endParaRPr lang="en-GB" sz="1200" b="1"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1" kern="1200" dirty="0">
                <a:solidFill>
                  <a:schemeClr val="tx1"/>
                </a:solidFill>
                <a:effectLst/>
                <a:latin typeface="+mn-lt"/>
                <a:ea typeface="+mn-ea"/>
                <a:cs typeface="+mn-cs"/>
              </a:rPr>
              <a:t>Project identification</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1" kern="1200" dirty="0">
                <a:solidFill>
                  <a:schemeClr val="tx1"/>
                </a:solidFill>
                <a:effectLst/>
                <a:latin typeface="+mn-lt"/>
                <a:ea typeface="+mn-ea"/>
                <a:cs typeface="+mn-cs"/>
              </a:rPr>
              <a:t>Preparation/Appraisal</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1" kern="1200" dirty="0">
                <a:solidFill>
                  <a:schemeClr val="tx1"/>
                </a:solidFill>
                <a:effectLst/>
                <a:latin typeface="+mn-lt"/>
                <a:ea typeface="+mn-ea"/>
                <a:cs typeface="+mn-cs"/>
              </a:rPr>
              <a:t>Approval/Review</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1" kern="1200" dirty="0">
                <a:solidFill>
                  <a:schemeClr val="tx1"/>
                </a:solidFill>
                <a:effectLst/>
                <a:latin typeface="+mn-lt"/>
                <a:ea typeface="+mn-ea"/>
                <a:cs typeface="+mn-cs"/>
              </a:rPr>
              <a:t>Implementation/Monitoring</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1" kern="1200" dirty="0">
                <a:solidFill>
                  <a:schemeClr val="tx1"/>
                </a:solidFill>
                <a:effectLst/>
                <a:latin typeface="+mn-lt"/>
                <a:ea typeface="+mn-ea"/>
                <a:cs typeface="+mn-cs"/>
              </a:rPr>
              <a:t>Completion/Evaluation</a:t>
            </a:r>
            <a:r>
              <a:rPr lang="en-US" dirty="0">
                <a:effectLst/>
              </a:rPr>
              <a:t> </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41</a:t>
            </a:fld>
            <a:endParaRPr lang="en-GB"/>
          </a:p>
        </p:txBody>
      </p:sp>
    </p:spTree>
    <p:extLst>
      <p:ext uri="{BB962C8B-B14F-4D97-AF65-F5344CB8AC3E}">
        <p14:creationId xmlns:p14="http://schemas.microsoft.com/office/powerpoint/2010/main" val="8977780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we look at each stage in a bit more detail:</a:t>
            </a:r>
          </a:p>
          <a:p>
            <a:endParaRPr lang="en-US" sz="1200" kern="1200" dirty="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1" kern="1200" dirty="0">
                <a:solidFill>
                  <a:schemeClr val="tx1"/>
                </a:solidFill>
                <a:effectLst/>
                <a:latin typeface="+mn-lt"/>
                <a:ea typeface="+mn-ea"/>
                <a:cs typeface="+mn-cs"/>
              </a:rPr>
              <a:t>Project identification</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en-GB" sz="1200" b="1"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This is when proposals for projects are identified.</a:t>
            </a:r>
          </a:p>
          <a:p>
            <a:pPr marL="171450" indent="-171450">
              <a:buFontTx/>
              <a:buChar char="-"/>
            </a:pPr>
            <a:endParaRPr lang="en-U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1200" kern="1200" dirty="0">
                <a:solidFill>
                  <a:schemeClr val="tx1"/>
                </a:solidFill>
                <a:effectLst/>
                <a:latin typeface="+mn-lt"/>
                <a:ea typeface="+mn-ea"/>
                <a:cs typeface="+mn-cs"/>
              </a:rPr>
              <a:t>In the case of the World Bank, projects are identified by World Bank staff and government officials as part of a country’s broader </a:t>
            </a:r>
            <a:r>
              <a:rPr lang="en-GB" sz="1200" b="1" kern="1200" dirty="0">
                <a:solidFill>
                  <a:schemeClr val="tx1"/>
                </a:solidFill>
                <a:effectLst/>
                <a:latin typeface="+mn-lt"/>
                <a:ea typeface="+mn-ea"/>
                <a:cs typeface="+mn-cs"/>
              </a:rPr>
              <a:t>Country Partnership Framework (CPF),</a:t>
            </a:r>
            <a:r>
              <a:rPr lang="en-GB" sz="1200" kern="1200" dirty="0">
                <a:solidFill>
                  <a:schemeClr val="tx1"/>
                </a:solidFill>
                <a:effectLst/>
                <a:latin typeface="+mn-lt"/>
                <a:ea typeface="+mn-ea"/>
                <a:cs typeface="+mn-cs"/>
              </a:rPr>
              <a:t> a strategy document which sets out a program for World Bank Group activities and lending in a country over a three to five year period based on what are deemed to be national priorities. </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GB"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1200" kern="1200" dirty="0">
                <a:solidFill>
                  <a:schemeClr val="tx1"/>
                </a:solidFill>
                <a:effectLst/>
                <a:latin typeface="+mn-lt"/>
                <a:ea typeface="+mn-ea"/>
                <a:cs typeface="+mn-cs"/>
              </a:rPr>
              <a:t>In the case of the IFC, companies will proactively approach the IFC with an investment proposal. The IFC’s investment officers identify suitable proposals and following dialogue with the potential client, produce a brief description of the project to present to IFC senior management. Senior management then decide whether to authorise an appraisal of the project.</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42</a:t>
            </a:fld>
            <a:endParaRPr lang="en-GB"/>
          </a:p>
        </p:txBody>
      </p:sp>
    </p:spTree>
    <p:extLst>
      <p:ext uri="{BB962C8B-B14F-4D97-AF65-F5344CB8AC3E}">
        <p14:creationId xmlns:p14="http://schemas.microsoft.com/office/powerpoint/2010/main" val="20552262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2.</a:t>
            </a:r>
            <a:r>
              <a:rPr lang="en-GB" sz="1200" b="1" kern="1200" baseline="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Preparation/Appraisal</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After potential projects have passed an initial review, the borrower is required to undertake further project preparation, engaging in feasibility studies, </a:t>
            </a:r>
            <a:r>
              <a:rPr lang="en-GB" sz="1200" b="1" kern="1200" dirty="0">
                <a:solidFill>
                  <a:schemeClr val="tx1"/>
                </a:solidFill>
                <a:effectLst/>
                <a:latin typeface="+mn-lt"/>
                <a:ea typeface="+mn-ea"/>
                <a:cs typeface="+mn-cs"/>
              </a:rPr>
              <a:t>stakeholder consultation</a:t>
            </a:r>
            <a:r>
              <a:rPr lang="en-GB" sz="1200" kern="1200" dirty="0">
                <a:solidFill>
                  <a:schemeClr val="tx1"/>
                </a:solidFill>
                <a:effectLst/>
                <a:latin typeface="+mn-lt"/>
                <a:ea typeface="+mn-ea"/>
                <a:cs typeface="+mn-cs"/>
              </a:rPr>
              <a:t> and</a:t>
            </a:r>
            <a:r>
              <a:rPr lang="en-GB" sz="1200" b="1" kern="1200" dirty="0">
                <a:solidFill>
                  <a:schemeClr val="tx1"/>
                </a:solidFill>
                <a:effectLst/>
                <a:latin typeface="+mn-lt"/>
                <a:ea typeface="+mn-ea"/>
                <a:cs typeface="+mn-cs"/>
              </a:rPr>
              <a:t> environment and social impact assessments (ESIAs)</a:t>
            </a:r>
            <a:r>
              <a:rPr lang="en-GB" sz="1200" kern="1200" dirty="0">
                <a:solidFill>
                  <a:schemeClr val="tx1"/>
                </a:solidFill>
                <a:effectLst/>
                <a:latin typeface="+mn-lt"/>
                <a:ea typeface="+mn-ea"/>
                <a:cs typeface="+mn-cs"/>
              </a:rPr>
              <a:t>, as mandated by the IFI’s safeguards. The IFI also undertakes its own environmental and social due diligence of proposed projects.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Based on the ESIA, and taking into account the IFI’s own due diligence findings as well as engagement with stakeholders, borrowers must then produce what the World Bank calls an </a:t>
            </a:r>
            <a:r>
              <a:rPr lang="en-US" sz="1200" b="1" kern="1200" dirty="0">
                <a:solidFill>
                  <a:schemeClr val="tx1"/>
                </a:solidFill>
                <a:effectLst/>
                <a:latin typeface="+mn-lt"/>
                <a:ea typeface="+mn-ea"/>
                <a:cs typeface="+mn-cs"/>
              </a:rPr>
              <a:t>‘Environmental and Social Commitment Plan’ (ESCP). </a:t>
            </a:r>
            <a:r>
              <a:rPr lang="en-US" sz="1200" kern="1200" dirty="0">
                <a:solidFill>
                  <a:schemeClr val="tx1"/>
                </a:solidFill>
                <a:effectLst/>
                <a:latin typeface="+mn-lt"/>
                <a:ea typeface="+mn-ea"/>
                <a:cs typeface="+mn-cs"/>
              </a:rPr>
              <a:t>The ESCP concretely outlines how anticipated risks and impacts will be managed and monitored by the borrower throughout the life of the project to ensure that the project’s outcomes are consistent with the objectives set out in the IFI’s safeguards.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part of the review of the environmental and social risks of a project, the IFI categorizes projects according to </a:t>
            </a:r>
            <a:r>
              <a:rPr lang="en-GB" sz="1200" kern="1200" dirty="0">
                <a:solidFill>
                  <a:schemeClr val="tx1"/>
                </a:solidFill>
                <a:effectLst/>
                <a:latin typeface="+mn-lt"/>
                <a:ea typeface="+mn-ea"/>
                <a:cs typeface="+mn-cs"/>
              </a:rPr>
              <a:t>the magnitude of their anticipated risks and impacts. The resulting </a:t>
            </a:r>
            <a:r>
              <a:rPr lang="en-GB" sz="1200" b="1" kern="1200" dirty="0">
                <a:solidFill>
                  <a:schemeClr val="tx1"/>
                </a:solidFill>
                <a:effectLst/>
                <a:latin typeface="+mn-lt"/>
                <a:ea typeface="+mn-ea"/>
                <a:cs typeface="+mn-cs"/>
              </a:rPr>
              <a:t>risk classification</a:t>
            </a:r>
            <a:r>
              <a:rPr lang="en-GB" sz="1200" kern="1200" dirty="0">
                <a:solidFill>
                  <a:schemeClr val="tx1"/>
                </a:solidFill>
                <a:effectLst/>
                <a:latin typeface="+mn-lt"/>
                <a:ea typeface="+mn-ea"/>
                <a:cs typeface="+mn-cs"/>
              </a:rPr>
              <a:t> determines the </a:t>
            </a:r>
            <a:r>
              <a:rPr lang="en-GB" sz="1200" b="1" kern="1200" dirty="0">
                <a:solidFill>
                  <a:schemeClr val="tx1"/>
                </a:solidFill>
                <a:effectLst/>
                <a:latin typeface="+mn-lt"/>
                <a:ea typeface="+mn-ea"/>
                <a:cs typeface="+mn-cs"/>
              </a:rPr>
              <a:t>level of IFI oversight</a:t>
            </a:r>
            <a:r>
              <a:rPr lang="en-GB" sz="1200" kern="1200" dirty="0">
                <a:solidFill>
                  <a:schemeClr val="tx1"/>
                </a:solidFill>
                <a:effectLst/>
                <a:latin typeface="+mn-lt"/>
                <a:ea typeface="+mn-ea"/>
                <a:cs typeface="+mn-cs"/>
              </a:rPr>
              <a:t> of the project as well as </a:t>
            </a:r>
            <a:r>
              <a:rPr lang="en-GB" sz="1200" b="1" kern="1200" dirty="0">
                <a:solidFill>
                  <a:schemeClr val="tx1"/>
                </a:solidFill>
                <a:effectLst/>
                <a:latin typeface="+mn-lt"/>
                <a:ea typeface="+mn-ea"/>
                <a:cs typeface="+mn-cs"/>
              </a:rPr>
              <a:t>requirements for information disclosure.</a:t>
            </a:r>
            <a:endParaRPr lang="en-GB" dirty="0"/>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43</a:t>
            </a:fld>
            <a:endParaRPr lang="en-GB"/>
          </a:p>
        </p:txBody>
      </p:sp>
    </p:spTree>
    <p:extLst>
      <p:ext uri="{BB962C8B-B14F-4D97-AF65-F5344CB8AC3E}">
        <p14:creationId xmlns:p14="http://schemas.microsoft.com/office/powerpoint/2010/main" val="578336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4</a:t>
            </a:fld>
            <a:endParaRPr lang="en-GB"/>
          </a:p>
        </p:txBody>
      </p:sp>
    </p:spTree>
    <p:extLst>
      <p:ext uri="{BB962C8B-B14F-4D97-AF65-F5344CB8AC3E}">
        <p14:creationId xmlns:p14="http://schemas.microsoft.com/office/powerpoint/2010/main" val="3798981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3. Approval/Review</a:t>
            </a:r>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Following negotiations between the IFI and borrower over the terms and conditions of the loan, the project is submitted to the IFI’s Board of Directors for consideration and approval. At this stage, legal agreements are finalised between IFI and borrower, including the borrower’s ‘</a:t>
            </a:r>
            <a:r>
              <a:rPr lang="en-GB" sz="1200" b="1" kern="1200" dirty="0">
                <a:solidFill>
                  <a:schemeClr val="tx1"/>
                </a:solidFill>
                <a:effectLst/>
                <a:latin typeface="+mn-lt"/>
                <a:ea typeface="+mn-ea"/>
                <a:cs typeface="+mn-cs"/>
              </a:rPr>
              <a:t>Environmental and Social Commitment Plan’ (ESCP)</a:t>
            </a:r>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44</a:t>
            </a:fld>
            <a:endParaRPr lang="en-GB"/>
          </a:p>
        </p:txBody>
      </p:sp>
    </p:spTree>
    <p:extLst>
      <p:ext uri="{BB962C8B-B14F-4D97-AF65-F5344CB8AC3E}">
        <p14:creationId xmlns:p14="http://schemas.microsoft.com/office/powerpoint/2010/main" val="29901366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4. Implementation/Monitoring</a:t>
            </a:r>
            <a:endParaRPr lang="en-US"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borrower implements the project while IFIs take on a supervisory role. IFIs monitor projects to keep track of development impacts and ensure borrower compliance with the conditions in the loan agreement, </a:t>
            </a:r>
            <a:r>
              <a:rPr lang="en-GB" sz="1200" b="1" kern="1200" dirty="0">
                <a:solidFill>
                  <a:schemeClr val="tx1"/>
                </a:solidFill>
                <a:effectLst/>
                <a:latin typeface="+mn-lt"/>
                <a:ea typeface="+mn-ea"/>
                <a:cs typeface="+mn-cs"/>
              </a:rPr>
              <a:t>including compliance with safeguards </a:t>
            </a:r>
            <a:r>
              <a:rPr lang="en-GB" sz="1200" kern="1200" dirty="0">
                <a:solidFill>
                  <a:schemeClr val="tx1"/>
                </a:solidFill>
                <a:effectLst/>
                <a:latin typeface="+mn-lt"/>
                <a:ea typeface="+mn-ea"/>
                <a:cs typeface="+mn-cs"/>
              </a:rPr>
              <a:t>and implementation of agreed action plans. Borrowers are required to regularly report on project activities. </a:t>
            </a:r>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45</a:t>
            </a:fld>
            <a:endParaRPr lang="en-GB"/>
          </a:p>
        </p:txBody>
      </p:sp>
    </p:spTree>
    <p:extLst>
      <p:ext uri="{BB962C8B-B14F-4D97-AF65-F5344CB8AC3E}">
        <p14:creationId xmlns:p14="http://schemas.microsoft.com/office/powerpoint/2010/main" val="13841486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5.  Completion/Evaluation</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Following completion of a project, IFI staff produce reports compiling data and information from a project (for example see the World Bank’s </a:t>
            </a:r>
            <a:r>
              <a:rPr lang="en-GB" sz="1200" b="1" kern="1200" dirty="0">
                <a:solidFill>
                  <a:schemeClr val="tx1"/>
                </a:solidFill>
                <a:effectLst/>
                <a:latin typeface="+mn-lt"/>
                <a:ea typeface="+mn-ea"/>
                <a:cs typeface="+mn-cs"/>
              </a:rPr>
              <a:t>Implementation Completion and Results Reports). </a:t>
            </a:r>
          </a:p>
          <a:p>
            <a:endParaRPr lang="en-GB"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some cases,</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projects are evaluated by an independent department in the IFI.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example, the World Bank’s </a:t>
            </a:r>
            <a:r>
              <a:rPr lang="en-GB" sz="1200" u="sng" kern="1200" dirty="0">
                <a:solidFill>
                  <a:schemeClr val="tx1"/>
                </a:solidFill>
                <a:effectLst/>
                <a:latin typeface="+mn-lt"/>
                <a:ea typeface="+mn-ea"/>
                <a:cs typeface="+mn-cs"/>
                <a:hlinkClick r:id="rId3"/>
              </a:rPr>
              <a:t>Independent Evaluation Group</a:t>
            </a:r>
            <a:r>
              <a:rPr lang="en-GB" sz="1200" kern="1200" dirty="0">
                <a:solidFill>
                  <a:schemeClr val="tx1"/>
                </a:solidFill>
                <a:effectLst/>
                <a:latin typeface="+mn-lt"/>
                <a:ea typeface="+mn-ea"/>
                <a:cs typeface="+mn-cs"/>
              </a:rPr>
              <a:t> evaluates the performance of around one in every four World Bank projects. </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46</a:t>
            </a:fld>
            <a:endParaRPr lang="en-GB"/>
          </a:p>
        </p:txBody>
      </p:sp>
    </p:spTree>
    <p:extLst>
      <p:ext uri="{BB962C8B-B14F-4D97-AF65-F5344CB8AC3E}">
        <p14:creationId xmlns:p14="http://schemas.microsoft.com/office/powerpoint/2010/main" val="37818645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different stages of a project allow for different types of public intervention which could affect the project and advance </a:t>
            </a:r>
            <a:r>
              <a:rPr lang="en-US" sz="1200" kern="1200" dirty="0" err="1">
                <a:solidFill>
                  <a:schemeClr val="tx1"/>
                </a:solidFill>
                <a:effectLst/>
                <a:latin typeface="+mn-lt"/>
                <a:ea typeface="+mn-ea"/>
                <a:cs typeface="+mn-cs"/>
              </a:rPr>
              <a:t>labour</a:t>
            </a:r>
            <a:r>
              <a:rPr lang="en-US" sz="1200" kern="1200" dirty="0">
                <a:solidFill>
                  <a:schemeClr val="tx1"/>
                </a:solidFill>
                <a:effectLst/>
                <a:latin typeface="+mn-lt"/>
                <a:ea typeface="+mn-ea"/>
                <a:cs typeface="+mn-cs"/>
              </a:rPr>
              <a:t> and gender rights.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earlier stakeholders (e.g. unions, communities etc.) are able to intervene in the project cycle, the higher the possibility of being able to:</a:t>
            </a:r>
          </a:p>
          <a:p>
            <a:endParaRPr lang="en-US"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affect the course of the project, </a:t>
            </a:r>
          </a:p>
          <a:p>
            <a:pPr marL="171450" indent="-171450">
              <a:buFontTx/>
              <a:buChar char="-"/>
            </a:pPr>
            <a:r>
              <a:rPr lang="en-US" sz="1200" kern="1200" dirty="0">
                <a:solidFill>
                  <a:schemeClr val="tx1"/>
                </a:solidFill>
                <a:effectLst/>
                <a:latin typeface="+mn-lt"/>
                <a:ea typeface="+mn-ea"/>
                <a:cs typeface="+mn-cs"/>
              </a:rPr>
              <a:t>demand conditions beneficial to them, and </a:t>
            </a:r>
          </a:p>
          <a:p>
            <a:pPr marL="171450" indent="-171450">
              <a:buFontTx/>
              <a:buChar char="-"/>
            </a:pPr>
            <a:r>
              <a:rPr lang="en-US" sz="1200" kern="1200" dirty="0">
                <a:solidFill>
                  <a:schemeClr val="tx1"/>
                </a:solidFill>
                <a:effectLst/>
                <a:latin typeface="+mn-lt"/>
                <a:ea typeface="+mn-ea"/>
                <a:cs typeface="+mn-cs"/>
              </a:rPr>
              <a:t>ensure that rights are protected.</a:t>
            </a:r>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47</a:t>
            </a:fld>
            <a:endParaRPr lang="en-GB"/>
          </a:p>
        </p:txBody>
      </p:sp>
    </p:spTree>
    <p:extLst>
      <p:ext uri="{BB962C8B-B14F-4D97-AF65-F5344CB8AC3E}">
        <p14:creationId xmlns:p14="http://schemas.microsoft.com/office/powerpoint/2010/main" val="40493095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u="none" kern="1200" dirty="0">
                <a:solidFill>
                  <a:schemeClr val="tx1"/>
                </a:solidFill>
                <a:effectLst/>
                <a:latin typeface="+mn-lt"/>
                <a:ea typeface="+mn-ea"/>
                <a:cs typeface="+mn-cs"/>
              </a:rPr>
              <a:t>So, if we look again</a:t>
            </a:r>
            <a:r>
              <a:rPr lang="en-US" sz="1200" i="0" u="none" kern="1200" baseline="0" dirty="0">
                <a:solidFill>
                  <a:schemeClr val="tx1"/>
                </a:solidFill>
                <a:effectLst/>
                <a:latin typeface="+mn-lt"/>
                <a:ea typeface="+mn-ea"/>
                <a:cs typeface="+mn-cs"/>
              </a:rPr>
              <a:t> at the project cycle:</a:t>
            </a:r>
          </a:p>
          <a:p>
            <a:endParaRPr lang="en-US" sz="1200" i="0" u="none" kern="1200" baseline="0" dirty="0">
              <a:solidFill>
                <a:schemeClr val="tx1"/>
              </a:solidFill>
              <a:effectLst/>
              <a:latin typeface="+mn-lt"/>
              <a:ea typeface="+mn-ea"/>
              <a:cs typeface="+mn-cs"/>
            </a:endParaRPr>
          </a:p>
          <a:p>
            <a:r>
              <a:rPr lang="en-US" sz="1200" i="0" u="none" kern="1200" baseline="0" dirty="0">
                <a:solidFill>
                  <a:schemeClr val="tx1"/>
                </a:solidFill>
                <a:effectLst/>
                <a:latin typeface="+mn-lt"/>
                <a:ea typeface="+mn-ea"/>
                <a:cs typeface="+mn-cs"/>
              </a:rPr>
              <a:t>The </a:t>
            </a:r>
            <a:r>
              <a:rPr lang="en-US" sz="1200" i="0" u="sng" kern="1200" baseline="0" dirty="0">
                <a:solidFill>
                  <a:schemeClr val="tx1"/>
                </a:solidFill>
                <a:effectLst/>
                <a:latin typeface="+mn-lt"/>
                <a:ea typeface="+mn-ea"/>
                <a:cs typeface="+mn-cs"/>
              </a:rPr>
              <a:t>early stages (identification / preparation / appraisal) </a:t>
            </a:r>
            <a:r>
              <a:rPr lang="en-US" sz="1200" i="0" u="none" kern="1200" baseline="0" dirty="0">
                <a:solidFill>
                  <a:schemeClr val="tx1"/>
                </a:solidFill>
                <a:effectLst/>
                <a:latin typeface="+mn-lt"/>
                <a:ea typeface="+mn-ea"/>
                <a:cs typeface="+mn-cs"/>
              </a:rPr>
              <a:t>of a project triggers a full range of assessments relating to the technical, financial, social and environmental aspects of the project.</a:t>
            </a:r>
          </a:p>
          <a:p>
            <a:endParaRPr lang="en-US" sz="1200" i="0" u="none" kern="1200" baseline="0" dirty="0">
              <a:solidFill>
                <a:schemeClr val="tx1"/>
              </a:solidFill>
              <a:effectLst/>
              <a:latin typeface="+mn-lt"/>
              <a:ea typeface="+mn-ea"/>
              <a:cs typeface="+mn-cs"/>
            </a:endParaRPr>
          </a:p>
          <a:p>
            <a:r>
              <a:rPr lang="en-US" sz="1200" i="0" u="none" kern="1200" baseline="0" dirty="0">
                <a:solidFill>
                  <a:schemeClr val="tx1"/>
                </a:solidFill>
                <a:effectLst/>
                <a:latin typeface="+mn-lt"/>
                <a:ea typeface="+mn-ea"/>
                <a:cs typeface="+mn-cs"/>
              </a:rPr>
              <a:t>This stage offers the best opportunity to impact the project.</a:t>
            </a:r>
          </a:p>
          <a:p>
            <a:endParaRPr lang="en-US" sz="1200" i="0" u="none" kern="1200" baseline="0" dirty="0">
              <a:solidFill>
                <a:schemeClr val="tx1"/>
              </a:solidFill>
              <a:effectLst/>
              <a:latin typeface="+mn-lt"/>
              <a:ea typeface="+mn-ea"/>
              <a:cs typeface="+mn-cs"/>
            </a:endParaRPr>
          </a:p>
          <a:p>
            <a:r>
              <a:rPr lang="en-US" sz="1200" i="0" u="none" kern="1200" baseline="0" dirty="0">
                <a:solidFill>
                  <a:schemeClr val="tx1"/>
                </a:solidFill>
                <a:effectLst/>
                <a:latin typeface="+mn-lt"/>
                <a:ea typeface="+mn-ea"/>
                <a:cs typeface="+mn-cs"/>
              </a:rPr>
              <a:t>If there is a strong </a:t>
            </a:r>
            <a:r>
              <a:rPr lang="en-US" sz="1200" i="0" u="none" kern="1200" baseline="0" dirty="0" err="1">
                <a:solidFill>
                  <a:schemeClr val="tx1"/>
                </a:solidFill>
                <a:effectLst/>
                <a:latin typeface="+mn-lt"/>
                <a:ea typeface="+mn-ea"/>
                <a:cs typeface="+mn-cs"/>
              </a:rPr>
              <a:t>labour</a:t>
            </a:r>
            <a:r>
              <a:rPr lang="en-US" sz="1200" i="0" u="none" kern="1200" baseline="0" dirty="0">
                <a:solidFill>
                  <a:schemeClr val="tx1"/>
                </a:solidFill>
                <a:effectLst/>
                <a:latin typeface="+mn-lt"/>
                <a:ea typeface="+mn-ea"/>
                <a:cs typeface="+mn-cs"/>
              </a:rPr>
              <a:t> movement, unions may be able to influence decision-making around whether the project is considered and propose revisions. </a:t>
            </a:r>
          </a:p>
          <a:p>
            <a:endParaRPr lang="en-US" sz="1200" i="0" u="none" kern="1200" baseline="0" dirty="0">
              <a:solidFill>
                <a:schemeClr val="tx1"/>
              </a:solidFill>
              <a:effectLst/>
              <a:latin typeface="+mn-lt"/>
              <a:ea typeface="+mn-ea"/>
              <a:cs typeface="+mn-cs"/>
            </a:endParaRPr>
          </a:p>
          <a:p>
            <a:r>
              <a:rPr lang="en-US" sz="1200" i="0" u="none" kern="1200" baseline="0" dirty="0">
                <a:solidFill>
                  <a:schemeClr val="tx1"/>
                </a:solidFill>
                <a:effectLst/>
                <a:latin typeface="+mn-lt"/>
                <a:ea typeface="+mn-ea"/>
                <a:cs typeface="+mn-cs"/>
              </a:rPr>
              <a:t>For example, to ensure that current workers will not be adversely affected and that there is maximum protection for workers unions could carry out their own impact analysis focusing on </a:t>
            </a:r>
            <a:r>
              <a:rPr lang="en-US" sz="1200" i="0" u="none" kern="1200" baseline="0" dirty="0" err="1">
                <a:solidFill>
                  <a:schemeClr val="tx1"/>
                </a:solidFill>
                <a:effectLst/>
                <a:latin typeface="+mn-lt"/>
                <a:ea typeface="+mn-ea"/>
                <a:cs typeface="+mn-cs"/>
              </a:rPr>
              <a:t>labour</a:t>
            </a:r>
            <a:r>
              <a:rPr lang="en-US" sz="1200" i="0" u="none" kern="1200" baseline="0" dirty="0">
                <a:solidFill>
                  <a:schemeClr val="tx1"/>
                </a:solidFill>
                <a:effectLst/>
                <a:latin typeface="+mn-lt"/>
                <a:ea typeface="+mn-ea"/>
                <a:cs typeface="+mn-cs"/>
              </a:rPr>
              <a:t> and gender issues. </a:t>
            </a:r>
            <a:r>
              <a:rPr lang="en-GB" sz="1200" i="0" u="none" kern="1200" baseline="0" dirty="0">
                <a:solidFill>
                  <a:schemeClr val="tx1"/>
                </a:solidFill>
                <a:effectLst/>
                <a:latin typeface="+mn-lt"/>
                <a:ea typeface="+mn-ea"/>
                <a:cs typeface="+mn-cs"/>
              </a:rPr>
              <a:t>The ITF </a:t>
            </a:r>
            <a:r>
              <a:rPr lang="en-US" sz="1200" i="0" u="none" kern="1200" baseline="0" dirty="0">
                <a:solidFill>
                  <a:schemeClr val="tx1"/>
                </a:solidFill>
                <a:effectLst/>
                <a:latin typeface="+mn-lt"/>
                <a:ea typeface="+mn-ea"/>
                <a:cs typeface="+mn-cs"/>
              </a:rPr>
              <a:t>has supported affiliates do this in cities like Nairobi and Dakar </a:t>
            </a:r>
            <a:r>
              <a:rPr lang="mr-IN" sz="1200" i="0" u="none" kern="1200" baseline="0" dirty="0">
                <a:solidFill>
                  <a:schemeClr val="tx1"/>
                </a:solidFill>
                <a:effectLst/>
                <a:latin typeface="+mn-lt"/>
                <a:ea typeface="+mn-ea"/>
                <a:cs typeface="+mn-cs"/>
              </a:rPr>
              <a:t>–</a:t>
            </a:r>
            <a:r>
              <a:rPr lang="en-US" sz="1200" i="0" u="none" kern="1200" baseline="0" dirty="0">
                <a:solidFill>
                  <a:schemeClr val="tx1"/>
                </a:solidFill>
                <a:effectLst/>
                <a:latin typeface="+mn-lt"/>
                <a:ea typeface="+mn-ea"/>
                <a:cs typeface="+mn-cs"/>
              </a:rPr>
              <a:t> where IFI-financed BRT systems threaten the livelihoods of informal transport workers (see </a:t>
            </a:r>
            <a:r>
              <a:rPr lang="en-US" sz="1200" i="0" u="none" kern="1200" baseline="0" dirty="0" err="1">
                <a:solidFill>
                  <a:schemeClr val="tx1"/>
                </a:solidFill>
                <a:effectLst/>
                <a:latin typeface="+mn-lt"/>
                <a:ea typeface="+mn-ea"/>
                <a:cs typeface="+mn-cs"/>
              </a:rPr>
              <a:t>Labour</a:t>
            </a:r>
            <a:r>
              <a:rPr lang="en-US" sz="1200" i="0" u="none" kern="1200" baseline="0" dirty="0">
                <a:solidFill>
                  <a:schemeClr val="tx1"/>
                </a:solidFill>
                <a:effectLst/>
                <a:latin typeface="+mn-lt"/>
                <a:ea typeface="+mn-ea"/>
                <a:cs typeface="+mn-cs"/>
              </a:rPr>
              <a:t> Impact Assessments).</a:t>
            </a:r>
          </a:p>
          <a:p>
            <a:endParaRPr lang="en-US" sz="1200" i="0" u="none" kern="1200" baseline="0" dirty="0">
              <a:solidFill>
                <a:schemeClr val="tx1"/>
              </a:solidFill>
              <a:effectLst/>
              <a:latin typeface="+mn-lt"/>
              <a:ea typeface="+mn-ea"/>
              <a:cs typeface="+mn-cs"/>
            </a:endParaRPr>
          </a:p>
          <a:p>
            <a:r>
              <a:rPr lang="en-US" sz="1200" i="0" u="none" kern="1200" baseline="0" dirty="0">
                <a:solidFill>
                  <a:schemeClr val="tx1"/>
                </a:solidFill>
                <a:effectLst/>
                <a:latin typeface="+mn-lt"/>
                <a:ea typeface="+mn-ea"/>
                <a:cs typeface="+mn-cs"/>
              </a:rPr>
              <a:t>There is also an opportunity to lobby for gender aspects (e.g. women’s employment) to be integrated into a project’s design </a:t>
            </a:r>
            <a:r>
              <a:rPr lang="mr-IN" sz="1200" i="0" u="none" kern="1200" baseline="0" dirty="0">
                <a:solidFill>
                  <a:schemeClr val="tx1"/>
                </a:solidFill>
                <a:effectLst/>
                <a:latin typeface="+mn-lt"/>
                <a:ea typeface="+mn-ea"/>
                <a:cs typeface="+mn-cs"/>
              </a:rPr>
              <a:t>–</a:t>
            </a:r>
            <a:r>
              <a:rPr lang="en-US" sz="1200" i="0" u="none" kern="1200" baseline="0" dirty="0">
                <a:solidFill>
                  <a:schemeClr val="tx1"/>
                </a:solidFill>
                <a:effectLst/>
                <a:latin typeface="+mn-lt"/>
                <a:ea typeface="+mn-ea"/>
                <a:cs typeface="+mn-cs"/>
              </a:rPr>
              <a:t> for example concrete commitments to levels of women’s employment.</a:t>
            </a:r>
          </a:p>
          <a:p>
            <a:endParaRPr lang="en-US" sz="1200" i="0" u="none" kern="1200" baseline="0" dirty="0">
              <a:solidFill>
                <a:schemeClr val="tx1"/>
              </a:solidFill>
              <a:effectLst/>
              <a:latin typeface="+mn-lt"/>
              <a:ea typeface="+mn-ea"/>
              <a:cs typeface="+mn-cs"/>
            </a:endParaRPr>
          </a:p>
          <a:p>
            <a:r>
              <a:rPr lang="en-US" sz="1200" i="0" u="none" kern="1200" baseline="0" dirty="0">
                <a:solidFill>
                  <a:schemeClr val="tx1"/>
                </a:solidFill>
                <a:effectLst/>
                <a:latin typeface="+mn-lt"/>
                <a:ea typeface="+mn-ea"/>
                <a:cs typeface="+mn-cs"/>
              </a:rPr>
              <a:t>Unions and other stakeholders must ensure they can participate in the ‘stakeholder consultation’ process in order to influence the terms and conditions of the loan and inform the bank of any anti-union activities by the borrower or other groups who will be implementing the project (such as contractors).</a:t>
            </a:r>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48</a:t>
            </a:fld>
            <a:endParaRPr lang="en-GB"/>
          </a:p>
        </p:txBody>
      </p:sp>
    </p:spTree>
    <p:extLst>
      <p:ext uri="{BB962C8B-B14F-4D97-AF65-F5344CB8AC3E}">
        <p14:creationId xmlns:p14="http://schemas.microsoft.com/office/powerpoint/2010/main" val="8568093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u="none" kern="1200" baseline="0" dirty="0">
                <a:solidFill>
                  <a:schemeClr val="tx1"/>
                </a:solidFill>
                <a:effectLst/>
                <a:latin typeface="+mn-lt"/>
                <a:ea typeface="+mn-ea"/>
                <a:cs typeface="+mn-cs"/>
              </a:rPr>
              <a:t>Later in the project cycle, it becomes more difficult to influence or shape what the project should look like.</a:t>
            </a:r>
          </a:p>
          <a:p>
            <a:endParaRPr lang="en-US" sz="1200" i="0" u="none" kern="1200" baseline="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Unions</a:t>
            </a:r>
            <a:r>
              <a:rPr lang="en-GB" sz="1200" b="1" kern="1200" baseline="0" dirty="0">
                <a:solidFill>
                  <a:schemeClr val="tx1"/>
                </a:solidFill>
                <a:effectLst/>
                <a:latin typeface="+mn-lt"/>
                <a:ea typeface="+mn-ea"/>
                <a:cs typeface="+mn-cs"/>
              </a:rPr>
              <a:t> should try and </a:t>
            </a:r>
            <a:r>
              <a:rPr lang="en-GB" sz="1200" b="1" kern="1200" dirty="0">
                <a:solidFill>
                  <a:schemeClr val="tx1"/>
                </a:solidFill>
                <a:effectLst/>
                <a:latin typeface="+mn-lt"/>
                <a:ea typeface="+mn-ea"/>
                <a:cs typeface="+mn-cs"/>
              </a:rPr>
              <a:t>raise concerns </a:t>
            </a:r>
            <a:r>
              <a:rPr lang="en-GB" sz="1200" b="1" i="1" kern="1200" dirty="0">
                <a:solidFill>
                  <a:schemeClr val="tx1"/>
                </a:solidFill>
                <a:effectLst/>
                <a:latin typeface="+mn-lt"/>
                <a:ea typeface="+mn-ea"/>
                <a:cs typeface="+mn-cs"/>
              </a:rPr>
              <a:t>before </a:t>
            </a:r>
            <a:r>
              <a:rPr lang="en-GB" sz="1200" b="1" kern="1200" dirty="0">
                <a:solidFill>
                  <a:schemeClr val="tx1"/>
                </a:solidFill>
                <a:effectLst/>
                <a:latin typeface="+mn-lt"/>
                <a:ea typeface="+mn-ea"/>
                <a:cs typeface="+mn-cs"/>
              </a:rPr>
              <a:t>board approval</a:t>
            </a:r>
            <a:r>
              <a:rPr lang="en-GB" sz="1200" b="1" kern="1200" baseline="0" dirty="0">
                <a:solidFill>
                  <a:schemeClr val="tx1"/>
                </a:solidFill>
                <a:effectLst/>
                <a:latin typeface="+mn-lt"/>
                <a:ea typeface="+mn-ea"/>
                <a:cs typeface="+mn-cs"/>
              </a:rPr>
              <a:t> </a:t>
            </a:r>
            <a:r>
              <a:rPr lang="en-GB" sz="1200" b="0" kern="1200" baseline="0" dirty="0">
                <a:solidFill>
                  <a:schemeClr val="tx1"/>
                </a:solidFill>
                <a:effectLst/>
                <a:latin typeface="+mn-lt"/>
                <a:ea typeface="+mn-ea"/>
                <a:cs typeface="+mn-cs"/>
              </a:rPr>
              <a:t>because this </a:t>
            </a:r>
            <a:r>
              <a:rPr lang="en-GB" sz="1200" kern="1200" dirty="0">
                <a:solidFill>
                  <a:schemeClr val="tx1"/>
                </a:solidFill>
                <a:effectLst/>
                <a:latin typeface="+mn-lt"/>
                <a:ea typeface="+mn-ea"/>
                <a:cs typeface="+mn-cs"/>
              </a:rPr>
              <a:t>is when they have most leverage to stop or substantially change a project </a:t>
            </a:r>
            <a:r>
              <a:rPr lang="en-GB" sz="1200" i="1" kern="1200" dirty="0">
                <a:solidFill>
                  <a:schemeClr val="tx1"/>
                </a:solidFill>
                <a:effectLst/>
                <a:latin typeface="+mn-lt"/>
                <a:ea typeface="+mn-ea"/>
                <a:cs typeface="+mn-cs"/>
              </a:rPr>
              <a:t>before </a:t>
            </a:r>
            <a:r>
              <a:rPr lang="en-GB" sz="1200" kern="1200" dirty="0">
                <a:solidFill>
                  <a:schemeClr val="tx1"/>
                </a:solidFill>
                <a:effectLst/>
                <a:latin typeface="+mn-lt"/>
                <a:ea typeface="+mn-ea"/>
                <a:cs typeface="+mn-cs"/>
              </a:rPr>
              <a:t>a project is approved by an IFI’s Board of Directors (i.e. before loan conditions have been agreed between IFI and borrower, and before the loan has been disbursed).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In the event that trade unions are opposed to a project presented to the board, or still demand that significant changes are made to its design, it may be possible to lobby an IFI’s Board of Directors.</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The ITF can support this process. </a:t>
            </a:r>
            <a:r>
              <a:rPr lang="en-US" sz="1200" kern="1200" dirty="0">
                <a:solidFill>
                  <a:schemeClr val="tx1"/>
                </a:solidFill>
                <a:effectLst/>
                <a:latin typeface="+mn-lt"/>
                <a:ea typeface="+mn-ea"/>
                <a:cs typeface="+mn-cs"/>
              </a:rPr>
              <a:t>  </a:t>
            </a:r>
            <a:endParaRPr lang="en-US" sz="1200" i="0" u="none" kern="1200" baseline="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49</a:t>
            </a:fld>
            <a:endParaRPr lang="en-GB"/>
          </a:p>
        </p:txBody>
      </p:sp>
    </p:spTree>
    <p:extLst>
      <p:ext uri="{BB962C8B-B14F-4D97-AF65-F5344CB8AC3E}">
        <p14:creationId xmlns:p14="http://schemas.microsoft.com/office/powerpoint/2010/main" val="23805796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Monitoring</a:t>
            </a:r>
            <a:r>
              <a:rPr lang="en-GB" sz="1200" b="1" kern="1200" baseline="0" dirty="0">
                <a:solidFill>
                  <a:schemeClr val="tx1"/>
                </a:solidFill>
                <a:effectLst/>
                <a:latin typeface="+mn-lt"/>
                <a:ea typeface="+mn-ea"/>
                <a:cs typeface="+mn-cs"/>
              </a:rPr>
              <a:t> safeguard compliance during project implementation </a:t>
            </a:r>
            <a:r>
              <a:rPr lang="en-GB" sz="1200" b="0" kern="1200" baseline="0" dirty="0">
                <a:solidFill>
                  <a:schemeClr val="tx1"/>
                </a:solidFill>
                <a:effectLst/>
                <a:latin typeface="+mn-lt"/>
                <a:ea typeface="+mn-ea"/>
                <a:cs typeface="+mn-cs"/>
              </a:rPr>
              <a:t>is considered </a:t>
            </a:r>
            <a:r>
              <a:rPr lang="en-GB" sz="1200" kern="1200" baseline="0" dirty="0">
                <a:solidFill>
                  <a:schemeClr val="tx1"/>
                </a:solidFill>
                <a:effectLst/>
                <a:latin typeface="+mn-lt"/>
                <a:ea typeface="+mn-ea"/>
                <a:cs typeface="+mn-cs"/>
              </a:rPr>
              <a:t>one of the weakest links in the chain of IFI safeguard regimes. </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Unions have a crucial role to play in: </a:t>
            </a:r>
          </a:p>
          <a:p>
            <a:endParaRPr lang="en-GB" sz="1200" b="1" kern="1200" dirty="0">
              <a:solidFill>
                <a:schemeClr val="tx1"/>
              </a:solidFill>
              <a:effectLst/>
              <a:latin typeface="+mn-lt"/>
              <a:ea typeface="+mn-ea"/>
              <a:cs typeface="+mn-cs"/>
            </a:endParaRPr>
          </a:p>
          <a:p>
            <a:pPr marL="171450" indent="-171450">
              <a:buFont typeface="Arial"/>
              <a:buChar char="•"/>
            </a:pPr>
            <a:r>
              <a:rPr lang="en-GB" sz="1200" b="0" kern="1200" dirty="0">
                <a:solidFill>
                  <a:schemeClr val="tx1"/>
                </a:solidFill>
                <a:effectLst/>
                <a:latin typeface="+mn-lt"/>
                <a:ea typeface="+mn-ea"/>
                <a:cs typeface="+mn-cs"/>
              </a:rPr>
              <a:t>Investigating</a:t>
            </a:r>
            <a:r>
              <a:rPr lang="en-GB" sz="1200" b="0" kern="1200" baseline="0" dirty="0">
                <a:solidFill>
                  <a:schemeClr val="tx1"/>
                </a:solidFill>
                <a:effectLst/>
                <a:latin typeface="+mn-lt"/>
                <a:ea typeface="+mn-ea"/>
                <a:cs typeface="+mn-cs"/>
              </a:rPr>
              <a:t> companies bidding to implement the project and informing IFIs if bidding companies have a poor record in terms of labour/gender rights.</a:t>
            </a:r>
          </a:p>
          <a:p>
            <a:endParaRPr lang="en-US" sz="1200" b="0" kern="1200" dirty="0">
              <a:solidFill>
                <a:schemeClr val="tx1"/>
              </a:solidFill>
              <a:effectLst/>
              <a:latin typeface="+mn-lt"/>
              <a:ea typeface="+mn-ea"/>
              <a:cs typeface="+mn-cs"/>
            </a:endParaRPr>
          </a:p>
          <a:p>
            <a:pPr marL="171450" indent="-171450">
              <a:buFont typeface="Arial"/>
              <a:buChar char="•"/>
            </a:pPr>
            <a:r>
              <a:rPr lang="en-GB" sz="1200" b="0" kern="1200" dirty="0">
                <a:solidFill>
                  <a:schemeClr val="tx1"/>
                </a:solidFill>
                <a:effectLst/>
                <a:latin typeface="+mn-lt"/>
                <a:ea typeface="+mn-ea"/>
                <a:cs typeface="+mn-cs"/>
              </a:rPr>
              <a:t>Monitoring borrower and contractor compliance with safeguards and agreements or ‘action plans’ made in the (ESCP)</a:t>
            </a:r>
            <a:r>
              <a:rPr lang="en-US" sz="1200" b="0" kern="1200" baseline="0" dirty="0">
                <a:solidFill>
                  <a:schemeClr val="tx1"/>
                </a:solidFill>
                <a:effectLst/>
                <a:latin typeface="+mn-lt"/>
                <a:ea typeface="+mn-ea"/>
                <a:cs typeface="+mn-cs"/>
              </a:rPr>
              <a:t> - </a:t>
            </a:r>
            <a:r>
              <a:rPr lang="en-GB" sz="1200" b="0" kern="1200" dirty="0">
                <a:solidFill>
                  <a:schemeClr val="tx1"/>
                </a:solidFill>
                <a:effectLst/>
                <a:latin typeface="+mn-lt"/>
                <a:ea typeface="+mn-ea"/>
                <a:cs typeface="+mn-cs"/>
              </a:rPr>
              <a:t>unions may choose to elect designated trade union ‘compliance monitors’ to help undertake this task</a:t>
            </a:r>
            <a:r>
              <a:rPr lang="en-US" sz="1200" b="0" kern="1200" dirty="0">
                <a:solidFill>
                  <a:schemeClr val="tx1"/>
                </a:solidFill>
                <a:effectLst/>
                <a:latin typeface="+mn-lt"/>
                <a:ea typeface="+mn-ea"/>
                <a:cs typeface="+mn-cs"/>
              </a:rPr>
              <a:t>.</a:t>
            </a:r>
          </a:p>
          <a:p>
            <a:pPr marL="171450" indent="-171450">
              <a:buFont typeface="Arial"/>
              <a:buChar char="•"/>
            </a:pPr>
            <a:endParaRPr lang="en-US" sz="1200" b="0" kern="1200" dirty="0">
              <a:solidFill>
                <a:schemeClr val="tx1"/>
              </a:solidFill>
              <a:effectLst/>
              <a:latin typeface="+mn-lt"/>
              <a:ea typeface="+mn-ea"/>
              <a:cs typeface="+mn-cs"/>
            </a:endParaRPr>
          </a:p>
          <a:p>
            <a:pPr marL="171450" indent="-171450">
              <a:buFont typeface="Arial"/>
              <a:buChar char="•"/>
            </a:pPr>
            <a:r>
              <a:rPr lang="en-GB" sz="1200" b="0" kern="1200" dirty="0">
                <a:solidFill>
                  <a:schemeClr val="tx1"/>
                </a:solidFill>
                <a:effectLst/>
                <a:latin typeface="+mn-lt"/>
                <a:ea typeface="+mn-ea"/>
                <a:cs typeface="+mn-cs"/>
              </a:rPr>
              <a:t> Collect detailed information and worker testimonies related to violations. It can be useful to combine complaints with proposals for how the issue can be resolved, e.g. the reinstatement of dismissed workers, the recognition of a union or improved compliance monitoring on behalf of the IFI. The ITF can support the submission of such complaints</a:t>
            </a:r>
            <a:r>
              <a:rPr lang="en-GB" sz="1200" b="0" kern="1200" baseline="0" dirty="0">
                <a:solidFill>
                  <a:schemeClr val="tx1"/>
                </a:solidFill>
                <a:effectLst/>
                <a:latin typeface="+mn-lt"/>
                <a:ea typeface="+mn-ea"/>
                <a:cs typeface="+mn-cs"/>
              </a:rPr>
              <a:t> at both the level of project level grievance mechanisms and IAMs.</a:t>
            </a:r>
            <a:endParaRPr lang="en-US" sz="1200" b="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GB" sz="1200" b="0" kern="1200" dirty="0">
                <a:solidFill>
                  <a:schemeClr val="tx1"/>
                </a:solidFill>
                <a:effectLst/>
                <a:latin typeface="+mn-lt"/>
                <a:ea typeface="+mn-ea"/>
                <a:cs typeface="+mn-cs"/>
              </a:rPr>
              <a:t>Collect detailed information and worker testimonies related to safeguard compliance ‘good practice’. </a:t>
            </a:r>
            <a:endParaRPr lang="en-US"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50</a:t>
            </a:fld>
            <a:endParaRPr lang="en-GB"/>
          </a:p>
        </p:txBody>
      </p:sp>
    </p:spTree>
    <p:extLst>
      <p:ext uri="{BB962C8B-B14F-4D97-AF65-F5344CB8AC3E}">
        <p14:creationId xmlns:p14="http://schemas.microsoft.com/office/powerpoint/2010/main" val="39078258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mn-lt"/>
                <a:ea typeface="+mn-ea"/>
                <a:cs typeface="+mn-cs"/>
              </a:rPr>
              <a:t>In the </a:t>
            </a:r>
            <a:r>
              <a:rPr lang="en-GB" sz="1200" b="1" kern="1200" dirty="0">
                <a:solidFill>
                  <a:schemeClr val="tx1"/>
                </a:solidFill>
                <a:effectLst/>
                <a:latin typeface="+mn-lt"/>
                <a:ea typeface="+mn-ea"/>
                <a:cs typeface="+mn-cs"/>
              </a:rPr>
              <a:t>evaluation</a:t>
            </a:r>
            <a:r>
              <a:rPr lang="en-GB" sz="1200" b="0" kern="1200" dirty="0">
                <a:solidFill>
                  <a:schemeClr val="tx1"/>
                </a:solidFill>
                <a:effectLst/>
                <a:latin typeface="+mn-lt"/>
                <a:ea typeface="+mn-ea"/>
                <a:cs typeface="+mn-cs"/>
              </a:rPr>
              <a:t> stage unions can:</a:t>
            </a:r>
          </a:p>
          <a:p>
            <a:endParaRPr lang="en-GB" sz="1200" b="0" kern="1200" dirty="0">
              <a:solidFill>
                <a:schemeClr val="tx1"/>
              </a:solidFill>
              <a:effectLst/>
              <a:latin typeface="+mn-lt"/>
              <a:ea typeface="+mn-ea"/>
              <a:cs typeface="+mn-cs"/>
            </a:endParaRPr>
          </a:p>
          <a:p>
            <a:pPr marL="171450" indent="-171450">
              <a:buFontTx/>
              <a:buChar char="-"/>
            </a:pPr>
            <a:r>
              <a:rPr lang="en-GB" sz="1200" b="0" kern="1200" dirty="0">
                <a:solidFill>
                  <a:schemeClr val="tx1"/>
                </a:solidFill>
                <a:effectLst/>
                <a:latin typeface="+mn-lt"/>
                <a:ea typeface="+mn-ea"/>
                <a:cs typeface="+mn-cs"/>
              </a:rPr>
              <a:t>Collect data, workers’ testimonies and produce independent evaluation reports (as an alternative to IFI produced evaluations).</a:t>
            </a:r>
          </a:p>
          <a:p>
            <a:pPr marL="171450" indent="-171450">
              <a:buFontTx/>
              <a:buChar char="-"/>
            </a:pPr>
            <a:endParaRPr lang="en-GB" sz="1200" b="0" kern="1200" dirty="0">
              <a:solidFill>
                <a:schemeClr val="tx1"/>
              </a:solidFill>
              <a:effectLst/>
              <a:latin typeface="+mn-lt"/>
              <a:ea typeface="+mn-ea"/>
              <a:cs typeface="+mn-cs"/>
            </a:endParaRPr>
          </a:p>
          <a:p>
            <a:pPr marL="171450" indent="-171450">
              <a:buFontTx/>
              <a:buChar char="-"/>
            </a:pPr>
            <a:r>
              <a:rPr lang="en-GB" sz="1200" b="0" kern="1200" dirty="0">
                <a:solidFill>
                  <a:schemeClr val="tx1"/>
                </a:solidFill>
                <a:effectLst/>
                <a:latin typeface="+mn-lt"/>
                <a:ea typeface="+mn-ea"/>
                <a:cs typeface="+mn-cs"/>
              </a:rPr>
              <a:t>Share this experience with other unions and allies.</a:t>
            </a:r>
            <a:endParaRPr lang="en-US" sz="1200" b="0" kern="1200" dirty="0">
              <a:solidFill>
                <a:schemeClr val="tx1"/>
              </a:solidFill>
              <a:effectLst/>
              <a:latin typeface="+mn-lt"/>
              <a:ea typeface="+mn-ea"/>
              <a:cs typeface="+mn-cs"/>
            </a:endParaRPr>
          </a:p>
          <a:p>
            <a:pPr marL="171450" indent="-171450">
              <a:buFontTx/>
              <a:buChar char="-"/>
            </a:pPr>
            <a:endParaRPr lang="en-GB" sz="1200" b="0" kern="1200" dirty="0">
              <a:solidFill>
                <a:schemeClr val="tx1"/>
              </a:solidFill>
              <a:effectLst/>
              <a:latin typeface="+mn-lt"/>
              <a:ea typeface="+mn-ea"/>
              <a:cs typeface="+mn-cs"/>
            </a:endParaRPr>
          </a:p>
          <a:p>
            <a:pPr marL="171450" indent="-171450">
              <a:buFontTx/>
              <a:buChar char="-"/>
            </a:pPr>
            <a:r>
              <a:rPr lang="en-GB" sz="1200" b="0" kern="1200" dirty="0">
                <a:solidFill>
                  <a:schemeClr val="tx1"/>
                </a:solidFill>
                <a:effectLst/>
                <a:latin typeface="+mn-lt"/>
                <a:ea typeface="+mn-ea"/>
                <a:cs typeface="+mn-cs"/>
              </a:rPr>
              <a:t>Use independent evaluation reports to both inform strategic union engagement with IFIs in the future as well as highlighting recurrent problems with borrowers and contractors as well as gaps and weaknesses in IFI safeguard systems.</a:t>
            </a:r>
            <a:endParaRPr lang="en-US"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51</a:t>
            </a:fld>
            <a:endParaRPr lang="en-GB"/>
          </a:p>
        </p:txBody>
      </p:sp>
    </p:spTree>
    <p:extLst>
      <p:ext uri="{BB962C8B-B14F-4D97-AF65-F5344CB8AC3E}">
        <p14:creationId xmlns:p14="http://schemas.microsoft.com/office/powerpoint/2010/main" val="16720764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1) Keep track of IFI activity in your country sector. </a:t>
            </a:r>
            <a:r>
              <a:rPr lang="en-GB" sz="1200" kern="1200" dirty="0">
                <a:solidFill>
                  <a:schemeClr val="tx1"/>
                </a:solidFill>
                <a:effectLst/>
                <a:latin typeface="+mn-lt"/>
                <a:ea typeface="+mn-ea"/>
                <a:cs typeface="+mn-cs"/>
              </a:rPr>
              <a:t>Keeping track of IFI activity in your country/sector allows unions to intervene early in the project cycle. This can be done in a number of ways including regularly checking IFI project disclosure webpages and signing up to the ITF EBRD/IFC mailing list to receive monthly emails containing early transport project disclosures from the IFC and EBRD.</a:t>
            </a:r>
            <a:endParaRPr lang="en-US" sz="1200" kern="1200" dirty="0">
              <a:solidFill>
                <a:schemeClr val="tx1"/>
              </a:solidFill>
              <a:effectLst/>
              <a:latin typeface="+mn-lt"/>
              <a:ea typeface="+mn-ea"/>
              <a:cs typeface="+mn-cs"/>
            </a:endParaRPr>
          </a:p>
          <a:p>
            <a:pPr lvl="0"/>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2) Intervene early in the project cycle.</a:t>
            </a:r>
            <a:r>
              <a:rPr lang="en-GB" sz="1200" kern="1200" dirty="0">
                <a:solidFill>
                  <a:schemeClr val="tx1"/>
                </a:solidFill>
                <a:effectLst/>
                <a:latin typeface="+mn-lt"/>
                <a:ea typeface="+mn-ea"/>
                <a:cs typeface="+mn-cs"/>
              </a:rPr>
              <a:t> It is crucial for trade unions to intervene at an early stage in the project cycle in order to influence the project’s design and make sure that labour and gender-related risks and impacts, as well as those associated with economic displacement, are – where relevant - recognised and appropriate protective and proactive measures are put in place by the borrower. When borrowers are governments or public bodies, this could involve lobbying political targets with influence over a project’s design such as parliamentarians, ministers and civil servants.</a:t>
            </a:r>
          </a:p>
          <a:p>
            <a:pPr lvl="0"/>
            <a:endParaRPr lang="en-US"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3) Build alliances.</a:t>
            </a:r>
            <a:r>
              <a:rPr lang="en-US"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IFI financed projects can impact a huge a range of people and therefore provide opportunities to build powerful movements capable of positively shaping a project’s design and implementation in the interests of workers and communities. Such movements may be composed of workers from different sectors as well as other affected parties such as transport service users. For example, an urban transport restructuring project like BRT not only affects informal transport workers, but also street vendors as well as the passengers themselves, while its ‘project workers’ will include not only BRT transport workers but also the construction workers employed to build the BRT infrastructure and ‘core’ supply chain workers.</a:t>
            </a:r>
          </a:p>
          <a:p>
            <a:pPr lvl="0"/>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is also important to remember that IFIs are – for the most part – lending out public money ultimately derived from the contributions of tax-payers across the world. The demand that public money should be spent on genuinely </a:t>
            </a:r>
            <a:r>
              <a:rPr lang="en-GB" sz="1200" kern="1200" dirty="0" err="1">
                <a:solidFill>
                  <a:schemeClr val="tx1"/>
                </a:solidFill>
                <a:effectLst/>
                <a:latin typeface="+mn-lt"/>
                <a:ea typeface="+mn-ea"/>
                <a:cs typeface="+mn-cs"/>
              </a:rPr>
              <a:t>publically</a:t>
            </a:r>
            <a:r>
              <a:rPr lang="en-GB" sz="1200" kern="1200" dirty="0">
                <a:solidFill>
                  <a:schemeClr val="tx1"/>
                </a:solidFill>
                <a:effectLst/>
                <a:latin typeface="+mn-lt"/>
                <a:ea typeface="+mn-ea"/>
                <a:cs typeface="+mn-cs"/>
              </a:rPr>
              <a:t> beneficial projects, and be subject to democratic processes of transparency and accountability, is a powerful and unifying rallying call.</a:t>
            </a:r>
            <a:endParaRPr lang="en-US" sz="1200" kern="1200" dirty="0">
              <a:solidFill>
                <a:schemeClr val="tx1"/>
              </a:solidFill>
              <a:effectLst/>
              <a:latin typeface="+mn-lt"/>
              <a:ea typeface="+mn-ea"/>
              <a:cs typeface="+mn-cs"/>
            </a:endParaRPr>
          </a:p>
          <a:p>
            <a:pPr lvl="0"/>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4) Demand the implementation of existing safeguards</a:t>
            </a:r>
            <a:r>
              <a:rPr lang="en-GB" sz="1200" kern="1200" dirty="0">
                <a:solidFill>
                  <a:schemeClr val="tx1"/>
                </a:solidFill>
                <a:effectLst/>
                <a:latin typeface="+mn-lt"/>
                <a:ea typeface="+mn-ea"/>
                <a:cs typeface="+mn-cs"/>
              </a:rPr>
              <a:t>. The existence of IFI safeguards on paper does not guarantee that they will be implemented in practice. Trade unions have a crucial role to play in making sure that IFI labour, gender and economic displacement related safeguards are, as appropriate, are applied and implemented in practice. </a:t>
            </a:r>
            <a:endParaRPr lang="en-US" sz="1200" kern="1200" dirty="0">
              <a:solidFill>
                <a:schemeClr val="tx1"/>
              </a:solidFill>
              <a:effectLst/>
              <a:latin typeface="+mn-lt"/>
              <a:ea typeface="+mn-ea"/>
              <a:cs typeface="+mn-cs"/>
            </a:endParaRPr>
          </a:p>
          <a:p>
            <a:pPr lvl="0"/>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5) Monitor compliance with safeguards and bring complaints in cases of violations. </a:t>
            </a:r>
            <a:r>
              <a:rPr lang="en-GB" sz="1200" kern="1200" dirty="0">
                <a:solidFill>
                  <a:schemeClr val="tx1"/>
                </a:solidFill>
                <a:effectLst/>
                <a:latin typeface="+mn-lt"/>
                <a:ea typeface="+mn-ea"/>
                <a:cs typeface="+mn-cs"/>
              </a:rPr>
              <a:t>Safeguard compliance monitoring on the part of IFIs, and of borrowers in relation to their contractors, is notoriously weak. Trade unions have a key role to play in monitoring borrower and contractor compliance with relevant safeguards, documenting violations and supporting worker complaints to grievance mechanisms, including project level grievance mechanisms and independent accountability mechanisms (IAMs).</a:t>
            </a:r>
            <a:endParaRPr lang="en-US" sz="1200" kern="1200" dirty="0">
              <a:solidFill>
                <a:schemeClr val="tx1"/>
              </a:solidFill>
              <a:effectLst/>
              <a:latin typeface="+mn-lt"/>
              <a:ea typeface="+mn-ea"/>
              <a:cs typeface="+mn-cs"/>
            </a:endParaRPr>
          </a:p>
          <a:p>
            <a:pPr lvl="0"/>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6) Evaluate IFI projects and share experiences. </a:t>
            </a:r>
            <a:r>
              <a:rPr lang="en-GB" sz="1200" kern="1200" dirty="0">
                <a:solidFill>
                  <a:schemeClr val="tx1"/>
                </a:solidFill>
                <a:effectLst/>
                <a:latin typeface="+mn-lt"/>
                <a:ea typeface="+mn-ea"/>
                <a:cs typeface="+mn-cs"/>
              </a:rPr>
              <a:t>Unions, their GUFs and the ITUC have an important role to play in collecting information and workers’ testimonies from IFI projects to both inform strategic union engagement with IFIs in the future as well as highlighting recurrent problems with borrowers and contractors as well as gaps and weaknesses in IFI safeguard systems.</a:t>
            </a:r>
          </a:p>
          <a:p>
            <a:pPr lvl="0"/>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7) Access support from the ITF and the ITUC. </a:t>
            </a:r>
            <a:r>
              <a:rPr lang="en-GB" sz="1200" kern="1200" dirty="0">
                <a:solidFill>
                  <a:schemeClr val="tx1"/>
                </a:solidFill>
                <a:effectLst/>
                <a:latin typeface="+mn-lt"/>
                <a:ea typeface="+mn-ea"/>
                <a:cs typeface="+mn-cs"/>
              </a:rPr>
              <a:t>The ITF and ITUC have many years of experience in both challenging and strategically engaging with IFIs, for example through supporting unions bring complaints to IAMs and more recently commissioning labour impact assessments to highlight the negative livelihood impacts of IFI-financed BRT systems (see details at the end). </a:t>
            </a:r>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52</a:t>
            </a:fld>
            <a:endParaRPr lang="en-GB"/>
          </a:p>
        </p:txBody>
      </p:sp>
    </p:spTree>
    <p:extLst>
      <p:ext uri="{BB962C8B-B14F-4D97-AF65-F5344CB8AC3E}">
        <p14:creationId xmlns:p14="http://schemas.microsoft.com/office/powerpoint/2010/main" val="37687352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GB" sz="1200" b="1" kern="1200" dirty="0">
                <a:solidFill>
                  <a:schemeClr val="tx1"/>
                </a:solidFill>
                <a:effectLst/>
                <a:latin typeface="+mn-lt"/>
                <a:ea typeface="+mn-ea"/>
                <a:cs typeface="+mn-cs"/>
              </a:rPr>
              <a:t>1) Strengthen women’s employment and end occupational gender segregation: </a:t>
            </a:r>
            <a:r>
              <a:rPr lang="en-GB" sz="1200" kern="1200" dirty="0">
                <a:solidFill>
                  <a:schemeClr val="tx1"/>
                </a:solidFill>
                <a:effectLst/>
                <a:latin typeface="+mn-lt"/>
                <a:ea typeface="+mn-ea"/>
                <a:cs typeface="+mn-cs"/>
              </a:rPr>
              <a:t>IFI financed companies and projects should promote women’s employment. In the highly gender-segregated transport industry this requires a proactive package of measures to be implemented, such as commitments to minimum levels of female employment in transport systems as well as the provision of training opportunities to ensure that women </a:t>
            </a:r>
            <a:r>
              <a:rPr lang="en-GB" sz="1200" i="1" kern="1200" dirty="0">
                <a:solidFill>
                  <a:schemeClr val="tx1"/>
                </a:solidFill>
                <a:effectLst/>
                <a:latin typeface="+mn-lt"/>
                <a:ea typeface="+mn-ea"/>
                <a:cs typeface="+mn-cs"/>
              </a:rPr>
              <a:t>can </a:t>
            </a:r>
            <a:r>
              <a:rPr lang="en-GB" sz="1200" kern="1200" dirty="0">
                <a:solidFill>
                  <a:schemeClr val="tx1"/>
                </a:solidFill>
                <a:effectLst/>
                <a:latin typeface="+mn-lt"/>
                <a:ea typeface="+mn-ea"/>
                <a:cs typeface="+mn-cs"/>
              </a:rPr>
              <a:t>access to new jobs when transport infrastructure is introduced or upgraded.</a:t>
            </a:r>
          </a:p>
          <a:p>
            <a:pPr marL="228600" lvl="0" indent="-228600">
              <a:buAutoNum type="arabicParenR"/>
            </a:pPr>
            <a:endParaRPr lang="en-US"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2) Promote decent work: </a:t>
            </a:r>
            <a:r>
              <a:rPr lang="en-GB" sz="1200" kern="1200" dirty="0">
                <a:solidFill>
                  <a:schemeClr val="tx1"/>
                </a:solidFill>
                <a:effectLst/>
                <a:latin typeface="+mn-lt"/>
                <a:ea typeface="+mn-ea"/>
                <a:cs typeface="+mn-cs"/>
              </a:rPr>
              <a:t>IFI financed companies and projects should promote decent work. This requires </a:t>
            </a:r>
            <a:r>
              <a:rPr lang="en-US" sz="1200" kern="1200" dirty="0">
                <a:solidFill>
                  <a:schemeClr val="tx1"/>
                </a:solidFill>
                <a:effectLst/>
                <a:latin typeface="+mn-lt"/>
                <a:ea typeface="+mn-ea"/>
                <a:cs typeface="+mn-cs"/>
              </a:rPr>
              <a:t>terms and conditions that address decent work and </a:t>
            </a:r>
            <a:r>
              <a:rPr lang="en-US" sz="1200" kern="1200" dirty="0" err="1">
                <a:solidFill>
                  <a:schemeClr val="tx1"/>
                </a:solidFill>
                <a:effectLst/>
                <a:latin typeface="+mn-lt"/>
                <a:ea typeface="+mn-ea"/>
                <a:cs typeface="+mn-cs"/>
              </a:rPr>
              <a:t>labour</a:t>
            </a:r>
            <a:r>
              <a:rPr lang="en-US" sz="1200" kern="1200" dirty="0">
                <a:solidFill>
                  <a:schemeClr val="tx1"/>
                </a:solidFill>
                <a:effectLst/>
                <a:latin typeface="+mn-lt"/>
                <a:ea typeface="+mn-ea"/>
                <a:cs typeface="+mn-cs"/>
              </a:rPr>
              <a:t> rights to be included in contracts with employers, including contracted operating companies and sub-contractors.</a:t>
            </a:r>
          </a:p>
          <a:p>
            <a:pPr lvl="0"/>
            <a:endParaRPr lang="en-US"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3) End violence against women transport workers:</a:t>
            </a:r>
            <a:r>
              <a:rPr lang="en-GB" sz="1200" kern="1200" dirty="0">
                <a:solidFill>
                  <a:schemeClr val="tx1"/>
                </a:solidFill>
                <a:effectLst/>
                <a:latin typeface="+mn-lt"/>
                <a:ea typeface="+mn-ea"/>
                <a:cs typeface="+mn-cs"/>
              </a:rPr>
              <a:t> All IFI projects should incorporate measures to prevent gender-based violence (GBV) in line with the requirements of ILO Convention190. </a:t>
            </a:r>
          </a:p>
          <a:p>
            <a:pPr lvl="0"/>
            <a:endParaRPr lang="en-US"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4) Women in decision-making/negotiating teams: </a:t>
            </a:r>
            <a:r>
              <a:rPr lang="en-GB" sz="1200" kern="1200" dirty="0">
                <a:solidFill>
                  <a:schemeClr val="tx1"/>
                </a:solidFill>
                <a:effectLst/>
                <a:latin typeface="+mn-lt"/>
                <a:ea typeface="+mn-ea"/>
                <a:cs typeface="+mn-cs"/>
              </a:rPr>
              <a:t>Women workers and their representative organisations must be consulted as stakeholders and their views taken into account in project design. </a:t>
            </a:r>
          </a:p>
          <a:p>
            <a:pPr lvl="0"/>
            <a:endParaRPr lang="en-US" sz="1200"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5) Trade unions as stakeholders: </a:t>
            </a:r>
            <a:r>
              <a:rPr lang="en-GB" sz="1200" kern="1200" dirty="0">
                <a:solidFill>
                  <a:schemeClr val="tx1"/>
                </a:solidFill>
                <a:effectLst/>
                <a:latin typeface="+mn-lt"/>
                <a:ea typeface="+mn-ea"/>
                <a:cs typeface="+mn-cs"/>
              </a:rPr>
              <a:t>Trade unions should be recognised as stakeholders in all IFI-financed transport projects, whether representing workers employed directly or indirectly by borrowers or workers economically displaced by IFI projects. Women workers must be fairly represented in their trade unions, including in leadership positions and on negotiating teams.</a:t>
            </a:r>
            <a:endParaRPr lang="en-US" sz="1200" kern="1200" dirty="0">
              <a:solidFill>
                <a:schemeClr val="tx1"/>
              </a:solidFill>
              <a:effectLst/>
              <a:latin typeface="+mn-lt"/>
              <a:ea typeface="+mn-ea"/>
              <a:cs typeface="+mn-cs"/>
            </a:endParaRPr>
          </a:p>
          <a:p>
            <a:pPr lvl="0"/>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6) Worker-led formalisation: </a:t>
            </a:r>
            <a:r>
              <a:rPr lang="en-GB" sz="1200" kern="1200" dirty="0">
                <a:solidFill>
                  <a:schemeClr val="tx1"/>
                </a:solidFill>
                <a:effectLst/>
                <a:latin typeface="+mn-lt"/>
                <a:ea typeface="+mn-ea"/>
                <a:cs typeface="+mn-cs"/>
              </a:rPr>
              <a:t>IFI-financed projects that economically displace informal transport workers should put in place measures to facilitate a just and worker-led transition from informal to decent formal work for women and men workers </a:t>
            </a:r>
            <a:endParaRPr lang="en-US" sz="1200" kern="1200" dirty="0">
              <a:solidFill>
                <a:schemeClr val="tx1"/>
              </a:solidFill>
              <a:effectLst/>
              <a:latin typeface="+mn-lt"/>
              <a:ea typeface="+mn-ea"/>
              <a:cs typeface="+mn-cs"/>
            </a:endParaRPr>
          </a:p>
          <a:p>
            <a:pPr lvl="0"/>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7) Stronger IFI safeguards: </a:t>
            </a:r>
            <a:r>
              <a:rPr lang="en-GB" sz="1200" kern="1200" dirty="0">
                <a:solidFill>
                  <a:schemeClr val="tx1"/>
                </a:solidFill>
                <a:effectLst/>
                <a:latin typeface="+mn-lt"/>
                <a:ea typeface="+mn-ea"/>
                <a:cs typeface="+mn-cs"/>
              </a:rPr>
              <a:t>IFI safeguards exist due to decades of pressure from trade unions and other civil society organisations. Trade unions and their allies at local, national and international level must continue to push for better and stronger safeguards, especially in the area of labour and gender, including demanding that all IFIs adopt dedicated gender safeguards, undertake gender impact assessments for all projects and incorporate the provisions of ILO C190 into their labour safeguards.  </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53</a:t>
            </a:fld>
            <a:endParaRPr lang="en-GB"/>
          </a:p>
        </p:txBody>
      </p:sp>
    </p:spTree>
    <p:extLst>
      <p:ext uri="{BB962C8B-B14F-4D97-AF65-F5344CB8AC3E}">
        <p14:creationId xmlns:p14="http://schemas.microsoft.com/office/powerpoint/2010/main" val="2367522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let’s start at the very beginning</a:t>
            </a:r>
            <a:r>
              <a:rPr lang="en-US" sz="1200" kern="1200" baseline="0" dirty="0">
                <a:solidFill>
                  <a:schemeClr val="tx1"/>
                </a:solidFill>
                <a:effectLst/>
                <a:latin typeface="+mn-lt"/>
                <a:ea typeface="+mn-ea"/>
                <a:cs typeface="+mn-cs"/>
              </a:rPr>
              <a:t> – what are IFIs?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International multilateral development banks (MDBs) like the World Bank and regional multilateral development banks (RDBs) like the African Development Bank (AfDB),</a:t>
            </a:r>
            <a:r>
              <a:rPr lang="en-GB" sz="1200" kern="1200" baseline="0" dirty="0">
                <a:solidFill>
                  <a:schemeClr val="tx1"/>
                </a:solidFill>
                <a:effectLst/>
                <a:latin typeface="+mn-lt"/>
                <a:ea typeface="+mn-ea"/>
                <a:cs typeface="+mn-cs"/>
              </a:rPr>
              <a:t> Asian Development Bank (ADB) </a:t>
            </a:r>
            <a:r>
              <a:rPr lang="en-GB" sz="1200" kern="1200" dirty="0">
                <a:solidFill>
                  <a:schemeClr val="tx1"/>
                </a:solidFill>
                <a:effectLst/>
                <a:latin typeface="+mn-lt"/>
                <a:ea typeface="+mn-ea"/>
                <a:cs typeface="+mn-cs"/>
              </a:rPr>
              <a:t>and the Inter-American Development Bank (IDB) provide loans, and in some cases grants, to governments,</a:t>
            </a:r>
            <a:r>
              <a:rPr lang="en-GB" sz="1200" kern="1200" baseline="0" dirty="0">
                <a:solidFill>
                  <a:schemeClr val="tx1"/>
                </a:solidFill>
                <a:effectLst/>
                <a:latin typeface="+mn-lt"/>
                <a:ea typeface="+mn-ea"/>
                <a:cs typeface="+mn-cs"/>
              </a:rPr>
              <a:t> public entities</a:t>
            </a:r>
            <a:r>
              <a:rPr lang="en-GB" sz="1200" kern="1200" dirty="0">
                <a:solidFill>
                  <a:schemeClr val="tx1"/>
                </a:solidFill>
                <a:effectLst/>
                <a:latin typeface="+mn-lt"/>
                <a:ea typeface="+mn-ea"/>
                <a:cs typeface="+mn-cs"/>
              </a:rPr>
              <a:t> and private companies in low and middle-income countries, with the stated aim of promoting sustainable economic development and reducing poverty.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Along with the International Monetary Fund (IMF), MDBs are collectively known as international financial institutions (IFIs). </a:t>
            </a:r>
            <a:r>
              <a:rPr lang="en-US" sz="1200" kern="1200" dirty="0">
                <a:solidFill>
                  <a:schemeClr val="tx1"/>
                </a:solidFill>
                <a:effectLst/>
                <a:latin typeface="+mn-lt"/>
                <a:ea typeface="+mn-ea"/>
                <a:cs typeface="+mn-cs"/>
              </a:rPr>
              <a:t> </a:t>
            </a: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International Finance Institutions (IFIs) </a:t>
            </a:r>
            <a:r>
              <a:rPr lang="en-GB" sz="1200" dirty="0"/>
              <a:t>are public finance institutions </a:t>
            </a:r>
            <a:r>
              <a:rPr lang="en-GB" sz="1200" kern="1200" dirty="0">
                <a:solidFill>
                  <a:schemeClr val="tx1"/>
                </a:solidFill>
                <a:effectLst/>
                <a:latin typeface="+mn-lt"/>
                <a:ea typeface="+mn-ea"/>
                <a:cs typeface="+mn-cs"/>
              </a:rPr>
              <a:t>governed by their member states. Membership sizes</a:t>
            </a:r>
            <a:r>
              <a:rPr lang="en-GB" sz="1200" kern="1200" baseline="0" dirty="0">
                <a:solidFill>
                  <a:schemeClr val="tx1"/>
                </a:solidFill>
                <a:effectLst/>
                <a:latin typeface="+mn-lt"/>
                <a:ea typeface="+mn-ea"/>
                <a:cs typeface="+mn-cs"/>
              </a:rPr>
              <a:t> range </a:t>
            </a:r>
            <a:r>
              <a:rPr lang="en-GB" sz="1200" kern="1200" dirty="0">
                <a:solidFill>
                  <a:schemeClr val="tx1"/>
                </a:solidFill>
                <a:effectLst/>
                <a:latin typeface="+mn-lt"/>
                <a:ea typeface="+mn-ea"/>
                <a:cs typeface="+mn-cs"/>
              </a:rPr>
              <a:t>from 189 states in the case of the World Bank to five states in the case of the New Development Bank (NDB). </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Members of IFIs tend to be divided into borrowing (poorer) and non-borrowing (richer) countries, with non-borrowing countries having the most power over decision-making due to their larger financial contributions. Such power imbalances mean that IFIs have serious ‘democratic deficits’ and countries that are already rich and powerful are able to have the most influence over their agendas.</a:t>
            </a:r>
            <a:r>
              <a:rPr lang="en-US" dirty="0">
                <a:effectLst/>
              </a:rPr>
              <a:t> </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IFIs</a:t>
            </a:r>
            <a:r>
              <a:rPr lang="en-US" sz="1200" i="0" kern="1200" baseline="0" dirty="0">
                <a:solidFill>
                  <a:schemeClr val="tx1"/>
                </a:solidFill>
                <a:effectLst/>
                <a:latin typeface="+mn-lt"/>
                <a:ea typeface="+mn-ea"/>
                <a:cs typeface="+mn-cs"/>
              </a:rPr>
              <a:t> all work within a neo-liberal framework, i.e. to promote </a:t>
            </a:r>
            <a:r>
              <a:rPr lang="en-US" sz="1200" i="0" kern="1200" baseline="0" dirty="0" err="1">
                <a:solidFill>
                  <a:schemeClr val="tx1"/>
                </a:solidFill>
                <a:effectLst/>
                <a:latin typeface="+mn-lt"/>
                <a:ea typeface="+mn-ea"/>
                <a:cs typeface="+mn-cs"/>
              </a:rPr>
              <a:t>privatisation</a:t>
            </a:r>
            <a:r>
              <a:rPr lang="en-US" sz="1200" i="0" kern="1200" baseline="0" dirty="0">
                <a:solidFill>
                  <a:schemeClr val="tx1"/>
                </a:solidFill>
                <a:effectLst/>
                <a:latin typeface="+mn-lt"/>
                <a:ea typeface="+mn-ea"/>
                <a:cs typeface="+mn-cs"/>
              </a:rPr>
              <a:t> and increase the role of the private sector in the economy and society. </a:t>
            </a:r>
            <a:endParaRPr lang="en-GB" i="0" dirty="0"/>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5</a:t>
            </a:fld>
            <a:endParaRPr lang="en-GB"/>
          </a:p>
        </p:txBody>
      </p:sp>
    </p:spTree>
    <p:extLst>
      <p:ext uri="{BB962C8B-B14F-4D97-AF65-F5344CB8AC3E}">
        <p14:creationId xmlns:p14="http://schemas.microsoft.com/office/powerpoint/2010/main" val="42034752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solidFill>
                  <a:srgbClr val="FF0000"/>
                </a:solidFill>
              </a:rPr>
              <a:t>Note for facilitator:</a:t>
            </a:r>
            <a:r>
              <a:rPr lang="en-GB" b="1" i="1" baseline="0" dirty="0">
                <a:solidFill>
                  <a:srgbClr val="FF0000"/>
                </a:solidFill>
              </a:rPr>
              <a:t> </a:t>
            </a:r>
            <a:r>
              <a:rPr lang="en-GB" b="0" i="1" baseline="0" dirty="0"/>
              <a:t>activities and exercises will really depend on the audience of the presentation </a:t>
            </a:r>
            <a:r>
              <a:rPr lang="mr-IN" b="0" i="1" baseline="0" dirty="0"/>
              <a:t>–</a:t>
            </a:r>
            <a:r>
              <a:rPr lang="en-GB" b="0" i="1" baseline="0" dirty="0"/>
              <a:t> if we’re talking to informal worker unions then the questions need to be tailored towards general/economic displacement safeguards, if the audience is unions representing employees, then again the activities/questions need to be changed accordingly (e.g. are your members direct or indirect employees? Etc.)</a:t>
            </a:r>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54</a:t>
            </a:fld>
            <a:endParaRPr lang="en-GB"/>
          </a:p>
        </p:txBody>
      </p:sp>
    </p:spTree>
    <p:extLst>
      <p:ext uri="{BB962C8B-B14F-4D97-AF65-F5344CB8AC3E}">
        <p14:creationId xmlns:p14="http://schemas.microsoft.com/office/powerpoint/2010/main" val="15243587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Request to facilitator: </a:t>
            </a:r>
            <a:r>
              <a:rPr lang="en-US" sz="1200" b="0" i="1" kern="1200" dirty="0">
                <a:solidFill>
                  <a:schemeClr val="tx1"/>
                </a:solidFill>
                <a:effectLst/>
                <a:latin typeface="+mn-lt"/>
                <a:ea typeface="+mn-ea"/>
                <a:cs typeface="+mn-cs"/>
              </a:rPr>
              <a:t>Please contact the ITF </a:t>
            </a:r>
            <a:r>
              <a:rPr lang="en-US" sz="1200" i="1" kern="1200" dirty="0">
                <a:solidFill>
                  <a:schemeClr val="tx1"/>
                </a:solidFill>
                <a:effectLst/>
                <a:latin typeface="+mn-lt"/>
                <a:ea typeface="+mn-ea"/>
                <a:cs typeface="+mn-cs"/>
              </a:rPr>
              <a:t>women’s department (women@itf.org.uk) to update on how the presentation was used, any feedback etc.</a:t>
            </a:r>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56</a:t>
            </a:fld>
            <a:endParaRPr lang="en-GB"/>
          </a:p>
        </p:txBody>
      </p:sp>
    </p:spTree>
    <p:extLst>
      <p:ext uri="{BB962C8B-B14F-4D97-AF65-F5344CB8AC3E}">
        <p14:creationId xmlns:p14="http://schemas.microsoft.com/office/powerpoint/2010/main" val="1770070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t>
            </a:r>
            <a:r>
              <a:rPr lang="en-GB" b="1" dirty="0"/>
              <a:t>World Bank </a:t>
            </a:r>
            <a:r>
              <a:rPr lang="en-GB" dirty="0"/>
              <a:t>is the oldest and one of the largest and most influential IFIs globally</a:t>
            </a:r>
          </a:p>
          <a:p>
            <a:endParaRPr lang="en-GB" dirty="0"/>
          </a:p>
          <a:p>
            <a:r>
              <a:rPr lang="en-GB" dirty="0"/>
              <a:t>It is composed of two organisations - the:</a:t>
            </a:r>
          </a:p>
          <a:p>
            <a:pPr marL="171450" indent="-171450">
              <a:buFontTx/>
              <a:buChar char="-"/>
            </a:pPr>
            <a:r>
              <a:rPr lang="en-GB" dirty="0"/>
              <a:t>The International Bank for Reconstruction and Development (IBRD) which lends mostly to governments in middle-income countries; and the</a:t>
            </a:r>
          </a:p>
          <a:p>
            <a:pPr marL="171450" indent="-171450">
              <a:buFontTx/>
              <a:buChar char="-"/>
            </a:pPr>
            <a:r>
              <a:rPr lang="en-GB" dirty="0"/>
              <a:t>International Development Association (IDA) which provides loans and grants to low-income countries</a:t>
            </a:r>
          </a:p>
          <a:p>
            <a:pPr marL="171450" indent="-171450">
              <a:buFontTx/>
              <a:buChar char="-"/>
            </a:pPr>
            <a:endParaRPr lang="en-GB" dirty="0"/>
          </a:p>
          <a:p>
            <a:pPr marL="0" indent="0">
              <a:buFontTx/>
              <a:buNone/>
            </a:pPr>
            <a:r>
              <a:rPr lang="en-GB" dirty="0"/>
              <a:t>It is part of the wider World Bank Group (WBG) which also includes the:</a:t>
            </a:r>
          </a:p>
          <a:p>
            <a:pPr marL="171450" indent="-171450">
              <a:buFontTx/>
              <a:buChar char="-"/>
            </a:pPr>
            <a:r>
              <a:rPr lang="en-GB" dirty="0"/>
              <a:t>International Finance Corporation (IFC) – the private sector lending arm providing loans, equity and technical advice to companies </a:t>
            </a:r>
          </a:p>
          <a:p>
            <a:pPr marL="171450" indent="-171450">
              <a:buFontTx/>
              <a:buChar char="-"/>
            </a:pPr>
            <a:r>
              <a:rPr lang="en-GB" dirty="0"/>
              <a:t>MIGA – which provides political risk insurance to investors and lenders</a:t>
            </a:r>
          </a:p>
          <a:p>
            <a:pPr marL="171450" indent="-171450">
              <a:buFontTx/>
              <a:buChar char="-"/>
            </a:pPr>
            <a:r>
              <a:rPr lang="en-GB" dirty="0"/>
              <a:t>ICSID – which provides a forum for the arbitration of disputes between investors and governments</a:t>
            </a:r>
          </a:p>
          <a:p>
            <a:pPr marL="171450" indent="-171450">
              <a:buFontTx/>
              <a:buChar char="-"/>
            </a:pPr>
            <a:endParaRPr lang="en-GB" dirty="0"/>
          </a:p>
          <a:p>
            <a:pPr marL="0" indent="0">
              <a:buFontTx/>
              <a:buNone/>
            </a:pPr>
            <a:r>
              <a:rPr lang="en-GB" dirty="0"/>
              <a:t>The </a:t>
            </a:r>
            <a:r>
              <a:rPr lang="en-GB" b="1" dirty="0"/>
              <a:t>regional development banks </a:t>
            </a:r>
            <a:r>
              <a:rPr lang="en-GB" dirty="0"/>
              <a:t>were all set up during the late 1950s and early 1960s. They include the:</a:t>
            </a:r>
          </a:p>
          <a:p>
            <a:pPr marL="171450" indent="-171450">
              <a:buFontTx/>
              <a:buChar char="-"/>
            </a:pPr>
            <a:r>
              <a:rPr lang="en-GB" dirty="0"/>
              <a:t>African Development Bank (AfDB)</a:t>
            </a:r>
          </a:p>
          <a:p>
            <a:pPr marL="171450" indent="-171450">
              <a:buFontTx/>
              <a:buChar char="-"/>
            </a:pPr>
            <a:r>
              <a:rPr lang="en-GB" dirty="0"/>
              <a:t>Asian Development Bank (ADB)</a:t>
            </a:r>
          </a:p>
          <a:p>
            <a:pPr marL="171450" indent="-171450">
              <a:buFontTx/>
              <a:buChar char="-"/>
            </a:pPr>
            <a:r>
              <a:rPr lang="en-GB" dirty="0"/>
              <a:t>Inter-American Development Bank (IDB or IADB)</a:t>
            </a:r>
          </a:p>
          <a:p>
            <a:pPr marL="171450" indent="-171450">
              <a:buFontTx/>
              <a:buChar char="-"/>
            </a:pPr>
            <a:endParaRPr lang="en-GB" dirty="0"/>
          </a:p>
          <a:p>
            <a:pPr marL="0" indent="0">
              <a:buFontTx/>
              <a:buNone/>
            </a:pPr>
            <a:r>
              <a:rPr lang="en-GB" dirty="0"/>
              <a:t>The EBRD (European Bank for Reconstruction and Development) has a specific mandate to support the transition towards ‘market-oriented economies and the promotion of private and entrepreneurial initiatives’ in Central and Eastern Europe.</a:t>
            </a:r>
          </a:p>
          <a:p>
            <a:pPr marL="0" indent="0">
              <a:buFontTx/>
              <a:buNone/>
            </a:pPr>
            <a:endParaRPr lang="en-GB" dirty="0"/>
          </a:p>
          <a:p>
            <a:pPr marL="0" indent="0">
              <a:buFontTx/>
              <a:buNone/>
            </a:pPr>
            <a:r>
              <a:rPr lang="en-GB" dirty="0"/>
              <a:t>The </a:t>
            </a:r>
            <a:r>
              <a:rPr lang="en-GB" b="1" dirty="0"/>
              <a:t>New Development Banks </a:t>
            </a:r>
            <a:r>
              <a:rPr lang="en-GB" dirty="0"/>
              <a:t>include the:</a:t>
            </a:r>
          </a:p>
          <a:p>
            <a:pPr marL="171450" indent="-171450">
              <a:buFontTx/>
              <a:buChar char="-"/>
            </a:pPr>
            <a:r>
              <a:rPr lang="en-GB" dirty="0"/>
              <a:t>Asian Infrastructure Investment Bank (AIIB) and </a:t>
            </a:r>
          </a:p>
          <a:p>
            <a:pPr marL="171450" indent="-171450">
              <a:buFontTx/>
              <a:buChar char="-"/>
            </a:pPr>
            <a:r>
              <a:rPr lang="en-GB" dirty="0"/>
              <a:t>New Development Bank (NDB) – often referred to as the ‘BRICS’ bank due its membership</a:t>
            </a:r>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6</a:t>
            </a:fld>
            <a:endParaRPr lang="en-GB"/>
          </a:p>
        </p:txBody>
      </p:sp>
    </p:spTree>
    <p:extLst>
      <p:ext uri="{BB962C8B-B14F-4D97-AF65-F5344CB8AC3E}">
        <p14:creationId xmlns:p14="http://schemas.microsoft.com/office/powerpoint/2010/main" val="1670713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IFIs finance a large number of transport development projects across the world</a:t>
            </a:r>
          </a:p>
          <a:p>
            <a:endParaRPr lang="en-GB" dirty="0"/>
          </a:p>
          <a:p>
            <a:r>
              <a:rPr lang="en-GB" dirty="0"/>
              <a:t>They also advise governments on transport policy and provide loans to transport companies</a:t>
            </a:r>
          </a:p>
          <a:p>
            <a:endParaRPr lang="en-GB" dirty="0"/>
          </a:p>
          <a:p>
            <a:r>
              <a:rPr lang="en-GB" dirty="0"/>
              <a:t>For these reasons they impact the lives of millions of transport workers</a:t>
            </a:r>
          </a:p>
        </p:txBody>
      </p:sp>
      <p:sp>
        <p:nvSpPr>
          <p:cNvPr id="4" name="Slide Number Placeholder 3"/>
          <p:cNvSpPr>
            <a:spLocks noGrp="1"/>
          </p:cNvSpPr>
          <p:nvPr>
            <p:ph type="sldNum" sz="quarter" idx="5"/>
          </p:nvPr>
        </p:nvSpPr>
        <p:spPr/>
        <p:txBody>
          <a:bodyPr/>
          <a:lstStyle/>
          <a:p>
            <a:fld id="{9513D9AF-EC89-4687-B64A-54444E6A3C33}" type="slidenum">
              <a:rPr lang="en-GB" smtClean="0"/>
              <a:t>7</a:t>
            </a:fld>
            <a:endParaRPr lang="en-GB"/>
          </a:p>
        </p:txBody>
      </p:sp>
    </p:spTree>
    <p:extLst>
      <p:ext uri="{BB962C8B-B14F-4D97-AF65-F5344CB8AC3E}">
        <p14:creationId xmlns:p14="http://schemas.microsoft.com/office/powerpoint/2010/main" val="3967304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Some examples</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A recent</a:t>
            </a:r>
            <a:r>
              <a:rPr lang="en-US" sz="1200" b="0" kern="1200" baseline="0" dirty="0">
                <a:solidFill>
                  <a:schemeClr val="tx1"/>
                </a:solidFill>
                <a:effectLst/>
                <a:latin typeface="+mn-lt"/>
                <a:ea typeface="+mn-ea"/>
                <a:cs typeface="+mn-cs"/>
              </a:rPr>
              <a:t> World Bank approved urban transport project is the </a:t>
            </a:r>
            <a:r>
              <a:rPr lang="en-US" sz="1200" b="1" kern="1200" dirty="0">
                <a:solidFill>
                  <a:schemeClr val="tx1"/>
                </a:solidFill>
                <a:effectLst/>
                <a:latin typeface="+mn-lt"/>
                <a:ea typeface="+mn-ea"/>
                <a:cs typeface="+mn-cs"/>
              </a:rPr>
              <a:t>São Paulo </a:t>
            </a:r>
            <a:r>
              <a:rPr lang="en-US" sz="1200" b="1" kern="1200" dirty="0" err="1">
                <a:solidFill>
                  <a:schemeClr val="tx1"/>
                </a:solidFill>
                <a:effectLst/>
                <a:latin typeface="+mn-lt"/>
                <a:ea typeface="+mn-ea"/>
                <a:cs typeface="+mn-cs"/>
              </a:rPr>
              <a:t>Aricanduva</a:t>
            </a:r>
            <a:r>
              <a:rPr lang="en-US" sz="1200" b="1" kern="1200" dirty="0">
                <a:solidFill>
                  <a:schemeClr val="tx1"/>
                </a:solidFill>
                <a:effectLst/>
                <a:latin typeface="+mn-lt"/>
                <a:ea typeface="+mn-ea"/>
                <a:cs typeface="+mn-cs"/>
              </a:rPr>
              <a:t> Bus Rapid Transit (BRT) Corridor Project,</a:t>
            </a:r>
            <a:r>
              <a:rPr lang="en-US" sz="1200" b="1" kern="1200" baseline="0" dirty="0">
                <a:solidFill>
                  <a:schemeClr val="tx1"/>
                </a:solidFill>
                <a:effectLst/>
                <a:latin typeface="+mn-lt"/>
                <a:ea typeface="+mn-ea"/>
                <a:cs typeface="+mn-cs"/>
              </a:rPr>
              <a:t> in Brazil</a:t>
            </a:r>
          </a:p>
          <a:p>
            <a:endParaRPr lang="en-US" sz="1200" b="1" kern="1200" baseline="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The b</a:t>
            </a:r>
            <a:r>
              <a:rPr lang="en-US" sz="1200" kern="1200" dirty="0">
                <a:solidFill>
                  <a:schemeClr val="tx1"/>
                </a:solidFill>
                <a:effectLst/>
                <a:latin typeface="+mn-lt"/>
                <a:ea typeface="+mn-ea"/>
                <a:cs typeface="+mn-cs"/>
              </a:rPr>
              <a:t>orrower</a:t>
            </a:r>
            <a:r>
              <a:rPr lang="en-US" sz="1200" kern="1200" baseline="0" dirty="0">
                <a:solidFill>
                  <a:schemeClr val="tx1"/>
                </a:solidFill>
                <a:effectLst/>
                <a:latin typeface="+mn-lt"/>
                <a:ea typeface="+mn-ea"/>
                <a:cs typeface="+mn-cs"/>
              </a:rPr>
              <a:t> is the</a:t>
            </a:r>
            <a:r>
              <a:rPr lang="en-US" sz="1200" kern="1200" dirty="0">
                <a:solidFill>
                  <a:schemeClr val="tx1"/>
                </a:solidFill>
                <a:effectLst/>
                <a:latin typeface="+mn-lt"/>
                <a:ea typeface="+mn-ea"/>
                <a:cs typeface="+mn-cs"/>
              </a:rPr>
              <a:t> Municipality of São Paulo</a:t>
            </a:r>
            <a:r>
              <a:rPr lang="en-US" sz="1200" kern="1200" baseline="0" dirty="0">
                <a:solidFill>
                  <a:schemeClr val="tx1"/>
                </a:solidFill>
                <a:effectLst/>
                <a:latin typeface="+mn-lt"/>
                <a:ea typeface="+mn-ea"/>
                <a:cs typeface="+mn-cs"/>
              </a:rPr>
              <a:t> and amount lent by the World Bank (IBRD) is </a:t>
            </a:r>
            <a:r>
              <a:rPr lang="en-US" sz="1200" kern="1200" dirty="0">
                <a:solidFill>
                  <a:schemeClr val="tx1"/>
                </a:solidFill>
                <a:effectLst/>
                <a:latin typeface="+mn-lt"/>
                <a:ea typeface="+mn-ea"/>
                <a:cs typeface="+mn-cs"/>
              </a:rPr>
              <a:t>US$ 97 million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project</a:t>
            </a:r>
            <a:r>
              <a:rPr lang="en-US" sz="1200" kern="1200" baseline="0" dirty="0">
                <a:solidFill>
                  <a:schemeClr val="tx1"/>
                </a:solidFill>
                <a:effectLst/>
                <a:latin typeface="+mn-lt"/>
                <a:ea typeface="+mn-ea"/>
                <a:cs typeface="+mn-cs"/>
              </a:rPr>
              <a:t> includes:</a:t>
            </a:r>
          </a:p>
          <a:p>
            <a:pPr marL="171450" indent="-171450">
              <a:buFontTx/>
              <a:buChar char="-"/>
            </a:pPr>
            <a:r>
              <a:rPr lang="en-US" sz="1200" kern="1200" baseline="0" dirty="0">
                <a:solidFill>
                  <a:schemeClr val="tx1"/>
                </a:solidFill>
                <a:effectLst/>
                <a:latin typeface="+mn-lt"/>
                <a:ea typeface="+mn-ea"/>
                <a:cs typeface="+mn-cs"/>
              </a:rPr>
              <a:t>the development of a BRT corridor</a:t>
            </a:r>
          </a:p>
          <a:p>
            <a:pPr marL="171450" indent="-171450">
              <a:buFontTx/>
              <a:buChar char="-"/>
            </a:pPr>
            <a:r>
              <a:rPr lang="en-US" sz="1200" kern="1200" baseline="0" dirty="0">
                <a:solidFill>
                  <a:schemeClr val="tx1"/>
                </a:solidFill>
                <a:effectLst/>
                <a:latin typeface="+mn-lt"/>
                <a:ea typeface="+mn-ea"/>
                <a:cs typeface="+mn-cs"/>
              </a:rPr>
              <a:t>Upgrade of the bus operational control </a:t>
            </a:r>
            <a:r>
              <a:rPr lang="en-US" sz="1200" kern="1200" baseline="0" dirty="0" err="1">
                <a:solidFill>
                  <a:schemeClr val="tx1"/>
                </a:solidFill>
                <a:effectLst/>
                <a:latin typeface="+mn-lt"/>
                <a:ea typeface="+mn-ea"/>
                <a:cs typeface="+mn-cs"/>
              </a:rPr>
              <a:t>centre</a:t>
            </a:r>
            <a:endParaRPr lang="en-US" sz="1200" kern="1200" baseline="0" dirty="0">
              <a:solidFill>
                <a:schemeClr val="tx1"/>
              </a:solidFill>
              <a:effectLst/>
              <a:latin typeface="+mn-lt"/>
              <a:ea typeface="+mn-ea"/>
              <a:cs typeface="+mn-cs"/>
            </a:endParaRPr>
          </a:p>
          <a:p>
            <a:pPr marL="171450" indent="-171450">
              <a:buFontTx/>
              <a:buChar char="-"/>
            </a:pPr>
            <a:r>
              <a:rPr lang="en-US" sz="1200" kern="1200" baseline="0" dirty="0">
                <a:solidFill>
                  <a:schemeClr val="tx1"/>
                </a:solidFill>
                <a:effectLst/>
                <a:latin typeface="+mn-lt"/>
                <a:ea typeface="+mn-ea"/>
                <a:cs typeface="+mn-cs"/>
              </a:rPr>
              <a:t>Support for project management and capacity building on transport planning policies</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8</a:t>
            </a:fld>
            <a:endParaRPr lang="en-GB"/>
          </a:p>
        </p:txBody>
      </p:sp>
    </p:spTree>
    <p:extLst>
      <p:ext uri="{BB962C8B-B14F-4D97-AF65-F5344CB8AC3E}">
        <p14:creationId xmlns:p14="http://schemas.microsoft.com/office/powerpoint/2010/main" val="2783952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Another example is World Bank (IBRD) support for the</a:t>
            </a:r>
            <a:r>
              <a:rPr lang="en-US" sz="1200" b="1" kern="1200" baseline="0" dirty="0">
                <a:solidFill>
                  <a:schemeClr val="tx1"/>
                </a:solidFill>
                <a:effectLst/>
                <a:latin typeface="+mn-lt"/>
                <a:ea typeface="+mn-ea"/>
                <a:cs typeface="+mn-cs"/>
              </a:rPr>
              <a:t> development of a metro system in </a:t>
            </a:r>
            <a:r>
              <a:rPr lang="en-US" sz="1200" b="1" kern="1200" dirty="0">
                <a:solidFill>
                  <a:schemeClr val="tx1"/>
                </a:solidFill>
                <a:effectLst/>
                <a:latin typeface="+mn-lt"/>
                <a:ea typeface="+mn-ea"/>
                <a:cs typeface="+mn-cs"/>
              </a:rPr>
              <a:t>Bogota, Colombia.</a:t>
            </a:r>
            <a:r>
              <a:rPr lang="en-US" sz="1200" b="1" kern="1200" baseline="0" dirty="0">
                <a:solidFill>
                  <a:schemeClr val="tx1"/>
                </a:solidFill>
                <a:effectLst/>
                <a:latin typeface="+mn-lt"/>
                <a:ea typeface="+mn-ea"/>
                <a:cs typeface="+mn-cs"/>
              </a:rPr>
              <a:t> </a:t>
            </a:r>
          </a:p>
          <a:p>
            <a:endParaRPr lang="en-US" sz="1200" b="1" kern="1200" baseline="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In 2019, the World Bank approved its first</a:t>
            </a:r>
            <a:r>
              <a:rPr lang="en-US" sz="1200" b="1" kern="1200" dirty="0">
                <a:solidFill>
                  <a:schemeClr val="tx1"/>
                </a:solidFill>
                <a:effectLst/>
                <a:latin typeface="+mn-lt"/>
                <a:ea typeface="+mn-ea"/>
                <a:cs typeface="+mn-cs"/>
              </a:rPr>
              <a:t> loan of $70 million for the</a:t>
            </a:r>
            <a:r>
              <a:rPr lang="en-US" sz="1200" b="1" kern="1200" baseline="0" dirty="0">
                <a:solidFill>
                  <a:schemeClr val="tx1"/>
                </a:solidFill>
                <a:effectLst/>
                <a:latin typeface="+mn-lt"/>
                <a:ea typeface="+mn-ea"/>
                <a:cs typeface="+mn-cs"/>
              </a:rPr>
              <a:t> project which </a:t>
            </a:r>
            <a:r>
              <a:rPr lang="en-US" dirty="0"/>
              <a:t>will support initial construction works of the viaduct, audits and technical studies for this project. </a:t>
            </a:r>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borrower is the Bogota Metro Company and the project is supported by several other IFIs in a </a:t>
            </a:r>
            <a:r>
              <a:rPr lang="en-US" sz="1200" b="1" kern="1200" baseline="0" dirty="0">
                <a:solidFill>
                  <a:schemeClr val="tx1"/>
                </a:solidFill>
                <a:effectLst/>
                <a:latin typeface="+mn-lt"/>
                <a:ea typeface="+mn-ea"/>
                <a:cs typeface="+mn-cs"/>
              </a:rPr>
              <a:t>co-financing </a:t>
            </a:r>
            <a:r>
              <a:rPr lang="en-US" sz="1200" kern="1200" baseline="0" dirty="0">
                <a:solidFill>
                  <a:schemeClr val="tx1"/>
                </a:solidFill>
                <a:effectLst/>
                <a:latin typeface="+mn-lt"/>
                <a:ea typeface="+mn-ea"/>
                <a:cs typeface="+mn-cs"/>
              </a:rPr>
              <a:t>arrangement.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The European Investment Bank (EIB) is lending $53 million and the Inter-American Development Bank (IDB) $73 million which brings the total initial loan to $196 million. </a:t>
            </a:r>
          </a:p>
          <a:p>
            <a:endParaRPr lang="en-GB" dirty="0"/>
          </a:p>
        </p:txBody>
      </p:sp>
      <p:sp>
        <p:nvSpPr>
          <p:cNvPr id="4" name="Slide Number Placeholder 3"/>
          <p:cNvSpPr>
            <a:spLocks noGrp="1"/>
          </p:cNvSpPr>
          <p:nvPr>
            <p:ph type="sldNum" sz="quarter" idx="5"/>
          </p:nvPr>
        </p:nvSpPr>
        <p:spPr/>
        <p:txBody>
          <a:bodyPr/>
          <a:lstStyle/>
          <a:p>
            <a:fld id="{9513D9AF-EC89-4687-B64A-54444E6A3C33}" type="slidenum">
              <a:rPr lang="en-GB" smtClean="0"/>
              <a:t>9</a:t>
            </a:fld>
            <a:endParaRPr lang="en-GB"/>
          </a:p>
        </p:txBody>
      </p:sp>
    </p:spTree>
    <p:extLst>
      <p:ext uri="{BB962C8B-B14F-4D97-AF65-F5344CB8AC3E}">
        <p14:creationId xmlns:p14="http://schemas.microsoft.com/office/powerpoint/2010/main" val="3200708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10/19/2022</a:t>
            </a:fld>
            <a:endParaRPr lang="en-US"/>
          </a:p>
        </p:txBody>
      </p:sp>
      <p:sp>
        <p:nvSpPr>
          <p:cNvPr id="6" name="Holder 6"/>
          <p:cNvSpPr>
            <a:spLocks noGrp="1"/>
          </p:cNvSpPr>
          <p:nvPr>
            <p:ph type="sldNum" sz="quarter" idx="7"/>
          </p:nvPr>
        </p:nvSpPr>
        <p:spPr/>
        <p:txBody>
          <a:bodyPr lIns="0" tIns="0" rIns="0" bIns="0"/>
          <a:lstStyle>
            <a:lvl1pPr>
              <a:defRPr sz="5000" b="0" i="0">
                <a:solidFill>
                  <a:schemeClr val="bg1"/>
                </a:solidFill>
                <a:latin typeface="Arial Black"/>
                <a:cs typeface="Arial Black"/>
              </a:defRPr>
            </a:lvl1pPr>
          </a:lstStyle>
          <a:p>
            <a:pPr marL="267335">
              <a:lnSpc>
                <a:spcPct val="100000"/>
              </a:lnSpc>
              <a:spcBef>
                <a:spcPts val="635"/>
              </a:spcBef>
            </a:pPr>
            <a:fld id="{81D60167-4931-47E6-BA6A-407CBD079E47}" type="slidenum">
              <a:rPr spc="15" dirty="0"/>
              <a:t>‹#›</a:t>
            </a:fld>
            <a:endParaRPr spc="1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900" b="1" i="0">
                <a:solidFill>
                  <a:srgbClr val="EE703A"/>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3800" b="0"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10/19/2022</a:t>
            </a:fld>
            <a:endParaRPr lang="en-US"/>
          </a:p>
        </p:txBody>
      </p:sp>
      <p:sp>
        <p:nvSpPr>
          <p:cNvPr id="6" name="Holder 6"/>
          <p:cNvSpPr>
            <a:spLocks noGrp="1"/>
          </p:cNvSpPr>
          <p:nvPr>
            <p:ph type="sldNum" sz="quarter" idx="7"/>
          </p:nvPr>
        </p:nvSpPr>
        <p:spPr/>
        <p:txBody>
          <a:bodyPr lIns="0" tIns="0" rIns="0" bIns="0"/>
          <a:lstStyle>
            <a:lvl1pPr>
              <a:defRPr sz="5000" b="0" i="0">
                <a:solidFill>
                  <a:schemeClr val="bg1"/>
                </a:solidFill>
                <a:latin typeface="Arial Black"/>
                <a:cs typeface="Arial Black"/>
              </a:defRPr>
            </a:lvl1pPr>
          </a:lstStyle>
          <a:p>
            <a:pPr marL="267335">
              <a:lnSpc>
                <a:spcPct val="100000"/>
              </a:lnSpc>
              <a:spcBef>
                <a:spcPts val="635"/>
              </a:spcBef>
            </a:pPr>
            <a:fld id="{81D60167-4931-47E6-BA6A-407CBD079E47}" type="slidenum">
              <a:rPr spc="15" dirty="0"/>
              <a:t>‹#›</a:t>
            </a:fld>
            <a:endParaRPr spc="1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900" b="1" i="0">
                <a:solidFill>
                  <a:srgbClr val="EE703A"/>
                </a:solidFill>
                <a:latin typeface="Arial"/>
                <a:cs typeface="Arial"/>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10/19/2022</a:t>
            </a:fld>
            <a:endParaRPr lang="en-US"/>
          </a:p>
        </p:txBody>
      </p:sp>
      <p:sp>
        <p:nvSpPr>
          <p:cNvPr id="7" name="Holder 7"/>
          <p:cNvSpPr>
            <a:spLocks noGrp="1"/>
          </p:cNvSpPr>
          <p:nvPr>
            <p:ph type="sldNum" sz="quarter" idx="7"/>
          </p:nvPr>
        </p:nvSpPr>
        <p:spPr/>
        <p:txBody>
          <a:bodyPr lIns="0" tIns="0" rIns="0" bIns="0"/>
          <a:lstStyle>
            <a:lvl1pPr>
              <a:defRPr sz="5000" b="0" i="0">
                <a:solidFill>
                  <a:schemeClr val="bg1"/>
                </a:solidFill>
                <a:latin typeface="Arial Black"/>
                <a:cs typeface="Arial Black"/>
              </a:defRPr>
            </a:lvl1pPr>
          </a:lstStyle>
          <a:p>
            <a:pPr marL="267335">
              <a:lnSpc>
                <a:spcPct val="100000"/>
              </a:lnSpc>
              <a:spcBef>
                <a:spcPts val="635"/>
              </a:spcBef>
            </a:pPr>
            <a:fld id="{81D60167-4931-47E6-BA6A-407CBD079E47}" type="slidenum">
              <a:rPr spc="15" dirty="0"/>
              <a:t>‹#›</a:t>
            </a:fld>
            <a:endParaRPr spc="1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900" b="1" i="0">
                <a:solidFill>
                  <a:srgbClr val="EE703A"/>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10/19/2022</a:t>
            </a:fld>
            <a:endParaRPr lang="en-US"/>
          </a:p>
        </p:txBody>
      </p:sp>
      <p:sp>
        <p:nvSpPr>
          <p:cNvPr id="5" name="Holder 5"/>
          <p:cNvSpPr>
            <a:spLocks noGrp="1"/>
          </p:cNvSpPr>
          <p:nvPr>
            <p:ph type="sldNum" sz="quarter" idx="7"/>
          </p:nvPr>
        </p:nvSpPr>
        <p:spPr/>
        <p:txBody>
          <a:bodyPr lIns="0" tIns="0" rIns="0" bIns="0"/>
          <a:lstStyle>
            <a:lvl1pPr>
              <a:defRPr sz="5000" b="0" i="0">
                <a:solidFill>
                  <a:schemeClr val="bg1"/>
                </a:solidFill>
                <a:latin typeface="Arial Black"/>
                <a:cs typeface="Arial Black"/>
              </a:defRPr>
            </a:lvl1pPr>
          </a:lstStyle>
          <a:p>
            <a:pPr marL="267335">
              <a:lnSpc>
                <a:spcPct val="100000"/>
              </a:lnSpc>
              <a:spcBef>
                <a:spcPts val="635"/>
              </a:spcBef>
            </a:pPr>
            <a:fld id="{81D60167-4931-47E6-BA6A-407CBD079E47}" type="slidenum">
              <a:rPr spc="15" dirty="0"/>
              <a:t>‹#›</a:t>
            </a:fld>
            <a:endParaRPr spc="1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160270" cy="2160270"/>
          </a:xfrm>
          <a:custGeom>
            <a:avLst/>
            <a:gdLst/>
            <a:ahLst/>
            <a:cxnLst/>
            <a:rect l="l" t="t" r="r" b="b"/>
            <a:pathLst>
              <a:path w="2160270" h="2160270">
                <a:moveTo>
                  <a:pt x="2159825" y="0"/>
                </a:moveTo>
                <a:lnTo>
                  <a:pt x="0" y="0"/>
                </a:lnTo>
                <a:lnTo>
                  <a:pt x="0" y="2159814"/>
                </a:lnTo>
                <a:lnTo>
                  <a:pt x="2159825" y="0"/>
                </a:lnTo>
                <a:close/>
              </a:path>
            </a:pathLst>
          </a:custGeom>
          <a:solidFill>
            <a:srgbClr val="E84610"/>
          </a:solidFill>
        </p:spPr>
        <p:txBody>
          <a:bodyPr wrap="square" lIns="0" tIns="0" rIns="0" bIns="0" rtlCol="0"/>
          <a:lstStyle/>
          <a:p>
            <a:endParaRPr/>
          </a:p>
        </p:txBody>
      </p:sp>
      <p:sp>
        <p:nvSpPr>
          <p:cNvPr id="17" name="bg object 17"/>
          <p:cNvSpPr/>
          <p:nvPr/>
        </p:nvSpPr>
        <p:spPr>
          <a:xfrm>
            <a:off x="16715589" y="9665061"/>
            <a:ext cx="1015365" cy="1015365"/>
          </a:xfrm>
          <a:custGeom>
            <a:avLst/>
            <a:gdLst/>
            <a:ahLst/>
            <a:cxnLst/>
            <a:rect l="l" t="t" r="r" b="b"/>
            <a:pathLst>
              <a:path w="1015365" h="1015365">
                <a:moveTo>
                  <a:pt x="742289" y="337223"/>
                </a:moveTo>
                <a:lnTo>
                  <a:pt x="741362" y="336207"/>
                </a:lnTo>
                <a:lnTo>
                  <a:pt x="726528" y="320167"/>
                </a:lnTo>
                <a:lnTo>
                  <a:pt x="507606" y="83273"/>
                </a:lnTo>
                <a:lnTo>
                  <a:pt x="410730" y="188099"/>
                </a:lnTo>
                <a:lnTo>
                  <a:pt x="410730" y="378383"/>
                </a:lnTo>
                <a:lnTo>
                  <a:pt x="356666" y="432917"/>
                </a:lnTo>
                <a:lnTo>
                  <a:pt x="306489" y="374738"/>
                </a:lnTo>
                <a:lnTo>
                  <a:pt x="360603" y="320167"/>
                </a:lnTo>
                <a:lnTo>
                  <a:pt x="410730" y="378383"/>
                </a:lnTo>
                <a:lnTo>
                  <a:pt x="410730" y="188099"/>
                </a:lnTo>
                <a:lnTo>
                  <a:pt x="115417" y="507619"/>
                </a:lnTo>
                <a:lnTo>
                  <a:pt x="214985" y="615340"/>
                </a:lnTo>
                <a:lnTo>
                  <a:pt x="271614" y="615302"/>
                </a:lnTo>
                <a:lnTo>
                  <a:pt x="309499" y="437324"/>
                </a:lnTo>
                <a:lnTo>
                  <a:pt x="459841" y="437324"/>
                </a:lnTo>
                <a:lnTo>
                  <a:pt x="460819" y="432917"/>
                </a:lnTo>
                <a:lnTo>
                  <a:pt x="463486" y="420865"/>
                </a:lnTo>
                <a:lnTo>
                  <a:pt x="467131" y="405587"/>
                </a:lnTo>
                <a:lnTo>
                  <a:pt x="470776" y="392061"/>
                </a:lnTo>
                <a:lnTo>
                  <a:pt x="474433" y="380809"/>
                </a:lnTo>
                <a:lnTo>
                  <a:pt x="553008" y="369328"/>
                </a:lnTo>
                <a:lnTo>
                  <a:pt x="547890" y="387223"/>
                </a:lnTo>
                <a:lnTo>
                  <a:pt x="543661" y="404495"/>
                </a:lnTo>
                <a:lnTo>
                  <a:pt x="540016" y="421182"/>
                </a:lnTo>
                <a:lnTo>
                  <a:pt x="536663" y="437324"/>
                </a:lnTo>
                <a:lnTo>
                  <a:pt x="623049" y="437324"/>
                </a:lnTo>
                <a:lnTo>
                  <a:pt x="623671" y="430936"/>
                </a:lnTo>
                <a:lnTo>
                  <a:pt x="624763" y="423976"/>
                </a:lnTo>
                <a:lnTo>
                  <a:pt x="643902" y="370662"/>
                </a:lnTo>
                <a:lnTo>
                  <a:pt x="696493" y="338480"/>
                </a:lnTo>
                <a:lnTo>
                  <a:pt x="722376" y="336207"/>
                </a:lnTo>
                <a:lnTo>
                  <a:pt x="729703" y="336207"/>
                </a:lnTo>
                <a:lnTo>
                  <a:pt x="736269" y="336537"/>
                </a:lnTo>
                <a:lnTo>
                  <a:pt x="742289" y="337223"/>
                </a:lnTo>
                <a:close/>
              </a:path>
              <a:path w="1015365" h="1015365">
                <a:moveTo>
                  <a:pt x="899769" y="507606"/>
                </a:moveTo>
                <a:lnTo>
                  <a:pt x="767054" y="364020"/>
                </a:lnTo>
                <a:lnTo>
                  <a:pt x="747534" y="396278"/>
                </a:lnTo>
                <a:lnTo>
                  <a:pt x="741807" y="393179"/>
                </a:lnTo>
                <a:lnTo>
                  <a:pt x="735622" y="390956"/>
                </a:lnTo>
                <a:lnTo>
                  <a:pt x="727214" y="390956"/>
                </a:lnTo>
                <a:lnTo>
                  <a:pt x="699858" y="437299"/>
                </a:lnTo>
                <a:lnTo>
                  <a:pt x="747991" y="437299"/>
                </a:lnTo>
                <a:lnTo>
                  <a:pt x="727214" y="487654"/>
                </a:lnTo>
                <a:lnTo>
                  <a:pt x="690600" y="487654"/>
                </a:lnTo>
                <a:lnTo>
                  <a:pt x="657479" y="650125"/>
                </a:lnTo>
                <a:lnTo>
                  <a:pt x="646518" y="687489"/>
                </a:lnTo>
                <a:lnTo>
                  <a:pt x="630339" y="720356"/>
                </a:lnTo>
                <a:lnTo>
                  <a:pt x="610184" y="748995"/>
                </a:lnTo>
                <a:lnTo>
                  <a:pt x="587311" y="773722"/>
                </a:lnTo>
                <a:lnTo>
                  <a:pt x="540931" y="733094"/>
                </a:lnTo>
                <a:lnTo>
                  <a:pt x="553847" y="716737"/>
                </a:lnTo>
                <a:lnTo>
                  <a:pt x="565099" y="697611"/>
                </a:lnTo>
                <a:lnTo>
                  <a:pt x="574217" y="675919"/>
                </a:lnTo>
                <a:lnTo>
                  <a:pt x="580669" y="651878"/>
                </a:lnTo>
                <a:lnTo>
                  <a:pt x="613778" y="487654"/>
                </a:lnTo>
                <a:lnTo>
                  <a:pt x="525627" y="487654"/>
                </a:lnTo>
                <a:lnTo>
                  <a:pt x="506209" y="579462"/>
                </a:lnTo>
                <a:lnTo>
                  <a:pt x="503174" y="598944"/>
                </a:lnTo>
                <a:lnTo>
                  <a:pt x="504380" y="610819"/>
                </a:lnTo>
                <a:lnTo>
                  <a:pt x="542391" y="613905"/>
                </a:lnTo>
                <a:lnTo>
                  <a:pt x="541972" y="658025"/>
                </a:lnTo>
                <a:lnTo>
                  <a:pt x="526300" y="664019"/>
                </a:lnTo>
                <a:lnTo>
                  <a:pt x="511327" y="668147"/>
                </a:lnTo>
                <a:lnTo>
                  <a:pt x="497459" y="670521"/>
                </a:lnTo>
                <a:lnTo>
                  <a:pt x="485038" y="671296"/>
                </a:lnTo>
                <a:lnTo>
                  <a:pt x="453504" y="668743"/>
                </a:lnTo>
                <a:lnTo>
                  <a:pt x="431825" y="659536"/>
                </a:lnTo>
                <a:lnTo>
                  <a:pt x="421081" y="641299"/>
                </a:lnTo>
                <a:lnTo>
                  <a:pt x="422313" y="611682"/>
                </a:lnTo>
                <a:lnTo>
                  <a:pt x="448805" y="487654"/>
                </a:lnTo>
                <a:lnTo>
                  <a:pt x="375754" y="487654"/>
                </a:lnTo>
                <a:lnTo>
                  <a:pt x="337832" y="665099"/>
                </a:lnTo>
                <a:lnTo>
                  <a:pt x="260997" y="665099"/>
                </a:lnTo>
                <a:lnTo>
                  <a:pt x="507606" y="931964"/>
                </a:lnTo>
                <a:lnTo>
                  <a:pt x="899769" y="507606"/>
                </a:lnTo>
                <a:close/>
              </a:path>
              <a:path w="1015365" h="1015365">
                <a:moveTo>
                  <a:pt x="1015212" y="507619"/>
                </a:moveTo>
                <a:lnTo>
                  <a:pt x="1012888" y="458736"/>
                </a:lnTo>
                <a:lnTo>
                  <a:pt x="1006068" y="411175"/>
                </a:lnTo>
                <a:lnTo>
                  <a:pt x="994943" y="365125"/>
                </a:lnTo>
                <a:lnTo>
                  <a:pt x="979741" y="320827"/>
                </a:lnTo>
                <a:lnTo>
                  <a:pt x="968730" y="296379"/>
                </a:lnTo>
                <a:lnTo>
                  <a:pt x="968730" y="479158"/>
                </a:lnTo>
                <a:lnTo>
                  <a:pt x="966343" y="527304"/>
                </a:lnTo>
                <a:lnTo>
                  <a:pt x="959358" y="574052"/>
                </a:lnTo>
                <a:lnTo>
                  <a:pt x="948004" y="619188"/>
                </a:lnTo>
                <a:lnTo>
                  <a:pt x="932497" y="662444"/>
                </a:lnTo>
                <a:lnTo>
                  <a:pt x="913079" y="703618"/>
                </a:lnTo>
                <a:lnTo>
                  <a:pt x="889977" y="742442"/>
                </a:lnTo>
                <a:lnTo>
                  <a:pt x="863434" y="778700"/>
                </a:lnTo>
                <a:lnTo>
                  <a:pt x="833678" y="812139"/>
                </a:lnTo>
                <a:lnTo>
                  <a:pt x="800938" y="842530"/>
                </a:lnTo>
                <a:lnTo>
                  <a:pt x="765441" y="869645"/>
                </a:lnTo>
                <a:lnTo>
                  <a:pt x="727417" y="893229"/>
                </a:lnTo>
                <a:lnTo>
                  <a:pt x="687108" y="913066"/>
                </a:lnTo>
                <a:lnTo>
                  <a:pt x="644740" y="928903"/>
                </a:lnTo>
                <a:lnTo>
                  <a:pt x="600544" y="940498"/>
                </a:lnTo>
                <a:lnTo>
                  <a:pt x="554761" y="947635"/>
                </a:lnTo>
                <a:lnTo>
                  <a:pt x="507606" y="950074"/>
                </a:lnTo>
                <a:lnTo>
                  <a:pt x="507606" y="1007059"/>
                </a:lnTo>
                <a:lnTo>
                  <a:pt x="460463" y="1004633"/>
                </a:lnTo>
                <a:lnTo>
                  <a:pt x="414680" y="997496"/>
                </a:lnTo>
                <a:lnTo>
                  <a:pt x="370484" y="985888"/>
                </a:lnTo>
                <a:lnTo>
                  <a:pt x="328117" y="970051"/>
                </a:lnTo>
                <a:lnTo>
                  <a:pt x="287807" y="950226"/>
                </a:lnTo>
                <a:lnTo>
                  <a:pt x="249796" y="926630"/>
                </a:lnTo>
                <a:lnTo>
                  <a:pt x="214299" y="899528"/>
                </a:lnTo>
                <a:lnTo>
                  <a:pt x="181546" y="869124"/>
                </a:lnTo>
                <a:lnTo>
                  <a:pt x="151790" y="835685"/>
                </a:lnTo>
                <a:lnTo>
                  <a:pt x="125247" y="799426"/>
                </a:lnTo>
                <a:lnTo>
                  <a:pt x="102146" y="760603"/>
                </a:lnTo>
                <a:lnTo>
                  <a:pt x="82727" y="719429"/>
                </a:lnTo>
                <a:lnTo>
                  <a:pt x="67221" y="676160"/>
                </a:lnTo>
                <a:lnTo>
                  <a:pt x="55854" y="631024"/>
                </a:lnTo>
                <a:lnTo>
                  <a:pt x="48869" y="584263"/>
                </a:lnTo>
                <a:lnTo>
                  <a:pt x="46494" y="536117"/>
                </a:lnTo>
                <a:lnTo>
                  <a:pt x="48869" y="487959"/>
                </a:lnTo>
                <a:lnTo>
                  <a:pt x="55854" y="441198"/>
                </a:lnTo>
                <a:lnTo>
                  <a:pt x="67221" y="396074"/>
                </a:lnTo>
                <a:lnTo>
                  <a:pt x="82727" y="352806"/>
                </a:lnTo>
                <a:lnTo>
                  <a:pt x="102146" y="311632"/>
                </a:lnTo>
                <a:lnTo>
                  <a:pt x="125247" y="272808"/>
                </a:lnTo>
                <a:lnTo>
                  <a:pt x="151790" y="236550"/>
                </a:lnTo>
                <a:lnTo>
                  <a:pt x="181546" y="203098"/>
                </a:lnTo>
                <a:lnTo>
                  <a:pt x="214299" y="172707"/>
                </a:lnTo>
                <a:lnTo>
                  <a:pt x="249796" y="145592"/>
                </a:lnTo>
                <a:lnTo>
                  <a:pt x="287807" y="122008"/>
                </a:lnTo>
                <a:lnTo>
                  <a:pt x="328117" y="102171"/>
                </a:lnTo>
                <a:lnTo>
                  <a:pt x="370484" y="86334"/>
                </a:lnTo>
                <a:lnTo>
                  <a:pt x="414680" y="74739"/>
                </a:lnTo>
                <a:lnTo>
                  <a:pt x="460463" y="67602"/>
                </a:lnTo>
                <a:lnTo>
                  <a:pt x="507606" y="65163"/>
                </a:lnTo>
                <a:lnTo>
                  <a:pt x="507606" y="8204"/>
                </a:lnTo>
                <a:lnTo>
                  <a:pt x="554761" y="10642"/>
                </a:lnTo>
                <a:lnTo>
                  <a:pt x="600544" y="17767"/>
                </a:lnTo>
                <a:lnTo>
                  <a:pt x="644740" y="29375"/>
                </a:lnTo>
                <a:lnTo>
                  <a:pt x="687108" y="45212"/>
                </a:lnTo>
                <a:lnTo>
                  <a:pt x="727417" y="65036"/>
                </a:lnTo>
                <a:lnTo>
                  <a:pt x="765441" y="88633"/>
                </a:lnTo>
                <a:lnTo>
                  <a:pt x="800938" y="115735"/>
                </a:lnTo>
                <a:lnTo>
                  <a:pt x="833678" y="146126"/>
                </a:lnTo>
                <a:lnTo>
                  <a:pt x="863434" y="179578"/>
                </a:lnTo>
                <a:lnTo>
                  <a:pt x="889977" y="215823"/>
                </a:lnTo>
                <a:lnTo>
                  <a:pt x="913079" y="254660"/>
                </a:lnTo>
                <a:lnTo>
                  <a:pt x="932497" y="295833"/>
                </a:lnTo>
                <a:lnTo>
                  <a:pt x="948004" y="339102"/>
                </a:lnTo>
                <a:lnTo>
                  <a:pt x="959358" y="384238"/>
                </a:lnTo>
                <a:lnTo>
                  <a:pt x="966343" y="430999"/>
                </a:lnTo>
                <a:lnTo>
                  <a:pt x="968730" y="479158"/>
                </a:lnTo>
                <a:lnTo>
                  <a:pt x="968730" y="296379"/>
                </a:lnTo>
                <a:lnTo>
                  <a:pt x="937945" y="238290"/>
                </a:lnTo>
                <a:lnTo>
                  <a:pt x="911783" y="200482"/>
                </a:lnTo>
                <a:lnTo>
                  <a:pt x="882383" y="165265"/>
                </a:lnTo>
                <a:lnTo>
                  <a:pt x="849972" y="132854"/>
                </a:lnTo>
                <a:lnTo>
                  <a:pt x="814755" y="103454"/>
                </a:lnTo>
                <a:lnTo>
                  <a:pt x="776947" y="77292"/>
                </a:lnTo>
                <a:lnTo>
                  <a:pt x="736765" y="54571"/>
                </a:lnTo>
                <a:lnTo>
                  <a:pt x="694410" y="35496"/>
                </a:lnTo>
                <a:lnTo>
                  <a:pt x="650113" y="20294"/>
                </a:lnTo>
                <a:lnTo>
                  <a:pt x="604062" y="9169"/>
                </a:lnTo>
                <a:lnTo>
                  <a:pt x="556501" y="2336"/>
                </a:lnTo>
                <a:lnTo>
                  <a:pt x="507606" y="12"/>
                </a:lnTo>
                <a:lnTo>
                  <a:pt x="458724" y="2324"/>
                </a:lnTo>
                <a:lnTo>
                  <a:pt x="411149" y="9156"/>
                </a:lnTo>
                <a:lnTo>
                  <a:pt x="365112" y="20281"/>
                </a:lnTo>
                <a:lnTo>
                  <a:pt x="320802" y="35483"/>
                </a:lnTo>
                <a:lnTo>
                  <a:pt x="278460" y="54559"/>
                </a:lnTo>
                <a:lnTo>
                  <a:pt x="238264" y="77279"/>
                </a:lnTo>
                <a:lnTo>
                  <a:pt x="200456" y="103441"/>
                </a:lnTo>
                <a:lnTo>
                  <a:pt x="165239" y="132842"/>
                </a:lnTo>
                <a:lnTo>
                  <a:pt x="132829" y="165252"/>
                </a:lnTo>
                <a:lnTo>
                  <a:pt x="103441" y="200469"/>
                </a:lnTo>
                <a:lnTo>
                  <a:pt x="77266" y="238277"/>
                </a:lnTo>
                <a:lnTo>
                  <a:pt x="54546" y="278460"/>
                </a:lnTo>
                <a:lnTo>
                  <a:pt x="35471" y="320814"/>
                </a:lnTo>
                <a:lnTo>
                  <a:pt x="20269" y="365112"/>
                </a:lnTo>
                <a:lnTo>
                  <a:pt x="9156" y="411162"/>
                </a:lnTo>
                <a:lnTo>
                  <a:pt x="2324" y="458724"/>
                </a:lnTo>
                <a:lnTo>
                  <a:pt x="0" y="507619"/>
                </a:lnTo>
                <a:lnTo>
                  <a:pt x="2324" y="556501"/>
                </a:lnTo>
                <a:lnTo>
                  <a:pt x="9156" y="604075"/>
                </a:lnTo>
                <a:lnTo>
                  <a:pt x="20269" y="650125"/>
                </a:lnTo>
                <a:lnTo>
                  <a:pt x="35471" y="694436"/>
                </a:lnTo>
                <a:lnTo>
                  <a:pt x="54546" y="736790"/>
                </a:lnTo>
                <a:lnTo>
                  <a:pt x="77266" y="776973"/>
                </a:lnTo>
                <a:lnTo>
                  <a:pt x="103441" y="814781"/>
                </a:lnTo>
                <a:lnTo>
                  <a:pt x="132829" y="849998"/>
                </a:lnTo>
                <a:lnTo>
                  <a:pt x="165239" y="882408"/>
                </a:lnTo>
                <a:lnTo>
                  <a:pt x="200456" y="911809"/>
                </a:lnTo>
                <a:lnTo>
                  <a:pt x="238264" y="937983"/>
                </a:lnTo>
                <a:lnTo>
                  <a:pt x="278460" y="960704"/>
                </a:lnTo>
                <a:lnTo>
                  <a:pt x="320802" y="979779"/>
                </a:lnTo>
                <a:lnTo>
                  <a:pt x="365112" y="994981"/>
                </a:lnTo>
                <a:lnTo>
                  <a:pt x="411149" y="1006094"/>
                </a:lnTo>
                <a:lnTo>
                  <a:pt x="458724" y="1012926"/>
                </a:lnTo>
                <a:lnTo>
                  <a:pt x="507606" y="1015250"/>
                </a:lnTo>
                <a:lnTo>
                  <a:pt x="556501" y="1012913"/>
                </a:lnTo>
                <a:lnTo>
                  <a:pt x="604062" y="1006081"/>
                </a:lnTo>
                <a:lnTo>
                  <a:pt x="650113" y="994956"/>
                </a:lnTo>
                <a:lnTo>
                  <a:pt x="694410" y="979754"/>
                </a:lnTo>
                <a:lnTo>
                  <a:pt x="736765" y="960678"/>
                </a:lnTo>
                <a:lnTo>
                  <a:pt x="776947" y="937958"/>
                </a:lnTo>
                <a:lnTo>
                  <a:pt x="814755" y="911796"/>
                </a:lnTo>
                <a:lnTo>
                  <a:pt x="849972" y="882396"/>
                </a:lnTo>
                <a:lnTo>
                  <a:pt x="882383" y="849985"/>
                </a:lnTo>
                <a:lnTo>
                  <a:pt x="911783" y="814768"/>
                </a:lnTo>
                <a:lnTo>
                  <a:pt x="937945" y="776960"/>
                </a:lnTo>
                <a:lnTo>
                  <a:pt x="960666" y="736777"/>
                </a:lnTo>
                <a:lnTo>
                  <a:pt x="979741" y="694423"/>
                </a:lnTo>
                <a:lnTo>
                  <a:pt x="994943" y="650125"/>
                </a:lnTo>
                <a:lnTo>
                  <a:pt x="1006068" y="604075"/>
                </a:lnTo>
                <a:lnTo>
                  <a:pt x="1012888" y="556514"/>
                </a:lnTo>
                <a:lnTo>
                  <a:pt x="1015212" y="507619"/>
                </a:lnTo>
                <a:close/>
              </a:path>
            </a:pathLst>
          </a:custGeom>
          <a:solidFill>
            <a:srgbClr val="010202"/>
          </a:solidFill>
        </p:spPr>
        <p:txBody>
          <a:bodyPr wrap="square" lIns="0" tIns="0" rIns="0" bIns="0" rtlCol="0"/>
          <a:lstStyle/>
          <a:p>
            <a:endParaRPr/>
          </a:p>
        </p:txBody>
      </p:sp>
      <p:sp>
        <p:nvSpPr>
          <p:cNvPr id="18" name="bg object 18"/>
          <p:cNvSpPr/>
          <p:nvPr/>
        </p:nvSpPr>
        <p:spPr>
          <a:xfrm>
            <a:off x="17873938" y="10396706"/>
            <a:ext cx="1227455" cy="135890"/>
          </a:xfrm>
          <a:custGeom>
            <a:avLst/>
            <a:gdLst/>
            <a:ahLst/>
            <a:cxnLst/>
            <a:rect l="l" t="t" r="r" b="b"/>
            <a:pathLst>
              <a:path w="1227455" h="135890">
                <a:moveTo>
                  <a:pt x="85212" y="3287"/>
                </a:moveTo>
                <a:lnTo>
                  <a:pt x="0" y="3287"/>
                </a:lnTo>
                <a:lnTo>
                  <a:pt x="0" y="132069"/>
                </a:lnTo>
                <a:lnTo>
                  <a:pt x="23884" y="132069"/>
                </a:lnTo>
                <a:lnTo>
                  <a:pt x="23884" y="77536"/>
                </a:lnTo>
                <a:lnTo>
                  <a:pt x="77704" y="77536"/>
                </a:lnTo>
                <a:lnTo>
                  <a:pt x="77704" y="56930"/>
                </a:lnTo>
                <a:lnTo>
                  <a:pt x="23884" y="56930"/>
                </a:lnTo>
                <a:lnTo>
                  <a:pt x="23884" y="24784"/>
                </a:lnTo>
                <a:lnTo>
                  <a:pt x="85212" y="24784"/>
                </a:lnTo>
                <a:lnTo>
                  <a:pt x="85212" y="3287"/>
                </a:lnTo>
                <a:close/>
              </a:path>
              <a:path w="1227455" h="135890">
                <a:moveTo>
                  <a:pt x="212035" y="3287"/>
                </a:moveTo>
                <a:lnTo>
                  <a:pt x="120446" y="3287"/>
                </a:lnTo>
                <a:lnTo>
                  <a:pt x="120446" y="132069"/>
                </a:lnTo>
                <a:lnTo>
                  <a:pt x="216569" y="132069"/>
                </a:lnTo>
                <a:lnTo>
                  <a:pt x="216569" y="110394"/>
                </a:lnTo>
                <a:lnTo>
                  <a:pt x="144152" y="110394"/>
                </a:lnTo>
                <a:lnTo>
                  <a:pt x="144152" y="75892"/>
                </a:lnTo>
                <a:lnTo>
                  <a:pt x="206203" y="75892"/>
                </a:lnTo>
                <a:lnTo>
                  <a:pt x="206203" y="55108"/>
                </a:lnTo>
                <a:lnTo>
                  <a:pt x="144152" y="55108"/>
                </a:lnTo>
                <a:lnTo>
                  <a:pt x="144152" y="24784"/>
                </a:lnTo>
                <a:lnTo>
                  <a:pt x="212035" y="24784"/>
                </a:lnTo>
                <a:lnTo>
                  <a:pt x="212035" y="3287"/>
                </a:lnTo>
                <a:close/>
              </a:path>
              <a:path w="1227455" h="135890">
                <a:moveTo>
                  <a:pt x="301603" y="3287"/>
                </a:moveTo>
                <a:lnTo>
                  <a:pt x="255479" y="3287"/>
                </a:lnTo>
                <a:lnTo>
                  <a:pt x="255479" y="132069"/>
                </a:lnTo>
                <a:lnTo>
                  <a:pt x="296713" y="132069"/>
                </a:lnTo>
                <a:lnTo>
                  <a:pt x="307766" y="131821"/>
                </a:lnTo>
                <a:lnTo>
                  <a:pt x="350264" y="114062"/>
                </a:lnTo>
                <a:lnTo>
                  <a:pt x="352516" y="110394"/>
                </a:lnTo>
                <a:lnTo>
                  <a:pt x="279551" y="110394"/>
                </a:lnTo>
                <a:lnTo>
                  <a:pt x="279551" y="25140"/>
                </a:lnTo>
                <a:lnTo>
                  <a:pt x="351549" y="25140"/>
                </a:lnTo>
                <a:lnTo>
                  <a:pt x="339769" y="13308"/>
                </a:lnTo>
                <a:lnTo>
                  <a:pt x="329690" y="7694"/>
                </a:lnTo>
                <a:lnTo>
                  <a:pt x="319818" y="4744"/>
                </a:lnTo>
                <a:lnTo>
                  <a:pt x="310380" y="3571"/>
                </a:lnTo>
                <a:lnTo>
                  <a:pt x="301603" y="3287"/>
                </a:lnTo>
                <a:close/>
              </a:path>
              <a:path w="1227455" h="135890">
                <a:moveTo>
                  <a:pt x="351549" y="25140"/>
                </a:moveTo>
                <a:lnTo>
                  <a:pt x="292315" y="25140"/>
                </a:lnTo>
                <a:lnTo>
                  <a:pt x="302415" y="25319"/>
                </a:lnTo>
                <a:lnTo>
                  <a:pt x="309319" y="25774"/>
                </a:lnTo>
                <a:lnTo>
                  <a:pt x="338493" y="58769"/>
                </a:lnTo>
                <a:lnTo>
                  <a:pt x="339057" y="68950"/>
                </a:lnTo>
                <a:lnTo>
                  <a:pt x="337369" y="85768"/>
                </a:lnTo>
                <a:lnTo>
                  <a:pt x="301406" y="110219"/>
                </a:lnTo>
                <a:lnTo>
                  <a:pt x="289781" y="110394"/>
                </a:lnTo>
                <a:lnTo>
                  <a:pt x="352516" y="110394"/>
                </a:lnTo>
                <a:lnTo>
                  <a:pt x="358473" y="100690"/>
                </a:lnTo>
                <a:lnTo>
                  <a:pt x="363120" y="85225"/>
                </a:lnTo>
                <a:lnTo>
                  <a:pt x="364585" y="68772"/>
                </a:lnTo>
                <a:lnTo>
                  <a:pt x="363735" y="56149"/>
                </a:lnTo>
                <a:lnTo>
                  <a:pt x="360250" y="41303"/>
                </a:lnTo>
                <a:lnTo>
                  <a:pt x="352729" y="26325"/>
                </a:lnTo>
                <a:lnTo>
                  <a:pt x="351549" y="25140"/>
                </a:lnTo>
                <a:close/>
              </a:path>
              <a:path w="1227455" h="135890">
                <a:moveTo>
                  <a:pt x="492110" y="3287"/>
                </a:moveTo>
                <a:lnTo>
                  <a:pt x="400532" y="3287"/>
                </a:lnTo>
                <a:lnTo>
                  <a:pt x="400532" y="132069"/>
                </a:lnTo>
                <a:lnTo>
                  <a:pt x="496686" y="132069"/>
                </a:lnTo>
                <a:lnTo>
                  <a:pt x="496686" y="110394"/>
                </a:lnTo>
                <a:lnTo>
                  <a:pt x="424238" y="110394"/>
                </a:lnTo>
                <a:lnTo>
                  <a:pt x="424238" y="75892"/>
                </a:lnTo>
                <a:lnTo>
                  <a:pt x="486288" y="75892"/>
                </a:lnTo>
                <a:lnTo>
                  <a:pt x="486288" y="55108"/>
                </a:lnTo>
                <a:lnTo>
                  <a:pt x="424238" y="55108"/>
                </a:lnTo>
                <a:lnTo>
                  <a:pt x="424238" y="24784"/>
                </a:lnTo>
                <a:lnTo>
                  <a:pt x="492110" y="24784"/>
                </a:lnTo>
                <a:lnTo>
                  <a:pt x="492110" y="3287"/>
                </a:lnTo>
                <a:close/>
              </a:path>
              <a:path w="1227455" h="135890">
                <a:moveTo>
                  <a:pt x="578443" y="3287"/>
                </a:moveTo>
                <a:lnTo>
                  <a:pt x="537397" y="3287"/>
                </a:lnTo>
                <a:lnTo>
                  <a:pt x="537397" y="132069"/>
                </a:lnTo>
                <a:lnTo>
                  <a:pt x="561281" y="132069"/>
                </a:lnTo>
                <a:lnTo>
                  <a:pt x="561281" y="84259"/>
                </a:lnTo>
                <a:lnTo>
                  <a:pt x="609783" y="84259"/>
                </a:lnTo>
                <a:lnTo>
                  <a:pt x="607300" y="79714"/>
                </a:lnTo>
                <a:lnTo>
                  <a:pt x="614337" y="76729"/>
                </a:lnTo>
                <a:lnTo>
                  <a:pt x="622702" y="70436"/>
                </a:lnTo>
                <a:lnTo>
                  <a:pt x="626718" y="64406"/>
                </a:lnTo>
                <a:lnTo>
                  <a:pt x="561281" y="64406"/>
                </a:lnTo>
                <a:lnTo>
                  <a:pt x="561281" y="24072"/>
                </a:lnTo>
                <a:lnTo>
                  <a:pt x="627760" y="24072"/>
                </a:lnTo>
                <a:lnTo>
                  <a:pt x="624029" y="18188"/>
                </a:lnTo>
                <a:lnTo>
                  <a:pt x="618431" y="12554"/>
                </a:lnTo>
                <a:lnTo>
                  <a:pt x="609825" y="7297"/>
                </a:lnTo>
                <a:lnTo>
                  <a:pt x="600632" y="4579"/>
                </a:lnTo>
                <a:lnTo>
                  <a:pt x="590341" y="3532"/>
                </a:lnTo>
                <a:lnTo>
                  <a:pt x="578443" y="3287"/>
                </a:lnTo>
                <a:close/>
              </a:path>
              <a:path w="1227455" h="135890">
                <a:moveTo>
                  <a:pt x="609783" y="84259"/>
                </a:moveTo>
                <a:lnTo>
                  <a:pt x="582840" y="84259"/>
                </a:lnTo>
                <a:lnTo>
                  <a:pt x="608379" y="132069"/>
                </a:lnTo>
                <a:lnTo>
                  <a:pt x="635907" y="132069"/>
                </a:lnTo>
                <a:lnTo>
                  <a:pt x="609783" y="84259"/>
                </a:lnTo>
                <a:close/>
              </a:path>
              <a:path w="1227455" h="135890">
                <a:moveTo>
                  <a:pt x="627760" y="24072"/>
                </a:moveTo>
                <a:lnTo>
                  <a:pt x="572432" y="24072"/>
                </a:lnTo>
                <a:lnTo>
                  <a:pt x="581712" y="24139"/>
                </a:lnTo>
                <a:lnTo>
                  <a:pt x="588626" y="24478"/>
                </a:lnTo>
                <a:lnTo>
                  <a:pt x="608156" y="44312"/>
                </a:lnTo>
                <a:lnTo>
                  <a:pt x="605407" y="55155"/>
                </a:lnTo>
                <a:lnTo>
                  <a:pt x="598863" y="61077"/>
                </a:lnTo>
                <a:lnTo>
                  <a:pt x="591326" y="63508"/>
                </a:lnTo>
                <a:lnTo>
                  <a:pt x="585552" y="64050"/>
                </a:lnTo>
                <a:lnTo>
                  <a:pt x="581018" y="64228"/>
                </a:lnTo>
                <a:lnTo>
                  <a:pt x="577909" y="64406"/>
                </a:lnTo>
                <a:lnTo>
                  <a:pt x="626718" y="64406"/>
                </a:lnTo>
                <a:lnTo>
                  <a:pt x="629698" y="59932"/>
                </a:lnTo>
                <a:lnTo>
                  <a:pt x="632629" y="44312"/>
                </a:lnTo>
                <a:lnTo>
                  <a:pt x="631537" y="33967"/>
                </a:lnTo>
                <a:lnTo>
                  <a:pt x="628534" y="25291"/>
                </a:lnTo>
                <a:lnTo>
                  <a:pt x="627760" y="24072"/>
                </a:lnTo>
                <a:close/>
              </a:path>
              <a:path w="1227455" h="135890">
                <a:moveTo>
                  <a:pt x="727171" y="3287"/>
                </a:moveTo>
                <a:lnTo>
                  <a:pt x="699821" y="3287"/>
                </a:lnTo>
                <a:lnTo>
                  <a:pt x="656367" y="132069"/>
                </a:lnTo>
                <a:lnTo>
                  <a:pt x="682125" y="132069"/>
                </a:lnTo>
                <a:lnTo>
                  <a:pt x="689591" y="106897"/>
                </a:lnTo>
                <a:lnTo>
                  <a:pt x="762536" y="106897"/>
                </a:lnTo>
                <a:lnTo>
                  <a:pt x="755381" y="85934"/>
                </a:lnTo>
                <a:lnTo>
                  <a:pt x="695957" y="85934"/>
                </a:lnTo>
                <a:lnTo>
                  <a:pt x="713831" y="26606"/>
                </a:lnTo>
                <a:lnTo>
                  <a:pt x="735130" y="26606"/>
                </a:lnTo>
                <a:lnTo>
                  <a:pt x="727171" y="3287"/>
                </a:lnTo>
                <a:close/>
              </a:path>
              <a:path w="1227455" h="135890">
                <a:moveTo>
                  <a:pt x="762536" y="106897"/>
                </a:moveTo>
                <a:lnTo>
                  <a:pt x="737935" y="106897"/>
                </a:lnTo>
                <a:lnTo>
                  <a:pt x="745411" y="132069"/>
                </a:lnTo>
                <a:lnTo>
                  <a:pt x="771128" y="132069"/>
                </a:lnTo>
                <a:lnTo>
                  <a:pt x="762536" y="106897"/>
                </a:lnTo>
                <a:close/>
              </a:path>
              <a:path w="1227455" h="135890">
                <a:moveTo>
                  <a:pt x="735130" y="26606"/>
                </a:moveTo>
                <a:lnTo>
                  <a:pt x="713831" y="26606"/>
                </a:lnTo>
                <a:lnTo>
                  <a:pt x="731537" y="85934"/>
                </a:lnTo>
                <a:lnTo>
                  <a:pt x="755381" y="85934"/>
                </a:lnTo>
                <a:lnTo>
                  <a:pt x="735130"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28" y="3256"/>
                </a:moveTo>
                <a:lnTo>
                  <a:pt x="904412" y="3256"/>
                </a:lnTo>
                <a:lnTo>
                  <a:pt x="904412" y="132069"/>
                </a:lnTo>
                <a:lnTo>
                  <a:pt x="928128" y="132069"/>
                </a:lnTo>
                <a:lnTo>
                  <a:pt x="928128" y="3256"/>
                </a:lnTo>
                <a:close/>
              </a:path>
              <a:path w="1227455" h="135890">
                <a:moveTo>
                  <a:pt x="1028293" y="0"/>
                </a:moveTo>
                <a:lnTo>
                  <a:pt x="1003772" y="5058"/>
                </a:lnTo>
                <a:lnTo>
                  <a:pt x="984168" y="19146"/>
                </a:lnTo>
                <a:lnTo>
                  <a:pt x="971170" y="40631"/>
                </a:lnTo>
                <a:lnTo>
                  <a:pt x="966462" y="67882"/>
                </a:lnTo>
                <a:lnTo>
                  <a:pt x="967342" y="80117"/>
                </a:lnTo>
                <a:lnTo>
                  <a:pt x="983593" y="115692"/>
                </a:lnTo>
                <a:lnTo>
                  <a:pt x="1027937" y="135357"/>
                </a:lnTo>
                <a:lnTo>
                  <a:pt x="1054325" y="129964"/>
                </a:lnTo>
                <a:lnTo>
                  <a:pt x="1073752" y="115335"/>
                </a:lnTo>
                <a:lnTo>
                  <a:pt x="1074991" y="113116"/>
                </a:lnTo>
                <a:lnTo>
                  <a:pt x="1028680" y="113116"/>
                </a:lnTo>
                <a:lnTo>
                  <a:pt x="1013811" y="109952"/>
                </a:lnTo>
                <a:lnTo>
                  <a:pt x="1001945" y="100817"/>
                </a:lnTo>
                <a:lnTo>
                  <a:pt x="994089" y="86245"/>
                </a:lnTo>
                <a:lnTo>
                  <a:pt x="991247" y="66772"/>
                </a:lnTo>
                <a:lnTo>
                  <a:pt x="993905" y="48464"/>
                </a:lnTo>
                <a:lnTo>
                  <a:pt x="1001407" y="34341"/>
                </a:lnTo>
                <a:lnTo>
                  <a:pt x="1013047" y="25249"/>
                </a:lnTo>
                <a:lnTo>
                  <a:pt x="1028115" y="22030"/>
                </a:lnTo>
                <a:lnTo>
                  <a:pt x="1074228" y="22030"/>
                </a:lnTo>
                <a:lnTo>
                  <a:pt x="1071189" y="17335"/>
                </a:lnTo>
                <a:lnTo>
                  <a:pt x="1051442" y="4386"/>
                </a:lnTo>
                <a:lnTo>
                  <a:pt x="1028293" y="0"/>
                </a:lnTo>
                <a:close/>
              </a:path>
              <a:path w="1227455" h="135890">
                <a:moveTo>
                  <a:pt x="1074228" y="22030"/>
                </a:moveTo>
                <a:lnTo>
                  <a:pt x="1028115" y="22030"/>
                </a:lnTo>
                <a:lnTo>
                  <a:pt x="1044808" y="26051"/>
                </a:lnTo>
                <a:lnTo>
                  <a:pt x="1056737" y="36784"/>
                </a:lnTo>
                <a:lnTo>
                  <a:pt x="1063804" y="52236"/>
                </a:lnTo>
                <a:lnTo>
                  <a:pt x="1065915" y="70416"/>
                </a:lnTo>
                <a:lnTo>
                  <a:pt x="1062126" y="90186"/>
                </a:lnTo>
                <a:lnTo>
                  <a:pt x="1053117" y="103409"/>
                </a:lnTo>
                <a:lnTo>
                  <a:pt x="1041198" y="110810"/>
                </a:lnTo>
                <a:lnTo>
                  <a:pt x="1028680" y="113116"/>
                </a:lnTo>
                <a:lnTo>
                  <a:pt x="1074991" y="113116"/>
                </a:lnTo>
                <a:lnTo>
                  <a:pt x="1085781" y="93793"/>
                </a:lnTo>
                <a:lnTo>
                  <a:pt x="1089977" y="67662"/>
                </a:lnTo>
                <a:lnTo>
                  <a:pt x="1084909" y="38533"/>
                </a:lnTo>
                <a:lnTo>
                  <a:pt x="1074228" y="22030"/>
                </a:lnTo>
                <a:close/>
              </a:path>
              <a:path w="1227455" h="135890">
                <a:moveTo>
                  <a:pt x="1149640" y="3287"/>
                </a:moveTo>
                <a:lnTo>
                  <a:pt x="1127965" y="3287"/>
                </a:lnTo>
                <a:lnTo>
                  <a:pt x="1127965" y="132069"/>
                </a:lnTo>
                <a:lnTo>
                  <a:pt x="1151462" y="132069"/>
                </a:lnTo>
                <a:lnTo>
                  <a:pt x="1150027" y="41768"/>
                </a:lnTo>
                <a:lnTo>
                  <a:pt x="1173723" y="41768"/>
                </a:lnTo>
                <a:lnTo>
                  <a:pt x="1149640" y="3287"/>
                </a:lnTo>
                <a:close/>
              </a:path>
              <a:path w="1227455" h="135890">
                <a:moveTo>
                  <a:pt x="1173723" y="41768"/>
                </a:moveTo>
                <a:lnTo>
                  <a:pt x="1150027" y="41768"/>
                </a:lnTo>
                <a:lnTo>
                  <a:pt x="1206423" y="132069"/>
                </a:lnTo>
                <a:lnTo>
                  <a:pt x="1227376" y="132069"/>
                </a:lnTo>
                <a:lnTo>
                  <a:pt x="1227376" y="94300"/>
                </a:lnTo>
                <a:lnTo>
                  <a:pt x="1206602" y="94300"/>
                </a:lnTo>
                <a:lnTo>
                  <a:pt x="1173723" y="41768"/>
                </a:lnTo>
                <a:close/>
              </a:path>
              <a:path w="1227455" h="135890">
                <a:moveTo>
                  <a:pt x="1227376" y="3287"/>
                </a:moveTo>
                <a:lnTo>
                  <a:pt x="1203670" y="3287"/>
                </a:lnTo>
                <a:lnTo>
                  <a:pt x="1206602" y="94300"/>
                </a:lnTo>
                <a:lnTo>
                  <a:pt x="1227376" y="94300"/>
                </a:lnTo>
                <a:lnTo>
                  <a:pt x="1227376" y="3287"/>
                </a:lnTo>
                <a:close/>
              </a:path>
            </a:pathLst>
          </a:custGeom>
          <a:solidFill>
            <a:srgbClr val="010202"/>
          </a:solidFill>
        </p:spPr>
        <p:txBody>
          <a:bodyPr wrap="square" lIns="0" tIns="0" rIns="0" bIns="0" rtlCol="0"/>
          <a:lstStyle/>
          <a:p>
            <a:endParaRPr/>
          </a:p>
        </p:txBody>
      </p:sp>
      <p:sp>
        <p:nvSpPr>
          <p:cNvPr id="19" name="bg object 19"/>
          <p:cNvSpPr/>
          <p:nvPr/>
        </p:nvSpPr>
        <p:spPr>
          <a:xfrm>
            <a:off x="17861336" y="10207575"/>
            <a:ext cx="1036955" cy="135890"/>
          </a:xfrm>
          <a:custGeom>
            <a:avLst/>
            <a:gdLst/>
            <a:ahLst/>
            <a:cxnLst/>
            <a:rect l="l" t="t" r="r" b="b"/>
            <a:pathLst>
              <a:path w="1036955" h="135890">
                <a:moveTo>
                  <a:pt x="24648" y="3287"/>
                </a:moveTo>
                <a:lnTo>
                  <a:pt x="0" y="3287"/>
                </a:lnTo>
                <a:lnTo>
                  <a:pt x="26826" y="132100"/>
                </a:lnTo>
                <a:lnTo>
                  <a:pt x="54940" y="132100"/>
                </a:lnTo>
                <a:lnTo>
                  <a:pt x="61303" y="101452"/>
                </a:lnTo>
                <a:lnTo>
                  <a:pt x="42166" y="101452"/>
                </a:lnTo>
                <a:lnTo>
                  <a:pt x="24648" y="3287"/>
                </a:lnTo>
                <a:close/>
              </a:path>
              <a:path w="1036955" h="135890">
                <a:moveTo>
                  <a:pt x="92830" y="42522"/>
                </a:moveTo>
                <a:lnTo>
                  <a:pt x="73537" y="42522"/>
                </a:lnTo>
                <a:lnTo>
                  <a:pt x="91588" y="132100"/>
                </a:lnTo>
                <a:lnTo>
                  <a:pt x="119703" y="132100"/>
                </a:lnTo>
                <a:lnTo>
                  <a:pt x="126432" y="101452"/>
                </a:lnTo>
                <a:lnTo>
                  <a:pt x="105106" y="101452"/>
                </a:lnTo>
                <a:lnTo>
                  <a:pt x="92830" y="42522"/>
                </a:lnTo>
                <a:close/>
              </a:path>
              <a:path w="1036955" h="135890">
                <a:moveTo>
                  <a:pt x="84657" y="3287"/>
                </a:moveTo>
                <a:lnTo>
                  <a:pt x="62228" y="3287"/>
                </a:lnTo>
                <a:lnTo>
                  <a:pt x="42166" y="101452"/>
                </a:lnTo>
                <a:lnTo>
                  <a:pt x="61303" y="101452"/>
                </a:lnTo>
                <a:lnTo>
                  <a:pt x="73537" y="42522"/>
                </a:lnTo>
                <a:lnTo>
                  <a:pt x="92830" y="42522"/>
                </a:lnTo>
                <a:lnTo>
                  <a:pt x="84657" y="3287"/>
                </a:lnTo>
                <a:close/>
              </a:path>
              <a:path w="1036955" h="135890">
                <a:moveTo>
                  <a:pt x="147985" y="3287"/>
                </a:moveTo>
                <a:lnTo>
                  <a:pt x="123169" y="3287"/>
                </a:lnTo>
                <a:lnTo>
                  <a:pt x="105106" y="101452"/>
                </a:lnTo>
                <a:lnTo>
                  <a:pt x="126432" y="101452"/>
                </a:lnTo>
                <a:lnTo>
                  <a:pt x="147985" y="3287"/>
                </a:lnTo>
                <a:close/>
              </a:path>
              <a:path w="1036955" h="135890">
                <a:moveTo>
                  <a:pt x="231417" y="0"/>
                </a:moveTo>
                <a:lnTo>
                  <a:pt x="206895" y="5062"/>
                </a:lnTo>
                <a:lnTo>
                  <a:pt x="187292" y="19156"/>
                </a:lnTo>
                <a:lnTo>
                  <a:pt x="174294" y="40640"/>
                </a:lnTo>
                <a:lnTo>
                  <a:pt x="169586" y="67872"/>
                </a:lnTo>
                <a:lnTo>
                  <a:pt x="170468" y="80117"/>
                </a:lnTo>
                <a:lnTo>
                  <a:pt x="186716" y="115692"/>
                </a:lnTo>
                <a:lnTo>
                  <a:pt x="231061" y="135388"/>
                </a:lnTo>
                <a:lnTo>
                  <a:pt x="257449" y="129995"/>
                </a:lnTo>
                <a:lnTo>
                  <a:pt x="276876" y="115366"/>
                </a:lnTo>
                <a:lnTo>
                  <a:pt x="278115" y="113148"/>
                </a:lnTo>
                <a:lnTo>
                  <a:pt x="231783" y="113148"/>
                </a:lnTo>
                <a:lnTo>
                  <a:pt x="216926" y="109985"/>
                </a:lnTo>
                <a:lnTo>
                  <a:pt x="205067" y="100847"/>
                </a:lnTo>
                <a:lnTo>
                  <a:pt x="197212" y="86264"/>
                </a:lnTo>
                <a:lnTo>
                  <a:pt x="194371" y="66762"/>
                </a:lnTo>
                <a:lnTo>
                  <a:pt x="197024" y="48464"/>
                </a:lnTo>
                <a:lnTo>
                  <a:pt x="204519" y="34356"/>
                </a:lnTo>
                <a:lnTo>
                  <a:pt x="216157" y="25275"/>
                </a:lnTo>
                <a:lnTo>
                  <a:pt x="231239" y="22062"/>
                </a:lnTo>
                <a:lnTo>
                  <a:pt x="277358" y="22062"/>
                </a:lnTo>
                <a:lnTo>
                  <a:pt x="274309" y="17351"/>
                </a:lnTo>
                <a:lnTo>
                  <a:pt x="254556" y="4391"/>
                </a:lnTo>
                <a:lnTo>
                  <a:pt x="231417" y="0"/>
                </a:lnTo>
                <a:close/>
              </a:path>
              <a:path w="1036955" h="135890">
                <a:moveTo>
                  <a:pt x="277358" y="22062"/>
                </a:moveTo>
                <a:lnTo>
                  <a:pt x="231239" y="22062"/>
                </a:lnTo>
                <a:lnTo>
                  <a:pt x="247932" y="26076"/>
                </a:lnTo>
                <a:lnTo>
                  <a:pt x="259862" y="36799"/>
                </a:lnTo>
                <a:lnTo>
                  <a:pt x="266933" y="52250"/>
                </a:lnTo>
                <a:lnTo>
                  <a:pt x="269049" y="70448"/>
                </a:lnTo>
                <a:lnTo>
                  <a:pt x="265246" y="90199"/>
                </a:lnTo>
                <a:lnTo>
                  <a:pt x="256235" y="103424"/>
                </a:lnTo>
                <a:lnTo>
                  <a:pt x="244314" y="110836"/>
                </a:lnTo>
                <a:lnTo>
                  <a:pt x="231783" y="113148"/>
                </a:lnTo>
                <a:lnTo>
                  <a:pt x="278115" y="113148"/>
                </a:lnTo>
                <a:lnTo>
                  <a:pt x="288905" y="93825"/>
                </a:lnTo>
                <a:lnTo>
                  <a:pt x="293101" y="67694"/>
                </a:lnTo>
                <a:lnTo>
                  <a:pt x="288037" y="38559"/>
                </a:lnTo>
                <a:lnTo>
                  <a:pt x="277358" y="22062"/>
                </a:lnTo>
                <a:close/>
              </a:path>
              <a:path w="1036955" h="135890">
                <a:moveTo>
                  <a:pt x="371936" y="3287"/>
                </a:moveTo>
                <a:lnTo>
                  <a:pt x="330869" y="3287"/>
                </a:lnTo>
                <a:lnTo>
                  <a:pt x="330869" y="132100"/>
                </a:lnTo>
                <a:lnTo>
                  <a:pt x="354764" y="132100"/>
                </a:lnTo>
                <a:lnTo>
                  <a:pt x="354764" y="84290"/>
                </a:lnTo>
                <a:lnTo>
                  <a:pt x="403267" y="84290"/>
                </a:lnTo>
                <a:lnTo>
                  <a:pt x="400783" y="79746"/>
                </a:lnTo>
                <a:lnTo>
                  <a:pt x="407824" y="76742"/>
                </a:lnTo>
                <a:lnTo>
                  <a:pt x="416188" y="70452"/>
                </a:lnTo>
                <a:lnTo>
                  <a:pt x="420217" y="64406"/>
                </a:lnTo>
                <a:lnTo>
                  <a:pt x="354764" y="64406"/>
                </a:lnTo>
                <a:lnTo>
                  <a:pt x="354764" y="24062"/>
                </a:lnTo>
                <a:lnTo>
                  <a:pt x="421225" y="24062"/>
                </a:lnTo>
                <a:lnTo>
                  <a:pt x="417503" y="18201"/>
                </a:lnTo>
                <a:lnTo>
                  <a:pt x="411903" y="12586"/>
                </a:lnTo>
                <a:lnTo>
                  <a:pt x="403305" y="7310"/>
                </a:lnTo>
                <a:lnTo>
                  <a:pt x="394118" y="4583"/>
                </a:lnTo>
                <a:lnTo>
                  <a:pt x="383832" y="3533"/>
                </a:lnTo>
                <a:lnTo>
                  <a:pt x="371936" y="3287"/>
                </a:lnTo>
                <a:close/>
              </a:path>
              <a:path w="1036955" h="135890">
                <a:moveTo>
                  <a:pt x="403267" y="84290"/>
                </a:moveTo>
                <a:lnTo>
                  <a:pt x="376334" y="84290"/>
                </a:lnTo>
                <a:lnTo>
                  <a:pt x="401862" y="132100"/>
                </a:lnTo>
                <a:lnTo>
                  <a:pt x="429400" y="132100"/>
                </a:lnTo>
                <a:lnTo>
                  <a:pt x="403267" y="84290"/>
                </a:lnTo>
                <a:close/>
              </a:path>
              <a:path w="1036955" h="135890">
                <a:moveTo>
                  <a:pt x="421225" y="24062"/>
                </a:moveTo>
                <a:lnTo>
                  <a:pt x="365926" y="24062"/>
                </a:lnTo>
                <a:lnTo>
                  <a:pt x="375199" y="24131"/>
                </a:lnTo>
                <a:lnTo>
                  <a:pt x="382110" y="24477"/>
                </a:lnTo>
                <a:lnTo>
                  <a:pt x="401638" y="44344"/>
                </a:lnTo>
                <a:lnTo>
                  <a:pt x="398891" y="55181"/>
                </a:lnTo>
                <a:lnTo>
                  <a:pt x="392351" y="61093"/>
                </a:lnTo>
                <a:lnTo>
                  <a:pt x="384818" y="63512"/>
                </a:lnTo>
                <a:lnTo>
                  <a:pt x="379046" y="64050"/>
                </a:lnTo>
                <a:lnTo>
                  <a:pt x="374512" y="64228"/>
                </a:lnTo>
                <a:lnTo>
                  <a:pt x="371391" y="64406"/>
                </a:lnTo>
                <a:lnTo>
                  <a:pt x="420217" y="64406"/>
                </a:lnTo>
                <a:lnTo>
                  <a:pt x="423182" y="59957"/>
                </a:lnTo>
                <a:lnTo>
                  <a:pt x="426112" y="44344"/>
                </a:lnTo>
                <a:lnTo>
                  <a:pt x="425018" y="33980"/>
                </a:lnTo>
                <a:lnTo>
                  <a:pt x="422012" y="25300"/>
                </a:lnTo>
                <a:lnTo>
                  <a:pt x="421225" y="24062"/>
                </a:lnTo>
                <a:close/>
              </a:path>
              <a:path w="1036955" h="135890">
                <a:moveTo>
                  <a:pt x="494738" y="3287"/>
                </a:moveTo>
                <a:lnTo>
                  <a:pt x="470844" y="3287"/>
                </a:lnTo>
                <a:lnTo>
                  <a:pt x="470844" y="132100"/>
                </a:lnTo>
                <a:lnTo>
                  <a:pt x="494738" y="132100"/>
                </a:lnTo>
                <a:lnTo>
                  <a:pt x="494738" y="95630"/>
                </a:lnTo>
                <a:lnTo>
                  <a:pt x="515732" y="71526"/>
                </a:lnTo>
                <a:lnTo>
                  <a:pt x="543574" y="71526"/>
                </a:lnTo>
                <a:lnTo>
                  <a:pt x="538452" y="62406"/>
                </a:lnTo>
                <a:lnTo>
                  <a:pt x="494738" y="62406"/>
                </a:lnTo>
                <a:lnTo>
                  <a:pt x="494738" y="3287"/>
                </a:lnTo>
                <a:close/>
              </a:path>
              <a:path w="1036955" h="135890">
                <a:moveTo>
                  <a:pt x="543574" y="71526"/>
                </a:moveTo>
                <a:lnTo>
                  <a:pt x="515732" y="71526"/>
                </a:lnTo>
                <a:lnTo>
                  <a:pt x="550025" y="132100"/>
                </a:lnTo>
                <a:lnTo>
                  <a:pt x="577594" y="132100"/>
                </a:lnTo>
                <a:lnTo>
                  <a:pt x="543574" y="71526"/>
                </a:lnTo>
                <a:close/>
              </a:path>
              <a:path w="1036955" h="135890">
                <a:moveTo>
                  <a:pt x="574841" y="3287"/>
                </a:moveTo>
                <a:lnTo>
                  <a:pt x="546370" y="3287"/>
                </a:lnTo>
                <a:lnTo>
                  <a:pt x="494738" y="62406"/>
                </a:lnTo>
                <a:lnTo>
                  <a:pt x="538452" y="62406"/>
                </a:lnTo>
                <a:lnTo>
                  <a:pt x="532507" y="51820"/>
                </a:lnTo>
                <a:lnTo>
                  <a:pt x="574841" y="3287"/>
                </a:lnTo>
                <a:close/>
              </a:path>
              <a:path w="1036955" h="135890">
                <a:moveTo>
                  <a:pt x="702229" y="3287"/>
                </a:moveTo>
                <a:lnTo>
                  <a:pt x="610630" y="3287"/>
                </a:lnTo>
                <a:lnTo>
                  <a:pt x="610630" y="132100"/>
                </a:lnTo>
                <a:lnTo>
                  <a:pt x="706763" y="132100"/>
                </a:lnTo>
                <a:lnTo>
                  <a:pt x="706763" y="110394"/>
                </a:lnTo>
                <a:lnTo>
                  <a:pt x="634357" y="110394"/>
                </a:lnTo>
                <a:lnTo>
                  <a:pt x="634357" y="75882"/>
                </a:lnTo>
                <a:lnTo>
                  <a:pt x="696355" y="75882"/>
                </a:lnTo>
                <a:lnTo>
                  <a:pt x="696355" y="55108"/>
                </a:lnTo>
                <a:lnTo>
                  <a:pt x="634357" y="55108"/>
                </a:lnTo>
                <a:lnTo>
                  <a:pt x="634357" y="24784"/>
                </a:lnTo>
                <a:lnTo>
                  <a:pt x="702229" y="24784"/>
                </a:lnTo>
                <a:lnTo>
                  <a:pt x="702229" y="3287"/>
                </a:lnTo>
                <a:close/>
              </a:path>
              <a:path w="1036955" h="135890">
                <a:moveTo>
                  <a:pt x="788520" y="3287"/>
                </a:moveTo>
                <a:lnTo>
                  <a:pt x="747495" y="3287"/>
                </a:lnTo>
                <a:lnTo>
                  <a:pt x="747495" y="132100"/>
                </a:lnTo>
                <a:lnTo>
                  <a:pt x="771379" y="132100"/>
                </a:lnTo>
                <a:lnTo>
                  <a:pt x="771379" y="84290"/>
                </a:lnTo>
                <a:lnTo>
                  <a:pt x="819864" y="84290"/>
                </a:lnTo>
                <a:lnTo>
                  <a:pt x="817378" y="79746"/>
                </a:lnTo>
                <a:lnTo>
                  <a:pt x="824418" y="76742"/>
                </a:lnTo>
                <a:lnTo>
                  <a:pt x="832790" y="70452"/>
                </a:lnTo>
                <a:lnTo>
                  <a:pt x="836824" y="64406"/>
                </a:lnTo>
                <a:lnTo>
                  <a:pt x="771379" y="64406"/>
                </a:lnTo>
                <a:lnTo>
                  <a:pt x="771379" y="24062"/>
                </a:lnTo>
                <a:lnTo>
                  <a:pt x="837829" y="24062"/>
                </a:lnTo>
                <a:lnTo>
                  <a:pt x="834101" y="18201"/>
                </a:lnTo>
                <a:lnTo>
                  <a:pt x="828498" y="12586"/>
                </a:lnTo>
                <a:lnTo>
                  <a:pt x="819898" y="7310"/>
                </a:lnTo>
                <a:lnTo>
                  <a:pt x="810708" y="4583"/>
                </a:lnTo>
                <a:lnTo>
                  <a:pt x="800418" y="3533"/>
                </a:lnTo>
                <a:lnTo>
                  <a:pt x="788520" y="3287"/>
                </a:lnTo>
                <a:close/>
              </a:path>
              <a:path w="1036955" h="135890">
                <a:moveTo>
                  <a:pt x="819864" y="84290"/>
                </a:moveTo>
                <a:lnTo>
                  <a:pt x="792918" y="84290"/>
                </a:lnTo>
                <a:lnTo>
                  <a:pt x="818498" y="132100"/>
                </a:lnTo>
                <a:lnTo>
                  <a:pt x="846026" y="132100"/>
                </a:lnTo>
                <a:lnTo>
                  <a:pt x="819864" y="84290"/>
                </a:lnTo>
                <a:close/>
              </a:path>
              <a:path w="1036955" h="135890">
                <a:moveTo>
                  <a:pt x="837829" y="24062"/>
                </a:moveTo>
                <a:lnTo>
                  <a:pt x="782510" y="24062"/>
                </a:lnTo>
                <a:lnTo>
                  <a:pt x="791793" y="24131"/>
                </a:lnTo>
                <a:lnTo>
                  <a:pt x="798715" y="24477"/>
                </a:lnTo>
                <a:lnTo>
                  <a:pt x="818254" y="44344"/>
                </a:lnTo>
                <a:lnTo>
                  <a:pt x="815507" y="55181"/>
                </a:lnTo>
                <a:lnTo>
                  <a:pt x="808968" y="61093"/>
                </a:lnTo>
                <a:lnTo>
                  <a:pt x="801438" y="63512"/>
                </a:lnTo>
                <a:lnTo>
                  <a:pt x="795672" y="64050"/>
                </a:lnTo>
                <a:lnTo>
                  <a:pt x="791096" y="64228"/>
                </a:lnTo>
                <a:lnTo>
                  <a:pt x="787976" y="64406"/>
                </a:lnTo>
                <a:lnTo>
                  <a:pt x="836824" y="64406"/>
                </a:lnTo>
                <a:lnTo>
                  <a:pt x="839793" y="59957"/>
                </a:lnTo>
                <a:lnTo>
                  <a:pt x="842728" y="44344"/>
                </a:lnTo>
                <a:lnTo>
                  <a:pt x="841631" y="33980"/>
                </a:lnTo>
                <a:lnTo>
                  <a:pt x="838617" y="25300"/>
                </a:lnTo>
                <a:lnTo>
                  <a:pt x="837829" y="24062"/>
                </a:lnTo>
                <a:close/>
              </a:path>
              <a:path w="1036955" h="135890">
                <a:moveTo>
                  <a:pt x="893480" y="93798"/>
                </a:moveTo>
                <a:lnTo>
                  <a:pt x="873209" y="108038"/>
                </a:lnTo>
                <a:lnTo>
                  <a:pt x="881305" y="118106"/>
                </a:lnTo>
                <a:lnTo>
                  <a:pt x="890317" y="125171"/>
                </a:lnTo>
                <a:lnTo>
                  <a:pt x="899122" y="129775"/>
                </a:lnTo>
                <a:lnTo>
                  <a:pt x="906600" y="132456"/>
                </a:lnTo>
                <a:lnTo>
                  <a:pt x="914432" y="134645"/>
                </a:lnTo>
                <a:lnTo>
                  <a:pt x="922485" y="135388"/>
                </a:lnTo>
                <a:lnTo>
                  <a:pt x="929594" y="135388"/>
                </a:lnTo>
                <a:lnTo>
                  <a:pt x="949703" y="133071"/>
                </a:lnTo>
                <a:lnTo>
                  <a:pt x="967225" y="125759"/>
                </a:lnTo>
                <a:lnTo>
                  <a:pt x="979207" y="113326"/>
                </a:lnTo>
                <a:lnTo>
                  <a:pt x="933427" y="113326"/>
                </a:lnTo>
                <a:lnTo>
                  <a:pt x="916137" y="110945"/>
                </a:lnTo>
                <a:lnTo>
                  <a:pt x="904403" y="105348"/>
                </a:lnTo>
                <a:lnTo>
                  <a:pt x="897194" y="98859"/>
                </a:lnTo>
                <a:lnTo>
                  <a:pt x="893480" y="93798"/>
                </a:lnTo>
                <a:close/>
              </a:path>
              <a:path w="1036955" h="135890">
                <a:moveTo>
                  <a:pt x="931071" y="0"/>
                </a:moveTo>
                <a:lnTo>
                  <a:pt x="910316" y="2834"/>
                </a:lnTo>
                <a:lnTo>
                  <a:pt x="894230" y="10901"/>
                </a:lnTo>
                <a:lnTo>
                  <a:pt x="883832" y="23549"/>
                </a:lnTo>
                <a:lnTo>
                  <a:pt x="880140" y="40124"/>
                </a:lnTo>
                <a:lnTo>
                  <a:pt x="882712" y="53733"/>
                </a:lnTo>
                <a:lnTo>
                  <a:pt x="909898" y="74280"/>
                </a:lnTo>
                <a:lnTo>
                  <a:pt x="918087" y="76280"/>
                </a:lnTo>
                <a:lnTo>
                  <a:pt x="933605" y="79568"/>
                </a:lnTo>
                <a:lnTo>
                  <a:pt x="945301" y="82290"/>
                </a:lnTo>
                <a:lnTo>
                  <a:pt x="945657" y="82468"/>
                </a:lnTo>
                <a:lnTo>
                  <a:pt x="948588" y="83578"/>
                </a:lnTo>
                <a:lnTo>
                  <a:pt x="952599" y="85222"/>
                </a:lnTo>
                <a:lnTo>
                  <a:pt x="958243" y="88154"/>
                </a:lnTo>
                <a:lnTo>
                  <a:pt x="958243" y="100740"/>
                </a:lnTo>
                <a:lnTo>
                  <a:pt x="956599" y="107316"/>
                </a:lnTo>
                <a:lnTo>
                  <a:pt x="947311" y="111148"/>
                </a:lnTo>
                <a:lnTo>
                  <a:pt x="942735" y="112970"/>
                </a:lnTo>
                <a:lnTo>
                  <a:pt x="938002" y="113326"/>
                </a:lnTo>
                <a:lnTo>
                  <a:pt x="979207" y="113326"/>
                </a:lnTo>
                <a:lnTo>
                  <a:pt x="979610" y="112908"/>
                </a:lnTo>
                <a:lnTo>
                  <a:pt x="984305" y="93976"/>
                </a:lnTo>
                <a:lnTo>
                  <a:pt x="980220" y="76869"/>
                </a:lnTo>
                <a:lnTo>
                  <a:pt x="942536" y="55642"/>
                </a:lnTo>
                <a:lnTo>
                  <a:pt x="920598" y="50938"/>
                </a:lnTo>
                <a:lnTo>
                  <a:pt x="912982" y="48342"/>
                </a:lnTo>
                <a:lnTo>
                  <a:pt x="907558" y="44103"/>
                </a:lnTo>
                <a:lnTo>
                  <a:pt x="905490" y="37402"/>
                </a:lnTo>
                <a:lnTo>
                  <a:pt x="907464" y="30788"/>
                </a:lnTo>
                <a:lnTo>
                  <a:pt x="912778" y="25855"/>
                </a:lnTo>
                <a:lnTo>
                  <a:pt x="920518" y="22771"/>
                </a:lnTo>
                <a:lnTo>
                  <a:pt x="929772" y="21706"/>
                </a:lnTo>
                <a:lnTo>
                  <a:pt x="979109" y="21706"/>
                </a:lnTo>
                <a:lnTo>
                  <a:pt x="974840" y="16764"/>
                </a:lnTo>
                <a:lnTo>
                  <a:pt x="963961" y="8383"/>
                </a:lnTo>
                <a:lnTo>
                  <a:pt x="949590" y="2328"/>
                </a:lnTo>
                <a:lnTo>
                  <a:pt x="931071" y="0"/>
                </a:lnTo>
                <a:close/>
              </a:path>
              <a:path w="1036955" h="135890">
                <a:moveTo>
                  <a:pt x="979109" y="21706"/>
                </a:moveTo>
                <a:lnTo>
                  <a:pt x="929772" y="21706"/>
                </a:lnTo>
                <a:lnTo>
                  <a:pt x="943086" y="23800"/>
                </a:lnTo>
                <a:lnTo>
                  <a:pt x="952580" y="28889"/>
                </a:lnTo>
                <a:lnTo>
                  <a:pt x="959024" y="35179"/>
                </a:lnTo>
                <a:lnTo>
                  <a:pt x="963185" y="40878"/>
                </a:lnTo>
                <a:lnTo>
                  <a:pt x="982881" y="26072"/>
                </a:lnTo>
                <a:lnTo>
                  <a:pt x="979109" y="21706"/>
                </a:lnTo>
                <a:close/>
              </a:path>
              <a:path w="1036955" h="135890">
                <a:moveTo>
                  <a:pt x="1036355" y="3287"/>
                </a:moveTo>
                <a:lnTo>
                  <a:pt x="1012639" y="3287"/>
                </a:lnTo>
                <a:lnTo>
                  <a:pt x="1012639" y="28648"/>
                </a:lnTo>
                <a:lnTo>
                  <a:pt x="1023769" y="28648"/>
                </a:lnTo>
                <a:lnTo>
                  <a:pt x="1023769" y="40878"/>
                </a:lnTo>
                <a:lnTo>
                  <a:pt x="1013927" y="43768"/>
                </a:lnTo>
                <a:lnTo>
                  <a:pt x="1013927" y="53464"/>
                </a:lnTo>
                <a:lnTo>
                  <a:pt x="1018461" y="53066"/>
                </a:lnTo>
                <a:lnTo>
                  <a:pt x="1026649" y="52176"/>
                </a:lnTo>
                <a:lnTo>
                  <a:pt x="1036355" y="40124"/>
                </a:lnTo>
                <a:lnTo>
                  <a:pt x="1036355" y="3287"/>
                </a:lnTo>
                <a:close/>
              </a:path>
            </a:pathLst>
          </a:custGeom>
          <a:solidFill>
            <a:srgbClr val="010202"/>
          </a:solidFill>
        </p:spPr>
        <p:txBody>
          <a:bodyPr wrap="square" lIns="0" tIns="0" rIns="0" bIns="0" rtlCol="0"/>
          <a:lstStyle/>
          <a:p>
            <a:endParaRPr/>
          </a:p>
        </p:txBody>
      </p:sp>
      <p:sp>
        <p:nvSpPr>
          <p:cNvPr id="20" name="bg object 20"/>
          <p:cNvSpPr/>
          <p:nvPr/>
        </p:nvSpPr>
        <p:spPr>
          <a:xfrm>
            <a:off x="17863339" y="10018455"/>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10" y="3287"/>
                </a:lnTo>
                <a:lnTo>
                  <a:pt x="133210" y="132100"/>
                </a:lnTo>
                <a:lnTo>
                  <a:pt x="157105" y="132100"/>
                </a:lnTo>
                <a:lnTo>
                  <a:pt x="157105" y="84290"/>
                </a:lnTo>
                <a:lnTo>
                  <a:pt x="205618" y="84290"/>
                </a:lnTo>
                <a:lnTo>
                  <a:pt x="203135" y="79746"/>
                </a:lnTo>
                <a:lnTo>
                  <a:pt x="210164" y="76742"/>
                </a:lnTo>
                <a:lnTo>
                  <a:pt x="218522" y="70452"/>
                </a:lnTo>
                <a:lnTo>
                  <a:pt x="222549" y="64406"/>
                </a:lnTo>
                <a:lnTo>
                  <a:pt x="157105" y="64406"/>
                </a:lnTo>
                <a:lnTo>
                  <a:pt x="157105" y="24062"/>
                </a:lnTo>
                <a:lnTo>
                  <a:pt x="223567" y="24062"/>
                </a:lnTo>
                <a:lnTo>
                  <a:pt x="219851" y="18201"/>
                </a:lnTo>
                <a:lnTo>
                  <a:pt x="214255" y="12586"/>
                </a:lnTo>
                <a:lnTo>
                  <a:pt x="205651" y="7310"/>
                </a:lnTo>
                <a:lnTo>
                  <a:pt x="196459" y="4583"/>
                </a:lnTo>
                <a:lnTo>
                  <a:pt x="186169"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7" y="24062"/>
                </a:moveTo>
                <a:lnTo>
                  <a:pt x="168256" y="24062"/>
                </a:lnTo>
                <a:lnTo>
                  <a:pt x="177536" y="24131"/>
                </a:lnTo>
                <a:lnTo>
                  <a:pt x="184449" y="24477"/>
                </a:lnTo>
                <a:lnTo>
                  <a:pt x="203980" y="44344"/>
                </a:lnTo>
                <a:lnTo>
                  <a:pt x="201233" y="55181"/>
                </a:lnTo>
                <a:lnTo>
                  <a:pt x="194693" y="61093"/>
                </a:lnTo>
                <a:lnTo>
                  <a:pt x="187159" y="63512"/>
                </a:lnTo>
                <a:lnTo>
                  <a:pt x="181387" y="64050"/>
                </a:lnTo>
                <a:lnTo>
                  <a:pt x="176842" y="64228"/>
                </a:lnTo>
                <a:lnTo>
                  <a:pt x="173732" y="64406"/>
                </a:lnTo>
                <a:lnTo>
                  <a:pt x="222549" y="64406"/>
                </a:lnTo>
                <a:lnTo>
                  <a:pt x="225513" y="59957"/>
                </a:lnTo>
                <a:lnTo>
                  <a:pt x="228443" y="44344"/>
                </a:lnTo>
                <a:lnTo>
                  <a:pt x="227352" y="33980"/>
                </a:lnTo>
                <a:lnTo>
                  <a:pt x="224353" y="25300"/>
                </a:lnTo>
                <a:lnTo>
                  <a:pt x="223567" y="24062"/>
                </a:lnTo>
                <a:close/>
              </a:path>
              <a:path w="1236344" h="135890">
                <a:moveTo>
                  <a:pt x="328471" y="3287"/>
                </a:moveTo>
                <a:lnTo>
                  <a:pt x="301111" y="3287"/>
                </a:lnTo>
                <a:lnTo>
                  <a:pt x="257667" y="132100"/>
                </a:lnTo>
                <a:lnTo>
                  <a:pt x="283415" y="132100"/>
                </a:lnTo>
                <a:lnTo>
                  <a:pt x="290881" y="106928"/>
                </a:lnTo>
                <a:lnTo>
                  <a:pt x="363838" y="106928"/>
                </a:lnTo>
                <a:lnTo>
                  <a:pt x="356685" y="85965"/>
                </a:lnTo>
                <a:lnTo>
                  <a:pt x="297257" y="85965"/>
                </a:lnTo>
                <a:lnTo>
                  <a:pt x="315131" y="26637"/>
                </a:lnTo>
                <a:lnTo>
                  <a:pt x="336439" y="26637"/>
                </a:lnTo>
                <a:lnTo>
                  <a:pt x="328471" y="3287"/>
                </a:lnTo>
                <a:close/>
              </a:path>
              <a:path w="1236344" h="135890">
                <a:moveTo>
                  <a:pt x="363838" y="106928"/>
                </a:moveTo>
                <a:lnTo>
                  <a:pt x="339235" y="106928"/>
                </a:lnTo>
                <a:lnTo>
                  <a:pt x="346711" y="132100"/>
                </a:lnTo>
                <a:lnTo>
                  <a:pt x="372428" y="132100"/>
                </a:lnTo>
                <a:lnTo>
                  <a:pt x="363838" y="106928"/>
                </a:lnTo>
                <a:close/>
              </a:path>
              <a:path w="1236344" h="135890">
                <a:moveTo>
                  <a:pt x="336439" y="26637"/>
                </a:moveTo>
                <a:lnTo>
                  <a:pt x="315131" y="26637"/>
                </a:lnTo>
                <a:lnTo>
                  <a:pt x="332827" y="85965"/>
                </a:lnTo>
                <a:lnTo>
                  <a:pt x="356685" y="85965"/>
                </a:lnTo>
                <a:lnTo>
                  <a:pt x="336439" y="26637"/>
                </a:lnTo>
                <a:close/>
              </a:path>
              <a:path w="1236344" h="135890">
                <a:moveTo>
                  <a:pt x="431002" y="3287"/>
                </a:moveTo>
                <a:lnTo>
                  <a:pt x="409327" y="3287"/>
                </a:lnTo>
                <a:lnTo>
                  <a:pt x="409327" y="132100"/>
                </a:lnTo>
                <a:lnTo>
                  <a:pt x="432834" y="132100"/>
                </a:lnTo>
                <a:lnTo>
                  <a:pt x="431400" y="41799"/>
                </a:lnTo>
                <a:lnTo>
                  <a:pt x="455094" y="41799"/>
                </a:lnTo>
                <a:lnTo>
                  <a:pt x="431002" y="3287"/>
                </a:lnTo>
                <a:close/>
              </a:path>
              <a:path w="1236344" h="135890">
                <a:moveTo>
                  <a:pt x="455094" y="41799"/>
                </a:moveTo>
                <a:lnTo>
                  <a:pt x="431400" y="41799"/>
                </a:lnTo>
                <a:lnTo>
                  <a:pt x="487786" y="132100"/>
                </a:lnTo>
                <a:lnTo>
                  <a:pt x="508759" y="132100"/>
                </a:lnTo>
                <a:lnTo>
                  <a:pt x="508759" y="94342"/>
                </a:lnTo>
                <a:lnTo>
                  <a:pt x="487964" y="94342"/>
                </a:lnTo>
                <a:lnTo>
                  <a:pt x="455094" y="41799"/>
                </a:lnTo>
                <a:close/>
              </a:path>
              <a:path w="1236344" h="135890">
                <a:moveTo>
                  <a:pt x="508759" y="3287"/>
                </a:moveTo>
                <a:lnTo>
                  <a:pt x="485042" y="3287"/>
                </a:lnTo>
                <a:lnTo>
                  <a:pt x="487964" y="94342"/>
                </a:lnTo>
                <a:lnTo>
                  <a:pt x="508759" y="94342"/>
                </a:lnTo>
                <a:lnTo>
                  <a:pt x="508759" y="3287"/>
                </a:lnTo>
                <a:close/>
              </a:path>
              <a:path w="1236344" h="135890">
                <a:moveTo>
                  <a:pt x="575731" y="93798"/>
                </a:moveTo>
                <a:lnTo>
                  <a:pt x="555490" y="108038"/>
                </a:lnTo>
                <a:lnTo>
                  <a:pt x="563568" y="118106"/>
                </a:lnTo>
                <a:lnTo>
                  <a:pt x="572571" y="125171"/>
                </a:lnTo>
                <a:lnTo>
                  <a:pt x="581373" y="129775"/>
                </a:lnTo>
                <a:lnTo>
                  <a:pt x="588851" y="132456"/>
                </a:lnTo>
                <a:lnTo>
                  <a:pt x="596725" y="134645"/>
                </a:lnTo>
                <a:lnTo>
                  <a:pt x="604735" y="135388"/>
                </a:lnTo>
                <a:lnTo>
                  <a:pt x="611845" y="135388"/>
                </a:lnTo>
                <a:lnTo>
                  <a:pt x="631960" y="133071"/>
                </a:lnTo>
                <a:lnTo>
                  <a:pt x="649497" y="125759"/>
                </a:lnTo>
                <a:lnTo>
                  <a:pt x="661492" y="113326"/>
                </a:lnTo>
                <a:lnTo>
                  <a:pt x="615719" y="113326"/>
                </a:lnTo>
                <a:lnTo>
                  <a:pt x="598423" y="110945"/>
                </a:lnTo>
                <a:lnTo>
                  <a:pt x="586682" y="105348"/>
                </a:lnTo>
                <a:lnTo>
                  <a:pt x="579462" y="98859"/>
                </a:lnTo>
                <a:lnTo>
                  <a:pt x="575731" y="93798"/>
                </a:lnTo>
                <a:close/>
              </a:path>
              <a:path w="1236344" h="135890">
                <a:moveTo>
                  <a:pt x="613321" y="0"/>
                </a:moveTo>
                <a:lnTo>
                  <a:pt x="592590" y="2834"/>
                </a:lnTo>
                <a:lnTo>
                  <a:pt x="576517" y="10901"/>
                </a:lnTo>
                <a:lnTo>
                  <a:pt x="566124" y="23549"/>
                </a:lnTo>
                <a:lnTo>
                  <a:pt x="562433" y="40124"/>
                </a:lnTo>
                <a:lnTo>
                  <a:pt x="564998" y="53733"/>
                </a:lnTo>
                <a:lnTo>
                  <a:pt x="592149" y="74280"/>
                </a:lnTo>
                <a:lnTo>
                  <a:pt x="600379" y="76280"/>
                </a:lnTo>
                <a:lnTo>
                  <a:pt x="615897" y="79568"/>
                </a:lnTo>
                <a:lnTo>
                  <a:pt x="627551" y="82290"/>
                </a:lnTo>
                <a:lnTo>
                  <a:pt x="627949" y="82468"/>
                </a:lnTo>
                <a:lnTo>
                  <a:pt x="630839" y="83578"/>
                </a:lnTo>
                <a:lnTo>
                  <a:pt x="634881" y="85222"/>
                </a:lnTo>
                <a:lnTo>
                  <a:pt x="640524" y="88154"/>
                </a:lnTo>
                <a:lnTo>
                  <a:pt x="640524" y="100740"/>
                </a:lnTo>
                <a:lnTo>
                  <a:pt x="638891" y="107316"/>
                </a:lnTo>
                <a:lnTo>
                  <a:pt x="629561" y="111148"/>
                </a:lnTo>
                <a:lnTo>
                  <a:pt x="625007" y="112970"/>
                </a:lnTo>
                <a:lnTo>
                  <a:pt x="620253" y="113326"/>
                </a:lnTo>
                <a:lnTo>
                  <a:pt x="661492" y="113326"/>
                </a:lnTo>
                <a:lnTo>
                  <a:pt x="661895" y="112908"/>
                </a:lnTo>
                <a:lnTo>
                  <a:pt x="666597" y="93976"/>
                </a:lnTo>
                <a:lnTo>
                  <a:pt x="662511" y="76867"/>
                </a:lnTo>
                <a:lnTo>
                  <a:pt x="624829" y="55642"/>
                </a:lnTo>
                <a:lnTo>
                  <a:pt x="602850" y="50938"/>
                </a:lnTo>
                <a:lnTo>
                  <a:pt x="595238" y="48342"/>
                </a:lnTo>
                <a:lnTo>
                  <a:pt x="589817" y="44103"/>
                </a:lnTo>
                <a:lnTo>
                  <a:pt x="587751" y="37402"/>
                </a:lnTo>
                <a:lnTo>
                  <a:pt x="589724" y="30788"/>
                </a:lnTo>
                <a:lnTo>
                  <a:pt x="595034" y="25855"/>
                </a:lnTo>
                <a:lnTo>
                  <a:pt x="602770" y="22771"/>
                </a:lnTo>
                <a:lnTo>
                  <a:pt x="612023" y="21706"/>
                </a:lnTo>
                <a:lnTo>
                  <a:pt x="661363" y="21706"/>
                </a:lnTo>
                <a:lnTo>
                  <a:pt x="657095" y="16759"/>
                </a:lnTo>
                <a:lnTo>
                  <a:pt x="646215" y="8379"/>
                </a:lnTo>
                <a:lnTo>
                  <a:pt x="631842" y="2327"/>
                </a:lnTo>
                <a:lnTo>
                  <a:pt x="613321" y="0"/>
                </a:lnTo>
                <a:close/>
              </a:path>
              <a:path w="1236344" h="135890">
                <a:moveTo>
                  <a:pt x="661363" y="21706"/>
                </a:moveTo>
                <a:lnTo>
                  <a:pt x="612023" y="21706"/>
                </a:lnTo>
                <a:lnTo>
                  <a:pt x="625336" y="23800"/>
                </a:lnTo>
                <a:lnTo>
                  <a:pt x="634831" y="28889"/>
                </a:lnTo>
                <a:lnTo>
                  <a:pt x="641275" y="35179"/>
                </a:lnTo>
                <a:lnTo>
                  <a:pt x="645435" y="40878"/>
                </a:lnTo>
                <a:lnTo>
                  <a:pt x="665131" y="26072"/>
                </a:lnTo>
                <a:lnTo>
                  <a:pt x="661363" y="21706"/>
                </a:lnTo>
                <a:close/>
              </a:path>
              <a:path w="1236344" h="135890">
                <a:moveTo>
                  <a:pt x="773714" y="3287"/>
                </a:moveTo>
                <a:lnTo>
                  <a:pt x="715705" y="3287"/>
                </a:lnTo>
                <a:lnTo>
                  <a:pt x="715705" y="132100"/>
                </a:lnTo>
                <a:lnTo>
                  <a:pt x="739956" y="132100"/>
                </a:lnTo>
                <a:lnTo>
                  <a:pt x="739956" y="88468"/>
                </a:lnTo>
                <a:lnTo>
                  <a:pt x="773358" y="88468"/>
                </a:lnTo>
                <a:lnTo>
                  <a:pt x="780468" y="86824"/>
                </a:lnTo>
                <a:lnTo>
                  <a:pt x="795019" y="80742"/>
                </a:lnTo>
                <a:lnTo>
                  <a:pt x="804602" y="71026"/>
                </a:lnTo>
                <a:lnTo>
                  <a:pt x="805658" y="68626"/>
                </a:lnTo>
                <a:lnTo>
                  <a:pt x="739956" y="68626"/>
                </a:lnTo>
                <a:lnTo>
                  <a:pt x="739956" y="23884"/>
                </a:lnTo>
                <a:lnTo>
                  <a:pt x="805192" y="23884"/>
                </a:lnTo>
                <a:lnTo>
                  <a:pt x="801072" y="17241"/>
                </a:lnTo>
                <a:lnTo>
                  <a:pt x="791260" y="9470"/>
                </a:lnTo>
                <a:lnTo>
                  <a:pt x="781222" y="5287"/>
                </a:lnTo>
                <a:lnTo>
                  <a:pt x="773714" y="3287"/>
                </a:lnTo>
                <a:close/>
              </a:path>
              <a:path w="1236344" h="135890">
                <a:moveTo>
                  <a:pt x="805192" y="23884"/>
                </a:moveTo>
                <a:lnTo>
                  <a:pt x="766060" y="23884"/>
                </a:lnTo>
                <a:lnTo>
                  <a:pt x="774458" y="24062"/>
                </a:lnTo>
                <a:lnTo>
                  <a:pt x="780549" y="29255"/>
                </a:lnTo>
                <a:lnTo>
                  <a:pt x="782688" y="31182"/>
                </a:lnTo>
                <a:lnTo>
                  <a:pt x="786876" y="36114"/>
                </a:lnTo>
                <a:lnTo>
                  <a:pt x="786835" y="46166"/>
                </a:lnTo>
                <a:lnTo>
                  <a:pt x="766782" y="68626"/>
                </a:lnTo>
                <a:lnTo>
                  <a:pt x="805658" y="68626"/>
                </a:lnTo>
                <a:lnTo>
                  <a:pt x="809872" y="59044"/>
                </a:lnTo>
                <a:lnTo>
                  <a:pt x="811483" y="46166"/>
                </a:lnTo>
                <a:lnTo>
                  <a:pt x="808524" y="29255"/>
                </a:lnTo>
                <a:lnTo>
                  <a:pt x="805192" y="23884"/>
                </a:lnTo>
                <a:close/>
              </a:path>
              <a:path w="1236344" h="135890">
                <a:moveTo>
                  <a:pt x="909323" y="0"/>
                </a:moveTo>
                <a:lnTo>
                  <a:pt x="884776" y="5062"/>
                </a:lnTo>
                <a:lnTo>
                  <a:pt x="865156" y="19156"/>
                </a:lnTo>
                <a:lnTo>
                  <a:pt x="852150" y="40640"/>
                </a:lnTo>
                <a:lnTo>
                  <a:pt x="847440" y="67872"/>
                </a:lnTo>
                <a:lnTo>
                  <a:pt x="848323" y="80117"/>
                </a:lnTo>
                <a:lnTo>
                  <a:pt x="864581" y="115692"/>
                </a:lnTo>
                <a:lnTo>
                  <a:pt x="908925" y="135388"/>
                </a:lnTo>
                <a:lnTo>
                  <a:pt x="935311" y="129995"/>
                </a:lnTo>
                <a:lnTo>
                  <a:pt x="954741" y="115366"/>
                </a:lnTo>
                <a:lnTo>
                  <a:pt x="955981" y="113148"/>
                </a:lnTo>
                <a:lnTo>
                  <a:pt x="909679" y="113148"/>
                </a:lnTo>
                <a:lnTo>
                  <a:pt x="894823" y="109985"/>
                </a:lnTo>
                <a:lnTo>
                  <a:pt x="882956" y="100847"/>
                </a:lnTo>
                <a:lnTo>
                  <a:pt x="875092" y="86264"/>
                </a:lnTo>
                <a:lnTo>
                  <a:pt x="872245" y="66762"/>
                </a:lnTo>
                <a:lnTo>
                  <a:pt x="874902" y="48464"/>
                </a:lnTo>
                <a:lnTo>
                  <a:pt x="882405" y="34356"/>
                </a:lnTo>
                <a:lnTo>
                  <a:pt x="894050" y="25275"/>
                </a:lnTo>
                <a:lnTo>
                  <a:pt x="909134" y="22062"/>
                </a:lnTo>
                <a:lnTo>
                  <a:pt x="955238" y="22062"/>
                </a:lnTo>
                <a:lnTo>
                  <a:pt x="952192" y="17351"/>
                </a:lnTo>
                <a:lnTo>
                  <a:pt x="932454" y="4391"/>
                </a:lnTo>
                <a:lnTo>
                  <a:pt x="909323" y="0"/>
                </a:lnTo>
                <a:close/>
              </a:path>
              <a:path w="1236344" h="135890">
                <a:moveTo>
                  <a:pt x="955238" y="22062"/>
                </a:moveTo>
                <a:lnTo>
                  <a:pt x="909134" y="22062"/>
                </a:lnTo>
                <a:lnTo>
                  <a:pt x="925815" y="26076"/>
                </a:lnTo>
                <a:lnTo>
                  <a:pt x="937737" y="36799"/>
                </a:lnTo>
                <a:lnTo>
                  <a:pt x="944799" y="52250"/>
                </a:lnTo>
                <a:lnTo>
                  <a:pt x="946903" y="70448"/>
                </a:lnTo>
                <a:lnTo>
                  <a:pt x="943118" y="90199"/>
                </a:lnTo>
                <a:lnTo>
                  <a:pt x="934110" y="103424"/>
                </a:lnTo>
                <a:lnTo>
                  <a:pt x="922192" y="110836"/>
                </a:lnTo>
                <a:lnTo>
                  <a:pt x="909679" y="113148"/>
                </a:lnTo>
                <a:lnTo>
                  <a:pt x="955981" y="113148"/>
                </a:lnTo>
                <a:lnTo>
                  <a:pt x="966777" y="93825"/>
                </a:lnTo>
                <a:lnTo>
                  <a:pt x="970975" y="67694"/>
                </a:lnTo>
                <a:lnTo>
                  <a:pt x="965908" y="38559"/>
                </a:lnTo>
                <a:lnTo>
                  <a:pt x="955238" y="22062"/>
                </a:lnTo>
                <a:close/>
              </a:path>
              <a:path w="1236344" h="135890">
                <a:moveTo>
                  <a:pt x="1055308" y="3287"/>
                </a:moveTo>
                <a:lnTo>
                  <a:pt x="1014241" y="3287"/>
                </a:lnTo>
                <a:lnTo>
                  <a:pt x="1014241" y="132100"/>
                </a:lnTo>
                <a:lnTo>
                  <a:pt x="1038135" y="132100"/>
                </a:lnTo>
                <a:lnTo>
                  <a:pt x="1038135" y="84290"/>
                </a:lnTo>
                <a:lnTo>
                  <a:pt x="1086610" y="84290"/>
                </a:lnTo>
                <a:lnTo>
                  <a:pt x="1084124" y="79746"/>
                </a:lnTo>
                <a:lnTo>
                  <a:pt x="1091163" y="76742"/>
                </a:lnTo>
                <a:lnTo>
                  <a:pt x="1099535" y="70452"/>
                </a:lnTo>
                <a:lnTo>
                  <a:pt x="1103570" y="64406"/>
                </a:lnTo>
                <a:lnTo>
                  <a:pt x="1038135" y="64406"/>
                </a:lnTo>
                <a:lnTo>
                  <a:pt x="1038135" y="24062"/>
                </a:lnTo>
                <a:lnTo>
                  <a:pt x="1104589" y="24062"/>
                </a:lnTo>
                <a:lnTo>
                  <a:pt x="1100864" y="18201"/>
                </a:lnTo>
                <a:lnTo>
                  <a:pt x="1095254" y="12586"/>
                </a:lnTo>
                <a:lnTo>
                  <a:pt x="1086655" y="7310"/>
                </a:lnTo>
                <a:lnTo>
                  <a:pt x="1077476" y="4583"/>
                </a:lnTo>
                <a:lnTo>
                  <a:pt x="1067199" y="3533"/>
                </a:lnTo>
                <a:lnTo>
                  <a:pt x="1055308" y="3287"/>
                </a:lnTo>
                <a:close/>
              </a:path>
              <a:path w="1236344" h="135890">
                <a:moveTo>
                  <a:pt x="1086610" y="84290"/>
                </a:moveTo>
                <a:lnTo>
                  <a:pt x="1059664" y="84290"/>
                </a:lnTo>
                <a:lnTo>
                  <a:pt x="1085233" y="132100"/>
                </a:lnTo>
                <a:lnTo>
                  <a:pt x="1112772" y="132100"/>
                </a:lnTo>
                <a:lnTo>
                  <a:pt x="1086610" y="84290"/>
                </a:lnTo>
                <a:close/>
              </a:path>
              <a:path w="1236344" h="135890">
                <a:moveTo>
                  <a:pt x="1104589" y="24062"/>
                </a:moveTo>
                <a:lnTo>
                  <a:pt x="1049256" y="24062"/>
                </a:lnTo>
                <a:lnTo>
                  <a:pt x="1058538" y="24131"/>
                </a:lnTo>
                <a:lnTo>
                  <a:pt x="1065461" y="24477"/>
                </a:lnTo>
                <a:lnTo>
                  <a:pt x="1085010" y="44344"/>
                </a:lnTo>
                <a:lnTo>
                  <a:pt x="1082262" y="55181"/>
                </a:lnTo>
                <a:lnTo>
                  <a:pt x="1075719" y="61093"/>
                </a:lnTo>
                <a:lnTo>
                  <a:pt x="1068185" y="63512"/>
                </a:lnTo>
                <a:lnTo>
                  <a:pt x="1062417" y="64050"/>
                </a:lnTo>
                <a:lnTo>
                  <a:pt x="1057842" y="64228"/>
                </a:lnTo>
                <a:lnTo>
                  <a:pt x="1054732" y="64406"/>
                </a:lnTo>
                <a:lnTo>
                  <a:pt x="1103570" y="64406"/>
                </a:lnTo>
                <a:lnTo>
                  <a:pt x="1106539" y="59957"/>
                </a:lnTo>
                <a:lnTo>
                  <a:pt x="1109474" y="44344"/>
                </a:lnTo>
                <a:lnTo>
                  <a:pt x="1108381" y="33980"/>
                </a:lnTo>
                <a:lnTo>
                  <a:pt x="1105376" y="25300"/>
                </a:lnTo>
                <a:lnTo>
                  <a:pt x="1104589" y="24062"/>
                </a:lnTo>
                <a:close/>
              </a:path>
              <a:path w="1236344" h="135890">
                <a:moveTo>
                  <a:pt x="1200539" y="25172"/>
                </a:moveTo>
                <a:lnTo>
                  <a:pt x="1176456" y="25172"/>
                </a:lnTo>
                <a:lnTo>
                  <a:pt x="1176456" y="132100"/>
                </a:lnTo>
                <a:lnTo>
                  <a:pt x="1200539" y="132100"/>
                </a:lnTo>
                <a:lnTo>
                  <a:pt x="1200539" y="25172"/>
                </a:lnTo>
                <a:close/>
              </a:path>
              <a:path w="1236344" h="135890">
                <a:moveTo>
                  <a:pt x="1236108" y="3287"/>
                </a:moveTo>
                <a:lnTo>
                  <a:pt x="1141630" y="3287"/>
                </a:lnTo>
                <a:lnTo>
                  <a:pt x="1141630" y="25172"/>
                </a:lnTo>
                <a:lnTo>
                  <a:pt x="1236108" y="25172"/>
                </a:lnTo>
                <a:lnTo>
                  <a:pt x="1236108" y="3287"/>
                </a:lnTo>
                <a:close/>
              </a:path>
            </a:pathLst>
          </a:custGeom>
          <a:solidFill>
            <a:srgbClr val="010202"/>
          </a:solidFill>
        </p:spPr>
        <p:txBody>
          <a:bodyPr wrap="square" lIns="0" tIns="0" rIns="0" bIns="0" rtlCol="0"/>
          <a:lstStyle/>
          <a:p>
            <a:endParaRPr/>
          </a:p>
        </p:txBody>
      </p:sp>
      <p:sp>
        <p:nvSpPr>
          <p:cNvPr id="21" name="bg object 21"/>
          <p:cNvSpPr/>
          <p:nvPr/>
        </p:nvSpPr>
        <p:spPr>
          <a:xfrm>
            <a:off x="17873749" y="9829344"/>
            <a:ext cx="1567180" cy="135890"/>
          </a:xfrm>
          <a:custGeom>
            <a:avLst/>
            <a:gdLst/>
            <a:ahLst/>
            <a:cxnLst/>
            <a:rect l="l" t="t" r="r" b="b"/>
            <a:pathLst>
              <a:path w="1567180" h="135890">
                <a:moveTo>
                  <a:pt x="23716" y="3298"/>
                </a:moveTo>
                <a:lnTo>
                  <a:pt x="0" y="3298"/>
                </a:lnTo>
                <a:lnTo>
                  <a:pt x="0" y="132111"/>
                </a:lnTo>
                <a:lnTo>
                  <a:pt x="23716" y="132111"/>
                </a:lnTo>
                <a:lnTo>
                  <a:pt x="23716" y="3298"/>
                </a:lnTo>
                <a:close/>
              </a:path>
              <a:path w="1567180" h="135890">
                <a:moveTo>
                  <a:pt x="97630" y="3298"/>
                </a:moveTo>
                <a:lnTo>
                  <a:pt x="75924" y="3298"/>
                </a:lnTo>
                <a:lnTo>
                  <a:pt x="75924" y="132111"/>
                </a:lnTo>
                <a:lnTo>
                  <a:pt x="99452" y="132111"/>
                </a:lnTo>
                <a:lnTo>
                  <a:pt x="97986" y="41768"/>
                </a:lnTo>
                <a:lnTo>
                  <a:pt x="121694" y="41768"/>
                </a:lnTo>
                <a:lnTo>
                  <a:pt x="97630" y="3298"/>
                </a:lnTo>
                <a:close/>
              </a:path>
              <a:path w="1567180" h="135890">
                <a:moveTo>
                  <a:pt x="121694" y="41768"/>
                </a:moveTo>
                <a:lnTo>
                  <a:pt x="97986" y="41768"/>
                </a:lnTo>
                <a:lnTo>
                  <a:pt x="154382" y="132111"/>
                </a:lnTo>
                <a:lnTo>
                  <a:pt x="175334" y="132111"/>
                </a:lnTo>
                <a:lnTo>
                  <a:pt x="175334" y="94311"/>
                </a:lnTo>
                <a:lnTo>
                  <a:pt x="154560" y="94311"/>
                </a:lnTo>
                <a:lnTo>
                  <a:pt x="121694" y="41768"/>
                </a:lnTo>
                <a:close/>
              </a:path>
              <a:path w="1567180" h="135890">
                <a:moveTo>
                  <a:pt x="175334" y="3298"/>
                </a:moveTo>
                <a:lnTo>
                  <a:pt x="151660" y="3298"/>
                </a:lnTo>
                <a:lnTo>
                  <a:pt x="154560" y="94311"/>
                </a:lnTo>
                <a:lnTo>
                  <a:pt x="175334" y="94311"/>
                </a:lnTo>
                <a:lnTo>
                  <a:pt x="175334" y="3298"/>
                </a:lnTo>
                <a:close/>
              </a:path>
              <a:path w="1567180" h="135890">
                <a:moveTo>
                  <a:pt x="267855" y="25140"/>
                </a:moveTo>
                <a:lnTo>
                  <a:pt x="243783" y="25140"/>
                </a:lnTo>
                <a:lnTo>
                  <a:pt x="243783" y="132111"/>
                </a:lnTo>
                <a:lnTo>
                  <a:pt x="267855" y="132111"/>
                </a:lnTo>
                <a:lnTo>
                  <a:pt x="267855" y="25140"/>
                </a:lnTo>
                <a:close/>
              </a:path>
              <a:path w="1567180" h="135890">
                <a:moveTo>
                  <a:pt x="303446" y="3298"/>
                </a:moveTo>
                <a:lnTo>
                  <a:pt x="208946" y="3298"/>
                </a:lnTo>
                <a:lnTo>
                  <a:pt x="208946" y="25140"/>
                </a:lnTo>
                <a:lnTo>
                  <a:pt x="303446" y="25140"/>
                </a:lnTo>
                <a:lnTo>
                  <a:pt x="303446" y="3298"/>
                </a:lnTo>
                <a:close/>
              </a:path>
              <a:path w="1567180" h="135890">
                <a:moveTo>
                  <a:pt x="427704" y="3298"/>
                </a:moveTo>
                <a:lnTo>
                  <a:pt x="336125" y="3298"/>
                </a:lnTo>
                <a:lnTo>
                  <a:pt x="336125" y="132111"/>
                </a:lnTo>
                <a:lnTo>
                  <a:pt x="432280" y="132111"/>
                </a:lnTo>
                <a:lnTo>
                  <a:pt x="432280" y="110405"/>
                </a:lnTo>
                <a:lnTo>
                  <a:pt x="359831" y="110405"/>
                </a:lnTo>
                <a:lnTo>
                  <a:pt x="359831" y="75892"/>
                </a:lnTo>
                <a:lnTo>
                  <a:pt x="421871" y="75892"/>
                </a:lnTo>
                <a:lnTo>
                  <a:pt x="421871" y="55108"/>
                </a:lnTo>
                <a:lnTo>
                  <a:pt x="359831" y="55108"/>
                </a:lnTo>
                <a:lnTo>
                  <a:pt x="359831" y="24784"/>
                </a:lnTo>
                <a:lnTo>
                  <a:pt x="427704" y="24784"/>
                </a:lnTo>
                <a:lnTo>
                  <a:pt x="427704" y="3298"/>
                </a:lnTo>
                <a:close/>
              </a:path>
              <a:path w="1567180" h="135890">
                <a:moveTo>
                  <a:pt x="514047" y="3298"/>
                </a:moveTo>
                <a:lnTo>
                  <a:pt x="472980" y="3298"/>
                </a:lnTo>
                <a:lnTo>
                  <a:pt x="472980" y="132111"/>
                </a:lnTo>
                <a:lnTo>
                  <a:pt x="496874" y="132111"/>
                </a:lnTo>
                <a:lnTo>
                  <a:pt x="496874" y="84290"/>
                </a:lnTo>
                <a:lnTo>
                  <a:pt x="545393" y="84290"/>
                </a:lnTo>
                <a:lnTo>
                  <a:pt x="542894" y="79714"/>
                </a:lnTo>
                <a:lnTo>
                  <a:pt x="549935" y="76729"/>
                </a:lnTo>
                <a:lnTo>
                  <a:pt x="558299" y="70436"/>
                </a:lnTo>
                <a:lnTo>
                  <a:pt x="562314" y="64406"/>
                </a:lnTo>
                <a:lnTo>
                  <a:pt x="496874" y="64406"/>
                </a:lnTo>
                <a:lnTo>
                  <a:pt x="496874" y="24072"/>
                </a:lnTo>
                <a:lnTo>
                  <a:pt x="563347" y="24072"/>
                </a:lnTo>
                <a:lnTo>
                  <a:pt x="559622" y="18210"/>
                </a:lnTo>
                <a:lnTo>
                  <a:pt x="554025" y="12596"/>
                </a:lnTo>
                <a:lnTo>
                  <a:pt x="545421" y="7321"/>
                </a:lnTo>
                <a:lnTo>
                  <a:pt x="536231" y="4594"/>
                </a:lnTo>
                <a:lnTo>
                  <a:pt x="525943" y="3543"/>
                </a:lnTo>
                <a:lnTo>
                  <a:pt x="514047" y="3298"/>
                </a:lnTo>
                <a:close/>
              </a:path>
              <a:path w="1567180" h="135890">
                <a:moveTo>
                  <a:pt x="545393" y="84290"/>
                </a:moveTo>
                <a:lnTo>
                  <a:pt x="518444" y="84290"/>
                </a:lnTo>
                <a:lnTo>
                  <a:pt x="543972" y="132111"/>
                </a:lnTo>
                <a:lnTo>
                  <a:pt x="571511" y="132111"/>
                </a:lnTo>
                <a:lnTo>
                  <a:pt x="545393" y="84290"/>
                </a:lnTo>
                <a:close/>
              </a:path>
              <a:path w="1567180" h="135890">
                <a:moveTo>
                  <a:pt x="563347" y="24072"/>
                </a:moveTo>
                <a:lnTo>
                  <a:pt x="508036" y="24072"/>
                </a:lnTo>
                <a:lnTo>
                  <a:pt x="517310" y="24140"/>
                </a:lnTo>
                <a:lnTo>
                  <a:pt x="524220" y="24479"/>
                </a:lnTo>
                <a:lnTo>
                  <a:pt x="543749" y="44312"/>
                </a:lnTo>
                <a:lnTo>
                  <a:pt x="541002" y="55155"/>
                </a:lnTo>
                <a:lnTo>
                  <a:pt x="534462" y="61077"/>
                </a:lnTo>
                <a:lnTo>
                  <a:pt x="526929" y="63508"/>
                </a:lnTo>
                <a:lnTo>
                  <a:pt x="521156" y="64050"/>
                </a:lnTo>
                <a:lnTo>
                  <a:pt x="516612" y="64228"/>
                </a:lnTo>
                <a:lnTo>
                  <a:pt x="513513" y="64406"/>
                </a:lnTo>
                <a:lnTo>
                  <a:pt x="562314" y="64406"/>
                </a:lnTo>
                <a:lnTo>
                  <a:pt x="565293" y="59932"/>
                </a:lnTo>
                <a:lnTo>
                  <a:pt x="568223" y="44312"/>
                </a:lnTo>
                <a:lnTo>
                  <a:pt x="567131" y="33969"/>
                </a:lnTo>
                <a:lnTo>
                  <a:pt x="564124" y="25296"/>
                </a:lnTo>
                <a:lnTo>
                  <a:pt x="563347" y="24072"/>
                </a:lnTo>
                <a:close/>
              </a:path>
              <a:path w="1567180" h="135890">
                <a:moveTo>
                  <a:pt x="635017" y="3298"/>
                </a:moveTo>
                <a:lnTo>
                  <a:pt x="613321" y="3298"/>
                </a:lnTo>
                <a:lnTo>
                  <a:pt x="613321" y="132111"/>
                </a:lnTo>
                <a:lnTo>
                  <a:pt x="636849" y="132111"/>
                </a:lnTo>
                <a:lnTo>
                  <a:pt x="635373" y="41768"/>
                </a:lnTo>
                <a:lnTo>
                  <a:pt x="659085" y="41768"/>
                </a:lnTo>
                <a:lnTo>
                  <a:pt x="635017" y="3298"/>
                </a:lnTo>
                <a:close/>
              </a:path>
              <a:path w="1567180" h="135890">
                <a:moveTo>
                  <a:pt x="659085" y="41768"/>
                </a:moveTo>
                <a:lnTo>
                  <a:pt x="635373" y="41768"/>
                </a:lnTo>
                <a:lnTo>
                  <a:pt x="691779" y="132111"/>
                </a:lnTo>
                <a:lnTo>
                  <a:pt x="712774" y="132111"/>
                </a:lnTo>
                <a:lnTo>
                  <a:pt x="712774" y="94311"/>
                </a:lnTo>
                <a:lnTo>
                  <a:pt x="691957" y="94311"/>
                </a:lnTo>
                <a:lnTo>
                  <a:pt x="659085" y="41768"/>
                </a:lnTo>
                <a:close/>
              </a:path>
              <a:path w="1567180" h="135890">
                <a:moveTo>
                  <a:pt x="712774" y="3298"/>
                </a:moveTo>
                <a:lnTo>
                  <a:pt x="689057" y="3298"/>
                </a:lnTo>
                <a:lnTo>
                  <a:pt x="691957" y="94311"/>
                </a:lnTo>
                <a:lnTo>
                  <a:pt x="712774" y="94311"/>
                </a:lnTo>
                <a:lnTo>
                  <a:pt x="712774" y="3298"/>
                </a:lnTo>
                <a:close/>
              </a:path>
              <a:path w="1567180" h="135890">
                <a:moveTo>
                  <a:pt x="814226" y="3298"/>
                </a:moveTo>
                <a:lnTo>
                  <a:pt x="786876" y="3298"/>
                </a:lnTo>
                <a:lnTo>
                  <a:pt x="743411" y="132111"/>
                </a:lnTo>
                <a:lnTo>
                  <a:pt x="769159" y="132111"/>
                </a:lnTo>
                <a:lnTo>
                  <a:pt x="776646" y="106897"/>
                </a:lnTo>
                <a:lnTo>
                  <a:pt x="849579" y="106897"/>
                </a:lnTo>
                <a:lnTo>
                  <a:pt x="842425" y="85934"/>
                </a:lnTo>
                <a:lnTo>
                  <a:pt x="783044" y="85934"/>
                </a:lnTo>
                <a:lnTo>
                  <a:pt x="800886" y="26606"/>
                </a:lnTo>
                <a:lnTo>
                  <a:pt x="822180" y="26606"/>
                </a:lnTo>
                <a:lnTo>
                  <a:pt x="814226" y="3298"/>
                </a:lnTo>
                <a:close/>
              </a:path>
              <a:path w="1567180" h="135890">
                <a:moveTo>
                  <a:pt x="849579" y="106897"/>
                </a:moveTo>
                <a:lnTo>
                  <a:pt x="824990" y="106897"/>
                </a:lnTo>
                <a:lnTo>
                  <a:pt x="832456" y="132111"/>
                </a:lnTo>
                <a:lnTo>
                  <a:pt x="858183" y="132111"/>
                </a:lnTo>
                <a:lnTo>
                  <a:pt x="849579" y="106897"/>
                </a:lnTo>
                <a:close/>
              </a:path>
              <a:path w="1567180" h="135890">
                <a:moveTo>
                  <a:pt x="822180" y="26606"/>
                </a:moveTo>
                <a:lnTo>
                  <a:pt x="800886" y="26606"/>
                </a:lnTo>
                <a:lnTo>
                  <a:pt x="818592" y="85934"/>
                </a:lnTo>
                <a:lnTo>
                  <a:pt x="842425" y="85934"/>
                </a:lnTo>
                <a:lnTo>
                  <a:pt x="822180" y="26606"/>
                </a:lnTo>
                <a:close/>
              </a:path>
              <a:path w="1567180" h="135890">
                <a:moveTo>
                  <a:pt x="922841" y="25140"/>
                </a:moveTo>
                <a:lnTo>
                  <a:pt x="898768" y="25140"/>
                </a:lnTo>
                <a:lnTo>
                  <a:pt x="898768" y="132111"/>
                </a:lnTo>
                <a:lnTo>
                  <a:pt x="922841" y="132111"/>
                </a:lnTo>
                <a:lnTo>
                  <a:pt x="922841" y="25140"/>
                </a:lnTo>
                <a:close/>
              </a:path>
              <a:path w="1567180" h="135890">
                <a:moveTo>
                  <a:pt x="958421" y="3298"/>
                </a:moveTo>
                <a:lnTo>
                  <a:pt x="863900" y="3298"/>
                </a:lnTo>
                <a:lnTo>
                  <a:pt x="863900" y="25140"/>
                </a:lnTo>
                <a:lnTo>
                  <a:pt x="958421" y="25140"/>
                </a:lnTo>
                <a:lnTo>
                  <a:pt x="958421" y="3298"/>
                </a:lnTo>
                <a:close/>
              </a:path>
              <a:path w="1567180" h="135890">
                <a:moveTo>
                  <a:pt x="1015162" y="3298"/>
                </a:moveTo>
                <a:lnTo>
                  <a:pt x="991456" y="3298"/>
                </a:lnTo>
                <a:lnTo>
                  <a:pt x="991456" y="132111"/>
                </a:lnTo>
                <a:lnTo>
                  <a:pt x="1015162" y="132111"/>
                </a:lnTo>
                <a:lnTo>
                  <a:pt x="1015162" y="3298"/>
                </a:lnTo>
                <a:close/>
              </a:path>
              <a:path w="1567180" h="135890">
                <a:moveTo>
                  <a:pt x="1115348" y="0"/>
                </a:moveTo>
                <a:lnTo>
                  <a:pt x="1090821" y="5059"/>
                </a:lnTo>
                <a:lnTo>
                  <a:pt x="1071214" y="19149"/>
                </a:lnTo>
                <a:lnTo>
                  <a:pt x="1058214" y="40635"/>
                </a:lnTo>
                <a:lnTo>
                  <a:pt x="1053507" y="67882"/>
                </a:lnTo>
                <a:lnTo>
                  <a:pt x="1054387" y="80123"/>
                </a:lnTo>
                <a:lnTo>
                  <a:pt x="1070648" y="115692"/>
                </a:lnTo>
                <a:lnTo>
                  <a:pt x="1114992" y="135367"/>
                </a:lnTo>
                <a:lnTo>
                  <a:pt x="1141371" y="129979"/>
                </a:lnTo>
                <a:lnTo>
                  <a:pt x="1160799" y="115361"/>
                </a:lnTo>
                <a:lnTo>
                  <a:pt x="1162054" y="113116"/>
                </a:lnTo>
                <a:lnTo>
                  <a:pt x="1115735" y="113116"/>
                </a:lnTo>
                <a:lnTo>
                  <a:pt x="1100863" y="109958"/>
                </a:lnTo>
                <a:lnTo>
                  <a:pt x="1088990" y="100833"/>
                </a:lnTo>
                <a:lnTo>
                  <a:pt x="1081126" y="86263"/>
                </a:lnTo>
                <a:lnTo>
                  <a:pt x="1078281" y="66772"/>
                </a:lnTo>
                <a:lnTo>
                  <a:pt x="1080941" y="48471"/>
                </a:lnTo>
                <a:lnTo>
                  <a:pt x="1088448" y="34362"/>
                </a:lnTo>
                <a:lnTo>
                  <a:pt x="1100094" y="25284"/>
                </a:lnTo>
                <a:lnTo>
                  <a:pt x="1115170" y="22072"/>
                </a:lnTo>
                <a:lnTo>
                  <a:pt x="1161291" y="22072"/>
                </a:lnTo>
                <a:lnTo>
                  <a:pt x="1158240" y="17356"/>
                </a:lnTo>
                <a:lnTo>
                  <a:pt x="1138493" y="4393"/>
                </a:lnTo>
                <a:lnTo>
                  <a:pt x="1115348" y="0"/>
                </a:lnTo>
                <a:close/>
              </a:path>
              <a:path w="1567180" h="135890">
                <a:moveTo>
                  <a:pt x="1161291" y="22072"/>
                </a:moveTo>
                <a:lnTo>
                  <a:pt x="1115170" y="22072"/>
                </a:lnTo>
                <a:lnTo>
                  <a:pt x="1131859" y="26086"/>
                </a:lnTo>
                <a:lnTo>
                  <a:pt x="1143787" y="36805"/>
                </a:lnTo>
                <a:lnTo>
                  <a:pt x="1150854" y="52243"/>
                </a:lnTo>
                <a:lnTo>
                  <a:pt x="1152959" y="70416"/>
                </a:lnTo>
                <a:lnTo>
                  <a:pt x="1149175" y="90186"/>
                </a:lnTo>
                <a:lnTo>
                  <a:pt x="1140166" y="103409"/>
                </a:lnTo>
                <a:lnTo>
                  <a:pt x="1128248" y="110810"/>
                </a:lnTo>
                <a:lnTo>
                  <a:pt x="1115735" y="113116"/>
                </a:lnTo>
                <a:lnTo>
                  <a:pt x="1162054" y="113116"/>
                </a:lnTo>
                <a:lnTo>
                  <a:pt x="1172833" y="93830"/>
                </a:lnTo>
                <a:lnTo>
                  <a:pt x="1177032" y="67704"/>
                </a:lnTo>
                <a:lnTo>
                  <a:pt x="1171963" y="38568"/>
                </a:lnTo>
                <a:lnTo>
                  <a:pt x="1161291" y="22072"/>
                </a:lnTo>
                <a:close/>
              </a:path>
              <a:path w="1567180" h="135890">
                <a:moveTo>
                  <a:pt x="1236674" y="3298"/>
                </a:moveTo>
                <a:lnTo>
                  <a:pt x="1215010" y="3298"/>
                </a:lnTo>
                <a:lnTo>
                  <a:pt x="1215010" y="132111"/>
                </a:lnTo>
                <a:lnTo>
                  <a:pt x="1238506" y="132111"/>
                </a:lnTo>
                <a:lnTo>
                  <a:pt x="1237072" y="41768"/>
                </a:lnTo>
                <a:lnTo>
                  <a:pt x="1260760" y="41768"/>
                </a:lnTo>
                <a:lnTo>
                  <a:pt x="1236674" y="3298"/>
                </a:lnTo>
                <a:close/>
              </a:path>
              <a:path w="1567180" h="135890">
                <a:moveTo>
                  <a:pt x="1260760" y="41768"/>
                </a:moveTo>
                <a:lnTo>
                  <a:pt x="1237072" y="41768"/>
                </a:lnTo>
                <a:lnTo>
                  <a:pt x="1293478" y="132111"/>
                </a:lnTo>
                <a:lnTo>
                  <a:pt x="1314431" y="132111"/>
                </a:lnTo>
                <a:lnTo>
                  <a:pt x="1314431" y="94311"/>
                </a:lnTo>
                <a:lnTo>
                  <a:pt x="1293656" y="94311"/>
                </a:lnTo>
                <a:lnTo>
                  <a:pt x="1260760" y="41768"/>
                </a:lnTo>
                <a:close/>
              </a:path>
              <a:path w="1567180" h="135890">
                <a:moveTo>
                  <a:pt x="1314431" y="3298"/>
                </a:moveTo>
                <a:lnTo>
                  <a:pt x="1290725" y="3298"/>
                </a:lnTo>
                <a:lnTo>
                  <a:pt x="1293656" y="94311"/>
                </a:lnTo>
                <a:lnTo>
                  <a:pt x="1314431" y="94311"/>
                </a:lnTo>
                <a:lnTo>
                  <a:pt x="1314431" y="3298"/>
                </a:lnTo>
                <a:close/>
              </a:path>
              <a:path w="1567180" h="135890">
                <a:moveTo>
                  <a:pt x="1415883" y="3298"/>
                </a:moveTo>
                <a:lnTo>
                  <a:pt x="1388533" y="3298"/>
                </a:lnTo>
                <a:lnTo>
                  <a:pt x="1345110" y="132111"/>
                </a:lnTo>
                <a:lnTo>
                  <a:pt x="1370816" y="132111"/>
                </a:lnTo>
                <a:lnTo>
                  <a:pt x="1378293" y="106897"/>
                </a:lnTo>
                <a:lnTo>
                  <a:pt x="1451261" y="106897"/>
                </a:lnTo>
                <a:lnTo>
                  <a:pt x="1444102" y="85934"/>
                </a:lnTo>
                <a:lnTo>
                  <a:pt x="1384701" y="85934"/>
                </a:lnTo>
                <a:lnTo>
                  <a:pt x="1402575" y="26606"/>
                </a:lnTo>
                <a:lnTo>
                  <a:pt x="1423843" y="26606"/>
                </a:lnTo>
                <a:lnTo>
                  <a:pt x="1415883" y="3298"/>
                </a:lnTo>
                <a:close/>
              </a:path>
              <a:path w="1567180" h="135890">
                <a:moveTo>
                  <a:pt x="1451261" y="106897"/>
                </a:moveTo>
                <a:lnTo>
                  <a:pt x="1426647" y="106897"/>
                </a:lnTo>
                <a:lnTo>
                  <a:pt x="1434155" y="132111"/>
                </a:lnTo>
                <a:lnTo>
                  <a:pt x="1459871" y="132111"/>
                </a:lnTo>
                <a:lnTo>
                  <a:pt x="1451261" y="106897"/>
                </a:lnTo>
                <a:close/>
              </a:path>
              <a:path w="1567180" h="135890">
                <a:moveTo>
                  <a:pt x="1423843" y="26606"/>
                </a:moveTo>
                <a:lnTo>
                  <a:pt x="1402575" y="26606"/>
                </a:lnTo>
                <a:lnTo>
                  <a:pt x="1420281" y="85934"/>
                </a:lnTo>
                <a:lnTo>
                  <a:pt x="1444102" y="85934"/>
                </a:lnTo>
                <a:lnTo>
                  <a:pt x="1423843" y="26606"/>
                </a:lnTo>
                <a:close/>
              </a:path>
              <a:path w="1567180" h="135890">
                <a:moveTo>
                  <a:pt x="1515514" y="3298"/>
                </a:moveTo>
                <a:lnTo>
                  <a:pt x="1491263" y="3298"/>
                </a:lnTo>
                <a:lnTo>
                  <a:pt x="1491263" y="132111"/>
                </a:lnTo>
                <a:lnTo>
                  <a:pt x="1566622" y="132111"/>
                </a:lnTo>
                <a:lnTo>
                  <a:pt x="1566622" y="110227"/>
                </a:lnTo>
                <a:lnTo>
                  <a:pt x="1515514" y="110227"/>
                </a:lnTo>
                <a:lnTo>
                  <a:pt x="1515514" y="3298"/>
                </a:lnTo>
                <a:close/>
              </a:path>
            </a:pathLst>
          </a:custGeom>
          <a:solidFill>
            <a:srgbClr val="010202"/>
          </a:solidFill>
        </p:spPr>
        <p:txBody>
          <a:bodyPr wrap="square" lIns="0" tIns="0" rIns="0" bIns="0" rtlCol="0"/>
          <a:lstStyle/>
          <a:p>
            <a:endParaRPr/>
          </a:p>
        </p:txBody>
      </p:sp>
      <p:sp>
        <p:nvSpPr>
          <p:cNvPr id="22" name="bg object 22"/>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E84610"/>
            </a:solidFill>
          </a:ln>
        </p:spPr>
        <p:txBody>
          <a:bodyPr wrap="square" lIns="0" tIns="0" rIns="0" bIns="0" rtlCol="0"/>
          <a:lstStyle/>
          <a:p>
            <a:endParaRPr/>
          </a:p>
        </p:txBody>
      </p:sp>
      <p:sp>
        <p:nvSpPr>
          <p:cNvPr id="23" name="bg object 23"/>
          <p:cNvSpPr/>
          <p:nvPr/>
        </p:nvSpPr>
        <p:spPr>
          <a:xfrm>
            <a:off x="3266916" y="8685599"/>
            <a:ext cx="3612515" cy="0"/>
          </a:xfrm>
          <a:custGeom>
            <a:avLst/>
            <a:gdLst/>
            <a:ahLst/>
            <a:cxnLst/>
            <a:rect l="l" t="t" r="r" b="b"/>
            <a:pathLst>
              <a:path w="3612515">
                <a:moveTo>
                  <a:pt x="0" y="0"/>
                </a:moveTo>
                <a:lnTo>
                  <a:pt x="3612455" y="0"/>
                </a:lnTo>
              </a:path>
            </a:pathLst>
          </a:custGeom>
          <a:ln w="31412">
            <a:solidFill>
              <a:srgbClr val="E84610"/>
            </a:solidFill>
          </a:ln>
        </p:spPr>
        <p:txBody>
          <a:bodyPr wrap="square" lIns="0" tIns="0" rIns="0" bIns="0" rtlCol="0"/>
          <a:lstStyle/>
          <a:p>
            <a:endParaRPr/>
          </a:p>
        </p:txBody>
      </p:sp>
      <p:sp>
        <p:nvSpPr>
          <p:cNvPr id="24" name="bg object 24"/>
          <p:cNvSpPr/>
          <p:nvPr/>
        </p:nvSpPr>
        <p:spPr>
          <a:xfrm>
            <a:off x="0" y="9148738"/>
            <a:ext cx="2160905" cy="2160270"/>
          </a:xfrm>
          <a:custGeom>
            <a:avLst/>
            <a:gdLst/>
            <a:ahLst/>
            <a:cxnLst/>
            <a:rect l="l" t="t" r="r" b="b"/>
            <a:pathLst>
              <a:path w="2160905" h="2160270">
                <a:moveTo>
                  <a:pt x="1005" y="0"/>
                </a:moveTo>
                <a:lnTo>
                  <a:pt x="0" y="1005"/>
                </a:lnTo>
                <a:lnTo>
                  <a:pt x="0" y="2159819"/>
                </a:lnTo>
                <a:lnTo>
                  <a:pt x="2160824" y="2159819"/>
                </a:lnTo>
                <a:lnTo>
                  <a:pt x="1005" y="0"/>
                </a:lnTo>
                <a:close/>
              </a:path>
            </a:pathLst>
          </a:custGeom>
          <a:solidFill>
            <a:srgbClr val="E84610"/>
          </a:solidFill>
        </p:spPr>
        <p:txBody>
          <a:bodyPr wrap="square" lIns="0" tIns="0" rIns="0" bIns="0" rtlCol="0"/>
          <a:lstStyle/>
          <a:p>
            <a:endParaRPr/>
          </a:p>
        </p:txBody>
      </p:sp>
      <p:sp>
        <p:nvSpPr>
          <p:cNvPr id="25" name="bg object 25"/>
          <p:cNvSpPr/>
          <p:nvPr/>
        </p:nvSpPr>
        <p:spPr>
          <a:xfrm>
            <a:off x="8461299" y="2827140"/>
            <a:ext cx="7947659" cy="5098415"/>
          </a:xfrm>
          <a:custGeom>
            <a:avLst/>
            <a:gdLst/>
            <a:ahLst/>
            <a:cxnLst/>
            <a:rect l="l" t="t" r="r" b="b"/>
            <a:pathLst>
              <a:path w="7947659" h="5098415">
                <a:moveTo>
                  <a:pt x="7947406" y="4490771"/>
                </a:moveTo>
                <a:lnTo>
                  <a:pt x="0" y="4490771"/>
                </a:lnTo>
                <a:lnTo>
                  <a:pt x="0" y="5098085"/>
                </a:lnTo>
                <a:lnTo>
                  <a:pt x="7947406" y="5098085"/>
                </a:lnTo>
                <a:lnTo>
                  <a:pt x="7947406" y="4490771"/>
                </a:lnTo>
                <a:close/>
              </a:path>
              <a:path w="7947659" h="5098415">
                <a:moveTo>
                  <a:pt x="7947406" y="3556546"/>
                </a:moveTo>
                <a:lnTo>
                  <a:pt x="0" y="3556546"/>
                </a:lnTo>
                <a:lnTo>
                  <a:pt x="0" y="4169092"/>
                </a:lnTo>
                <a:lnTo>
                  <a:pt x="7947406" y="4169092"/>
                </a:lnTo>
                <a:lnTo>
                  <a:pt x="7947406" y="3556546"/>
                </a:lnTo>
                <a:close/>
              </a:path>
              <a:path w="7947659" h="5098415">
                <a:moveTo>
                  <a:pt x="7947406" y="2622321"/>
                </a:moveTo>
                <a:lnTo>
                  <a:pt x="0" y="2622321"/>
                </a:lnTo>
                <a:lnTo>
                  <a:pt x="0" y="3234867"/>
                </a:lnTo>
                <a:lnTo>
                  <a:pt x="7947406" y="3234867"/>
                </a:lnTo>
                <a:lnTo>
                  <a:pt x="7947406" y="2622321"/>
                </a:lnTo>
                <a:close/>
              </a:path>
              <a:path w="7947659" h="5098415">
                <a:moveTo>
                  <a:pt x="7947406" y="1347825"/>
                </a:moveTo>
                <a:lnTo>
                  <a:pt x="0" y="1347825"/>
                </a:lnTo>
                <a:lnTo>
                  <a:pt x="0" y="2300681"/>
                </a:lnTo>
                <a:lnTo>
                  <a:pt x="7947406" y="2300681"/>
                </a:lnTo>
                <a:lnTo>
                  <a:pt x="7947406" y="1347825"/>
                </a:lnTo>
                <a:close/>
              </a:path>
              <a:path w="7947659" h="5098415">
                <a:moveTo>
                  <a:pt x="7947406" y="0"/>
                </a:moveTo>
                <a:lnTo>
                  <a:pt x="0" y="0"/>
                </a:lnTo>
                <a:lnTo>
                  <a:pt x="0" y="1026147"/>
                </a:lnTo>
                <a:lnTo>
                  <a:pt x="7947406" y="1026147"/>
                </a:lnTo>
                <a:lnTo>
                  <a:pt x="7947406" y="0"/>
                </a:lnTo>
                <a:close/>
              </a:path>
            </a:pathLst>
          </a:custGeom>
          <a:solidFill>
            <a:srgbClr val="E84610"/>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10/19/2022</a:t>
            </a:fld>
            <a:endParaRPr lang="en-US"/>
          </a:p>
        </p:txBody>
      </p:sp>
      <p:sp>
        <p:nvSpPr>
          <p:cNvPr id="4" name="Holder 4"/>
          <p:cNvSpPr>
            <a:spLocks noGrp="1"/>
          </p:cNvSpPr>
          <p:nvPr>
            <p:ph type="sldNum" sz="quarter" idx="7"/>
          </p:nvPr>
        </p:nvSpPr>
        <p:spPr/>
        <p:txBody>
          <a:bodyPr lIns="0" tIns="0" rIns="0" bIns="0"/>
          <a:lstStyle>
            <a:lvl1pPr>
              <a:defRPr sz="5000" b="0" i="0">
                <a:solidFill>
                  <a:schemeClr val="bg1"/>
                </a:solidFill>
                <a:latin typeface="Arial Black"/>
                <a:cs typeface="Arial Black"/>
              </a:defRPr>
            </a:lvl1pPr>
          </a:lstStyle>
          <a:p>
            <a:pPr marL="267335">
              <a:lnSpc>
                <a:spcPct val="100000"/>
              </a:lnSpc>
              <a:spcBef>
                <a:spcPts val="635"/>
              </a:spcBef>
            </a:pPr>
            <a:fld id="{81D60167-4931-47E6-BA6A-407CBD079E47}" type="slidenum">
              <a:rPr spc="15" dirty="0"/>
              <a:t>‹#›</a:t>
            </a:fld>
            <a:endParaRPr spc="15"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893001" y="1927181"/>
            <a:ext cx="16318097" cy="1081405"/>
          </a:xfrm>
          <a:prstGeom prst="rect">
            <a:avLst/>
          </a:prstGeom>
        </p:spPr>
        <p:txBody>
          <a:bodyPr wrap="square" lIns="0" tIns="0" rIns="0" bIns="0">
            <a:spAutoFit/>
          </a:bodyPr>
          <a:lstStyle>
            <a:lvl1pPr>
              <a:defRPr sz="6900" b="1" i="0">
                <a:solidFill>
                  <a:srgbClr val="EE703A"/>
                </a:solidFill>
                <a:latin typeface="Arial"/>
                <a:cs typeface="Arial"/>
              </a:defRPr>
            </a:lvl1pPr>
          </a:lstStyle>
          <a:p>
            <a:endParaRPr/>
          </a:p>
        </p:txBody>
      </p:sp>
      <p:sp>
        <p:nvSpPr>
          <p:cNvPr id="3" name="Holder 3"/>
          <p:cNvSpPr>
            <a:spLocks noGrp="1"/>
          </p:cNvSpPr>
          <p:nvPr>
            <p:ph type="body" idx="1"/>
          </p:nvPr>
        </p:nvSpPr>
        <p:spPr>
          <a:xfrm>
            <a:off x="2492396" y="4622460"/>
            <a:ext cx="13804900" cy="4528820"/>
          </a:xfrm>
          <a:prstGeom prst="rect">
            <a:avLst/>
          </a:prstGeom>
        </p:spPr>
        <p:txBody>
          <a:bodyPr wrap="square" lIns="0" tIns="0" rIns="0" bIns="0">
            <a:spAutoFit/>
          </a:bodyPr>
          <a:lstStyle>
            <a:lvl1pPr>
              <a:defRPr sz="3800" b="0" i="0">
                <a:solidFill>
                  <a:schemeClr val="bg1"/>
                </a:solidFill>
                <a:latin typeface="Arial"/>
                <a:cs typeface="Arial"/>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10/19/2022</a:t>
            </a:fld>
            <a:endParaRPr lang="en-US"/>
          </a:p>
        </p:txBody>
      </p:sp>
      <p:sp>
        <p:nvSpPr>
          <p:cNvPr id="6" name="Holder 6"/>
          <p:cNvSpPr>
            <a:spLocks noGrp="1"/>
          </p:cNvSpPr>
          <p:nvPr>
            <p:ph type="sldNum" sz="quarter" idx="7"/>
          </p:nvPr>
        </p:nvSpPr>
        <p:spPr>
          <a:xfrm>
            <a:off x="168587" y="10128208"/>
            <a:ext cx="1057026" cy="1115417"/>
          </a:xfrm>
          <a:prstGeom prst="rect">
            <a:avLst/>
          </a:prstGeom>
        </p:spPr>
        <p:txBody>
          <a:bodyPr wrap="square" lIns="0" tIns="0" rIns="0" bIns="0">
            <a:spAutoFit/>
          </a:bodyPr>
          <a:lstStyle>
            <a:lvl1pPr>
              <a:defRPr sz="5000" b="0" i="0">
                <a:solidFill>
                  <a:schemeClr val="bg1"/>
                </a:solidFill>
                <a:latin typeface="Arial Black"/>
                <a:cs typeface="Arial Black"/>
              </a:defRPr>
            </a:lvl1pPr>
          </a:lstStyle>
          <a:p>
            <a:pPr marL="267335">
              <a:lnSpc>
                <a:spcPct val="100000"/>
              </a:lnSpc>
              <a:spcBef>
                <a:spcPts val="635"/>
              </a:spcBef>
            </a:pPr>
            <a:fld id="{81D60167-4931-47E6-BA6A-407CBD079E47}" type="slidenum">
              <a:rPr spc="15" dirty="0"/>
              <a:t>‹#›</a:t>
            </a:fld>
            <a:endParaRPr spc="1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4.jpg"/><Relationship Id="rId13" Type="http://schemas.openxmlformats.org/officeDocument/2006/relationships/image" Target="../media/image39.jpg"/><Relationship Id="rId3" Type="http://schemas.openxmlformats.org/officeDocument/2006/relationships/image" Target="../media/image29.jp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jpg"/><Relationship Id="rId11" Type="http://schemas.openxmlformats.org/officeDocument/2006/relationships/image" Target="../media/image37.jpg"/><Relationship Id="rId5" Type="http://schemas.openxmlformats.org/officeDocument/2006/relationships/image" Target="../media/image31.jpg"/><Relationship Id="rId10" Type="http://schemas.openxmlformats.org/officeDocument/2006/relationships/image" Target="../media/image36.jpg"/><Relationship Id="rId4" Type="http://schemas.openxmlformats.org/officeDocument/2006/relationships/image" Target="../media/image30.jp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17873938" y="10396706"/>
            <a:ext cx="1227455" cy="135890"/>
          </a:xfrm>
          <a:custGeom>
            <a:avLst/>
            <a:gdLst/>
            <a:ahLst/>
            <a:cxnLst/>
            <a:rect l="l" t="t" r="r" b="b"/>
            <a:pathLst>
              <a:path w="1227455" h="135890">
                <a:moveTo>
                  <a:pt x="85212" y="3287"/>
                </a:moveTo>
                <a:lnTo>
                  <a:pt x="0" y="3287"/>
                </a:lnTo>
                <a:lnTo>
                  <a:pt x="0" y="132069"/>
                </a:lnTo>
                <a:lnTo>
                  <a:pt x="23884" y="132069"/>
                </a:lnTo>
                <a:lnTo>
                  <a:pt x="23884" y="77536"/>
                </a:lnTo>
                <a:lnTo>
                  <a:pt x="77704" y="77536"/>
                </a:lnTo>
                <a:lnTo>
                  <a:pt x="77704" y="56930"/>
                </a:lnTo>
                <a:lnTo>
                  <a:pt x="23884" y="56930"/>
                </a:lnTo>
                <a:lnTo>
                  <a:pt x="23884" y="24784"/>
                </a:lnTo>
                <a:lnTo>
                  <a:pt x="85212" y="24784"/>
                </a:lnTo>
                <a:lnTo>
                  <a:pt x="85212" y="3287"/>
                </a:lnTo>
                <a:close/>
              </a:path>
              <a:path w="1227455" h="135890">
                <a:moveTo>
                  <a:pt x="212035" y="3287"/>
                </a:moveTo>
                <a:lnTo>
                  <a:pt x="120446" y="3287"/>
                </a:lnTo>
                <a:lnTo>
                  <a:pt x="120446" y="132069"/>
                </a:lnTo>
                <a:lnTo>
                  <a:pt x="216569" y="132069"/>
                </a:lnTo>
                <a:lnTo>
                  <a:pt x="216569" y="110394"/>
                </a:lnTo>
                <a:lnTo>
                  <a:pt x="144152" y="110394"/>
                </a:lnTo>
                <a:lnTo>
                  <a:pt x="144152" y="75892"/>
                </a:lnTo>
                <a:lnTo>
                  <a:pt x="206203" y="75892"/>
                </a:lnTo>
                <a:lnTo>
                  <a:pt x="206203" y="55108"/>
                </a:lnTo>
                <a:lnTo>
                  <a:pt x="144152" y="55108"/>
                </a:lnTo>
                <a:lnTo>
                  <a:pt x="144152" y="24784"/>
                </a:lnTo>
                <a:lnTo>
                  <a:pt x="212035" y="24784"/>
                </a:lnTo>
                <a:lnTo>
                  <a:pt x="212035" y="3287"/>
                </a:lnTo>
                <a:close/>
              </a:path>
              <a:path w="1227455" h="135890">
                <a:moveTo>
                  <a:pt x="301603" y="3287"/>
                </a:moveTo>
                <a:lnTo>
                  <a:pt x="255479" y="3287"/>
                </a:lnTo>
                <a:lnTo>
                  <a:pt x="255479" y="132069"/>
                </a:lnTo>
                <a:lnTo>
                  <a:pt x="296713" y="132069"/>
                </a:lnTo>
                <a:lnTo>
                  <a:pt x="307766" y="131821"/>
                </a:lnTo>
                <a:lnTo>
                  <a:pt x="350264" y="114062"/>
                </a:lnTo>
                <a:lnTo>
                  <a:pt x="352516" y="110394"/>
                </a:lnTo>
                <a:lnTo>
                  <a:pt x="279551" y="110394"/>
                </a:lnTo>
                <a:lnTo>
                  <a:pt x="279551" y="25140"/>
                </a:lnTo>
                <a:lnTo>
                  <a:pt x="351549" y="25140"/>
                </a:lnTo>
                <a:lnTo>
                  <a:pt x="339769" y="13308"/>
                </a:lnTo>
                <a:lnTo>
                  <a:pt x="329690" y="7694"/>
                </a:lnTo>
                <a:lnTo>
                  <a:pt x="319818" y="4744"/>
                </a:lnTo>
                <a:lnTo>
                  <a:pt x="310380" y="3571"/>
                </a:lnTo>
                <a:lnTo>
                  <a:pt x="301603" y="3287"/>
                </a:lnTo>
                <a:close/>
              </a:path>
              <a:path w="1227455" h="135890">
                <a:moveTo>
                  <a:pt x="351549" y="25140"/>
                </a:moveTo>
                <a:lnTo>
                  <a:pt x="292315" y="25140"/>
                </a:lnTo>
                <a:lnTo>
                  <a:pt x="302415" y="25319"/>
                </a:lnTo>
                <a:lnTo>
                  <a:pt x="309319" y="25774"/>
                </a:lnTo>
                <a:lnTo>
                  <a:pt x="338493" y="58769"/>
                </a:lnTo>
                <a:lnTo>
                  <a:pt x="339057" y="68950"/>
                </a:lnTo>
                <a:lnTo>
                  <a:pt x="337369" y="85768"/>
                </a:lnTo>
                <a:lnTo>
                  <a:pt x="301406" y="110219"/>
                </a:lnTo>
                <a:lnTo>
                  <a:pt x="289781" y="110394"/>
                </a:lnTo>
                <a:lnTo>
                  <a:pt x="352516" y="110394"/>
                </a:lnTo>
                <a:lnTo>
                  <a:pt x="358473" y="100690"/>
                </a:lnTo>
                <a:lnTo>
                  <a:pt x="363120" y="85225"/>
                </a:lnTo>
                <a:lnTo>
                  <a:pt x="364585" y="68772"/>
                </a:lnTo>
                <a:lnTo>
                  <a:pt x="363735" y="56149"/>
                </a:lnTo>
                <a:lnTo>
                  <a:pt x="360250" y="41303"/>
                </a:lnTo>
                <a:lnTo>
                  <a:pt x="352729" y="26325"/>
                </a:lnTo>
                <a:lnTo>
                  <a:pt x="351549" y="25140"/>
                </a:lnTo>
                <a:close/>
              </a:path>
              <a:path w="1227455" h="135890">
                <a:moveTo>
                  <a:pt x="492110" y="3287"/>
                </a:moveTo>
                <a:lnTo>
                  <a:pt x="400532" y="3287"/>
                </a:lnTo>
                <a:lnTo>
                  <a:pt x="400532" y="132069"/>
                </a:lnTo>
                <a:lnTo>
                  <a:pt x="496686" y="132069"/>
                </a:lnTo>
                <a:lnTo>
                  <a:pt x="496686" y="110394"/>
                </a:lnTo>
                <a:lnTo>
                  <a:pt x="424238" y="110394"/>
                </a:lnTo>
                <a:lnTo>
                  <a:pt x="424238" y="75892"/>
                </a:lnTo>
                <a:lnTo>
                  <a:pt x="486288" y="75892"/>
                </a:lnTo>
                <a:lnTo>
                  <a:pt x="486288" y="55108"/>
                </a:lnTo>
                <a:lnTo>
                  <a:pt x="424238" y="55108"/>
                </a:lnTo>
                <a:lnTo>
                  <a:pt x="424238" y="24784"/>
                </a:lnTo>
                <a:lnTo>
                  <a:pt x="492110" y="24784"/>
                </a:lnTo>
                <a:lnTo>
                  <a:pt x="492110" y="3287"/>
                </a:lnTo>
                <a:close/>
              </a:path>
              <a:path w="1227455" h="135890">
                <a:moveTo>
                  <a:pt x="578443" y="3287"/>
                </a:moveTo>
                <a:lnTo>
                  <a:pt x="537397" y="3287"/>
                </a:lnTo>
                <a:lnTo>
                  <a:pt x="537397" y="132069"/>
                </a:lnTo>
                <a:lnTo>
                  <a:pt x="561281" y="132069"/>
                </a:lnTo>
                <a:lnTo>
                  <a:pt x="561281" y="84259"/>
                </a:lnTo>
                <a:lnTo>
                  <a:pt x="609783" y="84259"/>
                </a:lnTo>
                <a:lnTo>
                  <a:pt x="607300" y="79714"/>
                </a:lnTo>
                <a:lnTo>
                  <a:pt x="614337" y="76729"/>
                </a:lnTo>
                <a:lnTo>
                  <a:pt x="622702" y="70436"/>
                </a:lnTo>
                <a:lnTo>
                  <a:pt x="626718" y="64406"/>
                </a:lnTo>
                <a:lnTo>
                  <a:pt x="561281" y="64406"/>
                </a:lnTo>
                <a:lnTo>
                  <a:pt x="561281" y="24072"/>
                </a:lnTo>
                <a:lnTo>
                  <a:pt x="627760" y="24072"/>
                </a:lnTo>
                <a:lnTo>
                  <a:pt x="624029" y="18188"/>
                </a:lnTo>
                <a:lnTo>
                  <a:pt x="618431" y="12554"/>
                </a:lnTo>
                <a:lnTo>
                  <a:pt x="609825" y="7297"/>
                </a:lnTo>
                <a:lnTo>
                  <a:pt x="600632" y="4579"/>
                </a:lnTo>
                <a:lnTo>
                  <a:pt x="590341" y="3532"/>
                </a:lnTo>
                <a:lnTo>
                  <a:pt x="578443" y="3287"/>
                </a:lnTo>
                <a:close/>
              </a:path>
              <a:path w="1227455" h="135890">
                <a:moveTo>
                  <a:pt x="609783" y="84259"/>
                </a:moveTo>
                <a:lnTo>
                  <a:pt x="582840" y="84259"/>
                </a:lnTo>
                <a:lnTo>
                  <a:pt x="608379" y="132069"/>
                </a:lnTo>
                <a:lnTo>
                  <a:pt x="635907" y="132069"/>
                </a:lnTo>
                <a:lnTo>
                  <a:pt x="609783" y="84259"/>
                </a:lnTo>
                <a:close/>
              </a:path>
              <a:path w="1227455" h="135890">
                <a:moveTo>
                  <a:pt x="627760" y="24072"/>
                </a:moveTo>
                <a:lnTo>
                  <a:pt x="572432" y="24072"/>
                </a:lnTo>
                <a:lnTo>
                  <a:pt x="581712" y="24139"/>
                </a:lnTo>
                <a:lnTo>
                  <a:pt x="588626" y="24478"/>
                </a:lnTo>
                <a:lnTo>
                  <a:pt x="608156" y="44312"/>
                </a:lnTo>
                <a:lnTo>
                  <a:pt x="605407" y="55155"/>
                </a:lnTo>
                <a:lnTo>
                  <a:pt x="598863" y="61077"/>
                </a:lnTo>
                <a:lnTo>
                  <a:pt x="591326" y="63508"/>
                </a:lnTo>
                <a:lnTo>
                  <a:pt x="585552" y="64050"/>
                </a:lnTo>
                <a:lnTo>
                  <a:pt x="581018" y="64228"/>
                </a:lnTo>
                <a:lnTo>
                  <a:pt x="577909" y="64406"/>
                </a:lnTo>
                <a:lnTo>
                  <a:pt x="626718" y="64406"/>
                </a:lnTo>
                <a:lnTo>
                  <a:pt x="629698" y="59932"/>
                </a:lnTo>
                <a:lnTo>
                  <a:pt x="632629" y="44312"/>
                </a:lnTo>
                <a:lnTo>
                  <a:pt x="631537" y="33967"/>
                </a:lnTo>
                <a:lnTo>
                  <a:pt x="628534" y="25291"/>
                </a:lnTo>
                <a:lnTo>
                  <a:pt x="627760" y="24072"/>
                </a:lnTo>
                <a:close/>
              </a:path>
              <a:path w="1227455" h="135890">
                <a:moveTo>
                  <a:pt x="727171" y="3287"/>
                </a:moveTo>
                <a:lnTo>
                  <a:pt x="699821" y="3287"/>
                </a:lnTo>
                <a:lnTo>
                  <a:pt x="656367" y="132069"/>
                </a:lnTo>
                <a:lnTo>
                  <a:pt x="682125" y="132069"/>
                </a:lnTo>
                <a:lnTo>
                  <a:pt x="689591" y="106897"/>
                </a:lnTo>
                <a:lnTo>
                  <a:pt x="762536" y="106897"/>
                </a:lnTo>
                <a:lnTo>
                  <a:pt x="755381" y="85934"/>
                </a:lnTo>
                <a:lnTo>
                  <a:pt x="695957" y="85934"/>
                </a:lnTo>
                <a:lnTo>
                  <a:pt x="713831" y="26606"/>
                </a:lnTo>
                <a:lnTo>
                  <a:pt x="735130" y="26606"/>
                </a:lnTo>
                <a:lnTo>
                  <a:pt x="727171" y="3287"/>
                </a:lnTo>
                <a:close/>
              </a:path>
              <a:path w="1227455" h="135890">
                <a:moveTo>
                  <a:pt x="762536" y="106897"/>
                </a:moveTo>
                <a:lnTo>
                  <a:pt x="737935" y="106897"/>
                </a:lnTo>
                <a:lnTo>
                  <a:pt x="745411" y="132069"/>
                </a:lnTo>
                <a:lnTo>
                  <a:pt x="771128" y="132069"/>
                </a:lnTo>
                <a:lnTo>
                  <a:pt x="762536" y="106897"/>
                </a:lnTo>
                <a:close/>
              </a:path>
              <a:path w="1227455" h="135890">
                <a:moveTo>
                  <a:pt x="735130" y="26606"/>
                </a:moveTo>
                <a:lnTo>
                  <a:pt x="713831" y="26606"/>
                </a:lnTo>
                <a:lnTo>
                  <a:pt x="731537" y="85934"/>
                </a:lnTo>
                <a:lnTo>
                  <a:pt x="755381" y="85934"/>
                </a:lnTo>
                <a:lnTo>
                  <a:pt x="735130"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28" y="3256"/>
                </a:moveTo>
                <a:lnTo>
                  <a:pt x="904412" y="3256"/>
                </a:lnTo>
                <a:lnTo>
                  <a:pt x="904412" y="132069"/>
                </a:lnTo>
                <a:lnTo>
                  <a:pt x="928128" y="132069"/>
                </a:lnTo>
                <a:lnTo>
                  <a:pt x="928128" y="3256"/>
                </a:lnTo>
                <a:close/>
              </a:path>
              <a:path w="1227455" h="135890">
                <a:moveTo>
                  <a:pt x="1028293" y="0"/>
                </a:moveTo>
                <a:lnTo>
                  <a:pt x="1003772" y="5058"/>
                </a:lnTo>
                <a:lnTo>
                  <a:pt x="984168" y="19146"/>
                </a:lnTo>
                <a:lnTo>
                  <a:pt x="971170" y="40631"/>
                </a:lnTo>
                <a:lnTo>
                  <a:pt x="966462" y="67882"/>
                </a:lnTo>
                <a:lnTo>
                  <a:pt x="967342" y="80117"/>
                </a:lnTo>
                <a:lnTo>
                  <a:pt x="983593" y="115692"/>
                </a:lnTo>
                <a:lnTo>
                  <a:pt x="1027937" y="135357"/>
                </a:lnTo>
                <a:lnTo>
                  <a:pt x="1054325" y="129964"/>
                </a:lnTo>
                <a:lnTo>
                  <a:pt x="1073752" y="115335"/>
                </a:lnTo>
                <a:lnTo>
                  <a:pt x="1074991" y="113116"/>
                </a:lnTo>
                <a:lnTo>
                  <a:pt x="1028680" y="113116"/>
                </a:lnTo>
                <a:lnTo>
                  <a:pt x="1013811" y="109952"/>
                </a:lnTo>
                <a:lnTo>
                  <a:pt x="1001945" y="100817"/>
                </a:lnTo>
                <a:lnTo>
                  <a:pt x="994089" y="86245"/>
                </a:lnTo>
                <a:lnTo>
                  <a:pt x="991247" y="66772"/>
                </a:lnTo>
                <a:lnTo>
                  <a:pt x="993905" y="48464"/>
                </a:lnTo>
                <a:lnTo>
                  <a:pt x="1001407" y="34341"/>
                </a:lnTo>
                <a:lnTo>
                  <a:pt x="1013047" y="25249"/>
                </a:lnTo>
                <a:lnTo>
                  <a:pt x="1028115" y="22030"/>
                </a:lnTo>
                <a:lnTo>
                  <a:pt x="1074228" y="22030"/>
                </a:lnTo>
                <a:lnTo>
                  <a:pt x="1071189" y="17335"/>
                </a:lnTo>
                <a:lnTo>
                  <a:pt x="1051442" y="4386"/>
                </a:lnTo>
                <a:lnTo>
                  <a:pt x="1028293" y="0"/>
                </a:lnTo>
                <a:close/>
              </a:path>
              <a:path w="1227455" h="135890">
                <a:moveTo>
                  <a:pt x="1074228" y="22030"/>
                </a:moveTo>
                <a:lnTo>
                  <a:pt x="1028115" y="22030"/>
                </a:lnTo>
                <a:lnTo>
                  <a:pt x="1044808" y="26051"/>
                </a:lnTo>
                <a:lnTo>
                  <a:pt x="1056737" y="36784"/>
                </a:lnTo>
                <a:lnTo>
                  <a:pt x="1063804" y="52236"/>
                </a:lnTo>
                <a:lnTo>
                  <a:pt x="1065915" y="70416"/>
                </a:lnTo>
                <a:lnTo>
                  <a:pt x="1062126" y="90186"/>
                </a:lnTo>
                <a:lnTo>
                  <a:pt x="1053117" y="103409"/>
                </a:lnTo>
                <a:lnTo>
                  <a:pt x="1041198" y="110810"/>
                </a:lnTo>
                <a:lnTo>
                  <a:pt x="1028680" y="113116"/>
                </a:lnTo>
                <a:lnTo>
                  <a:pt x="1074991" y="113116"/>
                </a:lnTo>
                <a:lnTo>
                  <a:pt x="1085781" y="93793"/>
                </a:lnTo>
                <a:lnTo>
                  <a:pt x="1089977" y="67662"/>
                </a:lnTo>
                <a:lnTo>
                  <a:pt x="1084909" y="38533"/>
                </a:lnTo>
                <a:lnTo>
                  <a:pt x="1074228" y="22030"/>
                </a:lnTo>
                <a:close/>
              </a:path>
              <a:path w="1227455" h="135890">
                <a:moveTo>
                  <a:pt x="1149640" y="3287"/>
                </a:moveTo>
                <a:lnTo>
                  <a:pt x="1127965" y="3287"/>
                </a:lnTo>
                <a:lnTo>
                  <a:pt x="1127965" y="132069"/>
                </a:lnTo>
                <a:lnTo>
                  <a:pt x="1151462" y="132069"/>
                </a:lnTo>
                <a:lnTo>
                  <a:pt x="1150027" y="41768"/>
                </a:lnTo>
                <a:lnTo>
                  <a:pt x="1173723" y="41768"/>
                </a:lnTo>
                <a:lnTo>
                  <a:pt x="1149640" y="3287"/>
                </a:lnTo>
                <a:close/>
              </a:path>
              <a:path w="1227455" h="135890">
                <a:moveTo>
                  <a:pt x="1173723" y="41768"/>
                </a:moveTo>
                <a:lnTo>
                  <a:pt x="1150027" y="41768"/>
                </a:lnTo>
                <a:lnTo>
                  <a:pt x="1206423" y="132069"/>
                </a:lnTo>
                <a:lnTo>
                  <a:pt x="1227376" y="132069"/>
                </a:lnTo>
                <a:lnTo>
                  <a:pt x="1227376" y="94300"/>
                </a:lnTo>
                <a:lnTo>
                  <a:pt x="1206602" y="94300"/>
                </a:lnTo>
                <a:lnTo>
                  <a:pt x="1173723" y="41768"/>
                </a:lnTo>
                <a:close/>
              </a:path>
              <a:path w="1227455" h="135890">
                <a:moveTo>
                  <a:pt x="1227376" y="3287"/>
                </a:moveTo>
                <a:lnTo>
                  <a:pt x="1203670" y="3287"/>
                </a:lnTo>
                <a:lnTo>
                  <a:pt x="1206602" y="94300"/>
                </a:lnTo>
                <a:lnTo>
                  <a:pt x="1227376" y="94300"/>
                </a:lnTo>
                <a:lnTo>
                  <a:pt x="1227376" y="3287"/>
                </a:lnTo>
                <a:close/>
              </a:path>
            </a:pathLst>
          </a:custGeom>
          <a:solidFill>
            <a:srgbClr val="010202"/>
          </a:solidFill>
        </p:spPr>
        <p:txBody>
          <a:bodyPr wrap="square" lIns="0" tIns="0" rIns="0" bIns="0" rtlCol="0"/>
          <a:lstStyle/>
          <a:p>
            <a:endParaRPr/>
          </a:p>
        </p:txBody>
      </p:sp>
      <p:sp>
        <p:nvSpPr>
          <p:cNvPr id="4" name="object 4"/>
          <p:cNvSpPr/>
          <p:nvPr/>
        </p:nvSpPr>
        <p:spPr>
          <a:xfrm>
            <a:off x="17861336" y="10207575"/>
            <a:ext cx="1036955" cy="135890"/>
          </a:xfrm>
          <a:custGeom>
            <a:avLst/>
            <a:gdLst/>
            <a:ahLst/>
            <a:cxnLst/>
            <a:rect l="l" t="t" r="r" b="b"/>
            <a:pathLst>
              <a:path w="1036955" h="135890">
                <a:moveTo>
                  <a:pt x="24648" y="3287"/>
                </a:moveTo>
                <a:lnTo>
                  <a:pt x="0" y="3287"/>
                </a:lnTo>
                <a:lnTo>
                  <a:pt x="26826" y="132100"/>
                </a:lnTo>
                <a:lnTo>
                  <a:pt x="54940" y="132100"/>
                </a:lnTo>
                <a:lnTo>
                  <a:pt x="61303" y="101452"/>
                </a:lnTo>
                <a:lnTo>
                  <a:pt x="42166" y="101452"/>
                </a:lnTo>
                <a:lnTo>
                  <a:pt x="24648" y="3287"/>
                </a:lnTo>
                <a:close/>
              </a:path>
              <a:path w="1036955" h="135890">
                <a:moveTo>
                  <a:pt x="92830" y="42522"/>
                </a:moveTo>
                <a:lnTo>
                  <a:pt x="73537" y="42522"/>
                </a:lnTo>
                <a:lnTo>
                  <a:pt x="91588" y="132100"/>
                </a:lnTo>
                <a:lnTo>
                  <a:pt x="119703" y="132100"/>
                </a:lnTo>
                <a:lnTo>
                  <a:pt x="126432" y="101452"/>
                </a:lnTo>
                <a:lnTo>
                  <a:pt x="105106" y="101452"/>
                </a:lnTo>
                <a:lnTo>
                  <a:pt x="92830" y="42522"/>
                </a:lnTo>
                <a:close/>
              </a:path>
              <a:path w="1036955" h="135890">
                <a:moveTo>
                  <a:pt x="84657" y="3287"/>
                </a:moveTo>
                <a:lnTo>
                  <a:pt x="62228" y="3287"/>
                </a:lnTo>
                <a:lnTo>
                  <a:pt x="42166" y="101452"/>
                </a:lnTo>
                <a:lnTo>
                  <a:pt x="61303" y="101452"/>
                </a:lnTo>
                <a:lnTo>
                  <a:pt x="73537" y="42522"/>
                </a:lnTo>
                <a:lnTo>
                  <a:pt x="92830" y="42522"/>
                </a:lnTo>
                <a:lnTo>
                  <a:pt x="84657" y="3287"/>
                </a:lnTo>
                <a:close/>
              </a:path>
              <a:path w="1036955" h="135890">
                <a:moveTo>
                  <a:pt x="147985" y="3287"/>
                </a:moveTo>
                <a:lnTo>
                  <a:pt x="123169" y="3287"/>
                </a:lnTo>
                <a:lnTo>
                  <a:pt x="105106" y="101452"/>
                </a:lnTo>
                <a:lnTo>
                  <a:pt x="126432" y="101452"/>
                </a:lnTo>
                <a:lnTo>
                  <a:pt x="147985" y="3287"/>
                </a:lnTo>
                <a:close/>
              </a:path>
              <a:path w="1036955" h="135890">
                <a:moveTo>
                  <a:pt x="231417" y="0"/>
                </a:moveTo>
                <a:lnTo>
                  <a:pt x="206895" y="5062"/>
                </a:lnTo>
                <a:lnTo>
                  <a:pt x="187292" y="19156"/>
                </a:lnTo>
                <a:lnTo>
                  <a:pt x="174294" y="40640"/>
                </a:lnTo>
                <a:lnTo>
                  <a:pt x="169586" y="67872"/>
                </a:lnTo>
                <a:lnTo>
                  <a:pt x="170468" y="80117"/>
                </a:lnTo>
                <a:lnTo>
                  <a:pt x="186716" y="115692"/>
                </a:lnTo>
                <a:lnTo>
                  <a:pt x="231061" y="135388"/>
                </a:lnTo>
                <a:lnTo>
                  <a:pt x="257449" y="129995"/>
                </a:lnTo>
                <a:lnTo>
                  <a:pt x="276876" y="115366"/>
                </a:lnTo>
                <a:lnTo>
                  <a:pt x="278115" y="113148"/>
                </a:lnTo>
                <a:lnTo>
                  <a:pt x="231783" y="113148"/>
                </a:lnTo>
                <a:lnTo>
                  <a:pt x="216926" y="109985"/>
                </a:lnTo>
                <a:lnTo>
                  <a:pt x="205067" y="100847"/>
                </a:lnTo>
                <a:lnTo>
                  <a:pt x="197212" y="86264"/>
                </a:lnTo>
                <a:lnTo>
                  <a:pt x="194371" y="66762"/>
                </a:lnTo>
                <a:lnTo>
                  <a:pt x="197024" y="48464"/>
                </a:lnTo>
                <a:lnTo>
                  <a:pt x="204519" y="34356"/>
                </a:lnTo>
                <a:lnTo>
                  <a:pt x="216157" y="25275"/>
                </a:lnTo>
                <a:lnTo>
                  <a:pt x="231239" y="22062"/>
                </a:lnTo>
                <a:lnTo>
                  <a:pt x="277358" y="22062"/>
                </a:lnTo>
                <a:lnTo>
                  <a:pt x="274309" y="17351"/>
                </a:lnTo>
                <a:lnTo>
                  <a:pt x="254556" y="4391"/>
                </a:lnTo>
                <a:lnTo>
                  <a:pt x="231417" y="0"/>
                </a:lnTo>
                <a:close/>
              </a:path>
              <a:path w="1036955" h="135890">
                <a:moveTo>
                  <a:pt x="277358" y="22062"/>
                </a:moveTo>
                <a:lnTo>
                  <a:pt x="231239" y="22062"/>
                </a:lnTo>
                <a:lnTo>
                  <a:pt x="247932" y="26076"/>
                </a:lnTo>
                <a:lnTo>
                  <a:pt x="259862" y="36799"/>
                </a:lnTo>
                <a:lnTo>
                  <a:pt x="266933" y="52250"/>
                </a:lnTo>
                <a:lnTo>
                  <a:pt x="269049" y="70448"/>
                </a:lnTo>
                <a:lnTo>
                  <a:pt x="265246" y="90199"/>
                </a:lnTo>
                <a:lnTo>
                  <a:pt x="256235" y="103424"/>
                </a:lnTo>
                <a:lnTo>
                  <a:pt x="244314" y="110836"/>
                </a:lnTo>
                <a:lnTo>
                  <a:pt x="231783" y="113148"/>
                </a:lnTo>
                <a:lnTo>
                  <a:pt x="278115" y="113148"/>
                </a:lnTo>
                <a:lnTo>
                  <a:pt x="288905" y="93825"/>
                </a:lnTo>
                <a:lnTo>
                  <a:pt x="293101" y="67694"/>
                </a:lnTo>
                <a:lnTo>
                  <a:pt x="288037" y="38559"/>
                </a:lnTo>
                <a:lnTo>
                  <a:pt x="277358" y="22062"/>
                </a:lnTo>
                <a:close/>
              </a:path>
              <a:path w="1036955" h="135890">
                <a:moveTo>
                  <a:pt x="371936" y="3287"/>
                </a:moveTo>
                <a:lnTo>
                  <a:pt x="330869" y="3287"/>
                </a:lnTo>
                <a:lnTo>
                  <a:pt x="330869" y="132100"/>
                </a:lnTo>
                <a:lnTo>
                  <a:pt x="354764" y="132100"/>
                </a:lnTo>
                <a:lnTo>
                  <a:pt x="354764" y="84290"/>
                </a:lnTo>
                <a:lnTo>
                  <a:pt x="403267" y="84290"/>
                </a:lnTo>
                <a:lnTo>
                  <a:pt x="400783" y="79746"/>
                </a:lnTo>
                <a:lnTo>
                  <a:pt x="407824" y="76742"/>
                </a:lnTo>
                <a:lnTo>
                  <a:pt x="416188" y="70452"/>
                </a:lnTo>
                <a:lnTo>
                  <a:pt x="420217" y="64406"/>
                </a:lnTo>
                <a:lnTo>
                  <a:pt x="354764" y="64406"/>
                </a:lnTo>
                <a:lnTo>
                  <a:pt x="354764" y="24062"/>
                </a:lnTo>
                <a:lnTo>
                  <a:pt x="421225" y="24062"/>
                </a:lnTo>
                <a:lnTo>
                  <a:pt x="417503" y="18201"/>
                </a:lnTo>
                <a:lnTo>
                  <a:pt x="411903" y="12586"/>
                </a:lnTo>
                <a:lnTo>
                  <a:pt x="403305" y="7310"/>
                </a:lnTo>
                <a:lnTo>
                  <a:pt x="394118" y="4583"/>
                </a:lnTo>
                <a:lnTo>
                  <a:pt x="383832" y="3533"/>
                </a:lnTo>
                <a:lnTo>
                  <a:pt x="371936" y="3287"/>
                </a:lnTo>
                <a:close/>
              </a:path>
              <a:path w="1036955" h="135890">
                <a:moveTo>
                  <a:pt x="403267" y="84290"/>
                </a:moveTo>
                <a:lnTo>
                  <a:pt x="376334" y="84290"/>
                </a:lnTo>
                <a:lnTo>
                  <a:pt x="401862" y="132100"/>
                </a:lnTo>
                <a:lnTo>
                  <a:pt x="429400" y="132100"/>
                </a:lnTo>
                <a:lnTo>
                  <a:pt x="403267" y="84290"/>
                </a:lnTo>
                <a:close/>
              </a:path>
              <a:path w="1036955" h="135890">
                <a:moveTo>
                  <a:pt x="421225" y="24062"/>
                </a:moveTo>
                <a:lnTo>
                  <a:pt x="365926" y="24062"/>
                </a:lnTo>
                <a:lnTo>
                  <a:pt x="375199" y="24131"/>
                </a:lnTo>
                <a:lnTo>
                  <a:pt x="382110" y="24477"/>
                </a:lnTo>
                <a:lnTo>
                  <a:pt x="401638" y="44344"/>
                </a:lnTo>
                <a:lnTo>
                  <a:pt x="398891" y="55181"/>
                </a:lnTo>
                <a:lnTo>
                  <a:pt x="392351" y="61093"/>
                </a:lnTo>
                <a:lnTo>
                  <a:pt x="384818" y="63512"/>
                </a:lnTo>
                <a:lnTo>
                  <a:pt x="379046" y="64050"/>
                </a:lnTo>
                <a:lnTo>
                  <a:pt x="374512" y="64228"/>
                </a:lnTo>
                <a:lnTo>
                  <a:pt x="371391" y="64406"/>
                </a:lnTo>
                <a:lnTo>
                  <a:pt x="420217" y="64406"/>
                </a:lnTo>
                <a:lnTo>
                  <a:pt x="423182" y="59957"/>
                </a:lnTo>
                <a:lnTo>
                  <a:pt x="426112" y="44344"/>
                </a:lnTo>
                <a:lnTo>
                  <a:pt x="425018" y="33980"/>
                </a:lnTo>
                <a:lnTo>
                  <a:pt x="422012" y="25300"/>
                </a:lnTo>
                <a:lnTo>
                  <a:pt x="421225" y="24062"/>
                </a:lnTo>
                <a:close/>
              </a:path>
              <a:path w="1036955" h="135890">
                <a:moveTo>
                  <a:pt x="494738" y="3287"/>
                </a:moveTo>
                <a:lnTo>
                  <a:pt x="470844" y="3287"/>
                </a:lnTo>
                <a:lnTo>
                  <a:pt x="470844" y="132100"/>
                </a:lnTo>
                <a:lnTo>
                  <a:pt x="494738" y="132100"/>
                </a:lnTo>
                <a:lnTo>
                  <a:pt x="494738" y="95630"/>
                </a:lnTo>
                <a:lnTo>
                  <a:pt x="515732" y="71526"/>
                </a:lnTo>
                <a:lnTo>
                  <a:pt x="543574" y="71526"/>
                </a:lnTo>
                <a:lnTo>
                  <a:pt x="538452" y="62406"/>
                </a:lnTo>
                <a:lnTo>
                  <a:pt x="494738" y="62406"/>
                </a:lnTo>
                <a:lnTo>
                  <a:pt x="494738" y="3287"/>
                </a:lnTo>
                <a:close/>
              </a:path>
              <a:path w="1036955" h="135890">
                <a:moveTo>
                  <a:pt x="543574" y="71526"/>
                </a:moveTo>
                <a:lnTo>
                  <a:pt x="515732" y="71526"/>
                </a:lnTo>
                <a:lnTo>
                  <a:pt x="550025" y="132100"/>
                </a:lnTo>
                <a:lnTo>
                  <a:pt x="577594" y="132100"/>
                </a:lnTo>
                <a:lnTo>
                  <a:pt x="543574" y="71526"/>
                </a:lnTo>
                <a:close/>
              </a:path>
              <a:path w="1036955" h="135890">
                <a:moveTo>
                  <a:pt x="574841" y="3287"/>
                </a:moveTo>
                <a:lnTo>
                  <a:pt x="546370" y="3287"/>
                </a:lnTo>
                <a:lnTo>
                  <a:pt x="494738" y="62406"/>
                </a:lnTo>
                <a:lnTo>
                  <a:pt x="538452" y="62406"/>
                </a:lnTo>
                <a:lnTo>
                  <a:pt x="532507" y="51820"/>
                </a:lnTo>
                <a:lnTo>
                  <a:pt x="574841" y="3287"/>
                </a:lnTo>
                <a:close/>
              </a:path>
              <a:path w="1036955" h="135890">
                <a:moveTo>
                  <a:pt x="702229" y="3287"/>
                </a:moveTo>
                <a:lnTo>
                  <a:pt x="610630" y="3287"/>
                </a:lnTo>
                <a:lnTo>
                  <a:pt x="610630" y="132100"/>
                </a:lnTo>
                <a:lnTo>
                  <a:pt x="706763" y="132100"/>
                </a:lnTo>
                <a:lnTo>
                  <a:pt x="706763" y="110394"/>
                </a:lnTo>
                <a:lnTo>
                  <a:pt x="634357" y="110394"/>
                </a:lnTo>
                <a:lnTo>
                  <a:pt x="634357" y="75882"/>
                </a:lnTo>
                <a:lnTo>
                  <a:pt x="696355" y="75882"/>
                </a:lnTo>
                <a:lnTo>
                  <a:pt x="696355" y="55108"/>
                </a:lnTo>
                <a:lnTo>
                  <a:pt x="634357" y="55108"/>
                </a:lnTo>
                <a:lnTo>
                  <a:pt x="634357" y="24784"/>
                </a:lnTo>
                <a:lnTo>
                  <a:pt x="702229" y="24784"/>
                </a:lnTo>
                <a:lnTo>
                  <a:pt x="702229" y="3287"/>
                </a:lnTo>
                <a:close/>
              </a:path>
              <a:path w="1036955" h="135890">
                <a:moveTo>
                  <a:pt x="788520" y="3287"/>
                </a:moveTo>
                <a:lnTo>
                  <a:pt x="747495" y="3287"/>
                </a:lnTo>
                <a:lnTo>
                  <a:pt x="747495" y="132100"/>
                </a:lnTo>
                <a:lnTo>
                  <a:pt x="771379" y="132100"/>
                </a:lnTo>
                <a:lnTo>
                  <a:pt x="771379" y="84290"/>
                </a:lnTo>
                <a:lnTo>
                  <a:pt x="819864" y="84290"/>
                </a:lnTo>
                <a:lnTo>
                  <a:pt x="817378" y="79746"/>
                </a:lnTo>
                <a:lnTo>
                  <a:pt x="824418" y="76742"/>
                </a:lnTo>
                <a:lnTo>
                  <a:pt x="832790" y="70452"/>
                </a:lnTo>
                <a:lnTo>
                  <a:pt x="836824" y="64406"/>
                </a:lnTo>
                <a:lnTo>
                  <a:pt x="771379" y="64406"/>
                </a:lnTo>
                <a:lnTo>
                  <a:pt x="771379" y="24062"/>
                </a:lnTo>
                <a:lnTo>
                  <a:pt x="837829" y="24062"/>
                </a:lnTo>
                <a:lnTo>
                  <a:pt x="834101" y="18201"/>
                </a:lnTo>
                <a:lnTo>
                  <a:pt x="828498" y="12586"/>
                </a:lnTo>
                <a:lnTo>
                  <a:pt x="819898" y="7310"/>
                </a:lnTo>
                <a:lnTo>
                  <a:pt x="810708" y="4583"/>
                </a:lnTo>
                <a:lnTo>
                  <a:pt x="800418" y="3533"/>
                </a:lnTo>
                <a:lnTo>
                  <a:pt x="788520" y="3287"/>
                </a:lnTo>
                <a:close/>
              </a:path>
              <a:path w="1036955" h="135890">
                <a:moveTo>
                  <a:pt x="819864" y="84290"/>
                </a:moveTo>
                <a:lnTo>
                  <a:pt x="792918" y="84290"/>
                </a:lnTo>
                <a:lnTo>
                  <a:pt x="818498" y="132100"/>
                </a:lnTo>
                <a:lnTo>
                  <a:pt x="846026" y="132100"/>
                </a:lnTo>
                <a:lnTo>
                  <a:pt x="819864" y="84290"/>
                </a:lnTo>
                <a:close/>
              </a:path>
              <a:path w="1036955" h="135890">
                <a:moveTo>
                  <a:pt x="837829" y="24062"/>
                </a:moveTo>
                <a:lnTo>
                  <a:pt x="782510" y="24062"/>
                </a:lnTo>
                <a:lnTo>
                  <a:pt x="791793" y="24131"/>
                </a:lnTo>
                <a:lnTo>
                  <a:pt x="798715" y="24477"/>
                </a:lnTo>
                <a:lnTo>
                  <a:pt x="818254" y="44344"/>
                </a:lnTo>
                <a:lnTo>
                  <a:pt x="815507" y="55181"/>
                </a:lnTo>
                <a:lnTo>
                  <a:pt x="808968" y="61093"/>
                </a:lnTo>
                <a:lnTo>
                  <a:pt x="801438" y="63512"/>
                </a:lnTo>
                <a:lnTo>
                  <a:pt x="795672" y="64050"/>
                </a:lnTo>
                <a:lnTo>
                  <a:pt x="791096" y="64228"/>
                </a:lnTo>
                <a:lnTo>
                  <a:pt x="787976" y="64406"/>
                </a:lnTo>
                <a:lnTo>
                  <a:pt x="836824" y="64406"/>
                </a:lnTo>
                <a:lnTo>
                  <a:pt x="839793" y="59957"/>
                </a:lnTo>
                <a:lnTo>
                  <a:pt x="842728" y="44344"/>
                </a:lnTo>
                <a:lnTo>
                  <a:pt x="841631" y="33980"/>
                </a:lnTo>
                <a:lnTo>
                  <a:pt x="838617" y="25300"/>
                </a:lnTo>
                <a:lnTo>
                  <a:pt x="837829" y="24062"/>
                </a:lnTo>
                <a:close/>
              </a:path>
              <a:path w="1036955" h="135890">
                <a:moveTo>
                  <a:pt x="893480" y="93798"/>
                </a:moveTo>
                <a:lnTo>
                  <a:pt x="873209" y="108038"/>
                </a:lnTo>
                <a:lnTo>
                  <a:pt x="881305" y="118106"/>
                </a:lnTo>
                <a:lnTo>
                  <a:pt x="890317" y="125171"/>
                </a:lnTo>
                <a:lnTo>
                  <a:pt x="899122" y="129775"/>
                </a:lnTo>
                <a:lnTo>
                  <a:pt x="906600" y="132456"/>
                </a:lnTo>
                <a:lnTo>
                  <a:pt x="914432" y="134645"/>
                </a:lnTo>
                <a:lnTo>
                  <a:pt x="922485" y="135388"/>
                </a:lnTo>
                <a:lnTo>
                  <a:pt x="929594" y="135388"/>
                </a:lnTo>
                <a:lnTo>
                  <a:pt x="949703" y="133071"/>
                </a:lnTo>
                <a:lnTo>
                  <a:pt x="967225" y="125759"/>
                </a:lnTo>
                <a:lnTo>
                  <a:pt x="979207" y="113326"/>
                </a:lnTo>
                <a:lnTo>
                  <a:pt x="933427" y="113326"/>
                </a:lnTo>
                <a:lnTo>
                  <a:pt x="916137" y="110945"/>
                </a:lnTo>
                <a:lnTo>
                  <a:pt x="904403" y="105348"/>
                </a:lnTo>
                <a:lnTo>
                  <a:pt x="897194" y="98859"/>
                </a:lnTo>
                <a:lnTo>
                  <a:pt x="893480" y="93798"/>
                </a:lnTo>
                <a:close/>
              </a:path>
              <a:path w="1036955" h="135890">
                <a:moveTo>
                  <a:pt x="931071" y="0"/>
                </a:moveTo>
                <a:lnTo>
                  <a:pt x="910316" y="2834"/>
                </a:lnTo>
                <a:lnTo>
                  <a:pt x="894230" y="10901"/>
                </a:lnTo>
                <a:lnTo>
                  <a:pt x="883832" y="23549"/>
                </a:lnTo>
                <a:lnTo>
                  <a:pt x="880140" y="40124"/>
                </a:lnTo>
                <a:lnTo>
                  <a:pt x="882712" y="53733"/>
                </a:lnTo>
                <a:lnTo>
                  <a:pt x="909898" y="74280"/>
                </a:lnTo>
                <a:lnTo>
                  <a:pt x="918087" y="76280"/>
                </a:lnTo>
                <a:lnTo>
                  <a:pt x="933605" y="79568"/>
                </a:lnTo>
                <a:lnTo>
                  <a:pt x="945301" y="82290"/>
                </a:lnTo>
                <a:lnTo>
                  <a:pt x="945657" y="82468"/>
                </a:lnTo>
                <a:lnTo>
                  <a:pt x="948588" y="83578"/>
                </a:lnTo>
                <a:lnTo>
                  <a:pt x="952599" y="85222"/>
                </a:lnTo>
                <a:lnTo>
                  <a:pt x="958243" y="88154"/>
                </a:lnTo>
                <a:lnTo>
                  <a:pt x="958243" y="100740"/>
                </a:lnTo>
                <a:lnTo>
                  <a:pt x="956599" y="107316"/>
                </a:lnTo>
                <a:lnTo>
                  <a:pt x="947311" y="111148"/>
                </a:lnTo>
                <a:lnTo>
                  <a:pt x="942735" y="112970"/>
                </a:lnTo>
                <a:lnTo>
                  <a:pt x="938002" y="113326"/>
                </a:lnTo>
                <a:lnTo>
                  <a:pt x="979207" y="113326"/>
                </a:lnTo>
                <a:lnTo>
                  <a:pt x="979610" y="112908"/>
                </a:lnTo>
                <a:lnTo>
                  <a:pt x="984305" y="93976"/>
                </a:lnTo>
                <a:lnTo>
                  <a:pt x="980220" y="76869"/>
                </a:lnTo>
                <a:lnTo>
                  <a:pt x="942536" y="55642"/>
                </a:lnTo>
                <a:lnTo>
                  <a:pt x="920598" y="50938"/>
                </a:lnTo>
                <a:lnTo>
                  <a:pt x="912982" y="48342"/>
                </a:lnTo>
                <a:lnTo>
                  <a:pt x="907558" y="44103"/>
                </a:lnTo>
                <a:lnTo>
                  <a:pt x="905490" y="37402"/>
                </a:lnTo>
                <a:lnTo>
                  <a:pt x="907464" y="30788"/>
                </a:lnTo>
                <a:lnTo>
                  <a:pt x="912778" y="25855"/>
                </a:lnTo>
                <a:lnTo>
                  <a:pt x="920518" y="22771"/>
                </a:lnTo>
                <a:lnTo>
                  <a:pt x="929772" y="21706"/>
                </a:lnTo>
                <a:lnTo>
                  <a:pt x="979109" y="21706"/>
                </a:lnTo>
                <a:lnTo>
                  <a:pt x="974840" y="16764"/>
                </a:lnTo>
                <a:lnTo>
                  <a:pt x="963961" y="8383"/>
                </a:lnTo>
                <a:lnTo>
                  <a:pt x="949590" y="2328"/>
                </a:lnTo>
                <a:lnTo>
                  <a:pt x="931071" y="0"/>
                </a:lnTo>
                <a:close/>
              </a:path>
              <a:path w="1036955" h="135890">
                <a:moveTo>
                  <a:pt x="979109" y="21706"/>
                </a:moveTo>
                <a:lnTo>
                  <a:pt x="929772" y="21706"/>
                </a:lnTo>
                <a:lnTo>
                  <a:pt x="943086" y="23800"/>
                </a:lnTo>
                <a:lnTo>
                  <a:pt x="952580" y="28889"/>
                </a:lnTo>
                <a:lnTo>
                  <a:pt x="959024" y="35179"/>
                </a:lnTo>
                <a:lnTo>
                  <a:pt x="963185" y="40878"/>
                </a:lnTo>
                <a:lnTo>
                  <a:pt x="982881" y="26072"/>
                </a:lnTo>
                <a:lnTo>
                  <a:pt x="979109" y="21706"/>
                </a:lnTo>
                <a:close/>
              </a:path>
              <a:path w="1036955" h="135890">
                <a:moveTo>
                  <a:pt x="1036355" y="3287"/>
                </a:moveTo>
                <a:lnTo>
                  <a:pt x="1012639" y="3287"/>
                </a:lnTo>
                <a:lnTo>
                  <a:pt x="1012639" y="28648"/>
                </a:lnTo>
                <a:lnTo>
                  <a:pt x="1023769" y="28648"/>
                </a:lnTo>
                <a:lnTo>
                  <a:pt x="1023769" y="40878"/>
                </a:lnTo>
                <a:lnTo>
                  <a:pt x="1013927" y="43768"/>
                </a:lnTo>
                <a:lnTo>
                  <a:pt x="1013927" y="53464"/>
                </a:lnTo>
                <a:lnTo>
                  <a:pt x="1018461" y="53066"/>
                </a:lnTo>
                <a:lnTo>
                  <a:pt x="1026649" y="52176"/>
                </a:lnTo>
                <a:lnTo>
                  <a:pt x="1036355" y="40124"/>
                </a:lnTo>
                <a:lnTo>
                  <a:pt x="1036355" y="3287"/>
                </a:lnTo>
                <a:close/>
              </a:path>
            </a:pathLst>
          </a:custGeom>
          <a:solidFill>
            <a:srgbClr val="010202"/>
          </a:solidFill>
        </p:spPr>
        <p:txBody>
          <a:bodyPr wrap="square" lIns="0" tIns="0" rIns="0" bIns="0" rtlCol="0"/>
          <a:lstStyle/>
          <a:p>
            <a:endParaRPr/>
          </a:p>
        </p:txBody>
      </p:sp>
      <p:sp>
        <p:nvSpPr>
          <p:cNvPr id="5" name="object 5"/>
          <p:cNvSpPr/>
          <p:nvPr/>
        </p:nvSpPr>
        <p:spPr>
          <a:xfrm>
            <a:off x="17863339" y="10018455"/>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10" y="3287"/>
                </a:lnTo>
                <a:lnTo>
                  <a:pt x="133210" y="132100"/>
                </a:lnTo>
                <a:lnTo>
                  <a:pt x="157105" y="132100"/>
                </a:lnTo>
                <a:lnTo>
                  <a:pt x="157105" y="84290"/>
                </a:lnTo>
                <a:lnTo>
                  <a:pt x="205618" y="84290"/>
                </a:lnTo>
                <a:lnTo>
                  <a:pt x="203135" y="79746"/>
                </a:lnTo>
                <a:lnTo>
                  <a:pt x="210164" y="76742"/>
                </a:lnTo>
                <a:lnTo>
                  <a:pt x="218522" y="70452"/>
                </a:lnTo>
                <a:lnTo>
                  <a:pt x="222549" y="64406"/>
                </a:lnTo>
                <a:lnTo>
                  <a:pt x="157105" y="64406"/>
                </a:lnTo>
                <a:lnTo>
                  <a:pt x="157105" y="24062"/>
                </a:lnTo>
                <a:lnTo>
                  <a:pt x="223567" y="24062"/>
                </a:lnTo>
                <a:lnTo>
                  <a:pt x="219851" y="18201"/>
                </a:lnTo>
                <a:lnTo>
                  <a:pt x="214255" y="12586"/>
                </a:lnTo>
                <a:lnTo>
                  <a:pt x="205651" y="7310"/>
                </a:lnTo>
                <a:lnTo>
                  <a:pt x="196459" y="4583"/>
                </a:lnTo>
                <a:lnTo>
                  <a:pt x="186169"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7" y="24062"/>
                </a:moveTo>
                <a:lnTo>
                  <a:pt x="168256" y="24062"/>
                </a:lnTo>
                <a:lnTo>
                  <a:pt x="177536" y="24131"/>
                </a:lnTo>
                <a:lnTo>
                  <a:pt x="184449" y="24477"/>
                </a:lnTo>
                <a:lnTo>
                  <a:pt x="203980" y="44344"/>
                </a:lnTo>
                <a:lnTo>
                  <a:pt x="201233" y="55181"/>
                </a:lnTo>
                <a:lnTo>
                  <a:pt x="194693" y="61093"/>
                </a:lnTo>
                <a:lnTo>
                  <a:pt x="187159" y="63512"/>
                </a:lnTo>
                <a:lnTo>
                  <a:pt x="181387" y="64050"/>
                </a:lnTo>
                <a:lnTo>
                  <a:pt x="176842" y="64228"/>
                </a:lnTo>
                <a:lnTo>
                  <a:pt x="173732" y="64406"/>
                </a:lnTo>
                <a:lnTo>
                  <a:pt x="222549" y="64406"/>
                </a:lnTo>
                <a:lnTo>
                  <a:pt x="225513" y="59957"/>
                </a:lnTo>
                <a:lnTo>
                  <a:pt x="228443" y="44344"/>
                </a:lnTo>
                <a:lnTo>
                  <a:pt x="227352" y="33980"/>
                </a:lnTo>
                <a:lnTo>
                  <a:pt x="224353" y="25300"/>
                </a:lnTo>
                <a:lnTo>
                  <a:pt x="223567" y="24062"/>
                </a:lnTo>
                <a:close/>
              </a:path>
              <a:path w="1236344" h="135890">
                <a:moveTo>
                  <a:pt x="328471" y="3287"/>
                </a:moveTo>
                <a:lnTo>
                  <a:pt x="301111" y="3287"/>
                </a:lnTo>
                <a:lnTo>
                  <a:pt x="257667" y="132100"/>
                </a:lnTo>
                <a:lnTo>
                  <a:pt x="283415" y="132100"/>
                </a:lnTo>
                <a:lnTo>
                  <a:pt x="290881" y="106928"/>
                </a:lnTo>
                <a:lnTo>
                  <a:pt x="363838" y="106928"/>
                </a:lnTo>
                <a:lnTo>
                  <a:pt x="356685" y="85965"/>
                </a:lnTo>
                <a:lnTo>
                  <a:pt x="297257" y="85965"/>
                </a:lnTo>
                <a:lnTo>
                  <a:pt x="315131" y="26637"/>
                </a:lnTo>
                <a:lnTo>
                  <a:pt x="336439" y="26637"/>
                </a:lnTo>
                <a:lnTo>
                  <a:pt x="328471" y="3287"/>
                </a:lnTo>
                <a:close/>
              </a:path>
              <a:path w="1236344" h="135890">
                <a:moveTo>
                  <a:pt x="363838" y="106928"/>
                </a:moveTo>
                <a:lnTo>
                  <a:pt x="339235" y="106928"/>
                </a:lnTo>
                <a:lnTo>
                  <a:pt x="346711" y="132100"/>
                </a:lnTo>
                <a:lnTo>
                  <a:pt x="372428" y="132100"/>
                </a:lnTo>
                <a:lnTo>
                  <a:pt x="363838" y="106928"/>
                </a:lnTo>
                <a:close/>
              </a:path>
              <a:path w="1236344" h="135890">
                <a:moveTo>
                  <a:pt x="336439" y="26637"/>
                </a:moveTo>
                <a:lnTo>
                  <a:pt x="315131" y="26637"/>
                </a:lnTo>
                <a:lnTo>
                  <a:pt x="332827" y="85965"/>
                </a:lnTo>
                <a:lnTo>
                  <a:pt x="356685" y="85965"/>
                </a:lnTo>
                <a:lnTo>
                  <a:pt x="336439" y="26637"/>
                </a:lnTo>
                <a:close/>
              </a:path>
              <a:path w="1236344" h="135890">
                <a:moveTo>
                  <a:pt x="431002" y="3287"/>
                </a:moveTo>
                <a:lnTo>
                  <a:pt x="409327" y="3287"/>
                </a:lnTo>
                <a:lnTo>
                  <a:pt x="409327" y="132100"/>
                </a:lnTo>
                <a:lnTo>
                  <a:pt x="432834" y="132100"/>
                </a:lnTo>
                <a:lnTo>
                  <a:pt x="431400" y="41799"/>
                </a:lnTo>
                <a:lnTo>
                  <a:pt x="455094" y="41799"/>
                </a:lnTo>
                <a:lnTo>
                  <a:pt x="431002" y="3287"/>
                </a:lnTo>
                <a:close/>
              </a:path>
              <a:path w="1236344" h="135890">
                <a:moveTo>
                  <a:pt x="455094" y="41799"/>
                </a:moveTo>
                <a:lnTo>
                  <a:pt x="431400" y="41799"/>
                </a:lnTo>
                <a:lnTo>
                  <a:pt x="487786" y="132100"/>
                </a:lnTo>
                <a:lnTo>
                  <a:pt x="508759" y="132100"/>
                </a:lnTo>
                <a:lnTo>
                  <a:pt x="508759" y="94342"/>
                </a:lnTo>
                <a:lnTo>
                  <a:pt x="487964" y="94342"/>
                </a:lnTo>
                <a:lnTo>
                  <a:pt x="455094" y="41799"/>
                </a:lnTo>
                <a:close/>
              </a:path>
              <a:path w="1236344" h="135890">
                <a:moveTo>
                  <a:pt x="508759" y="3287"/>
                </a:moveTo>
                <a:lnTo>
                  <a:pt x="485042" y="3287"/>
                </a:lnTo>
                <a:lnTo>
                  <a:pt x="487964" y="94342"/>
                </a:lnTo>
                <a:lnTo>
                  <a:pt x="508759" y="94342"/>
                </a:lnTo>
                <a:lnTo>
                  <a:pt x="508759" y="3287"/>
                </a:lnTo>
                <a:close/>
              </a:path>
              <a:path w="1236344" h="135890">
                <a:moveTo>
                  <a:pt x="575731" y="93798"/>
                </a:moveTo>
                <a:lnTo>
                  <a:pt x="555490" y="108038"/>
                </a:lnTo>
                <a:lnTo>
                  <a:pt x="563568" y="118106"/>
                </a:lnTo>
                <a:lnTo>
                  <a:pt x="572571" y="125171"/>
                </a:lnTo>
                <a:lnTo>
                  <a:pt x="581373" y="129775"/>
                </a:lnTo>
                <a:lnTo>
                  <a:pt x="588851" y="132456"/>
                </a:lnTo>
                <a:lnTo>
                  <a:pt x="596725" y="134645"/>
                </a:lnTo>
                <a:lnTo>
                  <a:pt x="604735" y="135388"/>
                </a:lnTo>
                <a:lnTo>
                  <a:pt x="611845" y="135388"/>
                </a:lnTo>
                <a:lnTo>
                  <a:pt x="631960" y="133071"/>
                </a:lnTo>
                <a:lnTo>
                  <a:pt x="649497" y="125759"/>
                </a:lnTo>
                <a:lnTo>
                  <a:pt x="661492" y="113326"/>
                </a:lnTo>
                <a:lnTo>
                  <a:pt x="615719" y="113326"/>
                </a:lnTo>
                <a:lnTo>
                  <a:pt x="598423" y="110945"/>
                </a:lnTo>
                <a:lnTo>
                  <a:pt x="586682" y="105348"/>
                </a:lnTo>
                <a:lnTo>
                  <a:pt x="579462" y="98859"/>
                </a:lnTo>
                <a:lnTo>
                  <a:pt x="575731" y="93798"/>
                </a:lnTo>
                <a:close/>
              </a:path>
              <a:path w="1236344" h="135890">
                <a:moveTo>
                  <a:pt x="613321" y="0"/>
                </a:moveTo>
                <a:lnTo>
                  <a:pt x="592590" y="2834"/>
                </a:lnTo>
                <a:lnTo>
                  <a:pt x="576517" y="10901"/>
                </a:lnTo>
                <a:lnTo>
                  <a:pt x="566124" y="23549"/>
                </a:lnTo>
                <a:lnTo>
                  <a:pt x="562433" y="40124"/>
                </a:lnTo>
                <a:lnTo>
                  <a:pt x="564998" y="53733"/>
                </a:lnTo>
                <a:lnTo>
                  <a:pt x="592149" y="74280"/>
                </a:lnTo>
                <a:lnTo>
                  <a:pt x="600379" y="76280"/>
                </a:lnTo>
                <a:lnTo>
                  <a:pt x="615897" y="79568"/>
                </a:lnTo>
                <a:lnTo>
                  <a:pt x="627551" y="82290"/>
                </a:lnTo>
                <a:lnTo>
                  <a:pt x="627949" y="82468"/>
                </a:lnTo>
                <a:lnTo>
                  <a:pt x="630839" y="83578"/>
                </a:lnTo>
                <a:lnTo>
                  <a:pt x="634881" y="85222"/>
                </a:lnTo>
                <a:lnTo>
                  <a:pt x="640524" y="88154"/>
                </a:lnTo>
                <a:lnTo>
                  <a:pt x="640524" y="100740"/>
                </a:lnTo>
                <a:lnTo>
                  <a:pt x="638891" y="107316"/>
                </a:lnTo>
                <a:lnTo>
                  <a:pt x="629561" y="111148"/>
                </a:lnTo>
                <a:lnTo>
                  <a:pt x="625007" y="112970"/>
                </a:lnTo>
                <a:lnTo>
                  <a:pt x="620253" y="113326"/>
                </a:lnTo>
                <a:lnTo>
                  <a:pt x="661492" y="113326"/>
                </a:lnTo>
                <a:lnTo>
                  <a:pt x="661895" y="112908"/>
                </a:lnTo>
                <a:lnTo>
                  <a:pt x="666597" y="93976"/>
                </a:lnTo>
                <a:lnTo>
                  <a:pt x="662511" y="76867"/>
                </a:lnTo>
                <a:lnTo>
                  <a:pt x="624829" y="55642"/>
                </a:lnTo>
                <a:lnTo>
                  <a:pt x="602850" y="50938"/>
                </a:lnTo>
                <a:lnTo>
                  <a:pt x="595238" y="48342"/>
                </a:lnTo>
                <a:lnTo>
                  <a:pt x="589817" y="44103"/>
                </a:lnTo>
                <a:lnTo>
                  <a:pt x="587751" y="37402"/>
                </a:lnTo>
                <a:lnTo>
                  <a:pt x="589724" y="30788"/>
                </a:lnTo>
                <a:lnTo>
                  <a:pt x="595034" y="25855"/>
                </a:lnTo>
                <a:lnTo>
                  <a:pt x="602770" y="22771"/>
                </a:lnTo>
                <a:lnTo>
                  <a:pt x="612023" y="21706"/>
                </a:lnTo>
                <a:lnTo>
                  <a:pt x="661363" y="21706"/>
                </a:lnTo>
                <a:lnTo>
                  <a:pt x="657095" y="16759"/>
                </a:lnTo>
                <a:lnTo>
                  <a:pt x="646215" y="8379"/>
                </a:lnTo>
                <a:lnTo>
                  <a:pt x="631842" y="2327"/>
                </a:lnTo>
                <a:lnTo>
                  <a:pt x="613321" y="0"/>
                </a:lnTo>
                <a:close/>
              </a:path>
              <a:path w="1236344" h="135890">
                <a:moveTo>
                  <a:pt x="661363" y="21706"/>
                </a:moveTo>
                <a:lnTo>
                  <a:pt x="612023" y="21706"/>
                </a:lnTo>
                <a:lnTo>
                  <a:pt x="625336" y="23800"/>
                </a:lnTo>
                <a:lnTo>
                  <a:pt x="634831" y="28889"/>
                </a:lnTo>
                <a:lnTo>
                  <a:pt x="641275" y="35179"/>
                </a:lnTo>
                <a:lnTo>
                  <a:pt x="645435" y="40878"/>
                </a:lnTo>
                <a:lnTo>
                  <a:pt x="665131" y="26072"/>
                </a:lnTo>
                <a:lnTo>
                  <a:pt x="661363" y="21706"/>
                </a:lnTo>
                <a:close/>
              </a:path>
              <a:path w="1236344" h="135890">
                <a:moveTo>
                  <a:pt x="773714" y="3287"/>
                </a:moveTo>
                <a:lnTo>
                  <a:pt x="715705" y="3287"/>
                </a:lnTo>
                <a:lnTo>
                  <a:pt x="715705" y="132100"/>
                </a:lnTo>
                <a:lnTo>
                  <a:pt x="739956" y="132100"/>
                </a:lnTo>
                <a:lnTo>
                  <a:pt x="739956" y="88468"/>
                </a:lnTo>
                <a:lnTo>
                  <a:pt x="773358" y="88468"/>
                </a:lnTo>
                <a:lnTo>
                  <a:pt x="780468" y="86824"/>
                </a:lnTo>
                <a:lnTo>
                  <a:pt x="795019" y="80742"/>
                </a:lnTo>
                <a:lnTo>
                  <a:pt x="804602" y="71026"/>
                </a:lnTo>
                <a:lnTo>
                  <a:pt x="805658" y="68626"/>
                </a:lnTo>
                <a:lnTo>
                  <a:pt x="739956" y="68626"/>
                </a:lnTo>
                <a:lnTo>
                  <a:pt x="739956" y="23884"/>
                </a:lnTo>
                <a:lnTo>
                  <a:pt x="805192" y="23884"/>
                </a:lnTo>
                <a:lnTo>
                  <a:pt x="801072" y="17241"/>
                </a:lnTo>
                <a:lnTo>
                  <a:pt x="791260" y="9470"/>
                </a:lnTo>
                <a:lnTo>
                  <a:pt x="781222" y="5287"/>
                </a:lnTo>
                <a:lnTo>
                  <a:pt x="773714" y="3287"/>
                </a:lnTo>
                <a:close/>
              </a:path>
              <a:path w="1236344" h="135890">
                <a:moveTo>
                  <a:pt x="805192" y="23884"/>
                </a:moveTo>
                <a:lnTo>
                  <a:pt x="766060" y="23884"/>
                </a:lnTo>
                <a:lnTo>
                  <a:pt x="774458" y="24062"/>
                </a:lnTo>
                <a:lnTo>
                  <a:pt x="780549" y="29255"/>
                </a:lnTo>
                <a:lnTo>
                  <a:pt x="782688" y="31182"/>
                </a:lnTo>
                <a:lnTo>
                  <a:pt x="786876" y="36114"/>
                </a:lnTo>
                <a:lnTo>
                  <a:pt x="786835" y="46166"/>
                </a:lnTo>
                <a:lnTo>
                  <a:pt x="766782" y="68626"/>
                </a:lnTo>
                <a:lnTo>
                  <a:pt x="805658" y="68626"/>
                </a:lnTo>
                <a:lnTo>
                  <a:pt x="809872" y="59044"/>
                </a:lnTo>
                <a:lnTo>
                  <a:pt x="811483" y="46166"/>
                </a:lnTo>
                <a:lnTo>
                  <a:pt x="808524" y="29255"/>
                </a:lnTo>
                <a:lnTo>
                  <a:pt x="805192" y="23884"/>
                </a:lnTo>
                <a:close/>
              </a:path>
              <a:path w="1236344" h="135890">
                <a:moveTo>
                  <a:pt x="909323" y="0"/>
                </a:moveTo>
                <a:lnTo>
                  <a:pt x="884776" y="5062"/>
                </a:lnTo>
                <a:lnTo>
                  <a:pt x="865156" y="19156"/>
                </a:lnTo>
                <a:lnTo>
                  <a:pt x="852150" y="40640"/>
                </a:lnTo>
                <a:lnTo>
                  <a:pt x="847440" y="67872"/>
                </a:lnTo>
                <a:lnTo>
                  <a:pt x="848323" y="80117"/>
                </a:lnTo>
                <a:lnTo>
                  <a:pt x="864581" y="115692"/>
                </a:lnTo>
                <a:lnTo>
                  <a:pt x="908925" y="135388"/>
                </a:lnTo>
                <a:lnTo>
                  <a:pt x="935311" y="129995"/>
                </a:lnTo>
                <a:lnTo>
                  <a:pt x="954741" y="115366"/>
                </a:lnTo>
                <a:lnTo>
                  <a:pt x="955981" y="113148"/>
                </a:lnTo>
                <a:lnTo>
                  <a:pt x="909679" y="113148"/>
                </a:lnTo>
                <a:lnTo>
                  <a:pt x="894823" y="109985"/>
                </a:lnTo>
                <a:lnTo>
                  <a:pt x="882956" y="100847"/>
                </a:lnTo>
                <a:lnTo>
                  <a:pt x="875092" y="86264"/>
                </a:lnTo>
                <a:lnTo>
                  <a:pt x="872245" y="66762"/>
                </a:lnTo>
                <a:lnTo>
                  <a:pt x="874902" y="48464"/>
                </a:lnTo>
                <a:lnTo>
                  <a:pt x="882405" y="34356"/>
                </a:lnTo>
                <a:lnTo>
                  <a:pt x="894050" y="25275"/>
                </a:lnTo>
                <a:lnTo>
                  <a:pt x="909134" y="22062"/>
                </a:lnTo>
                <a:lnTo>
                  <a:pt x="955238" y="22062"/>
                </a:lnTo>
                <a:lnTo>
                  <a:pt x="952192" y="17351"/>
                </a:lnTo>
                <a:lnTo>
                  <a:pt x="932454" y="4391"/>
                </a:lnTo>
                <a:lnTo>
                  <a:pt x="909323" y="0"/>
                </a:lnTo>
                <a:close/>
              </a:path>
              <a:path w="1236344" h="135890">
                <a:moveTo>
                  <a:pt x="955238" y="22062"/>
                </a:moveTo>
                <a:lnTo>
                  <a:pt x="909134" y="22062"/>
                </a:lnTo>
                <a:lnTo>
                  <a:pt x="925815" y="26076"/>
                </a:lnTo>
                <a:lnTo>
                  <a:pt x="937737" y="36799"/>
                </a:lnTo>
                <a:lnTo>
                  <a:pt x="944799" y="52250"/>
                </a:lnTo>
                <a:lnTo>
                  <a:pt x="946903" y="70448"/>
                </a:lnTo>
                <a:lnTo>
                  <a:pt x="943118" y="90199"/>
                </a:lnTo>
                <a:lnTo>
                  <a:pt x="934110" y="103424"/>
                </a:lnTo>
                <a:lnTo>
                  <a:pt x="922192" y="110836"/>
                </a:lnTo>
                <a:lnTo>
                  <a:pt x="909679" y="113148"/>
                </a:lnTo>
                <a:lnTo>
                  <a:pt x="955981" y="113148"/>
                </a:lnTo>
                <a:lnTo>
                  <a:pt x="966777" y="93825"/>
                </a:lnTo>
                <a:lnTo>
                  <a:pt x="970975" y="67694"/>
                </a:lnTo>
                <a:lnTo>
                  <a:pt x="965908" y="38559"/>
                </a:lnTo>
                <a:lnTo>
                  <a:pt x="955238" y="22062"/>
                </a:lnTo>
                <a:close/>
              </a:path>
              <a:path w="1236344" h="135890">
                <a:moveTo>
                  <a:pt x="1055308" y="3287"/>
                </a:moveTo>
                <a:lnTo>
                  <a:pt x="1014241" y="3287"/>
                </a:lnTo>
                <a:lnTo>
                  <a:pt x="1014241" y="132100"/>
                </a:lnTo>
                <a:lnTo>
                  <a:pt x="1038135" y="132100"/>
                </a:lnTo>
                <a:lnTo>
                  <a:pt x="1038135" y="84290"/>
                </a:lnTo>
                <a:lnTo>
                  <a:pt x="1086610" y="84290"/>
                </a:lnTo>
                <a:lnTo>
                  <a:pt x="1084124" y="79746"/>
                </a:lnTo>
                <a:lnTo>
                  <a:pt x="1091163" y="76742"/>
                </a:lnTo>
                <a:lnTo>
                  <a:pt x="1099535" y="70452"/>
                </a:lnTo>
                <a:lnTo>
                  <a:pt x="1103570" y="64406"/>
                </a:lnTo>
                <a:lnTo>
                  <a:pt x="1038135" y="64406"/>
                </a:lnTo>
                <a:lnTo>
                  <a:pt x="1038135" y="24062"/>
                </a:lnTo>
                <a:lnTo>
                  <a:pt x="1104589" y="24062"/>
                </a:lnTo>
                <a:lnTo>
                  <a:pt x="1100864" y="18201"/>
                </a:lnTo>
                <a:lnTo>
                  <a:pt x="1095254" y="12586"/>
                </a:lnTo>
                <a:lnTo>
                  <a:pt x="1086655" y="7310"/>
                </a:lnTo>
                <a:lnTo>
                  <a:pt x="1077476" y="4583"/>
                </a:lnTo>
                <a:lnTo>
                  <a:pt x="1067199" y="3533"/>
                </a:lnTo>
                <a:lnTo>
                  <a:pt x="1055308" y="3287"/>
                </a:lnTo>
                <a:close/>
              </a:path>
              <a:path w="1236344" h="135890">
                <a:moveTo>
                  <a:pt x="1086610" y="84290"/>
                </a:moveTo>
                <a:lnTo>
                  <a:pt x="1059664" y="84290"/>
                </a:lnTo>
                <a:lnTo>
                  <a:pt x="1085233" y="132100"/>
                </a:lnTo>
                <a:lnTo>
                  <a:pt x="1112772" y="132100"/>
                </a:lnTo>
                <a:lnTo>
                  <a:pt x="1086610" y="84290"/>
                </a:lnTo>
                <a:close/>
              </a:path>
              <a:path w="1236344" h="135890">
                <a:moveTo>
                  <a:pt x="1104589" y="24062"/>
                </a:moveTo>
                <a:lnTo>
                  <a:pt x="1049256" y="24062"/>
                </a:lnTo>
                <a:lnTo>
                  <a:pt x="1058538" y="24131"/>
                </a:lnTo>
                <a:lnTo>
                  <a:pt x="1065461" y="24477"/>
                </a:lnTo>
                <a:lnTo>
                  <a:pt x="1085010" y="44344"/>
                </a:lnTo>
                <a:lnTo>
                  <a:pt x="1082262" y="55181"/>
                </a:lnTo>
                <a:lnTo>
                  <a:pt x="1075719" y="61093"/>
                </a:lnTo>
                <a:lnTo>
                  <a:pt x="1068185" y="63512"/>
                </a:lnTo>
                <a:lnTo>
                  <a:pt x="1062417" y="64050"/>
                </a:lnTo>
                <a:lnTo>
                  <a:pt x="1057842" y="64228"/>
                </a:lnTo>
                <a:lnTo>
                  <a:pt x="1054732" y="64406"/>
                </a:lnTo>
                <a:lnTo>
                  <a:pt x="1103570" y="64406"/>
                </a:lnTo>
                <a:lnTo>
                  <a:pt x="1106539" y="59957"/>
                </a:lnTo>
                <a:lnTo>
                  <a:pt x="1109474" y="44344"/>
                </a:lnTo>
                <a:lnTo>
                  <a:pt x="1108381" y="33980"/>
                </a:lnTo>
                <a:lnTo>
                  <a:pt x="1105376" y="25300"/>
                </a:lnTo>
                <a:lnTo>
                  <a:pt x="1104589" y="24062"/>
                </a:lnTo>
                <a:close/>
              </a:path>
              <a:path w="1236344" h="135890">
                <a:moveTo>
                  <a:pt x="1200539" y="25172"/>
                </a:moveTo>
                <a:lnTo>
                  <a:pt x="1176456" y="25172"/>
                </a:lnTo>
                <a:lnTo>
                  <a:pt x="1176456" y="132100"/>
                </a:lnTo>
                <a:lnTo>
                  <a:pt x="1200539" y="132100"/>
                </a:lnTo>
                <a:lnTo>
                  <a:pt x="1200539" y="25172"/>
                </a:lnTo>
                <a:close/>
              </a:path>
              <a:path w="1236344" h="135890">
                <a:moveTo>
                  <a:pt x="1236108" y="3287"/>
                </a:moveTo>
                <a:lnTo>
                  <a:pt x="1141630" y="3287"/>
                </a:lnTo>
                <a:lnTo>
                  <a:pt x="1141630" y="25172"/>
                </a:lnTo>
                <a:lnTo>
                  <a:pt x="1236108" y="25172"/>
                </a:lnTo>
                <a:lnTo>
                  <a:pt x="1236108" y="3287"/>
                </a:lnTo>
                <a:close/>
              </a:path>
            </a:pathLst>
          </a:custGeom>
          <a:solidFill>
            <a:srgbClr val="010202"/>
          </a:solidFill>
        </p:spPr>
        <p:txBody>
          <a:bodyPr wrap="square" lIns="0" tIns="0" rIns="0" bIns="0" rtlCol="0"/>
          <a:lstStyle/>
          <a:p>
            <a:endParaRPr/>
          </a:p>
        </p:txBody>
      </p:sp>
      <p:sp>
        <p:nvSpPr>
          <p:cNvPr id="6" name="object 6"/>
          <p:cNvSpPr/>
          <p:nvPr/>
        </p:nvSpPr>
        <p:spPr>
          <a:xfrm>
            <a:off x="17873749" y="9829344"/>
            <a:ext cx="1567180" cy="135890"/>
          </a:xfrm>
          <a:custGeom>
            <a:avLst/>
            <a:gdLst/>
            <a:ahLst/>
            <a:cxnLst/>
            <a:rect l="l" t="t" r="r" b="b"/>
            <a:pathLst>
              <a:path w="1567180" h="135890">
                <a:moveTo>
                  <a:pt x="23716" y="3298"/>
                </a:moveTo>
                <a:lnTo>
                  <a:pt x="0" y="3298"/>
                </a:lnTo>
                <a:lnTo>
                  <a:pt x="0" y="132111"/>
                </a:lnTo>
                <a:lnTo>
                  <a:pt x="23716" y="132111"/>
                </a:lnTo>
                <a:lnTo>
                  <a:pt x="23716" y="3298"/>
                </a:lnTo>
                <a:close/>
              </a:path>
              <a:path w="1567180" h="135890">
                <a:moveTo>
                  <a:pt x="97630" y="3298"/>
                </a:moveTo>
                <a:lnTo>
                  <a:pt x="75924" y="3298"/>
                </a:lnTo>
                <a:lnTo>
                  <a:pt x="75924" y="132111"/>
                </a:lnTo>
                <a:lnTo>
                  <a:pt x="99452" y="132111"/>
                </a:lnTo>
                <a:lnTo>
                  <a:pt x="97986" y="41768"/>
                </a:lnTo>
                <a:lnTo>
                  <a:pt x="121694" y="41768"/>
                </a:lnTo>
                <a:lnTo>
                  <a:pt x="97630" y="3298"/>
                </a:lnTo>
                <a:close/>
              </a:path>
              <a:path w="1567180" h="135890">
                <a:moveTo>
                  <a:pt x="121694" y="41768"/>
                </a:moveTo>
                <a:lnTo>
                  <a:pt x="97986" y="41768"/>
                </a:lnTo>
                <a:lnTo>
                  <a:pt x="154382" y="132111"/>
                </a:lnTo>
                <a:lnTo>
                  <a:pt x="175334" y="132111"/>
                </a:lnTo>
                <a:lnTo>
                  <a:pt x="175334" y="94311"/>
                </a:lnTo>
                <a:lnTo>
                  <a:pt x="154560" y="94311"/>
                </a:lnTo>
                <a:lnTo>
                  <a:pt x="121694" y="41768"/>
                </a:lnTo>
                <a:close/>
              </a:path>
              <a:path w="1567180" h="135890">
                <a:moveTo>
                  <a:pt x="175334" y="3298"/>
                </a:moveTo>
                <a:lnTo>
                  <a:pt x="151660" y="3298"/>
                </a:lnTo>
                <a:lnTo>
                  <a:pt x="154560" y="94311"/>
                </a:lnTo>
                <a:lnTo>
                  <a:pt x="175334" y="94311"/>
                </a:lnTo>
                <a:lnTo>
                  <a:pt x="175334" y="3298"/>
                </a:lnTo>
                <a:close/>
              </a:path>
              <a:path w="1567180" h="135890">
                <a:moveTo>
                  <a:pt x="267855" y="25140"/>
                </a:moveTo>
                <a:lnTo>
                  <a:pt x="243783" y="25140"/>
                </a:lnTo>
                <a:lnTo>
                  <a:pt x="243783" y="132111"/>
                </a:lnTo>
                <a:lnTo>
                  <a:pt x="267855" y="132111"/>
                </a:lnTo>
                <a:lnTo>
                  <a:pt x="267855" y="25140"/>
                </a:lnTo>
                <a:close/>
              </a:path>
              <a:path w="1567180" h="135890">
                <a:moveTo>
                  <a:pt x="303446" y="3298"/>
                </a:moveTo>
                <a:lnTo>
                  <a:pt x="208946" y="3298"/>
                </a:lnTo>
                <a:lnTo>
                  <a:pt x="208946" y="25140"/>
                </a:lnTo>
                <a:lnTo>
                  <a:pt x="303446" y="25140"/>
                </a:lnTo>
                <a:lnTo>
                  <a:pt x="303446" y="3298"/>
                </a:lnTo>
                <a:close/>
              </a:path>
              <a:path w="1567180" h="135890">
                <a:moveTo>
                  <a:pt x="427704" y="3298"/>
                </a:moveTo>
                <a:lnTo>
                  <a:pt x="336125" y="3298"/>
                </a:lnTo>
                <a:lnTo>
                  <a:pt x="336125" y="132111"/>
                </a:lnTo>
                <a:lnTo>
                  <a:pt x="432280" y="132111"/>
                </a:lnTo>
                <a:lnTo>
                  <a:pt x="432280" y="110405"/>
                </a:lnTo>
                <a:lnTo>
                  <a:pt x="359831" y="110405"/>
                </a:lnTo>
                <a:lnTo>
                  <a:pt x="359831" y="75892"/>
                </a:lnTo>
                <a:lnTo>
                  <a:pt x="421871" y="75892"/>
                </a:lnTo>
                <a:lnTo>
                  <a:pt x="421871" y="55108"/>
                </a:lnTo>
                <a:lnTo>
                  <a:pt x="359831" y="55108"/>
                </a:lnTo>
                <a:lnTo>
                  <a:pt x="359831" y="24784"/>
                </a:lnTo>
                <a:lnTo>
                  <a:pt x="427704" y="24784"/>
                </a:lnTo>
                <a:lnTo>
                  <a:pt x="427704" y="3298"/>
                </a:lnTo>
                <a:close/>
              </a:path>
              <a:path w="1567180" h="135890">
                <a:moveTo>
                  <a:pt x="514047" y="3298"/>
                </a:moveTo>
                <a:lnTo>
                  <a:pt x="472980" y="3298"/>
                </a:lnTo>
                <a:lnTo>
                  <a:pt x="472980" y="132111"/>
                </a:lnTo>
                <a:lnTo>
                  <a:pt x="496874" y="132111"/>
                </a:lnTo>
                <a:lnTo>
                  <a:pt x="496874" y="84290"/>
                </a:lnTo>
                <a:lnTo>
                  <a:pt x="545393" y="84290"/>
                </a:lnTo>
                <a:lnTo>
                  <a:pt x="542894" y="79714"/>
                </a:lnTo>
                <a:lnTo>
                  <a:pt x="549935" y="76729"/>
                </a:lnTo>
                <a:lnTo>
                  <a:pt x="558299" y="70436"/>
                </a:lnTo>
                <a:lnTo>
                  <a:pt x="562314" y="64406"/>
                </a:lnTo>
                <a:lnTo>
                  <a:pt x="496874" y="64406"/>
                </a:lnTo>
                <a:lnTo>
                  <a:pt x="496874" y="24072"/>
                </a:lnTo>
                <a:lnTo>
                  <a:pt x="563347" y="24072"/>
                </a:lnTo>
                <a:lnTo>
                  <a:pt x="559622" y="18210"/>
                </a:lnTo>
                <a:lnTo>
                  <a:pt x="554025" y="12596"/>
                </a:lnTo>
                <a:lnTo>
                  <a:pt x="545421" y="7321"/>
                </a:lnTo>
                <a:lnTo>
                  <a:pt x="536231" y="4594"/>
                </a:lnTo>
                <a:lnTo>
                  <a:pt x="525943" y="3543"/>
                </a:lnTo>
                <a:lnTo>
                  <a:pt x="514047" y="3298"/>
                </a:lnTo>
                <a:close/>
              </a:path>
              <a:path w="1567180" h="135890">
                <a:moveTo>
                  <a:pt x="545393" y="84290"/>
                </a:moveTo>
                <a:lnTo>
                  <a:pt x="518444" y="84290"/>
                </a:lnTo>
                <a:lnTo>
                  <a:pt x="543972" y="132111"/>
                </a:lnTo>
                <a:lnTo>
                  <a:pt x="571511" y="132111"/>
                </a:lnTo>
                <a:lnTo>
                  <a:pt x="545393" y="84290"/>
                </a:lnTo>
                <a:close/>
              </a:path>
              <a:path w="1567180" h="135890">
                <a:moveTo>
                  <a:pt x="563347" y="24072"/>
                </a:moveTo>
                <a:lnTo>
                  <a:pt x="508036" y="24072"/>
                </a:lnTo>
                <a:lnTo>
                  <a:pt x="517310" y="24140"/>
                </a:lnTo>
                <a:lnTo>
                  <a:pt x="524220" y="24479"/>
                </a:lnTo>
                <a:lnTo>
                  <a:pt x="543749" y="44312"/>
                </a:lnTo>
                <a:lnTo>
                  <a:pt x="541002" y="55155"/>
                </a:lnTo>
                <a:lnTo>
                  <a:pt x="534462" y="61077"/>
                </a:lnTo>
                <a:lnTo>
                  <a:pt x="526929" y="63508"/>
                </a:lnTo>
                <a:lnTo>
                  <a:pt x="521156" y="64050"/>
                </a:lnTo>
                <a:lnTo>
                  <a:pt x="516612" y="64228"/>
                </a:lnTo>
                <a:lnTo>
                  <a:pt x="513513" y="64406"/>
                </a:lnTo>
                <a:lnTo>
                  <a:pt x="562314" y="64406"/>
                </a:lnTo>
                <a:lnTo>
                  <a:pt x="565293" y="59932"/>
                </a:lnTo>
                <a:lnTo>
                  <a:pt x="568223" y="44312"/>
                </a:lnTo>
                <a:lnTo>
                  <a:pt x="567131" y="33969"/>
                </a:lnTo>
                <a:lnTo>
                  <a:pt x="564124" y="25296"/>
                </a:lnTo>
                <a:lnTo>
                  <a:pt x="563347" y="24072"/>
                </a:lnTo>
                <a:close/>
              </a:path>
              <a:path w="1567180" h="135890">
                <a:moveTo>
                  <a:pt x="635017" y="3298"/>
                </a:moveTo>
                <a:lnTo>
                  <a:pt x="613321" y="3298"/>
                </a:lnTo>
                <a:lnTo>
                  <a:pt x="613321" y="132111"/>
                </a:lnTo>
                <a:lnTo>
                  <a:pt x="636849" y="132111"/>
                </a:lnTo>
                <a:lnTo>
                  <a:pt x="635373" y="41768"/>
                </a:lnTo>
                <a:lnTo>
                  <a:pt x="659085" y="41768"/>
                </a:lnTo>
                <a:lnTo>
                  <a:pt x="635017" y="3298"/>
                </a:lnTo>
                <a:close/>
              </a:path>
              <a:path w="1567180" h="135890">
                <a:moveTo>
                  <a:pt x="659085" y="41768"/>
                </a:moveTo>
                <a:lnTo>
                  <a:pt x="635373" y="41768"/>
                </a:lnTo>
                <a:lnTo>
                  <a:pt x="691779" y="132111"/>
                </a:lnTo>
                <a:lnTo>
                  <a:pt x="712774" y="132111"/>
                </a:lnTo>
                <a:lnTo>
                  <a:pt x="712774" y="94311"/>
                </a:lnTo>
                <a:lnTo>
                  <a:pt x="691957" y="94311"/>
                </a:lnTo>
                <a:lnTo>
                  <a:pt x="659085" y="41768"/>
                </a:lnTo>
                <a:close/>
              </a:path>
              <a:path w="1567180" h="135890">
                <a:moveTo>
                  <a:pt x="712774" y="3298"/>
                </a:moveTo>
                <a:lnTo>
                  <a:pt x="689057" y="3298"/>
                </a:lnTo>
                <a:lnTo>
                  <a:pt x="691957" y="94311"/>
                </a:lnTo>
                <a:lnTo>
                  <a:pt x="712774" y="94311"/>
                </a:lnTo>
                <a:lnTo>
                  <a:pt x="712774" y="3298"/>
                </a:lnTo>
                <a:close/>
              </a:path>
              <a:path w="1567180" h="135890">
                <a:moveTo>
                  <a:pt x="814226" y="3298"/>
                </a:moveTo>
                <a:lnTo>
                  <a:pt x="786876" y="3298"/>
                </a:lnTo>
                <a:lnTo>
                  <a:pt x="743411" y="132111"/>
                </a:lnTo>
                <a:lnTo>
                  <a:pt x="769159" y="132111"/>
                </a:lnTo>
                <a:lnTo>
                  <a:pt x="776646" y="106897"/>
                </a:lnTo>
                <a:lnTo>
                  <a:pt x="849579" y="106897"/>
                </a:lnTo>
                <a:lnTo>
                  <a:pt x="842425" y="85934"/>
                </a:lnTo>
                <a:lnTo>
                  <a:pt x="783044" y="85934"/>
                </a:lnTo>
                <a:lnTo>
                  <a:pt x="800886" y="26606"/>
                </a:lnTo>
                <a:lnTo>
                  <a:pt x="822180" y="26606"/>
                </a:lnTo>
                <a:lnTo>
                  <a:pt x="814226" y="3298"/>
                </a:lnTo>
                <a:close/>
              </a:path>
              <a:path w="1567180" h="135890">
                <a:moveTo>
                  <a:pt x="849579" y="106897"/>
                </a:moveTo>
                <a:lnTo>
                  <a:pt x="824990" y="106897"/>
                </a:lnTo>
                <a:lnTo>
                  <a:pt x="832456" y="132111"/>
                </a:lnTo>
                <a:lnTo>
                  <a:pt x="858183" y="132111"/>
                </a:lnTo>
                <a:lnTo>
                  <a:pt x="849579" y="106897"/>
                </a:lnTo>
                <a:close/>
              </a:path>
              <a:path w="1567180" h="135890">
                <a:moveTo>
                  <a:pt x="822180" y="26606"/>
                </a:moveTo>
                <a:lnTo>
                  <a:pt x="800886" y="26606"/>
                </a:lnTo>
                <a:lnTo>
                  <a:pt x="818592" y="85934"/>
                </a:lnTo>
                <a:lnTo>
                  <a:pt x="842425" y="85934"/>
                </a:lnTo>
                <a:lnTo>
                  <a:pt x="822180" y="26606"/>
                </a:lnTo>
                <a:close/>
              </a:path>
              <a:path w="1567180" h="135890">
                <a:moveTo>
                  <a:pt x="922841" y="25140"/>
                </a:moveTo>
                <a:lnTo>
                  <a:pt x="898768" y="25140"/>
                </a:lnTo>
                <a:lnTo>
                  <a:pt x="898768" y="132111"/>
                </a:lnTo>
                <a:lnTo>
                  <a:pt x="922841" y="132111"/>
                </a:lnTo>
                <a:lnTo>
                  <a:pt x="922841" y="25140"/>
                </a:lnTo>
                <a:close/>
              </a:path>
              <a:path w="1567180" h="135890">
                <a:moveTo>
                  <a:pt x="958421" y="3298"/>
                </a:moveTo>
                <a:lnTo>
                  <a:pt x="863900" y="3298"/>
                </a:lnTo>
                <a:lnTo>
                  <a:pt x="863900" y="25140"/>
                </a:lnTo>
                <a:lnTo>
                  <a:pt x="958421" y="25140"/>
                </a:lnTo>
                <a:lnTo>
                  <a:pt x="958421" y="3298"/>
                </a:lnTo>
                <a:close/>
              </a:path>
              <a:path w="1567180" h="135890">
                <a:moveTo>
                  <a:pt x="1015162" y="3298"/>
                </a:moveTo>
                <a:lnTo>
                  <a:pt x="991456" y="3298"/>
                </a:lnTo>
                <a:lnTo>
                  <a:pt x="991456" y="132111"/>
                </a:lnTo>
                <a:lnTo>
                  <a:pt x="1015162" y="132111"/>
                </a:lnTo>
                <a:lnTo>
                  <a:pt x="1015162" y="3298"/>
                </a:lnTo>
                <a:close/>
              </a:path>
              <a:path w="1567180" h="135890">
                <a:moveTo>
                  <a:pt x="1115348" y="0"/>
                </a:moveTo>
                <a:lnTo>
                  <a:pt x="1090821" y="5059"/>
                </a:lnTo>
                <a:lnTo>
                  <a:pt x="1071214" y="19149"/>
                </a:lnTo>
                <a:lnTo>
                  <a:pt x="1058214" y="40635"/>
                </a:lnTo>
                <a:lnTo>
                  <a:pt x="1053507" y="67882"/>
                </a:lnTo>
                <a:lnTo>
                  <a:pt x="1054387" y="80123"/>
                </a:lnTo>
                <a:lnTo>
                  <a:pt x="1070648" y="115692"/>
                </a:lnTo>
                <a:lnTo>
                  <a:pt x="1114992" y="135367"/>
                </a:lnTo>
                <a:lnTo>
                  <a:pt x="1141371" y="129979"/>
                </a:lnTo>
                <a:lnTo>
                  <a:pt x="1160799" y="115361"/>
                </a:lnTo>
                <a:lnTo>
                  <a:pt x="1162054" y="113116"/>
                </a:lnTo>
                <a:lnTo>
                  <a:pt x="1115735" y="113116"/>
                </a:lnTo>
                <a:lnTo>
                  <a:pt x="1100863" y="109958"/>
                </a:lnTo>
                <a:lnTo>
                  <a:pt x="1088990" y="100833"/>
                </a:lnTo>
                <a:lnTo>
                  <a:pt x="1081126" y="86263"/>
                </a:lnTo>
                <a:lnTo>
                  <a:pt x="1078281" y="66772"/>
                </a:lnTo>
                <a:lnTo>
                  <a:pt x="1080941" y="48471"/>
                </a:lnTo>
                <a:lnTo>
                  <a:pt x="1088448" y="34362"/>
                </a:lnTo>
                <a:lnTo>
                  <a:pt x="1100094" y="25284"/>
                </a:lnTo>
                <a:lnTo>
                  <a:pt x="1115170" y="22072"/>
                </a:lnTo>
                <a:lnTo>
                  <a:pt x="1161291" y="22072"/>
                </a:lnTo>
                <a:lnTo>
                  <a:pt x="1158240" y="17356"/>
                </a:lnTo>
                <a:lnTo>
                  <a:pt x="1138493" y="4393"/>
                </a:lnTo>
                <a:lnTo>
                  <a:pt x="1115348" y="0"/>
                </a:lnTo>
                <a:close/>
              </a:path>
              <a:path w="1567180" h="135890">
                <a:moveTo>
                  <a:pt x="1161291" y="22072"/>
                </a:moveTo>
                <a:lnTo>
                  <a:pt x="1115170" y="22072"/>
                </a:lnTo>
                <a:lnTo>
                  <a:pt x="1131859" y="26086"/>
                </a:lnTo>
                <a:lnTo>
                  <a:pt x="1143787" y="36805"/>
                </a:lnTo>
                <a:lnTo>
                  <a:pt x="1150854" y="52243"/>
                </a:lnTo>
                <a:lnTo>
                  <a:pt x="1152959" y="70416"/>
                </a:lnTo>
                <a:lnTo>
                  <a:pt x="1149175" y="90186"/>
                </a:lnTo>
                <a:lnTo>
                  <a:pt x="1140166" y="103409"/>
                </a:lnTo>
                <a:lnTo>
                  <a:pt x="1128248" y="110810"/>
                </a:lnTo>
                <a:lnTo>
                  <a:pt x="1115735" y="113116"/>
                </a:lnTo>
                <a:lnTo>
                  <a:pt x="1162054" y="113116"/>
                </a:lnTo>
                <a:lnTo>
                  <a:pt x="1172833" y="93830"/>
                </a:lnTo>
                <a:lnTo>
                  <a:pt x="1177032" y="67704"/>
                </a:lnTo>
                <a:lnTo>
                  <a:pt x="1171963" y="38568"/>
                </a:lnTo>
                <a:lnTo>
                  <a:pt x="1161291" y="22072"/>
                </a:lnTo>
                <a:close/>
              </a:path>
              <a:path w="1567180" h="135890">
                <a:moveTo>
                  <a:pt x="1236674" y="3298"/>
                </a:moveTo>
                <a:lnTo>
                  <a:pt x="1215010" y="3298"/>
                </a:lnTo>
                <a:lnTo>
                  <a:pt x="1215010" y="132111"/>
                </a:lnTo>
                <a:lnTo>
                  <a:pt x="1238506" y="132111"/>
                </a:lnTo>
                <a:lnTo>
                  <a:pt x="1237072" y="41768"/>
                </a:lnTo>
                <a:lnTo>
                  <a:pt x="1260760" y="41768"/>
                </a:lnTo>
                <a:lnTo>
                  <a:pt x="1236674" y="3298"/>
                </a:lnTo>
                <a:close/>
              </a:path>
              <a:path w="1567180" h="135890">
                <a:moveTo>
                  <a:pt x="1260760" y="41768"/>
                </a:moveTo>
                <a:lnTo>
                  <a:pt x="1237072" y="41768"/>
                </a:lnTo>
                <a:lnTo>
                  <a:pt x="1293478" y="132111"/>
                </a:lnTo>
                <a:lnTo>
                  <a:pt x="1314431" y="132111"/>
                </a:lnTo>
                <a:lnTo>
                  <a:pt x="1314431" y="94311"/>
                </a:lnTo>
                <a:lnTo>
                  <a:pt x="1293656" y="94311"/>
                </a:lnTo>
                <a:lnTo>
                  <a:pt x="1260760" y="41768"/>
                </a:lnTo>
                <a:close/>
              </a:path>
              <a:path w="1567180" h="135890">
                <a:moveTo>
                  <a:pt x="1314431" y="3298"/>
                </a:moveTo>
                <a:lnTo>
                  <a:pt x="1290725" y="3298"/>
                </a:lnTo>
                <a:lnTo>
                  <a:pt x="1293656" y="94311"/>
                </a:lnTo>
                <a:lnTo>
                  <a:pt x="1314431" y="94311"/>
                </a:lnTo>
                <a:lnTo>
                  <a:pt x="1314431" y="3298"/>
                </a:lnTo>
                <a:close/>
              </a:path>
              <a:path w="1567180" h="135890">
                <a:moveTo>
                  <a:pt x="1415883" y="3298"/>
                </a:moveTo>
                <a:lnTo>
                  <a:pt x="1388533" y="3298"/>
                </a:lnTo>
                <a:lnTo>
                  <a:pt x="1345110" y="132111"/>
                </a:lnTo>
                <a:lnTo>
                  <a:pt x="1370816" y="132111"/>
                </a:lnTo>
                <a:lnTo>
                  <a:pt x="1378293" y="106897"/>
                </a:lnTo>
                <a:lnTo>
                  <a:pt x="1451261" y="106897"/>
                </a:lnTo>
                <a:lnTo>
                  <a:pt x="1444102" y="85934"/>
                </a:lnTo>
                <a:lnTo>
                  <a:pt x="1384701" y="85934"/>
                </a:lnTo>
                <a:lnTo>
                  <a:pt x="1402575" y="26606"/>
                </a:lnTo>
                <a:lnTo>
                  <a:pt x="1423843" y="26606"/>
                </a:lnTo>
                <a:lnTo>
                  <a:pt x="1415883" y="3298"/>
                </a:lnTo>
                <a:close/>
              </a:path>
              <a:path w="1567180" h="135890">
                <a:moveTo>
                  <a:pt x="1451261" y="106897"/>
                </a:moveTo>
                <a:lnTo>
                  <a:pt x="1426647" y="106897"/>
                </a:lnTo>
                <a:lnTo>
                  <a:pt x="1434155" y="132111"/>
                </a:lnTo>
                <a:lnTo>
                  <a:pt x="1459871" y="132111"/>
                </a:lnTo>
                <a:lnTo>
                  <a:pt x="1451261" y="106897"/>
                </a:lnTo>
                <a:close/>
              </a:path>
              <a:path w="1567180" h="135890">
                <a:moveTo>
                  <a:pt x="1423843" y="26606"/>
                </a:moveTo>
                <a:lnTo>
                  <a:pt x="1402575" y="26606"/>
                </a:lnTo>
                <a:lnTo>
                  <a:pt x="1420281" y="85934"/>
                </a:lnTo>
                <a:lnTo>
                  <a:pt x="1444102" y="85934"/>
                </a:lnTo>
                <a:lnTo>
                  <a:pt x="1423843" y="26606"/>
                </a:lnTo>
                <a:close/>
              </a:path>
              <a:path w="1567180" h="135890">
                <a:moveTo>
                  <a:pt x="1515514" y="3298"/>
                </a:moveTo>
                <a:lnTo>
                  <a:pt x="1491263" y="3298"/>
                </a:lnTo>
                <a:lnTo>
                  <a:pt x="1491263" y="132111"/>
                </a:lnTo>
                <a:lnTo>
                  <a:pt x="1566622" y="132111"/>
                </a:lnTo>
                <a:lnTo>
                  <a:pt x="1566622" y="110227"/>
                </a:lnTo>
                <a:lnTo>
                  <a:pt x="1515514" y="110227"/>
                </a:lnTo>
                <a:lnTo>
                  <a:pt x="1515514" y="3298"/>
                </a:lnTo>
                <a:close/>
              </a:path>
            </a:pathLst>
          </a:custGeom>
          <a:solidFill>
            <a:srgbClr val="010202"/>
          </a:solidFill>
        </p:spPr>
        <p:txBody>
          <a:bodyPr wrap="square" lIns="0" tIns="0" rIns="0" bIns="0" rtlCol="0"/>
          <a:lstStyle/>
          <a:p>
            <a:endParaRPr/>
          </a:p>
        </p:txBody>
      </p:sp>
      <p:sp>
        <p:nvSpPr>
          <p:cNvPr id="7" name="object 7"/>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E84610"/>
            </a:solidFill>
          </a:ln>
        </p:spPr>
        <p:txBody>
          <a:bodyPr wrap="square" lIns="0" tIns="0" rIns="0" bIns="0" rtlCol="0"/>
          <a:lstStyle/>
          <a:p>
            <a:endParaRPr/>
          </a:p>
        </p:txBody>
      </p:sp>
      <p:pic>
        <p:nvPicPr>
          <p:cNvPr id="17" name="object 17"/>
          <p:cNvPicPr/>
          <p:nvPr/>
        </p:nvPicPr>
        <p:blipFill>
          <a:blip r:embed="rId3" cstate="print"/>
          <a:stretch>
            <a:fillRect/>
          </a:stretch>
        </p:blipFill>
        <p:spPr>
          <a:xfrm>
            <a:off x="22799" y="0"/>
            <a:ext cx="20081300" cy="11308556"/>
          </a:xfrm>
          <a:prstGeom prst="rect">
            <a:avLst/>
          </a:prstGeom>
        </p:spPr>
      </p:pic>
      <p:sp>
        <p:nvSpPr>
          <p:cNvPr id="22" name="object 22"/>
          <p:cNvSpPr/>
          <p:nvPr/>
        </p:nvSpPr>
        <p:spPr>
          <a:xfrm>
            <a:off x="0" y="0"/>
            <a:ext cx="10082205"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352E4B">
              <a:alpha val="39999"/>
            </a:srgbClr>
          </a:solidFill>
        </p:spPr>
        <p:txBody>
          <a:bodyPr wrap="square" lIns="0" tIns="0" rIns="0" bIns="0" rtlCol="0"/>
          <a:lstStyle/>
          <a:p>
            <a:endParaRPr/>
          </a:p>
        </p:txBody>
      </p:sp>
      <p:grpSp>
        <p:nvGrpSpPr>
          <p:cNvPr id="25" name="object 25"/>
          <p:cNvGrpSpPr/>
          <p:nvPr/>
        </p:nvGrpSpPr>
        <p:grpSpPr>
          <a:xfrm>
            <a:off x="1507807" y="3331469"/>
            <a:ext cx="17968595" cy="7348855"/>
            <a:chOff x="1507807" y="3331469"/>
            <a:chExt cx="17968595" cy="7348855"/>
          </a:xfrm>
        </p:grpSpPr>
        <p:sp>
          <p:nvSpPr>
            <p:cNvPr id="26" name="object 26"/>
            <p:cNvSpPr/>
            <p:nvPr/>
          </p:nvSpPr>
          <p:spPr>
            <a:xfrm>
              <a:off x="17685322" y="8889739"/>
              <a:ext cx="1790700" cy="1790700"/>
            </a:xfrm>
            <a:custGeom>
              <a:avLst/>
              <a:gdLst/>
              <a:ahLst/>
              <a:cxnLst/>
              <a:rect l="l" t="t" r="r" b="b"/>
              <a:pathLst>
                <a:path w="1790700" h="1790700">
                  <a:moveTo>
                    <a:pt x="895248" y="0"/>
                  </a:moveTo>
                  <a:lnTo>
                    <a:pt x="847712" y="1244"/>
                  </a:lnTo>
                  <a:lnTo>
                    <a:pt x="800811" y="4927"/>
                  </a:lnTo>
                  <a:lnTo>
                    <a:pt x="754621" y="10985"/>
                  </a:lnTo>
                  <a:lnTo>
                    <a:pt x="709193" y="19367"/>
                  </a:lnTo>
                  <a:lnTo>
                    <a:pt x="664603" y="29997"/>
                  </a:lnTo>
                  <a:lnTo>
                    <a:pt x="620915" y="42824"/>
                  </a:lnTo>
                  <a:lnTo>
                    <a:pt x="578180" y="57772"/>
                  </a:lnTo>
                  <a:lnTo>
                    <a:pt x="536448" y="74803"/>
                  </a:lnTo>
                  <a:lnTo>
                    <a:pt x="495808" y="93840"/>
                  </a:lnTo>
                  <a:lnTo>
                    <a:pt x="456311" y="114820"/>
                  </a:lnTo>
                  <a:lnTo>
                    <a:pt x="418007" y="137680"/>
                  </a:lnTo>
                  <a:lnTo>
                    <a:pt x="380974" y="162369"/>
                  </a:lnTo>
                  <a:lnTo>
                    <a:pt x="345274" y="188810"/>
                  </a:lnTo>
                  <a:lnTo>
                    <a:pt x="310959" y="216954"/>
                  </a:lnTo>
                  <a:lnTo>
                    <a:pt x="278091" y="246735"/>
                  </a:lnTo>
                  <a:lnTo>
                    <a:pt x="246735" y="278091"/>
                  </a:lnTo>
                  <a:lnTo>
                    <a:pt x="216954" y="310959"/>
                  </a:lnTo>
                  <a:lnTo>
                    <a:pt x="188810" y="345274"/>
                  </a:lnTo>
                  <a:lnTo>
                    <a:pt x="162369" y="380974"/>
                  </a:lnTo>
                  <a:lnTo>
                    <a:pt x="137680" y="418007"/>
                  </a:lnTo>
                  <a:lnTo>
                    <a:pt x="114820" y="456311"/>
                  </a:lnTo>
                  <a:lnTo>
                    <a:pt x="93840" y="495808"/>
                  </a:lnTo>
                  <a:lnTo>
                    <a:pt x="74803" y="536448"/>
                  </a:lnTo>
                  <a:lnTo>
                    <a:pt x="57772" y="578180"/>
                  </a:lnTo>
                  <a:lnTo>
                    <a:pt x="42824" y="620915"/>
                  </a:lnTo>
                  <a:lnTo>
                    <a:pt x="29997" y="664603"/>
                  </a:lnTo>
                  <a:lnTo>
                    <a:pt x="19367" y="709193"/>
                  </a:lnTo>
                  <a:lnTo>
                    <a:pt x="10985" y="754621"/>
                  </a:lnTo>
                  <a:lnTo>
                    <a:pt x="4927" y="800811"/>
                  </a:lnTo>
                  <a:lnTo>
                    <a:pt x="1244" y="847712"/>
                  </a:lnTo>
                  <a:lnTo>
                    <a:pt x="0" y="895248"/>
                  </a:lnTo>
                  <a:lnTo>
                    <a:pt x="1244" y="942797"/>
                  </a:lnTo>
                  <a:lnTo>
                    <a:pt x="4927" y="989711"/>
                  </a:lnTo>
                  <a:lnTo>
                    <a:pt x="10985" y="1035900"/>
                  </a:lnTo>
                  <a:lnTo>
                    <a:pt x="19367" y="1081328"/>
                  </a:lnTo>
                  <a:lnTo>
                    <a:pt x="29997" y="1125918"/>
                  </a:lnTo>
                  <a:lnTo>
                    <a:pt x="42824" y="1169619"/>
                  </a:lnTo>
                  <a:lnTo>
                    <a:pt x="57772" y="1212367"/>
                  </a:lnTo>
                  <a:lnTo>
                    <a:pt x="74803" y="1254086"/>
                  </a:lnTo>
                  <a:lnTo>
                    <a:pt x="93840" y="1294739"/>
                  </a:lnTo>
                  <a:lnTo>
                    <a:pt x="114820" y="1334236"/>
                  </a:lnTo>
                  <a:lnTo>
                    <a:pt x="137680" y="1372539"/>
                  </a:lnTo>
                  <a:lnTo>
                    <a:pt x="162369" y="1409573"/>
                  </a:lnTo>
                  <a:lnTo>
                    <a:pt x="188810" y="1445285"/>
                  </a:lnTo>
                  <a:lnTo>
                    <a:pt x="216954" y="1479600"/>
                  </a:lnTo>
                  <a:lnTo>
                    <a:pt x="246735" y="1512468"/>
                  </a:lnTo>
                  <a:lnTo>
                    <a:pt x="278091" y="1543824"/>
                  </a:lnTo>
                  <a:lnTo>
                    <a:pt x="310959" y="1573606"/>
                  </a:lnTo>
                  <a:lnTo>
                    <a:pt x="345274" y="1601749"/>
                  </a:lnTo>
                  <a:lnTo>
                    <a:pt x="380974" y="1628203"/>
                  </a:lnTo>
                  <a:lnTo>
                    <a:pt x="418007" y="1652879"/>
                  </a:lnTo>
                  <a:lnTo>
                    <a:pt x="456311" y="1675752"/>
                  </a:lnTo>
                  <a:lnTo>
                    <a:pt x="495808" y="1696732"/>
                  </a:lnTo>
                  <a:lnTo>
                    <a:pt x="536448" y="1715757"/>
                  </a:lnTo>
                  <a:lnTo>
                    <a:pt x="578180" y="1732788"/>
                  </a:lnTo>
                  <a:lnTo>
                    <a:pt x="620915" y="1747748"/>
                  </a:lnTo>
                  <a:lnTo>
                    <a:pt x="664603" y="1760575"/>
                  </a:lnTo>
                  <a:lnTo>
                    <a:pt x="709193" y="1771205"/>
                  </a:lnTo>
                  <a:lnTo>
                    <a:pt x="754621" y="1779587"/>
                  </a:lnTo>
                  <a:lnTo>
                    <a:pt x="800811" y="1785645"/>
                  </a:lnTo>
                  <a:lnTo>
                    <a:pt x="847712" y="1789328"/>
                  </a:lnTo>
                  <a:lnTo>
                    <a:pt x="895248" y="1790560"/>
                  </a:lnTo>
                  <a:lnTo>
                    <a:pt x="895248" y="1781987"/>
                  </a:lnTo>
                  <a:lnTo>
                    <a:pt x="895248" y="1776120"/>
                  </a:lnTo>
                  <a:lnTo>
                    <a:pt x="847471" y="1774710"/>
                  </a:lnTo>
                  <a:lnTo>
                    <a:pt x="800404" y="1770532"/>
                  </a:lnTo>
                  <a:lnTo>
                    <a:pt x="754151" y="1763674"/>
                  </a:lnTo>
                  <a:lnTo>
                    <a:pt x="708787" y="1754187"/>
                  </a:lnTo>
                  <a:lnTo>
                    <a:pt x="664362" y="1742173"/>
                  </a:lnTo>
                  <a:lnTo>
                    <a:pt x="620979" y="1727708"/>
                  </a:lnTo>
                  <a:lnTo>
                    <a:pt x="578700" y="1710855"/>
                  </a:lnTo>
                  <a:lnTo>
                    <a:pt x="537603" y="1691703"/>
                  </a:lnTo>
                  <a:lnTo>
                    <a:pt x="497776" y="1670329"/>
                  </a:lnTo>
                  <a:lnTo>
                    <a:pt x="459282" y="1646809"/>
                  </a:lnTo>
                  <a:lnTo>
                    <a:pt x="422198" y="1621231"/>
                  </a:lnTo>
                  <a:lnTo>
                    <a:pt x="386600" y="1593646"/>
                  </a:lnTo>
                  <a:lnTo>
                    <a:pt x="352577" y="1564170"/>
                  </a:lnTo>
                  <a:lnTo>
                    <a:pt x="320192" y="1532851"/>
                  </a:lnTo>
                  <a:lnTo>
                    <a:pt x="289534" y="1499768"/>
                  </a:lnTo>
                  <a:lnTo>
                    <a:pt x="260654" y="1465021"/>
                  </a:lnTo>
                  <a:lnTo>
                    <a:pt x="233654" y="1428673"/>
                  </a:lnTo>
                  <a:lnTo>
                    <a:pt x="208610" y="1390802"/>
                  </a:lnTo>
                  <a:lnTo>
                    <a:pt x="185585" y="1351483"/>
                  </a:lnTo>
                  <a:lnTo>
                    <a:pt x="164655" y="1310805"/>
                  </a:lnTo>
                  <a:lnTo>
                    <a:pt x="145897" y="1268831"/>
                  </a:lnTo>
                  <a:lnTo>
                    <a:pt x="129400" y="1225651"/>
                  </a:lnTo>
                  <a:lnTo>
                    <a:pt x="115227" y="1181341"/>
                  </a:lnTo>
                  <a:lnTo>
                    <a:pt x="103466" y="1135976"/>
                  </a:lnTo>
                  <a:lnTo>
                    <a:pt x="94183" y="1089634"/>
                  </a:lnTo>
                  <a:lnTo>
                    <a:pt x="87464" y="1042390"/>
                  </a:lnTo>
                  <a:lnTo>
                    <a:pt x="83375" y="994333"/>
                  </a:lnTo>
                  <a:lnTo>
                    <a:pt x="81991" y="945527"/>
                  </a:lnTo>
                  <a:lnTo>
                    <a:pt x="83375" y="896721"/>
                  </a:lnTo>
                  <a:lnTo>
                    <a:pt x="87464" y="848652"/>
                  </a:lnTo>
                  <a:lnTo>
                    <a:pt x="94183" y="801420"/>
                  </a:lnTo>
                  <a:lnTo>
                    <a:pt x="103466" y="755078"/>
                  </a:lnTo>
                  <a:lnTo>
                    <a:pt x="115227" y="709701"/>
                  </a:lnTo>
                  <a:lnTo>
                    <a:pt x="129400" y="665391"/>
                  </a:lnTo>
                  <a:lnTo>
                    <a:pt x="145897" y="622211"/>
                  </a:lnTo>
                  <a:lnTo>
                    <a:pt x="164655" y="580250"/>
                  </a:lnTo>
                  <a:lnTo>
                    <a:pt x="185585" y="539559"/>
                  </a:lnTo>
                  <a:lnTo>
                    <a:pt x="208610" y="500253"/>
                  </a:lnTo>
                  <a:lnTo>
                    <a:pt x="233654" y="462368"/>
                  </a:lnTo>
                  <a:lnTo>
                    <a:pt x="260654" y="426021"/>
                  </a:lnTo>
                  <a:lnTo>
                    <a:pt x="289534" y="391274"/>
                  </a:lnTo>
                  <a:lnTo>
                    <a:pt x="320192" y="358203"/>
                  </a:lnTo>
                  <a:lnTo>
                    <a:pt x="352577" y="326885"/>
                  </a:lnTo>
                  <a:lnTo>
                    <a:pt x="386600" y="297395"/>
                  </a:lnTo>
                  <a:lnTo>
                    <a:pt x="422198" y="269824"/>
                  </a:lnTo>
                  <a:lnTo>
                    <a:pt x="459282" y="244233"/>
                  </a:lnTo>
                  <a:lnTo>
                    <a:pt x="497776" y="220713"/>
                  </a:lnTo>
                  <a:lnTo>
                    <a:pt x="537603" y="199339"/>
                  </a:lnTo>
                  <a:lnTo>
                    <a:pt x="578700" y="180187"/>
                  </a:lnTo>
                  <a:lnTo>
                    <a:pt x="620979" y="163347"/>
                  </a:lnTo>
                  <a:lnTo>
                    <a:pt x="664362" y="148869"/>
                  </a:lnTo>
                  <a:lnTo>
                    <a:pt x="708787" y="136855"/>
                  </a:lnTo>
                  <a:lnTo>
                    <a:pt x="754151" y="127381"/>
                  </a:lnTo>
                  <a:lnTo>
                    <a:pt x="800404" y="120510"/>
                  </a:lnTo>
                  <a:lnTo>
                    <a:pt x="847471" y="116332"/>
                  </a:lnTo>
                  <a:lnTo>
                    <a:pt x="895248" y="114922"/>
                  </a:lnTo>
                  <a:lnTo>
                    <a:pt x="895248" y="0"/>
                  </a:lnTo>
                  <a:close/>
                </a:path>
                <a:path w="1790700" h="1790700">
                  <a:moveTo>
                    <a:pt x="1309154" y="594728"/>
                  </a:moveTo>
                  <a:lnTo>
                    <a:pt x="1307528" y="592963"/>
                  </a:lnTo>
                  <a:lnTo>
                    <a:pt x="1281353" y="564642"/>
                  </a:lnTo>
                  <a:lnTo>
                    <a:pt x="895273" y="146850"/>
                  </a:lnTo>
                  <a:lnTo>
                    <a:pt x="724408" y="331724"/>
                  </a:lnTo>
                  <a:lnTo>
                    <a:pt x="724408" y="667334"/>
                  </a:lnTo>
                  <a:lnTo>
                    <a:pt x="629043" y="763511"/>
                  </a:lnTo>
                  <a:lnTo>
                    <a:pt x="540550" y="660895"/>
                  </a:lnTo>
                  <a:lnTo>
                    <a:pt x="635977" y="564642"/>
                  </a:lnTo>
                  <a:lnTo>
                    <a:pt x="724408" y="667334"/>
                  </a:lnTo>
                  <a:lnTo>
                    <a:pt x="724408" y="331724"/>
                  </a:lnTo>
                  <a:lnTo>
                    <a:pt x="203555" y="895273"/>
                  </a:lnTo>
                  <a:lnTo>
                    <a:pt x="379145" y="1085240"/>
                  </a:lnTo>
                  <a:lnTo>
                    <a:pt x="479044" y="1085176"/>
                  </a:lnTo>
                  <a:lnTo>
                    <a:pt x="545846" y="771271"/>
                  </a:lnTo>
                  <a:lnTo>
                    <a:pt x="811009" y="771271"/>
                  </a:lnTo>
                  <a:lnTo>
                    <a:pt x="823874" y="715314"/>
                  </a:lnTo>
                  <a:lnTo>
                    <a:pt x="836739" y="671614"/>
                  </a:lnTo>
                  <a:lnTo>
                    <a:pt x="975309" y="651370"/>
                  </a:lnTo>
                  <a:lnTo>
                    <a:pt x="966304" y="682929"/>
                  </a:lnTo>
                  <a:lnTo>
                    <a:pt x="958837" y="713384"/>
                  </a:lnTo>
                  <a:lnTo>
                    <a:pt x="952398" y="742810"/>
                  </a:lnTo>
                  <a:lnTo>
                    <a:pt x="946480" y="771271"/>
                  </a:lnTo>
                  <a:lnTo>
                    <a:pt x="1098880" y="771271"/>
                  </a:lnTo>
                  <a:lnTo>
                    <a:pt x="1099972" y="760006"/>
                  </a:lnTo>
                  <a:lnTo>
                    <a:pt x="1101877" y="747725"/>
                  </a:lnTo>
                  <a:lnTo>
                    <a:pt x="1104214" y="735126"/>
                  </a:lnTo>
                  <a:lnTo>
                    <a:pt x="1106627" y="722947"/>
                  </a:lnTo>
                  <a:lnTo>
                    <a:pt x="1128369" y="664895"/>
                  </a:lnTo>
                  <a:lnTo>
                    <a:pt x="1139913" y="651370"/>
                  </a:lnTo>
                  <a:lnTo>
                    <a:pt x="1160627" y="627087"/>
                  </a:lnTo>
                  <a:lnTo>
                    <a:pt x="1198740" y="605320"/>
                  </a:lnTo>
                  <a:lnTo>
                    <a:pt x="1238084" y="595350"/>
                  </a:lnTo>
                  <a:lnTo>
                    <a:pt x="1274025" y="592963"/>
                  </a:lnTo>
                  <a:lnTo>
                    <a:pt x="1283474" y="593077"/>
                  </a:lnTo>
                  <a:lnTo>
                    <a:pt x="1292466" y="593394"/>
                  </a:lnTo>
                  <a:lnTo>
                    <a:pt x="1301013" y="593953"/>
                  </a:lnTo>
                  <a:lnTo>
                    <a:pt x="1309154" y="594728"/>
                  </a:lnTo>
                  <a:close/>
                </a:path>
                <a:path w="1790700" h="1790700">
                  <a:moveTo>
                    <a:pt x="1586903" y="895248"/>
                  </a:moveTo>
                  <a:lnTo>
                    <a:pt x="1352842" y="642010"/>
                  </a:lnTo>
                  <a:lnTo>
                    <a:pt x="1318399" y="698906"/>
                  </a:lnTo>
                  <a:lnTo>
                    <a:pt x="1310627" y="695121"/>
                  </a:lnTo>
                  <a:lnTo>
                    <a:pt x="1302270" y="692150"/>
                  </a:lnTo>
                  <a:lnTo>
                    <a:pt x="1293012" y="690194"/>
                  </a:lnTo>
                  <a:lnTo>
                    <a:pt x="1282573" y="689495"/>
                  </a:lnTo>
                  <a:lnTo>
                    <a:pt x="1270406" y="691489"/>
                  </a:lnTo>
                  <a:lnTo>
                    <a:pt x="1259243" y="697191"/>
                  </a:lnTo>
                  <a:lnTo>
                    <a:pt x="1250416" y="706259"/>
                  </a:lnTo>
                  <a:lnTo>
                    <a:pt x="1245235" y="718324"/>
                  </a:lnTo>
                  <a:lnTo>
                    <a:pt x="1234325" y="771245"/>
                  </a:lnTo>
                  <a:lnTo>
                    <a:pt x="1319225" y="771245"/>
                  </a:lnTo>
                  <a:lnTo>
                    <a:pt x="1282573" y="860056"/>
                  </a:lnTo>
                  <a:lnTo>
                    <a:pt x="1217993" y="860056"/>
                  </a:lnTo>
                  <a:lnTo>
                    <a:pt x="1159586" y="1146594"/>
                  </a:lnTo>
                  <a:lnTo>
                    <a:pt x="1144917" y="1199972"/>
                  </a:lnTo>
                  <a:lnTo>
                    <a:pt x="1124089" y="1248194"/>
                  </a:lnTo>
                  <a:lnTo>
                    <a:pt x="1098219" y="1291526"/>
                  </a:lnTo>
                  <a:lnTo>
                    <a:pt x="1068425" y="1330236"/>
                  </a:lnTo>
                  <a:lnTo>
                    <a:pt x="1035824" y="1364564"/>
                  </a:lnTo>
                  <a:lnTo>
                    <a:pt x="954036" y="1292910"/>
                  </a:lnTo>
                  <a:lnTo>
                    <a:pt x="976807" y="1264094"/>
                  </a:lnTo>
                  <a:lnTo>
                    <a:pt x="996657" y="1230363"/>
                  </a:lnTo>
                  <a:lnTo>
                    <a:pt x="1012723" y="1192098"/>
                  </a:lnTo>
                  <a:lnTo>
                    <a:pt x="1024102" y="1149680"/>
                  </a:lnTo>
                  <a:lnTo>
                    <a:pt x="1082509" y="860056"/>
                  </a:lnTo>
                  <a:lnTo>
                    <a:pt x="927036" y="860056"/>
                  </a:lnTo>
                  <a:lnTo>
                    <a:pt x="892784" y="1021956"/>
                  </a:lnTo>
                  <a:lnTo>
                    <a:pt x="887425" y="1056335"/>
                  </a:lnTo>
                  <a:lnTo>
                    <a:pt x="889571" y="1077264"/>
                  </a:lnTo>
                  <a:lnTo>
                    <a:pt x="930236" y="1089952"/>
                  </a:lnTo>
                  <a:lnTo>
                    <a:pt x="956614" y="1082687"/>
                  </a:lnTo>
                  <a:lnTo>
                    <a:pt x="955865" y="1160538"/>
                  </a:lnTo>
                  <a:lnTo>
                    <a:pt x="928217" y="1171105"/>
                  </a:lnTo>
                  <a:lnTo>
                    <a:pt x="901827" y="1178382"/>
                  </a:lnTo>
                  <a:lnTo>
                    <a:pt x="877341" y="1182573"/>
                  </a:lnTo>
                  <a:lnTo>
                    <a:pt x="855446" y="1183919"/>
                  </a:lnTo>
                  <a:lnTo>
                    <a:pt x="799833" y="1179436"/>
                  </a:lnTo>
                  <a:lnTo>
                    <a:pt x="761606" y="1163193"/>
                  </a:lnTo>
                  <a:lnTo>
                    <a:pt x="742632" y="1131036"/>
                  </a:lnTo>
                  <a:lnTo>
                    <a:pt x="744816" y="1078788"/>
                  </a:lnTo>
                  <a:lnTo>
                    <a:pt x="791552" y="860056"/>
                  </a:lnTo>
                  <a:lnTo>
                    <a:pt x="662698" y="860056"/>
                  </a:lnTo>
                  <a:lnTo>
                    <a:pt x="595845" y="1173010"/>
                  </a:lnTo>
                  <a:lnTo>
                    <a:pt x="460298" y="1173010"/>
                  </a:lnTo>
                  <a:lnTo>
                    <a:pt x="895248" y="1643672"/>
                  </a:lnTo>
                  <a:lnTo>
                    <a:pt x="1586903" y="895248"/>
                  </a:lnTo>
                  <a:close/>
                </a:path>
                <a:path w="1790700" h="1790700">
                  <a:moveTo>
                    <a:pt x="1790522" y="895273"/>
                  </a:moveTo>
                  <a:lnTo>
                    <a:pt x="1789277" y="847725"/>
                  </a:lnTo>
                  <a:lnTo>
                    <a:pt x="1785594" y="800823"/>
                  </a:lnTo>
                  <a:lnTo>
                    <a:pt x="1779536" y="754634"/>
                  </a:lnTo>
                  <a:lnTo>
                    <a:pt x="1771154" y="709218"/>
                  </a:lnTo>
                  <a:lnTo>
                    <a:pt x="1760524" y="664629"/>
                  </a:lnTo>
                  <a:lnTo>
                    <a:pt x="1747697" y="620928"/>
                  </a:lnTo>
                  <a:lnTo>
                    <a:pt x="1732749" y="578192"/>
                  </a:lnTo>
                  <a:lnTo>
                    <a:pt x="1715719" y="536473"/>
                  </a:lnTo>
                  <a:lnTo>
                    <a:pt x="1696681" y="495833"/>
                  </a:lnTo>
                  <a:lnTo>
                    <a:pt x="1675701" y="456323"/>
                  </a:lnTo>
                  <a:lnTo>
                    <a:pt x="1652841" y="418033"/>
                  </a:lnTo>
                  <a:lnTo>
                    <a:pt x="1628152" y="381000"/>
                  </a:lnTo>
                  <a:lnTo>
                    <a:pt x="1601711" y="345287"/>
                  </a:lnTo>
                  <a:lnTo>
                    <a:pt x="1573568" y="310972"/>
                  </a:lnTo>
                  <a:lnTo>
                    <a:pt x="1543786" y="278104"/>
                  </a:lnTo>
                  <a:lnTo>
                    <a:pt x="1512430" y="246748"/>
                  </a:lnTo>
                  <a:lnTo>
                    <a:pt x="1479562" y="216979"/>
                  </a:lnTo>
                  <a:lnTo>
                    <a:pt x="1445247" y="188823"/>
                  </a:lnTo>
                  <a:lnTo>
                    <a:pt x="1409547" y="162382"/>
                  </a:lnTo>
                  <a:lnTo>
                    <a:pt x="1372514" y="137693"/>
                  </a:lnTo>
                  <a:lnTo>
                    <a:pt x="1334211" y="114833"/>
                  </a:lnTo>
                  <a:lnTo>
                    <a:pt x="1294714" y="93853"/>
                  </a:lnTo>
                  <a:lnTo>
                    <a:pt x="1254074" y="74828"/>
                  </a:lnTo>
                  <a:lnTo>
                    <a:pt x="1212342" y="57797"/>
                  </a:lnTo>
                  <a:lnTo>
                    <a:pt x="1169606" y="42837"/>
                  </a:lnTo>
                  <a:lnTo>
                    <a:pt x="1125918" y="30010"/>
                  </a:lnTo>
                  <a:lnTo>
                    <a:pt x="1081328" y="19380"/>
                  </a:lnTo>
                  <a:lnTo>
                    <a:pt x="1035900" y="10998"/>
                  </a:lnTo>
                  <a:lnTo>
                    <a:pt x="989711" y="4940"/>
                  </a:lnTo>
                  <a:lnTo>
                    <a:pt x="942809" y="1257"/>
                  </a:lnTo>
                  <a:lnTo>
                    <a:pt x="895273" y="25"/>
                  </a:lnTo>
                  <a:lnTo>
                    <a:pt x="895273" y="14465"/>
                  </a:lnTo>
                  <a:lnTo>
                    <a:pt x="943063" y="15875"/>
                  </a:lnTo>
                  <a:lnTo>
                    <a:pt x="990117" y="20053"/>
                  </a:lnTo>
                  <a:lnTo>
                    <a:pt x="1036383" y="26911"/>
                  </a:lnTo>
                  <a:lnTo>
                    <a:pt x="1081760" y="36398"/>
                  </a:lnTo>
                  <a:lnTo>
                    <a:pt x="1126172" y="48412"/>
                  </a:lnTo>
                  <a:lnTo>
                    <a:pt x="1169568" y="62877"/>
                  </a:lnTo>
                  <a:lnTo>
                    <a:pt x="1211846" y="79730"/>
                  </a:lnTo>
                  <a:lnTo>
                    <a:pt x="1252943" y="98869"/>
                  </a:lnTo>
                  <a:lnTo>
                    <a:pt x="1292771" y="120243"/>
                  </a:lnTo>
                  <a:lnTo>
                    <a:pt x="1331264" y="143764"/>
                  </a:lnTo>
                  <a:lnTo>
                    <a:pt x="1368348" y="169341"/>
                  </a:lnTo>
                  <a:lnTo>
                    <a:pt x="1403934" y="196913"/>
                  </a:lnTo>
                  <a:lnTo>
                    <a:pt x="1437957" y="226402"/>
                  </a:lnTo>
                  <a:lnTo>
                    <a:pt x="1470342" y="257721"/>
                  </a:lnTo>
                  <a:lnTo>
                    <a:pt x="1501013" y="290791"/>
                  </a:lnTo>
                  <a:lnTo>
                    <a:pt x="1529880" y="325539"/>
                  </a:lnTo>
                  <a:lnTo>
                    <a:pt x="1556867" y="361886"/>
                  </a:lnTo>
                  <a:lnTo>
                    <a:pt x="1581924" y="399757"/>
                  </a:lnTo>
                  <a:lnTo>
                    <a:pt x="1604949" y="439077"/>
                  </a:lnTo>
                  <a:lnTo>
                    <a:pt x="1625866" y="479755"/>
                  </a:lnTo>
                  <a:lnTo>
                    <a:pt x="1644624" y="521728"/>
                  </a:lnTo>
                  <a:lnTo>
                    <a:pt x="1661121" y="564908"/>
                  </a:lnTo>
                  <a:lnTo>
                    <a:pt x="1675282" y="609219"/>
                  </a:lnTo>
                  <a:lnTo>
                    <a:pt x="1687042" y="654596"/>
                  </a:lnTo>
                  <a:lnTo>
                    <a:pt x="1696326" y="700938"/>
                  </a:lnTo>
                  <a:lnTo>
                    <a:pt x="1703044" y="748182"/>
                  </a:lnTo>
                  <a:lnTo>
                    <a:pt x="1707146" y="796251"/>
                  </a:lnTo>
                  <a:lnTo>
                    <a:pt x="1708518" y="845058"/>
                  </a:lnTo>
                  <a:lnTo>
                    <a:pt x="1707146" y="893864"/>
                  </a:lnTo>
                  <a:lnTo>
                    <a:pt x="1703044" y="941920"/>
                  </a:lnTo>
                  <a:lnTo>
                    <a:pt x="1696326" y="989152"/>
                  </a:lnTo>
                  <a:lnTo>
                    <a:pt x="1687042" y="1035494"/>
                  </a:lnTo>
                  <a:lnTo>
                    <a:pt x="1675282" y="1080846"/>
                  </a:lnTo>
                  <a:lnTo>
                    <a:pt x="1661121" y="1125156"/>
                  </a:lnTo>
                  <a:lnTo>
                    <a:pt x="1644624" y="1168336"/>
                  </a:lnTo>
                  <a:lnTo>
                    <a:pt x="1625866" y="1210297"/>
                  </a:lnTo>
                  <a:lnTo>
                    <a:pt x="1604949" y="1250975"/>
                  </a:lnTo>
                  <a:lnTo>
                    <a:pt x="1581924" y="1290294"/>
                  </a:lnTo>
                  <a:lnTo>
                    <a:pt x="1556867" y="1328166"/>
                  </a:lnTo>
                  <a:lnTo>
                    <a:pt x="1529880" y="1364513"/>
                  </a:lnTo>
                  <a:lnTo>
                    <a:pt x="1501013" y="1399260"/>
                  </a:lnTo>
                  <a:lnTo>
                    <a:pt x="1470342" y="1432331"/>
                  </a:lnTo>
                  <a:lnTo>
                    <a:pt x="1437957" y="1463649"/>
                  </a:lnTo>
                  <a:lnTo>
                    <a:pt x="1403934" y="1493139"/>
                  </a:lnTo>
                  <a:lnTo>
                    <a:pt x="1368348" y="1520710"/>
                  </a:lnTo>
                  <a:lnTo>
                    <a:pt x="1331264" y="1546288"/>
                  </a:lnTo>
                  <a:lnTo>
                    <a:pt x="1292771" y="1569808"/>
                  </a:lnTo>
                  <a:lnTo>
                    <a:pt x="1252943" y="1591183"/>
                  </a:lnTo>
                  <a:lnTo>
                    <a:pt x="1211846" y="1610334"/>
                  </a:lnTo>
                  <a:lnTo>
                    <a:pt x="1169568" y="1627187"/>
                  </a:lnTo>
                  <a:lnTo>
                    <a:pt x="1126172" y="1641652"/>
                  </a:lnTo>
                  <a:lnTo>
                    <a:pt x="1081760" y="1653667"/>
                  </a:lnTo>
                  <a:lnTo>
                    <a:pt x="1036383" y="1663141"/>
                  </a:lnTo>
                  <a:lnTo>
                    <a:pt x="990117" y="1670011"/>
                  </a:lnTo>
                  <a:lnTo>
                    <a:pt x="943063" y="1674190"/>
                  </a:lnTo>
                  <a:lnTo>
                    <a:pt x="895273" y="1675599"/>
                  </a:lnTo>
                  <a:lnTo>
                    <a:pt x="895273" y="1790522"/>
                  </a:lnTo>
                  <a:lnTo>
                    <a:pt x="942809" y="1789277"/>
                  </a:lnTo>
                  <a:lnTo>
                    <a:pt x="989711" y="1785594"/>
                  </a:lnTo>
                  <a:lnTo>
                    <a:pt x="1035900" y="1779536"/>
                  </a:lnTo>
                  <a:lnTo>
                    <a:pt x="1081328" y="1771167"/>
                  </a:lnTo>
                  <a:lnTo>
                    <a:pt x="1125918" y="1760524"/>
                  </a:lnTo>
                  <a:lnTo>
                    <a:pt x="1169606" y="1747697"/>
                  </a:lnTo>
                  <a:lnTo>
                    <a:pt x="1212342" y="1732749"/>
                  </a:lnTo>
                  <a:lnTo>
                    <a:pt x="1254074" y="1715719"/>
                  </a:lnTo>
                  <a:lnTo>
                    <a:pt x="1294714" y="1696681"/>
                  </a:lnTo>
                  <a:lnTo>
                    <a:pt x="1334211" y="1675701"/>
                  </a:lnTo>
                  <a:lnTo>
                    <a:pt x="1372514" y="1652841"/>
                  </a:lnTo>
                  <a:lnTo>
                    <a:pt x="1409547" y="1628152"/>
                  </a:lnTo>
                  <a:lnTo>
                    <a:pt x="1445247" y="1601711"/>
                  </a:lnTo>
                  <a:lnTo>
                    <a:pt x="1479562" y="1573568"/>
                  </a:lnTo>
                  <a:lnTo>
                    <a:pt x="1512430" y="1543786"/>
                  </a:lnTo>
                  <a:lnTo>
                    <a:pt x="1543786" y="1512430"/>
                  </a:lnTo>
                  <a:lnTo>
                    <a:pt x="1573568" y="1479575"/>
                  </a:lnTo>
                  <a:lnTo>
                    <a:pt x="1601711" y="1445247"/>
                  </a:lnTo>
                  <a:lnTo>
                    <a:pt x="1628152" y="1409547"/>
                  </a:lnTo>
                  <a:lnTo>
                    <a:pt x="1652841" y="1372514"/>
                  </a:lnTo>
                  <a:lnTo>
                    <a:pt x="1675701" y="1334211"/>
                  </a:lnTo>
                  <a:lnTo>
                    <a:pt x="1696681" y="1294714"/>
                  </a:lnTo>
                  <a:lnTo>
                    <a:pt x="1715719" y="1254074"/>
                  </a:lnTo>
                  <a:lnTo>
                    <a:pt x="1732749" y="1212354"/>
                  </a:lnTo>
                  <a:lnTo>
                    <a:pt x="1747697" y="1169606"/>
                  </a:lnTo>
                  <a:lnTo>
                    <a:pt x="1760524" y="1125918"/>
                  </a:lnTo>
                  <a:lnTo>
                    <a:pt x="1771154" y="1081328"/>
                  </a:lnTo>
                  <a:lnTo>
                    <a:pt x="1779536" y="1035900"/>
                  </a:lnTo>
                  <a:lnTo>
                    <a:pt x="1785594" y="989711"/>
                  </a:lnTo>
                  <a:lnTo>
                    <a:pt x="1789277" y="942822"/>
                  </a:lnTo>
                  <a:lnTo>
                    <a:pt x="1790522" y="895273"/>
                  </a:lnTo>
                  <a:close/>
                </a:path>
              </a:pathLst>
            </a:custGeom>
            <a:solidFill>
              <a:srgbClr val="FFFFFF"/>
            </a:solidFill>
          </p:spPr>
          <p:txBody>
            <a:bodyPr wrap="square" lIns="0" tIns="0" rIns="0" bIns="0" rtlCol="0"/>
            <a:lstStyle/>
            <a:p>
              <a:endParaRPr/>
            </a:p>
          </p:txBody>
        </p:sp>
        <p:sp>
          <p:nvSpPr>
            <p:cNvPr id="27" name="object 27"/>
            <p:cNvSpPr/>
            <p:nvPr/>
          </p:nvSpPr>
          <p:spPr>
            <a:xfrm>
              <a:off x="1507807" y="3331469"/>
              <a:ext cx="14952980" cy="5375275"/>
            </a:xfrm>
            <a:custGeom>
              <a:avLst/>
              <a:gdLst/>
              <a:ahLst/>
              <a:cxnLst/>
              <a:rect l="l" t="t" r="r" b="b"/>
              <a:pathLst>
                <a:path w="14952980" h="5375275">
                  <a:moveTo>
                    <a:pt x="6366294" y="0"/>
                  </a:moveTo>
                  <a:lnTo>
                    <a:pt x="2181898" y="0"/>
                  </a:lnTo>
                  <a:lnTo>
                    <a:pt x="2181898" y="952855"/>
                  </a:lnTo>
                  <a:lnTo>
                    <a:pt x="6366294" y="952855"/>
                  </a:lnTo>
                  <a:lnTo>
                    <a:pt x="6366294" y="0"/>
                  </a:lnTo>
                  <a:close/>
                </a:path>
                <a:path w="14952980" h="5375275">
                  <a:moveTo>
                    <a:pt x="7769390" y="4390771"/>
                  </a:moveTo>
                  <a:lnTo>
                    <a:pt x="37096" y="4390771"/>
                  </a:lnTo>
                  <a:lnTo>
                    <a:pt x="37096" y="5375033"/>
                  </a:lnTo>
                  <a:lnTo>
                    <a:pt x="7769390" y="5375033"/>
                  </a:lnTo>
                  <a:lnTo>
                    <a:pt x="7769390" y="4390771"/>
                  </a:lnTo>
                  <a:close/>
                </a:path>
                <a:path w="14952980" h="5375275">
                  <a:moveTo>
                    <a:pt x="11099127" y="1068946"/>
                  </a:moveTo>
                  <a:lnTo>
                    <a:pt x="2261705" y="1068946"/>
                  </a:lnTo>
                  <a:lnTo>
                    <a:pt x="2261705" y="2053209"/>
                  </a:lnTo>
                  <a:lnTo>
                    <a:pt x="11099127" y="2053209"/>
                  </a:lnTo>
                  <a:lnTo>
                    <a:pt x="11099127" y="1068946"/>
                  </a:lnTo>
                  <a:close/>
                </a:path>
                <a:path w="14952980" h="5375275">
                  <a:moveTo>
                    <a:pt x="13172364" y="2188845"/>
                  </a:moveTo>
                  <a:lnTo>
                    <a:pt x="0" y="2188845"/>
                  </a:lnTo>
                  <a:lnTo>
                    <a:pt x="0" y="3173107"/>
                  </a:lnTo>
                  <a:lnTo>
                    <a:pt x="13172364" y="3173107"/>
                  </a:lnTo>
                  <a:lnTo>
                    <a:pt x="13172364" y="2188845"/>
                  </a:lnTo>
                  <a:close/>
                </a:path>
                <a:path w="14952980" h="5375275">
                  <a:moveTo>
                    <a:pt x="14952421" y="3303117"/>
                  </a:moveTo>
                  <a:lnTo>
                    <a:pt x="1506969" y="3303117"/>
                  </a:lnTo>
                  <a:lnTo>
                    <a:pt x="1506969" y="4287380"/>
                  </a:lnTo>
                  <a:lnTo>
                    <a:pt x="14952421" y="4287380"/>
                  </a:lnTo>
                  <a:lnTo>
                    <a:pt x="14952421" y="3303117"/>
                  </a:lnTo>
                  <a:close/>
                </a:path>
              </a:pathLst>
            </a:custGeom>
            <a:solidFill>
              <a:srgbClr val="E84610"/>
            </a:solidFill>
          </p:spPr>
          <p:txBody>
            <a:bodyPr wrap="square" lIns="0" tIns="0" rIns="0" bIns="0" rtlCol="0"/>
            <a:lstStyle/>
            <a:p>
              <a:endParaRPr/>
            </a:p>
          </p:txBody>
        </p:sp>
      </p:grpSp>
      <p:sp>
        <p:nvSpPr>
          <p:cNvPr id="28" name="object 28"/>
          <p:cNvSpPr txBox="1">
            <a:spLocks noGrp="1"/>
          </p:cNvSpPr>
          <p:nvPr>
            <p:ph type="title"/>
          </p:nvPr>
        </p:nvSpPr>
        <p:spPr>
          <a:xfrm>
            <a:off x="1599960" y="3208563"/>
            <a:ext cx="6191250" cy="1093470"/>
          </a:xfrm>
          <a:prstGeom prst="rect">
            <a:avLst/>
          </a:prstGeom>
        </p:spPr>
        <p:txBody>
          <a:bodyPr vert="horz" wrap="square" lIns="0" tIns="13335" rIns="0" bIns="0" rtlCol="0">
            <a:spAutoFit/>
          </a:bodyPr>
          <a:lstStyle/>
          <a:p>
            <a:pPr marL="12700">
              <a:lnSpc>
                <a:spcPct val="100000"/>
              </a:lnSpc>
              <a:spcBef>
                <a:spcPts val="105"/>
              </a:spcBef>
            </a:pPr>
            <a:r>
              <a:rPr sz="7000" b="0" spc="-175" dirty="0">
                <a:solidFill>
                  <a:srgbClr val="FFFFFF"/>
                </a:solidFill>
                <a:latin typeface="Arial Black"/>
                <a:cs typeface="Arial Black"/>
              </a:rPr>
              <a:t>THE</a:t>
            </a:r>
            <a:r>
              <a:rPr sz="7000" b="0" spc="-710" dirty="0">
                <a:solidFill>
                  <a:srgbClr val="FFFFFF"/>
                </a:solidFill>
                <a:latin typeface="Arial Black"/>
                <a:cs typeface="Arial Black"/>
              </a:rPr>
              <a:t> </a:t>
            </a:r>
            <a:r>
              <a:rPr sz="7000" b="0" spc="-190" dirty="0">
                <a:solidFill>
                  <a:srgbClr val="FFFFFF"/>
                </a:solidFill>
                <a:latin typeface="Arial Black"/>
                <a:cs typeface="Arial Black"/>
              </a:rPr>
              <a:t>LABOUR</a:t>
            </a:r>
            <a:endParaRPr sz="7000">
              <a:latin typeface="Arial Black"/>
              <a:cs typeface="Arial Black"/>
            </a:endParaRPr>
          </a:p>
        </p:txBody>
      </p:sp>
      <p:sp>
        <p:nvSpPr>
          <p:cNvPr id="29" name="object 29"/>
          <p:cNvSpPr txBox="1"/>
          <p:nvPr/>
        </p:nvSpPr>
        <p:spPr>
          <a:xfrm>
            <a:off x="1599960" y="4318424"/>
            <a:ext cx="14723110" cy="4423410"/>
          </a:xfrm>
          <a:prstGeom prst="rect">
            <a:avLst/>
          </a:prstGeom>
        </p:spPr>
        <p:txBody>
          <a:bodyPr vert="horz" wrap="square" lIns="0" tIns="14604" rIns="0" bIns="0" rtlCol="0">
            <a:spAutoFit/>
          </a:bodyPr>
          <a:lstStyle/>
          <a:p>
            <a:pPr marL="12700" marR="1772920">
              <a:lnSpc>
                <a:spcPts val="8740"/>
              </a:lnSpc>
              <a:spcBef>
                <a:spcPts val="114"/>
              </a:spcBef>
            </a:pPr>
            <a:r>
              <a:rPr sz="7000" spc="-165" dirty="0">
                <a:solidFill>
                  <a:srgbClr val="FFFFFF"/>
                </a:solidFill>
                <a:latin typeface="Arial Black"/>
                <a:cs typeface="Arial Black"/>
              </a:rPr>
              <a:t>AND</a:t>
            </a:r>
            <a:r>
              <a:rPr sz="7000" spc="-715" dirty="0">
                <a:solidFill>
                  <a:srgbClr val="FFFFFF"/>
                </a:solidFill>
                <a:latin typeface="Arial Black"/>
                <a:cs typeface="Arial Black"/>
              </a:rPr>
              <a:t> </a:t>
            </a:r>
            <a:r>
              <a:rPr sz="7000" spc="-215" dirty="0">
                <a:solidFill>
                  <a:srgbClr val="FFFFFF"/>
                </a:solidFill>
                <a:latin typeface="Arial Black"/>
                <a:cs typeface="Arial Black"/>
              </a:rPr>
              <a:t>GENDER</a:t>
            </a:r>
            <a:r>
              <a:rPr sz="7000" spc="-710" dirty="0">
                <a:solidFill>
                  <a:srgbClr val="FFFFFF"/>
                </a:solidFill>
                <a:latin typeface="Arial Black"/>
                <a:cs typeface="Arial Black"/>
              </a:rPr>
              <a:t> </a:t>
            </a:r>
            <a:r>
              <a:rPr sz="7000" spc="-254" dirty="0">
                <a:solidFill>
                  <a:srgbClr val="FFFFFF"/>
                </a:solidFill>
                <a:latin typeface="Arial Black"/>
                <a:cs typeface="Arial Black"/>
              </a:rPr>
              <a:t>R</a:t>
            </a:r>
            <a:r>
              <a:rPr sz="7000" spc="-260" dirty="0">
                <a:solidFill>
                  <a:srgbClr val="FFFFFF"/>
                </a:solidFill>
                <a:latin typeface="Arial Black"/>
                <a:cs typeface="Arial Black"/>
              </a:rPr>
              <a:t>EL</a:t>
            </a:r>
            <a:r>
              <a:rPr sz="7000" spc="-740" dirty="0">
                <a:solidFill>
                  <a:srgbClr val="FFFFFF"/>
                </a:solidFill>
                <a:latin typeface="Arial Black"/>
                <a:cs typeface="Arial Black"/>
              </a:rPr>
              <a:t>A</a:t>
            </a:r>
            <a:r>
              <a:rPr sz="7000" spc="-260" dirty="0">
                <a:solidFill>
                  <a:srgbClr val="FFFFFF"/>
                </a:solidFill>
                <a:latin typeface="Arial Black"/>
                <a:cs typeface="Arial Black"/>
              </a:rPr>
              <a:t>TE</a:t>
            </a:r>
            <a:r>
              <a:rPr sz="7000" spc="-10" dirty="0">
                <a:solidFill>
                  <a:srgbClr val="FFFFFF"/>
                </a:solidFill>
                <a:latin typeface="Arial Black"/>
                <a:cs typeface="Arial Black"/>
              </a:rPr>
              <a:t>D</a:t>
            </a:r>
            <a:r>
              <a:rPr sz="7000" spc="-295" dirty="0">
                <a:solidFill>
                  <a:srgbClr val="FFFFFF"/>
                </a:solidFill>
                <a:latin typeface="Arial Black"/>
                <a:cs typeface="Arial Black"/>
              </a:rPr>
              <a:t> </a:t>
            </a:r>
            <a:r>
              <a:rPr sz="7000" spc="-254" dirty="0">
                <a:solidFill>
                  <a:srgbClr val="FFFFFF"/>
                </a:solidFill>
                <a:latin typeface="Arial Black"/>
                <a:cs typeface="Arial Black"/>
              </a:rPr>
              <a:t>SAFEGUARD</a:t>
            </a:r>
            <a:r>
              <a:rPr sz="7000" spc="-660" dirty="0">
                <a:solidFill>
                  <a:srgbClr val="FFFFFF"/>
                </a:solidFill>
                <a:latin typeface="Arial Black"/>
                <a:cs typeface="Arial Black"/>
              </a:rPr>
              <a:t> </a:t>
            </a:r>
            <a:r>
              <a:rPr sz="7000" spc="-229" dirty="0">
                <a:solidFill>
                  <a:srgbClr val="FFFFFF"/>
                </a:solidFill>
                <a:latin typeface="Arial Black"/>
                <a:cs typeface="Arial Black"/>
              </a:rPr>
              <a:t>FRAMEWORKS</a:t>
            </a:r>
            <a:endParaRPr sz="7000" dirty="0">
              <a:latin typeface="Arial Black"/>
              <a:cs typeface="Arial Black"/>
            </a:endParaRPr>
          </a:p>
          <a:p>
            <a:pPr marL="12700">
              <a:lnSpc>
                <a:spcPts val="8390"/>
              </a:lnSpc>
            </a:pPr>
            <a:r>
              <a:rPr sz="7000" spc="-125" dirty="0">
                <a:solidFill>
                  <a:srgbClr val="FFFFFF"/>
                </a:solidFill>
                <a:latin typeface="Arial Black"/>
                <a:cs typeface="Arial Black"/>
              </a:rPr>
              <a:t>OF</a:t>
            </a:r>
            <a:r>
              <a:rPr sz="7000" spc="-735" dirty="0">
                <a:solidFill>
                  <a:srgbClr val="FFFFFF"/>
                </a:solidFill>
                <a:latin typeface="Arial Black"/>
                <a:cs typeface="Arial Black"/>
              </a:rPr>
              <a:t> </a:t>
            </a:r>
            <a:r>
              <a:rPr sz="7000" spc="-250" dirty="0">
                <a:solidFill>
                  <a:srgbClr val="FFFFFF"/>
                </a:solidFill>
                <a:latin typeface="Arial Black"/>
                <a:cs typeface="Arial Black"/>
              </a:rPr>
              <a:t>INTE</a:t>
            </a:r>
            <a:r>
              <a:rPr sz="7000" spc="-245" dirty="0">
                <a:solidFill>
                  <a:srgbClr val="FFFFFF"/>
                </a:solidFill>
                <a:latin typeface="Arial Black"/>
                <a:cs typeface="Arial Black"/>
              </a:rPr>
              <a:t>R</a:t>
            </a:r>
            <a:r>
              <a:rPr sz="7000" spc="-315" dirty="0">
                <a:solidFill>
                  <a:srgbClr val="FFFFFF"/>
                </a:solidFill>
                <a:latin typeface="Arial Black"/>
                <a:cs typeface="Arial Black"/>
              </a:rPr>
              <a:t>N</a:t>
            </a:r>
            <a:r>
              <a:rPr sz="7000" spc="-730" dirty="0">
                <a:solidFill>
                  <a:srgbClr val="FFFFFF"/>
                </a:solidFill>
                <a:latin typeface="Arial Black"/>
                <a:cs typeface="Arial Black"/>
              </a:rPr>
              <a:t>A</a:t>
            </a:r>
            <a:r>
              <a:rPr sz="7000" spc="-250" dirty="0">
                <a:solidFill>
                  <a:srgbClr val="FFFFFF"/>
                </a:solidFill>
                <a:latin typeface="Arial Black"/>
                <a:cs typeface="Arial Black"/>
              </a:rPr>
              <a:t>TIO</a:t>
            </a:r>
            <a:r>
              <a:rPr sz="7000" spc="-315" dirty="0">
                <a:solidFill>
                  <a:srgbClr val="FFFFFF"/>
                </a:solidFill>
                <a:latin typeface="Arial Black"/>
                <a:cs typeface="Arial Black"/>
              </a:rPr>
              <a:t>N</a:t>
            </a:r>
            <a:r>
              <a:rPr sz="7000" spc="-245" dirty="0">
                <a:solidFill>
                  <a:srgbClr val="FFFFFF"/>
                </a:solidFill>
                <a:latin typeface="Arial Black"/>
                <a:cs typeface="Arial Black"/>
              </a:rPr>
              <a:t>A</a:t>
            </a:r>
            <a:r>
              <a:rPr sz="7000" dirty="0">
                <a:solidFill>
                  <a:srgbClr val="FFFFFF"/>
                </a:solidFill>
                <a:latin typeface="Arial Black"/>
                <a:cs typeface="Arial Black"/>
              </a:rPr>
              <a:t>L</a:t>
            </a:r>
            <a:r>
              <a:rPr sz="7000" spc="-735" dirty="0">
                <a:solidFill>
                  <a:srgbClr val="FFFFFF"/>
                </a:solidFill>
                <a:latin typeface="Arial Black"/>
                <a:cs typeface="Arial Black"/>
              </a:rPr>
              <a:t> </a:t>
            </a:r>
            <a:r>
              <a:rPr sz="7000" spc="-204" dirty="0">
                <a:solidFill>
                  <a:srgbClr val="FFFFFF"/>
                </a:solidFill>
                <a:latin typeface="Arial Black"/>
                <a:cs typeface="Arial Black"/>
              </a:rPr>
              <a:t>FINANCIAL</a:t>
            </a:r>
            <a:endParaRPr sz="7000" dirty="0">
              <a:latin typeface="Arial Black"/>
              <a:cs typeface="Arial Black"/>
            </a:endParaRPr>
          </a:p>
          <a:p>
            <a:pPr marL="12700">
              <a:lnSpc>
                <a:spcPct val="100000"/>
              </a:lnSpc>
              <a:spcBef>
                <a:spcPts val="340"/>
              </a:spcBef>
            </a:pPr>
            <a:r>
              <a:rPr sz="7000" spc="220">
                <a:solidFill>
                  <a:srgbClr val="FFFFFF"/>
                </a:solidFill>
                <a:latin typeface="Arial Black"/>
                <a:cs typeface="Arial Black"/>
              </a:rPr>
              <a:t>INSTITUTIONS</a:t>
            </a:r>
            <a:r>
              <a:rPr sz="7000" spc="165">
                <a:solidFill>
                  <a:srgbClr val="FFFFFF"/>
                </a:solidFill>
                <a:latin typeface="Arial Black"/>
                <a:cs typeface="Arial Black"/>
              </a:rPr>
              <a:t> </a:t>
            </a:r>
            <a:endParaRPr sz="10500" baseline="5555">
              <a:latin typeface="Arial Black"/>
              <a:cs typeface="Arial Black"/>
            </a:endParaRPr>
          </a:p>
        </p:txBody>
      </p:sp>
      <p:grpSp>
        <p:nvGrpSpPr>
          <p:cNvPr id="30" name="object 30"/>
          <p:cNvGrpSpPr/>
          <p:nvPr/>
        </p:nvGrpSpPr>
        <p:grpSpPr>
          <a:xfrm>
            <a:off x="12732539" y="9143173"/>
            <a:ext cx="3875404" cy="1374140"/>
            <a:chOff x="12732539" y="9143173"/>
            <a:chExt cx="3875404" cy="1374140"/>
          </a:xfrm>
        </p:grpSpPr>
        <p:sp>
          <p:nvSpPr>
            <p:cNvPr id="31" name="object 31"/>
            <p:cNvSpPr/>
            <p:nvPr/>
          </p:nvSpPr>
          <p:spPr>
            <a:xfrm>
              <a:off x="12732537" y="9143180"/>
              <a:ext cx="3875404" cy="1374140"/>
            </a:xfrm>
            <a:custGeom>
              <a:avLst/>
              <a:gdLst/>
              <a:ahLst/>
              <a:cxnLst/>
              <a:rect l="l" t="t" r="r" b="b"/>
              <a:pathLst>
                <a:path w="3875405" h="1374140">
                  <a:moveTo>
                    <a:pt x="1029296" y="523938"/>
                  </a:moveTo>
                  <a:lnTo>
                    <a:pt x="1026274" y="468947"/>
                  </a:lnTo>
                  <a:lnTo>
                    <a:pt x="1018171" y="416560"/>
                  </a:lnTo>
                  <a:lnTo>
                    <a:pt x="1005547" y="367118"/>
                  </a:lnTo>
                  <a:lnTo>
                    <a:pt x="988961" y="320967"/>
                  </a:lnTo>
                  <a:lnTo>
                    <a:pt x="968984" y="278434"/>
                  </a:lnTo>
                  <a:lnTo>
                    <a:pt x="946150" y="239852"/>
                  </a:lnTo>
                  <a:lnTo>
                    <a:pt x="921042" y="205574"/>
                  </a:lnTo>
                  <a:lnTo>
                    <a:pt x="894194" y="175920"/>
                  </a:lnTo>
                  <a:lnTo>
                    <a:pt x="837565" y="131838"/>
                  </a:lnTo>
                  <a:lnTo>
                    <a:pt x="858672" y="153047"/>
                  </a:lnTo>
                  <a:lnTo>
                    <a:pt x="881659" y="184150"/>
                  </a:lnTo>
                  <a:lnTo>
                    <a:pt x="905840" y="226377"/>
                  </a:lnTo>
                  <a:lnTo>
                    <a:pt x="930452" y="280924"/>
                  </a:lnTo>
                  <a:lnTo>
                    <a:pt x="946772" y="326453"/>
                  </a:lnTo>
                  <a:lnTo>
                    <a:pt x="960196" y="375005"/>
                  </a:lnTo>
                  <a:lnTo>
                    <a:pt x="970241" y="425665"/>
                  </a:lnTo>
                  <a:lnTo>
                    <a:pt x="976363" y="477456"/>
                  </a:lnTo>
                  <a:lnTo>
                    <a:pt x="978065" y="529424"/>
                  </a:lnTo>
                  <a:lnTo>
                    <a:pt x="974839" y="580644"/>
                  </a:lnTo>
                  <a:lnTo>
                    <a:pt x="966165" y="630148"/>
                  </a:lnTo>
                  <a:lnTo>
                    <a:pt x="951547" y="676986"/>
                  </a:lnTo>
                  <a:lnTo>
                    <a:pt x="930452" y="720217"/>
                  </a:lnTo>
                  <a:lnTo>
                    <a:pt x="891514" y="778725"/>
                  </a:lnTo>
                  <a:lnTo>
                    <a:pt x="850709" y="827684"/>
                  </a:lnTo>
                  <a:lnTo>
                    <a:pt x="808532" y="867854"/>
                  </a:lnTo>
                  <a:lnTo>
                    <a:pt x="765441" y="899998"/>
                  </a:lnTo>
                  <a:lnTo>
                    <a:pt x="721931" y="924877"/>
                  </a:lnTo>
                  <a:lnTo>
                    <a:pt x="678484" y="943229"/>
                  </a:lnTo>
                  <a:lnTo>
                    <a:pt x="635571" y="955814"/>
                  </a:lnTo>
                  <a:lnTo>
                    <a:pt x="593661" y="963409"/>
                  </a:lnTo>
                  <a:lnTo>
                    <a:pt x="553250" y="966749"/>
                  </a:lnTo>
                  <a:lnTo>
                    <a:pt x="514819" y="966597"/>
                  </a:lnTo>
                  <a:lnTo>
                    <a:pt x="445795" y="958850"/>
                  </a:lnTo>
                  <a:lnTo>
                    <a:pt x="390410" y="946226"/>
                  </a:lnTo>
                  <a:lnTo>
                    <a:pt x="334683" y="926160"/>
                  </a:lnTo>
                  <a:lnTo>
                    <a:pt x="283692" y="898372"/>
                  </a:lnTo>
                  <a:lnTo>
                    <a:pt x="224116" y="855649"/>
                  </a:lnTo>
                  <a:lnTo>
                    <a:pt x="193624" y="828382"/>
                  </a:lnTo>
                  <a:lnTo>
                    <a:pt x="164020" y="797001"/>
                  </a:lnTo>
                  <a:lnTo>
                    <a:pt x="136296" y="761390"/>
                  </a:lnTo>
                  <a:lnTo>
                    <a:pt x="111480" y="721423"/>
                  </a:lnTo>
                  <a:lnTo>
                    <a:pt x="90563" y="676986"/>
                  </a:lnTo>
                  <a:lnTo>
                    <a:pt x="74561" y="627951"/>
                  </a:lnTo>
                  <a:lnTo>
                    <a:pt x="64477" y="574192"/>
                  </a:lnTo>
                  <a:lnTo>
                    <a:pt x="61341" y="515594"/>
                  </a:lnTo>
                  <a:lnTo>
                    <a:pt x="66128" y="452031"/>
                  </a:lnTo>
                  <a:lnTo>
                    <a:pt x="79870" y="383362"/>
                  </a:lnTo>
                  <a:lnTo>
                    <a:pt x="99872" y="319862"/>
                  </a:lnTo>
                  <a:lnTo>
                    <a:pt x="124358" y="264045"/>
                  </a:lnTo>
                  <a:lnTo>
                    <a:pt x="152819" y="215468"/>
                  </a:lnTo>
                  <a:lnTo>
                    <a:pt x="184734" y="173697"/>
                  </a:lnTo>
                  <a:lnTo>
                    <a:pt x="219570" y="138264"/>
                  </a:lnTo>
                  <a:lnTo>
                    <a:pt x="256806" y="108750"/>
                  </a:lnTo>
                  <a:lnTo>
                    <a:pt x="295922" y="84696"/>
                  </a:lnTo>
                  <a:lnTo>
                    <a:pt x="336384" y="65671"/>
                  </a:lnTo>
                  <a:lnTo>
                    <a:pt x="377685" y="51219"/>
                  </a:lnTo>
                  <a:lnTo>
                    <a:pt x="419303" y="40906"/>
                  </a:lnTo>
                  <a:lnTo>
                    <a:pt x="460705" y="34277"/>
                  </a:lnTo>
                  <a:lnTo>
                    <a:pt x="501357" y="30899"/>
                  </a:lnTo>
                  <a:lnTo>
                    <a:pt x="540766" y="30327"/>
                  </a:lnTo>
                  <a:lnTo>
                    <a:pt x="578370" y="32105"/>
                  </a:lnTo>
                  <a:lnTo>
                    <a:pt x="646163" y="40970"/>
                  </a:lnTo>
                  <a:lnTo>
                    <a:pt x="700544" y="53962"/>
                  </a:lnTo>
                  <a:lnTo>
                    <a:pt x="737336" y="67500"/>
                  </a:lnTo>
                  <a:lnTo>
                    <a:pt x="726808" y="61493"/>
                  </a:lnTo>
                  <a:lnTo>
                    <a:pt x="665924" y="31737"/>
                  </a:lnTo>
                  <a:lnTo>
                    <a:pt x="616978" y="15621"/>
                  </a:lnTo>
                  <a:lnTo>
                    <a:pt x="556641" y="3771"/>
                  </a:lnTo>
                  <a:lnTo>
                    <a:pt x="485622" y="0"/>
                  </a:lnTo>
                  <a:lnTo>
                    <a:pt x="404634" y="8115"/>
                  </a:lnTo>
                  <a:lnTo>
                    <a:pt x="332130" y="26924"/>
                  </a:lnTo>
                  <a:lnTo>
                    <a:pt x="295033" y="41224"/>
                  </a:lnTo>
                  <a:lnTo>
                    <a:pt x="258038" y="58978"/>
                  </a:lnTo>
                  <a:lnTo>
                    <a:pt x="221640" y="80352"/>
                  </a:lnTo>
                  <a:lnTo>
                    <a:pt x="186334" y="105486"/>
                  </a:lnTo>
                  <a:lnTo>
                    <a:pt x="152603" y="134543"/>
                  </a:lnTo>
                  <a:lnTo>
                    <a:pt x="120967" y="167690"/>
                  </a:lnTo>
                  <a:lnTo>
                    <a:pt x="91909" y="205054"/>
                  </a:lnTo>
                  <a:lnTo>
                    <a:pt x="65925" y="246811"/>
                  </a:lnTo>
                  <a:lnTo>
                    <a:pt x="43522" y="293090"/>
                  </a:lnTo>
                  <a:lnTo>
                    <a:pt x="25184" y="344068"/>
                  </a:lnTo>
                  <a:lnTo>
                    <a:pt x="11404" y="399884"/>
                  </a:lnTo>
                  <a:lnTo>
                    <a:pt x="2692" y="460705"/>
                  </a:lnTo>
                  <a:lnTo>
                    <a:pt x="0" y="510336"/>
                  </a:lnTo>
                  <a:lnTo>
                    <a:pt x="1371" y="558304"/>
                  </a:lnTo>
                  <a:lnTo>
                    <a:pt x="6642" y="604520"/>
                  </a:lnTo>
                  <a:lnTo>
                    <a:pt x="15633" y="648906"/>
                  </a:lnTo>
                  <a:lnTo>
                    <a:pt x="28206" y="691349"/>
                  </a:lnTo>
                  <a:lnTo>
                    <a:pt x="44157" y="731786"/>
                  </a:lnTo>
                  <a:lnTo>
                    <a:pt x="63334" y="770102"/>
                  </a:lnTo>
                  <a:lnTo>
                    <a:pt x="85572" y="806221"/>
                  </a:lnTo>
                  <a:lnTo>
                    <a:pt x="110693" y="840066"/>
                  </a:lnTo>
                  <a:lnTo>
                    <a:pt x="138544" y="871524"/>
                  </a:lnTo>
                  <a:lnTo>
                    <a:pt x="168935" y="900506"/>
                  </a:lnTo>
                  <a:lnTo>
                    <a:pt x="201701" y="926947"/>
                  </a:lnTo>
                  <a:lnTo>
                    <a:pt x="236689" y="950734"/>
                  </a:lnTo>
                  <a:lnTo>
                    <a:pt x="273710" y="971791"/>
                  </a:lnTo>
                  <a:lnTo>
                    <a:pt x="312610" y="990015"/>
                  </a:lnTo>
                  <a:lnTo>
                    <a:pt x="353225" y="1005332"/>
                  </a:lnTo>
                  <a:lnTo>
                    <a:pt x="395363" y="1017638"/>
                  </a:lnTo>
                  <a:lnTo>
                    <a:pt x="438886" y="1026845"/>
                  </a:lnTo>
                  <a:lnTo>
                    <a:pt x="483590" y="1032878"/>
                  </a:lnTo>
                  <a:lnTo>
                    <a:pt x="529336" y="1035634"/>
                  </a:lnTo>
                  <a:lnTo>
                    <a:pt x="575945" y="1035037"/>
                  </a:lnTo>
                  <a:lnTo>
                    <a:pt x="623239" y="1030973"/>
                  </a:lnTo>
                  <a:lnTo>
                    <a:pt x="631317" y="1046886"/>
                  </a:lnTo>
                  <a:lnTo>
                    <a:pt x="656742" y="1131785"/>
                  </a:lnTo>
                  <a:lnTo>
                    <a:pt x="437172" y="1199222"/>
                  </a:lnTo>
                  <a:lnTo>
                    <a:pt x="449046" y="1217231"/>
                  </a:lnTo>
                  <a:lnTo>
                    <a:pt x="456514" y="1230071"/>
                  </a:lnTo>
                  <a:lnTo>
                    <a:pt x="462749" y="1243926"/>
                  </a:lnTo>
                  <a:lnTo>
                    <a:pt x="470890" y="1264932"/>
                  </a:lnTo>
                  <a:lnTo>
                    <a:pt x="486067" y="1268145"/>
                  </a:lnTo>
                  <a:lnTo>
                    <a:pt x="521474" y="1263751"/>
                  </a:lnTo>
                  <a:lnTo>
                    <a:pt x="570979" y="1254518"/>
                  </a:lnTo>
                  <a:lnTo>
                    <a:pt x="628459" y="1243228"/>
                  </a:lnTo>
                  <a:lnTo>
                    <a:pt x="687793" y="1232662"/>
                  </a:lnTo>
                  <a:lnTo>
                    <a:pt x="702729" y="1279410"/>
                  </a:lnTo>
                  <a:lnTo>
                    <a:pt x="717257" y="1323238"/>
                  </a:lnTo>
                  <a:lnTo>
                    <a:pt x="729297" y="1357058"/>
                  </a:lnTo>
                  <a:lnTo>
                    <a:pt x="736739" y="1373809"/>
                  </a:lnTo>
                  <a:lnTo>
                    <a:pt x="836625" y="1356156"/>
                  </a:lnTo>
                  <a:lnTo>
                    <a:pt x="828471" y="1325689"/>
                  </a:lnTo>
                  <a:lnTo>
                    <a:pt x="819835" y="1295488"/>
                  </a:lnTo>
                  <a:lnTo>
                    <a:pt x="792099" y="1202867"/>
                  </a:lnTo>
                  <a:lnTo>
                    <a:pt x="840714" y="1192631"/>
                  </a:lnTo>
                  <a:lnTo>
                    <a:pt x="887526" y="1180769"/>
                  </a:lnTo>
                  <a:lnTo>
                    <a:pt x="939838" y="1165948"/>
                  </a:lnTo>
                  <a:lnTo>
                    <a:pt x="979030" y="1137424"/>
                  </a:lnTo>
                  <a:lnTo>
                    <a:pt x="979525" y="1099362"/>
                  </a:lnTo>
                  <a:lnTo>
                    <a:pt x="963549" y="1066050"/>
                  </a:lnTo>
                  <a:lnTo>
                    <a:pt x="953287" y="1051763"/>
                  </a:lnTo>
                  <a:lnTo>
                    <a:pt x="765594" y="1105331"/>
                  </a:lnTo>
                  <a:lnTo>
                    <a:pt x="747522" y="1049210"/>
                  </a:lnTo>
                  <a:lnTo>
                    <a:pt x="741984" y="1032484"/>
                  </a:lnTo>
                  <a:lnTo>
                    <a:pt x="738555" y="1021054"/>
                  </a:lnTo>
                  <a:lnTo>
                    <a:pt x="737298" y="1015123"/>
                  </a:lnTo>
                  <a:lnTo>
                    <a:pt x="736117" y="1010475"/>
                  </a:lnTo>
                  <a:lnTo>
                    <a:pt x="732904" y="1002868"/>
                  </a:lnTo>
                  <a:lnTo>
                    <a:pt x="783869" y="973480"/>
                  </a:lnTo>
                  <a:lnTo>
                    <a:pt x="829208" y="942632"/>
                  </a:lnTo>
                  <a:lnTo>
                    <a:pt x="869162" y="910209"/>
                  </a:lnTo>
                  <a:lnTo>
                    <a:pt x="903998" y="876122"/>
                  </a:lnTo>
                  <a:lnTo>
                    <a:pt x="933983" y="840232"/>
                  </a:lnTo>
                  <a:lnTo>
                    <a:pt x="959383" y="802449"/>
                  </a:lnTo>
                  <a:lnTo>
                    <a:pt x="980440" y="762647"/>
                  </a:lnTo>
                  <a:lnTo>
                    <a:pt x="997445" y="720737"/>
                  </a:lnTo>
                  <a:lnTo>
                    <a:pt x="1010653" y="676605"/>
                  </a:lnTo>
                  <a:lnTo>
                    <a:pt x="1020305" y="630123"/>
                  </a:lnTo>
                  <a:lnTo>
                    <a:pt x="1026693" y="581202"/>
                  </a:lnTo>
                  <a:lnTo>
                    <a:pt x="1029296" y="523938"/>
                  </a:lnTo>
                  <a:close/>
                </a:path>
                <a:path w="3875405" h="1374140">
                  <a:moveTo>
                    <a:pt x="1805927" y="380796"/>
                  </a:moveTo>
                  <a:lnTo>
                    <a:pt x="1802955" y="369963"/>
                  </a:lnTo>
                  <a:lnTo>
                    <a:pt x="1795843" y="364413"/>
                  </a:lnTo>
                  <a:lnTo>
                    <a:pt x="1787271" y="362356"/>
                  </a:lnTo>
                  <a:lnTo>
                    <a:pt x="1779917" y="362064"/>
                  </a:lnTo>
                  <a:lnTo>
                    <a:pt x="1726387" y="362064"/>
                  </a:lnTo>
                  <a:lnTo>
                    <a:pt x="1622513" y="663917"/>
                  </a:lnTo>
                  <a:lnTo>
                    <a:pt x="1536103" y="383908"/>
                  </a:lnTo>
                  <a:lnTo>
                    <a:pt x="1532407" y="374205"/>
                  </a:lnTo>
                  <a:lnTo>
                    <a:pt x="1528368" y="367792"/>
                  </a:lnTo>
                  <a:lnTo>
                    <a:pt x="1522095" y="363575"/>
                  </a:lnTo>
                  <a:lnTo>
                    <a:pt x="1512265" y="362064"/>
                  </a:lnTo>
                  <a:lnTo>
                    <a:pt x="1496415" y="362140"/>
                  </a:lnTo>
                  <a:lnTo>
                    <a:pt x="1462798" y="383730"/>
                  </a:lnTo>
                  <a:lnTo>
                    <a:pt x="1378343" y="663613"/>
                  </a:lnTo>
                  <a:lnTo>
                    <a:pt x="1302131" y="386080"/>
                  </a:lnTo>
                  <a:lnTo>
                    <a:pt x="1296695" y="372897"/>
                  </a:lnTo>
                  <a:lnTo>
                    <a:pt x="1289215" y="365696"/>
                  </a:lnTo>
                  <a:lnTo>
                    <a:pt x="1279715" y="362673"/>
                  </a:lnTo>
                  <a:lnTo>
                    <a:pt x="1268209" y="362064"/>
                  </a:lnTo>
                  <a:lnTo>
                    <a:pt x="1192911" y="362064"/>
                  </a:lnTo>
                  <a:lnTo>
                    <a:pt x="1181569" y="363359"/>
                  </a:lnTo>
                  <a:lnTo>
                    <a:pt x="1173429" y="367220"/>
                  </a:lnTo>
                  <a:lnTo>
                    <a:pt x="1168539" y="373646"/>
                  </a:lnTo>
                  <a:lnTo>
                    <a:pt x="1166901" y="382600"/>
                  </a:lnTo>
                  <a:lnTo>
                    <a:pt x="1166901" y="387527"/>
                  </a:lnTo>
                  <a:lnTo>
                    <a:pt x="1304302" y="826058"/>
                  </a:lnTo>
                  <a:lnTo>
                    <a:pt x="1332636" y="847763"/>
                  </a:lnTo>
                  <a:lnTo>
                    <a:pt x="1389799" y="847763"/>
                  </a:lnTo>
                  <a:lnTo>
                    <a:pt x="1486903" y="605574"/>
                  </a:lnTo>
                  <a:lnTo>
                    <a:pt x="1556486" y="824992"/>
                  </a:lnTo>
                  <a:lnTo>
                    <a:pt x="1560969" y="836002"/>
                  </a:lnTo>
                  <a:lnTo>
                    <a:pt x="1566735" y="843000"/>
                  </a:lnTo>
                  <a:lnTo>
                    <a:pt x="1574698" y="846683"/>
                  </a:lnTo>
                  <a:lnTo>
                    <a:pt x="1585760" y="847763"/>
                  </a:lnTo>
                  <a:lnTo>
                    <a:pt x="1643837" y="847763"/>
                  </a:lnTo>
                  <a:lnTo>
                    <a:pt x="1801990" y="399313"/>
                  </a:lnTo>
                  <a:lnTo>
                    <a:pt x="1805927" y="383946"/>
                  </a:lnTo>
                  <a:lnTo>
                    <a:pt x="1805927" y="380796"/>
                  </a:lnTo>
                  <a:close/>
                </a:path>
                <a:path w="3875405" h="1374140">
                  <a:moveTo>
                    <a:pt x="2268626" y="599262"/>
                  </a:moveTo>
                  <a:lnTo>
                    <a:pt x="2264283" y="554126"/>
                  </a:lnTo>
                  <a:lnTo>
                    <a:pt x="2253462" y="509752"/>
                  </a:lnTo>
                  <a:lnTo>
                    <a:pt x="2236025" y="467766"/>
                  </a:lnTo>
                  <a:lnTo>
                    <a:pt x="2214003" y="433120"/>
                  </a:lnTo>
                  <a:lnTo>
                    <a:pt x="2180882" y="397421"/>
                  </a:lnTo>
                  <a:lnTo>
                    <a:pt x="2142934" y="372300"/>
                  </a:lnTo>
                  <a:lnTo>
                    <a:pt x="2134933" y="369417"/>
                  </a:lnTo>
                  <a:lnTo>
                    <a:pt x="2134933" y="594347"/>
                  </a:lnTo>
                  <a:lnTo>
                    <a:pt x="2133701" y="641781"/>
                  </a:lnTo>
                  <a:lnTo>
                    <a:pt x="2126056" y="684301"/>
                  </a:lnTo>
                  <a:lnTo>
                    <a:pt x="2112454" y="720128"/>
                  </a:lnTo>
                  <a:lnTo>
                    <a:pt x="2083054" y="756691"/>
                  </a:lnTo>
                  <a:lnTo>
                    <a:pt x="2048446" y="768515"/>
                  </a:lnTo>
                  <a:lnTo>
                    <a:pt x="2017928" y="759625"/>
                  </a:lnTo>
                  <a:lnTo>
                    <a:pt x="1991652" y="734758"/>
                  </a:lnTo>
                  <a:lnTo>
                    <a:pt x="1971078" y="696607"/>
                  </a:lnTo>
                  <a:lnTo>
                    <a:pt x="1957666" y="647877"/>
                  </a:lnTo>
                  <a:lnTo>
                    <a:pt x="1952879" y="591286"/>
                  </a:lnTo>
                  <a:lnTo>
                    <a:pt x="1958035" y="533361"/>
                  </a:lnTo>
                  <a:lnTo>
                    <a:pt x="1973935" y="482688"/>
                  </a:lnTo>
                  <a:lnTo>
                    <a:pt x="2001151" y="446773"/>
                  </a:lnTo>
                  <a:lnTo>
                    <a:pt x="2040280" y="433120"/>
                  </a:lnTo>
                  <a:lnTo>
                    <a:pt x="2076691" y="444754"/>
                  </a:lnTo>
                  <a:lnTo>
                    <a:pt x="2105812" y="477570"/>
                  </a:lnTo>
                  <a:lnTo>
                    <a:pt x="2125840" y="528472"/>
                  </a:lnTo>
                  <a:lnTo>
                    <a:pt x="2134933" y="594347"/>
                  </a:lnTo>
                  <a:lnTo>
                    <a:pt x="2134933" y="369417"/>
                  </a:lnTo>
                  <a:lnTo>
                    <a:pt x="2097913" y="356044"/>
                  </a:lnTo>
                  <a:lnTo>
                    <a:pt x="2045716" y="350253"/>
                  </a:lnTo>
                  <a:lnTo>
                    <a:pt x="1997887" y="355053"/>
                  </a:lnTo>
                  <a:lnTo>
                    <a:pt x="1954428" y="368960"/>
                  </a:lnTo>
                  <a:lnTo>
                    <a:pt x="1915960" y="391299"/>
                  </a:lnTo>
                  <a:lnTo>
                    <a:pt x="1883105" y="421360"/>
                  </a:lnTo>
                  <a:lnTo>
                    <a:pt x="1856473" y="458444"/>
                  </a:lnTo>
                  <a:lnTo>
                    <a:pt x="1836686" y="501865"/>
                  </a:lnTo>
                  <a:lnTo>
                    <a:pt x="1824355" y="550913"/>
                  </a:lnTo>
                  <a:lnTo>
                    <a:pt x="1820113" y="604888"/>
                  </a:lnTo>
                  <a:lnTo>
                    <a:pt x="1824329" y="658876"/>
                  </a:lnTo>
                  <a:lnTo>
                    <a:pt x="1836547" y="707936"/>
                  </a:lnTo>
                  <a:lnTo>
                    <a:pt x="1856168" y="751357"/>
                  </a:lnTo>
                  <a:lnTo>
                    <a:pt x="1882584" y="788441"/>
                  </a:lnTo>
                  <a:lnTo>
                    <a:pt x="1915185" y="818502"/>
                  </a:lnTo>
                  <a:lnTo>
                    <a:pt x="1953336" y="840841"/>
                  </a:lnTo>
                  <a:lnTo>
                    <a:pt x="1996452" y="854760"/>
                  </a:lnTo>
                  <a:lnTo>
                    <a:pt x="2043912" y="859548"/>
                  </a:lnTo>
                  <a:lnTo>
                    <a:pt x="2087956" y="855560"/>
                  </a:lnTo>
                  <a:lnTo>
                    <a:pt x="2128621" y="843711"/>
                  </a:lnTo>
                  <a:lnTo>
                    <a:pt x="2165375" y="824255"/>
                  </a:lnTo>
                  <a:lnTo>
                    <a:pt x="2197671" y="797382"/>
                  </a:lnTo>
                  <a:lnTo>
                    <a:pt x="2220023" y="768515"/>
                  </a:lnTo>
                  <a:lnTo>
                    <a:pt x="2228685" y="757339"/>
                  </a:lnTo>
                  <a:lnTo>
                    <a:pt x="2251252" y="709828"/>
                  </a:lnTo>
                  <a:lnTo>
                    <a:pt x="2264778" y="656551"/>
                  </a:lnTo>
                  <a:lnTo>
                    <a:pt x="2268626" y="599262"/>
                  </a:lnTo>
                  <a:close/>
                </a:path>
                <a:path w="3875405" h="1374140">
                  <a:moveTo>
                    <a:pt x="2968091" y="508736"/>
                  </a:moveTo>
                  <a:lnTo>
                    <a:pt x="2962160" y="449021"/>
                  </a:lnTo>
                  <a:lnTo>
                    <a:pt x="2920644" y="381901"/>
                  </a:lnTo>
                  <a:lnTo>
                    <a:pt x="2872448" y="358101"/>
                  </a:lnTo>
                  <a:lnTo>
                    <a:pt x="2807817" y="350253"/>
                  </a:lnTo>
                  <a:lnTo>
                    <a:pt x="2785351" y="350888"/>
                  </a:lnTo>
                  <a:lnTo>
                    <a:pt x="2744482" y="356031"/>
                  </a:lnTo>
                  <a:lnTo>
                    <a:pt x="2700667" y="369493"/>
                  </a:lnTo>
                  <a:lnTo>
                    <a:pt x="2667089" y="389318"/>
                  </a:lnTo>
                  <a:lnTo>
                    <a:pt x="2656357" y="398780"/>
                  </a:lnTo>
                  <a:lnTo>
                    <a:pt x="2638094" y="383146"/>
                  </a:lnTo>
                  <a:lnTo>
                    <a:pt x="2610624" y="367360"/>
                  </a:lnTo>
                  <a:lnTo>
                    <a:pt x="2570848" y="355155"/>
                  </a:lnTo>
                  <a:lnTo>
                    <a:pt x="2515654" y="350253"/>
                  </a:lnTo>
                  <a:lnTo>
                    <a:pt x="2479637" y="352437"/>
                  </a:lnTo>
                  <a:lnTo>
                    <a:pt x="2436355" y="359448"/>
                  </a:lnTo>
                  <a:lnTo>
                    <a:pt x="2393023" y="371983"/>
                  </a:lnTo>
                  <a:lnTo>
                    <a:pt x="2356815" y="390740"/>
                  </a:lnTo>
                  <a:lnTo>
                    <a:pt x="2330983" y="436410"/>
                  </a:lnTo>
                  <a:lnTo>
                    <a:pt x="2329980" y="461556"/>
                  </a:lnTo>
                  <a:lnTo>
                    <a:pt x="2329980" y="820826"/>
                  </a:lnTo>
                  <a:lnTo>
                    <a:pt x="2331072" y="831862"/>
                  </a:lnTo>
                  <a:lnTo>
                    <a:pt x="2335225" y="840359"/>
                  </a:lnTo>
                  <a:lnTo>
                    <a:pt x="2343708" y="845820"/>
                  </a:lnTo>
                  <a:lnTo>
                    <a:pt x="2357805" y="847763"/>
                  </a:lnTo>
                  <a:lnTo>
                    <a:pt x="2430399" y="847763"/>
                  </a:lnTo>
                  <a:lnTo>
                    <a:pt x="2458237" y="819937"/>
                  </a:lnTo>
                  <a:lnTo>
                    <a:pt x="2458237" y="508736"/>
                  </a:lnTo>
                  <a:lnTo>
                    <a:pt x="2458720" y="489953"/>
                  </a:lnTo>
                  <a:lnTo>
                    <a:pt x="2477541" y="447294"/>
                  </a:lnTo>
                  <a:lnTo>
                    <a:pt x="2514562" y="431571"/>
                  </a:lnTo>
                  <a:lnTo>
                    <a:pt x="2522055" y="431317"/>
                  </a:lnTo>
                  <a:lnTo>
                    <a:pt x="2555240" y="438823"/>
                  </a:lnTo>
                  <a:lnTo>
                    <a:pt x="2574252" y="458520"/>
                  </a:lnTo>
                  <a:lnTo>
                    <a:pt x="2582875" y="486232"/>
                  </a:lnTo>
                  <a:lnTo>
                    <a:pt x="2584907" y="517791"/>
                  </a:lnTo>
                  <a:lnTo>
                    <a:pt x="2584907" y="820826"/>
                  </a:lnTo>
                  <a:lnTo>
                    <a:pt x="2587523" y="835520"/>
                  </a:lnTo>
                  <a:lnTo>
                    <a:pt x="2594343" y="843610"/>
                  </a:lnTo>
                  <a:lnTo>
                    <a:pt x="2603868" y="847039"/>
                  </a:lnTo>
                  <a:lnTo>
                    <a:pt x="2614549" y="847763"/>
                  </a:lnTo>
                  <a:lnTo>
                    <a:pt x="2687155" y="847763"/>
                  </a:lnTo>
                  <a:lnTo>
                    <a:pt x="2700324" y="845756"/>
                  </a:lnTo>
                  <a:lnTo>
                    <a:pt x="2708249" y="840117"/>
                  </a:lnTo>
                  <a:lnTo>
                    <a:pt x="2712135" y="831329"/>
                  </a:lnTo>
                  <a:lnTo>
                    <a:pt x="2713164" y="819937"/>
                  </a:lnTo>
                  <a:lnTo>
                    <a:pt x="2713164" y="508736"/>
                  </a:lnTo>
                  <a:lnTo>
                    <a:pt x="2713431" y="489826"/>
                  </a:lnTo>
                  <a:lnTo>
                    <a:pt x="2730538" y="450126"/>
                  </a:lnTo>
                  <a:lnTo>
                    <a:pt x="2776055" y="434022"/>
                  </a:lnTo>
                  <a:lnTo>
                    <a:pt x="2810891" y="441350"/>
                  </a:lnTo>
                  <a:lnTo>
                    <a:pt x="2830068" y="461010"/>
                  </a:lnTo>
                  <a:lnTo>
                    <a:pt x="2838196" y="489470"/>
                  </a:lnTo>
                  <a:lnTo>
                    <a:pt x="2839872" y="523252"/>
                  </a:lnTo>
                  <a:lnTo>
                    <a:pt x="2839872" y="819937"/>
                  </a:lnTo>
                  <a:lnTo>
                    <a:pt x="2840939" y="831329"/>
                  </a:lnTo>
                  <a:lnTo>
                    <a:pt x="2844965" y="840117"/>
                  </a:lnTo>
                  <a:lnTo>
                    <a:pt x="2853169" y="845756"/>
                  </a:lnTo>
                  <a:lnTo>
                    <a:pt x="2866821" y="847763"/>
                  </a:lnTo>
                  <a:lnTo>
                    <a:pt x="2942082" y="847763"/>
                  </a:lnTo>
                  <a:lnTo>
                    <a:pt x="2955823" y="845426"/>
                  </a:lnTo>
                  <a:lnTo>
                    <a:pt x="2963697" y="839292"/>
                  </a:lnTo>
                  <a:lnTo>
                    <a:pt x="2967253" y="830656"/>
                  </a:lnTo>
                  <a:lnTo>
                    <a:pt x="2968091" y="820826"/>
                  </a:lnTo>
                  <a:lnTo>
                    <a:pt x="2968091" y="508736"/>
                  </a:lnTo>
                  <a:close/>
                </a:path>
                <a:path w="3875405" h="1374140">
                  <a:moveTo>
                    <a:pt x="3428974" y="693826"/>
                  </a:moveTo>
                  <a:lnTo>
                    <a:pt x="3426206" y="678345"/>
                  </a:lnTo>
                  <a:lnTo>
                    <a:pt x="3418979" y="667067"/>
                  </a:lnTo>
                  <a:lnTo>
                    <a:pt x="3408883" y="660171"/>
                  </a:lnTo>
                  <a:lnTo>
                    <a:pt x="3397529" y="657834"/>
                  </a:lnTo>
                  <a:lnTo>
                    <a:pt x="3386607" y="659688"/>
                  </a:lnTo>
                  <a:lnTo>
                    <a:pt x="3377819" y="665226"/>
                  </a:lnTo>
                  <a:lnTo>
                    <a:pt x="3369602" y="674408"/>
                  </a:lnTo>
                  <a:lnTo>
                    <a:pt x="3360432" y="687222"/>
                  </a:lnTo>
                  <a:lnTo>
                    <a:pt x="3342957" y="707034"/>
                  </a:lnTo>
                  <a:lnTo>
                    <a:pt x="3320211" y="725347"/>
                  </a:lnTo>
                  <a:lnTo>
                    <a:pt x="3292157" y="738809"/>
                  </a:lnTo>
                  <a:lnTo>
                    <a:pt x="3258705" y="744042"/>
                  </a:lnTo>
                  <a:lnTo>
                    <a:pt x="3227527" y="739419"/>
                  </a:lnTo>
                  <a:lnTo>
                    <a:pt x="3193199" y="720471"/>
                  </a:lnTo>
                  <a:lnTo>
                    <a:pt x="3162541" y="679500"/>
                  </a:lnTo>
                  <a:lnTo>
                    <a:pt x="3142323" y="608838"/>
                  </a:lnTo>
                  <a:lnTo>
                    <a:pt x="3386848" y="572604"/>
                  </a:lnTo>
                  <a:lnTo>
                    <a:pt x="3397478" y="570268"/>
                  </a:lnTo>
                  <a:lnTo>
                    <a:pt x="3409873" y="564108"/>
                  </a:lnTo>
                  <a:lnTo>
                    <a:pt x="3420173" y="551218"/>
                  </a:lnTo>
                  <a:lnTo>
                    <a:pt x="3422967" y="536562"/>
                  </a:lnTo>
                  <a:lnTo>
                    <a:pt x="3424466" y="528701"/>
                  </a:lnTo>
                  <a:lnTo>
                    <a:pt x="3420516" y="495261"/>
                  </a:lnTo>
                  <a:lnTo>
                    <a:pt x="3407753" y="456565"/>
                  </a:lnTo>
                  <a:lnTo>
                    <a:pt x="3384829" y="417639"/>
                  </a:lnTo>
                  <a:lnTo>
                    <a:pt x="3350374" y="383578"/>
                  </a:lnTo>
                  <a:lnTo>
                    <a:pt x="3303054" y="359435"/>
                  </a:lnTo>
                  <a:lnTo>
                    <a:pt x="3294710" y="358203"/>
                  </a:lnTo>
                  <a:lnTo>
                    <a:pt x="3294710" y="511200"/>
                  </a:lnTo>
                  <a:lnTo>
                    <a:pt x="3137776" y="536562"/>
                  </a:lnTo>
                  <a:lnTo>
                    <a:pt x="3143732" y="506463"/>
                  </a:lnTo>
                  <a:lnTo>
                    <a:pt x="3157817" y="472782"/>
                  </a:lnTo>
                  <a:lnTo>
                    <a:pt x="3183496" y="445350"/>
                  </a:lnTo>
                  <a:lnTo>
                    <a:pt x="3224225" y="434022"/>
                  </a:lnTo>
                  <a:lnTo>
                    <a:pt x="3250069" y="439648"/>
                  </a:lnTo>
                  <a:lnTo>
                    <a:pt x="3271316" y="455447"/>
                  </a:lnTo>
                  <a:lnTo>
                    <a:pt x="3286645" y="479831"/>
                  </a:lnTo>
                  <a:lnTo>
                    <a:pt x="3294710" y="511200"/>
                  </a:lnTo>
                  <a:lnTo>
                    <a:pt x="3294710" y="358203"/>
                  </a:lnTo>
                  <a:lnTo>
                    <a:pt x="3241484" y="350253"/>
                  </a:lnTo>
                  <a:lnTo>
                    <a:pt x="3187687" y="356362"/>
                  </a:lnTo>
                  <a:lnTo>
                    <a:pt x="3142780" y="373443"/>
                  </a:lnTo>
                  <a:lnTo>
                    <a:pt x="3106229" y="399681"/>
                  </a:lnTo>
                  <a:lnTo>
                    <a:pt x="3077514" y="433235"/>
                  </a:lnTo>
                  <a:lnTo>
                    <a:pt x="3056102" y="472274"/>
                  </a:lnTo>
                  <a:lnTo>
                    <a:pt x="3041459" y="514972"/>
                  </a:lnTo>
                  <a:lnTo>
                    <a:pt x="3033064" y="559498"/>
                  </a:lnTo>
                  <a:lnTo>
                    <a:pt x="3030385" y="603999"/>
                  </a:lnTo>
                  <a:lnTo>
                    <a:pt x="3034119" y="660234"/>
                  </a:lnTo>
                  <a:lnTo>
                    <a:pt x="3045053" y="710438"/>
                  </a:lnTo>
                  <a:lnTo>
                    <a:pt x="3062846" y="754138"/>
                  </a:lnTo>
                  <a:lnTo>
                    <a:pt x="3087103" y="790892"/>
                  </a:lnTo>
                  <a:lnTo>
                    <a:pt x="3117469" y="820254"/>
                  </a:lnTo>
                  <a:lnTo>
                    <a:pt x="3153562" y="841794"/>
                  </a:lnTo>
                  <a:lnTo>
                    <a:pt x="3195028" y="855040"/>
                  </a:lnTo>
                  <a:lnTo>
                    <a:pt x="3241484" y="859548"/>
                  </a:lnTo>
                  <a:lnTo>
                    <a:pt x="3304883" y="849820"/>
                  </a:lnTo>
                  <a:lnTo>
                    <a:pt x="3353473" y="824712"/>
                  </a:lnTo>
                  <a:lnTo>
                    <a:pt x="3388703" y="790397"/>
                  </a:lnTo>
                  <a:lnTo>
                    <a:pt x="3412058" y="753046"/>
                  </a:lnTo>
                  <a:lnTo>
                    <a:pt x="3424986" y="718794"/>
                  </a:lnTo>
                  <a:lnTo>
                    <a:pt x="3428974" y="693826"/>
                  </a:lnTo>
                  <a:close/>
                </a:path>
                <a:path w="3875405" h="1374140">
                  <a:moveTo>
                    <a:pt x="3875328" y="501472"/>
                  </a:moveTo>
                  <a:lnTo>
                    <a:pt x="3869766" y="446646"/>
                  </a:lnTo>
                  <a:lnTo>
                    <a:pt x="3830777" y="387451"/>
                  </a:lnTo>
                  <a:lnTo>
                    <a:pt x="3783927" y="362356"/>
                  </a:lnTo>
                  <a:lnTo>
                    <a:pt x="3743782" y="353631"/>
                  </a:lnTo>
                  <a:lnTo>
                    <a:pt x="3687838" y="350253"/>
                  </a:lnTo>
                  <a:lnTo>
                    <a:pt x="3642741" y="351993"/>
                  </a:lnTo>
                  <a:lnTo>
                    <a:pt x="3602063" y="357301"/>
                  </a:lnTo>
                  <a:lnTo>
                    <a:pt x="3531184" y="379107"/>
                  </a:lnTo>
                  <a:lnTo>
                    <a:pt x="3490760" y="414388"/>
                  </a:lnTo>
                  <a:lnTo>
                    <a:pt x="3484016" y="462445"/>
                  </a:lnTo>
                  <a:lnTo>
                    <a:pt x="3484016" y="820826"/>
                  </a:lnTo>
                  <a:lnTo>
                    <a:pt x="3485502" y="833208"/>
                  </a:lnTo>
                  <a:lnTo>
                    <a:pt x="3490214" y="841552"/>
                  </a:lnTo>
                  <a:lnTo>
                    <a:pt x="3498545" y="846277"/>
                  </a:lnTo>
                  <a:lnTo>
                    <a:pt x="3510915" y="847763"/>
                  </a:lnTo>
                  <a:lnTo>
                    <a:pt x="3582606" y="847763"/>
                  </a:lnTo>
                  <a:lnTo>
                    <a:pt x="3612235" y="818121"/>
                  </a:lnTo>
                  <a:lnTo>
                    <a:pt x="3612235" y="496023"/>
                  </a:lnTo>
                  <a:lnTo>
                    <a:pt x="3614331" y="471093"/>
                  </a:lnTo>
                  <a:lnTo>
                    <a:pt x="3623208" y="449199"/>
                  </a:lnTo>
                  <a:lnTo>
                    <a:pt x="3642779" y="433628"/>
                  </a:lnTo>
                  <a:lnTo>
                    <a:pt x="3676929" y="427697"/>
                  </a:lnTo>
                  <a:lnTo>
                    <a:pt x="3715232" y="434657"/>
                  </a:lnTo>
                  <a:lnTo>
                    <a:pt x="3736327" y="453301"/>
                  </a:lnTo>
                  <a:lnTo>
                    <a:pt x="3745268" y="480314"/>
                  </a:lnTo>
                  <a:lnTo>
                    <a:pt x="3747122" y="512368"/>
                  </a:lnTo>
                  <a:lnTo>
                    <a:pt x="3747122" y="819010"/>
                  </a:lnTo>
                  <a:lnTo>
                    <a:pt x="3747859" y="829360"/>
                  </a:lnTo>
                  <a:lnTo>
                    <a:pt x="3751402" y="838593"/>
                  </a:lnTo>
                  <a:lnTo>
                    <a:pt x="3759758" y="845223"/>
                  </a:lnTo>
                  <a:lnTo>
                    <a:pt x="3774935" y="847763"/>
                  </a:lnTo>
                  <a:lnTo>
                    <a:pt x="3847515" y="847763"/>
                  </a:lnTo>
                  <a:lnTo>
                    <a:pt x="3858907" y="846696"/>
                  </a:lnTo>
                  <a:lnTo>
                    <a:pt x="3867696" y="842670"/>
                  </a:lnTo>
                  <a:lnTo>
                    <a:pt x="3873335" y="834466"/>
                  </a:lnTo>
                  <a:lnTo>
                    <a:pt x="3875328" y="820826"/>
                  </a:lnTo>
                  <a:lnTo>
                    <a:pt x="3875328" y="501472"/>
                  </a:lnTo>
                  <a:close/>
                </a:path>
              </a:pathLst>
            </a:custGeom>
            <a:solidFill>
              <a:srgbClr val="FFFFFF"/>
            </a:solidFill>
          </p:spPr>
          <p:txBody>
            <a:bodyPr wrap="square" lIns="0" tIns="0" rIns="0" bIns="0" rtlCol="0"/>
            <a:lstStyle/>
            <a:p>
              <a:endParaRPr/>
            </a:p>
          </p:txBody>
        </p:sp>
        <p:pic>
          <p:nvPicPr>
            <p:cNvPr id="32" name="object 32"/>
            <p:cNvPicPr/>
            <p:nvPr/>
          </p:nvPicPr>
          <p:blipFill>
            <a:blip r:embed="rId4" cstate="print"/>
            <a:stretch>
              <a:fillRect/>
            </a:stretch>
          </p:blipFill>
          <p:spPr>
            <a:xfrm>
              <a:off x="14010832" y="10083145"/>
              <a:ext cx="302835" cy="200666"/>
            </a:xfrm>
            <a:prstGeom prst="rect">
              <a:avLst/>
            </a:prstGeom>
          </p:spPr>
        </p:pic>
        <p:pic>
          <p:nvPicPr>
            <p:cNvPr id="33" name="object 33"/>
            <p:cNvPicPr/>
            <p:nvPr/>
          </p:nvPicPr>
          <p:blipFill>
            <a:blip r:embed="rId5" cstate="print"/>
            <a:stretch>
              <a:fillRect/>
            </a:stretch>
          </p:blipFill>
          <p:spPr>
            <a:xfrm>
              <a:off x="14336372" y="10122340"/>
              <a:ext cx="116520" cy="157618"/>
            </a:xfrm>
            <a:prstGeom prst="rect">
              <a:avLst/>
            </a:prstGeom>
          </p:spPr>
        </p:pic>
        <p:pic>
          <p:nvPicPr>
            <p:cNvPr id="34" name="object 34"/>
            <p:cNvPicPr/>
            <p:nvPr/>
          </p:nvPicPr>
          <p:blipFill>
            <a:blip r:embed="rId6" cstate="print"/>
            <a:stretch>
              <a:fillRect/>
            </a:stretch>
          </p:blipFill>
          <p:spPr>
            <a:xfrm>
              <a:off x="14475409" y="10122345"/>
              <a:ext cx="102991" cy="161461"/>
            </a:xfrm>
            <a:prstGeom prst="rect">
              <a:avLst/>
            </a:prstGeom>
          </p:spPr>
        </p:pic>
        <p:sp>
          <p:nvSpPr>
            <p:cNvPr id="35" name="object 35"/>
            <p:cNvSpPr/>
            <p:nvPr/>
          </p:nvSpPr>
          <p:spPr>
            <a:xfrm>
              <a:off x="14601038" y="10068312"/>
              <a:ext cx="534035" cy="281940"/>
            </a:xfrm>
            <a:custGeom>
              <a:avLst/>
              <a:gdLst/>
              <a:ahLst/>
              <a:cxnLst/>
              <a:rect l="l" t="t" r="r" b="b"/>
              <a:pathLst>
                <a:path w="534034" h="281940">
                  <a:moveTo>
                    <a:pt x="122402" y="128231"/>
                  </a:moveTo>
                  <a:lnTo>
                    <a:pt x="121043" y="110617"/>
                  </a:lnTo>
                  <a:lnTo>
                    <a:pt x="117208" y="94996"/>
                  </a:lnTo>
                  <a:lnTo>
                    <a:pt x="111264" y="81838"/>
                  </a:lnTo>
                  <a:lnTo>
                    <a:pt x="106667" y="75692"/>
                  </a:lnTo>
                  <a:lnTo>
                    <a:pt x="103581" y="71564"/>
                  </a:lnTo>
                  <a:lnTo>
                    <a:pt x="90614" y="61671"/>
                  </a:lnTo>
                  <a:lnTo>
                    <a:pt x="86702" y="60159"/>
                  </a:lnTo>
                  <a:lnTo>
                    <a:pt x="86702" y="133883"/>
                  </a:lnTo>
                  <a:lnTo>
                    <a:pt x="84620" y="156413"/>
                  </a:lnTo>
                  <a:lnTo>
                    <a:pt x="78460" y="174701"/>
                  </a:lnTo>
                  <a:lnTo>
                    <a:pt x="68402" y="186969"/>
                  </a:lnTo>
                  <a:lnTo>
                    <a:pt x="54610" y="191465"/>
                  </a:lnTo>
                  <a:lnTo>
                    <a:pt x="51231" y="191465"/>
                  </a:lnTo>
                  <a:lnTo>
                    <a:pt x="43878" y="190576"/>
                  </a:lnTo>
                  <a:lnTo>
                    <a:pt x="34607" y="184658"/>
                  </a:lnTo>
                  <a:lnTo>
                    <a:pt x="34683" y="94996"/>
                  </a:lnTo>
                  <a:lnTo>
                    <a:pt x="34925" y="89725"/>
                  </a:lnTo>
                  <a:lnTo>
                    <a:pt x="36906" y="82969"/>
                  </a:lnTo>
                  <a:lnTo>
                    <a:pt x="42100" y="77774"/>
                  </a:lnTo>
                  <a:lnTo>
                    <a:pt x="52057" y="75692"/>
                  </a:lnTo>
                  <a:lnTo>
                    <a:pt x="64960" y="78981"/>
                  </a:lnTo>
                  <a:lnTo>
                    <a:pt x="76034" y="89319"/>
                  </a:lnTo>
                  <a:lnTo>
                    <a:pt x="83781" y="107391"/>
                  </a:lnTo>
                  <a:lnTo>
                    <a:pt x="86702" y="133883"/>
                  </a:lnTo>
                  <a:lnTo>
                    <a:pt x="86702" y="60159"/>
                  </a:lnTo>
                  <a:lnTo>
                    <a:pt x="77152" y="56438"/>
                  </a:lnTo>
                  <a:lnTo>
                    <a:pt x="65214" y="54381"/>
                  </a:lnTo>
                  <a:lnTo>
                    <a:pt x="56832" y="54025"/>
                  </a:lnTo>
                  <a:lnTo>
                    <a:pt x="38722" y="55600"/>
                  </a:lnTo>
                  <a:lnTo>
                    <a:pt x="22847" y="59715"/>
                  </a:lnTo>
                  <a:lnTo>
                    <a:pt x="10591" y="65430"/>
                  </a:lnTo>
                  <a:lnTo>
                    <a:pt x="3378" y="71843"/>
                  </a:lnTo>
                  <a:lnTo>
                    <a:pt x="0" y="76581"/>
                  </a:lnTo>
                  <a:lnTo>
                    <a:pt x="0" y="280822"/>
                  </a:lnTo>
                  <a:lnTo>
                    <a:pt x="2552" y="281381"/>
                  </a:lnTo>
                  <a:lnTo>
                    <a:pt x="33223" y="281381"/>
                  </a:lnTo>
                  <a:lnTo>
                    <a:pt x="34607" y="279920"/>
                  </a:lnTo>
                  <a:lnTo>
                    <a:pt x="34607" y="207505"/>
                  </a:lnTo>
                  <a:lnTo>
                    <a:pt x="40678" y="211074"/>
                  </a:lnTo>
                  <a:lnTo>
                    <a:pt x="46786" y="213461"/>
                  </a:lnTo>
                  <a:lnTo>
                    <a:pt x="53225" y="214782"/>
                  </a:lnTo>
                  <a:lnTo>
                    <a:pt x="60223" y="215201"/>
                  </a:lnTo>
                  <a:lnTo>
                    <a:pt x="87134" y="207505"/>
                  </a:lnTo>
                  <a:lnTo>
                    <a:pt x="87757" y="207327"/>
                  </a:lnTo>
                  <a:lnTo>
                    <a:pt x="102870" y="191465"/>
                  </a:lnTo>
                  <a:lnTo>
                    <a:pt x="107149" y="186956"/>
                  </a:lnTo>
                  <a:lnTo>
                    <a:pt x="118630" y="158978"/>
                  </a:lnTo>
                  <a:lnTo>
                    <a:pt x="122402" y="128231"/>
                  </a:lnTo>
                  <a:close/>
                </a:path>
                <a:path w="534034" h="281940">
                  <a:moveTo>
                    <a:pt x="271551" y="132994"/>
                  </a:moveTo>
                  <a:lnTo>
                    <a:pt x="267220" y="105498"/>
                  </a:lnTo>
                  <a:lnTo>
                    <a:pt x="255079" y="80035"/>
                  </a:lnTo>
                  <a:lnTo>
                    <a:pt x="250672" y="76022"/>
                  </a:lnTo>
                  <a:lnTo>
                    <a:pt x="234848" y="61633"/>
                  </a:lnTo>
                  <a:lnTo>
                    <a:pt x="234848" y="132994"/>
                  </a:lnTo>
                  <a:lnTo>
                    <a:pt x="233502" y="154927"/>
                  </a:lnTo>
                  <a:lnTo>
                    <a:pt x="227609" y="173837"/>
                  </a:lnTo>
                  <a:lnTo>
                    <a:pt x="218059" y="186359"/>
                  </a:lnTo>
                  <a:lnTo>
                    <a:pt x="205689" y="190881"/>
                  </a:lnTo>
                  <a:lnTo>
                    <a:pt x="192836" y="186093"/>
                  </a:lnTo>
                  <a:lnTo>
                    <a:pt x="182689" y="173062"/>
                  </a:lnTo>
                  <a:lnTo>
                    <a:pt x="176022" y="153809"/>
                  </a:lnTo>
                  <a:lnTo>
                    <a:pt x="173621" y="130327"/>
                  </a:lnTo>
                  <a:lnTo>
                    <a:pt x="175552" y="109194"/>
                  </a:lnTo>
                  <a:lnTo>
                    <a:pt x="181229" y="91922"/>
                  </a:lnTo>
                  <a:lnTo>
                    <a:pt x="190487" y="80289"/>
                  </a:lnTo>
                  <a:lnTo>
                    <a:pt x="203174" y="76022"/>
                  </a:lnTo>
                  <a:lnTo>
                    <a:pt x="214934" y="79679"/>
                  </a:lnTo>
                  <a:lnTo>
                    <a:pt x="224751" y="90373"/>
                  </a:lnTo>
                  <a:lnTo>
                    <a:pt x="231724" y="107683"/>
                  </a:lnTo>
                  <a:lnTo>
                    <a:pt x="234823" y="130327"/>
                  </a:lnTo>
                  <a:lnTo>
                    <a:pt x="234848" y="132994"/>
                  </a:lnTo>
                  <a:lnTo>
                    <a:pt x="234848" y="61633"/>
                  </a:lnTo>
                  <a:lnTo>
                    <a:pt x="234505" y="61315"/>
                  </a:lnTo>
                  <a:lnTo>
                    <a:pt x="204851" y="54025"/>
                  </a:lnTo>
                  <a:lnTo>
                    <a:pt x="176974" y="60134"/>
                  </a:lnTo>
                  <a:lnTo>
                    <a:pt x="155676" y="77038"/>
                  </a:lnTo>
                  <a:lnTo>
                    <a:pt x="142100" y="102616"/>
                  </a:lnTo>
                  <a:lnTo>
                    <a:pt x="137325" y="134772"/>
                  </a:lnTo>
                  <a:lnTo>
                    <a:pt x="141960" y="166662"/>
                  </a:lnTo>
                  <a:lnTo>
                    <a:pt x="155282" y="192278"/>
                  </a:lnTo>
                  <a:lnTo>
                    <a:pt x="176364" y="209321"/>
                  </a:lnTo>
                  <a:lnTo>
                    <a:pt x="204279" y="215506"/>
                  </a:lnTo>
                  <a:lnTo>
                    <a:pt x="233426" y="208749"/>
                  </a:lnTo>
                  <a:lnTo>
                    <a:pt x="254368" y="190881"/>
                  </a:lnTo>
                  <a:lnTo>
                    <a:pt x="254698" y="190614"/>
                  </a:lnTo>
                  <a:lnTo>
                    <a:pt x="267563" y="164287"/>
                  </a:lnTo>
                  <a:lnTo>
                    <a:pt x="271551" y="132994"/>
                  </a:lnTo>
                  <a:close/>
                </a:path>
                <a:path w="534034" h="281940">
                  <a:moveTo>
                    <a:pt x="383006" y="76301"/>
                  </a:moveTo>
                  <a:lnTo>
                    <a:pt x="380174" y="65417"/>
                  </a:lnTo>
                  <a:lnTo>
                    <a:pt x="372668" y="58597"/>
                  </a:lnTo>
                  <a:lnTo>
                    <a:pt x="361873" y="55054"/>
                  </a:lnTo>
                  <a:lnTo>
                    <a:pt x="349237" y="54038"/>
                  </a:lnTo>
                  <a:lnTo>
                    <a:pt x="333400" y="54864"/>
                  </a:lnTo>
                  <a:lnTo>
                    <a:pt x="290715" y="68287"/>
                  </a:lnTo>
                  <a:lnTo>
                    <a:pt x="289610" y="72148"/>
                  </a:lnTo>
                  <a:lnTo>
                    <a:pt x="289610" y="210451"/>
                  </a:lnTo>
                  <a:lnTo>
                    <a:pt x="290995" y="211658"/>
                  </a:lnTo>
                  <a:lnTo>
                    <a:pt x="323646" y="211658"/>
                  </a:lnTo>
                  <a:lnTo>
                    <a:pt x="324472" y="210172"/>
                  </a:lnTo>
                  <a:lnTo>
                    <a:pt x="324777" y="205435"/>
                  </a:lnTo>
                  <a:lnTo>
                    <a:pt x="324777" y="83108"/>
                  </a:lnTo>
                  <a:lnTo>
                    <a:pt x="325043" y="72732"/>
                  </a:lnTo>
                  <a:lnTo>
                    <a:pt x="348107" y="72732"/>
                  </a:lnTo>
                  <a:lnTo>
                    <a:pt x="351205" y="77495"/>
                  </a:lnTo>
                  <a:lnTo>
                    <a:pt x="353771" y="81013"/>
                  </a:lnTo>
                  <a:lnTo>
                    <a:pt x="358013" y="87871"/>
                  </a:lnTo>
                  <a:lnTo>
                    <a:pt x="360527" y="92329"/>
                  </a:lnTo>
                  <a:lnTo>
                    <a:pt x="377101" y="92329"/>
                  </a:lnTo>
                  <a:lnTo>
                    <a:pt x="383006" y="85204"/>
                  </a:lnTo>
                  <a:lnTo>
                    <a:pt x="383006" y="76301"/>
                  </a:lnTo>
                  <a:close/>
                </a:path>
                <a:path w="534034" h="281940">
                  <a:moveTo>
                    <a:pt x="479069" y="194411"/>
                  </a:moveTo>
                  <a:lnTo>
                    <a:pt x="466699" y="194411"/>
                  </a:lnTo>
                  <a:lnTo>
                    <a:pt x="455752" y="190804"/>
                  </a:lnTo>
                  <a:lnTo>
                    <a:pt x="450062" y="183070"/>
                  </a:lnTo>
                  <a:lnTo>
                    <a:pt x="447903" y="173901"/>
                  </a:lnTo>
                  <a:lnTo>
                    <a:pt x="447560" y="165950"/>
                  </a:lnTo>
                  <a:lnTo>
                    <a:pt x="447560" y="74218"/>
                  </a:lnTo>
                  <a:lnTo>
                    <a:pt x="474281" y="74218"/>
                  </a:lnTo>
                  <a:lnTo>
                    <a:pt x="474281" y="57873"/>
                  </a:lnTo>
                  <a:lnTo>
                    <a:pt x="447560" y="57873"/>
                  </a:lnTo>
                  <a:lnTo>
                    <a:pt x="447560" y="19558"/>
                  </a:lnTo>
                  <a:lnTo>
                    <a:pt x="447294" y="14833"/>
                  </a:lnTo>
                  <a:lnTo>
                    <a:pt x="442493" y="14833"/>
                  </a:lnTo>
                  <a:lnTo>
                    <a:pt x="441629" y="15151"/>
                  </a:lnTo>
                  <a:lnTo>
                    <a:pt x="418299" y="30873"/>
                  </a:lnTo>
                  <a:lnTo>
                    <a:pt x="414058" y="34137"/>
                  </a:lnTo>
                  <a:lnTo>
                    <a:pt x="413232" y="35648"/>
                  </a:lnTo>
                  <a:lnTo>
                    <a:pt x="413232" y="57873"/>
                  </a:lnTo>
                  <a:lnTo>
                    <a:pt x="395744" y="57873"/>
                  </a:lnTo>
                  <a:lnTo>
                    <a:pt x="394614" y="59105"/>
                  </a:lnTo>
                  <a:lnTo>
                    <a:pt x="394614" y="74218"/>
                  </a:lnTo>
                  <a:lnTo>
                    <a:pt x="413232" y="74218"/>
                  </a:lnTo>
                  <a:lnTo>
                    <a:pt x="413232" y="171843"/>
                  </a:lnTo>
                  <a:lnTo>
                    <a:pt x="433120" y="211353"/>
                  </a:lnTo>
                  <a:lnTo>
                    <a:pt x="452043" y="215201"/>
                  </a:lnTo>
                  <a:lnTo>
                    <a:pt x="461022" y="214325"/>
                  </a:lnTo>
                  <a:lnTo>
                    <a:pt x="469785" y="211785"/>
                  </a:lnTo>
                  <a:lnTo>
                    <a:pt x="476427" y="207695"/>
                  </a:lnTo>
                  <a:lnTo>
                    <a:pt x="479069" y="202158"/>
                  </a:lnTo>
                  <a:lnTo>
                    <a:pt x="479069" y="194411"/>
                  </a:lnTo>
                  <a:close/>
                </a:path>
                <a:path w="534034" h="281940">
                  <a:moveTo>
                    <a:pt x="533019" y="64414"/>
                  </a:moveTo>
                  <a:lnTo>
                    <a:pt x="532726" y="59385"/>
                  </a:lnTo>
                  <a:lnTo>
                    <a:pt x="532193" y="57873"/>
                  </a:lnTo>
                  <a:lnTo>
                    <a:pt x="498132" y="57873"/>
                  </a:lnTo>
                  <a:lnTo>
                    <a:pt x="497560" y="59994"/>
                  </a:lnTo>
                  <a:lnTo>
                    <a:pt x="497560" y="210172"/>
                  </a:lnTo>
                  <a:lnTo>
                    <a:pt x="497827" y="211645"/>
                  </a:lnTo>
                  <a:lnTo>
                    <a:pt x="532434" y="211645"/>
                  </a:lnTo>
                  <a:lnTo>
                    <a:pt x="532917" y="210172"/>
                  </a:lnTo>
                  <a:lnTo>
                    <a:pt x="533019" y="64414"/>
                  </a:lnTo>
                  <a:close/>
                </a:path>
                <a:path w="534034" h="281940">
                  <a:moveTo>
                    <a:pt x="533565" y="17792"/>
                  </a:moveTo>
                  <a:lnTo>
                    <a:pt x="532307" y="11023"/>
                  </a:lnTo>
                  <a:lnTo>
                    <a:pt x="528866" y="5359"/>
                  </a:lnTo>
                  <a:lnTo>
                    <a:pt x="523227" y="1447"/>
                  </a:lnTo>
                  <a:lnTo>
                    <a:pt x="515302" y="0"/>
                  </a:lnTo>
                  <a:lnTo>
                    <a:pt x="507085" y="1473"/>
                  </a:lnTo>
                  <a:lnTo>
                    <a:pt x="501078" y="5473"/>
                  </a:lnTo>
                  <a:lnTo>
                    <a:pt x="497395" y="11417"/>
                  </a:lnTo>
                  <a:lnTo>
                    <a:pt x="496138" y="18719"/>
                  </a:lnTo>
                  <a:lnTo>
                    <a:pt x="497471" y="25869"/>
                  </a:lnTo>
                  <a:lnTo>
                    <a:pt x="501281" y="31508"/>
                  </a:lnTo>
                  <a:lnTo>
                    <a:pt x="507326" y="35204"/>
                  </a:lnTo>
                  <a:lnTo>
                    <a:pt x="515302" y="36525"/>
                  </a:lnTo>
                  <a:lnTo>
                    <a:pt x="522820" y="35153"/>
                  </a:lnTo>
                  <a:lnTo>
                    <a:pt x="528662" y="31292"/>
                  </a:lnTo>
                  <a:lnTo>
                    <a:pt x="532396" y="25374"/>
                  </a:lnTo>
                  <a:lnTo>
                    <a:pt x="533565" y="17792"/>
                  </a:lnTo>
                  <a:close/>
                </a:path>
              </a:pathLst>
            </a:custGeom>
            <a:solidFill>
              <a:srgbClr val="FFFFFF"/>
            </a:solidFill>
          </p:spPr>
          <p:txBody>
            <a:bodyPr wrap="square" lIns="0" tIns="0" rIns="0" bIns="0" rtlCol="0"/>
            <a:lstStyle/>
            <a:p>
              <a:endParaRPr/>
            </a:p>
          </p:txBody>
        </p:sp>
        <p:pic>
          <p:nvPicPr>
            <p:cNvPr id="36" name="object 36"/>
            <p:cNvPicPr/>
            <p:nvPr/>
          </p:nvPicPr>
          <p:blipFill>
            <a:blip r:embed="rId7" cstate="print"/>
            <a:stretch>
              <a:fillRect/>
            </a:stretch>
          </p:blipFill>
          <p:spPr>
            <a:xfrm>
              <a:off x="15159631" y="10123401"/>
              <a:ext cx="275437" cy="228830"/>
            </a:xfrm>
            <a:prstGeom prst="rect">
              <a:avLst/>
            </a:prstGeom>
          </p:spPr>
        </p:pic>
        <p:pic>
          <p:nvPicPr>
            <p:cNvPr id="37" name="object 37"/>
            <p:cNvPicPr/>
            <p:nvPr/>
          </p:nvPicPr>
          <p:blipFill>
            <a:blip r:embed="rId8" cstate="print"/>
            <a:stretch>
              <a:fillRect/>
            </a:stretch>
          </p:blipFill>
          <p:spPr>
            <a:xfrm>
              <a:off x="15527685" y="10052883"/>
              <a:ext cx="352213" cy="230931"/>
            </a:xfrm>
            <a:prstGeom prst="rect">
              <a:avLst/>
            </a:prstGeom>
          </p:spPr>
        </p:pic>
        <p:pic>
          <p:nvPicPr>
            <p:cNvPr id="38" name="object 38"/>
            <p:cNvPicPr/>
            <p:nvPr/>
          </p:nvPicPr>
          <p:blipFill>
            <a:blip r:embed="rId9" cstate="print"/>
            <a:stretch>
              <a:fillRect/>
            </a:stretch>
          </p:blipFill>
          <p:spPr>
            <a:xfrm>
              <a:off x="15960328" y="10054199"/>
              <a:ext cx="494604" cy="230998"/>
            </a:xfrm>
            <a:prstGeom prst="rect">
              <a:avLst/>
            </a:prstGeom>
          </p:spPr>
        </p:pic>
        <p:pic>
          <p:nvPicPr>
            <p:cNvPr id="39" name="object 39"/>
            <p:cNvPicPr/>
            <p:nvPr/>
          </p:nvPicPr>
          <p:blipFill>
            <a:blip r:embed="rId10" cstate="print"/>
            <a:stretch>
              <a:fillRect/>
            </a:stretch>
          </p:blipFill>
          <p:spPr>
            <a:xfrm>
              <a:off x="16477053" y="10052588"/>
              <a:ext cx="122949" cy="231218"/>
            </a:xfrm>
            <a:prstGeom prst="rect">
              <a:avLst/>
            </a:prstGeom>
          </p:spPr>
        </p:pic>
        <p:sp>
          <p:nvSpPr>
            <p:cNvPr id="40" name="object 40"/>
            <p:cNvSpPr/>
            <p:nvPr/>
          </p:nvSpPr>
          <p:spPr>
            <a:xfrm>
              <a:off x="13051354" y="9942922"/>
              <a:ext cx="281940" cy="138430"/>
            </a:xfrm>
            <a:custGeom>
              <a:avLst/>
              <a:gdLst/>
              <a:ahLst/>
              <a:cxnLst/>
              <a:rect l="l" t="t" r="r" b="b"/>
              <a:pathLst>
                <a:path w="281940" h="138429">
                  <a:moveTo>
                    <a:pt x="110583" y="0"/>
                  </a:moveTo>
                  <a:lnTo>
                    <a:pt x="82595" y="17246"/>
                  </a:lnTo>
                  <a:lnTo>
                    <a:pt x="54769" y="36169"/>
                  </a:lnTo>
                  <a:lnTo>
                    <a:pt x="27204" y="56878"/>
                  </a:lnTo>
                  <a:lnTo>
                    <a:pt x="0" y="79484"/>
                  </a:lnTo>
                  <a:lnTo>
                    <a:pt x="46733" y="104383"/>
                  </a:lnTo>
                  <a:lnTo>
                    <a:pt x="96614" y="122818"/>
                  </a:lnTo>
                  <a:lnTo>
                    <a:pt x="149181" y="134263"/>
                  </a:lnTo>
                  <a:lnTo>
                    <a:pt x="203972" y="138194"/>
                  </a:lnTo>
                  <a:lnTo>
                    <a:pt x="223815" y="137673"/>
                  </a:lnTo>
                  <a:lnTo>
                    <a:pt x="243406" y="136133"/>
                  </a:lnTo>
                  <a:lnTo>
                    <a:pt x="262730" y="133613"/>
                  </a:lnTo>
                  <a:lnTo>
                    <a:pt x="281771" y="130153"/>
                  </a:lnTo>
                  <a:lnTo>
                    <a:pt x="231591" y="98783"/>
                  </a:lnTo>
                  <a:lnTo>
                    <a:pt x="186804" y="66486"/>
                  </a:lnTo>
                  <a:lnTo>
                    <a:pt x="146703" y="33484"/>
                  </a:lnTo>
                  <a:lnTo>
                    <a:pt x="110583" y="0"/>
                  </a:lnTo>
                  <a:close/>
                </a:path>
              </a:pathLst>
            </a:custGeom>
            <a:solidFill>
              <a:srgbClr val="FFFFFF"/>
            </a:solidFill>
          </p:spPr>
          <p:txBody>
            <a:bodyPr wrap="square" lIns="0" tIns="0" rIns="0" bIns="0" rtlCol="0"/>
            <a:lstStyle/>
            <a:p>
              <a:endParaRPr/>
            </a:p>
          </p:txBody>
        </p:sp>
        <p:pic>
          <p:nvPicPr>
            <p:cNvPr id="41" name="object 41"/>
            <p:cNvPicPr/>
            <p:nvPr/>
          </p:nvPicPr>
          <p:blipFill>
            <a:blip r:embed="rId11" cstate="print"/>
            <a:stretch>
              <a:fillRect/>
            </a:stretch>
          </p:blipFill>
          <p:spPr>
            <a:xfrm>
              <a:off x="13182669" y="9839382"/>
              <a:ext cx="300367" cy="233693"/>
            </a:xfrm>
            <a:prstGeom prst="rect">
              <a:avLst/>
            </a:prstGeom>
          </p:spPr>
        </p:pic>
        <p:pic>
          <p:nvPicPr>
            <p:cNvPr id="42" name="object 42"/>
            <p:cNvPicPr/>
            <p:nvPr/>
          </p:nvPicPr>
          <p:blipFill>
            <a:blip r:embed="rId12" cstate="print"/>
            <a:stretch>
              <a:fillRect/>
            </a:stretch>
          </p:blipFill>
          <p:spPr>
            <a:xfrm>
              <a:off x="12893034" y="9248694"/>
              <a:ext cx="187460" cy="200349"/>
            </a:xfrm>
            <a:prstGeom prst="rect">
              <a:avLst/>
            </a:prstGeom>
          </p:spPr>
        </p:pic>
        <p:sp>
          <p:nvSpPr>
            <p:cNvPr id="43" name="object 43"/>
            <p:cNvSpPr/>
            <p:nvPr/>
          </p:nvSpPr>
          <p:spPr>
            <a:xfrm>
              <a:off x="13136318" y="9206501"/>
              <a:ext cx="527050" cy="630555"/>
            </a:xfrm>
            <a:custGeom>
              <a:avLst/>
              <a:gdLst/>
              <a:ahLst/>
              <a:cxnLst/>
              <a:rect l="l" t="t" r="r" b="b"/>
              <a:pathLst>
                <a:path w="527050" h="630554">
                  <a:moveTo>
                    <a:pt x="506460" y="302762"/>
                  </a:moveTo>
                  <a:lnTo>
                    <a:pt x="477042" y="315590"/>
                  </a:lnTo>
                  <a:lnTo>
                    <a:pt x="451943" y="325847"/>
                  </a:lnTo>
                  <a:lnTo>
                    <a:pt x="417637" y="338811"/>
                  </a:lnTo>
                  <a:lnTo>
                    <a:pt x="360418" y="359842"/>
                  </a:lnTo>
                  <a:lnTo>
                    <a:pt x="372209" y="413443"/>
                  </a:lnTo>
                  <a:lnTo>
                    <a:pt x="378642" y="466268"/>
                  </a:lnTo>
                  <a:lnTo>
                    <a:pt x="380487" y="517704"/>
                  </a:lnTo>
                  <a:lnTo>
                    <a:pt x="378512" y="567139"/>
                  </a:lnTo>
                  <a:lnTo>
                    <a:pt x="373486" y="613960"/>
                  </a:lnTo>
                  <a:lnTo>
                    <a:pt x="400250" y="616049"/>
                  </a:lnTo>
                  <a:lnTo>
                    <a:pt x="427733" y="619382"/>
                  </a:lnTo>
                  <a:lnTo>
                    <a:pt x="455950" y="624057"/>
                  </a:lnTo>
                  <a:lnTo>
                    <a:pt x="484917" y="630169"/>
                  </a:lnTo>
                  <a:lnTo>
                    <a:pt x="502704" y="585226"/>
                  </a:lnTo>
                  <a:lnTo>
                    <a:pt x="515803" y="537891"/>
                  </a:lnTo>
                  <a:lnTo>
                    <a:pt x="523896" y="488488"/>
                  </a:lnTo>
                  <a:lnTo>
                    <a:pt x="526664" y="437337"/>
                  </a:lnTo>
                  <a:lnTo>
                    <a:pt x="523922" y="386333"/>
                  </a:lnTo>
                  <a:lnTo>
                    <a:pt x="515900" y="337057"/>
                  </a:lnTo>
                  <a:lnTo>
                    <a:pt x="506460" y="302762"/>
                  </a:lnTo>
                  <a:close/>
                </a:path>
                <a:path w="527050" h="630554">
                  <a:moveTo>
                    <a:pt x="327713" y="62155"/>
                  </a:moveTo>
                  <a:lnTo>
                    <a:pt x="316074" y="62155"/>
                  </a:lnTo>
                  <a:lnTo>
                    <a:pt x="302525" y="87092"/>
                  </a:lnTo>
                  <a:lnTo>
                    <a:pt x="290497" y="104512"/>
                  </a:lnTo>
                  <a:lnTo>
                    <a:pt x="273229" y="122611"/>
                  </a:lnTo>
                  <a:lnTo>
                    <a:pt x="243961" y="149587"/>
                  </a:lnTo>
                  <a:lnTo>
                    <a:pt x="281434" y="195229"/>
                  </a:lnTo>
                  <a:lnTo>
                    <a:pt x="311910" y="242311"/>
                  </a:lnTo>
                  <a:lnTo>
                    <a:pt x="335977" y="290375"/>
                  </a:lnTo>
                  <a:lnTo>
                    <a:pt x="354219" y="338963"/>
                  </a:lnTo>
                  <a:lnTo>
                    <a:pt x="393331" y="328819"/>
                  </a:lnTo>
                  <a:lnTo>
                    <a:pt x="430345" y="319829"/>
                  </a:lnTo>
                  <a:lnTo>
                    <a:pt x="506449" y="302724"/>
                  </a:lnTo>
                  <a:lnTo>
                    <a:pt x="502902" y="289838"/>
                  </a:lnTo>
                  <a:lnTo>
                    <a:pt x="485236" y="245004"/>
                  </a:lnTo>
                  <a:lnTo>
                    <a:pt x="463206" y="202882"/>
                  </a:lnTo>
                  <a:lnTo>
                    <a:pt x="437119" y="163802"/>
                  </a:lnTo>
                  <a:lnTo>
                    <a:pt x="407279" y="128090"/>
                  </a:lnTo>
                  <a:lnTo>
                    <a:pt x="373993" y="96075"/>
                  </a:lnTo>
                  <a:lnTo>
                    <a:pt x="337565" y="68086"/>
                  </a:lnTo>
                  <a:lnTo>
                    <a:pt x="327713" y="62155"/>
                  </a:lnTo>
                  <a:close/>
                </a:path>
                <a:path w="527050" h="630554">
                  <a:moveTo>
                    <a:pt x="506644" y="302681"/>
                  </a:moveTo>
                  <a:lnTo>
                    <a:pt x="506449" y="302724"/>
                  </a:lnTo>
                  <a:lnTo>
                    <a:pt x="506644" y="302681"/>
                  </a:lnTo>
                  <a:close/>
                </a:path>
                <a:path w="527050" h="630554">
                  <a:moveTo>
                    <a:pt x="119012" y="0"/>
                  </a:moveTo>
                  <a:lnTo>
                    <a:pt x="88246" y="1234"/>
                  </a:lnTo>
                  <a:lnTo>
                    <a:pt x="58104" y="4874"/>
                  </a:lnTo>
                  <a:lnTo>
                    <a:pt x="28662" y="10822"/>
                  </a:lnTo>
                  <a:lnTo>
                    <a:pt x="0" y="18983"/>
                  </a:lnTo>
                  <a:lnTo>
                    <a:pt x="20095" y="67037"/>
                  </a:lnTo>
                  <a:lnTo>
                    <a:pt x="39329" y="115126"/>
                  </a:lnTo>
                  <a:lnTo>
                    <a:pt x="57710" y="163086"/>
                  </a:lnTo>
                  <a:lnTo>
                    <a:pt x="75243" y="210757"/>
                  </a:lnTo>
                  <a:lnTo>
                    <a:pt x="108619" y="199489"/>
                  </a:lnTo>
                  <a:lnTo>
                    <a:pt x="142014" y="186000"/>
                  </a:lnTo>
                  <a:lnTo>
                    <a:pt x="175177" y="170095"/>
                  </a:lnTo>
                  <a:lnTo>
                    <a:pt x="207857" y="151576"/>
                  </a:lnTo>
                  <a:lnTo>
                    <a:pt x="151023" y="87640"/>
                  </a:lnTo>
                  <a:lnTo>
                    <a:pt x="100863" y="43162"/>
                  </a:lnTo>
                  <a:lnTo>
                    <a:pt x="65101" y="17179"/>
                  </a:lnTo>
                  <a:lnTo>
                    <a:pt x="51464" y="8732"/>
                  </a:lnTo>
                  <a:lnTo>
                    <a:pt x="197460" y="8732"/>
                  </a:lnTo>
                  <a:lnTo>
                    <a:pt x="166559" y="2942"/>
                  </a:lnTo>
                  <a:lnTo>
                    <a:pt x="119012" y="0"/>
                  </a:lnTo>
                  <a:close/>
                </a:path>
                <a:path w="527050" h="630554">
                  <a:moveTo>
                    <a:pt x="197460" y="8732"/>
                  </a:moveTo>
                  <a:lnTo>
                    <a:pt x="51464" y="8732"/>
                  </a:lnTo>
                  <a:lnTo>
                    <a:pt x="104719" y="37907"/>
                  </a:lnTo>
                  <a:lnTo>
                    <a:pt x="152240" y="69050"/>
                  </a:lnTo>
                  <a:lnTo>
                    <a:pt x="194324" y="101928"/>
                  </a:lnTo>
                  <a:lnTo>
                    <a:pt x="231270" y="136309"/>
                  </a:lnTo>
                  <a:lnTo>
                    <a:pt x="253385" y="120098"/>
                  </a:lnTo>
                  <a:lnTo>
                    <a:pt x="274952" y="102377"/>
                  </a:lnTo>
                  <a:lnTo>
                    <a:pt x="295879" y="83084"/>
                  </a:lnTo>
                  <a:lnTo>
                    <a:pt x="316074" y="62155"/>
                  </a:lnTo>
                  <a:lnTo>
                    <a:pt x="327713" y="62155"/>
                  </a:lnTo>
                  <a:lnTo>
                    <a:pt x="298303" y="44450"/>
                  </a:lnTo>
                  <a:lnTo>
                    <a:pt x="256510" y="25495"/>
                  </a:lnTo>
                  <a:lnTo>
                    <a:pt x="212494" y="11549"/>
                  </a:lnTo>
                  <a:lnTo>
                    <a:pt x="197460" y="8732"/>
                  </a:lnTo>
                  <a:close/>
                </a:path>
              </a:pathLst>
            </a:custGeom>
            <a:solidFill>
              <a:srgbClr val="FFFFFF"/>
            </a:solidFill>
          </p:spPr>
          <p:txBody>
            <a:bodyPr wrap="square" lIns="0" tIns="0" rIns="0" bIns="0" rtlCol="0"/>
            <a:lstStyle/>
            <a:p>
              <a:endParaRPr/>
            </a:p>
          </p:txBody>
        </p:sp>
        <p:pic>
          <p:nvPicPr>
            <p:cNvPr id="44" name="object 44"/>
            <p:cNvPicPr/>
            <p:nvPr/>
          </p:nvPicPr>
          <p:blipFill>
            <a:blip r:embed="rId13" cstate="print"/>
            <a:stretch>
              <a:fillRect/>
            </a:stretch>
          </p:blipFill>
          <p:spPr>
            <a:xfrm>
              <a:off x="13026741" y="9225479"/>
              <a:ext cx="157492" cy="222883"/>
            </a:xfrm>
            <a:prstGeom prst="rect">
              <a:avLst/>
            </a:prstGeom>
          </p:spPr>
        </p:pic>
        <p:sp>
          <p:nvSpPr>
            <p:cNvPr id="45" name="object 45"/>
            <p:cNvSpPr/>
            <p:nvPr/>
          </p:nvSpPr>
          <p:spPr>
            <a:xfrm>
              <a:off x="12847599" y="9443726"/>
              <a:ext cx="637540" cy="579120"/>
            </a:xfrm>
            <a:custGeom>
              <a:avLst/>
              <a:gdLst/>
              <a:ahLst/>
              <a:cxnLst/>
              <a:rect l="l" t="t" r="r" b="b"/>
              <a:pathLst>
                <a:path w="637540" h="579120">
                  <a:moveTo>
                    <a:pt x="300380" y="485089"/>
                  </a:moveTo>
                  <a:lnTo>
                    <a:pt x="263398" y="443230"/>
                  </a:lnTo>
                  <a:lnTo>
                    <a:pt x="232295" y="400964"/>
                  </a:lnTo>
                  <a:lnTo>
                    <a:pt x="206679" y="358495"/>
                  </a:lnTo>
                  <a:lnTo>
                    <a:pt x="186169" y="316014"/>
                  </a:lnTo>
                  <a:lnTo>
                    <a:pt x="170357" y="273773"/>
                  </a:lnTo>
                  <a:lnTo>
                    <a:pt x="132486" y="283451"/>
                  </a:lnTo>
                  <a:lnTo>
                    <a:pt x="93472" y="293027"/>
                  </a:lnTo>
                  <a:lnTo>
                    <a:pt x="54254" y="302247"/>
                  </a:lnTo>
                  <a:lnTo>
                    <a:pt x="15786" y="310832"/>
                  </a:lnTo>
                  <a:lnTo>
                    <a:pt x="51828" y="296633"/>
                  </a:lnTo>
                  <a:lnTo>
                    <a:pt x="79336" y="286054"/>
                  </a:lnTo>
                  <a:lnTo>
                    <a:pt x="164566" y="254673"/>
                  </a:lnTo>
                  <a:lnTo>
                    <a:pt x="153416" y="204990"/>
                  </a:lnTo>
                  <a:lnTo>
                    <a:pt x="147510" y="156464"/>
                  </a:lnTo>
                  <a:lnTo>
                    <a:pt x="146138" y="109461"/>
                  </a:lnTo>
                  <a:lnTo>
                    <a:pt x="148640" y="64350"/>
                  </a:lnTo>
                  <a:lnTo>
                    <a:pt x="154305" y="21501"/>
                  </a:lnTo>
                  <a:lnTo>
                    <a:pt x="128295" y="17945"/>
                  </a:lnTo>
                  <a:lnTo>
                    <a:pt x="101460" y="13208"/>
                  </a:lnTo>
                  <a:lnTo>
                    <a:pt x="73774" y="7239"/>
                  </a:lnTo>
                  <a:lnTo>
                    <a:pt x="45224" y="0"/>
                  </a:lnTo>
                  <a:lnTo>
                    <a:pt x="25984" y="46431"/>
                  </a:lnTo>
                  <a:lnTo>
                    <a:pt x="11798" y="95504"/>
                  </a:lnTo>
                  <a:lnTo>
                    <a:pt x="3009" y="146850"/>
                  </a:lnTo>
                  <a:lnTo>
                    <a:pt x="0" y="200113"/>
                  </a:lnTo>
                  <a:lnTo>
                    <a:pt x="2984" y="253212"/>
                  </a:lnTo>
                  <a:lnTo>
                    <a:pt x="11684" y="304419"/>
                  </a:lnTo>
                  <a:lnTo>
                    <a:pt x="25755" y="353352"/>
                  </a:lnTo>
                  <a:lnTo>
                    <a:pt x="44869" y="399643"/>
                  </a:lnTo>
                  <a:lnTo>
                    <a:pt x="68668" y="442937"/>
                  </a:lnTo>
                  <a:lnTo>
                    <a:pt x="96799" y="482854"/>
                  </a:lnTo>
                  <a:lnTo>
                    <a:pt x="128917" y="519036"/>
                  </a:lnTo>
                  <a:lnTo>
                    <a:pt x="164680" y="551091"/>
                  </a:lnTo>
                  <a:lnTo>
                    <a:pt x="203733" y="578675"/>
                  </a:lnTo>
                  <a:lnTo>
                    <a:pt x="210146" y="570395"/>
                  </a:lnTo>
                  <a:lnTo>
                    <a:pt x="228460" y="549414"/>
                  </a:lnTo>
                  <a:lnTo>
                    <a:pt x="258572" y="519658"/>
                  </a:lnTo>
                  <a:lnTo>
                    <a:pt x="300380" y="485089"/>
                  </a:lnTo>
                  <a:close/>
                </a:path>
                <a:path w="637540" h="579120">
                  <a:moveTo>
                    <a:pt x="460997" y="401726"/>
                  </a:moveTo>
                  <a:lnTo>
                    <a:pt x="444538" y="352894"/>
                  </a:lnTo>
                  <a:lnTo>
                    <a:pt x="428726" y="304076"/>
                  </a:lnTo>
                  <a:lnTo>
                    <a:pt x="413588" y="255600"/>
                  </a:lnTo>
                  <a:lnTo>
                    <a:pt x="399148" y="207772"/>
                  </a:lnTo>
                  <a:lnTo>
                    <a:pt x="352933" y="222084"/>
                  </a:lnTo>
                  <a:lnTo>
                    <a:pt x="305384" y="236308"/>
                  </a:lnTo>
                  <a:lnTo>
                    <a:pt x="256692" y="250342"/>
                  </a:lnTo>
                  <a:lnTo>
                    <a:pt x="206997" y="264058"/>
                  </a:lnTo>
                  <a:lnTo>
                    <a:pt x="225323" y="311607"/>
                  </a:lnTo>
                  <a:lnTo>
                    <a:pt x="246557" y="356069"/>
                  </a:lnTo>
                  <a:lnTo>
                    <a:pt x="270040" y="397383"/>
                  </a:lnTo>
                  <a:lnTo>
                    <a:pt x="295109" y="435495"/>
                  </a:lnTo>
                  <a:lnTo>
                    <a:pt x="321106" y="470344"/>
                  </a:lnTo>
                  <a:lnTo>
                    <a:pt x="351078" y="451307"/>
                  </a:lnTo>
                  <a:lnTo>
                    <a:pt x="384390" y="433120"/>
                  </a:lnTo>
                  <a:lnTo>
                    <a:pt x="421030" y="416394"/>
                  </a:lnTo>
                  <a:lnTo>
                    <a:pt x="460997" y="401726"/>
                  </a:lnTo>
                  <a:close/>
                </a:path>
                <a:path w="637540" h="579120">
                  <a:moveTo>
                    <a:pt x="637070" y="322694"/>
                  </a:moveTo>
                  <a:lnTo>
                    <a:pt x="634365" y="272313"/>
                  </a:lnTo>
                  <a:lnTo>
                    <a:pt x="628700" y="224574"/>
                  </a:lnTo>
                  <a:lnTo>
                    <a:pt x="620344" y="179463"/>
                  </a:lnTo>
                  <a:lnTo>
                    <a:pt x="609600" y="136956"/>
                  </a:lnTo>
                  <a:lnTo>
                    <a:pt x="570242" y="150888"/>
                  </a:lnTo>
                  <a:lnTo>
                    <a:pt x="528256" y="165404"/>
                  </a:lnTo>
                  <a:lnTo>
                    <a:pt x="483844" y="180365"/>
                  </a:lnTo>
                  <a:lnTo>
                    <a:pt x="437235" y="195643"/>
                  </a:lnTo>
                  <a:lnTo>
                    <a:pt x="452894" y="248615"/>
                  </a:lnTo>
                  <a:lnTo>
                    <a:pt x="467271" y="299326"/>
                  </a:lnTo>
                  <a:lnTo>
                    <a:pt x="480402" y="347459"/>
                  </a:lnTo>
                  <a:lnTo>
                    <a:pt x="492277" y="392709"/>
                  </a:lnTo>
                  <a:lnTo>
                    <a:pt x="525653" y="385267"/>
                  </a:lnTo>
                  <a:lnTo>
                    <a:pt x="560819" y="379806"/>
                  </a:lnTo>
                  <a:lnTo>
                    <a:pt x="597776" y="376555"/>
                  </a:lnTo>
                  <a:lnTo>
                    <a:pt x="636511" y="375767"/>
                  </a:lnTo>
                  <a:lnTo>
                    <a:pt x="637070" y="322694"/>
                  </a:lnTo>
                  <a:close/>
                </a:path>
              </a:pathLst>
            </a:custGeom>
            <a:solidFill>
              <a:srgbClr val="FFFFFF"/>
            </a:solidFill>
          </p:spPr>
          <p:txBody>
            <a:bodyPr wrap="square" lIns="0" tIns="0" rIns="0" bIns="0" rtlCol="0"/>
            <a:lstStyle/>
            <a:p>
              <a:endParaRPr/>
            </a:p>
          </p:txBody>
        </p:sp>
        <p:pic>
          <p:nvPicPr>
            <p:cNvPr id="46" name="object 46"/>
            <p:cNvPicPr/>
            <p:nvPr/>
          </p:nvPicPr>
          <p:blipFill>
            <a:blip r:embed="rId14" cstate="print"/>
            <a:stretch>
              <a:fillRect/>
            </a:stretch>
          </p:blipFill>
          <p:spPr>
            <a:xfrm>
              <a:off x="13022981" y="9375585"/>
              <a:ext cx="426766" cy="310009"/>
            </a:xfrm>
            <a:prstGeom prst="rect">
              <a:avLst/>
            </a:prstGeom>
          </p:spPr>
        </p:pic>
        <p:sp>
          <p:nvSpPr>
            <p:cNvPr id="47" name="object 47"/>
            <p:cNvSpPr/>
            <p:nvPr/>
          </p:nvSpPr>
          <p:spPr>
            <a:xfrm>
              <a:off x="12888684" y="9442659"/>
              <a:ext cx="734695" cy="630555"/>
            </a:xfrm>
            <a:custGeom>
              <a:avLst/>
              <a:gdLst/>
              <a:ahLst/>
              <a:cxnLst/>
              <a:rect l="l" t="t" r="r" b="b"/>
              <a:pathLst>
                <a:path w="734694" h="630554">
                  <a:moveTo>
                    <a:pt x="4343" y="647"/>
                  </a:moveTo>
                  <a:lnTo>
                    <a:pt x="0" y="0"/>
                  </a:lnTo>
                  <a:lnTo>
                    <a:pt x="1409" y="393"/>
                  </a:lnTo>
                  <a:lnTo>
                    <a:pt x="2743" y="685"/>
                  </a:lnTo>
                  <a:lnTo>
                    <a:pt x="4140" y="1066"/>
                  </a:lnTo>
                  <a:lnTo>
                    <a:pt x="4343" y="647"/>
                  </a:lnTo>
                  <a:close/>
                </a:path>
                <a:path w="734694" h="630554">
                  <a:moveTo>
                    <a:pt x="162661" y="579755"/>
                  </a:moveTo>
                  <a:close/>
                </a:path>
                <a:path w="734694" h="630554">
                  <a:moveTo>
                    <a:pt x="444550" y="630491"/>
                  </a:moveTo>
                  <a:close/>
                </a:path>
                <a:path w="734694" h="630554">
                  <a:moveTo>
                    <a:pt x="732459" y="394208"/>
                  </a:moveTo>
                  <a:lnTo>
                    <a:pt x="719493" y="393192"/>
                  </a:lnTo>
                  <a:lnTo>
                    <a:pt x="695325" y="392201"/>
                  </a:lnTo>
                  <a:lnTo>
                    <a:pt x="661263" y="392277"/>
                  </a:lnTo>
                  <a:lnTo>
                    <a:pt x="618629" y="394462"/>
                  </a:lnTo>
                  <a:lnTo>
                    <a:pt x="602576" y="470763"/>
                  </a:lnTo>
                  <a:lnTo>
                    <a:pt x="584619" y="530542"/>
                  </a:lnTo>
                  <a:lnTo>
                    <a:pt x="569950" y="569658"/>
                  </a:lnTo>
                  <a:lnTo>
                    <a:pt x="563727" y="583984"/>
                  </a:lnTo>
                  <a:lnTo>
                    <a:pt x="605688" y="555358"/>
                  </a:lnTo>
                  <a:lnTo>
                    <a:pt x="643940" y="521627"/>
                  </a:lnTo>
                  <a:lnTo>
                    <a:pt x="678103" y="483235"/>
                  </a:lnTo>
                  <a:lnTo>
                    <a:pt x="707745" y="440613"/>
                  </a:lnTo>
                  <a:lnTo>
                    <a:pt x="732459" y="394208"/>
                  </a:lnTo>
                  <a:close/>
                </a:path>
                <a:path w="734694" h="630554">
                  <a:moveTo>
                    <a:pt x="734377" y="394411"/>
                  </a:moveTo>
                  <a:lnTo>
                    <a:pt x="733767" y="394258"/>
                  </a:lnTo>
                  <a:lnTo>
                    <a:pt x="733171" y="394169"/>
                  </a:lnTo>
                  <a:lnTo>
                    <a:pt x="732548" y="394017"/>
                  </a:lnTo>
                  <a:lnTo>
                    <a:pt x="732459" y="394208"/>
                  </a:lnTo>
                  <a:lnTo>
                    <a:pt x="734377" y="394411"/>
                  </a:lnTo>
                  <a:close/>
                </a:path>
              </a:pathLst>
            </a:custGeom>
            <a:solidFill>
              <a:srgbClr val="FFFFFF"/>
            </a:solidFill>
          </p:spPr>
          <p:txBody>
            <a:bodyPr wrap="square" lIns="0" tIns="0" rIns="0" bIns="0" rtlCol="0"/>
            <a:lstStyle/>
            <a:p>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235" y="5235"/>
            <a:ext cx="20093940" cy="11298555"/>
          </a:xfrm>
          <a:custGeom>
            <a:avLst/>
            <a:gdLst/>
            <a:ahLst/>
            <a:cxnLst/>
            <a:rect l="l" t="t" r="r" b="b"/>
            <a:pathLst>
              <a:path w="20093940" h="11298555">
                <a:moveTo>
                  <a:pt x="20093629" y="0"/>
                </a:moveTo>
                <a:lnTo>
                  <a:pt x="0" y="0"/>
                </a:lnTo>
                <a:lnTo>
                  <a:pt x="0" y="11298085"/>
                </a:lnTo>
                <a:lnTo>
                  <a:pt x="20093629" y="11298085"/>
                </a:lnTo>
                <a:lnTo>
                  <a:pt x="20093629" y="0"/>
                </a:lnTo>
                <a:close/>
              </a:path>
            </a:pathLst>
          </a:custGeom>
          <a:solidFill>
            <a:srgbClr val="1E1737">
              <a:alpha val="59999"/>
            </a:srgbClr>
          </a:solidFill>
        </p:spPr>
        <p:txBody>
          <a:bodyPr wrap="square" lIns="0" tIns="0" rIns="0" bIns="0" rtlCol="0"/>
          <a:lstStyle/>
          <a:p>
            <a:endParaRPr/>
          </a:p>
        </p:txBody>
      </p:sp>
      <p:sp>
        <p:nvSpPr>
          <p:cNvPr id="3" name="object 3"/>
          <p:cNvSpPr/>
          <p:nvPr/>
        </p:nvSpPr>
        <p:spPr>
          <a:xfrm>
            <a:off x="16715601" y="9665074"/>
            <a:ext cx="1015365" cy="1015365"/>
          </a:xfrm>
          <a:custGeom>
            <a:avLst/>
            <a:gdLst/>
            <a:ahLst/>
            <a:cxnLst/>
            <a:rect l="l" t="t" r="r" b="b"/>
            <a:pathLst>
              <a:path w="1015365" h="1015365">
                <a:moveTo>
                  <a:pt x="507593" y="0"/>
                </a:moveTo>
                <a:lnTo>
                  <a:pt x="458711" y="2324"/>
                </a:lnTo>
                <a:lnTo>
                  <a:pt x="411137" y="9156"/>
                </a:lnTo>
                <a:lnTo>
                  <a:pt x="365099" y="20281"/>
                </a:lnTo>
                <a:lnTo>
                  <a:pt x="320789" y="35483"/>
                </a:lnTo>
                <a:lnTo>
                  <a:pt x="278447" y="54546"/>
                </a:lnTo>
                <a:lnTo>
                  <a:pt x="238252" y="77279"/>
                </a:lnTo>
                <a:lnTo>
                  <a:pt x="200456" y="103441"/>
                </a:lnTo>
                <a:lnTo>
                  <a:pt x="165239" y="132829"/>
                </a:lnTo>
                <a:lnTo>
                  <a:pt x="132829" y="165239"/>
                </a:lnTo>
                <a:lnTo>
                  <a:pt x="103428" y="200456"/>
                </a:lnTo>
                <a:lnTo>
                  <a:pt x="77266" y="238264"/>
                </a:lnTo>
                <a:lnTo>
                  <a:pt x="54546" y="278447"/>
                </a:lnTo>
                <a:lnTo>
                  <a:pt x="35471" y="320802"/>
                </a:lnTo>
                <a:lnTo>
                  <a:pt x="20269" y="365099"/>
                </a:lnTo>
                <a:lnTo>
                  <a:pt x="9144" y="411149"/>
                </a:lnTo>
                <a:lnTo>
                  <a:pt x="2324" y="458711"/>
                </a:lnTo>
                <a:lnTo>
                  <a:pt x="0" y="507606"/>
                </a:lnTo>
                <a:lnTo>
                  <a:pt x="2324" y="556488"/>
                </a:lnTo>
                <a:lnTo>
                  <a:pt x="9144" y="604062"/>
                </a:lnTo>
                <a:lnTo>
                  <a:pt x="20269" y="650113"/>
                </a:lnTo>
                <a:lnTo>
                  <a:pt x="35471" y="694423"/>
                </a:lnTo>
                <a:lnTo>
                  <a:pt x="54546" y="736777"/>
                </a:lnTo>
                <a:lnTo>
                  <a:pt x="77266" y="776960"/>
                </a:lnTo>
                <a:lnTo>
                  <a:pt x="103428" y="814768"/>
                </a:lnTo>
                <a:lnTo>
                  <a:pt x="132829" y="849985"/>
                </a:lnTo>
                <a:lnTo>
                  <a:pt x="165239" y="882396"/>
                </a:lnTo>
                <a:lnTo>
                  <a:pt x="200456" y="911796"/>
                </a:lnTo>
                <a:lnTo>
                  <a:pt x="238252" y="937971"/>
                </a:lnTo>
                <a:lnTo>
                  <a:pt x="278447" y="960691"/>
                </a:lnTo>
                <a:lnTo>
                  <a:pt x="320789" y="979766"/>
                </a:lnTo>
                <a:lnTo>
                  <a:pt x="365099" y="994968"/>
                </a:lnTo>
                <a:lnTo>
                  <a:pt x="411137" y="1006081"/>
                </a:lnTo>
                <a:lnTo>
                  <a:pt x="458711" y="1012913"/>
                </a:lnTo>
                <a:lnTo>
                  <a:pt x="507593" y="1015238"/>
                </a:lnTo>
                <a:lnTo>
                  <a:pt x="507593" y="1010373"/>
                </a:lnTo>
                <a:lnTo>
                  <a:pt x="507593" y="1007046"/>
                </a:lnTo>
                <a:lnTo>
                  <a:pt x="460451" y="1004620"/>
                </a:lnTo>
                <a:lnTo>
                  <a:pt x="414667" y="997483"/>
                </a:lnTo>
                <a:lnTo>
                  <a:pt x="370471" y="985875"/>
                </a:lnTo>
                <a:lnTo>
                  <a:pt x="328117" y="970038"/>
                </a:lnTo>
                <a:lnTo>
                  <a:pt x="287807" y="950214"/>
                </a:lnTo>
                <a:lnTo>
                  <a:pt x="249783" y="926617"/>
                </a:lnTo>
                <a:lnTo>
                  <a:pt x="214287" y="899515"/>
                </a:lnTo>
                <a:lnTo>
                  <a:pt x="181546" y="869111"/>
                </a:lnTo>
                <a:lnTo>
                  <a:pt x="151777" y="835672"/>
                </a:lnTo>
                <a:lnTo>
                  <a:pt x="125234" y="799414"/>
                </a:lnTo>
                <a:lnTo>
                  <a:pt x="102146" y="760590"/>
                </a:lnTo>
                <a:lnTo>
                  <a:pt x="82727" y="719416"/>
                </a:lnTo>
                <a:lnTo>
                  <a:pt x="67221" y="676148"/>
                </a:lnTo>
                <a:lnTo>
                  <a:pt x="55854" y="631012"/>
                </a:lnTo>
                <a:lnTo>
                  <a:pt x="48869" y="584250"/>
                </a:lnTo>
                <a:lnTo>
                  <a:pt x="46482" y="536105"/>
                </a:lnTo>
                <a:lnTo>
                  <a:pt x="48869" y="487946"/>
                </a:lnTo>
                <a:lnTo>
                  <a:pt x="55854" y="441185"/>
                </a:lnTo>
                <a:lnTo>
                  <a:pt x="67221" y="396062"/>
                </a:lnTo>
                <a:lnTo>
                  <a:pt x="82727" y="352793"/>
                </a:lnTo>
                <a:lnTo>
                  <a:pt x="102146" y="311619"/>
                </a:lnTo>
                <a:lnTo>
                  <a:pt x="125234" y="272796"/>
                </a:lnTo>
                <a:lnTo>
                  <a:pt x="151777" y="236537"/>
                </a:lnTo>
                <a:lnTo>
                  <a:pt x="181546" y="203085"/>
                </a:lnTo>
                <a:lnTo>
                  <a:pt x="214287" y="172694"/>
                </a:lnTo>
                <a:lnTo>
                  <a:pt x="249783" y="145580"/>
                </a:lnTo>
                <a:lnTo>
                  <a:pt x="287807" y="121996"/>
                </a:lnTo>
                <a:lnTo>
                  <a:pt x="328117" y="102158"/>
                </a:lnTo>
                <a:lnTo>
                  <a:pt x="370471" y="86321"/>
                </a:lnTo>
                <a:lnTo>
                  <a:pt x="414667" y="74726"/>
                </a:lnTo>
                <a:lnTo>
                  <a:pt x="460451" y="67589"/>
                </a:lnTo>
                <a:lnTo>
                  <a:pt x="507593" y="65151"/>
                </a:lnTo>
                <a:lnTo>
                  <a:pt x="507593" y="0"/>
                </a:lnTo>
                <a:close/>
              </a:path>
              <a:path w="1015365" h="1015365">
                <a:moveTo>
                  <a:pt x="742276" y="337210"/>
                </a:moveTo>
                <a:lnTo>
                  <a:pt x="741349" y="336207"/>
                </a:lnTo>
                <a:lnTo>
                  <a:pt x="726516" y="320154"/>
                </a:lnTo>
                <a:lnTo>
                  <a:pt x="507606" y="83273"/>
                </a:lnTo>
                <a:lnTo>
                  <a:pt x="410718" y="188112"/>
                </a:lnTo>
                <a:lnTo>
                  <a:pt x="410718" y="378371"/>
                </a:lnTo>
                <a:lnTo>
                  <a:pt x="356654" y="432917"/>
                </a:lnTo>
                <a:lnTo>
                  <a:pt x="306476" y="374713"/>
                </a:lnTo>
                <a:lnTo>
                  <a:pt x="360591" y="320154"/>
                </a:lnTo>
                <a:lnTo>
                  <a:pt x="410718" y="378371"/>
                </a:lnTo>
                <a:lnTo>
                  <a:pt x="410718" y="188112"/>
                </a:lnTo>
                <a:lnTo>
                  <a:pt x="115404" y="507606"/>
                </a:lnTo>
                <a:lnTo>
                  <a:pt x="214960" y="615327"/>
                </a:lnTo>
                <a:lnTo>
                  <a:pt x="271614" y="615289"/>
                </a:lnTo>
                <a:lnTo>
                  <a:pt x="309486" y="437299"/>
                </a:lnTo>
                <a:lnTo>
                  <a:pt x="459828" y="437299"/>
                </a:lnTo>
                <a:lnTo>
                  <a:pt x="460806" y="432917"/>
                </a:lnTo>
                <a:lnTo>
                  <a:pt x="463473" y="420852"/>
                </a:lnTo>
                <a:lnTo>
                  <a:pt x="467118" y="405587"/>
                </a:lnTo>
                <a:lnTo>
                  <a:pt x="470763" y="392049"/>
                </a:lnTo>
                <a:lnTo>
                  <a:pt x="474421" y="380796"/>
                </a:lnTo>
                <a:lnTo>
                  <a:pt x="552983" y="369328"/>
                </a:lnTo>
                <a:lnTo>
                  <a:pt x="547878" y="387210"/>
                </a:lnTo>
                <a:lnTo>
                  <a:pt x="543648" y="404482"/>
                </a:lnTo>
                <a:lnTo>
                  <a:pt x="539991" y="421157"/>
                </a:lnTo>
                <a:lnTo>
                  <a:pt x="536638" y="437299"/>
                </a:lnTo>
                <a:lnTo>
                  <a:pt x="623036" y="437299"/>
                </a:lnTo>
                <a:lnTo>
                  <a:pt x="623658" y="430923"/>
                </a:lnTo>
                <a:lnTo>
                  <a:pt x="624751" y="423964"/>
                </a:lnTo>
                <a:lnTo>
                  <a:pt x="626071" y="416814"/>
                </a:lnTo>
                <a:lnTo>
                  <a:pt x="627443" y="409905"/>
                </a:lnTo>
                <a:lnTo>
                  <a:pt x="643890" y="370649"/>
                </a:lnTo>
                <a:lnTo>
                  <a:pt x="645363" y="369328"/>
                </a:lnTo>
                <a:lnTo>
                  <a:pt x="668604" y="348399"/>
                </a:lnTo>
                <a:lnTo>
                  <a:pt x="696468" y="338467"/>
                </a:lnTo>
                <a:lnTo>
                  <a:pt x="722350" y="336207"/>
                </a:lnTo>
                <a:lnTo>
                  <a:pt x="729691" y="336207"/>
                </a:lnTo>
                <a:lnTo>
                  <a:pt x="736269" y="336524"/>
                </a:lnTo>
                <a:lnTo>
                  <a:pt x="742276" y="337210"/>
                </a:lnTo>
                <a:close/>
              </a:path>
              <a:path w="1015365" h="1015365">
                <a:moveTo>
                  <a:pt x="899756" y="507606"/>
                </a:moveTo>
                <a:lnTo>
                  <a:pt x="767041" y="364020"/>
                </a:lnTo>
                <a:lnTo>
                  <a:pt x="747522" y="396278"/>
                </a:lnTo>
                <a:lnTo>
                  <a:pt x="741794" y="393153"/>
                </a:lnTo>
                <a:lnTo>
                  <a:pt x="735609" y="390944"/>
                </a:lnTo>
                <a:lnTo>
                  <a:pt x="727202" y="390944"/>
                </a:lnTo>
                <a:lnTo>
                  <a:pt x="699846" y="437286"/>
                </a:lnTo>
                <a:lnTo>
                  <a:pt x="747979" y="437286"/>
                </a:lnTo>
                <a:lnTo>
                  <a:pt x="727202" y="487641"/>
                </a:lnTo>
                <a:lnTo>
                  <a:pt x="690575" y="487641"/>
                </a:lnTo>
                <a:lnTo>
                  <a:pt x="657466" y="650113"/>
                </a:lnTo>
                <a:lnTo>
                  <a:pt x="646506" y="687476"/>
                </a:lnTo>
                <a:lnTo>
                  <a:pt x="630326" y="720344"/>
                </a:lnTo>
                <a:lnTo>
                  <a:pt x="610184" y="748982"/>
                </a:lnTo>
                <a:lnTo>
                  <a:pt x="587311" y="773696"/>
                </a:lnTo>
                <a:lnTo>
                  <a:pt x="540918" y="733069"/>
                </a:lnTo>
                <a:lnTo>
                  <a:pt x="553834" y="716737"/>
                </a:lnTo>
                <a:lnTo>
                  <a:pt x="565086" y="697611"/>
                </a:lnTo>
                <a:lnTo>
                  <a:pt x="574205" y="675919"/>
                </a:lnTo>
                <a:lnTo>
                  <a:pt x="580656" y="651865"/>
                </a:lnTo>
                <a:lnTo>
                  <a:pt x="613765" y="487641"/>
                </a:lnTo>
                <a:lnTo>
                  <a:pt x="525614" y="487641"/>
                </a:lnTo>
                <a:lnTo>
                  <a:pt x="506196" y="579450"/>
                </a:lnTo>
                <a:lnTo>
                  <a:pt x="503161" y="598932"/>
                </a:lnTo>
                <a:lnTo>
                  <a:pt x="504367" y="610806"/>
                </a:lnTo>
                <a:lnTo>
                  <a:pt x="542378" y="613879"/>
                </a:lnTo>
                <a:lnTo>
                  <a:pt x="541959" y="658012"/>
                </a:lnTo>
                <a:lnTo>
                  <a:pt x="526288" y="664006"/>
                </a:lnTo>
                <a:lnTo>
                  <a:pt x="511314" y="668134"/>
                </a:lnTo>
                <a:lnTo>
                  <a:pt x="497446" y="670509"/>
                </a:lnTo>
                <a:lnTo>
                  <a:pt x="485025" y="671271"/>
                </a:lnTo>
                <a:lnTo>
                  <a:pt x="453491" y="668731"/>
                </a:lnTo>
                <a:lnTo>
                  <a:pt x="431812" y="659523"/>
                </a:lnTo>
                <a:lnTo>
                  <a:pt x="421055" y="641286"/>
                </a:lnTo>
                <a:lnTo>
                  <a:pt x="422300" y="611670"/>
                </a:lnTo>
                <a:lnTo>
                  <a:pt x="448792" y="487641"/>
                </a:lnTo>
                <a:lnTo>
                  <a:pt x="375742" y="487641"/>
                </a:lnTo>
                <a:lnTo>
                  <a:pt x="337832" y="665099"/>
                </a:lnTo>
                <a:lnTo>
                  <a:pt x="260985" y="665099"/>
                </a:lnTo>
                <a:lnTo>
                  <a:pt x="507593" y="931951"/>
                </a:lnTo>
                <a:lnTo>
                  <a:pt x="899756" y="507606"/>
                </a:lnTo>
                <a:close/>
              </a:path>
              <a:path w="1015365" h="1015365">
                <a:moveTo>
                  <a:pt x="1015199" y="507619"/>
                </a:moveTo>
                <a:lnTo>
                  <a:pt x="1012875" y="458724"/>
                </a:lnTo>
                <a:lnTo>
                  <a:pt x="1006055" y="411162"/>
                </a:lnTo>
                <a:lnTo>
                  <a:pt x="994930" y="365112"/>
                </a:lnTo>
                <a:lnTo>
                  <a:pt x="979728" y="320814"/>
                </a:lnTo>
                <a:lnTo>
                  <a:pt x="960653" y="278460"/>
                </a:lnTo>
                <a:lnTo>
                  <a:pt x="937933" y="238277"/>
                </a:lnTo>
                <a:lnTo>
                  <a:pt x="911771" y="200469"/>
                </a:lnTo>
                <a:lnTo>
                  <a:pt x="882370" y="165252"/>
                </a:lnTo>
                <a:lnTo>
                  <a:pt x="849960" y="132842"/>
                </a:lnTo>
                <a:lnTo>
                  <a:pt x="814743" y="103454"/>
                </a:lnTo>
                <a:lnTo>
                  <a:pt x="776935" y="77292"/>
                </a:lnTo>
                <a:lnTo>
                  <a:pt x="736752" y="54559"/>
                </a:lnTo>
                <a:lnTo>
                  <a:pt x="694410" y="35496"/>
                </a:lnTo>
                <a:lnTo>
                  <a:pt x="650100" y="20294"/>
                </a:lnTo>
                <a:lnTo>
                  <a:pt x="604062" y="9169"/>
                </a:lnTo>
                <a:lnTo>
                  <a:pt x="556488" y="2336"/>
                </a:lnTo>
                <a:lnTo>
                  <a:pt x="507606" y="12"/>
                </a:lnTo>
                <a:lnTo>
                  <a:pt x="507606" y="8204"/>
                </a:lnTo>
                <a:lnTo>
                  <a:pt x="554761" y="10629"/>
                </a:lnTo>
                <a:lnTo>
                  <a:pt x="600544" y="17767"/>
                </a:lnTo>
                <a:lnTo>
                  <a:pt x="644740" y="29375"/>
                </a:lnTo>
                <a:lnTo>
                  <a:pt x="687108" y="45212"/>
                </a:lnTo>
                <a:lnTo>
                  <a:pt x="727417" y="65036"/>
                </a:lnTo>
                <a:lnTo>
                  <a:pt x="765429" y="88620"/>
                </a:lnTo>
                <a:lnTo>
                  <a:pt x="800925" y="115735"/>
                </a:lnTo>
                <a:lnTo>
                  <a:pt x="833666" y="146126"/>
                </a:lnTo>
                <a:lnTo>
                  <a:pt x="863434" y="179565"/>
                </a:lnTo>
                <a:lnTo>
                  <a:pt x="889977" y="215823"/>
                </a:lnTo>
                <a:lnTo>
                  <a:pt x="913066" y="254647"/>
                </a:lnTo>
                <a:lnTo>
                  <a:pt x="932484" y="295821"/>
                </a:lnTo>
                <a:lnTo>
                  <a:pt x="947991" y="339090"/>
                </a:lnTo>
                <a:lnTo>
                  <a:pt x="959345" y="384225"/>
                </a:lnTo>
                <a:lnTo>
                  <a:pt x="966330" y="430987"/>
                </a:lnTo>
                <a:lnTo>
                  <a:pt x="968717" y="479145"/>
                </a:lnTo>
                <a:lnTo>
                  <a:pt x="966330" y="527291"/>
                </a:lnTo>
                <a:lnTo>
                  <a:pt x="959345" y="574040"/>
                </a:lnTo>
                <a:lnTo>
                  <a:pt x="947991" y="619175"/>
                </a:lnTo>
                <a:lnTo>
                  <a:pt x="932484" y="662444"/>
                </a:lnTo>
                <a:lnTo>
                  <a:pt x="913066" y="703605"/>
                </a:lnTo>
                <a:lnTo>
                  <a:pt x="889977" y="742429"/>
                </a:lnTo>
                <a:lnTo>
                  <a:pt x="863434" y="778687"/>
                </a:lnTo>
                <a:lnTo>
                  <a:pt x="833666" y="812126"/>
                </a:lnTo>
                <a:lnTo>
                  <a:pt x="800925" y="842518"/>
                </a:lnTo>
                <a:lnTo>
                  <a:pt x="765429" y="869632"/>
                </a:lnTo>
                <a:lnTo>
                  <a:pt x="727417" y="893216"/>
                </a:lnTo>
                <a:lnTo>
                  <a:pt x="687108" y="913053"/>
                </a:lnTo>
                <a:lnTo>
                  <a:pt x="644740" y="928890"/>
                </a:lnTo>
                <a:lnTo>
                  <a:pt x="600544" y="940498"/>
                </a:lnTo>
                <a:lnTo>
                  <a:pt x="554761" y="947623"/>
                </a:lnTo>
                <a:lnTo>
                  <a:pt x="507606" y="950061"/>
                </a:lnTo>
                <a:lnTo>
                  <a:pt x="507606" y="1015212"/>
                </a:lnTo>
                <a:lnTo>
                  <a:pt x="556488" y="1012888"/>
                </a:lnTo>
                <a:lnTo>
                  <a:pt x="604062" y="1006055"/>
                </a:lnTo>
                <a:lnTo>
                  <a:pt x="650100" y="994930"/>
                </a:lnTo>
                <a:lnTo>
                  <a:pt x="694410" y="979728"/>
                </a:lnTo>
                <a:lnTo>
                  <a:pt x="736752" y="960666"/>
                </a:lnTo>
                <a:lnTo>
                  <a:pt x="776935" y="937945"/>
                </a:lnTo>
                <a:lnTo>
                  <a:pt x="814743" y="911771"/>
                </a:lnTo>
                <a:lnTo>
                  <a:pt x="849960" y="882383"/>
                </a:lnTo>
                <a:lnTo>
                  <a:pt x="882370" y="849972"/>
                </a:lnTo>
                <a:lnTo>
                  <a:pt x="911771" y="814755"/>
                </a:lnTo>
                <a:lnTo>
                  <a:pt x="937933" y="776947"/>
                </a:lnTo>
                <a:lnTo>
                  <a:pt x="960653" y="736765"/>
                </a:lnTo>
                <a:lnTo>
                  <a:pt x="979728" y="694410"/>
                </a:lnTo>
                <a:lnTo>
                  <a:pt x="994930" y="650113"/>
                </a:lnTo>
                <a:lnTo>
                  <a:pt x="1006055" y="604062"/>
                </a:lnTo>
                <a:lnTo>
                  <a:pt x="1012875" y="556501"/>
                </a:lnTo>
                <a:lnTo>
                  <a:pt x="1015199" y="507619"/>
                </a:lnTo>
                <a:close/>
              </a:path>
            </a:pathLst>
          </a:custGeom>
          <a:solidFill>
            <a:srgbClr val="FFFFFF"/>
          </a:solidFill>
        </p:spPr>
        <p:txBody>
          <a:bodyPr wrap="square" lIns="0" tIns="0" rIns="0" bIns="0" rtlCol="0"/>
          <a:lstStyle/>
          <a:p>
            <a:endParaRPr/>
          </a:p>
        </p:txBody>
      </p:sp>
      <p:sp>
        <p:nvSpPr>
          <p:cNvPr id="4" name="object 4"/>
          <p:cNvSpPr/>
          <p:nvPr/>
        </p:nvSpPr>
        <p:spPr>
          <a:xfrm>
            <a:off x="17873940" y="10396704"/>
            <a:ext cx="1227455" cy="135890"/>
          </a:xfrm>
          <a:custGeom>
            <a:avLst/>
            <a:gdLst/>
            <a:ahLst/>
            <a:cxnLst/>
            <a:rect l="l" t="t" r="r" b="b"/>
            <a:pathLst>
              <a:path w="1227455" h="135890">
                <a:moveTo>
                  <a:pt x="85222" y="3287"/>
                </a:moveTo>
                <a:lnTo>
                  <a:pt x="0" y="3287"/>
                </a:lnTo>
                <a:lnTo>
                  <a:pt x="0" y="132069"/>
                </a:lnTo>
                <a:lnTo>
                  <a:pt x="23884" y="132069"/>
                </a:lnTo>
                <a:lnTo>
                  <a:pt x="23884" y="77536"/>
                </a:lnTo>
                <a:lnTo>
                  <a:pt x="77704" y="77536"/>
                </a:lnTo>
                <a:lnTo>
                  <a:pt x="77704" y="56930"/>
                </a:lnTo>
                <a:lnTo>
                  <a:pt x="23884" y="56930"/>
                </a:lnTo>
                <a:lnTo>
                  <a:pt x="23884" y="24784"/>
                </a:lnTo>
                <a:lnTo>
                  <a:pt x="85222" y="24784"/>
                </a:lnTo>
                <a:lnTo>
                  <a:pt x="85222" y="3287"/>
                </a:lnTo>
                <a:close/>
              </a:path>
              <a:path w="1227455" h="135890">
                <a:moveTo>
                  <a:pt x="212024" y="3287"/>
                </a:moveTo>
                <a:lnTo>
                  <a:pt x="120446" y="3287"/>
                </a:lnTo>
                <a:lnTo>
                  <a:pt x="120446" y="132069"/>
                </a:lnTo>
                <a:lnTo>
                  <a:pt x="216569" y="132069"/>
                </a:lnTo>
                <a:lnTo>
                  <a:pt x="216569" y="110394"/>
                </a:lnTo>
                <a:lnTo>
                  <a:pt x="144152" y="110394"/>
                </a:lnTo>
                <a:lnTo>
                  <a:pt x="144152" y="75882"/>
                </a:lnTo>
                <a:lnTo>
                  <a:pt x="206192" y="75882"/>
                </a:lnTo>
                <a:lnTo>
                  <a:pt x="206192" y="55108"/>
                </a:lnTo>
                <a:lnTo>
                  <a:pt x="144152" y="55108"/>
                </a:lnTo>
                <a:lnTo>
                  <a:pt x="144152" y="24784"/>
                </a:lnTo>
                <a:lnTo>
                  <a:pt x="212024" y="24784"/>
                </a:lnTo>
                <a:lnTo>
                  <a:pt x="212024" y="3287"/>
                </a:lnTo>
                <a:close/>
              </a:path>
              <a:path w="1227455" h="135890">
                <a:moveTo>
                  <a:pt x="301603" y="3287"/>
                </a:moveTo>
                <a:lnTo>
                  <a:pt x="255479" y="3287"/>
                </a:lnTo>
                <a:lnTo>
                  <a:pt x="255479" y="132069"/>
                </a:lnTo>
                <a:lnTo>
                  <a:pt x="296713" y="132069"/>
                </a:lnTo>
                <a:lnTo>
                  <a:pt x="307766" y="131821"/>
                </a:lnTo>
                <a:lnTo>
                  <a:pt x="350264" y="114067"/>
                </a:lnTo>
                <a:lnTo>
                  <a:pt x="352518" y="110394"/>
                </a:lnTo>
                <a:lnTo>
                  <a:pt x="279551" y="110394"/>
                </a:lnTo>
                <a:lnTo>
                  <a:pt x="279551" y="25140"/>
                </a:lnTo>
                <a:lnTo>
                  <a:pt x="351535" y="25140"/>
                </a:lnTo>
                <a:lnTo>
                  <a:pt x="339759" y="13308"/>
                </a:lnTo>
                <a:lnTo>
                  <a:pt x="329677" y="7694"/>
                </a:lnTo>
                <a:lnTo>
                  <a:pt x="319809" y="4744"/>
                </a:lnTo>
                <a:lnTo>
                  <a:pt x="310377" y="3571"/>
                </a:lnTo>
                <a:lnTo>
                  <a:pt x="301603" y="3287"/>
                </a:lnTo>
                <a:close/>
              </a:path>
              <a:path w="1227455" h="135890">
                <a:moveTo>
                  <a:pt x="351535" y="25140"/>
                </a:moveTo>
                <a:lnTo>
                  <a:pt x="292315" y="25140"/>
                </a:lnTo>
                <a:lnTo>
                  <a:pt x="302415" y="25321"/>
                </a:lnTo>
                <a:lnTo>
                  <a:pt x="309321" y="25778"/>
                </a:lnTo>
                <a:lnTo>
                  <a:pt x="338493" y="58769"/>
                </a:lnTo>
                <a:lnTo>
                  <a:pt x="339057" y="68950"/>
                </a:lnTo>
                <a:lnTo>
                  <a:pt x="337369" y="85768"/>
                </a:lnTo>
                <a:lnTo>
                  <a:pt x="301406" y="110217"/>
                </a:lnTo>
                <a:lnTo>
                  <a:pt x="289781" y="110394"/>
                </a:lnTo>
                <a:lnTo>
                  <a:pt x="352518" y="110394"/>
                </a:lnTo>
                <a:lnTo>
                  <a:pt x="358473" y="100691"/>
                </a:lnTo>
                <a:lnTo>
                  <a:pt x="363120" y="85225"/>
                </a:lnTo>
                <a:lnTo>
                  <a:pt x="364585" y="68772"/>
                </a:lnTo>
                <a:lnTo>
                  <a:pt x="363734" y="56155"/>
                </a:lnTo>
                <a:lnTo>
                  <a:pt x="360245" y="41311"/>
                </a:lnTo>
                <a:lnTo>
                  <a:pt x="352720" y="26331"/>
                </a:lnTo>
                <a:lnTo>
                  <a:pt x="351535" y="25140"/>
                </a:lnTo>
                <a:close/>
              </a:path>
              <a:path w="1227455" h="135890">
                <a:moveTo>
                  <a:pt x="492110" y="3287"/>
                </a:moveTo>
                <a:lnTo>
                  <a:pt x="400521" y="3287"/>
                </a:lnTo>
                <a:lnTo>
                  <a:pt x="400521" y="132069"/>
                </a:lnTo>
                <a:lnTo>
                  <a:pt x="496696" y="132069"/>
                </a:lnTo>
                <a:lnTo>
                  <a:pt x="496696" y="110394"/>
                </a:lnTo>
                <a:lnTo>
                  <a:pt x="424227" y="110394"/>
                </a:lnTo>
                <a:lnTo>
                  <a:pt x="424227" y="75882"/>
                </a:lnTo>
                <a:lnTo>
                  <a:pt x="486278" y="75882"/>
                </a:lnTo>
                <a:lnTo>
                  <a:pt x="486278" y="55108"/>
                </a:lnTo>
                <a:lnTo>
                  <a:pt x="424227" y="55108"/>
                </a:lnTo>
                <a:lnTo>
                  <a:pt x="424227" y="24784"/>
                </a:lnTo>
                <a:lnTo>
                  <a:pt x="492110" y="24784"/>
                </a:lnTo>
                <a:lnTo>
                  <a:pt x="492110" y="3287"/>
                </a:lnTo>
                <a:close/>
              </a:path>
              <a:path w="1227455" h="135890">
                <a:moveTo>
                  <a:pt x="578443" y="3287"/>
                </a:moveTo>
                <a:lnTo>
                  <a:pt x="537376" y="3287"/>
                </a:lnTo>
                <a:lnTo>
                  <a:pt x="537376" y="132069"/>
                </a:lnTo>
                <a:lnTo>
                  <a:pt x="561270" y="132069"/>
                </a:lnTo>
                <a:lnTo>
                  <a:pt x="561270" y="84259"/>
                </a:lnTo>
                <a:lnTo>
                  <a:pt x="609783" y="84259"/>
                </a:lnTo>
                <a:lnTo>
                  <a:pt x="607300" y="79714"/>
                </a:lnTo>
                <a:lnTo>
                  <a:pt x="614335" y="76729"/>
                </a:lnTo>
                <a:lnTo>
                  <a:pt x="622697" y="70436"/>
                </a:lnTo>
                <a:lnTo>
                  <a:pt x="626704" y="64416"/>
                </a:lnTo>
                <a:lnTo>
                  <a:pt x="561270" y="64416"/>
                </a:lnTo>
                <a:lnTo>
                  <a:pt x="561270" y="24072"/>
                </a:lnTo>
                <a:lnTo>
                  <a:pt x="627753" y="24072"/>
                </a:lnTo>
                <a:lnTo>
                  <a:pt x="624027" y="18192"/>
                </a:lnTo>
                <a:lnTo>
                  <a:pt x="618431" y="12554"/>
                </a:lnTo>
                <a:lnTo>
                  <a:pt x="609825" y="7297"/>
                </a:lnTo>
                <a:lnTo>
                  <a:pt x="600632" y="4579"/>
                </a:lnTo>
                <a:lnTo>
                  <a:pt x="590341" y="3532"/>
                </a:lnTo>
                <a:lnTo>
                  <a:pt x="578443" y="3287"/>
                </a:lnTo>
                <a:close/>
              </a:path>
              <a:path w="1227455" h="135890">
                <a:moveTo>
                  <a:pt x="609783" y="84259"/>
                </a:moveTo>
                <a:lnTo>
                  <a:pt x="582840" y="84259"/>
                </a:lnTo>
                <a:lnTo>
                  <a:pt x="608368" y="132069"/>
                </a:lnTo>
                <a:lnTo>
                  <a:pt x="635907" y="132069"/>
                </a:lnTo>
                <a:lnTo>
                  <a:pt x="609783" y="84259"/>
                </a:lnTo>
                <a:close/>
              </a:path>
              <a:path w="1227455" h="135890">
                <a:moveTo>
                  <a:pt x="627753" y="24072"/>
                </a:moveTo>
                <a:lnTo>
                  <a:pt x="572432" y="24072"/>
                </a:lnTo>
                <a:lnTo>
                  <a:pt x="581710" y="24139"/>
                </a:lnTo>
                <a:lnTo>
                  <a:pt x="588620" y="24478"/>
                </a:lnTo>
                <a:lnTo>
                  <a:pt x="608145" y="44312"/>
                </a:lnTo>
                <a:lnTo>
                  <a:pt x="605398" y="55155"/>
                </a:lnTo>
                <a:lnTo>
                  <a:pt x="598860" y="61077"/>
                </a:lnTo>
                <a:lnTo>
                  <a:pt x="591329" y="63508"/>
                </a:lnTo>
                <a:lnTo>
                  <a:pt x="585563" y="64050"/>
                </a:lnTo>
                <a:lnTo>
                  <a:pt x="581018" y="64228"/>
                </a:lnTo>
                <a:lnTo>
                  <a:pt x="577909" y="64416"/>
                </a:lnTo>
                <a:lnTo>
                  <a:pt x="626704" y="64416"/>
                </a:lnTo>
                <a:lnTo>
                  <a:pt x="629689" y="59932"/>
                </a:lnTo>
                <a:lnTo>
                  <a:pt x="632619" y="44312"/>
                </a:lnTo>
                <a:lnTo>
                  <a:pt x="631529" y="33968"/>
                </a:lnTo>
                <a:lnTo>
                  <a:pt x="628526" y="25291"/>
                </a:lnTo>
                <a:lnTo>
                  <a:pt x="627753" y="24072"/>
                </a:lnTo>
                <a:close/>
              </a:path>
              <a:path w="1227455" h="135890">
                <a:moveTo>
                  <a:pt x="727171" y="3287"/>
                </a:moveTo>
                <a:lnTo>
                  <a:pt x="699811" y="3287"/>
                </a:lnTo>
                <a:lnTo>
                  <a:pt x="656367" y="132069"/>
                </a:lnTo>
                <a:lnTo>
                  <a:pt x="682115" y="132069"/>
                </a:lnTo>
                <a:lnTo>
                  <a:pt x="689581" y="106897"/>
                </a:lnTo>
                <a:lnTo>
                  <a:pt x="762528" y="106897"/>
                </a:lnTo>
                <a:lnTo>
                  <a:pt x="755374" y="85934"/>
                </a:lnTo>
                <a:lnTo>
                  <a:pt x="695957" y="85934"/>
                </a:lnTo>
                <a:lnTo>
                  <a:pt x="713831" y="26606"/>
                </a:lnTo>
                <a:lnTo>
                  <a:pt x="735129" y="26606"/>
                </a:lnTo>
                <a:lnTo>
                  <a:pt x="727171" y="3287"/>
                </a:lnTo>
                <a:close/>
              </a:path>
              <a:path w="1227455" h="135890">
                <a:moveTo>
                  <a:pt x="762528" y="106897"/>
                </a:moveTo>
                <a:lnTo>
                  <a:pt x="737935" y="106897"/>
                </a:lnTo>
                <a:lnTo>
                  <a:pt x="745411" y="132069"/>
                </a:lnTo>
                <a:lnTo>
                  <a:pt x="771117" y="132069"/>
                </a:lnTo>
                <a:lnTo>
                  <a:pt x="762528" y="106897"/>
                </a:lnTo>
                <a:close/>
              </a:path>
              <a:path w="1227455" h="135890">
                <a:moveTo>
                  <a:pt x="735129" y="26606"/>
                </a:moveTo>
                <a:lnTo>
                  <a:pt x="713831" y="26606"/>
                </a:lnTo>
                <a:lnTo>
                  <a:pt x="731527" y="85934"/>
                </a:lnTo>
                <a:lnTo>
                  <a:pt x="755374" y="85934"/>
                </a:lnTo>
                <a:lnTo>
                  <a:pt x="735129"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18" y="3256"/>
                </a:moveTo>
                <a:lnTo>
                  <a:pt x="904401" y="3256"/>
                </a:lnTo>
                <a:lnTo>
                  <a:pt x="904401" y="132069"/>
                </a:lnTo>
                <a:lnTo>
                  <a:pt x="928118" y="132069"/>
                </a:lnTo>
                <a:lnTo>
                  <a:pt x="928118" y="3256"/>
                </a:lnTo>
                <a:close/>
              </a:path>
              <a:path w="1227455" h="135890">
                <a:moveTo>
                  <a:pt x="1028282" y="0"/>
                </a:moveTo>
                <a:lnTo>
                  <a:pt x="1003767" y="5059"/>
                </a:lnTo>
                <a:lnTo>
                  <a:pt x="984167" y="19149"/>
                </a:lnTo>
                <a:lnTo>
                  <a:pt x="971170" y="40635"/>
                </a:lnTo>
                <a:lnTo>
                  <a:pt x="966462" y="67882"/>
                </a:lnTo>
                <a:lnTo>
                  <a:pt x="967342" y="80117"/>
                </a:lnTo>
                <a:lnTo>
                  <a:pt x="983582" y="115692"/>
                </a:lnTo>
                <a:lnTo>
                  <a:pt x="1027937" y="135357"/>
                </a:lnTo>
                <a:lnTo>
                  <a:pt x="1054321" y="129964"/>
                </a:lnTo>
                <a:lnTo>
                  <a:pt x="1073750" y="115335"/>
                </a:lnTo>
                <a:lnTo>
                  <a:pt x="1074989" y="113116"/>
                </a:lnTo>
                <a:lnTo>
                  <a:pt x="1028680" y="113116"/>
                </a:lnTo>
                <a:lnTo>
                  <a:pt x="1013814" y="109952"/>
                </a:lnTo>
                <a:lnTo>
                  <a:pt x="1001944" y="100817"/>
                </a:lnTo>
                <a:lnTo>
                  <a:pt x="994082" y="86245"/>
                </a:lnTo>
                <a:lnTo>
                  <a:pt x="991236" y="66772"/>
                </a:lnTo>
                <a:lnTo>
                  <a:pt x="993894" y="48468"/>
                </a:lnTo>
                <a:lnTo>
                  <a:pt x="1001397" y="34345"/>
                </a:lnTo>
                <a:lnTo>
                  <a:pt x="1013036" y="25250"/>
                </a:lnTo>
                <a:lnTo>
                  <a:pt x="1028104" y="22030"/>
                </a:lnTo>
                <a:lnTo>
                  <a:pt x="1074231" y="22030"/>
                </a:lnTo>
                <a:lnTo>
                  <a:pt x="1071193" y="17339"/>
                </a:lnTo>
                <a:lnTo>
                  <a:pt x="1051440" y="4387"/>
                </a:lnTo>
                <a:lnTo>
                  <a:pt x="1028282" y="0"/>
                </a:lnTo>
                <a:close/>
              </a:path>
              <a:path w="1227455" h="135890">
                <a:moveTo>
                  <a:pt x="1074231" y="22030"/>
                </a:moveTo>
                <a:lnTo>
                  <a:pt x="1028104" y="22030"/>
                </a:lnTo>
                <a:lnTo>
                  <a:pt x="1044804" y="26051"/>
                </a:lnTo>
                <a:lnTo>
                  <a:pt x="1056736" y="36784"/>
                </a:lnTo>
                <a:lnTo>
                  <a:pt x="1063804" y="52236"/>
                </a:lnTo>
                <a:lnTo>
                  <a:pt x="1065915" y="70416"/>
                </a:lnTo>
                <a:lnTo>
                  <a:pt x="1062126" y="90186"/>
                </a:lnTo>
                <a:lnTo>
                  <a:pt x="1053117" y="103409"/>
                </a:lnTo>
                <a:lnTo>
                  <a:pt x="1041198" y="110810"/>
                </a:lnTo>
                <a:lnTo>
                  <a:pt x="1028680" y="113116"/>
                </a:lnTo>
                <a:lnTo>
                  <a:pt x="1074989" y="113116"/>
                </a:lnTo>
                <a:lnTo>
                  <a:pt x="1085784" y="93793"/>
                </a:lnTo>
                <a:lnTo>
                  <a:pt x="1089987" y="67662"/>
                </a:lnTo>
                <a:lnTo>
                  <a:pt x="1084918" y="38537"/>
                </a:lnTo>
                <a:lnTo>
                  <a:pt x="1074231" y="22030"/>
                </a:lnTo>
                <a:close/>
              </a:path>
              <a:path w="1227455" h="135890">
                <a:moveTo>
                  <a:pt x="1149629" y="3287"/>
                </a:moveTo>
                <a:lnTo>
                  <a:pt x="1127955" y="3287"/>
                </a:lnTo>
                <a:lnTo>
                  <a:pt x="1127955" y="132069"/>
                </a:lnTo>
                <a:lnTo>
                  <a:pt x="1151462" y="132069"/>
                </a:lnTo>
                <a:lnTo>
                  <a:pt x="1150027" y="41778"/>
                </a:lnTo>
                <a:lnTo>
                  <a:pt x="1173717" y="41778"/>
                </a:lnTo>
                <a:lnTo>
                  <a:pt x="1149629" y="3287"/>
                </a:lnTo>
                <a:close/>
              </a:path>
              <a:path w="1227455" h="135890">
                <a:moveTo>
                  <a:pt x="1173717" y="41778"/>
                </a:moveTo>
                <a:lnTo>
                  <a:pt x="1150027" y="41778"/>
                </a:lnTo>
                <a:lnTo>
                  <a:pt x="1206413" y="132069"/>
                </a:lnTo>
                <a:lnTo>
                  <a:pt x="1227376" y="132069"/>
                </a:lnTo>
                <a:lnTo>
                  <a:pt x="1227376" y="94311"/>
                </a:lnTo>
                <a:lnTo>
                  <a:pt x="1206591" y="94311"/>
                </a:lnTo>
                <a:lnTo>
                  <a:pt x="1173717" y="41778"/>
                </a:lnTo>
                <a:close/>
              </a:path>
              <a:path w="1227455" h="135890">
                <a:moveTo>
                  <a:pt x="1227376" y="3287"/>
                </a:moveTo>
                <a:lnTo>
                  <a:pt x="1203659" y="3287"/>
                </a:lnTo>
                <a:lnTo>
                  <a:pt x="1206591" y="94311"/>
                </a:lnTo>
                <a:lnTo>
                  <a:pt x="1227376" y="94311"/>
                </a:lnTo>
                <a:lnTo>
                  <a:pt x="1227376" y="3287"/>
                </a:lnTo>
                <a:close/>
              </a:path>
            </a:pathLst>
          </a:custGeom>
          <a:solidFill>
            <a:srgbClr val="FFFFFF"/>
          </a:solidFill>
        </p:spPr>
        <p:txBody>
          <a:bodyPr wrap="square" lIns="0" tIns="0" rIns="0" bIns="0" rtlCol="0"/>
          <a:lstStyle/>
          <a:p>
            <a:endParaRPr/>
          </a:p>
        </p:txBody>
      </p:sp>
      <p:sp>
        <p:nvSpPr>
          <p:cNvPr id="5" name="object 5"/>
          <p:cNvSpPr/>
          <p:nvPr/>
        </p:nvSpPr>
        <p:spPr>
          <a:xfrm>
            <a:off x="17861340" y="10207576"/>
            <a:ext cx="1036955" cy="135890"/>
          </a:xfrm>
          <a:custGeom>
            <a:avLst/>
            <a:gdLst/>
            <a:ahLst/>
            <a:cxnLst/>
            <a:rect l="l" t="t" r="r" b="b"/>
            <a:pathLst>
              <a:path w="1036955" h="135890">
                <a:moveTo>
                  <a:pt x="24637" y="3287"/>
                </a:moveTo>
                <a:lnTo>
                  <a:pt x="0" y="3287"/>
                </a:lnTo>
                <a:lnTo>
                  <a:pt x="26826" y="132100"/>
                </a:lnTo>
                <a:lnTo>
                  <a:pt x="54930" y="132100"/>
                </a:lnTo>
                <a:lnTo>
                  <a:pt x="61292" y="101452"/>
                </a:lnTo>
                <a:lnTo>
                  <a:pt x="42166" y="101452"/>
                </a:lnTo>
                <a:lnTo>
                  <a:pt x="24637" y="3287"/>
                </a:lnTo>
                <a:close/>
              </a:path>
              <a:path w="1036955" h="135890">
                <a:moveTo>
                  <a:pt x="92821" y="42511"/>
                </a:moveTo>
                <a:lnTo>
                  <a:pt x="73526" y="42511"/>
                </a:lnTo>
                <a:lnTo>
                  <a:pt x="91588" y="132100"/>
                </a:lnTo>
                <a:lnTo>
                  <a:pt x="119692" y="132100"/>
                </a:lnTo>
                <a:lnTo>
                  <a:pt x="126424" y="101452"/>
                </a:lnTo>
                <a:lnTo>
                  <a:pt x="105106" y="101452"/>
                </a:lnTo>
                <a:lnTo>
                  <a:pt x="92821" y="42511"/>
                </a:lnTo>
                <a:close/>
              </a:path>
              <a:path w="1036955" h="135890">
                <a:moveTo>
                  <a:pt x="84646" y="3287"/>
                </a:moveTo>
                <a:lnTo>
                  <a:pt x="62228" y="3287"/>
                </a:lnTo>
                <a:lnTo>
                  <a:pt x="42166" y="101452"/>
                </a:lnTo>
                <a:lnTo>
                  <a:pt x="61292" y="101452"/>
                </a:lnTo>
                <a:lnTo>
                  <a:pt x="73526" y="42511"/>
                </a:lnTo>
                <a:lnTo>
                  <a:pt x="92821" y="42511"/>
                </a:lnTo>
                <a:lnTo>
                  <a:pt x="84646" y="3287"/>
                </a:lnTo>
                <a:close/>
              </a:path>
              <a:path w="1036955" h="135890">
                <a:moveTo>
                  <a:pt x="147985" y="3287"/>
                </a:moveTo>
                <a:lnTo>
                  <a:pt x="123169" y="3287"/>
                </a:lnTo>
                <a:lnTo>
                  <a:pt x="105106" y="101452"/>
                </a:lnTo>
                <a:lnTo>
                  <a:pt x="126424" y="101452"/>
                </a:lnTo>
                <a:lnTo>
                  <a:pt x="147985" y="3287"/>
                </a:lnTo>
                <a:close/>
              </a:path>
              <a:path w="1036955" h="135890">
                <a:moveTo>
                  <a:pt x="231406" y="0"/>
                </a:moveTo>
                <a:lnTo>
                  <a:pt x="206889" y="5062"/>
                </a:lnTo>
                <a:lnTo>
                  <a:pt x="187286" y="19156"/>
                </a:lnTo>
                <a:lnTo>
                  <a:pt x="174285" y="40640"/>
                </a:lnTo>
                <a:lnTo>
                  <a:pt x="169575" y="67872"/>
                </a:lnTo>
                <a:lnTo>
                  <a:pt x="170457" y="80113"/>
                </a:lnTo>
                <a:lnTo>
                  <a:pt x="186716" y="115682"/>
                </a:lnTo>
                <a:lnTo>
                  <a:pt x="231061" y="135388"/>
                </a:lnTo>
                <a:lnTo>
                  <a:pt x="257440" y="129995"/>
                </a:lnTo>
                <a:lnTo>
                  <a:pt x="276868" y="115366"/>
                </a:lnTo>
                <a:lnTo>
                  <a:pt x="278107" y="113148"/>
                </a:lnTo>
                <a:lnTo>
                  <a:pt x="231783" y="113148"/>
                </a:lnTo>
                <a:lnTo>
                  <a:pt x="216926" y="109983"/>
                </a:lnTo>
                <a:lnTo>
                  <a:pt x="205067" y="100843"/>
                </a:lnTo>
                <a:lnTo>
                  <a:pt x="197212" y="86259"/>
                </a:lnTo>
                <a:lnTo>
                  <a:pt x="194371" y="66762"/>
                </a:lnTo>
                <a:lnTo>
                  <a:pt x="197023" y="48464"/>
                </a:lnTo>
                <a:lnTo>
                  <a:pt x="204516" y="34356"/>
                </a:lnTo>
                <a:lnTo>
                  <a:pt x="216153" y="25275"/>
                </a:lnTo>
                <a:lnTo>
                  <a:pt x="231239" y="22062"/>
                </a:lnTo>
                <a:lnTo>
                  <a:pt x="277350" y="22062"/>
                </a:lnTo>
                <a:lnTo>
                  <a:pt x="274300" y="17351"/>
                </a:lnTo>
                <a:lnTo>
                  <a:pt x="254545" y="4391"/>
                </a:lnTo>
                <a:lnTo>
                  <a:pt x="231406" y="0"/>
                </a:lnTo>
                <a:close/>
              </a:path>
              <a:path w="1036955" h="135890">
                <a:moveTo>
                  <a:pt x="277350" y="22062"/>
                </a:moveTo>
                <a:lnTo>
                  <a:pt x="231239" y="22062"/>
                </a:lnTo>
                <a:lnTo>
                  <a:pt x="247932" y="26076"/>
                </a:lnTo>
                <a:lnTo>
                  <a:pt x="259861" y="36799"/>
                </a:lnTo>
                <a:lnTo>
                  <a:pt x="266928" y="52250"/>
                </a:lnTo>
                <a:lnTo>
                  <a:pt x="269038" y="70448"/>
                </a:lnTo>
                <a:lnTo>
                  <a:pt x="265236" y="90199"/>
                </a:lnTo>
                <a:lnTo>
                  <a:pt x="256226" y="103424"/>
                </a:lnTo>
                <a:lnTo>
                  <a:pt x="244308" y="110836"/>
                </a:lnTo>
                <a:lnTo>
                  <a:pt x="231783" y="113148"/>
                </a:lnTo>
                <a:lnTo>
                  <a:pt x="278107" y="113148"/>
                </a:lnTo>
                <a:lnTo>
                  <a:pt x="288902" y="93825"/>
                </a:lnTo>
                <a:lnTo>
                  <a:pt x="293101" y="67694"/>
                </a:lnTo>
                <a:lnTo>
                  <a:pt x="288031" y="38559"/>
                </a:lnTo>
                <a:lnTo>
                  <a:pt x="277350" y="22062"/>
                </a:lnTo>
                <a:close/>
              </a:path>
              <a:path w="1036955" h="135890">
                <a:moveTo>
                  <a:pt x="371925" y="3287"/>
                </a:moveTo>
                <a:lnTo>
                  <a:pt x="330869" y="3287"/>
                </a:lnTo>
                <a:lnTo>
                  <a:pt x="330869" y="132100"/>
                </a:lnTo>
                <a:lnTo>
                  <a:pt x="354764" y="132100"/>
                </a:lnTo>
                <a:lnTo>
                  <a:pt x="354764" y="84290"/>
                </a:lnTo>
                <a:lnTo>
                  <a:pt x="403266" y="84290"/>
                </a:lnTo>
                <a:lnTo>
                  <a:pt x="400783" y="79746"/>
                </a:lnTo>
                <a:lnTo>
                  <a:pt x="407815" y="76742"/>
                </a:lnTo>
                <a:lnTo>
                  <a:pt x="416181" y="70450"/>
                </a:lnTo>
                <a:lnTo>
                  <a:pt x="420210" y="64406"/>
                </a:lnTo>
                <a:lnTo>
                  <a:pt x="354764" y="64406"/>
                </a:lnTo>
                <a:lnTo>
                  <a:pt x="354764" y="24062"/>
                </a:lnTo>
                <a:lnTo>
                  <a:pt x="421232" y="24062"/>
                </a:lnTo>
                <a:lnTo>
                  <a:pt x="417511" y="18201"/>
                </a:lnTo>
                <a:lnTo>
                  <a:pt x="411914" y="12586"/>
                </a:lnTo>
                <a:lnTo>
                  <a:pt x="403308" y="7310"/>
                </a:lnTo>
                <a:lnTo>
                  <a:pt x="394114" y="4583"/>
                </a:lnTo>
                <a:lnTo>
                  <a:pt x="383823" y="3533"/>
                </a:lnTo>
                <a:lnTo>
                  <a:pt x="371925" y="3287"/>
                </a:lnTo>
                <a:close/>
              </a:path>
              <a:path w="1036955" h="135890">
                <a:moveTo>
                  <a:pt x="403266" y="84290"/>
                </a:moveTo>
                <a:lnTo>
                  <a:pt x="376323" y="84290"/>
                </a:lnTo>
                <a:lnTo>
                  <a:pt x="401862" y="132100"/>
                </a:lnTo>
                <a:lnTo>
                  <a:pt x="429390" y="132100"/>
                </a:lnTo>
                <a:lnTo>
                  <a:pt x="403266" y="84290"/>
                </a:lnTo>
                <a:close/>
              </a:path>
              <a:path w="1036955" h="135890">
                <a:moveTo>
                  <a:pt x="421232" y="24062"/>
                </a:moveTo>
                <a:lnTo>
                  <a:pt x="365915" y="24062"/>
                </a:lnTo>
                <a:lnTo>
                  <a:pt x="375195" y="24130"/>
                </a:lnTo>
                <a:lnTo>
                  <a:pt x="382108" y="24473"/>
                </a:lnTo>
                <a:lnTo>
                  <a:pt x="401638" y="44333"/>
                </a:lnTo>
                <a:lnTo>
                  <a:pt x="398890" y="55177"/>
                </a:lnTo>
                <a:lnTo>
                  <a:pt x="392346" y="61091"/>
                </a:lnTo>
                <a:lnTo>
                  <a:pt x="384809" y="63508"/>
                </a:lnTo>
                <a:lnTo>
                  <a:pt x="379035" y="64039"/>
                </a:lnTo>
                <a:lnTo>
                  <a:pt x="374501" y="64217"/>
                </a:lnTo>
                <a:lnTo>
                  <a:pt x="371391" y="64406"/>
                </a:lnTo>
                <a:lnTo>
                  <a:pt x="420210" y="64406"/>
                </a:lnTo>
                <a:lnTo>
                  <a:pt x="423179" y="59953"/>
                </a:lnTo>
                <a:lnTo>
                  <a:pt x="426112" y="44333"/>
                </a:lnTo>
                <a:lnTo>
                  <a:pt x="425020" y="33976"/>
                </a:lnTo>
                <a:lnTo>
                  <a:pt x="422017" y="25298"/>
                </a:lnTo>
                <a:lnTo>
                  <a:pt x="421232" y="24062"/>
                </a:lnTo>
                <a:close/>
              </a:path>
              <a:path w="1036955" h="135890">
                <a:moveTo>
                  <a:pt x="494728" y="3287"/>
                </a:moveTo>
                <a:lnTo>
                  <a:pt x="470833" y="3287"/>
                </a:lnTo>
                <a:lnTo>
                  <a:pt x="470833" y="132100"/>
                </a:lnTo>
                <a:lnTo>
                  <a:pt x="494728" y="132100"/>
                </a:lnTo>
                <a:lnTo>
                  <a:pt x="494728" y="95620"/>
                </a:lnTo>
                <a:lnTo>
                  <a:pt x="515722" y="71516"/>
                </a:lnTo>
                <a:lnTo>
                  <a:pt x="543561" y="71516"/>
                </a:lnTo>
                <a:lnTo>
                  <a:pt x="538437" y="62396"/>
                </a:lnTo>
                <a:lnTo>
                  <a:pt x="494728" y="62396"/>
                </a:lnTo>
                <a:lnTo>
                  <a:pt x="494728" y="3287"/>
                </a:lnTo>
                <a:close/>
              </a:path>
              <a:path w="1036955" h="135890">
                <a:moveTo>
                  <a:pt x="543561" y="71516"/>
                </a:moveTo>
                <a:lnTo>
                  <a:pt x="515722" y="71516"/>
                </a:lnTo>
                <a:lnTo>
                  <a:pt x="550014" y="132100"/>
                </a:lnTo>
                <a:lnTo>
                  <a:pt x="577594" y="132100"/>
                </a:lnTo>
                <a:lnTo>
                  <a:pt x="543561" y="71516"/>
                </a:lnTo>
                <a:close/>
              </a:path>
              <a:path w="1036955" h="135890">
                <a:moveTo>
                  <a:pt x="574841" y="3287"/>
                </a:moveTo>
                <a:lnTo>
                  <a:pt x="546370" y="3287"/>
                </a:lnTo>
                <a:lnTo>
                  <a:pt x="494728" y="62396"/>
                </a:lnTo>
                <a:lnTo>
                  <a:pt x="538437" y="62396"/>
                </a:lnTo>
                <a:lnTo>
                  <a:pt x="532496" y="51820"/>
                </a:lnTo>
                <a:lnTo>
                  <a:pt x="574841" y="3287"/>
                </a:lnTo>
                <a:close/>
              </a:path>
              <a:path w="1036955" h="135890">
                <a:moveTo>
                  <a:pt x="702219" y="3287"/>
                </a:moveTo>
                <a:lnTo>
                  <a:pt x="610630" y="3287"/>
                </a:lnTo>
                <a:lnTo>
                  <a:pt x="610630" y="132100"/>
                </a:lnTo>
                <a:lnTo>
                  <a:pt x="706763" y="132100"/>
                </a:lnTo>
                <a:lnTo>
                  <a:pt x="706763" y="110394"/>
                </a:lnTo>
                <a:lnTo>
                  <a:pt x="634347" y="110394"/>
                </a:lnTo>
                <a:lnTo>
                  <a:pt x="634347" y="75882"/>
                </a:lnTo>
                <a:lnTo>
                  <a:pt x="696355" y="75882"/>
                </a:lnTo>
                <a:lnTo>
                  <a:pt x="696355" y="55108"/>
                </a:lnTo>
                <a:lnTo>
                  <a:pt x="634347" y="55108"/>
                </a:lnTo>
                <a:lnTo>
                  <a:pt x="634347" y="24784"/>
                </a:lnTo>
                <a:lnTo>
                  <a:pt x="702219" y="24784"/>
                </a:lnTo>
                <a:lnTo>
                  <a:pt x="702219" y="3287"/>
                </a:lnTo>
                <a:close/>
              </a:path>
              <a:path w="1036955" h="135890">
                <a:moveTo>
                  <a:pt x="788520" y="3287"/>
                </a:moveTo>
                <a:lnTo>
                  <a:pt x="747495" y="3287"/>
                </a:lnTo>
                <a:lnTo>
                  <a:pt x="747495" y="132100"/>
                </a:lnTo>
                <a:lnTo>
                  <a:pt x="771379" y="132100"/>
                </a:lnTo>
                <a:lnTo>
                  <a:pt x="771379" y="84290"/>
                </a:lnTo>
                <a:lnTo>
                  <a:pt x="819853" y="84290"/>
                </a:lnTo>
                <a:lnTo>
                  <a:pt x="817367" y="79746"/>
                </a:lnTo>
                <a:lnTo>
                  <a:pt x="824413" y="76742"/>
                </a:lnTo>
                <a:lnTo>
                  <a:pt x="832788" y="70450"/>
                </a:lnTo>
                <a:lnTo>
                  <a:pt x="836822" y="64406"/>
                </a:lnTo>
                <a:lnTo>
                  <a:pt x="771379" y="64406"/>
                </a:lnTo>
                <a:lnTo>
                  <a:pt x="771379" y="24062"/>
                </a:lnTo>
                <a:lnTo>
                  <a:pt x="837824" y="24062"/>
                </a:lnTo>
                <a:lnTo>
                  <a:pt x="834092" y="18201"/>
                </a:lnTo>
                <a:lnTo>
                  <a:pt x="828487" y="12586"/>
                </a:lnTo>
                <a:lnTo>
                  <a:pt x="819889" y="7310"/>
                </a:lnTo>
                <a:lnTo>
                  <a:pt x="810703" y="4583"/>
                </a:lnTo>
                <a:lnTo>
                  <a:pt x="800416" y="3533"/>
                </a:lnTo>
                <a:lnTo>
                  <a:pt x="788520" y="3287"/>
                </a:lnTo>
                <a:close/>
              </a:path>
              <a:path w="1036955" h="135890">
                <a:moveTo>
                  <a:pt x="819853" y="84290"/>
                </a:moveTo>
                <a:lnTo>
                  <a:pt x="792918" y="84290"/>
                </a:lnTo>
                <a:lnTo>
                  <a:pt x="818477" y="132100"/>
                </a:lnTo>
                <a:lnTo>
                  <a:pt x="846005" y="132100"/>
                </a:lnTo>
                <a:lnTo>
                  <a:pt x="819853" y="84290"/>
                </a:lnTo>
                <a:close/>
              </a:path>
              <a:path w="1036955" h="135890">
                <a:moveTo>
                  <a:pt x="837824" y="24062"/>
                </a:moveTo>
                <a:lnTo>
                  <a:pt x="782510" y="24062"/>
                </a:lnTo>
                <a:lnTo>
                  <a:pt x="791784" y="24130"/>
                </a:lnTo>
                <a:lnTo>
                  <a:pt x="798707" y="24473"/>
                </a:lnTo>
                <a:lnTo>
                  <a:pt x="818254" y="44333"/>
                </a:lnTo>
                <a:lnTo>
                  <a:pt x="815507" y="55177"/>
                </a:lnTo>
                <a:lnTo>
                  <a:pt x="808968" y="61091"/>
                </a:lnTo>
                <a:lnTo>
                  <a:pt x="801438" y="63508"/>
                </a:lnTo>
                <a:lnTo>
                  <a:pt x="795672" y="64039"/>
                </a:lnTo>
                <a:lnTo>
                  <a:pt x="791096" y="64217"/>
                </a:lnTo>
                <a:lnTo>
                  <a:pt x="787976" y="64406"/>
                </a:lnTo>
                <a:lnTo>
                  <a:pt x="836822" y="64406"/>
                </a:lnTo>
                <a:lnTo>
                  <a:pt x="839793" y="59953"/>
                </a:lnTo>
                <a:lnTo>
                  <a:pt x="842728" y="44333"/>
                </a:lnTo>
                <a:lnTo>
                  <a:pt x="841629" y="33976"/>
                </a:lnTo>
                <a:lnTo>
                  <a:pt x="838611" y="25298"/>
                </a:lnTo>
                <a:lnTo>
                  <a:pt x="837824" y="24062"/>
                </a:lnTo>
                <a:close/>
              </a:path>
              <a:path w="1036955" h="135890">
                <a:moveTo>
                  <a:pt x="893470" y="93798"/>
                </a:moveTo>
                <a:lnTo>
                  <a:pt x="873198" y="108038"/>
                </a:lnTo>
                <a:lnTo>
                  <a:pt x="881296" y="118101"/>
                </a:lnTo>
                <a:lnTo>
                  <a:pt x="890310" y="125168"/>
                </a:lnTo>
                <a:lnTo>
                  <a:pt x="899116" y="129778"/>
                </a:lnTo>
                <a:lnTo>
                  <a:pt x="906590" y="132467"/>
                </a:lnTo>
                <a:lnTo>
                  <a:pt x="914432" y="134634"/>
                </a:lnTo>
                <a:lnTo>
                  <a:pt x="922474" y="135388"/>
                </a:lnTo>
                <a:lnTo>
                  <a:pt x="929594" y="135388"/>
                </a:lnTo>
                <a:lnTo>
                  <a:pt x="949699" y="133073"/>
                </a:lnTo>
                <a:lnTo>
                  <a:pt x="967221" y="125763"/>
                </a:lnTo>
                <a:lnTo>
                  <a:pt x="979209" y="113326"/>
                </a:lnTo>
                <a:lnTo>
                  <a:pt x="933416" y="113326"/>
                </a:lnTo>
                <a:lnTo>
                  <a:pt x="916127" y="110943"/>
                </a:lnTo>
                <a:lnTo>
                  <a:pt x="904392" y="105344"/>
                </a:lnTo>
                <a:lnTo>
                  <a:pt x="897183" y="98854"/>
                </a:lnTo>
                <a:lnTo>
                  <a:pt x="893470" y="93798"/>
                </a:lnTo>
                <a:close/>
              </a:path>
              <a:path w="1036955" h="135890">
                <a:moveTo>
                  <a:pt x="931060" y="0"/>
                </a:moveTo>
                <a:lnTo>
                  <a:pt x="910311" y="2834"/>
                </a:lnTo>
                <a:lnTo>
                  <a:pt x="894229" y="10901"/>
                </a:lnTo>
                <a:lnTo>
                  <a:pt x="883832" y="23549"/>
                </a:lnTo>
                <a:lnTo>
                  <a:pt x="880140" y="40124"/>
                </a:lnTo>
                <a:lnTo>
                  <a:pt x="882710" y="53728"/>
                </a:lnTo>
                <a:lnTo>
                  <a:pt x="909888" y="74269"/>
                </a:lnTo>
                <a:lnTo>
                  <a:pt x="918076" y="76280"/>
                </a:lnTo>
                <a:lnTo>
                  <a:pt x="933594" y="79568"/>
                </a:lnTo>
                <a:lnTo>
                  <a:pt x="945301" y="82280"/>
                </a:lnTo>
                <a:lnTo>
                  <a:pt x="945657" y="82458"/>
                </a:lnTo>
                <a:lnTo>
                  <a:pt x="948578" y="83578"/>
                </a:lnTo>
                <a:lnTo>
                  <a:pt x="952588" y="85222"/>
                </a:lnTo>
                <a:lnTo>
                  <a:pt x="958243" y="88154"/>
                </a:lnTo>
                <a:lnTo>
                  <a:pt x="958243" y="100740"/>
                </a:lnTo>
                <a:lnTo>
                  <a:pt x="956588" y="107316"/>
                </a:lnTo>
                <a:lnTo>
                  <a:pt x="947300" y="111148"/>
                </a:lnTo>
                <a:lnTo>
                  <a:pt x="942725" y="112970"/>
                </a:lnTo>
                <a:lnTo>
                  <a:pt x="937992" y="113326"/>
                </a:lnTo>
                <a:lnTo>
                  <a:pt x="979209" y="113326"/>
                </a:lnTo>
                <a:lnTo>
                  <a:pt x="979608" y="112912"/>
                </a:lnTo>
                <a:lnTo>
                  <a:pt x="984305" y="93976"/>
                </a:lnTo>
                <a:lnTo>
                  <a:pt x="980217" y="76867"/>
                </a:lnTo>
                <a:lnTo>
                  <a:pt x="942536" y="55642"/>
                </a:lnTo>
                <a:lnTo>
                  <a:pt x="920589" y="50933"/>
                </a:lnTo>
                <a:lnTo>
                  <a:pt x="912974" y="48338"/>
                </a:lnTo>
                <a:lnTo>
                  <a:pt x="907555" y="44102"/>
                </a:lnTo>
                <a:lnTo>
                  <a:pt x="905490" y="37402"/>
                </a:lnTo>
                <a:lnTo>
                  <a:pt x="907464" y="30788"/>
                </a:lnTo>
                <a:lnTo>
                  <a:pt x="912778" y="25855"/>
                </a:lnTo>
                <a:lnTo>
                  <a:pt x="920518" y="22771"/>
                </a:lnTo>
                <a:lnTo>
                  <a:pt x="929772" y="21706"/>
                </a:lnTo>
                <a:lnTo>
                  <a:pt x="979108" y="21706"/>
                </a:lnTo>
                <a:lnTo>
                  <a:pt x="974835" y="16759"/>
                </a:lnTo>
                <a:lnTo>
                  <a:pt x="963958" y="8381"/>
                </a:lnTo>
                <a:lnTo>
                  <a:pt x="949585" y="2328"/>
                </a:lnTo>
                <a:lnTo>
                  <a:pt x="931060" y="0"/>
                </a:lnTo>
                <a:close/>
              </a:path>
              <a:path w="1036955" h="135890">
                <a:moveTo>
                  <a:pt x="979108" y="21706"/>
                </a:moveTo>
                <a:lnTo>
                  <a:pt x="929772" y="21706"/>
                </a:lnTo>
                <a:lnTo>
                  <a:pt x="943085" y="23800"/>
                </a:lnTo>
                <a:lnTo>
                  <a:pt x="952579" y="28887"/>
                </a:lnTo>
                <a:lnTo>
                  <a:pt x="959020" y="35174"/>
                </a:lnTo>
                <a:lnTo>
                  <a:pt x="963174" y="40867"/>
                </a:lnTo>
                <a:lnTo>
                  <a:pt x="982870" y="26062"/>
                </a:lnTo>
                <a:lnTo>
                  <a:pt x="979108" y="21706"/>
                </a:lnTo>
                <a:close/>
              </a:path>
              <a:path w="1036955" h="135890">
                <a:moveTo>
                  <a:pt x="1036345" y="3287"/>
                </a:moveTo>
                <a:lnTo>
                  <a:pt x="1012628" y="3287"/>
                </a:lnTo>
                <a:lnTo>
                  <a:pt x="1012628" y="28637"/>
                </a:lnTo>
                <a:lnTo>
                  <a:pt x="1023759" y="28637"/>
                </a:lnTo>
                <a:lnTo>
                  <a:pt x="1023759" y="40867"/>
                </a:lnTo>
                <a:lnTo>
                  <a:pt x="1013927" y="43768"/>
                </a:lnTo>
                <a:lnTo>
                  <a:pt x="1013927" y="53453"/>
                </a:lnTo>
                <a:lnTo>
                  <a:pt x="1018461" y="53066"/>
                </a:lnTo>
                <a:lnTo>
                  <a:pt x="1026649" y="52176"/>
                </a:lnTo>
                <a:lnTo>
                  <a:pt x="1036345" y="40124"/>
                </a:lnTo>
                <a:lnTo>
                  <a:pt x="1036345" y="3287"/>
                </a:lnTo>
                <a:close/>
              </a:path>
            </a:pathLst>
          </a:custGeom>
          <a:solidFill>
            <a:srgbClr val="FFFFFF"/>
          </a:solidFill>
        </p:spPr>
        <p:txBody>
          <a:bodyPr wrap="square" lIns="0" tIns="0" rIns="0" bIns="0" rtlCol="0"/>
          <a:lstStyle/>
          <a:p>
            <a:endParaRPr/>
          </a:p>
        </p:txBody>
      </p:sp>
      <p:sp>
        <p:nvSpPr>
          <p:cNvPr id="6" name="object 6"/>
          <p:cNvSpPr/>
          <p:nvPr/>
        </p:nvSpPr>
        <p:spPr>
          <a:xfrm>
            <a:off x="17863339" y="10018460"/>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21" y="3287"/>
                </a:lnTo>
                <a:lnTo>
                  <a:pt x="133221" y="132100"/>
                </a:lnTo>
                <a:lnTo>
                  <a:pt x="157105" y="132100"/>
                </a:lnTo>
                <a:lnTo>
                  <a:pt x="157105" y="84290"/>
                </a:lnTo>
                <a:lnTo>
                  <a:pt x="205618" y="84290"/>
                </a:lnTo>
                <a:lnTo>
                  <a:pt x="203135" y="79746"/>
                </a:lnTo>
                <a:lnTo>
                  <a:pt x="210164" y="76742"/>
                </a:lnTo>
                <a:lnTo>
                  <a:pt x="218522" y="70450"/>
                </a:lnTo>
                <a:lnTo>
                  <a:pt x="222547" y="64406"/>
                </a:lnTo>
                <a:lnTo>
                  <a:pt x="157105" y="64406"/>
                </a:lnTo>
                <a:lnTo>
                  <a:pt x="157105" y="24062"/>
                </a:lnTo>
                <a:lnTo>
                  <a:pt x="223563" y="24062"/>
                </a:lnTo>
                <a:lnTo>
                  <a:pt x="219842" y="18197"/>
                </a:lnTo>
                <a:lnTo>
                  <a:pt x="214244" y="12575"/>
                </a:lnTo>
                <a:lnTo>
                  <a:pt x="205651" y="7306"/>
                </a:lnTo>
                <a:lnTo>
                  <a:pt x="196462" y="4582"/>
                </a:lnTo>
                <a:lnTo>
                  <a:pt x="186170"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3" y="24062"/>
                </a:moveTo>
                <a:lnTo>
                  <a:pt x="168256" y="24062"/>
                </a:lnTo>
                <a:lnTo>
                  <a:pt x="177536" y="24130"/>
                </a:lnTo>
                <a:lnTo>
                  <a:pt x="184449" y="24473"/>
                </a:lnTo>
                <a:lnTo>
                  <a:pt x="203980" y="44333"/>
                </a:lnTo>
                <a:lnTo>
                  <a:pt x="201233" y="55175"/>
                </a:lnTo>
                <a:lnTo>
                  <a:pt x="194693" y="61087"/>
                </a:lnTo>
                <a:lnTo>
                  <a:pt x="187159" y="63503"/>
                </a:lnTo>
                <a:lnTo>
                  <a:pt x="181387" y="64039"/>
                </a:lnTo>
                <a:lnTo>
                  <a:pt x="176842" y="64217"/>
                </a:lnTo>
                <a:lnTo>
                  <a:pt x="173732" y="64406"/>
                </a:lnTo>
                <a:lnTo>
                  <a:pt x="222547" y="64406"/>
                </a:lnTo>
                <a:lnTo>
                  <a:pt x="225513" y="59953"/>
                </a:lnTo>
                <a:lnTo>
                  <a:pt x="228443" y="44333"/>
                </a:lnTo>
                <a:lnTo>
                  <a:pt x="227351" y="33976"/>
                </a:lnTo>
                <a:lnTo>
                  <a:pt x="224347" y="25297"/>
                </a:lnTo>
                <a:lnTo>
                  <a:pt x="223563" y="24062"/>
                </a:lnTo>
                <a:close/>
              </a:path>
              <a:path w="1236344" h="135890">
                <a:moveTo>
                  <a:pt x="328471" y="3287"/>
                </a:moveTo>
                <a:lnTo>
                  <a:pt x="301111" y="3287"/>
                </a:lnTo>
                <a:lnTo>
                  <a:pt x="257667" y="132100"/>
                </a:lnTo>
                <a:lnTo>
                  <a:pt x="283415" y="132100"/>
                </a:lnTo>
                <a:lnTo>
                  <a:pt x="290881" y="106918"/>
                </a:lnTo>
                <a:lnTo>
                  <a:pt x="363826" y="106918"/>
                </a:lnTo>
                <a:lnTo>
                  <a:pt x="356678" y="85965"/>
                </a:lnTo>
                <a:lnTo>
                  <a:pt x="297257" y="85965"/>
                </a:lnTo>
                <a:lnTo>
                  <a:pt x="315131" y="26637"/>
                </a:lnTo>
                <a:lnTo>
                  <a:pt x="336437" y="26637"/>
                </a:lnTo>
                <a:lnTo>
                  <a:pt x="328471" y="3287"/>
                </a:lnTo>
                <a:close/>
              </a:path>
              <a:path w="1236344" h="135890">
                <a:moveTo>
                  <a:pt x="363826" y="106918"/>
                </a:moveTo>
                <a:lnTo>
                  <a:pt x="339235" y="106918"/>
                </a:lnTo>
                <a:lnTo>
                  <a:pt x="346711" y="132100"/>
                </a:lnTo>
                <a:lnTo>
                  <a:pt x="372417" y="132100"/>
                </a:lnTo>
                <a:lnTo>
                  <a:pt x="363826" y="106918"/>
                </a:lnTo>
                <a:close/>
              </a:path>
              <a:path w="1236344" h="135890">
                <a:moveTo>
                  <a:pt x="336437" y="26637"/>
                </a:moveTo>
                <a:lnTo>
                  <a:pt x="315131" y="26637"/>
                </a:lnTo>
                <a:lnTo>
                  <a:pt x="332827" y="85965"/>
                </a:lnTo>
                <a:lnTo>
                  <a:pt x="356678" y="85965"/>
                </a:lnTo>
                <a:lnTo>
                  <a:pt x="336437" y="26637"/>
                </a:lnTo>
                <a:close/>
              </a:path>
              <a:path w="1236344" h="135890">
                <a:moveTo>
                  <a:pt x="431002" y="3287"/>
                </a:moveTo>
                <a:lnTo>
                  <a:pt x="409327" y="3287"/>
                </a:lnTo>
                <a:lnTo>
                  <a:pt x="409327" y="132100"/>
                </a:lnTo>
                <a:lnTo>
                  <a:pt x="432834" y="132100"/>
                </a:lnTo>
                <a:lnTo>
                  <a:pt x="431400" y="41799"/>
                </a:lnTo>
                <a:lnTo>
                  <a:pt x="455101" y="41799"/>
                </a:lnTo>
                <a:lnTo>
                  <a:pt x="431002" y="3287"/>
                </a:lnTo>
                <a:close/>
              </a:path>
              <a:path w="1236344" h="135890">
                <a:moveTo>
                  <a:pt x="455101" y="41799"/>
                </a:moveTo>
                <a:lnTo>
                  <a:pt x="431400" y="41799"/>
                </a:lnTo>
                <a:lnTo>
                  <a:pt x="487807" y="132100"/>
                </a:lnTo>
                <a:lnTo>
                  <a:pt x="508759" y="132100"/>
                </a:lnTo>
                <a:lnTo>
                  <a:pt x="508759" y="94332"/>
                </a:lnTo>
                <a:lnTo>
                  <a:pt x="487974" y="94332"/>
                </a:lnTo>
                <a:lnTo>
                  <a:pt x="455101" y="41799"/>
                </a:lnTo>
                <a:close/>
              </a:path>
              <a:path w="1236344" h="135890">
                <a:moveTo>
                  <a:pt x="508759" y="3287"/>
                </a:moveTo>
                <a:lnTo>
                  <a:pt x="485032" y="3287"/>
                </a:lnTo>
                <a:lnTo>
                  <a:pt x="487974" y="94332"/>
                </a:lnTo>
                <a:lnTo>
                  <a:pt x="508759" y="94332"/>
                </a:lnTo>
                <a:lnTo>
                  <a:pt x="508759" y="3287"/>
                </a:lnTo>
                <a:close/>
              </a:path>
              <a:path w="1236344" h="135890">
                <a:moveTo>
                  <a:pt x="575731" y="93798"/>
                </a:moveTo>
                <a:lnTo>
                  <a:pt x="555480" y="108028"/>
                </a:lnTo>
                <a:lnTo>
                  <a:pt x="563565" y="118097"/>
                </a:lnTo>
                <a:lnTo>
                  <a:pt x="572574" y="125166"/>
                </a:lnTo>
                <a:lnTo>
                  <a:pt x="581378" y="129773"/>
                </a:lnTo>
                <a:lnTo>
                  <a:pt x="588851" y="132456"/>
                </a:lnTo>
                <a:lnTo>
                  <a:pt x="596725" y="134634"/>
                </a:lnTo>
                <a:lnTo>
                  <a:pt x="604735" y="135388"/>
                </a:lnTo>
                <a:lnTo>
                  <a:pt x="611845" y="135388"/>
                </a:lnTo>
                <a:lnTo>
                  <a:pt x="631960" y="133071"/>
                </a:lnTo>
                <a:lnTo>
                  <a:pt x="649497" y="125759"/>
                </a:lnTo>
                <a:lnTo>
                  <a:pt x="661492" y="113326"/>
                </a:lnTo>
                <a:lnTo>
                  <a:pt x="615719" y="113326"/>
                </a:lnTo>
                <a:lnTo>
                  <a:pt x="598424" y="110943"/>
                </a:lnTo>
                <a:lnTo>
                  <a:pt x="586686" y="105344"/>
                </a:lnTo>
                <a:lnTo>
                  <a:pt x="579467" y="98854"/>
                </a:lnTo>
                <a:lnTo>
                  <a:pt x="575731" y="93798"/>
                </a:lnTo>
                <a:close/>
              </a:path>
              <a:path w="1236344" h="135890">
                <a:moveTo>
                  <a:pt x="613321" y="0"/>
                </a:moveTo>
                <a:lnTo>
                  <a:pt x="592590" y="2834"/>
                </a:lnTo>
                <a:lnTo>
                  <a:pt x="576517" y="10901"/>
                </a:lnTo>
                <a:lnTo>
                  <a:pt x="566124" y="23549"/>
                </a:lnTo>
                <a:lnTo>
                  <a:pt x="562433" y="40124"/>
                </a:lnTo>
                <a:lnTo>
                  <a:pt x="564999" y="53728"/>
                </a:lnTo>
                <a:lnTo>
                  <a:pt x="592149" y="74269"/>
                </a:lnTo>
                <a:lnTo>
                  <a:pt x="600379" y="76280"/>
                </a:lnTo>
                <a:lnTo>
                  <a:pt x="615897" y="79557"/>
                </a:lnTo>
                <a:lnTo>
                  <a:pt x="627551" y="82280"/>
                </a:lnTo>
                <a:lnTo>
                  <a:pt x="627949" y="82458"/>
                </a:lnTo>
                <a:lnTo>
                  <a:pt x="630839" y="83568"/>
                </a:lnTo>
                <a:lnTo>
                  <a:pt x="634881" y="85212"/>
                </a:lnTo>
                <a:lnTo>
                  <a:pt x="640524" y="88154"/>
                </a:lnTo>
                <a:lnTo>
                  <a:pt x="640524" y="100740"/>
                </a:lnTo>
                <a:lnTo>
                  <a:pt x="638891" y="107316"/>
                </a:lnTo>
                <a:lnTo>
                  <a:pt x="625007" y="112959"/>
                </a:lnTo>
                <a:lnTo>
                  <a:pt x="620253" y="113326"/>
                </a:lnTo>
                <a:lnTo>
                  <a:pt x="661492" y="113326"/>
                </a:lnTo>
                <a:lnTo>
                  <a:pt x="661895" y="112908"/>
                </a:lnTo>
                <a:lnTo>
                  <a:pt x="666597" y="93976"/>
                </a:lnTo>
                <a:lnTo>
                  <a:pt x="662509" y="76867"/>
                </a:lnTo>
                <a:lnTo>
                  <a:pt x="624829" y="55642"/>
                </a:lnTo>
                <a:lnTo>
                  <a:pt x="602848" y="50933"/>
                </a:lnTo>
                <a:lnTo>
                  <a:pt x="595233" y="48338"/>
                </a:lnTo>
                <a:lnTo>
                  <a:pt x="589808" y="44102"/>
                </a:lnTo>
                <a:lnTo>
                  <a:pt x="587741" y="37402"/>
                </a:lnTo>
                <a:lnTo>
                  <a:pt x="589715" y="30782"/>
                </a:lnTo>
                <a:lnTo>
                  <a:pt x="595030" y="25846"/>
                </a:lnTo>
                <a:lnTo>
                  <a:pt x="602773" y="22761"/>
                </a:lnTo>
                <a:lnTo>
                  <a:pt x="612033" y="21695"/>
                </a:lnTo>
                <a:lnTo>
                  <a:pt x="661366" y="21695"/>
                </a:lnTo>
                <a:lnTo>
                  <a:pt x="657095" y="16755"/>
                </a:lnTo>
                <a:lnTo>
                  <a:pt x="646213" y="8378"/>
                </a:lnTo>
                <a:lnTo>
                  <a:pt x="631840" y="2327"/>
                </a:lnTo>
                <a:lnTo>
                  <a:pt x="613321" y="0"/>
                </a:lnTo>
                <a:close/>
              </a:path>
              <a:path w="1236344" h="135890">
                <a:moveTo>
                  <a:pt x="661366" y="21695"/>
                </a:moveTo>
                <a:lnTo>
                  <a:pt x="612033" y="21695"/>
                </a:lnTo>
                <a:lnTo>
                  <a:pt x="625340" y="23791"/>
                </a:lnTo>
                <a:lnTo>
                  <a:pt x="634831" y="28883"/>
                </a:lnTo>
                <a:lnTo>
                  <a:pt x="641271" y="35177"/>
                </a:lnTo>
                <a:lnTo>
                  <a:pt x="645425" y="40878"/>
                </a:lnTo>
                <a:lnTo>
                  <a:pt x="665142" y="26062"/>
                </a:lnTo>
                <a:lnTo>
                  <a:pt x="661366" y="21695"/>
                </a:lnTo>
                <a:close/>
              </a:path>
              <a:path w="1236344" h="135890">
                <a:moveTo>
                  <a:pt x="773714" y="3287"/>
                </a:moveTo>
                <a:lnTo>
                  <a:pt x="715705" y="3287"/>
                </a:lnTo>
                <a:lnTo>
                  <a:pt x="715705" y="132100"/>
                </a:lnTo>
                <a:lnTo>
                  <a:pt x="739956" y="132100"/>
                </a:lnTo>
                <a:lnTo>
                  <a:pt x="739956" y="88468"/>
                </a:lnTo>
                <a:lnTo>
                  <a:pt x="773348" y="88468"/>
                </a:lnTo>
                <a:lnTo>
                  <a:pt x="780468" y="86824"/>
                </a:lnTo>
                <a:lnTo>
                  <a:pt x="795013" y="80742"/>
                </a:lnTo>
                <a:lnTo>
                  <a:pt x="804593" y="71026"/>
                </a:lnTo>
                <a:lnTo>
                  <a:pt x="805653" y="68615"/>
                </a:lnTo>
                <a:lnTo>
                  <a:pt x="739956" y="68615"/>
                </a:lnTo>
                <a:lnTo>
                  <a:pt x="739956" y="23884"/>
                </a:lnTo>
                <a:lnTo>
                  <a:pt x="805187" y="23884"/>
                </a:lnTo>
                <a:lnTo>
                  <a:pt x="801067" y="17237"/>
                </a:lnTo>
                <a:lnTo>
                  <a:pt x="791258" y="9466"/>
                </a:lnTo>
                <a:lnTo>
                  <a:pt x="781222" y="5287"/>
                </a:lnTo>
                <a:lnTo>
                  <a:pt x="773714" y="3287"/>
                </a:lnTo>
                <a:close/>
              </a:path>
              <a:path w="1236344" h="135890">
                <a:moveTo>
                  <a:pt x="805187" y="23884"/>
                </a:moveTo>
                <a:lnTo>
                  <a:pt x="766060" y="23884"/>
                </a:lnTo>
                <a:lnTo>
                  <a:pt x="774458" y="24062"/>
                </a:lnTo>
                <a:lnTo>
                  <a:pt x="780547" y="29253"/>
                </a:lnTo>
                <a:lnTo>
                  <a:pt x="782688" y="31182"/>
                </a:lnTo>
                <a:lnTo>
                  <a:pt x="786876" y="36114"/>
                </a:lnTo>
                <a:lnTo>
                  <a:pt x="786835" y="46166"/>
                </a:lnTo>
                <a:lnTo>
                  <a:pt x="766782" y="68615"/>
                </a:lnTo>
                <a:lnTo>
                  <a:pt x="805653" y="68615"/>
                </a:lnTo>
                <a:lnTo>
                  <a:pt x="809861" y="59044"/>
                </a:lnTo>
                <a:lnTo>
                  <a:pt x="811472" y="46166"/>
                </a:lnTo>
                <a:lnTo>
                  <a:pt x="808515" y="29253"/>
                </a:lnTo>
                <a:lnTo>
                  <a:pt x="805187" y="23884"/>
                </a:lnTo>
                <a:close/>
              </a:path>
              <a:path w="1236344" h="135890">
                <a:moveTo>
                  <a:pt x="909312" y="0"/>
                </a:moveTo>
                <a:lnTo>
                  <a:pt x="884776" y="5062"/>
                </a:lnTo>
                <a:lnTo>
                  <a:pt x="865159" y="19156"/>
                </a:lnTo>
                <a:lnTo>
                  <a:pt x="852151" y="40640"/>
                </a:lnTo>
                <a:lnTo>
                  <a:pt x="847440" y="67872"/>
                </a:lnTo>
                <a:lnTo>
                  <a:pt x="848323" y="80113"/>
                </a:lnTo>
                <a:lnTo>
                  <a:pt x="864581" y="115682"/>
                </a:lnTo>
                <a:lnTo>
                  <a:pt x="908925" y="135388"/>
                </a:lnTo>
                <a:lnTo>
                  <a:pt x="935311" y="129995"/>
                </a:lnTo>
                <a:lnTo>
                  <a:pt x="954741" y="115365"/>
                </a:lnTo>
                <a:lnTo>
                  <a:pt x="955980" y="113148"/>
                </a:lnTo>
                <a:lnTo>
                  <a:pt x="909679" y="113148"/>
                </a:lnTo>
                <a:lnTo>
                  <a:pt x="894821" y="109983"/>
                </a:lnTo>
                <a:lnTo>
                  <a:pt x="882950" y="100843"/>
                </a:lnTo>
                <a:lnTo>
                  <a:pt x="875083" y="86259"/>
                </a:lnTo>
                <a:lnTo>
                  <a:pt x="872235" y="66762"/>
                </a:lnTo>
                <a:lnTo>
                  <a:pt x="874893" y="48464"/>
                </a:lnTo>
                <a:lnTo>
                  <a:pt x="882399" y="34356"/>
                </a:lnTo>
                <a:lnTo>
                  <a:pt x="894048" y="25275"/>
                </a:lnTo>
                <a:lnTo>
                  <a:pt x="909134" y="22062"/>
                </a:lnTo>
                <a:lnTo>
                  <a:pt x="955235" y="22062"/>
                </a:lnTo>
                <a:lnTo>
                  <a:pt x="952186" y="17350"/>
                </a:lnTo>
                <a:lnTo>
                  <a:pt x="932448" y="4391"/>
                </a:lnTo>
                <a:lnTo>
                  <a:pt x="909312" y="0"/>
                </a:lnTo>
                <a:close/>
              </a:path>
              <a:path w="1236344" h="135890">
                <a:moveTo>
                  <a:pt x="955235" y="22062"/>
                </a:moveTo>
                <a:lnTo>
                  <a:pt x="909134" y="22062"/>
                </a:lnTo>
                <a:lnTo>
                  <a:pt x="925811" y="26076"/>
                </a:lnTo>
                <a:lnTo>
                  <a:pt x="937733" y="36798"/>
                </a:lnTo>
                <a:lnTo>
                  <a:pt x="944797" y="52246"/>
                </a:lnTo>
                <a:lnTo>
                  <a:pt x="946903" y="70437"/>
                </a:lnTo>
                <a:lnTo>
                  <a:pt x="943120" y="90195"/>
                </a:lnTo>
                <a:lnTo>
                  <a:pt x="934114" y="103423"/>
                </a:lnTo>
                <a:lnTo>
                  <a:pt x="922196" y="110836"/>
                </a:lnTo>
                <a:lnTo>
                  <a:pt x="909679" y="113148"/>
                </a:lnTo>
                <a:lnTo>
                  <a:pt x="955980" y="113148"/>
                </a:lnTo>
                <a:lnTo>
                  <a:pt x="966777" y="93820"/>
                </a:lnTo>
                <a:lnTo>
                  <a:pt x="970975" y="67683"/>
                </a:lnTo>
                <a:lnTo>
                  <a:pt x="965903" y="38555"/>
                </a:lnTo>
                <a:lnTo>
                  <a:pt x="955235" y="22062"/>
                </a:lnTo>
                <a:close/>
              </a:path>
              <a:path w="1236344" h="135890">
                <a:moveTo>
                  <a:pt x="1055297" y="3287"/>
                </a:moveTo>
                <a:lnTo>
                  <a:pt x="1014241" y="3287"/>
                </a:lnTo>
                <a:lnTo>
                  <a:pt x="1014241" y="132100"/>
                </a:lnTo>
                <a:lnTo>
                  <a:pt x="1038135" y="132100"/>
                </a:lnTo>
                <a:lnTo>
                  <a:pt x="1038135" y="84290"/>
                </a:lnTo>
                <a:lnTo>
                  <a:pt x="1086601" y="84290"/>
                </a:lnTo>
                <a:lnTo>
                  <a:pt x="1084113" y="79746"/>
                </a:lnTo>
                <a:lnTo>
                  <a:pt x="1091159" y="76742"/>
                </a:lnTo>
                <a:lnTo>
                  <a:pt x="1099534" y="70450"/>
                </a:lnTo>
                <a:lnTo>
                  <a:pt x="1103567" y="64406"/>
                </a:lnTo>
                <a:lnTo>
                  <a:pt x="1038135" y="64406"/>
                </a:lnTo>
                <a:lnTo>
                  <a:pt x="1038135" y="24062"/>
                </a:lnTo>
                <a:lnTo>
                  <a:pt x="1104589" y="24062"/>
                </a:lnTo>
                <a:lnTo>
                  <a:pt x="1100860" y="18197"/>
                </a:lnTo>
                <a:lnTo>
                  <a:pt x="1095244" y="12575"/>
                </a:lnTo>
                <a:lnTo>
                  <a:pt x="1086646" y="7306"/>
                </a:lnTo>
                <a:lnTo>
                  <a:pt x="1077469" y="4582"/>
                </a:lnTo>
                <a:lnTo>
                  <a:pt x="1067193" y="3533"/>
                </a:lnTo>
                <a:lnTo>
                  <a:pt x="1055297" y="3287"/>
                </a:lnTo>
                <a:close/>
              </a:path>
              <a:path w="1236344" h="135890">
                <a:moveTo>
                  <a:pt x="1086601" y="84290"/>
                </a:moveTo>
                <a:lnTo>
                  <a:pt x="1059664" y="84290"/>
                </a:lnTo>
                <a:lnTo>
                  <a:pt x="1085233" y="132100"/>
                </a:lnTo>
                <a:lnTo>
                  <a:pt x="1112772" y="132100"/>
                </a:lnTo>
                <a:lnTo>
                  <a:pt x="1086601" y="84290"/>
                </a:lnTo>
                <a:close/>
              </a:path>
              <a:path w="1236344" h="135890">
                <a:moveTo>
                  <a:pt x="1104589" y="24062"/>
                </a:moveTo>
                <a:lnTo>
                  <a:pt x="1049256" y="24062"/>
                </a:lnTo>
                <a:lnTo>
                  <a:pt x="1058534" y="24130"/>
                </a:lnTo>
                <a:lnTo>
                  <a:pt x="1065457" y="24473"/>
                </a:lnTo>
                <a:lnTo>
                  <a:pt x="1070671" y="25298"/>
                </a:lnTo>
                <a:lnTo>
                  <a:pt x="1074825" y="26815"/>
                </a:lnTo>
                <a:lnTo>
                  <a:pt x="1084877" y="31936"/>
                </a:lnTo>
                <a:lnTo>
                  <a:pt x="1085000" y="44333"/>
                </a:lnTo>
                <a:lnTo>
                  <a:pt x="1082253" y="55175"/>
                </a:lnTo>
                <a:lnTo>
                  <a:pt x="1075714" y="61087"/>
                </a:lnTo>
                <a:lnTo>
                  <a:pt x="1068184" y="63503"/>
                </a:lnTo>
                <a:lnTo>
                  <a:pt x="1062417" y="64039"/>
                </a:lnTo>
                <a:lnTo>
                  <a:pt x="1057842" y="64217"/>
                </a:lnTo>
                <a:lnTo>
                  <a:pt x="1054732" y="64406"/>
                </a:lnTo>
                <a:lnTo>
                  <a:pt x="1103567" y="64406"/>
                </a:lnTo>
                <a:lnTo>
                  <a:pt x="1106539" y="59953"/>
                </a:lnTo>
                <a:lnTo>
                  <a:pt x="1109474" y="44333"/>
                </a:lnTo>
                <a:lnTo>
                  <a:pt x="1108381" y="33976"/>
                </a:lnTo>
                <a:lnTo>
                  <a:pt x="1105374" y="25297"/>
                </a:lnTo>
                <a:lnTo>
                  <a:pt x="1104589" y="24062"/>
                </a:lnTo>
                <a:close/>
              </a:path>
              <a:path w="1236344" h="135890">
                <a:moveTo>
                  <a:pt x="1200518" y="25172"/>
                </a:moveTo>
                <a:lnTo>
                  <a:pt x="1176456" y="25172"/>
                </a:lnTo>
                <a:lnTo>
                  <a:pt x="1176456" y="132100"/>
                </a:lnTo>
                <a:lnTo>
                  <a:pt x="1200518" y="132100"/>
                </a:lnTo>
                <a:lnTo>
                  <a:pt x="1200518" y="25172"/>
                </a:lnTo>
                <a:close/>
              </a:path>
              <a:path w="1236344" h="135890">
                <a:moveTo>
                  <a:pt x="1236108" y="3287"/>
                </a:moveTo>
                <a:lnTo>
                  <a:pt x="1141619" y="3287"/>
                </a:lnTo>
                <a:lnTo>
                  <a:pt x="1141619" y="25172"/>
                </a:lnTo>
                <a:lnTo>
                  <a:pt x="1236108" y="25172"/>
                </a:lnTo>
                <a:lnTo>
                  <a:pt x="1236108" y="3287"/>
                </a:lnTo>
                <a:close/>
              </a:path>
            </a:pathLst>
          </a:custGeom>
          <a:solidFill>
            <a:srgbClr val="FFFFFF"/>
          </a:solidFill>
        </p:spPr>
        <p:txBody>
          <a:bodyPr wrap="square" lIns="0" tIns="0" rIns="0" bIns="0" rtlCol="0"/>
          <a:lstStyle/>
          <a:p>
            <a:endParaRPr/>
          </a:p>
        </p:txBody>
      </p:sp>
      <p:sp>
        <p:nvSpPr>
          <p:cNvPr id="7" name="object 7"/>
          <p:cNvSpPr/>
          <p:nvPr/>
        </p:nvSpPr>
        <p:spPr>
          <a:xfrm>
            <a:off x="17873749" y="9829355"/>
            <a:ext cx="1567180" cy="135890"/>
          </a:xfrm>
          <a:custGeom>
            <a:avLst/>
            <a:gdLst/>
            <a:ahLst/>
            <a:cxnLst/>
            <a:rect l="l" t="t" r="r" b="b"/>
            <a:pathLst>
              <a:path w="1567180" h="135890">
                <a:moveTo>
                  <a:pt x="23706" y="3287"/>
                </a:moveTo>
                <a:lnTo>
                  <a:pt x="0" y="3287"/>
                </a:lnTo>
                <a:lnTo>
                  <a:pt x="0" y="132100"/>
                </a:lnTo>
                <a:lnTo>
                  <a:pt x="23706" y="132100"/>
                </a:lnTo>
                <a:lnTo>
                  <a:pt x="23706" y="3287"/>
                </a:lnTo>
                <a:close/>
              </a:path>
              <a:path w="1567180" h="135890">
                <a:moveTo>
                  <a:pt x="97630" y="3277"/>
                </a:moveTo>
                <a:lnTo>
                  <a:pt x="75924" y="3277"/>
                </a:lnTo>
                <a:lnTo>
                  <a:pt x="75924" y="132100"/>
                </a:lnTo>
                <a:lnTo>
                  <a:pt x="99452" y="132100"/>
                </a:lnTo>
                <a:lnTo>
                  <a:pt x="97986" y="41768"/>
                </a:lnTo>
                <a:lnTo>
                  <a:pt x="121704" y="41768"/>
                </a:lnTo>
                <a:lnTo>
                  <a:pt x="97630" y="3277"/>
                </a:lnTo>
                <a:close/>
              </a:path>
              <a:path w="1567180" h="135890">
                <a:moveTo>
                  <a:pt x="121704" y="41768"/>
                </a:moveTo>
                <a:lnTo>
                  <a:pt x="97986" y="41768"/>
                </a:lnTo>
                <a:lnTo>
                  <a:pt x="154382" y="132100"/>
                </a:lnTo>
                <a:lnTo>
                  <a:pt x="175334" y="132100"/>
                </a:lnTo>
                <a:lnTo>
                  <a:pt x="175334" y="94300"/>
                </a:lnTo>
                <a:lnTo>
                  <a:pt x="154560" y="94300"/>
                </a:lnTo>
                <a:lnTo>
                  <a:pt x="121704" y="41768"/>
                </a:lnTo>
                <a:close/>
              </a:path>
              <a:path w="1567180" h="135890">
                <a:moveTo>
                  <a:pt x="175334" y="3277"/>
                </a:moveTo>
                <a:lnTo>
                  <a:pt x="151660" y="3277"/>
                </a:lnTo>
                <a:lnTo>
                  <a:pt x="154560" y="94300"/>
                </a:lnTo>
                <a:lnTo>
                  <a:pt x="175334" y="94300"/>
                </a:lnTo>
                <a:lnTo>
                  <a:pt x="175334" y="3277"/>
                </a:lnTo>
                <a:close/>
              </a:path>
              <a:path w="1567180" h="135890">
                <a:moveTo>
                  <a:pt x="267855" y="25130"/>
                </a:moveTo>
                <a:lnTo>
                  <a:pt x="243783" y="25130"/>
                </a:lnTo>
                <a:lnTo>
                  <a:pt x="243783" y="132100"/>
                </a:lnTo>
                <a:lnTo>
                  <a:pt x="267855" y="132100"/>
                </a:lnTo>
                <a:lnTo>
                  <a:pt x="267855" y="25130"/>
                </a:lnTo>
                <a:close/>
              </a:path>
              <a:path w="1567180" h="135890">
                <a:moveTo>
                  <a:pt x="303425" y="3277"/>
                </a:moveTo>
                <a:lnTo>
                  <a:pt x="208946" y="3277"/>
                </a:lnTo>
                <a:lnTo>
                  <a:pt x="208946" y="25130"/>
                </a:lnTo>
                <a:lnTo>
                  <a:pt x="303425" y="25130"/>
                </a:lnTo>
                <a:lnTo>
                  <a:pt x="303425" y="3277"/>
                </a:lnTo>
                <a:close/>
              </a:path>
              <a:path w="1567180" h="135890">
                <a:moveTo>
                  <a:pt x="427725" y="3277"/>
                </a:moveTo>
                <a:lnTo>
                  <a:pt x="336125" y="3277"/>
                </a:lnTo>
                <a:lnTo>
                  <a:pt x="336125" y="132100"/>
                </a:lnTo>
                <a:lnTo>
                  <a:pt x="432280" y="132100"/>
                </a:lnTo>
                <a:lnTo>
                  <a:pt x="432280" y="110394"/>
                </a:lnTo>
                <a:lnTo>
                  <a:pt x="359831" y="110394"/>
                </a:lnTo>
                <a:lnTo>
                  <a:pt x="359831" y="75882"/>
                </a:lnTo>
                <a:lnTo>
                  <a:pt x="421871" y="75882"/>
                </a:lnTo>
                <a:lnTo>
                  <a:pt x="421871" y="55108"/>
                </a:lnTo>
                <a:lnTo>
                  <a:pt x="359831" y="55108"/>
                </a:lnTo>
                <a:lnTo>
                  <a:pt x="359831" y="24774"/>
                </a:lnTo>
                <a:lnTo>
                  <a:pt x="427725" y="24774"/>
                </a:lnTo>
                <a:lnTo>
                  <a:pt x="427725" y="3277"/>
                </a:lnTo>
                <a:close/>
              </a:path>
              <a:path w="1567180" h="135890">
                <a:moveTo>
                  <a:pt x="514036" y="3277"/>
                </a:moveTo>
                <a:lnTo>
                  <a:pt x="472980" y="3277"/>
                </a:lnTo>
                <a:lnTo>
                  <a:pt x="472980" y="132100"/>
                </a:lnTo>
                <a:lnTo>
                  <a:pt x="496874" y="132100"/>
                </a:lnTo>
                <a:lnTo>
                  <a:pt x="496874" y="84290"/>
                </a:lnTo>
                <a:lnTo>
                  <a:pt x="545393" y="84290"/>
                </a:lnTo>
                <a:lnTo>
                  <a:pt x="542894" y="79714"/>
                </a:lnTo>
                <a:lnTo>
                  <a:pt x="549933" y="76723"/>
                </a:lnTo>
                <a:lnTo>
                  <a:pt x="558294" y="70427"/>
                </a:lnTo>
                <a:lnTo>
                  <a:pt x="562300" y="64406"/>
                </a:lnTo>
                <a:lnTo>
                  <a:pt x="496874" y="64406"/>
                </a:lnTo>
                <a:lnTo>
                  <a:pt x="496874" y="24062"/>
                </a:lnTo>
                <a:lnTo>
                  <a:pt x="563338" y="24062"/>
                </a:lnTo>
                <a:lnTo>
                  <a:pt x="559616" y="18199"/>
                </a:lnTo>
                <a:lnTo>
                  <a:pt x="554025" y="12586"/>
                </a:lnTo>
                <a:lnTo>
                  <a:pt x="545420" y="7310"/>
                </a:lnTo>
                <a:lnTo>
                  <a:pt x="536229" y="4582"/>
                </a:lnTo>
                <a:lnTo>
                  <a:pt x="525939" y="3528"/>
                </a:lnTo>
                <a:lnTo>
                  <a:pt x="514036" y="3277"/>
                </a:lnTo>
                <a:close/>
              </a:path>
              <a:path w="1567180" h="135890">
                <a:moveTo>
                  <a:pt x="545393" y="84290"/>
                </a:moveTo>
                <a:lnTo>
                  <a:pt x="518444" y="84290"/>
                </a:lnTo>
                <a:lnTo>
                  <a:pt x="543972" y="132100"/>
                </a:lnTo>
                <a:lnTo>
                  <a:pt x="571500" y="132100"/>
                </a:lnTo>
                <a:lnTo>
                  <a:pt x="545393" y="84290"/>
                </a:lnTo>
                <a:close/>
              </a:path>
              <a:path w="1567180" h="135890">
                <a:moveTo>
                  <a:pt x="563338" y="24062"/>
                </a:moveTo>
                <a:lnTo>
                  <a:pt x="508036" y="24062"/>
                </a:lnTo>
                <a:lnTo>
                  <a:pt x="517305" y="24129"/>
                </a:lnTo>
                <a:lnTo>
                  <a:pt x="524217" y="24467"/>
                </a:lnTo>
                <a:lnTo>
                  <a:pt x="543749" y="44302"/>
                </a:lnTo>
                <a:lnTo>
                  <a:pt x="541002" y="55144"/>
                </a:lnTo>
                <a:lnTo>
                  <a:pt x="534462" y="61067"/>
                </a:lnTo>
                <a:lnTo>
                  <a:pt x="526929" y="63497"/>
                </a:lnTo>
                <a:lnTo>
                  <a:pt x="521156" y="64039"/>
                </a:lnTo>
                <a:lnTo>
                  <a:pt x="516612" y="64228"/>
                </a:lnTo>
                <a:lnTo>
                  <a:pt x="513492" y="64406"/>
                </a:lnTo>
                <a:lnTo>
                  <a:pt x="562300" y="64406"/>
                </a:lnTo>
                <a:lnTo>
                  <a:pt x="565284" y="59921"/>
                </a:lnTo>
                <a:lnTo>
                  <a:pt x="568213" y="44302"/>
                </a:lnTo>
                <a:lnTo>
                  <a:pt x="567121" y="33958"/>
                </a:lnTo>
                <a:lnTo>
                  <a:pt x="564112" y="25281"/>
                </a:lnTo>
                <a:lnTo>
                  <a:pt x="563338" y="24062"/>
                </a:lnTo>
                <a:close/>
              </a:path>
              <a:path w="1567180" h="135890">
                <a:moveTo>
                  <a:pt x="635017" y="3277"/>
                </a:moveTo>
                <a:lnTo>
                  <a:pt x="613321" y="3277"/>
                </a:lnTo>
                <a:lnTo>
                  <a:pt x="613321" y="132100"/>
                </a:lnTo>
                <a:lnTo>
                  <a:pt x="636849" y="132100"/>
                </a:lnTo>
                <a:lnTo>
                  <a:pt x="635373" y="41768"/>
                </a:lnTo>
                <a:lnTo>
                  <a:pt x="659095" y="41768"/>
                </a:lnTo>
                <a:lnTo>
                  <a:pt x="635017" y="3277"/>
                </a:lnTo>
                <a:close/>
              </a:path>
              <a:path w="1567180" h="135890">
                <a:moveTo>
                  <a:pt x="659095" y="41768"/>
                </a:moveTo>
                <a:lnTo>
                  <a:pt x="635373" y="41768"/>
                </a:lnTo>
                <a:lnTo>
                  <a:pt x="691779" y="132100"/>
                </a:lnTo>
                <a:lnTo>
                  <a:pt x="712774" y="132100"/>
                </a:lnTo>
                <a:lnTo>
                  <a:pt x="712774" y="94300"/>
                </a:lnTo>
                <a:lnTo>
                  <a:pt x="691957" y="94300"/>
                </a:lnTo>
                <a:lnTo>
                  <a:pt x="659095" y="41768"/>
                </a:lnTo>
                <a:close/>
              </a:path>
              <a:path w="1567180" h="135890">
                <a:moveTo>
                  <a:pt x="712774" y="3277"/>
                </a:moveTo>
                <a:lnTo>
                  <a:pt x="689068" y="3277"/>
                </a:lnTo>
                <a:lnTo>
                  <a:pt x="691957" y="94300"/>
                </a:lnTo>
                <a:lnTo>
                  <a:pt x="712774" y="94300"/>
                </a:lnTo>
                <a:lnTo>
                  <a:pt x="712774" y="3277"/>
                </a:lnTo>
                <a:close/>
              </a:path>
              <a:path w="1567180" h="135890">
                <a:moveTo>
                  <a:pt x="814226" y="3277"/>
                </a:moveTo>
                <a:lnTo>
                  <a:pt x="786876" y="3277"/>
                </a:lnTo>
                <a:lnTo>
                  <a:pt x="743411" y="132100"/>
                </a:lnTo>
                <a:lnTo>
                  <a:pt x="769159" y="132100"/>
                </a:lnTo>
                <a:lnTo>
                  <a:pt x="776636" y="106886"/>
                </a:lnTo>
                <a:lnTo>
                  <a:pt x="849571" y="106886"/>
                </a:lnTo>
                <a:lnTo>
                  <a:pt x="842423" y="85934"/>
                </a:lnTo>
                <a:lnTo>
                  <a:pt x="783044" y="85934"/>
                </a:lnTo>
                <a:lnTo>
                  <a:pt x="800886" y="26596"/>
                </a:lnTo>
                <a:lnTo>
                  <a:pt x="822181" y="26596"/>
                </a:lnTo>
                <a:lnTo>
                  <a:pt x="814226" y="3277"/>
                </a:lnTo>
                <a:close/>
              </a:path>
              <a:path w="1567180" h="135890">
                <a:moveTo>
                  <a:pt x="849571" y="106886"/>
                </a:moveTo>
                <a:lnTo>
                  <a:pt x="824990" y="106886"/>
                </a:lnTo>
                <a:lnTo>
                  <a:pt x="832456" y="132100"/>
                </a:lnTo>
                <a:lnTo>
                  <a:pt x="858172" y="132100"/>
                </a:lnTo>
                <a:lnTo>
                  <a:pt x="849571" y="106886"/>
                </a:lnTo>
                <a:close/>
              </a:path>
              <a:path w="1567180" h="135890">
                <a:moveTo>
                  <a:pt x="822181" y="26596"/>
                </a:moveTo>
                <a:lnTo>
                  <a:pt x="800886" y="26596"/>
                </a:lnTo>
                <a:lnTo>
                  <a:pt x="818582" y="85934"/>
                </a:lnTo>
                <a:lnTo>
                  <a:pt x="842423" y="85934"/>
                </a:lnTo>
                <a:lnTo>
                  <a:pt x="822181" y="26596"/>
                </a:lnTo>
                <a:close/>
              </a:path>
              <a:path w="1567180" h="135890">
                <a:moveTo>
                  <a:pt x="922841" y="25130"/>
                </a:moveTo>
                <a:lnTo>
                  <a:pt x="898768" y="25130"/>
                </a:lnTo>
                <a:lnTo>
                  <a:pt x="898768" y="132100"/>
                </a:lnTo>
                <a:lnTo>
                  <a:pt x="922841" y="132100"/>
                </a:lnTo>
                <a:lnTo>
                  <a:pt x="922841" y="25130"/>
                </a:lnTo>
                <a:close/>
              </a:path>
              <a:path w="1567180" h="135890">
                <a:moveTo>
                  <a:pt x="958421" y="3277"/>
                </a:moveTo>
                <a:lnTo>
                  <a:pt x="863900" y="3277"/>
                </a:lnTo>
                <a:lnTo>
                  <a:pt x="863900" y="25130"/>
                </a:lnTo>
                <a:lnTo>
                  <a:pt x="958421" y="25130"/>
                </a:lnTo>
                <a:lnTo>
                  <a:pt x="958421" y="3277"/>
                </a:lnTo>
                <a:close/>
              </a:path>
              <a:path w="1567180" h="135890">
                <a:moveTo>
                  <a:pt x="1015162" y="3287"/>
                </a:moveTo>
                <a:lnTo>
                  <a:pt x="991456" y="3287"/>
                </a:lnTo>
                <a:lnTo>
                  <a:pt x="991456" y="132100"/>
                </a:lnTo>
                <a:lnTo>
                  <a:pt x="1015162" y="132100"/>
                </a:lnTo>
                <a:lnTo>
                  <a:pt x="1015162" y="3287"/>
                </a:lnTo>
                <a:close/>
              </a:path>
              <a:path w="1567180" h="135890">
                <a:moveTo>
                  <a:pt x="1115337" y="0"/>
                </a:moveTo>
                <a:lnTo>
                  <a:pt x="1090816" y="5058"/>
                </a:lnTo>
                <a:lnTo>
                  <a:pt x="1071213" y="19144"/>
                </a:lnTo>
                <a:lnTo>
                  <a:pt x="1058214" y="40626"/>
                </a:lnTo>
                <a:lnTo>
                  <a:pt x="1053507" y="67872"/>
                </a:lnTo>
                <a:lnTo>
                  <a:pt x="1054387" y="80113"/>
                </a:lnTo>
                <a:lnTo>
                  <a:pt x="1070627" y="115682"/>
                </a:lnTo>
                <a:lnTo>
                  <a:pt x="1114971" y="135346"/>
                </a:lnTo>
                <a:lnTo>
                  <a:pt x="1141363" y="129960"/>
                </a:lnTo>
                <a:lnTo>
                  <a:pt x="1160797" y="115345"/>
                </a:lnTo>
                <a:lnTo>
                  <a:pt x="1162049" y="113106"/>
                </a:lnTo>
                <a:lnTo>
                  <a:pt x="1115725" y="113106"/>
                </a:lnTo>
                <a:lnTo>
                  <a:pt x="1100854" y="109948"/>
                </a:lnTo>
                <a:lnTo>
                  <a:pt x="1088985" y="100822"/>
                </a:lnTo>
                <a:lnTo>
                  <a:pt x="1081125" y="86253"/>
                </a:lnTo>
                <a:lnTo>
                  <a:pt x="1078281" y="66762"/>
                </a:lnTo>
                <a:lnTo>
                  <a:pt x="1080940" y="48464"/>
                </a:lnTo>
                <a:lnTo>
                  <a:pt x="1088445" y="34356"/>
                </a:lnTo>
                <a:lnTo>
                  <a:pt x="1100085" y="25275"/>
                </a:lnTo>
                <a:lnTo>
                  <a:pt x="1115149" y="22062"/>
                </a:lnTo>
                <a:lnTo>
                  <a:pt x="1161287" y="22062"/>
                </a:lnTo>
                <a:lnTo>
                  <a:pt x="1158239" y="17351"/>
                </a:lnTo>
                <a:lnTo>
                  <a:pt x="1138488" y="4391"/>
                </a:lnTo>
                <a:lnTo>
                  <a:pt x="1115337" y="0"/>
                </a:lnTo>
                <a:close/>
              </a:path>
              <a:path w="1567180" h="135890">
                <a:moveTo>
                  <a:pt x="1161287" y="22062"/>
                </a:moveTo>
                <a:lnTo>
                  <a:pt x="1115149" y="22062"/>
                </a:lnTo>
                <a:lnTo>
                  <a:pt x="1131842" y="26076"/>
                </a:lnTo>
                <a:lnTo>
                  <a:pt x="1143772" y="36794"/>
                </a:lnTo>
                <a:lnTo>
                  <a:pt x="1150843" y="52233"/>
                </a:lnTo>
                <a:lnTo>
                  <a:pt x="1152959" y="70406"/>
                </a:lnTo>
                <a:lnTo>
                  <a:pt x="1149175" y="90175"/>
                </a:lnTo>
                <a:lnTo>
                  <a:pt x="1140165" y="103398"/>
                </a:lnTo>
                <a:lnTo>
                  <a:pt x="1128244" y="110800"/>
                </a:lnTo>
                <a:lnTo>
                  <a:pt x="1115725" y="113106"/>
                </a:lnTo>
                <a:lnTo>
                  <a:pt x="1162049" y="113106"/>
                </a:lnTo>
                <a:lnTo>
                  <a:pt x="1172833" y="93818"/>
                </a:lnTo>
                <a:lnTo>
                  <a:pt x="1177032" y="67694"/>
                </a:lnTo>
                <a:lnTo>
                  <a:pt x="1171963" y="38559"/>
                </a:lnTo>
                <a:lnTo>
                  <a:pt x="1161287" y="22062"/>
                </a:lnTo>
                <a:close/>
              </a:path>
              <a:path w="1567180" h="135890">
                <a:moveTo>
                  <a:pt x="1236674" y="3277"/>
                </a:moveTo>
                <a:lnTo>
                  <a:pt x="1215010" y="3277"/>
                </a:lnTo>
                <a:lnTo>
                  <a:pt x="1215010" y="132100"/>
                </a:lnTo>
                <a:lnTo>
                  <a:pt x="1238506" y="132100"/>
                </a:lnTo>
                <a:lnTo>
                  <a:pt x="1237072" y="41768"/>
                </a:lnTo>
                <a:lnTo>
                  <a:pt x="1260766" y="41768"/>
                </a:lnTo>
                <a:lnTo>
                  <a:pt x="1236674" y="3277"/>
                </a:lnTo>
                <a:close/>
              </a:path>
              <a:path w="1567180" h="135890">
                <a:moveTo>
                  <a:pt x="1260766" y="41768"/>
                </a:moveTo>
                <a:lnTo>
                  <a:pt x="1237072" y="41768"/>
                </a:lnTo>
                <a:lnTo>
                  <a:pt x="1293478" y="132100"/>
                </a:lnTo>
                <a:lnTo>
                  <a:pt x="1314431" y="132100"/>
                </a:lnTo>
                <a:lnTo>
                  <a:pt x="1314431" y="94300"/>
                </a:lnTo>
                <a:lnTo>
                  <a:pt x="1293646" y="94300"/>
                </a:lnTo>
                <a:lnTo>
                  <a:pt x="1260766" y="41768"/>
                </a:lnTo>
                <a:close/>
              </a:path>
              <a:path w="1567180" h="135890">
                <a:moveTo>
                  <a:pt x="1314431" y="3277"/>
                </a:moveTo>
                <a:lnTo>
                  <a:pt x="1290725" y="3277"/>
                </a:lnTo>
                <a:lnTo>
                  <a:pt x="1293646" y="94300"/>
                </a:lnTo>
                <a:lnTo>
                  <a:pt x="1314431" y="94300"/>
                </a:lnTo>
                <a:lnTo>
                  <a:pt x="1314431" y="3277"/>
                </a:lnTo>
                <a:close/>
              </a:path>
              <a:path w="1567180" h="135890">
                <a:moveTo>
                  <a:pt x="1415883" y="3277"/>
                </a:moveTo>
                <a:lnTo>
                  <a:pt x="1388523" y="3277"/>
                </a:lnTo>
                <a:lnTo>
                  <a:pt x="1345110" y="132100"/>
                </a:lnTo>
                <a:lnTo>
                  <a:pt x="1370827" y="132100"/>
                </a:lnTo>
                <a:lnTo>
                  <a:pt x="1378293" y="106886"/>
                </a:lnTo>
                <a:lnTo>
                  <a:pt x="1451262" y="106886"/>
                </a:lnTo>
                <a:lnTo>
                  <a:pt x="1444107" y="85934"/>
                </a:lnTo>
                <a:lnTo>
                  <a:pt x="1384701" y="85934"/>
                </a:lnTo>
                <a:lnTo>
                  <a:pt x="1402575" y="26596"/>
                </a:lnTo>
                <a:lnTo>
                  <a:pt x="1423846" y="26596"/>
                </a:lnTo>
                <a:lnTo>
                  <a:pt x="1415883" y="3277"/>
                </a:lnTo>
                <a:close/>
              </a:path>
              <a:path w="1567180" h="135890">
                <a:moveTo>
                  <a:pt x="1451262" y="106886"/>
                </a:moveTo>
                <a:lnTo>
                  <a:pt x="1426647" y="106886"/>
                </a:lnTo>
                <a:lnTo>
                  <a:pt x="1434155" y="132100"/>
                </a:lnTo>
                <a:lnTo>
                  <a:pt x="1459871" y="132100"/>
                </a:lnTo>
                <a:lnTo>
                  <a:pt x="1451262" y="106886"/>
                </a:lnTo>
                <a:close/>
              </a:path>
              <a:path w="1567180" h="135890">
                <a:moveTo>
                  <a:pt x="1423846" y="26596"/>
                </a:moveTo>
                <a:lnTo>
                  <a:pt x="1402575" y="26596"/>
                </a:lnTo>
                <a:lnTo>
                  <a:pt x="1420270" y="85934"/>
                </a:lnTo>
                <a:lnTo>
                  <a:pt x="1444107" y="85934"/>
                </a:lnTo>
                <a:lnTo>
                  <a:pt x="1423846" y="26596"/>
                </a:lnTo>
                <a:close/>
              </a:path>
              <a:path w="1567180" h="135890">
                <a:moveTo>
                  <a:pt x="1515514" y="3277"/>
                </a:moveTo>
                <a:lnTo>
                  <a:pt x="1491263" y="3277"/>
                </a:lnTo>
                <a:lnTo>
                  <a:pt x="1491263" y="132100"/>
                </a:lnTo>
                <a:lnTo>
                  <a:pt x="1566622" y="132100"/>
                </a:lnTo>
                <a:lnTo>
                  <a:pt x="1566622" y="110216"/>
                </a:lnTo>
                <a:lnTo>
                  <a:pt x="1515514" y="110216"/>
                </a:lnTo>
                <a:lnTo>
                  <a:pt x="1515514" y="3277"/>
                </a:lnTo>
                <a:close/>
              </a:path>
            </a:pathLst>
          </a:custGeom>
          <a:solidFill>
            <a:srgbClr val="FFFFFF"/>
          </a:solidFill>
        </p:spPr>
        <p:txBody>
          <a:bodyPr wrap="square" lIns="0" tIns="0" rIns="0" bIns="0" rtlCol="0"/>
          <a:lstStyle/>
          <a:p>
            <a:endParaRPr/>
          </a:p>
        </p:txBody>
      </p:sp>
      <p:sp>
        <p:nvSpPr>
          <p:cNvPr id="8" name="object 8"/>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F9A782"/>
            </a:solidFill>
          </a:ln>
        </p:spPr>
        <p:txBody>
          <a:bodyPr wrap="square" lIns="0" tIns="0" rIns="0" bIns="0" rtlCol="0"/>
          <a:lstStyle/>
          <a:p>
            <a:endParaRPr/>
          </a:p>
        </p:txBody>
      </p:sp>
      <p:sp>
        <p:nvSpPr>
          <p:cNvPr id="9" name="object 9"/>
          <p:cNvSpPr/>
          <p:nvPr/>
        </p:nvSpPr>
        <p:spPr>
          <a:xfrm>
            <a:off x="0" y="0"/>
            <a:ext cx="2160270" cy="2160270"/>
          </a:xfrm>
          <a:custGeom>
            <a:avLst/>
            <a:gdLst/>
            <a:ahLst/>
            <a:cxnLst/>
            <a:rect l="l" t="t" r="r" b="b"/>
            <a:pathLst>
              <a:path w="2160270" h="2160270">
                <a:moveTo>
                  <a:pt x="2159819" y="0"/>
                </a:moveTo>
                <a:lnTo>
                  <a:pt x="0" y="0"/>
                </a:lnTo>
                <a:lnTo>
                  <a:pt x="0" y="2159819"/>
                </a:lnTo>
                <a:lnTo>
                  <a:pt x="2159819" y="0"/>
                </a:lnTo>
                <a:close/>
              </a:path>
            </a:pathLst>
          </a:custGeom>
          <a:solidFill>
            <a:srgbClr val="E84610"/>
          </a:solidFill>
        </p:spPr>
        <p:txBody>
          <a:bodyPr wrap="square" lIns="0" tIns="0" rIns="0" bIns="0" rtlCol="0"/>
          <a:lstStyle/>
          <a:p>
            <a:endParaRPr/>
          </a:p>
        </p:txBody>
      </p:sp>
      <p:sp>
        <p:nvSpPr>
          <p:cNvPr id="10" name="object 10"/>
          <p:cNvSpPr txBox="1">
            <a:spLocks noGrp="1"/>
          </p:cNvSpPr>
          <p:nvPr>
            <p:ph type="title"/>
          </p:nvPr>
        </p:nvSpPr>
        <p:spPr>
          <a:prstGeom prst="rect">
            <a:avLst/>
          </a:prstGeom>
        </p:spPr>
        <p:txBody>
          <a:bodyPr vert="horz" wrap="square" lIns="0" tIns="15875" rIns="0" bIns="0" rtlCol="0">
            <a:spAutoFit/>
          </a:bodyPr>
          <a:lstStyle/>
          <a:p>
            <a:pPr marL="525145">
              <a:lnSpc>
                <a:spcPct val="100000"/>
              </a:lnSpc>
              <a:spcBef>
                <a:spcPts val="125"/>
              </a:spcBef>
            </a:pPr>
            <a:r>
              <a:rPr spc="-290" dirty="0">
                <a:solidFill>
                  <a:srgbClr val="FFFFFF"/>
                </a:solidFill>
              </a:rPr>
              <a:t>I</a:t>
            </a:r>
            <a:r>
              <a:rPr spc="-555" dirty="0">
                <a:solidFill>
                  <a:srgbClr val="FFFFFF"/>
                </a:solidFill>
              </a:rPr>
              <a:t>F</a:t>
            </a:r>
            <a:r>
              <a:rPr dirty="0">
                <a:solidFill>
                  <a:srgbClr val="FFFFFF"/>
                </a:solidFill>
              </a:rPr>
              <a:t>C</a:t>
            </a:r>
            <a:r>
              <a:rPr spc="-390" dirty="0">
                <a:solidFill>
                  <a:srgbClr val="FFFFFF"/>
                </a:solidFill>
              </a:rPr>
              <a:t> </a:t>
            </a:r>
            <a:r>
              <a:rPr spc="-295" dirty="0">
                <a:solidFill>
                  <a:srgbClr val="FFFFFF"/>
                </a:solidFill>
              </a:rPr>
              <a:t>financed</a:t>
            </a:r>
            <a:r>
              <a:rPr spc="-395" dirty="0">
                <a:solidFill>
                  <a:srgbClr val="FFFFFF"/>
                </a:solidFill>
              </a:rPr>
              <a:t> </a:t>
            </a:r>
            <a:r>
              <a:rPr spc="-254" dirty="0">
                <a:solidFill>
                  <a:srgbClr val="FFFFFF"/>
                </a:solidFill>
              </a:rPr>
              <a:t>transport</a:t>
            </a:r>
            <a:r>
              <a:rPr spc="-390" dirty="0">
                <a:solidFill>
                  <a:srgbClr val="FFFFFF"/>
                </a:solidFill>
              </a:rPr>
              <a:t> </a:t>
            </a:r>
            <a:r>
              <a:rPr spc="-275" dirty="0">
                <a:solidFill>
                  <a:srgbClr val="FFFFFF"/>
                </a:solidFill>
              </a:rPr>
              <a:t>projects</a:t>
            </a:r>
            <a:r>
              <a:rPr spc="-390" dirty="0">
                <a:solidFill>
                  <a:srgbClr val="FFFFFF"/>
                </a:solidFill>
              </a:rPr>
              <a:t> </a:t>
            </a:r>
            <a:r>
              <a:rPr spc="-445" dirty="0">
                <a:solidFill>
                  <a:srgbClr val="FFFFFF"/>
                </a:solidFill>
              </a:rPr>
              <a:t>(</a:t>
            </a:r>
            <a:r>
              <a:rPr spc="-315" dirty="0">
                <a:solidFill>
                  <a:srgbClr val="FFFFFF"/>
                </a:solidFill>
              </a:rPr>
              <a:t>p</a:t>
            </a:r>
            <a:r>
              <a:rPr spc="-330" dirty="0">
                <a:solidFill>
                  <a:srgbClr val="FFFFFF"/>
                </a:solidFill>
              </a:rPr>
              <a:t>o</a:t>
            </a:r>
            <a:r>
              <a:rPr spc="-65" dirty="0">
                <a:solidFill>
                  <a:srgbClr val="FFFFFF"/>
                </a:solidFill>
              </a:rPr>
              <a:t>r</a:t>
            </a:r>
            <a:r>
              <a:rPr spc="-250" dirty="0">
                <a:solidFill>
                  <a:srgbClr val="FFFFFF"/>
                </a:solidFill>
              </a:rPr>
              <a:t>t</a:t>
            </a:r>
            <a:r>
              <a:rPr spc="-655" dirty="0">
                <a:solidFill>
                  <a:srgbClr val="FFFFFF"/>
                </a:solidFill>
              </a:rPr>
              <a:t>s</a:t>
            </a:r>
            <a:r>
              <a:rPr spc="-10" dirty="0">
                <a:solidFill>
                  <a:srgbClr val="FFFFFF"/>
                </a:solidFill>
              </a:rPr>
              <a:t>)</a:t>
            </a:r>
          </a:p>
        </p:txBody>
      </p:sp>
      <p:sp>
        <p:nvSpPr>
          <p:cNvPr id="11" name="object 11"/>
          <p:cNvSpPr/>
          <p:nvPr/>
        </p:nvSpPr>
        <p:spPr>
          <a:xfrm>
            <a:off x="0" y="9148738"/>
            <a:ext cx="2160905" cy="2160270"/>
          </a:xfrm>
          <a:custGeom>
            <a:avLst/>
            <a:gdLst/>
            <a:ahLst/>
            <a:cxnLst/>
            <a:rect l="l" t="t" r="r" b="b"/>
            <a:pathLst>
              <a:path w="2160905" h="2160270">
                <a:moveTo>
                  <a:pt x="1005" y="0"/>
                </a:moveTo>
                <a:lnTo>
                  <a:pt x="0" y="1005"/>
                </a:lnTo>
                <a:lnTo>
                  <a:pt x="0" y="2159819"/>
                </a:lnTo>
                <a:lnTo>
                  <a:pt x="2160824" y="2159819"/>
                </a:lnTo>
                <a:lnTo>
                  <a:pt x="1005" y="0"/>
                </a:lnTo>
                <a:close/>
              </a:path>
            </a:pathLst>
          </a:custGeom>
          <a:solidFill>
            <a:srgbClr val="E84610"/>
          </a:solidFill>
        </p:spPr>
        <p:txBody>
          <a:bodyPr wrap="square" lIns="0" tIns="0" rIns="0" bIns="0" rtlCol="0"/>
          <a:lstStyle/>
          <a:p>
            <a:endParaRPr/>
          </a:p>
        </p:txBody>
      </p:sp>
      <p:pic>
        <p:nvPicPr>
          <p:cNvPr id="12" name="object 12"/>
          <p:cNvPicPr/>
          <p:nvPr/>
        </p:nvPicPr>
        <p:blipFill>
          <a:blip r:embed="rId3" cstate="print">
            <a:extLst>
              <a:ext uri="{28A0092B-C50C-407E-A947-70E740481C1C}">
                <a14:useLocalDpi xmlns:a14="http://schemas.microsoft.com/office/drawing/2010/main"/>
              </a:ext>
            </a:extLst>
          </a:blip>
          <a:stretch>
            <a:fillRect/>
          </a:stretch>
        </p:blipFill>
        <p:spPr>
          <a:xfrm>
            <a:off x="2683230" y="3240362"/>
            <a:ext cx="12481973" cy="6784714"/>
          </a:xfrm>
          <a:prstGeom prst="rect">
            <a:avLst/>
          </a:prstGeom>
        </p:spPr>
      </p:pic>
      <p:sp>
        <p:nvSpPr>
          <p:cNvPr id="14" name="object 14"/>
          <p:cNvSpPr txBox="1"/>
          <p:nvPr/>
        </p:nvSpPr>
        <p:spPr>
          <a:xfrm>
            <a:off x="226697" y="10165309"/>
            <a:ext cx="838835" cy="926465"/>
          </a:xfrm>
          <a:prstGeom prst="rect">
            <a:avLst/>
          </a:prstGeom>
        </p:spPr>
        <p:txBody>
          <a:bodyPr vert="horz" wrap="square" lIns="0" tIns="80645" rIns="0" bIns="0" rtlCol="0">
            <a:spAutoFit/>
          </a:bodyPr>
          <a:lstStyle/>
          <a:p>
            <a:pPr marL="38100">
              <a:lnSpc>
                <a:spcPct val="100000"/>
              </a:lnSpc>
              <a:spcBef>
                <a:spcPts val="635"/>
              </a:spcBef>
            </a:pPr>
            <a:fld id="{81D60167-4931-47E6-BA6A-407CBD079E47}" type="slidenum">
              <a:rPr sz="5000" spc="-215" dirty="0">
                <a:solidFill>
                  <a:srgbClr val="FFFFFF"/>
                </a:solidFill>
                <a:latin typeface="Arial Black"/>
                <a:cs typeface="Arial Black"/>
              </a:rPr>
              <a:t>10</a:t>
            </a:fld>
            <a:endParaRPr sz="5000" dirty="0">
              <a:latin typeface="Arial Black"/>
              <a:cs typeface="Arial Black"/>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235" y="5235"/>
            <a:ext cx="20093940" cy="11298555"/>
          </a:xfrm>
          <a:custGeom>
            <a:avLst/>
            <a:gdLst/>
            <a:ahLst/>
            <a:cxnLst/>
            <a:rect l="l" t="t" r="r" b="b"/>
            <a:pathLst>
              <a:path w="20093940" h="11298555">
                <a:moveTo>
                  <a:pt x="20093629" y="0"/>
                </a:moveTo>
                <a:lnTo>
                  <a:pt x="0" y="0"/>
                </a:lnTo>
                <a:lnTo>
                  <a:pt x="0" y="11298085"/>
                </a:lnTo>
                <a:lnTo>
                  <a:pt x="20093629" y="11298085"/>
                </a:lnTo>
                <a:lnTo>
                  <a:pt x="20093629" y="0"/>
                </a:lnTo>
                <a:close/>
              </a:path>
            </a:pathLst>
          </a:custGeom>
          <a:solidFill>
            <a:srgbClr val="1E1737">
              <a:alpha val="59999"/>
            </a:srgbClr>
          </a:solidFill>
        </p:spPr>
        <p:txBody>
          <a:bodyPr wrap="square" lIns="0" tIns="0" rIns="0" bIns="0" rtlCol="0"/>
          <a:lstStyle/>
          <a:p>
            <a:endParaRPr/>
          </a:p>
        </p:txBody>
      </p:sp>
      <p:sp>
        <p:nvSpPr>
          <p:cNvPr id="3" name="object 3"/>
          <p:cNvSpPr/>
          <p:nvPr/>
        </p:nvSpPr>
        <p:spPr>
          <a:xfrm>
            <a:off x="16715601" y="9665074"/>
            <a:ext cx="1015365" cy="1015365"/>
          </a:xfrm>
          <a:custGeom>
            <a:avLst/>
            <a:gdLst/>
            <a:ahLst/>
            <a:cxnLst/>
            <a:rect l="l" t="t" r="r" b="b"/>
            <a:pathLst>
              <a:path w="1015365" h="1015365">
                <a:moveTo>
                  <a:pt x="507593" y="0"/>
                </a:moveTo>
                <a:lnTo>
                  <a:pt x="458711" y="2324"/>
                </a:lnTo>
                <a:lnTo>
                  <a:pt x="411137" y="9156"/>
                </a:lnTo>
                <a:lnTo>
                  <a:pt x="365099" y="20281"/>
                </a:lnTo>
                <a:lnTo>
                  <a:pt x="320789" y="35483"/>
                </a:lnTo>
                <a:lnTo>
                  <a:pt x="278447" y="54546"/>
                </a:lnTo>
                <a:lnTo>
                  <a:pt x="238252" y="77279"/>
                </a:lnTo>
                <a:lnTo>
                  <a:pt x="200456" y="103441"/>
                </a:lnTo>
                <a:lnTo>
                  <a:pt x="165239" y="132829"/>
                </a:lnTo>
                <a:lnTo>
                  <a:pt x="132829" y="165239"/>
                </a:lnTo>
                <a:lnTo>
                  <a:pt x="103428" y="200456"/>
                </a:lnTo>
                <a:lnTo>
                  <a:pt x="77266" y="238264"/>
                </a:lnTo>
                <a:lnTo>
                  <a:pt x="54546" y="278447"/>
                </a:lnTo>
                <a:lnTo>
                  <a:pt x="35471" y="320802"/>
                </a:lnTo>
                <a:lnTo>
                  <a:pt x="20269" y="365099"/>
                </a:lnTo>
                <a:lnTo>
                  <a:pt x="9144" y="411149"/>
                </a:lnTo>
                <a:lnTo>
                  <a:pt x="2324" y="458711"/>
                </a:lnTo>
                <a:lnTo>
                  <a:pt x="0" y="507606"/>
                </a:lnTo>
                <a:lnTo>
                  <a:pt x="2324" y="556488"/>
                </a:lnTo>
                <a:lnTo>
                  <a:pt x="9144" y="604062"/>
                </a:lnTo>
                <a:lnTo>
                  <a:pt x="20269" y="650113"/>
                </a:lnTo>
                <a:lnTo>
                  <a:pt x="35471" y="694423"/>
                </a:lnTo>
                <a:lnTo>
                  <a:pt x="54546" y="736777"/>
                </a:lnTo>
                <a:lnTo>
                  <a:pt x="77266" y="776960"/>
                </a:lnTo>
                <a:lnTo>
                  <a:pt x="103428" y="814768"/>
                </a:lnTo>
                <a:lnTo>
                  <a:pt x="132829" y="849985"/>
                </a:lnTo>
                <a:lnTo>
                  <a:pt x="165239" y="882396"/>
                </a:lnTo>
                <a:lnTo>
                  <a:pt x="200456" y="911796"/>
                </a:lnTo>
                <a:lnTo>
                  <a:pt x="238252" y="937971"/>
                </a:lnTo>
                <a:lnTo>
                  <a:pt x="278447" y="960691"/>
                </a:lnTo>
                <a:lnTo>
                  <a:pt x="320789" y="979766"/>
                </a:lnTo>
                <a:lnTo>
                  <a:pt x="365099" y="994968"/>
                </a:lnTo>
                <a:lnTo>
                  <a:pt x="411137" y="1006081"/>
                </a:lnTo>
                <a:lnTo>
                  <a:pt x="458711" y="1012913"/>
                </a:lnTo>
                <a:lnTo>
                  <a:pt x="507593" y="1015238"/>
                </a:lnTo>
                <a:lnTo>
                  <a:pt x="507593" y="1010373"/>
                </a:lnTo>
                <a:lnTo>
                  <a:pt x="507593" y="1007046"/>
                </a:lnTo>
                <a:lnTo>
                  <a:pt x="460451" y="1004620"/>
                </a:lnTo>
                <a:lnTo>
                  <a:pt x="414667" y="997483"/>
                </a:lnTo>
                <a:lnTo>
                  <a:pt x="370471" y="985875"/>
                </a:lnTo>
                <a:lnTo>
                  <a:pt x="328117" y="970038"/>
                </a:lnTo>
                <a:lnTo>
                  <a:pt x="287807" y="950214"/>
                </a:lnTo>
                <a:lnTo>
                  <a:pt x="249783" y="926617"/>
                </a:lnTo>
                <a:lnTo>
                  <a:pt x="214287" y="899515"/>
                </a:lnTo>
                <a:lnTo>
                  <a:pt x="181546" y="869111"/>
                </a:lnTo>
                <a:lnTo>
                  <a:pt x="151777" y="835672"/>
                </a:lnTo>
                <a:lnTo>
                  <a:pt x="125234" y="799414"/>
                </a:lnTo>
                <a:lnTo>
                  <a:pt x="102146" y="760590"/>
                </a:lnTo>
                <a:lnTo>
                  <a:pt x="82727" y="719416"/>
                </a:lnTo>
                <a:lnTo>
                  <a:pt x="67221" y="676148"/>
                </a:lnTo>
                <a:lnTo>
                  <a:pt x="55854" y="631012"/>
                </a:lnTo>
                <a:lnTo>
                  <a:pt x="48869" y="584250"/>
                </a:lnTo>
                <a:lnTo>
                  <a:pt x="46482" y="536105"/>
                </a:lnTo>
                <a:lnTo>
                  <a:pt x="48869" y="487946"/>
                </a:lnTo>
                <a:lnTo>
                  <a:pt x="55854" y="441185"/>
                </a:lnTo>
                <a:lnTo>
                  <a:pt x="67221" y="396062"/>
                </a:lnTo>
                <a:lnTo>
                  <a:pt x="82727" y="352793"/>
                </a:lnTo>
                <a:lnTo>
                  <a:pt x="102146" y="311619"/>
                </a:lnTo>
                <a:lnTo>
                  <a:pt x="125234" y="272796"/>
                </a:lnTo>
                <a:lnTo>
                  <a:pt x="151777" y="236537"/>
                </a:lnTo>
                <a:lnTo>
                  <a:pt x="181546" y="203085"/>
                </a:lnTo>
                <a:lnTo>
                  <a:pt x="214287" y="172694"/>
                </a:lnTo>
                <a:lnTo>
                  <a:pt x="249783" y="145580"/>
                </a:lnTo>
                <a:lnTo>
                  <a:pt x="287807" y="121996"/>
                </a:lnTo>
                <a:lnTo>
                  <a:pt x="328117" y="102158"/>
                </a:lnTo>
                <a:lnTo>
                  <a:pt x="370471" y="86321"/>
                </a:lnTo>
                <a:lnTo>
                  <a:pt x="414667" y="74726"/>
                </a:lnTo>
                <a:lnTo>
                  <a:pt x="460451" y="67589"/>
                </a:lnTo>
                <a:lnTo>
                  <a:pt x="507593" y="65151"/>
                </a:lnTo>
                <a:lnTo>
                  <a:pt x="507593" y="0"/>
                </a:lnTo>
                <a:close/>
              </a:path>
              <a:path w="1015365" h="1015365">
                <a:moveTo>
                  <a:pt x="742276" y="337210"/>
                </a:moveTo>
                <a:lnTo>
                  <a:pt x="741349" y="336207"/>
                </a:lnTo>
                <a:lnTo>
                  <a:pt x="726516" y="320154"/>
                </a:lnTo>
                <a:lnTo>
                  <a:pt x="507606" y="83273"/>
                </a:lnTo>
                <a:lnTo>
                  <a:pt x="410718" y="188112"/>
                </a:lnTo>
                <a:lnTo>
                  <a:pt x="410718" y="378371"/>
                </a:lnTo>
                <a:lnTo>
                  <a:pt x="356654" y="432917"/>
                </a:lnTo>
                <a:lnTo>
                  <a:pt x="306476" y="374713"/>
                </a:lnTo>
                <a:lnTo>
                  <a:pt x="360591" y="320154"/>
                </a:lnTo>
                <a:lnTo>
                  <a:pt x="410718" y="378371"/>
                </a:lnTo>
                <a:lnTo>
                  <a:pt x="410718" y="188112"/>
                </a:lnTo>
                <a:lnTo>
                  <a:pt x="115404" y="507606"/>
                </a:lnTo>
                <a:lnTo>
                  <a:pt x="214960" y="615327"/>
                </a:lnTo>
                <a:lnTo>
                  <a:pt x="271614" y="615289"/>
                </a:lnTo>
                <a:lnTo>
                  <a:pt x="309486" y="437299"/>
                </a:lnTo>
                <a:lnTo>
                  <a:pt x="459828" y="437299"/>
                </a:lnTo>
                <a:lnTo>
                  <a:pt x="460806" y="432917"/>
                </a:lnTo>
                <a:lnTo>
                  <a:pt x="463473" y="420852"/>
                </a:lnTo>
                <a:lnTo>
                  <a:pt x="467118" y="405587"/>
                </a:lnTo>
                <a:lnTo>
                  <a:pt x="470763" y="392049"/>
                </a:lnTo>
                <a:lnTo>
                  <a:pt x="474421" y="380796"/>
                </a:lnTo>
                <a:lnTo>
                  <a:pt x="552983" y="369328"/>
                </a:lnTo>
                <a:lnTo>
                  <a:pt x="547878" y="387210"/>
                </a:lnTo>
                <a:lnTo>
                  <a:pt x="543648" y="404482"/>
                </a:lnTo>
                <a:lnTo>
                  <a:pt x="539991" y="421157"/>
                </a:lnTo>
                <a:lnTo>
                  <a:pt x="536638" y="437299"/>
                </a:lnTo>
                <a:lnTo>
                  <a:pt x="623036" y="437299"/>
                </a:lnTo>
                <a:lnTo>
                  <a:pt x="623658" y="430923"/>
                </a:lnTo>
                <a:lnTo>
                  <a:pt x="624751" y="423964"/>
                </a:lnTo>
                <a:lnTo>
                  <a:pt x="626071" y="416814"/>
                </a:lnTo>
                <a:lnTo>
                  <a:pt x="627443" y="409905"/>
                </a:lnTo>
                <a:lnTo>
                  <a:pt x="643890" y="370649"/>
                </a:lnTo>
                <a:lnTo>
                  <a:pt x="645363" y="369328"/>
                </a:lnTo>
                <a:lnTo>
                  <a:pt x="668604" y="348399"/>
                </a:lnTo>
                <a:lnTo>
                  <a:pt x="696468" y="338467"/>
                </a:lnTo>
                <a:lnTo>
                  <a:pt x="722350" y="336207"/>
                </a:lnTo>
                <a:lnTo>
                  <a:pt x="729691" y="336207"/>
                </a:lnTo>
                <a:lnTo>
                  <a:pt x="736269" y="336524"/>
                </a:lnTo>
                <a:lnTo>
                  <a:pt x="742276" y="337210"/>
                </a:lnTo>
                <a:close/>
              </a:path>
              <a:path w="1015365" h="1015365">
                <a:moveTo>
                  <a:pt x="899756" y="507606"/>
                </a:moveTo>
                <a:lnTo>
                  <a:pt x="767041" y="364020"/>
                </a:lnTo>
                <a:lnTo>
                  <a:pt x="747522" y="396278"/>
                </a:lnTo>
                <a:lnTo>
                  <a:pt x="741794" y="393153"/>
                </a:lnTo>
                <a:lnTo>
                  <a:pt x="735609" y="390944"/>
                </a:lnTo>
                <a:lnTo>
                  <a:pt x="727202" y="390944"/>
                </a:lnTo>
                <a:lnTo>
                  <a:pt x="699846" y="437286"/>
                </a:lnTo>
                <a:lnTo>
                  <a:pt x="747979" y="437286"/>
                </a:lnTo>
                <a:lnTo>
                  <a:pt x="727202" y="487641"/>
                </a:lnTo>
                <a:lnTo>
                  <a:pt x="690575" y="487641"/>
                </a:lnTo>
                <a:lnTo>
                  <a:pt x="657466" y="650113"/>
                </a:lnTo>
                <a:lnTo>
                  <a:pt x="646506" y="687476"/>
                </a:lnTo>
                <a:lnTo>
                  <a:pt x="630326" y="720344"/>
                </a:lnTo>
                <a:lnTo>
                  <a:pt x="610184" y="748982"/>
                </a:lnTo>
                <a:lnTo>
                  <a:pt x="587311" y="773696"/>
                </a:lnTo>
                <a:lnTo>
                  <a:pt x="540918" y="733069"/>
                </a:lnTo>
                <a:lnTo>
                  <a:pt x="553834" y="716737"/>
                </a:lnTo>
                <a:lnTo>
                  <a:pt x="565086" y="697611"/>
                </a:lnTo>
                <a:lnTo>
                  <a:pt x="574205" y="675919"/>
                </a:lnTo>
                <a:lnTo>
                  <a:pt x="580656" y="651865"/>
                </a:lnTo>
                <a:lnTo>
                  <a:pt x="613765" y="487641"/>
                </a:lnTo>
                <a:lnTo>
                  <a:pt x="525614" y="487641"/>
                </a:lnTo>
                <a:lnTo>
                  <a:pt x="506196" y="579450"/>
                </a:lnTo>
                <a:lnTo>
                  <a:pt x="503161" y="598932"/>
                </a:lnTo>
                <a:lnTo>
                  <a:pt x="504367" y="610806"/>
                </a:lnTo>
                <a:lnTo>
                  <a:pt x="542378" y="613879"/>
                </a:lnTo>
                <a:lnTo>
                  <a:pt x="541959" y="658012"/>
                </a:lnTo>
                <a:lnTo>
                  <a:pt x="526288" y="664006"/>
                </a:lnTo>
                <a:lnTo>
                  <a:pt x="511314" y="668134"/>
                </a:lnTo>
                <a:lnTo>
                  <a:pt x="497446" y="670509"/>
                </a:lnTo>
                <a:lnTo>
                  <a:pt x="485025" y="671271"/>
                </a:lnTo>
                <a:lnTo>
                  <a:pt x="453491" y="668731"/>
                </a:lnTo>
                <a:lnTo>
                  <a:pt x="431812" y="659523"/>
                </a:lnTo>
                <a:lnTo>
                  <a:pt x="421055" y="641286"/>
                </a:lnTo>
                <a:lnTo>
                  <a:pt x="422300" y="611670"/>
                </a:lnTo>
                <a:lnTo>
                  <a:pt x="448792" y="487641"/>
                </a:lnTo>
                <a:lnTo>
                  <a:pt x="375742" y="487641"/>
                </a:lnTo>
                <a:lnTo>
                  <a:pt x="337832" y="665099"/>
                </a:lnTo>
                <a:lnTo>
                  <a:pt x="260985" y="665099"/>
                </a:lnTo>
                <a:lnTo>
                  <a:pt x="507593" y="931951"/>
                </a:lnTo>
                <a:lnTo>
                  <a:pt x="899756" y="507606"/>
                </a:lnTo>
                <a:close/>
              </a:path>
              <a:path w="1015365" h="1015365">
                <a:moveTo>
                  <a:pt x="1015199" y="507619"/>
                </a:moveTo>
                <a:lnTo>
                  <a:pt x="1012875" y="458724"/>
                </a:lnTo>
                <a:lnTo>
                  <a:pt x="1006055" y="411162"/>
                </a:lnTo>
                <a:lnTo>
                  <a:pt x="994930" y="365112"/>
                </a:lnTo>
                <a:lnTo>
                  <a:pt x="979728" y="320814"/>
                </a:lnTo>
                <a:lnTo>
                  <a:pt x="960653" y="278460"/>
                </a:lnTo>
                <a:lnTo>
                  <a:pt x="937933" y="238277"/>
                </a:lnTo>
                <a:lnTo>
                  <a:pt x="911771" y="200469"/>
                </a:lnTo>
                <a:lnTo>
                  <a:pt x="882370" y="165252"/>
                </a:lnTo>
                <a:lnTo>
                  <a:pt x="849960" y="132842"/>
                </a:lnTo>
                <a:lnTo>
                  <a:pt x="814743" y="103454"/>
                </a:lnTo>
                <a:lnTo>
                  <a:pt x="776935" y="77292"/>
                </a:lnTo>
                <a:lnTo>
                  <a:pt x="736752" y="54559"/>
                </a:lnTo>
                <a:lnTo>
                  <a:pt x="694410" y="35496"/>
                </a:lnTo>
                <a:lnTo>
                  <a:pt x="650100" y="20294"/>
                </a:lnTo>
                <a:lnTo>
                  <a:pt x="604062" y="9169"/>
                </a:lnTo>
                <a:lnTo>
                  <a:pt x="556488" y="2336"/>
                </a:lnTo>
                <a:lnTo>
                  <a:pt x="507606" y="12"/>
                </a:lnTo>
                <a:lnTo>
                  <a:pt x="507606" y="8204"/>
                </a:lnTo>
                <a:lnTo>
                  <a:pt x="554761" y="10629"/>
                </a:lnTo>
                <a:lnTo>
                  <a:pt x="600544" y="17767"/>
                </a:lnTo>
                <a:lnTo>
                  <a:pt x="644740" y="29375"/>
                </a:lnTo>
                <a:lnTo>
                  <a:pt x="687108" y="45212"/>
                </a:lnTo>
                <a:lnTo>
                  <a:pt x="727417" y="65036"/>
                </a:lnTo>
                <a:lnTo>
                  <a:pt x="765429" y="88620"/>
                </a:lnTo>
                <a:lnTo>
                  <a:pt x="800925" y="115735"/>
                </a:lnTo>
                <a:lnTo>
                  <a:pt x="833666" y="146126"/>
                </a:lnTo>
                <a:lnTo>
                  <a:pt x="863434" y="179565"/>
                </a:lnTo>
                <a:lnTo>
                  <a:pt x="889977" y="215823"/>
                </a:lnTo>
                <a:lnTo>
                  <a:pt x="913066" y="254647"/>
                </a:lnTo>
                <a:lnTo>
                  <a:pt x="932484" y="295821"/>
                </a:lnTo>
                <a:lnTo>
                  <a:pt x="947991" y="339090"/>
                </a:lnTo>
                <a:lnTo>
                  <a:pt x="959345" y="384225"/>
                </a:lnTo>
                <a:lnTo>
                  <a:pt x="966330" y="430987"/>
                </a:lnTo>
                <a:lnTo>
                  <a:pt x="968717" y="479145"/>
                </a:lnTo>
                <a:lnTo>
                  <a:pt x="966330" y="527291"/>
                </a:lnTo>
                <a:lnTo>
                  <a:pt x="959345" y="574040"/>
                </a:lnTo>
                <a:lnTo>
                  <a:pt x="947991" y="619175"/>
                </a:lnTo>
                <a:lnTo>
                  <a:pt x="932484" y="662444"/>
                </a:lnTo>
                <a:lnTo>
                  <a:pt x="913066" y="703605"/>
                </a:lnTo>
                <a:lnTo>
                  <a:pt x="889977" y="742429"/>
                </a:lnTo>
                <a:lnTo>
                  <a:pt x="863434" y="778687"/>
                </a:lnTo>
                <a:lnTo>
                  <a:pt x="833666" y="812126"/>
                </a:lnTo>
                <a:lnTo>
                  <a:pt x="800925" y="842518"/>
                </a:lnTo>
                <a:lnTo>
                  <a:pt x="765429" y="869632"/>
                </a:lnTo>
                <a:lnTo>
                  <a:pt x="727417" y="893216"/>
                </a:lnTo>
                <a:lnTo>
                  <a:pt x="687108" y="913053"/>
                </a:lnTo>
                <a:lnTo>
                  <a:pt x="644740" y="928890"/>
                </a:lnTo>
                <a:lnTo>
                  <a:pt x="600544" y="940498"/>
                </a:lnTo>
                <a:lnTo>
                  <a:pt x="554761" y="947623"/>
                </a:lnTo>
                <a:lnTo>
                  <a:pt x="507606" y="950061"/>
                </a:lnTo>
                <a:lnTo>
                  <a:pt x="507606" y="1015212"/>
                </a:lnTo>
                <a:lnTo>
                  <a:pt x="556488" y="1012888"/>
                </a:lnTo>
                <a:lnTo>
                  <a:pt x="604062" y="1006055"/>
                </a:lnTo>
                <a:lnTo>
                  <a:pt x="650100" y="994930"/>
                </a:lnTo>
                <a:lnTo>
                  <a:pt x="694410" y="979728"/>
                </a:lnTo>
                <a:lnTo>
                  <a:pt x="736752" y="960666"/>
                </a:lnTo>
                <a:lnTo>
                  <a:pt x="776935" y="937945"/>
                </a:lnTo>
                <a:lnTo>
                  <a:pt x="814743" y="911771"/>
                </a:lnTo>
                <a:lnTo>
                  <a:pt x="849960" y="882383"/>
                </a:lnTo>
                <a:lnTo>
                  <a:pt x="882370" y="849972"/>
                </a:lnTo>
                <a:lnTo>
                  <a:pt x="911771" y="814755"/>
                </a:lnTo>
                <a:lnTo>
                  <a:pt x="937933" y="776947"/>
                </a:lnTo>
                <a:lnTo>
                  <a:pt x="960653" y="736765"/>
                </a:lnTo>
                <a:lnTo>
                  <a:pt x="979728" y="694410"/>
                </a:lnTo>
                <a:lnTo>
                  <a:pt x="994930" y="650113"/>
                </a:lnTo>
                <a:lnTo>
                  <a:pt x="1006055" y="604062"/>
                </a:lnTo>
                <a:lnTo>
                  <a:pt x="1012875" y="556501"/>
                </a:lnTo>
                <a:lnTo>
                  <a:pt x="1015199" y="507619"/>
                </a:lnTo>
                <a:close/>
              </a:path>
            </a:pathLst>
          </a:custGeom>
          <a:solidFill>
            <a:srgbClr val="FFFFFF"/>
          </a:solidFill>
        </p:spPr>
        <p:txBody>
          <a:bodyPr wrap="square" lIns="0" tIns="0" rIns="0" bIns="0" rtlCol="0"/>
          <a:lstStyle/>
          <a:p>
            <a:endParaRPr/>
          </a:p>
        </p:txBody>
      </p:sp>
      <p:sp>
        <p:nvSpPr>
          <p:cNvPr id="4" name="object 4"/>
          <p:cNvSpPr/>
          <p:nvPr/>
        </p:nvSpPr>
        <p:spPr>
          <a:xfrm>
            <a:off x="17873940" y="10396704"/>
            <a:ext cx="1227455" cy="135890"/>
          </a:xfrm>
          <a:custGeom>
            <a:avLst/>
            <a:gdLst/>
            <a:ahLst/>
            <a:cxnLst/>
            <a:rect l="l" t="t" r="r" b="b"/>
            <a:pathLst>
              <a:path w="1227455" h="135890">
                <a:moveTo>
                  <a:pt x="85222" y="3287"/>
                </a:moveTo>
                <a:lnTo>
                  <a:pt x="0" y="3287"/>
                </a:lnTo>
                <a:lnTo>
                  <a:pt x="0" y="132069"/>
                </a:lnTo>
                <a:lnTo>
                  <a:pt x="23884" y="132069"/>
                </a:lnTo>
                <a:lnTo>
                  <a:pt x="23884" y="77536"/>
                </a:lnTo>
                <a:lnTo>
                  <a:pt x="77704" y="77536"/>
                </a:lnTo>
                <a:lnTo>
                  <a:pt x="77704" y="56930"/>
                </a:lnTo>
                <a:lnTo>
                  <a:pt x="23884" y="56930"/>
                </a:lnTo>
                <a:lnTo>
                  <a:pt x="23884" y="24784"/>
                </a:lnTo>
                <a:lnTo>
                  <a:pt x="85222" y="24784"/>
                </a:lnTo>
                <a:lnTo>
                  <a:pt x="85222" y="3287"/>
                </a:lnTo>
                <a:close/>
              </a:path>
              <a:path w="1227455" h="135890">
                <a:moveTo>
                  <a:pt x="212024" y="3287"/>
                </a:moveTo>
                <a:lnTo>
                  <a:pt x="120446" y="3287"/>
                </a:lnTo>
                <a:lnTo>
                  <a:pt x="120446" y="132069"/>
                </a:lnTo>
                <a:lnTo>
                  <a:pt x="216569" y="132069"/>
                </a:lnTo>
                <a:lnTo>
                  <a:pt x="216569" y="110394"/>
                </a:lnTo>
                <a:lnTo>
                  <a:pt x="144152" y="110394"/>
                </a:lnTo>
                <a:lnTo>
                  <a:pt x="144152" y="75882"/>
                </a:lnTo>
                <a:lnTo>
                  <a:pt x="206192" y="75882"/>
                </a:lnTo>
                <a:lnTo>
                  <a:pt x="206192" y="55108"/>
                </a:lnTo>
                <a:lnTo>
                  <a:pt x="144152" y="55108"/>
                </a:lnTo>
                <a:lnTo>
                  <a:pt x="144152" y="24784"/>
                </a:lnTo>
                <a:lnTo>
                  <a:pt x="212024" y="24784"/>
                </a:lnTo>
                <a:lnTo>
                  <a:pt x="212024" y="3287"/>
                </a:lnTo>
                <a:close/>
              </a:path>
              <a:path w="1227455" h="135890">
                <a:moveTo>
                  <a:pt x="301603" y="3287"/>
                </a:moveTo>
                <a:lnTo>
                  <a:pt x="255479" y="3287"/>
                </a:lnTo>
                <a:lnTo>
                  <a:pt x="255479" y="132069"/>
                </a:lnTo>
                <a:lnTo>
                  <a:pt x="296713" y="132069"/>
                </a:lnTo>
                <a:lnTo>
                  <a:pt x="307766" y="131821"/>
                </a:lnTo>
                <a:lnTo>
                  <a:pt x="350264" y="114067"/>
                </a:lnTo>
                <a:lnTo>
                  <a:pt x="352518" y="110394"/>
                </a:lnTo>
                <a:lnTo>
                  <a:pt x="279551" y="110394"/>
                </a:lnTo>
                <a:lnTo>
                  <a:pt x="279551" y="25140"/>
                </a:lnTo>
                <a:lnTo>
                  <a:pt x="351535" y="25140"/>
                </a:lnTo>
                <a:lnTo>
                  <a:pt x="339759" y="13308"/>
                </a:lnTo>
                <a:lnTo>
                  <a:pt x="329677" y="7694"/>
                </a:lnTo>
                <a:lnTo>
                  <a:pt x="319809" y="4744"/>
                </a:lnTo>
                <a:lnTo>
                  <a:pt x="310377" y="3571"/>
                </a:lnTo>
                <a:lnTo>
                  <a:pt x="301603" y="3287"/>
                </a:lnTo>
                <a:close/>
              </a:path>
              <a:path w="1227455" h="135890">
                <a:moveTo>
                  <a:pt x="351535" y="25140"/>
                </a:moveTo>
                <a:lnTo>
                  <a:pt x="292315" y="25140"/>
                </a:lnTo>
                <a:lnTo>
                  <a:pt x="302415" y="25321"/>
                </a:lnTo>
                <a:lnTo>
                  <a:pt x="309321" y="25778"/>
                </a:lnTo>
                <a:lnTo>
                  <a:pt x="338493" y="58769"/>
                </a:lnTo>
                <a:lnTo>
                  <a:pt x="339057" y="68950"/>
                </a:lnTo>
                <a:lnTo>
                  <a:pt x="337369" y="85768"/>
                </a:lnTo>
                <a:lnTo>
                  <a:pt x="301406" y="110217"/>
                </a:lnTo>
                <a:lnTo>
                  <a:pt x="289781" y="110394"/>
                </a:lnTo>
                <a:lnTo>
                  <a:pt x="352518" y="110394"/>
                </a:lnTo>
                <a:lnTo>
                  <a:pt x="358473" y="100691"/>
                </a:lnTo>
                <a:lnTo>
                  <a:pt x="363120" y="85225"/>
                </a:lnTo>
                <a:lnTo>
                  <a:pt x="364585" y="68772"/>
                </a:lnTo>
                <a:lnTo>
                  <a:pt x="363734" y="56155"/>
                </a:lnTo>
                <a:lnTo>
                  <a:pt x="360245" y="41311"/>
                </a:lnTo>
                <a:lnTo>
                  <a:pt x="352720" y="26331"/>
                </a:lnTo>
                <a:lnTo>
                  <a:pt x="351535" y="25140"/>
                </a:lnTo>
                <a:close/>
              </a:path>
              <a:path w="1227455" h="135890">
                <a:moveTo>
                  <a:pt x="492110" y="3287"/>
                </a:moveTo>
                <a:lnTo>
                  <a:pt x="400521" y="3287"/>
                </a:lnTo>
                <a:lnTo>
                  <a:pt x="400521" y="132069"/>
                </a:lnTo>
                <a:lnTo>
                  <a:pt x="496696" y="132069"/>
                </a:lnTo>
                <a:lnTo>
                  <a:pt x="496696" y="110394"/>
                </a:lnTo>
                <a:lnTo>
                  <a:pt x="424227" y="110394"/>
                </a:lnTo>
                <a:lnTo>
                  <a:pt x="424227" y="75882"/>
                </a:lnTo>
                <a:lnTo>
                  <a:pt x="486278" y="75882"/>
                </a:lnTo>
                <a:lnTo>
                  <a:pt x="486278" y="55108"/>
                </a:lnTo>
                <a:lnTo>
                  <a:pt x="424227" y="55108"/>
                </a:lnTo>
                <a:lnTo>
                  <a:pt x="424227" y="24784"/>
                </a:lnTo>
                <a:lnTo>
                  <a:pt x="492110" y="24784"/>
                </a:lnTo>
                <a:lnTo>
                  <a:pt x="492110" y="3287"/>
                </a:lnTo>
                <a:close/>
              </a:path>
              <a:path w="1227455" h="135890">
                <a:moveTo>
                  <a:pt x="578443" y="3287"/>
                </a:moveTo>
                <a:lnTo>
                  <a:pt x="537376" y="3287"/>
                </a:lnTo>
                <a:lnTo>
                  <a:pt x="537376" y="132069"/>
                </a:lnTo>
                <a:lnTo>
                  <a:pt x="561270" y="132069"/>
                </a:lnTo>
                <a:lnTo>
                  <a:pt x="561270" y="84259"/>
                </a:lnTo>
                <a:lnTo>
                  <a:pt x="609783" y="84259"/>
                </a:lnTo>
                <a:lnTo>
                  <a:pt x="607300" y="79714"/>
                </a:lnTo>
                <a:lnTo>
                  <a:pt x="614335" y="76729"/>
                </a:lnTo>
                <a:lnTo>
                  <a:pt x="622697" y="70436"/>
                </a:lnTo>
                <a:lnTo>
                  <a:pt x="626704" y="64416"/>
                </a:lnTo>
                <a:lnTo>
                  <a:pt x="561270" y="64416"/>
                </a:lnTo>
                <a:lnTo>
                  <a:pt x="561270" y="24072"/>
                </a:lnTo>
                <a:lnTo>
                  <a:pt x="627753" y="24072"/>
                </a:lnTo>
                <a:lnTo>
                  <a:pt x="624027" y="18192"/>
                </a:lnTo>
                <a:lnTo>
                  <a:pt x="618431" y="12554"/>
                </a:lnTo>
                <a:lnTo>
                  <a:pt x="609825" y="7297"/>
                </a:lnTo>
                <a:lnTo>
                  <a:pt x="600632" y="4579"/>
                </a:lnTo>
                <a:lnTo>
                  <a:pt x="590341" y="3532"/>
                </a:lnTo>
                <a:lnTo>
                  <a:pt x="578443" y="3287"/>
                </a:lnTo>
                <a:close/>
              </a:path>
              <a:path w="1227455" h="135890">
                <a:moveTo>
                  <a:pt x="609783" y="84259"/>
                </a:moveTo>
                <a:lnTo>
                  <a:pt x="582840" y="84259"/>
                </a:lnTo>
                <a:lnTo>
                  <a:pt x="608368" y="132069"/>
                </a:lnTo>
                <a:lnTo>
                  <a:pt x="635907" y="132069"/>
                </a:lnTo>
                <a:lnTo>
                  <a:pt x="609783" y="84259"/>
                </a:lnTo>
                <a:close/>
              </a:path>
              <a:path w="1227455" h="135890">
                <a:moveTo>
                  <a:pt x="627753" y="24072"/>
                </a:moveTo>
                <a:lnTo>
                  <a:pt x="572432" y="24072"/>
                </a:lnTo>
                <a:lnTo>
                  <a:pt x="581710" y="24139"/>
                </a:lnTo>
                <a:lnTo>
                  <a:pt x="588620" y="24478"/>
                </a:lnTo>
                <a:lnTo>
                  <a:pt x="608145" y="44312"/>
                </a:lnTo>
                <a:lnTo>
                  <a:pt x="605398" y="55155"/>
                </a:lnTo>
                <a:lnTo>
                  <a:pt x="598860" y="61077"/>
                </a:lnTo>
                <a:lnTo>
                  <a:pt x="591329" y="63508"/>
                </a:lnTo>
                <a:lnTo>
                  <a:pt x="585563" y="64050"/>
                </a:lnTo>
                <a:lnTo>
                  <a:pt x="581018" y="64228"/>
                </a:lnTo>
                <a:lnTo>
                  <a:pt x="577909" y="64416"/>
                </a:lnTo>
                <a:lnTo>
                  <a:pt x="626704" y="64416"/>
                </a:lnTo>
                <a:lnTo>
                  <a:pt x="629689" y="59932"/>
                </a:lnTo>
                <a:lnTo>
                  <a:pt x="632619" y="44312"/>
                </a:lnTo>
                <a:lnTo>
                  <a:pt x="631529" y="33968"/>
                </a:lnTo>
                <a:lnTo>
                  <a:pt x="628526" y="25291"/>
                </a:lnTo>
                <a:lnTo>
                  <a:pt x="627753" y="24072"/>
                </a:lnTo>
                <a:close/>
              </a:path>
              <a:path w="1227455" h="135890">
                <a:moveTo>
                  <a:pt x="727171" y="3287"/>
                </a:moveTo>
                <a:lnTo>
                  <a:pt x="699811" y="3287"/>
                </a:lnTo>
                <a:lnTo>
                  <a:pt x="656367" y="132069"/>
                </a:lnTo>
                <a:lnTo>
                  <a:pt x="682115" y="132069"/>
                </a:lnTo>
                <a:lnTo>
                  <a:pt x="689581" y="106897"/>
                </a:lnTo>
                <a:lnTo>
                  <a:pt x="762528" y="106897"/>
                </a:lnTo>
                <a:lnTo>
                  <a:pt x="755374" y="85934"/>
                </a:lnTo>
                <a:lnTo>
                  <a:pt x="695957" y="85934"/>
                </a:lnTo>
                <a:lnTo>
                  <a:pt x="713831" y="26606"/>
                </a:lnTo>
                <a:lnTo>
                  <a:pt x="735129" y="26606"/>
                </a:lnTo>
                <a:lnTo>
                  <a:pt x="727171" y="3287"/>
                </a:lnTo>
                <a:close/>
              </a:path>
              <a:path w="1227455" h="135890">
                <a:moveTo>
                  <a:pt x="762528" y="106897"/>
                </a:moveTo>
                <a:lnTo>
                  <a:pt x="737935" y="106897"/>
                </a:lnTo>
                <a:lnTo>
                  <a:pt x="745411" y="132069"/>
                </a:lnTo>
                <a:lnTo>
                  <a:pt x="771117" y="132069"/>
                </a:lnTo>
                <a:lnTo>
                  <a:pt x="762528" y="106897"/>
                </a:lnTo>
                <a:close/>
              </a:path>
              <a:path w="1227455" h="135890">
                <a:moveTo>
                  <a:pt x="735129" y="26606"/>
                </a:moveTo>
                <a:lnTo>
                  <a:pt x="713831" y="26606"/>
                </a:lnTo>
                <a:lnTo>
                  <a:pt x="731527" y="85934"/>
                </a:lnTo>
                <a:lnTo>
                  <a:pt x="755374" y="85934"/>
                </a:lnTo>
                <a:lnTo>
                  <a:pt x="735129"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18" y="3256"/>
                </a:moveTo>
                <a:lnTo>
                  <a:pt x="904401" y="3256"/>
                </a:lnTo>
                <a:lnTo>
                  <a:pt x="904401" y="132069"/>
                </a:lnTo>
                <a:lnTo>
                  <a:pt x="928118" y="132069"/>
                </a:lnTo>
                <a:lnTo>
                  <a:pt x="928118" y="3256"/>
                </a:lnTo>
                <a:close/>
              </a:path>
              <a:path w="1227455" h="135890">
                <a:moveTo>
                  <a:pt x="1028282" y="0"/>
                </a:moveTo>
                <a:lnTo>
                  <a:pt x="1003767" y="5059"/>
                </a:lnTo>
                <a:lnTo>
                  <a:pt x="984167" y="19149"/>
                </a:lnTo>
                <a:lnTo>
                  <a:pt x="971170" y="40635"/>
                </a:lnTo>
                <a:lnTo>
                  <a:pt x="966462" y="67882"/>
                </a:lnTo>
                <a:lnTo>
                  <a:pt x="967342" y="80117"/>
                </a:lnTo>
                <a:lnTo>
                  <a:pt x="983582" y="115692"/>
                </a:lnTo>
                <a:lnTo>
                  <a:pt x="1027937" y="135357"/>
                </a:lnTo>
                <a:lnTo>
                  <a:pt x="1054321" y="129964"/>
                </a:lnTo>
                <a:lnTo>
                  <a:pt x="1073750" y="115335"/>
                </a:lnTo>
                <a:lnTo>
                  <a:pt x="1074989" y="113116"/>
                </a:lnTo>
                <a:lnTo>
                  <a:pt x="1028680" y="113116"/>
                </a:lnTo>
                <a:lnTo>
                  <a:pt x="1013814" y="109952"/>
                </a:lnTo>
                <a:lnTo>
                  <a:pt x="1001944" y="100817"/>
                </a:lnTo>
                <a:lnTo>
                  <a:pt x="994082" y="86245"/>
                </a:lnTo>
                <a:lnTo>
                  <a:pt x="991236" y="66772"/>
                </a:lnTo>
                <a:lnTo>
                  <a:pt x="993894" y="48468"/>
                </a:lnTo>
                <a:lnTo>
                  <a:pt x="1001397" y="34345"/>
                </a:lnTo>
                <a:lnTo>
                  <a:pt x="1013036" y="25250"/>
                </a:lnTo>
                <a:lnTo>
                  <a:pt x="1028104" y="22030"/>
                </a:lnTo>
                <a:lnTo>
                  <a:pt x="1074231" y="22030"/>
                </a:lnTo>
                <a:lnTo>
                  <a:pt x="1071193" y="17339"/>
                </a:lnTo>
                <a:lnTo>
                  <a:pt x="1051440" y="4387"/>
                </a:lnTo>
                <a:lnTo>
                  <a:pt x="1028282" y="0"/>
                </a:lnTo>
                <a:close/>
              </a:path>
              <a:path w="1227455" h="135890">
                <a:moveTo>
                  <a:pt x="1074231" y="22030"/>
                </a:moveTo>
                <a:lnTo>
                  <a:pt x="1028104" y="22030"/>
                </a:lnTo>
                <a:lnTo>
                  <a:pt x="1044804" y="26051"/>
                </a:lnTo>
                <a:lnTo>
                  <a:pt x="1056736" y="36784"/>
                </a:lnTo>
                <a:lnTo>
                  <a:pt x="1063804" y="52236"/>
                </a:lnTo>
                <a:lnTo>
                  <a:pt x="1065915" y="70416"/>
                </a:lnTo>
                <a:lnTo>
                  <a:pt x="1062126" y="90186"/>
                </a:lnTo>
                <a:lnTo>
                  <a:pt x="1053117" y="103409"/>
                </a:lnTo>
                <a:lnTo>
                  <a:pt x="1041198" y="110810"/>
                </a:lnTo>
                <a:lnTo>
                  <a:pt x="1028680" y="113116"/>
                </a:lnTo>
                <a:lnTo>
                  <a:pt x="1074989" y="113116"/>
                </a:lnTo>
                <a:lnTo>
                  <a:pt x="1085784" y="93793"/>
                </a:lnTo>
                <a:lnTo>
                  <a:pt x="1089987" y="67662"/>
                </a:lnTo>
                <a:lnTo>
                  <a:pt x="1084918" y="38537"/>
                </a:lnTo>
                <a:lnTo>
                  <a:pt x="1074231" y="22030"/>
                </a:lnTo>
                <a:close/>
              </a:path>
              <a:path w="1227455" h="135890">
                <a:moveTo>
                  <a:pt x="1149629" y="3287"/>
                </a:moveTo>
                <a:lnTo>
                  <a:pt x="1127955" y="3287"/>
                </a:lnTo>
                <a:lnTo>
                  <a:pt x="1127955" y="132069"/>
                </a:lnTo>
                <a:lnTo>
                  <a:pt x="1151462" y="132069"/>
                </a:lnTo>
                <a:lnTo>
                  <a:pt x="1150027" y="41778"/>
                </a:lnTo>
                <a:lnTo>
                  <a:pt x="1173717" y="41778"/>
                </a:lnTo>
                <a:lnTo>
                  <a:pt x="1149629" y="3287"/>
                </a:lnTo>
                <a:close/>
              </a:path>
              <a:path w="1227455" h="135890">
                <a:moveTo>
                  <a:pt x="1173717" y="41778"/>
                </a:moveTo>
                <a:lnTo>
                  <a:pt x="1150027" y="41778"/>
                </a:lnTo>
                <a:lnTo>
                  <a:pt x="1206413" y="132069"/>
                </a:lnTo>
                <a:lnTo>
                  <a:pt x="1227376" y="132069"/>
                </a:lnTo>
                <a:lnTo>
                  <a:pt x="1227376" y="94311"/>
                </a:lnTo>
                <a:lnTo>
                  <a:pt x="1206591" y="94311"/>
                </a:lnTo>
                <a:lnTo>
                  <a:pt x="1173717" y="41778"/>
                </a:lnTo>
                <a:close/>
              </a:path>
              <a:path w="1227455" h="135890">
                <a:moveTo>
                  <a:pt x="1227376" y="3287"/>
                </a:moveTo>
                <a:lnTo>
                  <a:pt x="1203659" y="3287"/>
                </a:lnTo>
                <a:lnTo>
                  <a:pt x="1206591" y="94311"/>
                </a:lnTo>
                <a:lnTo>
                  <a:pt x="1227376" y="94311"/>
                </a:lnTo>
                <a:lnTo>
                  <a:pt x="1227376" y="3287"/>
                </a:lnTo>
                <a:close/>
              </a:path>
            </a:pathLst>
          </a:custGeom>
          <a:solidFill>
            <a:srgbClr val="FFFFFF"/>
          </a:solidFill>
        </p:spPr>
        <p:txBody>
          <a:bodyPr wrap="square" lIns="0" tIns="0" rIns="0" bIns="0" rtlCol="0"/>
          <a:lstStyle/>
          <a:p>
            <a:endParaRPr/>
          </a:p>
        </p:txBody>
      </p:sp>
      <p:sp>
        <p:nvSpPr>
          <p:cNvPr id="5" name="object 5"/>
          <p:cNvSpPr/>
          <p:nvPr/>
        </p:nvSpPr>
        <p:spPr>
          <a:xfrm>
            <a:off x="17861340" y="10207576"/>
            <a:ext cx="1036955" cy="135890"/>
          </a:xfrm>
          <a:custGeom>
            <a:avLst/>
            <a:gdLst/>
            <a:ahLst/>
            <a:cxnLst/>
            <a:rect l="l" t="t" r="r" b="b"/>
            <a:pathLst>
              <a:path w="1036955" h="135890">
                <a:moveTo>
                  <a:pt x="24637" y="3287"/>
                </a:moveTo>
                <a:lnTo>
                  <a:pt x="0" y="3287"/>
                </a:lnTo>
                <a:lnTo>
                  <a:pt x="26826" y="132100"/>
                </a:lnTo>
                <a:lnTo>
                  <a:pt x="54930" y="132100"/>
                </a:lnTo>
                <a:lnTo>
                  <a:pt x="61292" y="101452"/>
                </a:lnTo>
                <a:lnTo>
                  <a:pt x="42166" y="101452"/>
                </a:lnTo>
                <a:lnTo>
                  <a:pt x="24637" y="3287"/>
                </a:lnTo>
                <a:close/>
              </a:path>
              <a:path w="1036955" h="135890">
                <a:moveTo>
                  <a:pt x="92821" y="42511"/>
                </a:moveTo>
                <a:lnTo>
                  <a:pt x="73526" y="42511"/>
                </a:lnTo>
                <a:lnTo>
                  <a:pt x="91588" y="132100"/>
                </a:lnTo>
                <a:lnTo>
                  <a:pt x="119692" y="132100"/>
                </a:lnTo>
                <a:lnTo>
                  <a:pt x="126424" y="101452"/>
                </a:lnTo>
                <a:lnTo>
                  <a:pt x="105106" y="101452"/>
                </a:lnTo>
                <a:lnTo>
                  <a:pt x="92821" y="42511"/>
                </a:lnTo>
                <a:close/>
              </a:path>
              <a:path w="1036955" h="135890">
                <a:moveTo>
                  <a:pt x="84646" y="3287"/>
                </a:moveTo>
                <a:lnTo>
                  <a:pt x="62228" y="3287"/>
                </a:lnTo>
                <a:lnTo>
                  <a:pt x="42166" y="101452"/>
                </a:lnTo>
                <a:lnTo>
                  <a:pt x="61292" y="101452"/>
                </a:lnTo>
                <a:lnTo>
                  <a:pt x="73526" y="42511"/>
                </a:lnTo>
                <a:lnTo>
                  <a:pt x="92821" y="42511"/>
                </a:lnTo>
                <a:lnTo>
                  <a:pt x="84646" y="3287"/>
                </a:lnTo>
                <a:close/>
              </a:path>
              <a:path w="1036955" h="135890">
                <a:moveTo>
                  <a:pt x="147985" y="3287"/>
                </a:moveTo>
                <a:lnTo>
                  <a:pt x="123169" y="3287"/>
                </a:lnTo>
                <a:lnTo>
                  <a:pt x="105106" y="101452"/>
                </a:lnTo>
                <a:lnTo>
                  <a:pt x="126424" y="101452"/>
                </a:lnTo>
                <a:lnTo>
                  <a:pt x="147985" y="3287"/>
                </a:lnTo>
                <a:close/>
              </a:path>
              <a:path w="1036955" h="135890">
                <a:moveTo>
                  <a:pt x="231406" y="0"/>
                </a:moveTo>
                <a:lnTo>
                  <a:pt x="206889" y="5062"/>
                </a:lnTo>
                <a:lnTo>
                  <a:pt x="187286" y="19156"/>
                </a:lnTo>
                <a:lnTo>
                  <a:pt x="174285" y="40640"/>
                </a:lnTo>
                <a:lnTo>
                  <a:pt x="169575" y="67872"/>
                </a:lnTo>
                <a:lnTo>
                  <a:pt x="170457" y="80113"/>
                </a:lnTo>
                <a:lnTo>
                  <a:pt x="186716" y="115682"/>
                </a:lnTo>
                <a:lnTo>
                  <a:pt x="231061" y="135388"/>
                </a:lnTo>
                <a:lnTo>
                  <a:pt x="257440" y="129995"/>
                </a:lnTo>
                <a:lnTo>
                  <a:pt x="276868" y="115366"/>
                </a:lnTo>
                <a:lnTo>
                  <a:pt x="278107" y="113148"/>
                </a:lnTo>
                <a:lnTo>
                  <a:pt x="231783" y="113148"/>
                </a:lnTo>
                <a:lnTo>
                  <a:pt x="216926" y="109983"/>
                </a:lnTo>
                <a:lnTo>
                  <a:pt x="205067" y="100843"/>
                </a:lnTo>
                <a:lnTo>
                  <a:pt x="197212" y="86259"/>
                </a:lnTo>
                <a:lnTo>
                  <a:pt x="194371" y="66762"/>
                </a:lnTo>
                <a:lnTo>
                  <a:pt x="197023" y="48464"/>
                </a:lnTo>
                <a:lnTo>
                  <a:pt x="204516" y="34356"/>
                </a:lnTo>
                <a:lnTo>
                  <a:pt x="216153" y="25275"/>
                </a:lnTo>
                <a:lnTo>
                  <a:pt x="231239" y="22062"/>
                </a:lnTo>
                <a:lnTo>
                  <a:pt x="277350" y="22062"/>
                </a:lnTo>
                <a:lnTo>
                  <a:pt x="274300" y="17351"/>
                </a:lnTo>
                <a:lnTo>
                  <a:pt x="254545" y="4391"/>
                </a:lnTo>
                <a:lnTo>
                  <a:pt x="231406" y="0"/>
                </a:lnTo>
                <a:close/>
              </a:path>
              <a:path w="1036955" h="135890">
                <a:moveTo>
                  <a:pt x="277350" y="22062"/>
                </a:moveTo>
                <a:lnTo>
                  <a:pt x="231239" y="22062"/>
                </a:lnTo>
                <a:lnTo>
                  <a:pt x="247932" y="26076"/>
                </a:lnTo>
                <a:lnTo>
                  <a:pt x="259861" y="36799"/>
                </a:lnTo>
                <a:lnTo>
                  <a:pt x="266928" y="52250"/>
                </a:lnTo>
                <a:lnTo>
                  <a:pt x="269038" y="70448"/>
                </a:lnTo>
                <a:lnTo>
                  <a:pt x="265236" y="90199"/>
                </a:lnTo>
                <a:lnTo>
                  <a:pt x="256226" y="103424"/>
                </a:lnTo>
                <a:lnTo>
                  <a:pt x="244308" y="110836"/>
                </a:lnTo>
                <a:lnTo>
                  <a:pt x="231783" y="113148"/>
                </a:lnTo>
                <a:lnTo>
                  <a:pt x="278107" y="113148"/>
                </a:lnTo>
                <a:lnTo>
                  <a:pt x="288902" y="93825"/>
                </a:lnTo>
                <a:lnTo>
                  <a:pt x="293101" y="67694"/>
                </a:lnTo>
                <a:lnTo>
                  <a:pt x="288031" y="38559"/>
                </a:lnTo>
                <a:lnTo>
                  <a:pt x="277350" y="22062"/>
                </a:lnTo>
                <a:close/>
              </a:path>
              <a:path w="1036955" h="135890">
                <a:moveTo>
                  <a:pt x="371925" y="3287"/>
                </a:moveTo>
                <a:lnTo>
                  <a:pt x="330869" y="3287"/>
                </a:lnTo>
                <a:lnTo>
                  <a:pt x="330869" y="132100"/>
                </a:lnTo>
                <a:lnTo>
                  <a:pt x="354764" y="132100"/>
                </a:lnTo>
                <a:lnTo>
                  <a:pt x="354764" y="84290"/>
                </a:lnTo>
                <a:lnTo>
                  <a:pt x="403266" y="84290"/>
                </a:lnTo>
                <a:lnTo>
                  <a:pt x="400783" y="79746"/>
                </a:lnTo>
                <a:lnTo>
                  <a:pt x="407815" y="76742"/>
                </a:lnTo>
                <a:lnTo>
                  <a:pt x="416181" y="70450"/>
                </a:lnTo>
                <a:lnTo>
                  <a:pt x="420210" y="64406"/>
                </a:lnTo>
                <a:lnTo>
                  <a:pt x="354764" y="64406"/>
                </a:lnTo>
                <a:lnTo>
                  <a:pt x="354764" y="24062"/>
                </a:lnTo>
                <a:lnTo>
                  <a:pt x="421232" y="24062"/>
                </a:lnTo>
                <a:lnTo>
                  <a:pt x="417511" y="18201"/>
                </a:lnTo>
                <a:lnTo>
                  <a:pt x="411914" y="12586"/>
                </a:lnTo>
                <a:lnTo>
                  <a:pt x="403308" y="7310"/>
                </a:lnTo>
                <a:lnTo>
                  <a:pt x="394114" y="4583"/>
                </a:lnTo>
                <a:lnTo>
                  <a:pt x="383823" y="3533"/>
                </a:lnTo>
                <a:lnTo>
                  <a:pt x="371925" y="3287"/>
                </a:lnTo>
                <a:close/>
              </a:path>
              <a:path w="1036955" h="135890">
                <a:moveTo>
                  <a:pt x="403266" y="84290"/>
                </a:moveTo>
                <a:lnTo>
                  <a:pt x="376323" y="84290"/>
                </a:lnTo>
                <a:lnTo>
                  <a:pt x="401862" y="132100"/>
                </a:lnTo>
                <a:lnTo>
                  <a:pt x="429390" y="132100"/>
                </a:lnTo>
                <a:lnTo>
                  <a:pt x="403266" y="84290"/>
                </a:lnTo>
                <a:close/>
              </a:path>
              <a:path w="1036955" h="135890">
                <a:moveTo>
                  <a:pt x="421232" y="24062"/>
                </a:moveTo>
                <a:lnTo>
                  <a:pt x="365915" y="24062"/>
                </a:lnTo>
                <a:lnTo>
                  <a:pt x="375195" y="24130"/>
                </a:lnTo>
                <a:lnTo>
                  <a:pt x="382108" y="24473"/>
                </a:lnTo>
                <a:lnTo>
                  <a:pt x="401638" y="44333"/>
                </a:lnTo>
                <a:lnTo>
                  <a:pt x="398890" y="55177"/>
                </a:lnTo>
                <a:lnTo>
                  <a:pt x="392346" y="61091"/>
                </a:lnTo>
                <a:lnTo>
                  <a:pt x="384809" y="63508"/>
                </a:lnTo>
                <a:lnTo>
                  <a:pt x="379035" y="64039"/>
                </a:lnTo>
                <a:lnTo>
                  <a:pt x="374501" y="64217"/>
                </a:lnTo>
                <a:lnTo>
                  <a:pt x="371391" y="64406"/>
                </a:lnTo>
                <a:lnTo>
                  <a:pt x="420210" y="64406"/>
                </a:lnTo>
                <a:lnTo>
                  <a:pt x="423179" y="59953"/>
                </a:lnTo>
                <a:lnTo>
                  <a:pt x="426112" y="44333"/>
                </a:lnTo>
                <a:lnTo>
                  <a:pt x="425020" y="33976"/>
                </a:lnTo>
                <a:lnTo>
                  <a:pt x="422017" y="25298"/>
                </a:lnTo>
                <a:lnTo>
                  <a:pt x="421232" y="24062"/>
                </a:lnTo>
                <a:close/>
              </a:path>
              <a:path w="1036955" h="135890">
                <a:moveTo>
                  <a:pt x="494728" y="3287"/>
                </a:moveTo>
                <a:lnTo>
                  <a:pt x="470833" y="3287"/>
                </a:lnTo>
                <a:lnTo>
                  <a:pt x="470833" y="132100"/>
                </a:lnTo>
                <a:lnTo>
                  <a:pt x="494728" y="132100"/>
                </a:lnTo>
                <a:lnTo>
                  <a:pt x="494728" y="95620"/>
                </a:lnTo>
                <a:lnTo>
                  <a:pt x="515722" y="71516"/>
                </a:lnTo>
                <a:lnTo>
                  <a:pt x="543561" y="71516"/>
                </a:lnTo>
                <a:lnTo>
                  <a:pt x="538437" y="62396"/>
                </a:lnTo>
                <a:lnTo>
                  <a:pt x="494728" y="62396"/>
                </a:lnTo>
                <a:lnTo>
                  <a:pt x="494728" y="3287"/>
                </a:lnTo>
                <a:close/>
              </a:path>
              <a:path w="1036955" h="135890">
                <a:moveTo>
                  <a:pt x="543561" y="71516"/>
                </a:moveTo>
                <a:lnTo>
                  <a:pt x="515722" y="71516"/>
                </a:lnTo>
                <a:lnTo>
                  <a:pt x="550014" y="132100"/>
                </a:lnTo>
                <a:lnTo>
                  <a:pt x="577594" y="132100"/>
                </a:lnTo>
                <a:lnTo>
                  <a:pt x="543561" y="71516"/>
                </a:lnTo>
                <a:close/>
              </a:path>
              <a:path w="1036955" h="135890">
                <a:moveTo>
                  <a:pt x="574841" y="3287"/>
                </a:moveTo>
                <a:lnTo>
                  <a:pt x="546370" y="3287"/>
                </a:lnTo>
                <a:lnTo>
                  <a:pt x="494728" y="62396"/>
                </a:lnTo>
                <a:lnTo>
                  <a:pt x="538437" y="62396"/>
                </a:lnTo>
                <a:lnTo>
                  <a:pt x="532496" y="51820"/>
                </a:lnTo>
                <a:lnTo>
                  <a:pt x="574841" y="3287"/>
                </a:lnTo>
                <a:close/>
              </a:path>
              <a:path w="1036955" h="135890">
                <a:moveTo>
                  <a:pt x="702219" y="3287"/>
                </a:moveTo>
                <a:lnTo>
                  <a:pt x="610630" y="3287"/>
                </a:lnTo>
                <a:lnTo>
                  <a:pt x="610630" y="132100"/>
                </a:lnTo>
                <a:lnTo>
                  <a:pt x="706763" y="132100"/>
                </a:lnTo>
                <a:lnTo>
                  <a:pt x="706763" y="110394"/>
                </a:lnTo>
                <a:lnTo>
                  <a:pt x="634347" y="110394"/>
                </a:lnTo>
                <a:lnTo>
                  <a:pt x="634347" y="75882"/>
                </a:lnTo>
                <a:lnTo>
                  <a:pt x="696355" y="75882"/>
                </a:lnTo>
                <a:lnTo>
                  <a:pt x="696355" y="55108"/>
                </a:lnTo>
                <a:lnTo>
                  <a:pt x="634347" y="55108"/>
                </a:lnTo>
                <a:lnTo>
                  <a:pt x="634347" y="24784"/>
                </a:lnTo>
                <a:lnTo>
                  <a:pt x="702219" y="24784"/>
                </a:lnTo>
                <a:lnTo>
                  <a:pt x="702219" y="3287"/>
                </a:lnTo>
                <a:close/>
              </a:path>
              <a:path w="1036955" h="135890">
                <a:moveTo>
                  <a:pt x="788520" y="3287"/>
                </a:moveTo>
                <a:lnTo>
                  <a:pt x="747495" y="3287"/>
                </a:lnTo>
                <a:lnTo>
                  <a:pt x="747495" y="132100"/>
                </a:lnTo>
                <a:lnTo>
                  <a:pt x="771379" y="132100"/>
                </a:lnTo>
                <a:lnTo>
                  <a:pt x="771379" y="84290"/>
                </a:lnTo>
                <a:lnTo>
                  <a:pt x="819853" y="84290"/>
                </a:lnTo>
                <a:lnTo>
                  <a:pt x="817367" y="79746"/>
                </a:lnTo>
                <a:lnTo>
                  <a:pt x="824413" y="76742"/>
                </a:lnTo>
                <a:lnTo>
                  <a:pt x="832788" y="70450"/>
                </a:lnTo>
                <a:lnTo>
                  <a:pt x="836822" y="64406"/>
                </a:lnTo>
                <a:lnTo>
                  <a:pt x="771379" y="64406"/>
                </a:lnTo>
                <a:lnTo>
                  <a:pt x="771379" y="24062"/>
                </a:lnTo>
                <a:lnTo>
                  <a:pt x="837824" y="24062"/>
                </a:lnTo>
                <a:lnTo>
                  <a:pt x="834092" y="18201"/>
                </a:lnTo>
                <a:lnTo>
                  <a:pt x="828487" y="12586"/>
                </a:lnTo>
                <a:lnTo>
                  <a:pt x="819889" y="7310"/>
                </a:lnTo>
                <a:lnTo>
                  <a:pt x="810703" y="4583"/>
                </a:lnTo>
                <a:lnTo>
                  <a:pt x="800416" y="3533"/>
                </a:lnTo>
                <a:lnTo>
                  <a:pt x="788520" y="3287"/>
                </a:lnTo>
                <a:close/>
              </a:path>
              <a:path w="1036955" h="135890">
                <a:moveTo>
                  <a:pt x="819853" y="84290"/>
                </a:moveTo>
                <a:lnTo>
                  <a:pt x="792918" y="84290"/>
                </a:lnTo>
                <a:lnTo>
                  <a:pt x="818477" y="132100"/>
                </a:lnTo>
                <a:lnTo>
                  <a:pt x="846005" y="132100"/>
                </a:lnTo>
                <a:lnTo>
                  <a:pt x="819853" y="84290"/>
                </a:lnTo>
                <a:close/>
              </a:path>
              <a:path w="1036955" h="135890">
                <a:moveTo>
                  <a:pt x="837824" y="24062"/>
                </a:moveTo>
                <a:lnTo>
                  <a:pt x="782510" y="24062"/>
                </a:lnTo>
                <a:lnTo>
                  <a:pt x="791784" y="24130"/>
                </a:lnTo>
                <a:lnTo>
                  <a:pt x="798707" y="24473"/>
                </a:lnTo>
                <a:lnTo>
                  <a:pt x="818254" y="44333"/>
                </a:lnTo>
                <a:lnTo>
                  <a:pt x="815507" y="55177"/>
                </a:lnTo>
                <a:lnTo>
                  <a:pt x="808968" y="61091"/>
                </a:lnTo>
                <a:lnTo>
                  <a:pt x="801438" y="63508"/>
                </a:lnTo>
                <a:lnTo>
                  <a:pt x="795672" y="64039"/>
                </a:lnTo>
                <a:lnTo>
                  <a:pt x="791096" y="64217"/>
                </a:lnTo>
                <a:lnTo>
                  <a:pt x="787976" y="64406"/>
                </a:lnTo>
                <a:lnTo>
                  <a:pt x="836822" y="64406"/>
                </a:lnTo>
                <a:lnTo>
                  <a:pt x="839793" y="59953"/>
                </a:lnTo>
                <a:lnTo>
                  <a:pt x="842728" y="44333"/>
                </a:lnTo>
                <a:lnTo>
                  <a:pt x="841629" y="33976"/>
                </a:lnTo>
                <a:lnTo>
                  <a:pt x="838611" y="25298"/>
                </a:lnTo>
                <a:lnTo>
                  <a:pt x="837824" y="24062"/>
                </a:lnTo>
                <a:close/>
              </a:path>
              <a:path w="1036955" h="135890">
                <a:moveTo>
                  <a:pt x="893470" y="93798"/>
                </a:moveTo>
                <a:lnTo>
                  <a:pt x="873198" y="108038"/>
                </a:lnTo>
                <a:lnTo>
                  <a:pt x="881296" y="118101"/>
                </a:lnTo>
                <a:lnTo>
                  <a:pt x="890310" y="125168"/>
                </a:lnTo>
                <a:lnTo>
                  <a:pt x="899116" y="129778"/>
                </a:lnTo>
                <a:lnTo>
                  <a:pt x="906590" y="132467"/>
                </a:lnTo>
                <a:lnTo>
                  <a:pt x="914432" y="134634"/>
                </a:lnTo>
                <a:lnTo>
                  <a:pt x="922474" y="135388"/>
                </a:lnTo>
                <a:lnTo>
                  <a:pt x="929594" y="135388"/>
                </a:lnTo>
                <a:lnTo>
                  <a:pt x="949699" y="133073"/>
                </a:lnTo>
                <a:lnTo>
                  <a:pt x="967221" y="125763"/>
                </a:lnTo>
                <a:lnTo>
                  <a:pt x="979209" y="113326"/>
                </a:lnTo>
                <a:lnTo>
                  <a:pt x="933416" y="113326"/>
                </a:lnTo>
                <a:lnTo>
                  <a:pt x="916127" y="110943"/>
                </a:lnTo>
                <a:lnTo>
                  <a:pt x="904392" y="105344"/>
                </a:lnTo>
                <a:lnTo>
                  <a:pt x="897183" y="98854"/>
                </a:lnTo>
                <a:lnTo>
                  <a:pt x="893470" y="93798"/>
                </a:lnTo>
                <a:close/>
              </a:path>
              <a:path w="1036955" h="135890">
                <a:moveTo>
                  <a:pt x="931060" y="0"/>
                </a:moveTo>
                <a:lnTo>
                  <a:pt x="910311" y="2834"/>
                </a:lnTo>
                <a:lnTo>
                  <a:pt x="894229" y="10901"/>
                </a:lnTo>
                <a:lnTo>
                  <a:pt x="883832" y="23549"/>
                </a:lnTo>
                <a:lnTo>
                  <a:pt x="880140" y="40124"/>
                </a:lnTo>
                <a:lnTo>
                  <a:pt x="882710" y="53728"/>
                </a:lnTo>
                <a:lnTo>
                  <a:pt x="909888" y="74269"/>
                </a:lnTo>
                <a:lnTo>
                  <a:pt x="918076" y="76280"/>
                </a:lnTo>
                <a:lnTo>
                  <a:pt x="933594" y="79568"/>
                </a:lnTo>
                <a:lnTo>
                  <a:pt x="945301" y="82280"/>
                </a:lnTo>
                <a:lnTo>
                  <a:pt x="945657" y="82458"/>
                </a:lnTo>
                <a:lnTo>
                  <a:pt x="948578" y="83578"/>
                </a:lnTo>
                <a:lnTo>
                  <a:pt x="952588" y="85222"/>
                </a:lnTo>
                <a:lnTo>
                  <a:pt x="958243" y="88154"/>
                </a:lnTo>
                <a:lnTo>
                  <a:pt x="958243" y="100740"/>
                </a:lnTo>
                <a:lnTo>
                  <a:pt x="956588" y="107316"/>
                </a:lnTo>
                <a:lnTo>
                  <a:pt x="947300" y="111148"/>
                </a:lnTo>
                <a:lnTo>
                  <a:pt x="942725" y="112970"/>
                </a:lnTo>
                <a:lnTo>
                  <a:pt x="937992" y="113326"/>
                </a:lnTo>
                <a:lnTo>
                  <a:pt x="979209" y="113326"/>
                </a:lnTo>
                <a:lnTo>
                  <a:pt x="979608" y="112912"/>
                </a:lnTo>
                <a:lnTo>
                  <a:pt x="984305" y="93976"/>
                </a:lnTo>
                <a:lnTo>
                  <a:pt x="980217" y="76867"/>
                </a:lnTo>
                <a:lnTo>
                  <a:pt x="942536" y="55642"/>
                </a:lnTo>
                <a:lnTo>
                  <a:pt x="920589" y="50933"/>
                </a:lnTo>
                <a:lnTo>
                  <a:pt x="912974" y="48338"/>
                </a:lnTo>
                <a:lnTo>
                  <a:pt x="907555" y="44102"/>
                </a:lnTo>
                <a:lnTo>
                  <a:pt x="905490" y="37402"/>
                </a:lnTo>
                <a:lnTo>
                  <a:pt x="907464" y="30788"/>
                </a:lnTo>
                <a:lnTo>
                  <a:pt x="912778" y="25855"/>
                </a:lnTo>
                <a:lnTo>
                  <a:pt x="920518" y="22771"/>
                </a:lnTo>
                <a:lnTo>
                  <a:pt x="929772" y="21706"/>
                </a:lnTo>
                <a:lnTo>
                  <a:pt x="979108" y="21706"/>
                </a:lnTo>
                <a:lnTo>
                  <a:pt x="974835" y="16759"/>
                </a:lnTo>
                <a:lnTo>
                  <a:pt x="963958" y="8381"/>
                </a:lnTo>
                <a:lnTo>
                  <a:pt x="949585" y="2328"/>
                </a:lnTo>
                <a:lnTo>
                  <a:pt x="931060" y="0"/>
                </a:lnTo>
                <a:close/>
              </a:path>
              <a:path w="1036955" h="135890">
                <a:moveTo>
                  <a:pt x="979108" y="21706"/>
                </a:moveTo>
                <a:lnTo>
                  <a:pt x="929772" y="21706"/>
                </a:lnTo>
                <a:lnTo>
                  <a:pt x="943085" y="23800"/>
                </a:lnTo>
                <a:lnTo>
                  <a:pt x="952579" y="28887"/>
                </a:lnTo>
                <a:lnTo>
                  <a:pt x="959020" y="35174"/>
                </a:lnTo>
                <a:lnTo>
                  <a:pt x="963174" y="40867"/>
                </a:lnTo>
                <a:lnTo>
                  <a:pt x="982870" y="26062"/>
                </a:lnTo>
                <a:lnTo>
                  <a:pt x="979108" y="21706"/>
                </a:lnTo>
                <a:close/>
              </a:path>
              <a:path w="1036955" h="135890">
                <a:moveTo>
                  <a:pt x="1036345" y="3287"/>
                </a:moveTo>
                <a:lnTo>
                  <a:pt x="1012628" y="3287"/>
                </a:lnTo>
                <a:lnTo>
                  <a:pt x="1012628" y="28637"/>
                </a:lnTo>
                <a:lnTo>
                  <a:pt x="1023759" y="28637"/>
                </a:lnTo>
                <a:lnTo>
                  <a:pt x="1023759" y="40867"/>
                </a:lnTo>
                <a:lnTo>
                  <a:pt x="1013927" y="43768"/>
                </a:lnTo>
                <a:lnTo>
                  <a:pt x="1013927" y="53453"/>
                </a:lnTo>
                <a:lnTo>
                  <a:pt x="1018461" y="53066"/>
                </a:lnTo>
                <a:lnTo>
                  <a:pt x="1026649" y="52176"/>
                </a:lnTo>
                <a:lnTo>
                  <a:pt x="1036345" y="40124"/>
                </a:lnTo>
                <a:lnTo>
                  <a:pt x="1036345" y="3287"/>
                </a:lnTo>
                <a:close/>
              </a:path>
            </a:pathLst>
          </a:custGeom>
          <a:solidFill>
            <a:srgbClr val="FFFFFF"/>
          </a:solidFill>
        </p:spPr>
        <p:txBody>
          <a:bodyPr wrap="square" lIns="0" tIns="0" rIns="0" bIns="0" rtlCol="0"/>
          <a:lstStyle/>
          <a:p>
            <a:endParaRPr/>
          </a:p>
        </p:txBody>
      </p:sp>
      <p:sp>
        <p:nvSpPr>
          <p:cNvPr id="6" name="object 6"/>
          <p:cNvSpPr/>
          <p:nvPr/>
        </p:nvSpPr>
        <p:spPr>
          <a:xfrm>
            <a:off x="17863339" y="10018460"/>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21" y="3287"/>
                </a:lnTo>
                <a:lnTo>
                  <a:pt x="133221" y="132100"/>
                </a:lnTo>
                <a:lnTo>
                  <a:pt x="157105" y="132100"/>
                </a:lnTo>
                <a:lnTo>
                  <a:pt x="157105" y="84290"/>
                </a:lnTo>
                <a:lnTo>
                  <a:pt x="205618" y="84290"/>
                </a:lnTo>
                <a:lnTo>
                  <a:pt x="203135" y="79746"/>
                </a:lnTo>
                <a:lnTo>
                  <a:pt x="210164" y="76742"/>
                </a:lnTo>
                <a:lnTo>
                  <a:pt x="218522" y="70450"/>
                </a:lnTo>
                <a:lnTo>
                  <a:pt x="222547" y="64406"/>
                </a:lnTo>
                <a:lnTo>
                  <a:pt x="157105" y="64406"/>
                </a:lnTo>
                <a:lnTo>
                  <a:pt x="157105" y="24062"/>
                </a:lnTo>
                <a:lnTo>
                  <a:pt x="223563" y="24062"/>
                </a:lnTo>
                <a:lnTo>
                  <a:pt x="219842" y="18197"/>
                </a:lnTo>
                <a:lnTo>
                  <a:pt x="214244" y="12575"/>
                </a:lnTo>
                <a:lnTo>
                  <a:pt x="205651" y="7306"/>
                </a:lnTo>
                <a:lnTo>
                  <a:pt x="196462" y="4582"/>
                </a:lnTo>
                <a:lnTo>
                  <a:pt x="186170"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3" y="24062"/>
                </a:moveTo>
                <a:lnTo>
                  <a:pt x="168256" y="24062"/>
                </a:lnTo>
                <a:lnTo>
                  <a:pt x="177536" y="24130"/>
                </a:lnTo>
                <a:lnTo>
                  <a:pt x="184449" y="24473"/>
                </a:lnTo>
                <a:lnTo>
                  <a:pt x="203980" y="44333"/>
                </a:lnTo>
                <a:lnTo>
                  <a:pt x="201233" y="55175"/>
                </a:lnTo>
                <a:lnTo>
                  <a:pt x="194693" y="61087"/>
                </a:lnTo>
                <a:lnTo>
                  <a:pt x="187159" y="63503"/>
                </a:lnTo>
                <a:lnTo>
                  <a:pt x="181387" y="64039"/>
                </a:lnTo>
                <a:lnTo>
                  <a:pt x="176842" y="64217"/>
                </a:lnTo>
                <a:lnTo>
                  <a:pt x="173732" y="64406"/>
                </a:lnTo>
                <a:lnTo>
                  <a:pt x="222547" y="64406"/>
                </a:lnTo>
                <a:lnTo>
                  <a:pt x="225513" y="59953"/>
                </a:lnTo>
                <a:lnTo>
                  <a:pt x="228443" y="44333"/>
                </a:lnTo>
                <a:lnTo>
                  <a:pt x="227351" y="33976"/>
                </a:lnTo>
                <a:lnTo>
                  <a:pt x="224347" y="25297"/>
                </a:lnTo>
                <a:lnTo>
                  <a:pt x="223563" y="24062"/>
                </a:lnTo>
                <a:close/>
              </a:path>
              <a:path w="1236344" h="135890">
                <a:moveTo>
                  <a:pt x="328471" y="3287"/>
                </a:moveTo>
                <a:lnTo>
                  <a:pt x="301111" y="3287"/>
                </a:lnTo>
                <a:lnTo>
                  <a:pt x="257667" y="132100"/>
                </a:lnTo>
                <a:lnTo>
                  <a:pt x="283415" y="132100"/>
                </a:lnTo>
                <a:lnTo>
                  <a:pt x="290881" y="106918"/>
                </a:lnTo>
                <a:lnTo>
                  <a:pt x="363826" y="106918"/>
                </a:lnTo>
                <a:lnTo>
                  <a:pt x="356678" y="85965"/>
                </a:lnTo>
                <a:lnTo>
                  <a:pt x="297257" y="85965"/>
                </a:lnTo>
                <a:lnTo>
                  <a:pt x="315131" y="26637"/>
                </a:lnTo>
                <a:lnTo>
                  <a:pt x="336437" y="26637"/>
                </a:lnTo>
                <a:lnTo>
                  <a:pt x="328471" y="3287"/>
                </a:lnTo>
                <a:close/>
              </a:path>
              <a:path w="1236344" h="135890">
                <a:moveTo>
                  <a:pt x="363826" y="106918"/>
                </a:moveTo>
                <a:lnTo>
                  <a:pt x="339235" y="106918"/>
                </a:lnTo>
                <a:lnTo>
                  <a:pt x="346711" y="132100"/>
                </a:lnTo>
                <a:lnTo>
                  <a:pt x="372417" y="132100"/>
                </a:lnTo>
                <a:lnTo>
                  <a:pt x="363826" y="106918"/>
                </a:lnTo>
                <a:close/>
              </a:path>
              <a:path w="1236344" h="135890">
                <a:moveTo>
                  <a:pt x="336437" y="26637"/>
                </a:moveTo>
                <a:lnTo>
                  <a:pt x="315131" y="26637"/>
                </a:lnTo>
                <a:lnTo>
                  <a:pt x="332827" y="85965"/>
                </a:lnTo>
                <a:lnTo>
                  <a:pt x="356678" y="85965"/>
                </a:lnTo>
                <a:lnTo>
                  <a:pt x="336437" y="26637"/>
                </a:lnTo>
                <a:close/>
              </a:path>
              <a:path w="1236344" h="135890">
                <a:moveTo>
                  <a:pt x="431002" y="3287"/>
                </a:moveTo>
                <a:lnTo>
                  <a:pt x="409327" y="3287"/>
                </a:lnTo>
                <a:lnTo>
                  <a:pt x="409327" y="132100"/>
                </a:lnTo>
                <a:lnTo>
                  <a:pt x="432834" y="132100"/>
                </a:lnTo>
                <a:lnTo>
                  <a:pt x="431400" y="41799"/>
                </a:lnTo>
                <a:lnTo>
                  <a:pt x="455101" y="41799"/>
                </a:lnTo>
                <a:lnTo>
                  <a:pt x="431002" y="3287"/>
                </a:lnTo>
                <a:close/>
              </a:path>
              <a:path w="1236344" h="135890">
                <a:moveTo>
                  <a:pt x="455101" y="41799"/>
                </a:moveTo>
                <a:lnTo>
                  <a:pt x="431400" y="41799"/>
                </a:lnTo>
                <a:lnTo>
                  <a:pt x="487807" y="132100"/>
                </a:lnTo>
                <a:lnTo>
                  <a:pt x="508759" y="132100"/>
                </a:lnTo>
                <a:lnTo>
                  <a:pt x="508759" y="94332"/>
                </a:lnTo>
                <a:lnTo>
                  <a:pt x="487974" y="94332"/>
                </a:lnTo>
                <a:lnTo>
                  <a:pt x="455101" y="41799"/>
                </a:lnTo>
                <a:close/>
              </a:path>
              <a:path w="1236344" h="135890">
                <a:moveTo>
                  <a:pt x="508759" y="3287"/>
                </a:moveTo>
                <a:lnTo>
                  <a:pt x="485032" y="3287"/>
                </a:lnTo>
                <a:lnTo>
                  <a:pt x="487974" y="94332"/>
                </a:lnTo>
                <a:lnTo>
                  <a:pt x="508759" y="94332"/>
                </a:lnTo>
                <a:lnTo>
                  <a:pt x="508759" y="3287"/>
                </a:lnTo>
                <a:close/>
              </a:path>
              <a:path w="1236344" h="135890">
                <a:moveTo>
                  <a:pt x="575731" y="93798"/>
                </a:moveTo>
                <a:lnTo>
                  <a:pt x="555480" y="108028"/>
                </a:lnTo>
                <a:lnTo>
                  <a:pt x="563565" y="118097"/>
                </a:lnTo>
                <a:lnTo>
                  <a:pt x="572574" y="125166"/>
                </a:lnTo>
                <a:lnTo>
                  <a:pt x="581378" y="129773"/>
                </a:lnTo>
                <a:lnTo>
                  <a:pt x="588851" y="132456"/>
                </a:lnTo>
                <a:lnTo>
                  <a:pt x="596725" y="134634"/>
                </a:lnTo>
                <a:lnTo>
                  <a:pt x="604735" y="135388"/>
                </a:lnTo>
                <a:lnTo>
                  <a:pt x="611845" y="135388"/>
                </a:lnTo>
                <a:lnTo>
                  <a:pt x="631960" y="133071"/>
                </a:lnTo>
                <a:lnTo>
                  <a:pt x="649497" y="125759"/>
                </a:lnTo>
                <a:lnTo>
                  <a:pt x="661492" y="113326"/>
                </a:lnTo>
                <a:lnTo>
                  <a:pt x="615719" y="113326"/>
                </a:lnTo>
                <a:lnTo>
                  <a:pt x="598424" y="110943"/>
                </a:lnTo>
                <a:lnTo>
                  <a:pt x="586686" y="105344"/>
                </a:lnTo>
                <a:lnTo>
                  <a:pt x="579467" y="98854"/>
                </a:lnTo>
                <a:lnTo>
                  <a:pt x="575731" y="93798"/>
                </a:lnTo>
                <a:close/>
              </a:path>
              <a:path w="1236344" h="135890">
                <a:moveTo>
                  <a:pt x="613321" y="0"/>
                </a:moveTo>
                <a:lnTo>
                  <a:pt x="592590" y="2834"/>
                </a:lnTo>
                <a:lnTo>
                  <a:pt x="576517" y="10901"/>
                </a:lnTo>
                <a:lnTo>
                  <a:pt x="566124" y="23549"/>
                </a:lnTo>
                <a:lnTo>
                  <a:pt x="562433" y="40124"/>
                </a:lnTo>
                <a:lnTo>
                  <a:pt x="564999" y="53728"/>
                </a:lnTo>
                <a:lnTo>
                  <a:pt x="592149" y="74269"/>
                </a:lnTo>
                <a:lnTo>
                  <a:pt x="600379" y="76280"/>
                </a:lnTo>
                <a:lnTo>
                  <a:pt x="615897" y="79557"/>
                </a:lnTo>
                <a:lnTo>
                  <a:pt x="627551" y="82280"/>
                </a:lnTo>
                <a:lnTo>
                  <a:pt x="627949" y="82458"/>
                </a:lnTo>
                <a:lnTo>
                  <a:pt x="630839" y="83568"/>
                </a:lnTo>
                <a:lnTo>
                  <a:pt x="634881" y="85212"/>
                </a:lnTo>
                <a:lnTo>
                  <a:pt x="640524" y="88154"/>
                </a:lnTo>
                <a:lnTo>
                  <a:pt x="640524" y="100740"/>
                </a:lnTo>
                <a:lnTo>
                  <a:pt x="638891" y="107316"/>
                </a:lnTo>
                <a:lnTo>
                  <a:pt x="625007" y="112959"/>
                </a:lnTo>
                <a:lnTo>
                  <a:pt x="620253" y="113326"/>
                </a:lnTo>
                <a:lnTo>
                  <a:pt x="661492" y="113326"/>
                </a:lnTo>
                <a:lnTo>
                  <a:pt x="661895" y="112908"/>
                </a:lnTo>
                <a:lnTo>
                  <a:pt x="666597" y="93976"/>
                </a:lnTo>
                <a:lnTo>
                  <a:pt x="662509" y="76867"/>
                </a:lnTo>
                <a:lnTo>
                  <a:pt x="624829" y="55642"/>
                </a:lnTo>
                <a:lnTo>
                  <a:pt x="602848" y="50933"/>
                </a:lnTo>
                <a:lnTo>
                  <a:pt x="595233" y="48338"/>
                </a:lnTo>
                <a:lnTo>
                  <a:pt x="589808" y="44102"/>
                </a:lnTo>
                <a:lnTo>
                  <a:pt x="587741" y="37402"/>
                </a:lnTo>
                <a:lnTo>
                  <a:pt x="589715" y="30782"/>
                </a:lnTo>
                <a:lnTo>
                  <a:pt x="595030" y="25846"/>
                </a:lnTo>
                <a:lnTo>
                  <a:pt x="602773" y="22761"/>
                </a:lnTo>
                <a:lnTo>
                  <a:pt x="612033" y="21695"/>
                </a:lnTo>
                <a:lnTo>
                  <a:pt x="661366" y="21695"/>
                </a:lnTo>
                <a:lnTo>
                  <a:pt x="657095" y="16755"/>
                </a:lnTo>
                <a:lnTo>
                  <a:pt x="646213" y="8378"/>
                </a:lnTo>
                <a:lnTo>
                  <a:pt x="631840" y="2327"/>
                </a:lnTo>
                <a:lnTo>
                  <a:pt x="613321" y="0"/>
                </a:lnTo>
                <a:close/>
              </a:path>
              <a:path w="1236344" h="135890">
                <a:moveTo>
                  <a:pt x="661366" y="21695"/>
                </a:moveTo>
                <a:lnTo>
                  <a:pt x="612033" y="21695"/>
                </a:lnTo>
                <a:lnTo>
                  <a:pt x="625340" y="23791"/>
                </a:lnTo>
                <a:lnTo>
                  <a:pt x="634831" y="28883"/>
                </a:lnTo>
                <a:lnTo>
                  <a:pt x="641271" y="35177"/>
                </a:lnTo>
                <a:lnTo>
                  <a:pt x="645425" y="40878"/>
                </a:lnTo>
                <a:lnTo>
                  <a:pt x="665142" y="26062"/>
                </a:lnTo>
                <a:lnTo>
                  <a:pt x="661366" y="21695"/>
                </a:lnTo>
                <a:close/>
              </a:path>
              <a:path w="1236344" h="135890">
                <a:moveTo>
                  <a:pt x="773714" y="3287"/>
                </a:moveTo>
                <a:lnTo>
                  <a:pt x="715705" y="3287"/>
                </a:lnTo>
                <a:lnTo>
                  <a:pt x="715705" y="132100"/>
                </a:lnTo>
                <a:lnTo>
                  <a:pt x="739956" y="132100"/>
                </a:lnTo>
                <a:lnTo>
                  <a:pt x="739956" y="88468"/>
                </a:lnTo>
                <a:lnTo>
                  <a:pt x="773348" y="88468"/>
                </a:lnTo>
                <a:lnTo>
                  <a:pt x="780468" y="86824"/>
                </a:lnTo>
                <a:lnTo>
                  <a:pt x="795013" y="80742"/>
                </a:lnTo>
                <a:lnTo>
                  <a:pt x="804593" y="71026"/>
                </a:lnTo>
                <a:lnTo>
                  <a:pt x="805653" y="68615"/>
                </a:lnTo>
                <a:lnTo>
                  <a:pt x="739956" y="68615"/>
                </a:lnTo>
                <a:lnTo>
                  <a:pt x="739956" y="23884"/>
                </a:lnTo>
                <a:lnTo>
                  <a:pt x="805187" y="23884"/>
                </a:lnTo>
                <a:lnTo>
                  <a:pt x="801067" y="17237"/>
                </a:lnTo>
                <a:lnTo>
                  <a:pt x="791258" y="9466"/>
                </a:lnTo>
                <a:lnTo>
                  <a:pt x="781222" y="5287"/>
                </a:lnTo>
                <a:lnTo>
                  <a:pt x="773714" y="3287"/>
                </a:lnTo>
                <a:close/>
              </a:path>
              <a:path w="1236344" h="135890">
                <a:moveTo>
                  <a:pt x="805187" y="23884"/>
                </a:moveTo>
                <a:lnTo>
                  <a:pt x="766060" y="23884"/>
                </a:lnTo>
                <a:lnTo>
                  <a:pt x="774458" y="24062"/>
                </a:lnTo>
                <a:lnTo>
                  <a:pt x="780547" y="29253"/>
                </a:lnTo>
                <a:lnTo>
                  <a:pt x="782688" y="31182"/>
                </a:lnTo>
                <a:lnTo>
                  <a:pt x="786876" y="36114"/>
                </a:lnTo>
                <a:lnTo>
                  <a:pt x="786835" y="46166"/>
                </a:lnTo>
                <a:lnTo>
                  <a:pt x="766782" y="68615"/>
                </a:lnTo>
                <a:lnTo>
                  <a:pt x="805653" y="68615"/>
                </a:lnTo>
                <a:lnTo>
                  <a:pt x="809861" y="59044"/>
                </a:lnTo>
                <a:lnTo>
                  <a:pt x="811472" y="46166"/>
                </a:lnTo>
                <a:lnTo>
                  <a:pt x="808515" y="29253"/>
                </a:lnTo>
                <a:lnTo>
                  <a:pt x="805187" y="23884"/>
                </a:lnTo>
                <a:close/>
              </a:path>
              <a:path w="1236344" h="135890">
                <a:moveTo>
                  <a:pt x="909312" y="0"/>
                </a:moveTo>
                <a:lnTo>
                  <a:pt x="884776" y="5062"/>
                </a:lnTo>
                <a:lnTo>
                  <a:pt x="865159" y="19156"/>
                </a:lnTo>
                <a:lnTo>
                  <a:pt x="852151" y="40640"/>
                </a:lnTo>
                <a:lnTo>
                  <a:pt x="847440" y="67872"/>
                </a:lnTo>
                <a:lnTo>
                  <a:pt x="848323" y="80113"/>
                </a:lnTo>
                <a:lnTo>
                  <a:pt x="864581" y="115682"/>
                </a:lnTo>
                <a:lnTo>
                  <a:pt x="908925" y="135388"/>
                </a:lnTo>
                <a:lnTo>
                  <a:pt x="935311" y="129995"/>
                </a:lnTo>
                <a:lnTo>
                  <a:pt x="954741" y="115365"/>
                </a:lnTo>
                <a:lnTo>
                  <a:pt x="955980" y="113148"/>
                </a:lnTo>
                <a:lnTo>
                  <a:pt x="909679" y="113148"/>
                </a:lnTo>
                <a:lnTo>
                  <a:pt x="894821" y="109983"/>
                </a:lnTo>
                <a:lnTo>
                  <a:pt x="882950" y="100843"/>
                </a:lnTo>
                <a:lnTo>
                  <a:pt x="875083" y="86259"/>
                </a:lnTo>
                <a:lnTo>
                  <a:pt x="872235" y="66762"/>
                </a:lnTo>
                <a:lnTo>
                  <a:pt x="874893" y="48464"/>
                </a:lnTo>
                <a:lnTo>
                  <a:pt x="882399" y="34356"/>
                </a:lnTo>
                <a:lnTo>
                  <a:pt x="894048" y="25275"/>
                </a:lnTo>
                <a:lnTo>
                  <a:pt x="909134" y="22062"/>
                </a:lnTo>
                <a:lnTo>
                  <a:pt x="955235" y="22062"/>
                </a:lnTo>
                <a:lnTo>
                  <a:pt x="952186" y="17350"/>
                </a:lnTo>
                <a:lnTo>
                  <a:pt x="932448" y="4391"/>
                </a:lnTo>
                <a:lnTo>
                  <a:pt x="909312" y="0"/>
                </a:lnTo>
                <a:close/>
              </a:path>
              <a:path w="1236344" h="135890">
                <a:moveTo>
                  <a:pt x="955235" y="22062"/>
                </a:moveTo>
                <a:lnTo>
                  <a:pt x="909134" y="22062"/>
                </a:lnTo>
                <a:lnTo>
                  <a:pt x="925811" y="26076"/>
                </a:lnTo>
                <a:lnTo>
                  <a:pt x="937733" y="36798"/>
                </a:lnTo>
                <a:lnTo>
                  <a:pt x="944797" y="52246"/>
                </a:lnTo>
                <a:lnTo>
                  <a:pt x="946903" y="70437"/>
                </a:lnTo>
                <a:lnTo>
                  <a:pt x="943120" y="90195"/>
                </a:lnTo>
                <a:lnTo>
                  <a:pt x="934114" y="103423"/>
                </a:lnTo>
                <a:lnTo>
                  <a:pt x="922196" y="110836"/>
                </a:lnTo>
                <a:lnTo>
                  <a:pt x="909679" y="113148"/>
                </a:lnTo>
                <a:lnTo>
                  <a:pt x="955980" y="113148"/>
                </a:lnTo>
                <a:lnTo>
                  <a:pt x="966777" y="93820"/>
                </a:lnTo>
                <a:lnTo>
                  <a:pt x="970975" y="67683"/>
                </a:lnTo>
                <a:lnTo>
                  <a:pt x="965903" y="38555"/>
                </a:lnTo>
                <a:lnTo>
                  <a:pt x="955235" y="22062"/>
                </a:lnTo>
                <a:close/>
              </a:path>
              <a:path w="1236344" h="135890">
                <a:moveTo>
                  <a:pt x="1055297" y="3287"/>
                </a:moveTo>
                <a:lnTo>
                  <a:pt x="1014241" y="3287"/>
                </a:lnTo>
                <a:lnTo>
                  <a:pt x="1014241" y="132100"/>
                </a:lnTo>
                <a:lnTo>
                  <a:pt x="1038135" y="132100"/>
                </a:lnTo>
                <a:lnTo>
                  <a:pt x="1038135" y="84290"/>
                </a:lnTo>
                <a:lnTo>
                  <a:pt x="1086601" y="84290"/>
                </a:lnTo>
                <a:lnTo>
                  <a:pt x="1084113" y="79746"/>
                </a:lnTo>
                <a:lnTo>
                  <a:pt x="1091159" y="76742"/>
                </a:lnTo>
                <a:lnTo>
                  <a:pt x="1099534" y="70450"/>
                </a:lnTo>
                <a:lnTo>
                  <a:pt x="1103567" y="64406"/>
                </a:lnTo>
                <a:lnTo>
                  <a:pt x="1038135" y="64406"/>
                </a:lnTo>
                <a:lnTo>
                  <a:pt x="1038135" y="24062"/>
                </a:lnTo>
                <a:lnTo>
                  <a:pt x="1104589" y="24062"/>
                </a:lnTo>
                <a:lnTo>
                  <a:pt x="1100860" y="18197"/>
                </a:lnTo>
                <a:lnTo>
                  <a:pt x="1095244" y="12575"/>
                </a:lnTo>
                <a:lnTo>
                  <a:pt x="1086646" y="7306"/>
                </a:lnTo>
                <a:lnTo>
                  <a:pt x="1077469" y="4582"/>
                </a:lnTo>
                <a:lnTo>
                  <a:pt x="1067193" y="3533"/>
                </a:lnTo>
                <a:lnTo>
                  <a:pt x="1055297" y="3287"/>
                </a:lnTo>
                <a:close/>
              </a:path>
              <a:path w="1236344" h="135890">
                <a:moveTo>
                  <a:pt x="1086601" y="84290"/>
                </a:moveTo>
                <a:lnTo>
                  <a:pt x="1059664" y="84290"/>
                </a:lnTo>
                <a:lnTo>
                  <a:pt x="1085233" y="132100"/>
                </a:lnTo>
                <a:lnTo>
                  <a:pt x="1112772" y="132100"/>
                </a:lnTo>
                <a:lnTo>
                  <a:pt x="1086601" y="84290"/>
                </a:lnTo>
                <a:close/>
              </a:path>
              <a:path w="1236344" h="135890">
                <a:moveTo>
                  <a:pt x="1104589" y="24062"/>
                </a:moveTo>
                <a:lnTo>
                  <a:pt x="1049256" y="24062"/>
                </a:lnTo>
                <a:lnTo>
                  <a:pt x="1058534" y="24130"/>
                </a:lnTo>
                <a:lnTo>
                  <a:pt x="1065457" y="24473"/>
                </a:lnTo>
                <a:lnTo>
                  <a:pt x="1070671" y="25298"/>
                </a:lnTo>
                <a:lnTo>
                  <a:pt x="1074825" y="26815"/>
                </a:lnTo>
                <a:lnTo>
                  <a:pt x="1084877" y="31936"/>
                </a:lnTo>
                <a:lnTo>
                  <a:pt x="1085000" y="44333"/>
                </a:lnTo>
                <a:lnTo>
                  <a:pt x="1082253" y="55175"/>
                </a:lnTo>
                <a:lnTo>
                  <a:pt x="1075714" y="61087"/>
                </a:lnTo>
                <a:lnTo>
                  <a:pt x="1068184" y="63503"/>
                </a:lnTo>
                <a:lnTo>
                  <a:pt x="1062417" y="64039"/>
                </a:lnTo>
                <a:lnTo>
                  <a:pt x="1057842" y="64217"/>
                </a:lnTo>
                <a:lnTo>
                  <a:pt x="1054732" y="64406"/>
                </a:lnTo>
                <a:lnTo>
                  <a:pt x="1103567" y="64406"/>
                </a:lnTo>
                <a:lnTo>
                  <a:pt x="1106539" y="59953"/>
                </a:lnTo>
                <a:lnTo>
                  <a:pt x="1109474" y="44333"/>
                </a:lnTo>
                <a:lnTo>
                  <a:pt x="1108381" y="33976"/>
                </a:lnTo>
                <a:lnTo>
                  <a:pt x="1105374" y="25297"/>
                </a:lnTo>
                <a:lnTo>
                  <a:pt x="1104589" y="24062"/>
                </a:lnTo>
                <a:close/>
              </a:path>
              <a:path w="1236344" h="135890">
                <a:moveTo>
                  <a:pt x="1200518" y="25172"/>
                </a:moveTo>
                <a:lnTo>
                  <a:pt x="1176456" y="25172"/>
                </a:lnTo>
                <a:lnTo>
                  <a:pt x="1176456" y="132100"/>
                </a:lnTo>
                <a:lnTo>
                  <a:pt x="1200518" y="132100"/>
                </a:lnTo>
                <a:lnTo>
                  <a:pt x="1200518" y="25172"/>
                </a:lnTo>
                <a:close/>
              </a:path>
              <a:path w="1236344" h="135890">
                <a:moveTo>
                  <a:pt x="1236108" y="3287"/>
                </a:moveTo>
                <a:lnTo>
                  <a:pt x="1141619" y="3287"/>
                </a:lnTo>
                <a:lnTo>
                  <a:pt x="1141619" y="25172"/>
                </a:lnTo>
                <a:lnTo>
                  <a:pt x="1236108" y="25172"/>
                </a:lnTo>
                <a:lnTo>
                  <a:pt x="1236108" y="3287"/>
                </a:lnTo>
                <a:close/>
              </a:path>
            </a:pathLst>
          </a:custGeom>
          <a:solidFill>
            <a:srgbClr val="FFFFFF"/>
          </a:solidFill>
        </p:spPr>
        <p:txBody>
          <a:bodyPr wrap="square" lIns="0" tIns="0" rIns="0" bIns="0" rtlCol="0"/>
          <a:lstStyle/>
          <a:p>
            <a:endParaRPr/>
          </a:p>
        </p:txBody>
      </p:sp>
      <p:sp>
        <p:nvSpPr>
          <p:cNvPr id="7" name="object 7"/>
          <p:cNvSpPr/>
          <p:nvPr/>
        </p:nvSpPr>
        <p:spPr>
          <a:xfrm>
            <a:off x="17873749" y="9829355"/>
            <a:ext cx="1567180" cy="135890"/>
          </a:xfrm>
          <a:custGeom>
            <a:avLst/>
            <a:gdLst/>
            <a:ahLst/>
            <a:cxnLst/>
            <a:rect l="l" t="t" r="r" b="b"/>
            <a:pathLst>
              <a:path w="1567180" h="135890">
                <a:moveTo>
                  <a:pt x="23706" y="3287"/>
                </a:moveTo>
                <a:lnTo>
                  <a:pt x="0" y="3287"/>
                </a:lnTo>
                <a:lnTo>
                  <a:pt x="0" y="132100"/>
                </a:lnTo>
                <a:lnTo>
                  <a:pt x="23706" y="132100"/>
                </a:lnTo>
                <a:lnTo>
                  <a:pt x="23706" y="3287"/>
                </a:lnTo>
                <a:close/>
              </a:path>
              <a:path w="1567180" h="135890">
                <a:moveTo>
                  <a:pt x="97630" y="3277"/>
                </a:moveTo>
                <a:lnTo>
                  <a:pt x="75924" y="3277"/>
                </a:lnTo>
                <a:lnTo>
                  <a:pt x="75924" y="132100"/>
                </a:lnTo>
                <a:lnTo>
                  <a:pt x="99452" y="132100"/>
                </a:lnTo>
                <a:lnTo>
                  <a:pt x="97986" y="41768"/>
                </a:lnTo>
                <a:lnTo>
                  <a:pt x="121704" y="41768"/>
                </a:lnTo>
                <a:lnTo>
                  <a:pt x="97630" y="3277"/>
                </a:lnTo>
                <a:close/>
              </a:path>
              <a:path w="1567180" h="135890">
                <a:moveTo>
                  <a:pt x="121704" y="41768"/>
                </a:moveTo>
                <a:lnTo>
                  <a:pt x="97986" y="41768"/>
                </a:lnTo>
                <a:lnTo>
                  <a:pt x="154382" y="132100"/>
                </a:lnTo>
                <a:lnTo>
                  <a:pt x="175334" y="132100"/>
                </a:lnTo>
                <a:lnTo>
                  <a:pt x="175334" y="94300"/>
                </a:lnTo>
                <a:lnTo>
                  <a:pt x="154560" y="94300"/>
                </a:lnTo>
                <a:lnTo>
                  <a:pt x="121704" y="41768"/>
                </a:lnTo>
                <a:close/>
              </a:path>
              <a:path w="1567180" h="135890">
                <a:moveTo>
                  <a:pt x="175334" y="3277"/>
                </a:moveTo>
                <a:lnTo>
                  <a:pt x="151660" y="3277"/>
                </a:lnTo>
                <a:lnTo>
                  <a:pt x="154560" y="94300"/>
                </a:lnTo>
                <a:lnTo>
                  <a:pt x="175334" y="94300"/>
                </a:lnTo>
                <a:lnTo>
                  <a:pt x="175334" y="3277"/>
                </a:lnTo>
                <a:close/>
              </a:path>
              <a:path w="1567180" h="135890">
                <a:moveTo>
                  <a:pt x="267855" y="25130"/>
                </a:moveTo>
                <a:lnTo>
                  <a:pt x="243783" y="25130"/>
                </a:lnTo>
                <a:lnTo>
                  <a:pt x="243783" y="132100"/>
                </a:lnTo>
                <a:lnTo>
                  <a:pt x="267855" y="132100"/>
                </a:lnTo>
                <a:lnTo>
                  <a:pt x="267855" y="25130"/>
                </a:lnTo>
                <a:close/>
              </a:path>
              <a:path w="1567180" h="135890">
                <a:moveTo>
                  <a:pt x="303425" y="3277"/>
                </a:moveTo>
                <a:lnTo>
                  <a:pt x="208946" y="3277"/>
                </a:lnTo>
                <a:lnTo>
                  <a:pt x="208946" y="25130"/>
                </a:lnTo>
                <a:lnTo>
                  <a:pt x="303425" y="25130"/>
                </a:lnTo>
                <a:lnTo>
                  <a:pt x="303425" y="3277"/>
                </a:lnTo>
                <a:close/>
              </a:path>
              <a:path w="1567180" h="135890">
                <a:moveTo>
                  <a:pt x="427725" y="3277"/>
                </a:moveTo>
                <a:lnTo>
                  <a:pt x="336125" y="3277"/>
                </a:lnTo>
                <a:lnTo>
                  <a:pt x="336125" y="132100"/>
                </a:lnTo>
                <a:lnTo>
                  <a:pt x="432280" y="132100"/>
                </a:lnTo>
                <a:lnTo>
                  <a:pt x="432280" y="110394"/>
                </a:lnTo>
                <a:lnTo>
                  <a:pt x="359831" y="110394"/>
                </a:lnTo>
                <a:lnTo>
                  <a:pt x="359831" y="75882"/>
                </a:lnTo>
                <a:lnTo>
                  <a:pt x="421871" y="75882"/>
                </a:lnTo>
                <a:lnTo>
                  <a:pt x="421871" y="55108"/>
                </a:lnTo>
                <a:lnTo>
                  <a:pt x="359831" y="55108"/>
                </a:lnTo>
                <a:lnTo>
                  <a:pt x="359831" y="24774"/>
                </a:lnTo>
                <a:lnTo>
                  <a:pt x="427725" y="24774"/>
                </a:lnTo>
                <a:lnTo>
                  <a:pt x="427725" y="3277"/>
                </a:lnTo>
                <a:close/>
              </a:path>
              <a:path w="1567180" h="135890">
                <a:moveTo>
                  <a:pt x="514036" y="3277"/>
                </a:moveTo>
                <a:lnTo>
                  <a:pt x="472980" y="3277"/>
                </a:lnTo>
                <a:lnTo>
                  <a:pt x="472980" y="132100"/>
                </a:lnTo>
                <a:lnTo>
                  <a:pt x="496874" y="132100"/>
                </a:lnTo>
                <a:lnTo>
                  <a:pt x="496874" y="84290"/>
                </a:lnTo>
                <a:lnTo>
                  <a:pt x="545393" y="84290"/>
                </a:lnTo>
                <a:lnTo>
                  <a:pt x="542894" y="79714"/>
                </a:lnTo>
                <a:lnTo>
                  <a:pt x="549933" y="76723"/>
                </a:lnTo>
                <a:lnTo>
                  <a:pt x="558294" y="70427"/>
                </a:lnTo>
                <a:lnTo>
                  <a:pt x="562300" y="64406"/>
                </a:lnTo>
                <a:lnTo>
                  <a:pt x="496874" y="64406"/>
                </a:lnTo>
                <a:lnTo>
                  <a:pt x="496874" y="24062"/>
                </a:lnTo>
                <a:lnTo>
                  <a:pt x="563338" y="24062"/>
                </a:lnTo>
                <a:lnTo>
                  <a:pt x="559616" y="18199"/>
                </a:lnTo>
                <a:lnTo>
                  <a:pt x="554025" y="12586"/>
                </a:lnTo>
                <a:lnTo>
                  <a:pt x="545420" y="7310"/>
                </a:lnTo>
                <a:lnTo>
                  <a:pt x="536229" y="4582"/>
                </a:lnTo>
                <a:lnTo>
                  <a:pt x="525939" y="3528"/>
                </a:lnTo>
                <a:lnTo>
                  <a:pt x="514036" y="3277"/>
                </a:lnTo>
                <a:close/>
              </a:path>
              <a:path w="1567180" h="135890">
                <a:moveTo>
                  <a:pt x="545393" y="84290"/>
                </a:moveTo>
                <a:lnTo>
                  <a:pt x="518444" y="84290"/>
                </a:lnTo>
                <a:lnTo>
                  <a:pt x="543972" y="132100"/>
                </a:lnTo>
                <a:lnTo>
                  <a:pt x="571500" y="132100"/>
                </a:lnTo>
                <a:lnTo>
                  <a:pt x="545393" y="84290"/>
                </a:lnTo>
                <a:close/>
              </a:path>
              <a:path w="1567180" h="135890">
                <a:moveTo>
                  <a:pt x="563338" y="24062"/>
                </a:moveTo>
                <a:lnTo>
                  <a:pt x="508036" y="24062"/>
                </a:lnTo>
                <a:lnTo>
                  <a:pt x="517305" y="24129"/>
                </a:lnTo>
                <a:lnTo>
                  <a:pt x="524217" y="24467"/>
                </a:lnTo>
                <a:lnTo>
                  <a:pt x="543749" y="44302"/>
                </a:lnTo>
                <a:lnTo>
                  <a:pt x="541002" y="55144"/>
                </a:lnTo>
                <a:lnTo>
                  <a:pt x="534462" y="61067"/>
                </a:lnTo>
                <a:lnTo>
                  <a:pt x="526929" y="63497"/>
                </a:lnTo>
                <a:lnTo>
                  <a:pt x="521156" y="64039"/>
                </a:lnTo>
                <a:lnTo>
                  <a:pt x="516612" y="64228"/>
                </a:lnTo>
                <a:lnTo>
                  <a:pt x="513492" y="64406"/>
                </a:lnTo>
                <a:lnTo>
                  <a:pt x="562300" y="64406"/>
                </a:lnTo>
                <a:lnTo>
                  <a:pt x="565284" y="59921"/>
                </a:lnTo>
                <a:lnTo>
                  <a:pt x="568213" y="44302"/>
                </a:lnTo>
                <a:lnTo>
                  <a:pt x="567121" y="33958"/>
                </a:lnTo>
                <a:lnTo>
                  <a:pt x="564112" y="25281"/>
                </a:lnTo>
                <a:lnTo>
                  <a:pt x="563338" y="24062"/>
                </a:lnTo>
                <a:close/>
              </a:path>
              <a:path w="1567180" h="135890">
                <a:moveTo>
                  <a:pt x="635017" y="3277"/>
                </a:moveTo>
                <a:lnTo>
                  <a:pt x="613321" y="3277"/>
                </a:lnTo>
                <a:lnTo>
                  <a:pt x="613321" y="132100"/>
                </a:lnTo>
                <a:lnTo>
                  <a:pt x="636849" y="132100"/>
                </a:lnTo>
                <a:lnTo>
                  <a:pt x="635373" y="41768"/>
                </a:lnTo>
                <a:lnTo>
                  <a:pt x="659095" y="41768"/>
                </a:lnTo>
                <a:lnTo>
                  <a:pt x="635017" y="3277"/>
                </a:lnTo>
                <a:close/>
              </a:path>
              <a:path w="1567180" h="135890">
                <a:moveTo>
                  <a:pt x="659095" y="41768"/>
                </a:moveTo>
                <a:lnTo>
                  <a:pt x="635373" y="41768"/>
                </a:lnTo>
                <a:lnTo>
                  <a:pt x="691779" y="132100"/>
                </a:lnTo>
                <a:lnTo>
                  <a:pt x="712774" y="132100"/>
                </a:lnTo>
                <a:lnTo>
                  <a:pt x="712774" y="94300"/>
                </a:lnTo>
                <a:lnTo>
                  <a:pt x="691957" y="94300"/>
                </a:lnTo>
                <a:lnTo>
                  <a:pt x="659095" y="41768"/>
                </a:lnTo>
                <a:close/>
              </a:path>
              <a:path w="1567180" h="135890">
                <a:moveTo>
                  <a:pt x="712774" y="3277"/>
                </a:moveTo>
                <a:lnTo>
                  <a:pt x="689068" y="3277"/>
                </a:lnTo>
                <a:lnTo>
                  <a:pt x="691957" y="94300"/>
                </a:lnTo>
                <a:lnTo>
                  <a:pt x="712774" y="94300"/>
                </a:lnTo>
                <a:lnTo>
                  <a:pt x="712774" y="3277"/>
                </a:lnTo>
                <a:close/>
              </a:path>
              <a:path w="1567180" h="135890">
                <a:moveTo>
                  <a:pt x="814226" y="3277"/>
                </a:moveTo>
                <a:lnTo>
                  <a:pt x="786876" y="3277"/>
                </a:lnTo>
                <a:lnTo>
                  <a:pt x="743411" y="132100"/>
                </a:lnTo>
                <a:lnTo>
                  <a:pt x="769159" y="132100"/>
                </a:lnTo>
                <a:lnTo>
                  <a:pt x="776636" y="106886"/>
                </a:lnTo>
                <a:lnTo>
                  <a:pt x="849571" y="106886"/>
                </a:lnTo>
                <a:lnTo>
                  <a:pt x="842423" y="85934"/>
                </a:lnTo>
                <a:lnTo>
                  <a:pt x="783044" y="85934"/>
                </a:lnTo>
                <a:lnTo>
                  <a:pt x="800886" y="26596"/>
                </a:lnTo>
                <a:lnTo>
                  <a:pt x="822181" y="26596"/>
                </a:lnTo>
                <a:lnTo>
                  <a:pt x="814226" y="3277"/>
                </a:lnTo>
                <a:close/>
              </a:path>
              <a:path w="1567180" h="135890">
                <a:moveTo>
                  <a:pt x="849571" y="106886"/>
                </a:moveTo>
                <a:lnTo>
                  <a:pt x="824990" y="106886"/>
                </a:lnTo>
                <a:lnTo>
                  <a:pt x="832456" y="132100"/>
                </a:lnTo>
                <a:lnTo>
                  <a:pt x="858172" y="132100"/>
                </a:lnTo>
                <a:lnTo>
                  <a:pt x="849571" y="106886"/>
                </a:lnTo>
                <a:close/>
              </a:path>
              <a:path w="1567180" h="135890">
                <a:moveTo>
                  <a:pt x="822181" y="26596"/>
                </a:moveTo>
                <a:lnTo>
                  <a:pt x="800886" y="26596"/>
                </a:lnTo>
                <a:lnTo>
                  <a:pt x="818582" y="85934"/>
                </a:lnTo>
                <a:lnTo>
                  <a:pt x="842423" y="85934"/>
                </a:lnTo>
                <a:lnTo>
                  <a:pt x="822181" y="26596"/>
                </a:lnTo>
                <a:close/>
              </a:path>
              <a:path w="1567180" h="135890">
                <a:moveTo>
                  <a:pt x="922841" y="25130"/>
                </a:moveTo>
                <a:lnTo>
                  <a:pt x="898768" y="25130"/>
                </a:lnTo>
                <a:lnTo>
                  <a:pt x="898768" y="132100"/>
                </a:lnTo>
                <a:lnTo>
                  <a:pt x="922841" y="132100"/>
                </a:lnTo>
                <a:lnTo>
                  <a:pt x="922841" y="25130"/>
                </a:lnTo>
                <a:close/>
              </a:path>
              <a:path w="1567180" h="135890">
                <a:moveTo>
                  <a:pt x="958421" y="3277"/>
                </a:moveTo>
                <a:lnTo>
                  <a:pt x="863900" y="3277"/>
                </a:lnTo>
                <a:lnTo>
                  <a:pt x="863900" y="25130"/>
                </a:lnTo>
                <a:lnTo>
                  <a:pt x="958421" y="25130"/>
                </a:lnTo>
                <a:lnTo>
                  <a:pt x="958421" y="3277"/>
                </a:lnTo>
                <a:close/>
              </a:path>
              <a:path w="1567180" h="135890">
                <a:moveTo>
                  <a:pt x="1015162" y="3287"/>
                </a:moveTo>
                <a:lnTo>
                  <a:pt x="991456" y="3287"/>
                </a:lnTo>
                <a:lnTo>
                  <a:pt x="991456" y="132100"/>
                </a:lnTo>
                <a:lnTo>
                  <a:pt x="1015162" y="132100"/>
                </a:lnTo>
                <a:lnTo>
                  <a:pt x="1015162" y="3287"/>
                </a:lnTo>
                <a:close/>
              </a:path>
              <a:path w="1567180" h="135890">
                <a:moveTo>
                  <a:pt x="1115337" y="0"/>
                </a:moveTo>
                <a:lnTo>
                  <a:pt x="1090816" y="5058"/>
                </a:lnTo>
                <a:lnTo>
                  <a:pt x="1071213" y="19144"/>
                </a:lnTo>
                <a:lnTo>
                  <a:pt x="1058214" y="40626"/>
                </a:lnTo>
                <a:lnTo>
                  <a:pt x="1053507" y="67872"/>
                </a:lnTo>
                <a:lnTo>
                  <a:pt x="1054387" y="80113"/>
                </a:lnTo>
                <a:lnTo>
                  <a:pt x="1070627" y="115682"/>
                </a:lnTo>
                <a:lnTo>
                  <a:pt x="1114971" y="135346"/>
                </a:lnTo>
                <a:lnTo>
                  <a:pt x="1141363" y="129960"/>
                </a:lnTo>
                <a:lnTo>
                  <a:pt x="1160797" y="115345"/>
                </a:lnTo>
                <a:lnTo>
                  <a:pt x="1162049" y="113106"/>
                </a:lnTo>
                <a:lnTo>
                  <a:pt x="1115725" y="113106"/>
                </a:lnTo>
                <a:lnTo>
                  <a:pt x="1100854" y="109948"/>
                </a:lnTo>
                <a:lnTo>
                  <a:pt x="1088985" y="100822"/>
                </a:lnTo>
                <a:lnTo>
                  <a:pt x="1081125" y="86253"/>
                </a:lnTo>
                <a:lnTo>
                  <a:pt x="1078281" y="66762"/>
                </a:lnTo>
                <a:lnTo>
                  <a:pt x="1080940" y="48464"/>
                </a:lnTo>
                <a:lnTo>
                  <a:pt x="1088445" y="34356"/>
                </a:lnTo>
                <a:lnTo>
                  <a:pt x="1100085" y="25275"/>
                </a:lnTo>
                <a:lnTo>
                  <a:pt x="1115149" y="22062"/>
                </a:lnTo>
                <a:lnTo>
                  <a:pt x="1161287" y="22062"/>
                </a:lnTo>
                <a:lnTo>
                  <a:pt x="1158239" y="17351"/>
                </a:lnTo>
                <a:lnTo>
                  <a:pt x="1138488" y="4391"/>
                </a:lnTo>
                <a:lnTo>
                  <a:pt x="1115337" y="0"/>
                </a:lnTo>
                <a:close/>
              </a:path>
              <a:path w="1567180" h="135890">
                <a:moveTo>
                  <a:pt x="1161287" y="22062"/>
                </a:moveTo>
                <a:lnTo>
                  <a:pt x="1115149" y="22062"/>
                </a:lnTo>
                <a:lnTo>
                  <a:pt x="1131842" y="26076"/>
                </a:lnTo>
                <a:lnTo>
                  <a:pt x="1143772" y="36794"/>
                </a:lnTo>
                <a:lnTo>
                  <a:pt x="1150843" y="52233"/>
                </a:lnTo>
                <a:lnTo>
                  <a:pt x="1152959" y="70406"/>
                </a:lnTo>
                <a:lnTo>
                  <a:pt x="1149175" y="90175"/>
                </a:lnTo>
                <a:lnTo>
                  <a:pt x="1140165" y="103398"/>
                </a:lnTo>
                <a:lnTo>
                  <a:pt x="1128244" y="110800"/>
                </a:lnTo>
                <a:lnTo>
                  <a:pt x="1115725" y="113106"/>
                </a:lnTo>
                <a:lnTo>
                  <a:pt x="1162049" y="113106"/>
                </a:lnTo>
                <a:lnTo>
                  <a:pt x="1172833" y="93818"/>
                </a:lnTo>
                <a:lnTo>
                  <a:pt x="1177032" y="67694"/>
                </a:lnTo>
                <a:lnTo>
                  <a:pt x="1171963" y="38559"/>
                </a:lnTo>
                <a:lnTo>
                  <a:pt x="1161287" y="22062"/>
                </a:lnTo>
                <a:close/>
              </a:path>
              <a:path w="1567180" h="135890">
                <a:moveTo>
                  <a:pt x="1236674" y="3277"/>
                </a:moveTo>
                <a:lnTo>
                  <a:pt x="1215010" y="3277"/>
                </a:lnTo>
                <a:lnTo>
                  <a:pt x="1215010" y="132100"/>
                </a:lnTo>
                <a:lnTo>
                  <a:pt x="1238506" y="132100"/>
                </a:lnTo>
                <a:lnTo>
                  <a:pt x="1237072" y="41768"/>
                </a:lnTo>
                <a:lnTo>
                  <a:pt x="1260766" y="41768"/>
                </a:lnTo>
                <a:lnTo>
                  <a:pt x="1236674" y="3277"/>
                </a:lnTo>
                <a:close/>
              </a:path>
              <a:path w="1567180" h="135890">
                <a:moveTo>
                  <a:pt x="1260766" y="41768"/>
                </a:moveTo>
                <a:lnTo>
                  <a:pt x="1237072" y="41768"/>
                </a:lnTo>
                <a:lnTo>
                  <a:pt x="1293478" y="132100"/>
                </a:lnTo>
                <a:lnTo>
                  <a:pt x="1314431" y="132100"/>
                </a:lnTo>
                <a:lnTo>
                  <a:pt x="1314431" y="94300"/>
                </a:lnTo>
                <a:lnTo>
                  <a:pt x="1293646" y="94300"/>
                </a:lnTo>
                <a:lnTo>
                  <a:pt x="1260766" y="41768"/>
                </a:lnTo>
                <a:close/>
              </a:path>
              <a:path w="1567180" h="135890">
                <a:moveTo>
                  <a:pt x="1314431" y="3277"/>
                </a:moveTo>
                <a:lnTo>
                  <a:pt x="1290725" y="3277"/>
                </a:lnTo>
                <a:lnTo>
                  <a:pt x="1293646" y="94300"/>
                </a:lnTo>
                <a:lnTo>
                  <a:pt x="1314431" y="94300"/>
                </a:lnTo>
                <a:lnTo>
                  <a:pt x="1314431" y="3277"/>
                </a:lnTo>
                <a:close/>
              </a:path>
              <a:path w="1567180" h="135890">
                <a:moveTo>
                  <a:pt x="1415883" y="3277"/>
                </a:moveTo>
                <a:lnTo>
                  <a:pt x="1388523" y="3277"/>
                </a:lnTo>
                <a:lnTo>
                  <a:pt x="1345110" y="132100"/>
                </a:lnTo>
                <a:lnTo>
                  <a:pt x="1370827" y="132100"/>
                </a:lnTo>
                <a:lnTo>
                  <a:pt x="1378293" y="106886"/>
                </a:lnTo>
                <a:lnTo>
                  <a:pt x="1451262" y="106886"/>
                </a:lnTo>
                <a:lnTo>
                  <a:pt x="1444107" y="85934"/>
                </a:lnTo>
                <a:lnTo>
                  <a:pt x="1384701" y="85934"/>
                </a:lnTo>
                <a:lnTo>
                  <a:pt x="1402575" y="26596"/>
                </a:lnTo>
                <a:lnTo>
                  <a:pt x="1423846" y="26596"/>
                </a:lnTo>
                <a:lnTo>
                  <a:pt x="1415883" y="3277"/>
                </a:lnTo>
                <a:close/>
              </a:path>
              <a:path w="1567180" h="135890">
                <a:moveTo>
                  <a:pt x="1451262" y="106886"/>
                </a:moveTo>
                <a:lnTo>
                  <a:pt x="1426647" y="106886"/>
                </a:lnTo>
                <a:lnTo>
                  <a:pt x="1434155" y="132100"/>
                </a:lnTo>
                <a:lnTo>
                  <a:pt x="1459871" y="132100"/>
                </a:lnTo>
                <a:lnTo>
                  <a:pt x="1451262" y="106886"/>
                </a:lnTo>
                <a:close/>
              </a:path>
              <a:path w="1567180" h="135890">
                <a:moveTo>
                  <a:pt x="1423846" y="26596"/>
                </a:moveTo>
                <a:lnTo>
                  <a:pt x="1402575" y="26596"/>
                </a:lnTo>
                <a:lnTo>
                  <a:pt x="1420270" y="85934"/>
                </a:lnTo>
                <a:lnTo>
                  <a:pt x="1444107" y="85934"/>
                </a:lnTo>
                <a:lnTo>
                  <a:pt x="1423846" y="26596"/>
                </a:lnTo>
                <a:close/>
              </a:path>
              <a:path w="1567180" h="135890">
                <a:moveTo>
                  <a:pt x="1515514" y="3277"/>
                </a:moveTo>
                <a:lnTo>
                  <a:pt x="1491263" y="3277"/>
                </a:lnTo>
                <a:lnTo>
                  <a:pt x="1491263" y="132100"/>
                </a:lnTo>
                <a:lnTo>
                  <a:pt x="1566622" y="132100"/>
                </a:lnTo>
                <a:lnTo>
                  <a:pt x="1566622" y="110216"/>
                </a:lnTo>
                <a:lnTo>
                  <a:pt x="1515514" y="110216"/>
                </a:lnTo>
                <a:lnTo>
                  <a:pt x="1515514" y="3277"/>
                </a:lnTo>
                <a:close/>
              </a:path>
            </a:pathLst>
          </a:custGeom>
          <a:solidFill>
            <a:srgbClr val="FFFFFF"/>
          </a:solidFill>
        </p:spPr>
        <p:txBody>
          <a:bodyPr wrap="square" lIns="0" tIns="0" rIns="0" bIns="0" rtlCol="0"/>
          <a:lstStyle/>
          <a:p>
            <a:endParaRPr/>
          </a:p>
        </p:txBody>
      </p:sp>
      <p:sp>
        <p:nvSpPr>
          <p:cNvPr id="8" name="object 8"/>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F9A782"/>
            </a:solidFill>
          </a:ln>
        </p:spPr>
        <p:txBody>
          <a:bodyPr wrap="square" lIns="0" tIns="0" rIns="0" bIns="0" rtlCol="0"/>
          <a:lstStyle/>
          <a:p>
            <a:endParaRPr/>
          </a:p>
        </p:txBody>
      </p:sp>
      <p:sp>
        <p:nvSpPr>
          <p:cNvPr id="9" name="object 9"/>
          <p:cNvSpPr/>
          <p:nvPr/>
        </p:nvSpPr>
        <p:spPr>
          <a:xfrm>
            <a:off x="0" y="0"/>
            <a:ext cx="2160270" cy="2160270"/>
          </a:xfrm>
          <a:custGeom>
            <a:avLst/>
            <a:gdLst/>
            <a:ahLst/>
            <a:cxnLst/>
            <a:rect l="l" t="t" r="r" b="b"/>
            <a:pathLst>
              <a:path w="2160270" h="2160270">
                <a:moveTo>
                  <a:pt x="2159819" y="0"/>
                </a:moveTo>
                <a:lnTo>
                  <a:pt x="0" y="0"/>
                </a:lnTo>
                <a:lnTo>
                  <a:pt x="0" y="2159819"/>
                </a:lnTo>
                <a:lnTo>
                  <a:pt x="2159819" y="0"/>
                </a:lnTo>
                <a:close/>
              </a:path>
            </a:pathLst>
          </a:custGeom>
          <a:solidFill>
            <a:srgbClr val="E84610"/>
          </a:solidFill>
        </p:spPr>
        <p:txBody>
          <a:bodyPr wrap="square" lIns="0" tIns="0" rIns="0" bIns="0" rtlCol="0"/>
          <a:lstStyle/>
          <a:p>
            <a:endParaRPr/>
          </a:p>
        </p:txBody>
      </p:sp>
      <p:sp>
        <p:nvSpPr>
          <p:cNvPr id="10" name="object 10"/>
          <p:cNvSpPr txBox="1">
            <a:spLocks noGrp="1"/>
          </p:cNvSpPr>
          <p:nvPr>
            <p:ph type="title"/>
          </p:nvPr>
        </p:nvSpPr>
        <p:spPr>
          <a:prstGeom prst="rect">
            <a:avLst/>
          </a:prstGeom>
        </p:spPr>
        <p:txBody>
          <a:bodyPr vert="horz" wrap="square" lIns="0" tIns="15875" rIns="0" bIns="0" rtlCol="0">
            <a:spAutoFit/>
          </a:bodyPr>
          <a:lstStyle/>
          <a:p>
            <a:pPr marL="525145">
              <a:lnSpc>
                <a:spcPct val="100000"/>
              </a:lnSpc>
              <a:spcBef>
                <a:spcPts val="125"/>
              </a:spcBef>
            </a:pPr>
            <a:r>
              <a:rPr spc="-290" dirty="0">
                <a:solidFill>
                  <a:srgbClr val="FFFFFF"/>
                </a:solidFill>
              </a:rPr>
              <a:t>I</a:t>
            </a:r>
            <a:r>
              <a:rPr spc="-555" dirty="0">
                <a:solidFill>
                  <a:srgbClr val="FFFFFF"/>
                </a:solidFill>
              </a:rPr>
              <a:t>F</a:t>
            </a:r>
            <a:r>
              <a:rPr dirty="0">
                <a:solidFill>
                  <a:srgbClr val="FFFFFF"/>
                </a:solidFill>
              </a:rPr>
              <a:t>C</a:t>
            </a:r>
            <a:r>
              <a:rPr spc="-390" dirty="0">
                <a:solidFill>
                  <a:srgbClr val="FFFFFF"/>
                </a:solidFill>
              </a:rPr>
              <a:t> </a:t>
            </a:r>
            <a:r>
              <a:rPr spc="-295" dirty="0">
                <a:solidFill>
                  <a:srgbClr val="FFFFFF"/>
                </a:solidFill>
              </a:rPr>
              <a:t>financed</a:t>
            </a:r>
            <a:r>
              <a:rPr spc="-395" dirty="0">
                <a:solidFill>
                  <a:srgbClr val="FFFFFF"/>
                </a:solidFill>
              </a:rPr>
              <a:t> </a:t>
            </a:r>
            <a:r>
              <a:rPr spc="-254" dirty="0">
                <a:solidFill>
                  <a:srgbClr val="FFFFFF"/>
                </a:solidFill>
              </a:rPr>
              <a:t>transport</a:t>
            </a:r>
            <a:r>
              <a:rPr spc="-390" dirty="0">
                <a:solidFill>
                  <a:srgbClr val="FFFFFF"/>
                </a:solidFill>
              </a:rPr>
              <a:t> </a:t>
            </a:r>
            <a:r>
              <a:rPr spc="-275" dirty="0">
                <a:solidFill>
                  <a:srgbClr val="FFFFFF"/>
                </a:solidFill>
              </a:rPr>
              <a:t>projects</a:t>
            </a:r>
            <a:r>
              <a:rPr spc="-390" dirty="0">
                <a:solidFill>
                  <a:srgbClr val="FFFFFF"/>
                </a:solidFill>
              </a:rPr>
              <a:t> </a:t>
            </a:r>
            <a:r>
              <a:rPr spc="-620" dirty="0">
                <a:solidFill>
                  <a:srgbClr val="FFFFFF"/>
                </a:solidFill>
              </a:rPr>
              <a:t>(</a:t>
            </a:r>
            <a:r>
              <a:rPr spc="-355" dirty="0">
                <a:solidFill>
                  <a:srgbClr val="FFFFFF"/>
                </a:solidFill>
              </a:rPr>
              <a:t>o</a:t>
            </a:r>
            <a:r>
              <a:rPr spc="-290" dirty="0">
                <a:solidFill>
                  <a:srgbClr val="FFFFFF"/>
                </a:solidFill>
              </a:rPr>
              <a:t>t</a:t>
            </a:r>
            <a:r>
              <a:rPr spc="-320" dirty="0">
                <a:solidFill>
                  <a:srgbClr val="FFFFFF"/>
                </a:solidFill>
              </a:rPr>
              <a:t>h</a:t>
            </a:r>
            <a:r>
              <a:rPr spc="-335" dirty="0">
                <a:solidFill>
                  <a:srgbClr val="FFFFFF"/>
                </a:solidFill>
              </a:rPr>
              <a:t>e</a:t>
            </a:r>
            <a:r>
              <a:rPr spc="-425" dirty="0">
                <a:solidFill>
                  <a:srgbClr val="FFFFFF"/>
                </a:solidFill>
              </a:rPr>
              <a:t>r</a:t>
            </a:r>
            <a:r>
              <a:rPr spc="-10" dirty="0">
                <a:solidFill>
                  <a:srgbClr val="FFFFFF"/>
                </a:solidFill>
              </a:rPr>
              <a:t>)</a:t>
            </a:r>
          </a:p>
        </p:txBody>
      </p:sp>
      <p:sp>
        <p:nvSpPr>
          <p:cNvPr id="11" name="object 11"/>
          <p:cNvSpPr/>
          <p:nvPr/>
        </p:nvSpPr>
        <p:spPr>
          <a:xfrm>
            <a:off x="0" y="9148738"/>
            <a:ext cx="2160905" cy="2160270"/>
          </a:xfrm>
          <a:custGeom>
            <a:avLst/>
            <a:gdLst/>
            <a:ahLst/>
            <a:cxnLst/>
            <a:rect l="l" t="t" r="r" b="b"/>
            <a:pathLst>
              <a:path w="2160905" h="2160270">
                <a:moveTo>
                  <a:pt x="1005" y="0"/>
                </a:moveTo>
                <a:lnTo>
                  <a:pt x="0" y="1005"/>
                </a:lnTo>
                <a:lnTo>
                  <a:pt x="0" y="2159819"/>
                </a:lnTo>
                <a:lnTo>
                  <a:pt x="2160824" y="2159819"/>
                </a:lnTo>
                <a:lnTo>
                  <a:pt x="1005" y="0"/>
                </a:lnTo>
                <a:close/>
              </a:path>
            </a:pathLst>
          </a:custGeom>
          <a:solidFill>
            <a:srgbClr val="E84610"/>
          </a:solidFill>
        </p:spPr>
        <p:txBody>
          <a:bodyPr wrap="square" lIns="0" tIns="0" rIns="0" bIns="0" rtlCol="0"/>
          <a:lstStyle/>
          <a:p>
            <a:endParaRPr/>
          </a:p>
        </p:txBody>
      </p:sp>
      <p:pic>
        <p:nvPicPr>
          <p:cNvPr id="12" name="object 12"/>
          <p:cNvPicPr/>
          <p:nvPr/>
        </p:nvPicPr>
        <p:blipFill>
          <a:blip r:embed="rId3" cstate="print">
            <a:extLst>
              <a:ext uri="{28A0092B-C50C-407E-A947-70E740481C1C}">
                <a14:useLocalDpi xmlns:a14="http://schemas.microsoft.com/office/drawing/2010/main"/>
              </a:ext>
            </a:extLst>
          </a:blip>
          <a:stretch>
            <a:fillRect/>
          </a:stretch>
        </p:blipFill>
        <p:spPr>
          <a:xfrm>
            <a:off x="2844224" y="2988466"/>
            <a:ext cx="12155740" cy="7036631"/>
          </a:xfrm>
          <a:prstGeom prst="rect">
            <a:avLst/>
          </a:prstGeom>
        </p:spPr>
      </p:pic>
      <p:sp>
        <p:nvSpPr>
          <p:cNvPr id="14" name="object 14"/>
          <p:cNvSpPr txBox="1"/>
          <p:nvPr/>
        </p:nvSpPr>
        <p:spPr>
          <a:xfrm>
            <a:off x="226697" y="10165309"/>
            <a:ext cx="838835" cy="926465"/>
          </a:xfrm>
          <a:prstGeom prst="rect">
            <a:avLst/>
          </a:prstGeom>
        </p:spPr>
        <p:txBody>
          <a:bodyPr vert="horz" wrap="square" lIns="0" tIns="80645" rIns="0" bIns="0" rtlCol="0">
            <a:spAutoFit/>
          </a:bodyPr>
          <a:lstStyle/>
          <a:p>
            <a:pPr marL="38100">
              <a:lnSpc>
                <a:spcPct val="100000"/>
              </a:lnSpc>
              <a:spcBef>
                <a:spcPts val="635"/>
              </a:spcBef>
            </a:pPr>
            <a:fld id="{81D60167-4931-47E6-BA6A-407CBD079E47}" type="slidenum">
              <a:rPr lang="en-GB" sz="5000" spc="-215" smtClean="0">
                <a:solidFill>
                  <a:srgbClr val="FFFFFF"/>
                </a:solidFill>
                <a:latin typeface="Arial Black"/>
                <a:cs typeface="Arial Black"/>
              </a:rPr>
              <a:t>11</a:t>
            </a:fld>
            <a:endParaRPr sz="5000" dirty="0">
              <a:latin typeface="Arial Black"/>
              <a:cs typeface="Arial Black"/>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F9A782"/>
            </a:solidFill>
          </a:ln>
        </p:spPr>
        <p:txBody>
          <a:bodyPr wrap="square" lIns="0" tIns="0" rIns="0" bIns="0" rtlCol="0"/>
          <a:lstStyle/>
          <a:p>
            <a:endParaRPr/>
          </a:p>
        </p:txBody>
      </p:sp>
      <p:sp>
        <p:nvSpPr>
          <p:cNvPr id="3" name="object 3"/>
          <p:cNvSpPr/>
          <p:nvPr/>
        </p:nvSpPr>
        <p:spPr>
          <a:xfrm>
            <a:off x="0" y="0"/>
            <a:ext cx="2160270" cy="2160270"/>
          </a:xfrm>
          <a:custGeom>
            <a:avLst/>
            <a:gdLst/>
            <a:ahLst/>
            <a:cxnLst/>
            <a:rect l="l" t="t" r="r" b="b"/>
            <a:pathLst>
              <a:path w="2160270" h="2160270">
                <a:moveTo>
                  <a:pt x="2159819" y="0"/>
                </a:moveTo>
                <a:lnTo>
                  <a:pt x="0" y="0"/>
                </a:lnTo>
                <a:lnTo>
                  <a:pt x="0" y="2159819"/>
                </a:lnTo>
                <a:lnTo>
                  <a:pt x="2159819" y="0"/>
                </a:lnTo>
                <a:close/>
              </a:path>
            </a:pathLst>
          </a:custGeom>
          <a:solidFill>
            <a:srgbClr val="E84610"/>
          </a:solidFill>
        </p:spPr>
        <p:txBody>
          <a:bodyPr wrap="square" lIns="0" tIns="0" rIns="0" bIns="0" rtlCol="0"/>
          <a:lstStyle/>
          <a:p>
            <a:endParaRPr/>
          </a:p>
        </p:txBody>
      </p:sp>
      <p:sp>
        <p:nvSpPr>
          <p:cNvPr id="4" name="object 4"/>
          <p:cNvSpPr txBox="1">
            <a:spLocks noGrp="1"/>
          </p:cNvSpPr>
          <p:nvPr>
            <p:ph type="title"/>
          </p:nvPr>
        </p:nvSpPr>
        <p:spPr>
          <a:xfrm>
            <a:off x="2406074" y="1927181"/>
            <a:ext cx="5055176" cy="1077859"/>
          </a:xfrm>
          <a:prstGeom prst="rect">
            <a:avLst/>
          </a:prstGeom>
        </p:spPr>
        <p:txBody>
          <a:bodyPr vert="horz" wrap="square" lIns="0" tIns="15875" rIns="0" bIns="0" rtlCol="0">
            <a:spAutoFit/>
          </a:bodyPr>
          <a:lstStyle/>
          <a:p>
            <a:pPr marL="12700">
              <a:lnSpc>
                <a:spcPct val="100000"/>
              </a:lnSpc>
              <a:spcBef>
                <a:spcPts val="125"/>
              </a:spcBef>
            </a:pPr>
            <a:r>
              <a:rPr spc="-150" dirty="0">
                <a:latin typeface="Arial Black" panose="020B0A04020102020204" pitchFamily="34" charset="0"/>
              </a:rPr>
              <a:t>ACTIVITY</a:t>
            </a:r>
          </a:p>
        </p:txBody>
      </p:sp>
      <p:sp>
        <p:nvSpPr>
          <p:cNvPr id="5" name="object 5"/>
          <p:cNvSpPr txBox="1"/>
          <p:nvPr/>
        </p:nvSpPr>
        <p:spPr>
          <a:xfrm>
            <a:off x="2587730" y="4522318"/>
            <a:ext cx="13086715" cy="2632710"/>
          </a:xfrm>
          <a:prstGeom prst="rect">
            <a:avLst/>
          </a:prstGeom>
        </p:spPr>
        <p:txBody>
          <a:bodyPr vert="horz" wrap="square" lIns="0" tIns="203200" rIns="0" bIns="0" rtlCol="0">
            <a:spAutoFit/>
          </a:bodyPr>
          <a:lstStyle/>
          <a:p>
            <a:pPr marL="1520825" indent="-1508125">
              <a:lnSpc>
                <a:spcPct val="100000"/>
              </a:lnSpc>
              <a:spcBef>
                <a:spcPts val="1600"/>
              </a:spcBef>
              <a:buAutoNum type="arabicPeriod"/>
              <a:tabLst>
                <a:tab pos="1520825" algn="l"/>
                <a:tab pos="1521460" algn="l"/>
                <a:tab pos="4443730" algn="l"/>
                <a:tab pos="7430770" algn="l"/>
              </a:tabLst>
            </a:pPr>
            <a:r>
              <a:rPr sz="4450" dirty="0">
                <a:latin typeface="Arial"/>
                <a:cs typeface="Arial"/>
              </a:rPr>
              <a:t>Are IFIs </a:t>
            </a:r>
            <a:r>
              <a:rPr sz="4450" spc="-25" dirty="0">
                <a:latin typeface="Arial"/>
                <a:cs typeface="Arial"/>
              </a:rPr>
              <a:t>on</a:t>
            </a:r>
            <a:r>
              <a:rPr sz="4450" dirty="0">
                <a:latin typeface="Arial"/>
                <a:cs typeface="Arial"/>
              </a:rPr>
              <a:t>	the</a:t>
            </a:r>
            <a:r>
              <a:rPr sz="4450" spc="-10" dirty="0">
                <a:latin typeface="Arial"/>
                <a:cs typeface="Arial"/>
              </a:rPr>
              <a:t> agenda</a:t>
            </a:r>
            <a:r>
              <a:rPr sz="4450" dirty="0">
                <a:latin typeface="Arial"/>
                <a:cs typeface="Arial"/>
              </a:rPr>
              <a:t>	for your </a:t>
            </a:r>
            <a:r>
              <a:rPr sz="4450" spc="-10" dirty="0">
                <a:latin typeface="Arial"/>
                <a:cs typeface="Arial"/>
              </a:rPr>
              <a:t>union?</a:t>
            </a:r>
            <a:endParaRPr sz="4450" dirty="0">
              <a:latin typeface="Arial"/>
              <a:cs typeface="Arial"/>
            </a:endParaRPr>
          </a:p>
          <a:p>
            <a:pPr marL="1520190" indent="-1508125">
              <a:lnSpc>
                <a:spcPct val="100000"/>
              </a:lnSpc>
              <a:spcBef>
                <a:spcPts val="1505"/>
              </a:spcBef>
              <a:buAutoNum type="arabicPeriod"/>
              <a:tabLst>
                <a:tab pos="1520190" algn="l"/>
                <a:tab pos="1520825" algn="l"/>
                <a:tab pos="5290820" algn="l"/>
              </a:tabLst>
            </a:pPr>
            <a:r>
              <a:rPr sz="4450" dirty="0">
                <a:latin typeface="Arial"/>
                <a:cs typeface="Arial"/>
              </a:rPr>
              <a:t>Are IFIs </a:t>
            </a:r>
            <a:r>
              <a:rPr sz="4450" spc="-10" dirty="0">
                <a:latin typeface="Arial"/>
                <a:cs typeface="Arial"/>
              </a:rPr>
              <a:t>active</a:t>
            </a:r>
            <a:r>
              <a:rPr sz="4450" dirty="0">
                <a:latin typeface="Arial"/>
                <a:cs typeface="Arial"/>
              </a:rPr>
              <a:t>	in</a:t>
            </a:r>
            <a:r>
              <a:rPr sz="4450" spc="-20" dirty="0">
                <a:latin typeface="Arial"/>
                <a:cs typeface="Arial"/>
              </a:rPr>
              <a:t> </a:t>
            </a:r>
            <a:r>
              <a:rPr sz="4450" dirty="0">
                <a:latin typeface="Arial"/>
                <a:cs typeface="Arial"/>
              </a:rPr>
              <a:t>your </a:t>
            </a:r>
            <a:r>
              <a:rPr sz="4450" spc="-10" dirty="0">
                <a:latin typeface="Arial"/>
                <a:cs typeface="Arial"/>
              </a:rPr>
              <a:t>country?</a:t>
            </a:r>
            <a:endParaRPr sz="4450" dirty="0">
              <a:latin typeface="Arial"/>
              <a:cs typeface="Arial"/>
            </a:endParaRPr>
          </a:p>
          <a:p>
            <a:pPr marL="1519555" indent="-1507490">
              <a:lnSpc>
                <a:spcPct val="100000"/>
              </a:lnSpc>
              <a:spcBef>
                <a:spcPts val="1500"/>
              </a:spcBef>
              <a:buAutoNum type="arabicPeriod"/>
              <a:tabLst>
                <a:tab pos="1519555" algn="l"/>
                <a:tab pos="1520190" algn="l"/>
                <a:tab pos="5153025" algn="l"/>
              </a:tabLst>
            </a:pPr>
            <a:r>
              <a:rPr sz="4450" dirty="0">
                <a:latin typeface="Arial"/>
                <a:cs typeface="Arial"/>
              </a:rPr>
              <a:t>Do</a:t>
            </a:r>
            <a:r>
              <a:rPr sz="4450" spc="-20" dirty="0">
                <a:latin typeface="Arial"/>
                <a:cs typeface="Arial"/>
              </a:rPr>
              <a:t> </a:t>
            </a:r>
            <a:r>
              <a:rPr sz="4450" dirty="0">
                <a:latin typeface="Arial"/>
                <a:cs typeface="Arial"/>
              </a:rPr>
              <a:t>they </a:t>
            </a:r>
            <a:r>
              <a:rPr sz="4450" spc="-10" dirty="0">
                <a:latin typeface="Arial"/>
                <a:cs typeface="Arial"/>
              </a:rPr>
              <a:t>affect</a:t>
            </a:r>
            <a:r>
              <a:rPr sz="4450" dirty="0">
                <a:latin typeface="Arial"/>
                <a:cs typeface="Arial"/>
              </a:rPr>
              <a:t>	your</a:t>
            </a:r>
            <a:r>
              <a:rPr sz="4450" spc="-10" dirty="0">
                <a:latin typeface="Arial"/>
                <a:cs typeface="Arial"/>
              </a:rPr>
              <a:t> </a:t>
            </a:r>
            <a:r>
              <a:rPr sz="4450" dirty="0">
                <a:latin typeface="Arial"/>
                <a:cs typeface="Arial"/>
              </a:rPr>
              <a:t>members?</a:t>
            </a:r>
            <a:r>
              <a:rPr sz="4450" spc="-250" dirty="0">
                <a:latin typeface="Arial"/>
                <a:cs typeface="Arial"/>
              </a:rPr>
              <a:t> </a:t>
            </a:r>
            <a:r>
              <a:rPr sz="4450" dirty="0">
                <a:latin typeface="Arial"/>
                <a:cs typeface="Arial"/>
              </a:rPr>
              <a:t>And</a:t>
            </a:r>
            <a:r>
              <a:rPr sz="4450" spc="-10" dirty="0">
                <a:latin typeface="Arial"/>
                <a:cs typeface="Arial"/>
              </a:rPr>
              <a:t> </a:t>
            </a:r>
            <a:r>
              <a:rPr sz="4450" dirty="0">
                <a:latin typeface="Arial"/>
                <a:cs typeface="Arial"/>
              </a:rPr>
              <a:t>if</a:t>
            </a:r>
            <a:r>
              <a:rPr sz="4450" spc="-15" dirty="0">
                <a:latin typeface="Arial"/>
                <a:cs typeface="Arial"/>
              </a:rPr>
              <a:t> </a:t>
            </a:r>
            <a:r>
              <a:rPr sz="4450" dirty="0">
                <a:latin typeface="Arial"/>
                <a:cs typeface="Arial"/>
              </a:rPr>
              <a:t>so,</a:t>
            </a:r>
            <a:r>
              <a:rPr sz="4450" spc="-5" dirty="0">
                <a:latin typeface="Arial"/>
                <a:cs typeface="Arial"/>
              </a:rPr>
              <a:t> </a:t>
            </a:r>
            <a:r>
              <a:rPr sz="4450" spc="-20" dirty="0">
                <a:latin typeface="Arial"/>
                <a:cs typeface="Arial"/>
              </a:rPr>
              <a:t>how?</a:t>
            </a:r>
            <a:endParaRPr sz="4450" dirty="0">
              <a:latin typeface="Arial"/>
              <a:cs typeface="Arial"/>
            </a:endParaRPr>
          </a:p>
        </p:txBody>
      </p:sp>
      <p:sp>
        <p:nvSpPr>
          <p:cNvPr id="6" name="object 6"/>
          <p:cNvSpPr/>
          <p:nvPr/>
        </p:nvSpPr>
        <p:spPr>
          <a:xfrm>
            <a:off x="0" y="9148738"/>
            <a:ext cx="2160905" cy="2160270"/>
          </a:xfrm>
          <a:custGeom>
            <a:avLst/>
            <a:gdLst/>
            <a:ahLst/>
            <a:cxnLst/>
            <a:rect l="l" t="t" r="r" b="b"/>
            <a:pathLst>
              <a:path w="2160905" h="2160270">
                <a:moveTo>
                  <a:pt x="1005" y="0"/>
                </a:moveTo>
                <a:lnTo>
                  <a:pt x="0" y="1005"/>
                </a:lnTo>
                <a:lnTo>
                  <a:pt x="0" y="2159819"/>
                </a:lnTo>
                <a:lnTo>
                  <a:pt x="2160824" y="2159819"/>
                </a:lnTo>
                <a:lnTo>
                  <a:pt x="1005" y="0"/>
                </a:lnTo>
                <a:close/>
              </a:path>
            </a:pathLst>
          </a:custGeom>
          <a:solidFill>
            <a:srgbClr val="E84610"/>
          </a:solidFill>
        </p:spPr>
        <p:txBody>
          <a:bodyPr wrap="square" lIns="0" tIns="0" rIns="0" bIns="0" rtlCol="0"/>
          <a:lstStyle/>
          <a:p>
            <a:endParaRPr/>
          </a:p>
        </p:txBody>
      </p:sp>
      <p:sp>
        <p:nvSpPr>
          <p:cNvPr id="7" name="object 7"/>
          <p:cNvSpPr/>
          <p:nvPr/>
        </p:nvSpPr>
        <p:spPr>
          <a:xfrm>
            <a:off x="16715589" y="9665061"/>
            <a:ext cx="1015365" cy="1015365"/>
          </a:xfrm>
          <a:custGeom>
            <a:avLst/>
            <a:gdLst/>
            <a:ahLst/>
            <a:cxnLst/>
            <a:rect l="l" t="t" r="r" b="b"/>
            <a:pathLst>
              <a:path w="1015365" h="1015365">
                <a:moveTo>
                  <a:pt x="742289" y="337223"/>
                </a:moveTo>
                <a:lnTo>
                  <a:pt x="741362" y="336207"/>
                </a:lnTo>
                <a:lnTo>
                  <a:pt x="726528" y="320167"/>
                </a:lnTo>
                <a:lnTo>
                  <a:pt x="507606" y="83273"/>
                </a:lnTo>
                <a:lnTo>
                  <a:pt x="410730" y="188099"/>
                </a:lnTo>
                <a:lnTo>
                  <a:pt x="410730" y="378383"/>
                </a:lnTo>
                <a:lnTo>
                  <a:pt x="356666" y="432917"/>
                </a:lnTo>
                <a:lnTo>
                  <a:pt x="306489" y="374738"/>
                </a:lnTo>
                <a:lnTo>
                  <a:pt x="360603" y="320167"/>
                </a:lnTo>
                <a:lnTo>
                  <a:pt x="410730" y="378383"/>
                </a:lnTo>
                <a:lnTo>
                  <a:pt x="410730" y="188099"/>
                </a:lnTo>
                <a:lnTo>
                  <a:pt x="115417" y="507619"/>
                </a:lnTo>
                <a:lnTo>
                  <a:pt x="214985" y="615340"/>
                </a:lnTo>
                <a:lnTo>
                  <a:pt x="271614" y="615302"/>
                </a:lnTo>
                <a:lnTo>
                  <a:pt x="309499" y="437324"/>
                </a:lnTo>
                <a:lnTo>
                  <a:pt x="459841" y="437324"/>
                </a:lnTo>
                <a:lnTo>
                  <a:pt x="460819" y="432917"/>
                </a:lnTo>
                <a:lnTo>
                  <a:pt x="463486" y="420865"/>
                </a:lnTo>
                <a:lnTo>
                  <a:pt x="467131" y="405587"/>
                </a:lnTo>
                <a:lnTo>
                  <a:pt x="470776" y="392061"/>
                </a:lnTo>
                <a:lnTo>
                  <a:pt x="474433" y="380809"/>
                </a:lnTo>
                <a:lnTo>
                  <a:pt x="553008" y="369328"/>
                </a:lnTo>
                <a:lnTo>
                  <a:pt x="547890" y="387223"/>
                </a:lnTo>
                <a:lnTo>
                  <a:pt x="543661" y="404495"/>
                </a:lnTo>
                <a:lnTo>
                  <a:pt x="540016" y="421182"/>
                </a:lnTo>
                <a:lnTo>
                  <a:pt x="536663" y="437324"/>
                </a:lnTo>
                <a:lnTo>
                  <a:pt x="623049" y="437324"/>
                </a:lnTo>
                <a:lnTo>
                  <a:pt x="623671" y="430936"/>
                </a:lnTo>
                <a:lnTo>
                  <a:pt x="624763" y="423976"/>
                </a:lnTo>
                <a:lnTo>
                  <a:pt x="643902" y="370662"/>
                </a:lnTo>
                <a:lnTo>
                  <a:pt x="696493" y="338480"/>
                </a:lnTo>
                <a:lnTo>
                  <a:pt x="722376" y="336207"/>
                </a:lnTo>
                <a:lnTo>
                  <a:pt x="729703" y="336207"/>
                </a:lnTo>
                <a:lnTo>
                  <a:pt x="736269" y="336537"/>
                </a:lnTo>
                <a:lnTo>
                  <a:pt x="742289" y="337223"/>
                </a:lnTo>
                <a:close/>
              </a:path>
              <a:path w="1015365" h="1015365">
                <a:moveTo>
                  <a:pt x="899769" y="507606"/>
                </a:moveTo>
                <a:lnTo>
                  <a:pt x="767054" y="364020"/>
                </a:lnTo>
                <a:lnTo>
                  <a:pt x="747534" y="396278"/>
                </a:lnTo>
                <a:lnTo>
                  <a:pt x="741807" y="393179"/>
                </a:lnTo>
                <a:lnTo>
                  <a:pt x="735622" y="390956"/>
                </a:lnTo>
                <a:lnTo>
                  <a:pt x="727214" y="390956"/>
                </a:lnTo>
                <a:lnTo>
                  <a:pt x="699858" y="437299"/>
                </a:lnTo>
                <a:lnTo>
                  <a:pt x="747991" y="437299"/>
                </a:lnTo>
                <a:lnTo>
                  <a:pt x="727214" y="487654"/>
                </a:lnTo>
                <a:lnTo>
                  <a:pt x="690600" y="487654"/>
                </a:lnTo>
                <a:lnTo>
                  <a:pt x="657479" y="650125"/>
                </a:lnTo>
                <a:lnTo>
                  <a:pt x="646518" y="687489"/>
                </a:lnTo>
                <a:lnTo>
                  <a:pt x="630339" y="720356"/>
                </a:lnTo>
                <a:lnTo>
                  <a:pt x="610184" y="748995"/>
                </a:lnTo>
                <a:lnTo>
                  <a:pt x="587311" y="773722"/>
                </a:lnTo>
                <a:lnTo>
                  <a:pt x="540931" y="733094"/>
                </a:lnTo>
                <a:lnTo>
                  <a:pt x="553847" y="716737"/>
                </a:lnTo>
                <a:lnTo>
                  <a:pt x="565099" y="697611"/>
                </a:lnTo>
                <a:lnTo>
                  <a:pt x="574217" y="675919"/>
                </a:lnTo>
                <a:lnTo>
                  <a:pt x="580669" y="651878"/>
                </a:lnTo>
                <a:lnTo>
                  <a:pt x="613778" y="487654"/>
                </a:lnTo>
                <a:lnTo>
                  <a:pt x="525627" y="487654"/>
                </a:lnTo>
                <a:lnTo>
                  <a:pt x="506209" y="579462"/>
                </a:lnTo>
                <a:lnTo>
                  <a:pt x="503174" y="598944"/>
                </a:lnTo>
                <a:lnTo>
                  <a:pt x="504380" y="610819"/>
                </a:lnTo>
                <a:lnTo>
                  <a:pt x="542391" y="613905"/>
                </a:lnTo>
                <a:lnTo>
                  <a:pt x="541972" y="658025"/>
                </a:lnTo>
                <a:lnTo>
                  <a:pt x="526300" y="664019"/>
                </a:lnTo>
                <a:lnTo>
                  <a:pt x="511327" y="668147"/>
                </a:lnTo>
                <a:lnTo>
                  <a:pt x="497459" y="670521"/>
                </a:lnTo>
                <a:lnTo>
                  <a:pt x="485038" y="671296"/>
                </a:lnTo>
                <a:lnTo>
                  <a:pt x="453504" y="668743"/>
                </a:lnTo>
                <a:lnTo>
                  <a:pt x="431825" y="659536"/>
                </a:lnTo>
                <a:lnTo>
                  <a:pt x="421081" y="641299"/>
                </a:lnTo>
                <a:lnTo>
                  <a:pt x="422313" y="611682"/>
                </a:lnTo>
                <a:lnTo>
                  <a:pt x="448805" y="487654"/>
                </a:lnTo>
                <a:lnTo>
                  <a:pt x="375754" y="487654"/>
                </a:lnTo>
                <a:lnTo>
                  <a:pt x="337832" y="665099"/>
                </a:lnTo>
                <a:lnTo>
                  <a:pt x="260997" y="665099"/>
                </a:lnTo>
                <a:lnTo>
                  <a:pt x="507606" y="931964"/>
                </a:lnTo>
                <a:lnTo>
                  <a:pt x="899769" y="507606"/>
                </a:lnTo>
                <a:close/>
              </a:path>
              <a:path w="1015365" h="1015365">
                <a:moveTo>
                  <a:pt x="1015212" y="507619"/>
                </a:moveTo>
                <a:lnTo>
                  <a:pt x="1012888" y="458736"/>
                </a:lnTo>
                <a:lnTo>
                  <a:pt x="1006068" y="411175"/>
                </a:lnTo>
                <a:lnTo>
                  <a:pt x="994943" y="365125"/>
                </a:lnTo>
                <a:lnTo>
                  <a:pt x="979741" y="320827"/>
                </a:lnTo>
                <a:lnTo>
                  <a:pt x="968730" y="296379"/>
                </a:lnTo>
                <a:lnTo>
                  <a:pt x="968730" y="479158"/>
                </a:lnTo>
                <a:lnTo>
                  <a:pt x="966343" y="527304"/>
                </a:lnTo>
                <a:lnTo>
                  <a:pt x="959358" y="574052"/>
                </a:lnTo>
                <a:lnTo>
                  <a:pt x="948004" y="619188"/>
                </a:lnTo>
                <a:lnTo>
                  <a:pt x="932497" y="662444"/>
                </a:lnTo>
                <a:lnTo>
                  <a:pt x="913079" y="703618"/>
                </a:lnTo>
                <a:lnTo>
                  <a:pt x="889977" y="742442"/>
                </a:lnTo>
                <a:lnTo>
                  <a:pt x="863434" y="778700"/>
                </a:lnTo>
                <a:lnTo>
                  <a:pt x="833678" y="812139"/>
                </a:lnTo>
                <a:lnTo>
                  <a:pt x="800938" y="842530"/>
                </a:lnTo>
                <a:lnTo>
                  <a:pt x="765441" y="869645"/>
                </a:lnTo>
                <a:lnTo>
                  <a:pt x="727417" y="893229"/>
                </a:lnTo>
                <a:lnTo>
                  <a:pt x="687108" y="913066"/>
                </a:lnTo>
                <a:lnTo>
                  <a:pt x="644740" y="928903"/>
                </a:lnTo>
                <a:lnTo>
                  <a:pt x="600544" y="940498"/>
                </a:lnTo>
                <a:lnTo>
                  <a:pt x="554761" y="947635"/>
                </a:lnTo>
                <a:lnTo>
                  <a:pt x="507606" y="950074"/>
                </a:lnTo>
                <a:lnTo>
                  <a:pt x="507606" y="1007059"/>
                </a:lnTo>
                <a:lnTo>
                  <a:pt x="460463" y="1004633"/>
                </a:lnTo>
                <a:lnTo>
                  <a:pt x="414680" y="997496"/>
                </a:lnTo>
                <a:lnTo>
                  <a:pt x="370484" y="985888"/>
                </a:lnTo>
                <a:lnTo>
                  <a:pt x="328117" y="970051"/>
                </a:lnTo>
                <a:lnTo>
                  <a:pt x="287807" y="950226"/>
                </a:lnTo>
                <a:lnTo>
                  <a:pt x="249796" y="926630"/>
                </a:lnTo>
                <a:lnTo>
                  <a:pt x="214299" y="899528"/>
                </a:lnTo>
                <a:lnTo>
                  <a:pt x="181546" y="869124"/>
                </a:lnTo>
                <a:lnTo>
                  <a:pt x="151790" y="835685"/>
                </a:lnTo>
                <a:lnTo>
                  <a:pt x="125247" y="799426"/>
                </a:lnTo>
                <a:lnTo>
                  <a:pt x="102146" y="760603"/>
                </a:lnTo>
                <a:lnTo>
                  <a:pt x="82727" y="719429"/>
                </a:lnTo>
                <a:lnTo>
                  <a:pt x="67221" y="676160"/>
                </a:lnTo>
                <a:lnTo>
                  <a:pt x="55854" y="631024"/>
                </a:lnTo>
                <a:lnTo>
                  <a:pt x="48869" y="584263"/>
                </a:lnTo>
                <a:lnTo>
                  <a:pt x="46494" y="536117"/>
                </a:lnTo>
                <a:lnTo>
                  <a:pt x="48869" y="487959"/>
                </a:lnTo>
                <a:lnTo>
                  <a:pt x="55854" y="441198"/>
                </a:lnTo>
                <a:lnTo>
                  <a:pt x="67221" y="396074"/>
                </a:lnTo>
                <a:lnTo>
                  <a:pt x="82727" y="352806"/>
                </a:lnTo>
                <a:lnTo>
                  <a:pt x="102146" y="311632"/>
                </a:lnTo>
                <a:lnTo>
                  <a:pt x="125247" y="272808"/>
                </a:lnTo>
                <a:lnTo>
                  <a:pt x="151790" y="236550"/>
                </a:lnTo>
                <a:lnTo>
                  <a:pt x="181546" y="203098"/>
                </a:lnTo>
                <a:lnTo>
                  <a:pt x="214299" y="172707"/>
                </a:lnTo>
                <a:lnTo>
                  <a:pt x="249796" y="145592"/>
                </a:lnTo>
                <a:lnTo>
                  <a:pt x="287807" y="122008"/>
                </a:lnTo>
                <a:lnTo>
                  <a:pt x="328117" y="102171"/>
                </a:lnTo>
                <a:lnTo>
                  <a:pt x="370484" y="86334"/>
                </a:lnTo>
                <a:lnTo>
                  <a:pt x="414680" y="74739"/>
                </a:lnTo>
                <a:lnTo>
                  <a:pt x="460463" y="67602"/>
                </a:lnTo>
                <a:lnTo>
                  <a:pt x="507606" y="65163"/>
                </a:lnTo>
                <a:lnTo>
                  <a:pt x="507606" y="8204"/>
                </a:lnTo>
                <a:lnTo>
                  <a:pt x="554761" y="10642"/>
                </a:lnTo>
                <a:lnTo>
                  <a:pt x="600544" y="17767"/>
                </a:lnTo>
                <a:lnTo>
                  <a:pt x="644740" y="29375"/>
                </a:lnTo>
                <a:lnTo>
                  <a:pt x="687108" y="45212"/>
                </a:lnTo>
                <a:lnTo>
                  <a:pt x="727417" y="65036"/>
                </a:lnTo>
                <a:lnTo>
                  <a:pt x="765441" y="88633"/>
                </a:lnTo>
                <a:lnTo>
                  <a:pt x="800938" y="115735"/>
                </a:lnTo>
                <a:lnTo>
                  <a:pt x="833678" y="146126"/>
                </a:lnTo>
                <a:lnTo>
                  <a:pt x="863434" y="179578"/>
                </a:lnTo>
                <a:lnTo>
                  <a:pt x="889977" y="215823"/>
                </a:lnTo>
                <a:lnTo>
                  <a:pt x="913079" y="254660"/>
                </a:lnTo>
                <a:lnTo>
                  <a:pt x="932497" y="295833"/>
                </a:lnTo>
                <a:lnTo>
                  <a:pt x="948004" y="339102"/>
                </a:lnTo>
                <a:lnTo>
                  <a:pt x="959358" y="384238"/>
                </a:lnTo>
                <a:lnTo>
                  <a:pt x="966343" y="430999"/>
                </a:lnTo>
                <a:lnTo>
                  <a:pt x="968730" y="479158"/>
                </a:lnTo>
                <a:lnTo>
                  <a:pt x="968730" y="296379"/>
                </a:lnTo>
                <a:lnTo>
                  <a:pt x="937945" y="238290"/>
                </a:lnTo>
                <a:lnTo>
                  <a:pt x="911783" y="200482"/>
                </a:lnTo>
                <a:lnTo>
                  <a:pt x="882383" y="165265"/>
                </a:lnTo>
                <a:lnTo>
                  <a:pt x="849972" y="132854"/>
                </a:lnTo>
                <a:lnTo>
                  <a:pt x="814755" y="103454"/>
                </a:lnTo>
                <a:lnTo>
                  <a:pt x="776947" y="77292"/>
                </a:lnTo>
                <a:lnTo>
                  <a:pt x="736765" y="54571"/>
                </a:lnTo>
                <a:lnTo>
                  <a:pt x="694410" y="35496"/>
                </a:lnTo>
                <a:lnTo>
                  <a:pt x="650113" y="20294"/>
                </a:lnTo>
                <a:lnTo>
                  <a:pt x="604062" y="9169"/>
                </a:lnTo>
                <a:lnTo>
                  <a:pt x="556501" y="2336"/>
                </a:lnTo>
                <a:lnTo>
                  <a:pt x="507606" y="12"/>
                </a:lnTo>
                <a:lnTo>
                  <a:pt x="458724" y="2324"/>
                </a:lnTo>
                <a:lnTo>
                  <a:pt x="411149" y="9156"/>
                </a:lnTo>
                <a:lnTo>
                  <a:pt x="365112" y="20281"/>
                </a:lnTo>
                <a:lnTo>
                  <a:pt x="320802" y="35483"/>
                </a:lnTo>
                <a:lnTo>
                  <a:pt x="278460" y="54559"/>
                </a:lnTo>
                <a:lnTo>
                  <a:pt x="238264" y="77279"/>
                </a:lnTo>
                <a:lnTo>
                  <a:pt x="200456" y="103441"/>
                </a:lnTo>
                <a:lnTo>
                  <a:pt x="165239" y="132842"/>
                </a:lnTo>
                <a:lnTo>
                  <a:pt x="132829" y="165252"/>
                </a:lnTo>
                <a:lnTo>
                  <a:pt x="103441" y="200469"/>
                </a:lnTo>
                <a:lnTo>
                  <a:pt x="77266" y="238277"/>
                </a:lnTo>
                <a:lnTo>
                  <a:pt x="54546" y="278460"/>
                </a:lnTo>
                <a:lnTo>
                  <a:pt x="35471" y="320814"/>
                </a:lnTo>
                <a:lnTo>
                  <a:pt x="20269" y="365112"/>
                </a:lnTo>
                <a:lnTo>
                  <a:pt x="9156" y="411162"/>
                </a:lnTo>
                <a:lnTo>
                  <a:pt x="2324" y="458724"/>
                </a:lnTo>
                <a:lnTo>
                  <a:pt x="0" y="507619"/>
                </a:lnTo>
                <a:lnTo>
                  <a:pt x="2324" y="556501"/>
                </a:lnTo>
                <a:lnTo>
                  <a:pt x="9156" y="604075"/>
                </a:lnTo>
                <a:lnTo>
                  <a:pt x="20269" y="650125"/>
                </a:lnTo>
                <a:lnTo>
                  <a:pt x="35471" y="694436"/>
                </a:lnTo>
                <a:lnTo>
                  <a:pt x="54546" y="736790"/>
                </a:lnTo>
                <a:lnTo>
                  <a:pt x="77266" y="776973"/>
                </a:lnTo>
                <a:lnTo>
                  <a:pt x="103441" y="814781"/>
                </a:lnTo>
                <a:lnTo>
                  <a:pt x="132829" y="849998"/>
                </a:lnTo>
                <a:lnTo>
                  <a:pt x="165239" y="882408"/>
                </a:lnTo>
                <a:lnTo>
                  <a:pt x="200456" y="911809"/>
                </a:lnTo>
                <a:lnTo>
                  <a:pt x="238264" y="937983"/>
                </a:lnTo>
                <a:lnTo>
                  <a:pt x="278460" y="960704"/>
                </a:lnTo>
                <a:lnTo>
                  <a:pt x="320802" y="979779"/>
                </a:lnTo>
                <a:lnTo>
                  <a:pt x="365112" y="994981"/>
                </a:lnTo>
                <a:lnTo>
                  <a:pt x="411149" y="1006094"/>
                </a:lnTo>
                <a:lnTo>
                  <a:pt x="458724" y="1012926"/>
                </a:lnTo>
                <a:lnTo>
                  <a:pt x="507606" y="1015250"/>
                </a:lnTo>
                <a:lnTo>
                  <a:pt x="556501" y="1012913"/>
                </a:lnTo>
                <a:lnTo>
                  <a:pt x="604062" y="1006081"/>
                </a:lnTo>
                <a:lnTo>
                  <a:pt x="650113" y="994956"/>
                </a:lnTo>
                <a:lnTo>
                  <a:pt x="694410" y="979754"/>
                </a:lnTo>
                <a:lnTo>
                  <a:pt x="736765" y="960678"/>
                </a:lnTo>
                <a:lnTo>
                  <a:pt x="776947" y="937958"/>
                </a:lnTo>
                <a:lnTo>
                  <a:pt x="814755" y="911796"/>
                </a:lnTo>
                <a:lnTo>
                  <a:pt x="849972" y="882396"/>
                </a:lnTo>
                <a:lnTo>
                  <a:pt x="882383" y="849985"/>
                </a:lnTo>
                <a:lnTo>
                  <a:pt x="911783" y="814768"/>
                </a:lnTo>
                <a:lnTo>
                  <a:pt x="937945" y="776960"/>
                </a:lnTo>
                <a:lnTo>
                  <a:pt x="960666" y="736777"/>
                </a:lnTo>
                <a:lnTo>
                  <a:pt x="979741" y="694423"/>
                </a:lnTo>
                <a:lnTo>
                  <a:pt x="994943" y="650125"/>
                </a:lnTo>
                <a:lnTo>
                  <a:pt x="1006068" y="604075"/>
                </a:lnTo>
                <a:lnTo>
                  <a:pt x="1012888" y="556514"/>
                </a:lnTo>
                <a:lnTo>
                  <a:pt x="1015212" y="507619"/>
                </a:lnTo>
                <a:close/>
              </a:path>
            </a:pathLst>
          </a:custGeom>
          <a:solidFill>
            <a:srgbClr val="010202"/>
          </a:solidFill>
        </p:spPr>
        <p:txBody>
          <a:bodyPr wrap="square" lIns="0" tIns="0" rIns="0" bIns="0" rtlCol="0"/>
          <a:lstStyle/>
          <a:p>
            <a:endParaRPr/>
          </a:p>
        </p:txBody>
      </p:sp>
      <p:sp>
        <p:nvSpPr>
          <p:cNvPr id="8" name="object 8"/>
          <p:cNvSpPr/>
          <p:nvPr/>
        </p:nvSpPr>
        <p:spPr>
          <a:xfrm>
            <a:off x="17873938" y="10396706"/>
            <a:ext cx="1227455" cy="135890"/>
          </a:xfrm>
          <a:custGeom>
            <a:avLst/>
            <a:gdLst/>
            <a:ahLst/>
            <a:cxnLst/>
            <a:rect l="l" t="t" r="r" b="b"/>
            <a:pathLst>
              <a:path w="1227455" h="135890">
                <a:moveTo>
                  <a:pt x="85212" y="3287"/>
                </a:moveTo>
                <a:lnTo>
                  <a:pt x="0" y="3287"/>
                </a:lnTo>
                <a:lnTo>
                  <a:pt x="0" y="132069"/>
                </a:lnTo>
                <a:lnTo>
                  <a:pt x="23884" y="132069"/>
                </a:lnTo>
                <a:lnTo>
                  <a:pt x="23884" y="77536"/>
                </a:lnTo>
                <a:lnTo>
                  <a:pt x="77704" y="77536"/>
                </a:lnTo>
                <a:lnTo>
                  <a:pt x="77704" y="56930"/>
                </a:lnTo>
                <a:lnTo>
                  <a:pt x="23884" y="56930"/>
                </a:lnTo>
                <a:lnTo>
                  <a:pt x="23884" y="24784"/>
                </a:lnTo>
                <a:lnTo>
                  <a:pt x="85212" y="24784"/>
                </a:lnTo>
                <a:lnTo>
                  <a:pt x="85212" y="3287"/>
                </a:lnTo>
                <a:close/>
              </a:path>
              <a:path w="1227455" h="135890">
                <a:moveTo>
                  <a:pt x="212035" y="3287"/>
                </a:moveTo>
                <a:lnTo>
                  <a:pt x="120446" y="3287"/>
                </a:lnTo>
                <a:lnTo>
                  <a:pt x="120446" y="132069"/>
                </a:lnTo>
                <a:lnTo>
                  <a:pt x="216569" y="132069"/>
                </a:lnTo>
                <a:lnTo>
                  <a:pt x="216569" y="110394"/>
                </a:lnTo>
                <a:lnTo>
                  <a:pt x="144152" y="110394"/>
                </a:lnTo>
                <a:lnTo>
                  <a:pt x="144152" y="75892"/>
                </a:lnTo>
                <a:lnTo>
                  <a:pt x="206203" y="75892"/>
                </a:lnTo>
                <a:lnTo>
                  <a:pt x="206203" y="55108"/>
                </a:lnTo>
                <a:lnTo>
                  <a:pt x="144152" y="55108"/>
                </a:lnTo>
                <a:lnTo>
                  <a:pt x="144152" y="24784"/>
                </a:lnTo>
                <a:lnTo>
                  <a:pt x="212035" y="24784"/>
                </a:lnTo>
                <a:lnTo>
                  <a:pt x="212035" y="3287"/>
                </a:lnTo>
                <a:close/>
              </a:path>
              <a:path w="1227455" h="135890">
                <a:moveTo>
                  <a:pt x="301603" y="3287"/>
                </a:moveTo>
                <a:lnTo>
                  <a:pt x="255479" y="3287"/>
                </a:lnTo>
                <a:lnTo>
                  <a:pt x="255479" y="132069"/>
                </a:lnTo>
                <a:lnTo>
                  <a:pt x="296713" y="132069"/>
                </a:lnTo>
                <a:lnTo>
                  <a:pt x="307766" y="131821"/>
                </a:lnTo>
                <a:lnTo>
                  <a:pt x="350264" y="114062"/>
                </a:lnTo>
                <a:lnTo>
                  <a:pt x="352516" y="110394"/>
                </a:lnTo>
                <a:lnTo>
                  <a:pt x="279551" y="110394"/>
                </a:lnTo>
                <a:lnTo>
                  <a:pt x="279551" y="25140"/>
                </a:lnTo>
                <a:lnTo>
                  <a:pt x="351549" y="25140"/>
                </a:lnTo>
                <a:lnTo>
                  <a:pt x="339769" y="13308"/>
                </a:lnTo>
                <a:lnTo>
                  <a:pt x="329690" y="7694"/>
                </a:lnTo>
                <a:lnTo>
                  <a:pt x="319818" y="4744"/>
                </a:lnTo>
                <a:lnTo>
                  <a:pt x="310380" y="3571"/>
                </a:lnTo>
                <a:lnTo>
                  <a:pt x="301603" y="3287"/>
                </a:lnTo>
                <a:close/>
              </a:path>
              <a:path w="1227455" h="135890">
                <a:moveTo>
                  <a:pt x="351549" y="25140"/>
                </a:moveTo>
                <a:lnTo>
                  <a:pt x="292315" y="25140"/>
                </a:lnTo>
                <a:lnTo>
                  <a:pt x="302415" y="25319"/>
                </a:lnTo>
                <a:lnTo>
                  <a:pt x="309319" y="25774"/>
                </a:lnTo>
                <a:lnTo>
                  <a:pt x="338493" y="58769"/>
                </a:lnTo>
                <a:lnTo>
                  <a:pt x="339057" y="68950"/>
                </a:lnTo>
                <a:lnTo>
                  <a:pt x="337369" y="85768"/>
                </a:lnTo>
                <a:lnTo>
                  <a:pt x="301406" y="110219"/>
                </a:lnTo>
                <a:lnTo>
                  <a:pt x="289781" y="110394"/>
                </a:lnTo>
                <a:lnTo>
                  <a:pt x="352516" y="110394"/>
                </a:lnTo>
                <a:lnTo>
                  <a:pt x="358473" y="100690"/>
                </a:lnTo>
                <a:lnTo>
                  <a:pt x="363120" y="85225"/>
                </a:lnTo>
                <a:lnTo>
                  <a:pt x="364585" y="68772"/>
                </a:lnTo>
                <a:lnTo>
                  <a:pt x="363735" y="56149"/>
                </a:lnTo>
                <a:lnTo>
                  <a:pt x="360250" y="41303"/>
                </a:lnTo>
                <a:lnTo>
                  <a:pt x="352729" y="26325"/>
                </a:lnTo>
                <a:lnTo>
                  <a:pt x="351549" y="25140"/>
                </a:lnTo>
                <a:close/>
              </a:path>
              <a:path w="1227455" h="135890">
                <a:moveTo>
                  <a:pt x="492110" y="3287"/>
                </a:moveTo>
                <a:lnTo>
                  <a:pt x="400532" y="3287"/>
                </a:lnTo>
                <a:lnTo>
                  <a:pt x="400532" y="132069"/>
                </a:lnTo>
                <a:lnTo>
                  <a:pt x="496686" y="132069"/>
                </a:lnTo>
                <a:lnTo>
                  <a:pt x="496686" y="110394"/>
                </a:lnTo>
                <a:lnTo>
                  <a:pt x="424238" y="110394"/>
                </a:lnTo>
                <a:lnTo>
                  <a:pt x="424238" y="75892"/>
                </a:lnTo>
                <a:lnTo>
                  <a:pt x="486288" y="75892"/>
                </a:lnTo>
                <a:lnTo>
                  <a:pt x="486288" y="55108"/>
                </a:lnTo>
                <a:lnTo>
                  <a:pt x="424238" y="55108"/>
                </a:lnTo>
                <a:lnTo>
                  <a:pt x="424238" y="24784"/>
                </a:lnTo>
                <a:lnTo>
                  <a:pt x="492110" y="24784"/>
                </a:lnTo>
                <a:lnTo>
                  <a:pt x="492110" y="3287"/>
                </a:lnTo>
                <a:close/>
              </a:path>
              <a:path w="1227455" h="135890">
                <a:moveTo>
                  <a:pt x="578443" y="3287"/>
                </a:moveTo>
                <a:lnTo>
                  <a:pt x="537397" y="3287"/>
                </a:lnTo>
                <a:lnTo>
                  <a:pt x="537397" y="132069"/>
                </a:lnTo>
                <a:lnTo>
                  <a:pt x="561281" y="132069"/>
                </a:lnTo>
                <a:lnTo>
                  <a:pt x="561281" y="84259"/>
                </a:lnTo>
                <a:lnTo>
                  <a:pt x="609783" y="84259"/>
                </a:lnTo>
                <a:lnTo>
                  <a:pt x="607300" y="79714"/>
                </a:lnTo>
                <a:lnTo>
                  <a:pt x="614337" y="76729"/>
                </a:lnTo>
                <a:lnTo>
                  <a:pt x="622702" y="70436"/>
                </a:lnTo>
                <a:lnTo>
                  <a:pt x="626718" y="64406"/>
                </a:lnTo>
                <a:lnTo>
                  <a:pt x="561281" y="64406"/>
                </a:lnTo>
                <a:lnTo>
                  <a:pt x="561281" y="24072"/>
                </a:lnTo>
                <a:lnTo>
                  <a:pt x="627760" y="24072"/>
                </a:lnTo>
                <a:lnTo>
                  <a:pt x="624029" y="18188"/>
                </a:lnTo>
                <a:lnTo>
                  <a:pt x="618431" y="12554"/>
                </a:lnTo>
                <a:lnTo>
                  <a:pt x="609825" y="7297"/>
                </a:lnTo>
                <a:lnTo>
                  <a:pt x="600632" y="4579"/>
                </a:lnTo>
                <a:lnTo>
                  <a:pt x="590341" y="3532"/>
                </a:lnTo>
                <a:lnTo>
                  <a:pt x="578443" y="3287"/>
                </a:lnTo>
                <a:close/>
              </a:path>
              <a:path w="1227455" h="135890">
                <a:moveTo>
                  <a:pt x="609783" y="84259"/>
                </a:moveTo>
                <a:lnTo>
                  <a:pt x="582840" y="84259"/>
                </a:lnTo>
                <a:lnTo>
                  <a:pt x="608379" y="132069"/>
                </a:lnTo>
                <a:lnTo>
                  <a:pt x="635907" y="132069"/>
                </a:lnTo>
                <a:lnTo>
                  <a:pt x="609783" y="84259"/>
                </a:lnTo>
                <a:close/>
              </a:path>
              <a:path w="1227455" h="135890">
                <a:moveTo>
                  <a:pt x="627760" y="24072"/>
                </a:moveTo>
                <a:lnTo>
                  <a:pt x="572432" y="24072"/>
                </a:lnTo>
                <a:lnTo>
                  <a:pt x="581712" y="24139"/>
                </a:lnTo>
                <a:lnTo>
                  <a:pt x="588626" y="24478"/>
                </a:lnTo>
                <a:lnTo>
                  <a:pt x="608156" y="44312"/>
                </a:lnTo>
                <a:lnTo>
                  <a:pt x="605407" y="55155"/>
                </a:lnTo>
                <a:lnTo>
                  <a:pt x="598863" y="61077"/>
                </a:lnTo>
                <a:lnTo>
                  <a:pt x="591326" y="63508"/>
                </a:lnTo>
                <a:lnTo>
                  <a:pt x="585552" y="64050"/>
                </a:lnTo>
                <a:lnTo>
                  <a:pt x="581018" y="64228"/>
                </a:lnTo>
                <a:lnTo>
                  <a:pt x="577909" y="64406"/>
                </a:lnTo>
                <a:lnTo>
                  <a:pt x="626718" y="64406"/>
                </a:lnTo>
                <a:lnTo>
                  <a:pt x="629698" y="59932"/>
                </a:lnTo>
                <a:lnTo>
                  <a:pt x="632629" y="44312"/>
                </a:lnTo>
                <a:lnTo>
                  <a:pt x="631537" y="33967"/>
                </a:lnTo>
                <a:lnTo>
                  <a:pt x="628534" y="25291"/>
                </a:lnTo>
                <a:lnTo>
                  <a:pt x="627760" y="24072"/>
                </a:lnTo>
                <a:close/>
              </a:path>
              <a:path w="1227455" h="135890">
                <a:moveTo>
                  <a:pt x="727171" y="3287"/>
                </a:moveTo>
                <a:lnTo>
                  <a:pt x="699821" y="3287"/>
                </a:lnTo>
                <a:lnTo>
                  <a:pt x="656367" y="132069"/>
                </a:lnTo>
                <a:lnTo>
                  <a:pt x="682125" y="132069"/>
                </a:lnTo>
                <a:lnTo>
                  <a:pt x="689591" y="106897"/>
                </a:lnTo>
                <a:lnTo>
                  <a:pt x="762536" y="106897"/>
                </a:lnTo>
                <a:lnTo>
                  <a:pt x="755381" y="85934"/>
                </a:lnTo>
                <a:lnTo>
                  <a:pt x="695957" y="85934"/>
                </a:lnTo>
                <a:lnTo>
                  <a:pt x="713831" y="26606"/>
                </a:lnTo>
                <a:lnTo>
                  <a:pt x="735130" y="26606"/>
                </a:lnTo>
                <a:lnTo>
                  <a:pt x="727171" y="3287"/>
                </a:lnTo>
                <a:close/>
              </a:path>
              <a:path w="1227455" h="135890">
                <a:moveTo>
                  <a:pt x="762536" y="106897"/>
                </a:moveTo>
                <a:lnTo>
                  <a:pt x="737935" y="106897"/>
                </a:lnTo>
                <a:lnTo>
                  <a:pt x="745411" y="132069"/>
                </a:lnTo>
                <a:lnTo>
                  <a:pt x="771128" y="132069"/>
                </a:lnTo>
                <a:lnTo>
                  <a:pt x="762536" y="106897"/>
                </a:lnTo>
                <a:close/>
              </a:path>
              <a:path w="1227455" h="135890">
                <a:moveTo>
                  <a:pt x="735130" y="26606"/>
                </a:moveTo>
                <a:lnTo>
                  <a:pt x="713831" y="26606"/>
                </a:lnTo>
                <a:lnTo>
                  <a:pt x="731537" y="85934"/>
                </a:lnTo>
                <a:lnTo>
                  <a:pt x="755381" y="85934"/>
                </a:lnTo>
                <a:lnTo>
                  <a:pt x="735130"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28" y="3256"/>
                </a:moveTo>
                <a:lnTo>
                  <a:pt x="904412" y="3256"/>
                </a:lnTo>
                <a:lnTo>
                  <a:pt x="904412" y="132069"/>
                </a:lnTo>
                <a:lnTo>
                  <a:pt x="928128" y="132069"/>
                </a:lnTo>
                <a:lnTo>
                  <a:pt x="928128" y="3256"/>
                </a:lnTo>
                <a:close/>
              </a:path>
              <a:path w="1227455" h="135890">
                <a:moveTo>
                  <a:pt x="1028293" y="0"/>
                </a:moveTo>
                <a:lnTo>
                  <a:pt x="1003772" y="5058"/>
                </a:lnTo>
                <a:lnTo>
                  <a:pt x="984168" y="19146"/>
                </a:lnTo>
                <a:lnTo>
                  <a:pt x="971170" y="40631"/>
                </a:lnTo>
                <a:lnTo>
                  <a:pt x="966462" y="67882"/>
                </a:lnTo>
                <a:lnTo>
                  <a:pt x="967342" y="80117"/>
                </a:lnTo>
                <a:lnTo>
                  <a:pt x="983593" y="115692"/>
                </a:lnTo>
                <a:lnTo>
                  <a:pt x="1027937" y="135357"/>
                </a:lnTo>
                <a:lnTo>
                  <a:pt x="1054325" y="129964"/>
                </a:lnTo>
                <a:lnTo>
                  <a:pt x="1073752" y="115335"/>
                </a:lnTo>
                <a:lnTo>
                  <a:pt x="1074991" y="113116"/>
                </a:lnTo>
                <a:lnTo>
                  <a:pt x="1028680" y="113116"/>
                </a:lnTo>
                <a:lnTo>
                  <a:pt x="1013811" y="109952"/>
                </a:lnTo>
                <a:lnTo>
                  <a:pt x="1001945" y="100817"/>
                </a:lnTo>
                <a:lnTo>
                  <a:pt x="994089" y="86245"/>
                </a:lnTo>
                <a:lnTo>
                  <a:pt x="991247" y="66772"/>
                </a:lnTo>
                <a:lnTo>
                  <a:pt x="993905" y="48464"/>
                </a:lnTo>
                <a:lnTo>
                  <a:pt x="1001407" y="34341"/>
                </a:lnTo>
                <a:lnTo>
                  <a:pt x="1013047" y="25249"/>
                </a:lnTo>
                <a:lnTo>
                  <a:pt x="1028115" y="22030"/>
                </a:lnTo>
                <a:lnTo>
                  <a:pt x="1074228" y="22030"/>
                </a:lnTo>
                <a:lnTo>
                  <a:pt x="1071189" y="17335"/>
                </a:lnTo>
                <a:lnTo>
                  <a:pt x="1051442" y="4386"/>
                </a:lnTo>
                <a:lnTo>
                  <a:pt x="1028293" y="0"/>
                </a:lnTo>
                <a:close/>
              </a:path>
              <a:path w="1227455" h="135890">
                <a:moveTo>
                  <a:pt x="1074228" y="22030"/>
                </a:moveTo>
                <a:lnTo>
                  <a:pt x="1028115" y="22030"/>
                </a:lnTo>
                <a:lnTo>
                  <a:pt x="1044808" y="26051"/>
                </a:lnTo>
                <a:lnTo>
                  <a:pt x="1056737" y="36784"/>
                </a:lnTo>
                <a:lnTo>
                  <a:pt x="1063804" y="52236"/>
                </a:lnTo>
                <a:lnTo>
                  <a:pt x="1065915" y="70416"/>
                </a:lnTo>
                <a:lnTo>
                  <a:pt x="1062126" y="90186"/>
                </a:lnTo>
                <a:lnTo>
                  <a:pt x="1053117" y="103409"/>
                </a:lnTo>
                <a:lnTo>
                  <a:pt x="1041198" y="110810"/>
                </a:lnTo>
                <a:lnTo>
                  <a:pt x="1028680" y="113116"/>
                </a:lnTo>
                <a:lnTo>
                  <a:pt x="1074991" y="113116"/>
                </a:lnTo>
                <a:lnTo>
                  <a:pt x="1085781" y="93793"/>
                </a:lnTo>
                <a:lnTo>
                  <a:pt x="1089977" y="67662"/>
                </a:lnTo>
                <a:lnTo>
                  <a:pt x="1084909" y="38533"/>
                </a:lnTo>
                <a:lnTo>
                  <a:pt x="1074228" y="22030"/>
                </a:lnTo>
                <a:close/>
              </a:path>
              <a:path w="1227455" h="135890">
                <a:moveTo>
                  <a:pt x="1149640" y="3287"/>
                </a:moveTo>
                <a:lnTo>
                  <a:pt x="1127965" y="3287"/>
                </a:lnTo>
                <a:lnTo>
                  <a:pt x="1127965" y="132069"/>
                </a:lnTo>
                <a:lnTo>
                  <a:pt x="1151462" y="132069"/>
                </a:lnTo>
                <a:lnTo>
                  <a:pt x="1150027" y="41768"/>
                </a:lnTo>
                <a:lnTo>
                  <a:pt x="1173723" y="41768"/>
                </a:lnTo>
                <a:lnTo>
                  <a:pt x="1149640" y="3287"/>
                </a:lnTo>
                <a:close/>
              </a:path>
              <a:path w="1227455" h="135890">
                <a:moveTo>
                  <a:pt x="1173723" y="41768"/>
                </a:moveTo>
                <a:lnTo>
                  <a:pt x="1150027" y="41768"/>
                </a:lnTo>
                <a:lnTo>
                  <a:pt x="1206423" y="132069"/>
                </a:lnTo>
                <a:lnTo>
                  <a:pt x="1227376" y="132069"/>
                </a:lnTo>
                <a:lnTo>
                  <a:pt x="1227376" y="94300"/>
                </a:lnTo>
                <a:lnTo>
                  <a:pt x="1206602" y="94300"/>
                </a:lnTo>
                <a:lnTo>
                  <a:pt x="1173723" y="41768"/>
                </a:lnTo>
                <a:close/>
              </a:path>
              <a:path w="1227455" h="135890">
                <a:moveTo>
                  <a:pt x="1227376" y="3287"/>
                </a:moveTo>
                <a:lnTo>
                  <a:pt x="1203670" y="3287"/>
                </a:lnTo>
                <a:lnTo>
                  <a:pt x="1206602" y="94300"/>
                </a:lnTo>
                <a:lnTo>
                  <a:pt x="1227376" y="94300"/>
                </a:lnTo>
                <a:lnTo>
                  <a:pt x="1227376" y="3287"/>
                </a:lnTo>
                <a:close/>
              </a:path>
            </a:pathLst>
          </a:custGeom>
          <a:solidFill>
            <a:srgbClr val="010202"/>
          </a:solidFill>
        </p:spPr>
        <p:txBody>
          <a:bodyPr wrap="square" lIns="0" tIns="0" rIns="0" bIns="0" rtlCol="0"/>
          <a:lstStyle/>
          <a:p>
            <a:endParaRPr/>
          </a:p>
        </p:txBody>
      </p:sp>
      <p:sp>
        <p:nvSpPr>
          <p:cNvPr id="9" name="object 9"/>
          <p:cNvSpPr/>
          <p:nvPr/>
        </p:nvSpPr>
        <p:spPr>
          <a:xfrm>
            <a:off x="17861336" y="10207575"/>
            <a:ext cx="1036955" cy="135890"/>
          </a:xfrm>
          <a:custGeom>
            <a:avLst/>
            <a:gdLst/>
            <a:ahLst/>
            <a:cxnLst/>
            <a:rect l="l" t="t" r="r" b="b"/>
            <a:pathLst>
              <a:path w="1036955" h="135890">
                <a:moveTo>
                  <a:pt x="24648" y="3287"/>
                </a:moveTo>
                <a:lnTo>
                  <a:pt x="0" y="3287"/>
                </a:lnTo>
                <a:lnTo>
                  <a:pt x="26826" y="132100"/>
                </a:lnTo>
                <a:lnTo>
                  <a:pt x="54940" y="132100"/>
                </a:lnTo>
                <a:lnTo>
                  <a:pt x="61303" y="101452"/>
                </a:lnTo>
                <a:lnTo>
                  <a:pt x="42166" y="101452"/>
                </a:lnTo>
                <a:lnTo>
                  <a:pt x="24648" y="3287"/>
                </a:lnTo>
                <a:close/>
              </a:path>
              <a:path w="1036955" h="135890">
                <a:moveTo>
                  <a:pt x="92830" y="42522"/>
                </a:moveTo>
                <a:lnTo>
                  <a:pt x="73537" y="42522"/>
                </a:lnTo>
                <a:lnTo>
                  <a:pt x="91588" y="132100"/>
                </a:lnTo>
                <a:lnTo>
                  <a:pt x="119703" y="132100"/>
                </a:lnTo>
                <a:lnTo>
                  <a:pt x="126432" y="101452"/>
                </a:lnTo>
                <a:lnTo>
                  <a:pt x="105106" y="101452"/>
                </a:lnTo>
                <a:lnTo>
                  <a:pt x="92830" y="42522"/>
                </a:lnTo>
                <a:close/>
              </a:path>
              <a:path w="1036955" h="135890">
                <a:moveTo>
                  <a:pt x="84657" y="3287"/>
                </a:moveTo>
                <a:lnTo>
                  <a:pt x="62228" y="3287"/>
                </a:lnTo>
                <a:lnTo>
                  <a:pt x="42166" y="101452"/>
                </a:lnTo>
                <a:lnTo>
                  <a:pt x="61303" y="101452"/>
                </a:lnTo>
                <a:lnTo>
                  <a:pt x="73537" y="42522"/>
                </a:lnTo>
                <a:lnTo>
                  <a:pt x="92830" y="42522"/>
                </a:lnTo>
                <a:lnTo>
                  <a:pt x="84657" y="3287"/>
                </a:lnTo>
                <a:close/>
              </a:path>
              <a:path w="1036955" h="135890">
                <a:moveTo>
                  <a:pt x="147985" y="3287"/>
                </a:moveTo>
                <a:lnTo>
                  <a:pt x="123169" y="3287"/>
                </a:lnTo>
                <a:lnTo>
                  <a:pt x="105106" y="101452"/>
                </a:lnTo>
                <a:lnTo>
                  <a:pt x="126432" y="101452"/>
                </a:lnTo>
                <a:lnTo>
                  <a:pt x="147985" y="3287"/>
                </a:lnTo>
                <a:close/>
              </a:path>
              <a:path w="1036955" h="135890">
                <a:moveTo>
                  <a:pt x="231417" y="0"/>
                </a:moveTo>
                <a:lnTo>
                  <a:pt x="206895" y="5062"/>
                </a:lnTo>
                <a:lnTo>
                  <a:pt x="187292" y="19156"/>
                </a:lnTo>
                <a:lnTo>
                  <a:pt x="174294" y="40640"/>
                </a:lnTo>
                <a:lnTo>
                  <a:pt x="169586" y="67872"/>
                </a:lnTo>
                <a:lnTo>
                  <a:pt x="170468" y="80117"/>
                </a:lnTo>
                <a:lnTo>
                  <a:pt x="186716" y="115692"/>
                </a:lnTo>
                <a:lnTo>
                  <a:pt x="231061" y="135388"/>
                </a:lnTo>
                <a:lnTo>
                  <a:pt x="257449" y="129995"/>
                </a:lnTo>
                <a:lnTo>
                  <a:pt x="276876" y="115366"/>
                </a:lnTo>
                <a:lnTo>
                  <a:pt x="278115" y="113148"/>
                </a:lnTo>
                <a:lnTo>
                  <a:pt x="231783" y="113148"/>
                </a:lnTo>
                <a:lnTo>
                  <a:pt x="216926" y="109985"/>
                </a:lnTo>
                <a:lnTo>
                  <a:pt x="205067" y="100847"/>
                </a:lnTo>
                <a:lnTo>
                  <a:pt x="197212" y="86264"/>
                </a:lnTo>
                <a:lnTo>
                  <a:pt x="194371" y="66762"/>
                </a:lnTo>
                <a:lnTo>
                  <a:pt x="197024" y="48464"/>
                </a:lnTo>
                <a:lnTo>
                  <a:pt x="204519" y="34356"/>
                </a:lnTo>
                <a:lnTo>
                  <a:pt x="216157" y="25275"/>
                </a:lnTo>
                <a:lnTo>
                  <a:pt x="231239" y="22062"/>
                </a:lnTo>
                <a:lnTo>
                  <a:pt x="277358" y="22062"/>
                </a:lnTo>
                <a:lnTo>
                  <a:pt x="274309" y="17351"/>
                </a:lnTo>
                <a:lnTo>
                  <a:pt x="254556" y="4391"/>
                </a:lnTo>
                <a:lnTo>
                  <a:pt x="231417" y="0"/>
                </a:lnTo>
                <a:close/>
              </a:path>
              <a:path w="1036955" h="135890">
                <a:moveTo>
                  <a:pt x="277358" y="22062"/>
                </a:moveTo>
                <a:lnTo>
                  <a:pt x="231239" y="22062"/>
                </a:lnTo>
                <a:lnTo>
                  <a:pt x="247932" y="26076"/>
                </a:lnTo>
                <a:lnTo>
                  <a:pt x="259862" y="36799"/>
                </a:lnTo>
                <a:lnTo>
                  <a:pt x="266933" y="52250"/>
                </a:lnTo>
                <a:lnTo>
                  <a:pt x="269049" y="70448"/>
                </a:lnTo>
                <a:lnTo>
                  <a:pt x="265246" y="90199"/>
                </a:lnTo>
                <a:lnTo>
                  <a:pt x="256235" y="103424"/>
                </a:lnTo>
                <a:lnTo>
                  <a:pt x="244314" y="110836"/>
                </a:lnTo>
                <a:lnTo>
                  <a:pt x="231783" y="113148"/>
                </a:lnTo>
                <a:lnTo>
                  <a:pt x="278115" y="113148"/>
                </a:lnTo>
                <a:lnTo>
                  <a:pt x="288905" y="93825"/>
                </a:lnTo>
                <a:lnTo>
                  <a:pt x="293101" y="67694"/>
                </a:lnTo>
                <a:lnTo>
                  <a:pt x="288037" y="38559"/>
                </a:lnTo>
                <a:lnTo>
                  <a:pt x="277358" y="22062"/>
                </a:lnTo>
                <a:close/>
              </a:path>
              <a:path w="1036955" h="135890">
                <a:moveTo>
                  <a:pt x="371936" y="3287"/>
                </a:moveTo>
                <a:lnTo>
                  <a:pt x="330869" y="3287"/>
                </a:lnTo>
                <a:lnTo>
                  <a:pt x="330869" y="132100"/>
                </a:lnTo>
                <a:lnTo>
                  <a:pt x="354764" y="132100"/>
                </a:lnTo>
                <a:lnTo>
                  <a:pt x="354764" y="84290"/>
                </a:lnTo>
                <a:lnTo>
                  <a:pt x="403267" y="84290"/>
                </a:lnTo>
                <a:lnTo>
                  <a:pt x="400783" y="79746"/>
                </a:lnTo>
                <a:lnTo>
                  <a:pt x="407824" y="76742"/>
                </a:lnTo>
                <a:lnTo>
                  <a:pt x="416188" y="70452"/>
                </a:lnTo>
                <a:lnTo>
                  <a:pt x="420217" y="64406"/>
                </a:lnTo>
                <a:lnTo>
                  <a:pt x="354764" y="64406"/>
                </a:lnTo>
                <a:lnTo>
                  <a:pt x="354764" y="24062"/>
                </a:lnTo>
                <a:lnTo>
                  <a:pt x="421225" y="24062"/>
                </a:lnTo>
                <a:lnTo>
                  <a:pt x="417503" y="18201"/>
                </a:lnTo>
                <a:lnTo>
                  <a:pt x="411903" y="12586"/>
                </a:lnTo>
                <a:lnTo>
                  <a:pt x="403305" y="7310"/>
                </a:lnTo>
                <a:lnTo>
                  <a:pt x="394118" y="4583"/>
                </a:lnTo>
                <a:lnTo>
                  <a:pt x="383832" y="3533"/>
                </a:lnTo>
                <a:lnTo>
                  <a:pt x="371936" y="3287"/>
                </a:lnTo>
                <a:close/>
              </a:path>
              <a:path w="1036955" h="135890">
                <a:moveTo>
                  <a:pt x="403267" y="84290"/>
                </a:moveTo>
                <a:lnTo>
                  <a:pt x="376334" y="84290"/>
                </a:lnTo>
                <a:lnTo>
                  <a:pt x="401862" y="132100"/>
                </a:lnTo>
                <a:lnTo>
                  <a:pt x="429400" y="132100"/>
                </a:lnTo>
                <a:lnTo>
                  <a:pt x="403267" y="84290"/>
                </a:lnTo>
                <a:close/>
              </a:path>
              <a:path w="1036955" h="135890">
                <a:moveTo>
                  <a:pt x="421225" y="24062"/>
                </a:moveTo>
                <a:lnTo>
                  <a:pt x="365926" y="24062"/>
                </a:lnTo>
                <a:lnTo>
                  <a:pt x="375199" y="24131"/>
                </a:lnTo>
                <a:lnTo>
                  <a:pt x="382110" y="24477"/>
                </a:lnTo>
                <a:lnTo>
                  <a:pt x="401638" y="44344"/>
                </a:lnTo>
                <a:lnTo>
                  <a:pt x="398891" y="55181"/>
                </a:lnTo>
                <a:lnTo>
                  <a:pt x="392351" y="61093"/>
                </a:lnTo>
                <a:lnTo>
                  <a:pt x="384818" y="63512"/>
                </a:lnTo>
                <a:lnTo>
                  <a:pt x="379046" y="64050"/>
                </a:lnTo>
                <a:lnTo>
                  <a:pt x="374512" y="64228"/>
                </a:lnTo>
                <a:lnTo>
                  <a:pt x="371391" y="64406"/>
                </a:lnTo>
                <a:lnTo>
                  <a:pt x="420217" y="64406"/>
                </a:lnTo>
                <a:lnTo>
                  <a:pt x="423182" y="59957"/>
                </a:lnTo>
                <a:lnTo>
                  <a:pt x="426112" y="44344"/>
                </a:lnTo>
                <a:lnTo>
                  <a:pt x="425018" y="33980"/>
                </a:lnTo>
                <a:lnTo>
                  <a:pt x="422012" y="25300"/>
                </a:lnTo>
                <a:lnTo>
                  <a:pt x="421225" y="24062"/>
                </a:lnTo>
                <a:close/>
              </a:path>
              <a:path w="1036955" h="135890">
                <a:moveTo>
                  <a:pt x="494738" y="3287"/>
                </a:moveTo>
                <a:lnTo>
                  <a:pt x="470844" y="3287"/>
                </a:lnTo>
                <a:lnTo>
                  <a:pt x="470844" y="132100"/>
                </a:lnTo>
                <a:lnTo>
                  <a:pt x="494738" y="132100"/>
                </a:lnTo>
                <a:lnTo>
                  <a:pt x="494738" y="95630"/>
                </a:lnTo>
                <a:lnTo>
                  <a:pt x="515732" y="71526"/>
                </a:lnTo>
                <a:lnTo>
                  <a:pt x="543574" y="71526"/>
                </a:lnTo>
                <a:lnTo>
                  <a:pt x="538452" y="62406"/>
                </a:lnTo>
                <a:lnTo>
                  <a:pt x="494738" y="62406"/>
                </a:lnTo>
                <a:lnTo>
                  <a:pt x="494738" y="3287"/>
                </a:lnTo>
                <a:close/>
              </a:path>
              <a:path w="1036955" h="135890">
                <a:moveTo>
                  <a:pt x="543574" y="71526"/>
                </a:moveTo>
                <a:lnTo>
                  <a:pt x="515732" y="71526"/>
                </a:lnTo>
                <a:lnTo>
                  <a:pt x="550025" y="132100"/>
                </a:lnTo>
                <a:lnTo>
                  <a:pt x="577594" y="132100"/>
                </a:lnTo>
                <a:lnTo>
                  <a:pt x="543574" y="71526"/>
                </a:lnTo>
                <a:close/>
              </a:path>
              <a:path w="1036955" h="135890">
                <a:moveTo>
                  <a:pt x="574841" y="3287"/>
                </a:moveTo>
                <a:lnTo>
                  <a:pt x="546370" y="3287"/>
                </a:lnTo>
                <a:lnTo>
                  <a:pt x="494738" y="62406"/>
                </a:lnTo>
                <a:lnTo>
                  <a:pt x="538452" y="62406"/>
                </a:lnTo>
                <a:lnTo>
                  <a:pt x="532507" y="51820"/>
                </a:lnTo>
                <a:lnTo>
                  <a:pt x="574841" y="3287"/>
                </a:lnTo>
                <a:close/>
              </a:path>
              <a:path w="1036955" h="135890">
                <a:moveTo>
                  <a:pt x="702229" y="3287"/>
                </a:moveTo>
                <a:lnTo>
                  <a:pt x="610630" y="3287"/>
                </a:lnTo>
                <a:lnTo>
                  <a:pt x="610630" y="132100"/>
                </a:lnTo>
                <a:lnTo>
                  <a:pt x="706763" y="132100"/>
                </a:lnTo>
                <a:lnTo>
                  <a:pt x="706763" y="110394"/>
                </a:lnTo>
                <a:lnTo>
                  <a:pt x="634357" y="110394"/>
                </a:lnTo>
                <a:lnTo>
                  <a:pt x="634357" y="75882"/>
                </a:lnTo>
                <a:lnTo>
                  <a:pt x="696355" y="75882"/>
                </a:lnTo>
                <a:lnTo>
                  <a:pt x="696355" y="55108"/>
                </a:lnTo>
                <a:lnTo>
                  <a:pt x="634357" y="55108"/>
                </a:lnTo>
                <a:lnTo>
                  <a:pt x="634357" y="24784"/>
                </a:lnTo>
                <a:lnTo>
                  <a:pt x="702229" y="24784"/>
                </a:lnTo>
                <a:lnTo>
                  <a:pt x="702229" y="3287"/>
                </a:lnTo>
                <a:close/>
              </a:path>
              <a:path w="1036955" h="135890">
                <a:moveTo>
                  <a:pt x="788520" y="3287"/>
                </a:moveTo>
                <a:lnTo>
                  <a:pt x="747495" y="3287"/>
                </a:lnTo>
                <a:lnTo>
                  <a:pt x="747495" y="132100"/>
                </a:lnTo>
                <a:lnTo>
                  <a:pt x="771379" y="132100"/>
                </a:lnTo>
                <a:lnTo>
                  <a:pt x="771379" y="84290"/>
                </a:lnTo>
                <a:lnTo>
                  <a:pt x="819864" y="84290"/>
                </a:lnTo>
                <a:lnTo>
                  <a:pt x="817378" y="79746"/>
                </a:lnTo>
                <a:lnTo>
                  <a:pt x="824418" y="76742"/>
                </a:lnTo>
                <a:lnTo>
                  <a:pt x="832790" y="70452"/>
                </a:lnTo>
                <a:lnTo>
                  <a:pt x="836824" y="64406"/>
                </a:lnTo>
                <a:lnTo>
                  <a:pt x="771379" y="64406"/>
                </a:lnTo>
                <a:lnTo>
                  <a:pt x="771379" y="24062"/>
                </a:lnTo>
                <a:lnTo>
                  <a:pt x="837829" y="24062"/>
                </a:lnTo>
                <a:lnTo>
                  <a:pt x="834101" y="18201"/>
                </a:lnTo>
                <a:lnTo>
                  <a:pt x="828498" y="12586"/>
                </a:lnTo>
                <a:lnTo>
                  <a:pt x="819898" y="7310"/>
                </a:lnTo>
                <a:lnTo>
                  <a:pt x="810708" y="4583"/>
                </a:lnTo>
                <a:lnTo>
                  <a:pt x="800418" y="3533"/>
                </a:lnTo>
                <a:lnTo>
                  <a:pt x="788520" y="3287"/>
                </a:lnTo>
                <a:close/>
              </a:path>
              <a:path w="1036955" h="135890">
                <a:moveTo>
                  <a:pt x="819864" y="84290"/>
                </a:moveTo>
                <a:lnTo>
                  <a:pt x="792918" y="84290"/>
                </a:lnTo>
                <a:lnTo>
                  <a:pt x="818498" y="132100"/>
                </a:lnTo>
                <a:lnTo>
                  <a:pt x="846026" y="132100"/>
                </a:lnTo>
                <a:lnTo>
                  <a:pt x="819864" y="84290"/>
                </a:lnTo>
                <a:close/>
              </a:path>
              <a:path w="1036955" h="135890">
                <a:moveTo>
                  <a:pt x="837829" y="24062"/>
                </a:moveTo>
                <a:lnTo>
                  <a:pt x="782510" y="24062"/>
                </a:lnTo>
                <a:lnTo>
                  <a:pt x="791793" y="24131"/>
                </a:lnTo>
                <a:lnTo>
                  <a:pt x="798715" y="24477"/>
                </a:lnTo>
                <a:lnTo>
                  <a:pt x="818254" y="44344"/>
                </a:lnTo>
                <a:lnTo>
                  <a:pt x="815507" y="55181"/>
                </a:lnTo>
                <a:lnTo>
                  <a:pt x="808968" y="61093"/>
                </a:lnTo>
                <a:lnTo>
                  <a:pt x="801438" y="63512"/>
                </a:lnTo>
                <a:lnTo>
                  <a:pt x="795672" y="64050"/>
                </a:lnTo>
                <a:lnTo>
                  <a:pt x="791096" y="64228"/>
                </a:lnTo>
                <a:lnTo>
                  <a:pt x="787976" y="64406"/>
                </a:lnTo>
                <a:lnTo>
                  <a:pt x="836824" y="64406"/>
                </a:lnTo>
                <a:lnTo>
                  <a:pt x="839793" y="59957"/>
                </a:lnTo>
                <a:lnTo>
                  <a:pt x="842728" y="44344"/>
                </a:lnTo>
                <a:lnTo>
                  <a:pt x="841631" y="33980"/>
                </a:lnTo>
                <a:lnTo>
                  <a:pt x="838617" y="25300"/>
                </a:lnTo>
                <a:lnTo>
                  <a:pt x="837829" y="24062"/>
                </a:lnTo>
                <a:close/>
              </a:path>
              <a:path w="1036955" h="135890">
                <a:moveTo>
                  <a:pt x="893480" y="93798"/>
                </a:moveTo>
                <a:lnTo>
                  <a:pt x="873209" y="108038"/>
                </a:lnTo>
                <a:lnTo>
                  <a:pt x="881305" y="118106"/>
                </a:lnTo>
                <a:lnTo>
                  <a:pt x="890317" y="125171"/>
                </a:lnTo>
                <a:lnTo>
                  <a:pt x="899122" y="129775"/>
                </a:lnTo>
                <a:lnTo>
                  <a:pt x="906600" y="132456"/>
                </a:lnTo>
                <a:lnTo>
                  <a:pt x="914432" y="134645"/>
                </a:lnTo>
                <a:lnTo>
                  <a:pt x="922485" y="135388"/>
                </a:lnTo>
                <a:lnTo>
                  <a:pt x="929594" y="135388"/>
                </a:lnTo>
                <a:lnTo>
                  <a:pt x="949703" y="133071"/>
                </a:lnTo>
                <a:lnTo>
                  <a:pt x="967225" y="125759"/>
                </a:lnTo>
                <a:lnTo>
                  <a:pt x="979207" y="113326"/>
                </a:lnTo>
                <a:lnTo>
                  <a:pt x="933427" y="113326"/>
                </a:lnTo>
                <a:lnTo>
                  <a:pt x="916137" y="110945"/>
                </a:lnTo>
                <a:lnTo>
                  <a:pt x="904403" y="105348"/>
                </a:lnTo>
                <a:lnTo>
                  <a:pt x="897194" y="98859"/>
                </a:lnTo>
                <a:lnTo>
                  <a:pt x="893480" y="93798"/>
                </a:lnTo>
                <a:close/>
              </a:path>
              <a:path w="1036955" h="135890">
                <a:moveTo>
                  <a:pt x="931071" y="0"/>
                </a:moveTo>
                <a:lnTo>
                  <a:pt x="910316" y="2834"/>
                </a:lnTo>
                <a:lnTo>
                  <a:pt x="894230" y="10901"/>
                </a:lnTo>
                <a:lnTo>
                  <a:pt x="883832" y="23549"/>
                </a:lnTo>
                <a:lnTo>
                  <a:pt x="880140" y="40124"/>
                </a:lnTo>
                <a:lnTo>
                  <a:pt x="882712" y="53733"/>
                </a:lnTo>
                <a:lnTo>
                  <a:pt x="909898" y="74280"/>
                </a:lnTo>
                <a:lnTo>
                  <a:pt x="918087" y="76280"/>
                </a:lnTo>
                <a:lnTo>
                  <a:pt x="933605" y="79568"/>
                </a:lnTo>
                <a:lnTo>
                  <a:pt x="945301" y="82290"/>
                </a:lnTo>
                <a:lnTo>
                  <a:pt x="945657" y="82468"/>
                </a:lnTo>
                <a:lnTo>
                  <a:pt x="948588" y="83578"/>
                </a:lnTo>
                <a:lnTo>
                  <a:pt x="952599" y="85222"/>
                </a:lnTo>
                <a:lnTo>
                  <a:pt x="958243" y="88154"/>
                </a:lnTo>
                <a:lnTo>
                  <a:pt x="958243" y="100740"/>
                </a:lnTo>
                <a:lnTo>
                  <a:pt x="956599" y="107316"/>
                </a:lnTo>
                <a:lnTo>
                  <a:pt x="947311" y="111148"/>
                </a:lnTo>
                <a:lnTo>
                  <a:pt x="942735" y="112970"/>
                </a:lnTo>
                <a:lnTo>
                  <a:pt x="938002" y="113326"/>
                </a:lnTo>
                <a:lnTo>
                  <a:pt x="979207" y="113326"/>
                </a:lnTo>
                <a:lnTo>
                  <a:pt x="979610" y="112908"/>
                </a:lnTo>
                <a:lnTo>
                  <a:pt x="984305" y="93976"/>
                </a:lnTo>
                <a:lnTo>
                  <a:pt x="980220" y="76869"/>
                </a:lnTo>
                <a:lnTo>
                  <a:pt x="942536" y="55642"/>
                </a:lnTo>
                <a:lnTo>
                  <a:pt x="920598" y="50938"/>
                </a:lnTo>
                <a:lnTo>
                  <a:pt x="912982" y="48342"/>
                </a:lnTo>
                <a:lnTo>
                  <a:pt x="907558" y="44103"/>
                </a:lnTo>
                <a:lnTo>
                  <a:pt x="905490" y="37402"/>
                </a:lnTo>
                <a:lnTo>
                  <a:pt x="907464" y="30788"/>
                </a:lnTo>
                <a:lnTo>
                  <a:pt x="912778" y="25855"/>
                </a:lnTo>
                <a:lnTo>
                  <a:pt x="920518" y="22771"/>
                </a:lnTo>
                <a:lnTo>
                  <a:pt x="929772" y="21706"/>
                </a:lnTo>
                <a:lnTo>
                  <a:pt x="979109" y="21706"/>
                </a:lnTo>
                <a:lnTo>
                  <a:pt x="974840" y="16764"/>
                </a:lnTo>
                <a:lnTo>
                  <a:pt x="963961" y="8383"/>
                </a:lnTo>
                <a:lnTo>
                  <a:pt x="949590" y="2328"/>
                </a:lnTo>
                <a:lnTo>
                  <a:pt x="931071" y="0"/>
                </a:lnTo>
                <a:close/>
              </a:path>
              <a:path w="1036955" h="135890">
                <a:moveTo>
                  <a:pt x="979109" y="21706"/>
                </a:moveTo>
                <a:lnTo>
                  <a:pt x="929772" y="21706"/>
                </a:lnTo>
                <a:lnTo>
                  <a:pt x="943086" y="23800"/>
                </a:lnTo>
                <a:lnTo>
                  <a:pt x="952580" y="28889"/>
                </a:lnTo>
                <a:lnTo>
                  <a:pt x="959024" y="35179"/>
                </a:lnTo>
                <a:lnTo>
                  <a:pt x="963185" y="40878"/>
                </a:lnTo>
                <a:lnTo>
                  <a:pt x="982881" y="26072"/>
                </a:lnTo>
                <a:lnTo>
                  <a:pt x="979109" y="21706"/>
                </a:lnTo>
                <a:close/>
              </a:path>
              <a:path w="1036955" h="135890">
                <a:moveTo>
                  <a:pt x="1036355" y="3287"/>
                </a:moveTo>
                <a:lnTo>
                  <a:pt x="1012639" y="3287"/>
                </a:lnTo>
                <a:lnTo>
                  <a:pt x="1012639" y="28648"/>
                </a:lnTo>
                <a:lnTo>
                  <a:pt x="1023769" y="28648"/>
                </a:lnTo>
                <a:lnTo>
                  <a:pt x="1023769" y="40878"/>
                </a:lnTo>
                <a:lnTo>
                  <a:pt x="1013927" y="43768"/>
                </a:lnTo>
                <a:lnTo>
                  <a:pt x="1013927" y="53464"/>
                </a:lnTo>
                <a:lnTo>
                  <a:pt x="1018461" y="53066"/>
                </a:lnTo>
                <a:lnTo>
                  <a:pt x="1026649" y="52176"/>
                </a:lnTo>
                <a:lnTo>
                  <a:pt x="1036355" y="40124"/>
                </a:lnTo>
                <a:lnTo>
                  <a:pt x="1036355" y="3287"/>
                </a:lnTo>
                <a:close/>
              </a:path>
            </a:pathLst>
          </a:custGeom>
          <a:solidFill>
            <a:srgbClr val="010202"/>
          </a:solidFill>
        </p:spPr>
        <p:txBody>
          <a:bodyPr wrap="square" lIns="0" tIns="0" rIns="0" bIns="0" rtlCol="0"/>
          <a:lstStyle/>
          <a:p>
            <a:endParaRPr/>
          </a:p>
        </p:txBody>
      </p:sp>
      <p:sp>
        <p:nvSpPr>
          <p:cNvPr id="10" name="object 10"/>
          <p:cNvSpPr/>
          <p:nvPr/>
        </p:nvSpPr>
        <p:spPr>
          <a:xfrm>
            <a:off x="17863339" y="10018455"/>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10" y="3287"/>
                </a:lnTo>
                <a:lnTo>
                  <a:pt x="133210" y="132100"/>
                </a:lnTo>
                <a:lnTo>
                  <a:pt x="157105" y="132100"/>
                </a:lnTo>
                <a:lnTo>
                  <a:pt x="157105" y="84290"/>
                </a:lnTo>
                <a:lnTo>
                  <a:pt x="205618" y="84290"/>
                </a:lnTo>
                <a:lnTo>
                  <a:pt x="203135" y="79746"/>
                </a:lnTo>
                <a:lnTo>
                  <a:pt x="210164" y="76742"/>
                </a:lnTo>
                <a:lnTo>
                  <a:pt x="218522" y="70452"/>
                </a:lnTo>
                <a:lnTo>
                  <a:pt x="222549" y="64406"/>
                </a:lnTo>
                <a:lnTo>
                  <a:pt x="157105" y="64406"/>
                </a:lnTo>
                <a:lnTo>
                  <a:pt x="157105" y="24062"/>
                </a:lnTo>
                <a:lnTo>
                  <a:pt x="223567" y="24062"/>
                </a:lnTo>
                <a:lnTo>
                  <a:pt x="219851" y="18201"/>
                </a:lnTo>
                <a:lnTo>
                  <a:pt x="214255" y="12586"/>
                </a:lnTo>
                <a:lnTo>
                  <a:pt x="205651" y="7310"/>
                </a:lnTo>
                <a:lnTo>
                  <a:pt x="196459" y="4583"/>
                </a:lnTo>
                <a:lnTo>
                  <a:pt x="186169"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7" y="24062"/>
                </a:moveTo>
                <a:lnTo>
                  <a:pt x="168256" y="24062"/>
                </a:lnTo>
                <a:lnTo>
                  <a:pt x="177536" y="24131"/>
                </a:lnTo>
                <a:lnTo>
                  <a:pt x="184449" y="24477"/>
                </a:lnTo>
                <a:lnTo>
                  <a:pt x="203980" y="44344"/>
                </a:lnTo>
                <a:lnTo>
                  <a:pt x="201233" y="55181"/>
                </a:lnTo>
                <a:lnTo>
                  <a:pt x="194693" y="61093"/>
                </a:lnTo>
                <a:lnTo>
                  <a:pt x="187159" y="63512"/>
                </a:lnTo>
                <a:lnTo>
                  <a:pt x="181387" y="64050"/>
                </a:lnTo>
                <a:lnTo>
                  <a:pt x="176842" y="64228"/>
                </a:lnTo>
                <a:lnTo>
                  <a:pt x="173732" y="64406"/>
                </a:lnTo>
                <a:lnTo>
                  <a:pt x="222549" y="64406"/>
                </a:lnTo>
                <a:lnTo>
                  <a:pt x="225513" y="59957"/>
                </a:lnTo>
                <a:lnTo>
                  <a:pt x="228443" y="44344"/>
                </a:lnTo>
                <a:lnTo>
                  <a:pt x="227352" y="33980"/>
                </a:lnTo>
                <a:lnTo>
                  <a:pt x="224353" y="25300"/>
                </a:lnTo>
                <a:lnTo>
                  <a:pt x="223567" y="24062"/>
                </a:lnTo>
                <a:close/>
              </a:path>
              <a:path w="1236344" h="135890">
                <a:moveTo>
                  <a:pt x="328471" y="3287"/>
                </a:moveTo>
                <a:lnTo>
                  <a:pt x="301111" y="3287"/>
                </a:lnTo>
                <a:lnTo>
                  <a:pt x="257667" y="132100"/>
                </a:lnTo>
                <a:lnTo>
                  <a:pt x="283415" y="132100"/>
                </a:lnTo>
                <a:lnTo>
                  <a:pt x="290881" y="106928"/>
                </a:lnTo>
                <a:lnTo>
                  <a:pt x="363838" y="106928"/>
                </a:lnTo>
                <a:lnTo>
                  <a:pt x="356685" y="85965"/>
                </a:lnTo>
                <a:lnTo>
                  <a:pt x="297257" y="85965"/>
                </a:lnTo>
                <a:lnTo>
                  <a:pt x="315131" y="26637"/>
                </a:lnTo>
                <a:lnTo>
                  <a:pt x="336439" y="26637"/>
                </a:lnTo>
                <a:lnTo>
                  <a:pt x="328471" y="3287"/>
                </a:lnTo>
                <a:close/>
              </a:path>
              <a:path w="1236344" h="135890">
                <a:moveTo>
                  <a:pt x="363838" y="106928"/>
                </a:moveTo>
                <a:lnTo>
                  <a:pt x="339235" y="106928"/>
                </a:lnTo>
                <a:lnTo>
                  <a:pt x="346711" y="132100"/>
                </a:lnTo>
                <a:lnTo>
                  <a:pt x="372428" y="132100"/>
                </a:lnTo>
                <a:lnTo>
                  <a:pt x="363838" y="106928"/>
                </a:lnTo>
                <a:close/>
              </a:path>
              <a:path w="1236344" h="135890">
                <a:moveTo>
                  <a:pt x="336439" y="26637"/>
                </a:moveTo>
                <a:lnTo>
                  <a:pt x="315131" y="26637"/>
                </a:lnTo>
                <a:lnTo>
                  <a:pt x="332827" y="85965"/>
                </a:lnTo>
                <a:lnTo>
                  <a:pt x="356685" y="85965"/>
                </a:lnTo>
                <a:lnTo>
                  <a:pt x="336439" y="26637"/>
                </a:lnTo>
                <a:close/>
              </a:path>
              <a:path w="1236344" h="135890">
                <a:moveTo>
                  <a:pt x="431002" y="3287"/>
                </a:moveTo>
                <a:lnTo>
                  <a:pt x="409327" y="3287"/>
                </a:lnTo>
                <a:lnTo>
                  <a:pt x="409327" y="132100"/>
                </a:lnTo>
                <a:lnTo>
                  <a:pt x="432834" y="132100"/>
                </a:lnTo>
                <a:lnTo>
                  <a:pt x="431400" y="41799"/>
                </a:lnTo>
                <a:lnTo>
                  <a:pt x="455094" y="41799"/>
                </a:lnTo>
                <a:lnTo>
                  <a:pt x="431002" y="3287"/>
                </a:lnTo>
                <a:close/>
              </a:path>
              <a:path w="1236344" h="135890">
                <a:moveTo>
                  <a:pt x="455094" y="41799"/>
                </a:moveTo>
                <a:lnTo>
                  <a:pt x="431400" y="41799"/>
                </a:lnTo>
                <a:lnTo>
                  <a:pt x="487786" y="132100"/>
                </a:lnTo>
                <a:lnTo>
                  <a:pt x="508759" y="132100"/>
                </a:lnTo>
                <a:lnTo>
                  <a:pt x="508759" y="94342"/>
                </a:lnTo>
                <a:lnTo>
                  <a:pt x="487964" y="94342"/>
                </a:lnTo>
                <a:lnTo>
                  <a:pt x="455094" y="41799"/>
                </a:lnTo>
                <a:close/>
              </a:path>
              <a:path w="1236344" h="135890">
                <a:moveTo>
                  <a:pt x="508759" y="3287"/>
                </a:moveTo>
                <a:lnTo>
                  <a:pt x="485042" y="3287"/>
                </a:lnTo>
                <a:lnTo>
                  <a:pt x="487964" y="94342"/>
                </a:lnTo>
                <a:lnTo>
                  <a:pt x="508759" y="94342"/>
                </a:lnTo>
                <a:lnTo>
                  <a:pt x="508759" y="3287"/>
                </a:lnTo>
                <a:close/>
              </a:path>
              <a:path w="1236344" h="135890">
                <a:moveTo>
                  <a:pt x="575731" y="93798"/>
                </a:moveTo>
                <a:lnTo>
                  <a:pt x="555490" y="108038"/>
                </a:lnTo>
                <a:lnTo>
                  <a:pt x="563568" y="118106"/>
                </a:lnTo>
                <a:lnTo>
                  <a:pt x="572571" y="125171"/>
                </a:lnTo>
                <a:lnTo>
                  <a:pt x="581373" y="129775"/>
                </a:lnTo>
                <a:lnTo>
                  <a:pt x="588851" y="132456"/>
                </a:lnTo>
                <a:lnTo>
                  <a:pt x="596725" y="134645"/>
                </a:lnTo>
                <a:lnTo>
                  <a:pt x="604735" y="135388"/>
                </a:lnTo>
                <a:lnTo>
                  <a:pt x="611845" y="135388"/>
                </a:lnTo>
                <a:lnTo>
                  <a:pt x="631960" y="133071"/>
                </a:lnTo>
                <a:lnTo>
                  <a:pt x="649497" y="125759"/>
                </a:lnTo>
                <a:lnTo>
                  <a:pt x="661492" y="113326"/>
                </a:lnTo>
                <a:lnTo>
                  <a:pt x="615719" y="113326"/>
                </a:lnTo>
                <a:lnTo>
                  <a:pt x="598423" y="110945"/>
                </a:lnTo>
                <a:lnTo>
                  <a:pt x="586682" y="105348"/>
                </a:lnTo>
                <a:lnTo>
                  <a:pt x="579462" y="98859"/>
                </a:lnTo>
                <a:lnTo>
                  <a:pt x="575731" y="93798"/>
                </a:lnTo>
                <a:close/>
              </a:path>
              <a:path w="1236344" h="135890">
                <a:moveTo>
                  <a:pt x="613321" y="0"/>
                </a:moveTo>
                <a:lnTo>
                  <a:pt x="592590" y="2834"/>
                </a:lnTo>
                <a:lnTo>
                  <a:pt x="576517" y="10901"/>
                </a:lnTo>
                <a:lnTo>
                  <a:pt x="566124" y="23549"/>
                </a:lnTo>
                <a:lnTo>
                  <a:pt x="562433" y="40124"/>
                </a:lnTo>
                <a:lnTo>
                  <a:pt x="564998" y="53733"/>
                </a:lnTo>
                <a:lnTo>
                  <a:pt x="592149" y="74280"/>
                </a:lnTo>
                <a:lnTo>
                  <a:pt x="600379" y="76280"/>
                </a:lnTo>
                <a:lnTo>
                  <a:pt x="615897" y="79568"/>
                </a:lnTo>
                <a:lnTo>
                  <a:pt x="627551" y="82290"/>
                </a:lnTo>
                <a:lnTo>
                  <a:pt x="627949" y="82468"/>
                </a:lnTo>
                <a:lnTo>
                  <a:pt x="630839" y="83578"/>
                </a:lnTo>
                <a:lnTo>
                  <a:pt x="634881" y="85222"/>
                </a:lnTo>
                <a:lnTo>
                  <a:pt x="640524" y="88154"/>
                </a:lnTo>
                <a:lnTo>
                  <a:pt x="640524" y="100740"/>
                </a:lnTo>
                <a:lnTo>
                  <a:pt x="638891" y="107316"/>
                </a:lnTo>
                <a:lnTo>
                  <a:pt x="629561" y="111148"/>
                </a:lnTo>
                <a:lnTo>
                  <a:pt x="625007" y="112970"/>
                </a:lnTo>
                <a:lnTo>
                  <a:pt x="620253" y="113326"/>
                </a:lnTo>
                <a:lnTo>
                  <a:pt x="661492" y="113326"/>
                </a:lnTo>
                <a:lnTo>
                  <a:pt x="661895" y="112908"/>
                </a:lnTo>
                <a:lnTo>
                  <a:pt x="666597" y="93976"/>
                </a:lnTo>
                <a:lnTo>
                  <a:pt x="662511" y="76867"/>
                </a:lnTo>
                <a:lnTo>
                  <a:pt x="624829" y="55642"/>
                </a:lnTo>
                <a:lnTo>
                  <a:pt x="602850" y="50938"/>
                </a:lnTo>
                <a:lnTo>
                  <a:pt x="595238" y="48342"/>
                </a:lnTo>
                <a:lnTo>
                  <a:pt x="589817" y="44103"/>
                </a:lnTo>
                <a:lnTo>
                  <a:pt x="587751" y="37402"/>
                </a:lnTo>
                <a:lnTo>
                  <a:pt x="589724" y="30788"/>
                </a:lnTo>
                <a:lnTo>
                  <a:pt x="595034" y="25855"/>
                </a:lnTo>
                <a:lnTo>
                  <a:pt x="602770" y="22771"/>
                </a:lnTo>
                <a:lnTo>
                  <a:pt x="612023" y="21706"/>
                </a:lnTo>
                <a:lnTo>
                  <a:pt x="661363" y="21706"/>
                </a:lnTo>
                <a:lnTo>
                  <a:pt x="657095" y="16759"/>
                </a:lnTo>
                <a:lnTo>
                  <a:pt x="646215" y="8379"/>
                </a:lnTo>
                <a:lnTo>
                  <a:pt x="631842" y="2327"/>
                </a:lnTo>
                <a:lnTo>
                  <a:pt x="613321" y="0"/>
                </a:lnTo>
                <a:close/>
              </a:path>
              <a:path w="1236344" h="135890">
                <a:moveTo>
                  <a:pt x="661363" y="21706"/>
                </a:moveTo>
                <a:lnTo>
                  <a:pt x="612023" y="21706"/>
                </a:lnTo>
                <a:lnTo>
                  <a:pt x="625336" y="23800"/>
                </a:lnTo>
                <a:lnTo>
                  <a:pt x="634831" y="28889"/>
                </a:lnTo>
                <a:lnTo>
                  <a:pt x="641275" y="35179"/>
                </a:lnTo>
                <a:lnTo>
                  <a:pt x="645435" y="40878"/>
                </a:lnTo>
                <a:lnTo>
                  <a:pt x="665131" y="26072"/>
                </a:lnTo>
                <a:lnTo>
                  <a:pt x="661363" y="21706"/>
                </a:lnTo>
                <a:close/>
              </a:path>
              <a:path w="1236344" h="135890">
                <a:moveTo>
                  <a:pt x="773714" y="3287"/>
                </a:moveTo>
                <a:lnTo>
                  <a:pt x="715705" y="3287"/>
                </a:lnTo>
                <a:lnTo>
                  <a:pt x="715705" y="132100"/>
                </a:lnTo>
                <a:lnTo>
                  <a:pt x="739956" y="132100"/>
                </a:lnTo>
                <a:lnTo>
                  <a:pt x="739956" y="88468"/>
                </a:lnTo>
                <a:lnTo>
                  <a:pt x="773358" y="88468"/>
                </a:lnTo>
                <a:lnTo>
                  <a:pt x="780468" y="86824"/>
                </a:lnTo>
                <a:lnTo>
                  <a:pt x="795019" y="80742"/>
                </a:lnTo>
                <a:lnTo>
                  <a:pt x="804602" y="71026"/>
                </a:lnTo>
                <a:lnTo>
                  <a:pt x="805658" y="68626"/>
                </a:lnTo>
                <a:lnTo>
                  <a:pt x="739956" y="68626"/>
                </a:lnTo>
                <a:lnTo>
                  <a:pt x="739956" y="23884"/>
                </a:lnTo>
                <a:lnTo>
                  <a:pt x="805192" y="23884"/>
                </a:lnTo>
                <a:lnTo>
                  <a:pt x="801072" y="17241"/>
                </a:lnTo>
                <a:lnTo>
                  <a:pt x="791260" y="9470"/>
                </a:lnTo>
                <a:lnTo>
                  <a:pt x="781222" y="5287"/>
                </a:lnTo>
                <a:lnTo>
                  <a:pt x="773714" y="3287"/>
                </a:lnTo>
                <a:close/>
              </a:path>
              <a:path w="1236344" h="135890">
                <a:moveTo>
                  <a:pt x="805192" y="23884"/>
                </a:moveTo>
                <a:lnTo>
                  <a:pt x="766060" y="23884"/>
                </a:lnTo>
                <a:lnTo>
                  <a:pt x="774458" y="24062"/>
                </a:lnTo>
                <a:lnTo>
                  <a:pt x="780549" y="29255"/>
                </a:lnTo>
                <a:lnTo>
                  <a:pt x="782688" y="31182"/>
                </a:lnTo>
                <a:lnTo>
                  <a:pt x="786876" y="36114"/>
                </a:lnTo>
                <a:lnTo>
                  <a:pt x="786835" y="46166"/>
                </a:lnTo>
                <a:lnTo>
                  <a:pt x="766782" y="68626"/>
                </a:lnTo>
                <a:lnTo>
                  <a:pt x="805658" y="68626"/>
                </a:lnTo>
                <a:lnTo>
                  <a:pt x="809872" y="59044"/>
                </a:lnTo>
                <a:lnTo>
                  <a:pt x="811483" y="46166"/>
                </a:lnTo>
                <a:lnTo>
                  <a:pt x="808524" y="29255"/>
                </a:lnTo>
                <a:lnTo>
                  <a:pt x="805192" y="23884"/>
                </a:lnTo>
                <a:close/>
              </a:path>
              <a:path w="1236344" h="135890">
                <a:moveTo>
                  <a:pt x="909323" y="0"/>
                </a:moveTo>
                <a:lnTo>
                  <a:pt x="884776" y="5062"/>
                </a:lnTo>
                <a:lnTo>
                  <a:pt x="865156" y="19156"/>
                </a:lnTo>
                <a:lnTo>
                  <a:pt x="852150" y="40640"/>
                </a:lnTo>
                <a:lnTo>
                  <a:pt x="847440" y="67872"/>
                </a:lnTo>
                <a:lnTo>
                  <a:pt x="848323" y="80117"/>
                </a:lnTo>
                <a:lnTo>
                  <a:pt x="864581" y="115692"/>
                </a:lnTo>
                <a:lnTo>
                  <a:pt x="908925" y="135388"/>
                </a:lnTo>
                <a:lnTo>
                  <a:pt x="935311" y="129995"/>
                </a:lnTo>
                <a:lnTo>
                  <a:pt x="954741" y="115366"/>
                </a:lnTo>
                <a:lnTo>
                  <a:pt x="955981" y="113148"/>
                </a:lnTo>
                <a:lnTo>
                  <a:pt x="909679" y="113148"/>
                </a:lnTo>
                <a:lnTo>
                  <a:pt x="894823" y="109985"/>
                </a:lnTo>
                <a:lnTo>
                  <a:pt x="882956" y="100847"/>
                </a:lnTo>
                <a:lnTo>
                  <a:pt x="875092" y="86264"/>
                </a:lnTo>
                <a:lnTo>
                  <a:pt x="872245" y="66762"/>
                </a:lnTo>
                <a:lnTo>
                  <a:pt x="874902" y="48464"/>
                </a:lnTo>
                <a:lnTo>
                  <a:pt x="882405" y="34356"/>
                </a:lnTo>
                <a:lnTo>
                  <a:pt x="894050" y="25275"/>
                </a:lnTo>
                <a:lnTo>
                  <a:pt x="909134" y="22062"/>
                </a:lnTo>
                <a:lnTo>
                  <a:pt x="955238" y="22062"/>
                </a:lnTo>
                <a:lnTo>
                  <a:pt x="952192" y="17351"/>
                </a:lnTo>
                <a:lnTo>
                  <a:pt x="932454" y="4391"/>
                </a:lnTo>
                <a:lnTo>
                  <a:pt x="909323" y="0"/>
                </a:lnTo>
                <a:close/>
              </a:path>
              <a:path w="1236344" h="135890">
                <a:moveTo>
                  <a:pt x="955238" y="22062"/>
                </a:moveTo>
                <a:lnTo>
                  <a:pt x="909134" y="22062"/>
                </a:lnTo>
                <a:lnTo>
                  <a:pt x="925815" y="26076"/>
                </a:lnTo>
                <a:lnTo>
                  <a:pt x="937737" y="36799"/>
                </a:lnTo>
                <a:lnTo>
                  <a:pt x="944799" y="52250"/>
                </a:lnTo>
                <a:lnTo>
                  <a:pt x="946903" y="70448"/>
                </a:lnTo>
                <a:lnTo>
                  <a:pt x="943118" y="90199"/>
                </a:lnTo>
                <a:lnTo>
                  <a:pt x="934110" y="103424"/>
                </a:lnTo>
                <a:lnTo>
                  <a:pt x="922192" y="110836"/>
                </a:lnTo>
                <a:lnTo>
                  <a:pt x="909679" y="113148"/>
                </a:lnTo>
                <a:lnTo>
                  <a:pt x="955981" y="113148"/>
                </a:lnTo>
                <a:lnTo>
                  <a:pt x="966777" y="93825"/>
                </a:lnTo>
                <a:lnTo>
                  <a:pt x="970975" y="67694"/>
                </a:lnTo>
                <a:lnTo>
                  <a:pt x="965908" y="38559"/>
                </a:lnTo>
                <a:lnTo>
                  <a:pt x="955238" y="22062"/>
                </a:lnTo>
                <a:close/>
              </a:path>
              <a:path w="1236344" h="135890">
                <a:moveTo>
                  <a:pt x="1055308" y="3287"/>
                </a:moveTo>
                <a:lnTo>
                  <a:pt x="1014241" y="3287"/>
                </a:lnTo>
                <a:lnTo>
                  <a:pt x="1014241" y="132100"/>
                </a:lnTo>
                <a:lnTo>
                  <a:pt x="1038135" y="132100"/>
                </a:lnTo>
                <a:lnTo>
                  <a:pt x="1038135" y="84290"/>
                </a:lnTo>
                <a:lnTo>
                  <a:pt x="1086610" y="84290"/>
                </a:lnTo>
                <a:lnTo>
                  <a:pt x="1084124" y="79746"/>
                </a:lnTo>
                <a:lnTo>
                  <a:pt x="1091163" y="76742"/>
                </a:lnTo>
                <a:lnTo>
                  <a:pt x="1099535" y="70452"/>
                </a:lnTo>
                <a:lnTo>
                  <a:pt x="1103570" y="64406"/>
                </a:lnTo>
                <a:lnTo>
                  <a:pt x="1038135" y="64406"/>
                </a:lnTo>
                <a:lnTo>
                  <a:pt x="1038135" y="24062"/>
                </a:lnTo>
                <a:lnTo>
                  <a:pt x="1104589" y="24062"/>
                </a:lnTo>
                <a:lnTo>
                  <a:pt x="1100864" y="18201"/>
                </a:lnTo>
                <a:lnTo>
                  <a:pt x="1095254" y="12586"/>
                </a:lnTo>
                <a:lnTo>
                  <a:pt x="1086655" y="7310"/>
                </a:lnTo>
                <a:lnTo>
                  <a:pt x="1077476" y="4583"/>
                </a:lnTo>
                <a:lnTo>
                  <a:pt x="1067199" y="3533"/>
                </a:lnTo>
                <a:lnTo>
                  <a:pt x="1055308" y="3287"/>
                </a:lnTo>
                <a:close/>
              </a:path>
              <a:path w="1236344" h="135890">
                <a:moveTo>
                  <a:pt x="1086610" y="84290"/>
                </a:moveTo>
                <a:lnTo>
                  <a:pt x="1059664" y="84290"/>
                </a:lnTo>
                <a:lnTo>
                  <a:pt x="1085233" y="132100"/>
                </a:lnTo>
                <a:lnTo>
                  <a:pt x="1112772" y="132100"/>
                </a:lnTo>
                <a:lnTo>
                  <a:pt x="1086610" y="84290"/>
                </a:lnTo>
                <a:close/>
              </a:path>
              <a:path w="1236344" h="135890">
                <a:moveTo>
                  <a:pt x="1104589" y="24062"/>
                </a:moveTo>
                <a:lnTo>
                  <a:pt x="1049256" y="24062"/>
                </a:lnTo>
                <a:lnTo>
                  <a:pt x="1058538" y="24131"/>
                </a:lnTo>
                <a:lnTo>
                  <a:pt x="1065461" y="24477"/>
                </a:lnTo>
                <a:lnTo>
                  <a:pt x="1085010" y="44344"/>
                </a:lnTo>
                <a:lnTo>
                  <a:pt x="1082262" y="55181"/>
                </a:lnTo>
                <a:lnTo>
                  <a:pt x="1075719" y="61093"/>
                </a:lnTo>
                <a:lnTo>
                  <a:pt x="1068185" y="63512"/>
                </a:lnTo>
                <a:lnTo>
                  <a:pt x="1062417" y="64050"/>
                </a:lnTo>
                <a:lnTo>
                  <a:pt x="1057842" y="64228"/>
                </a:lnTo>
                <a:lnTo>
                  <a:pt x="1054732" y="64406"/>
                </a:lnTo>
                <a:lnTo>
                  <a:pt x="1103570" y="64406"/>
                </a:lnTo>
                <a:lnTo>
                  <a:pt x="1106539" y="59957"/>
                </a:lnTo>
                <a:lnTo>
                  <a:pt x="1109474" y="44344"/>
                </a:lnTo>
                <a:lnTo>
                  <a:pt x="1108381" y="33980"/>
                </a:lnTo>
                <a:lnTo>
                  <a:pt x="1105376" y="25300"/>
                </a:lnTo>
                <a:lnTo>
                  <a:pt x="1104589" y="24062"/>
                </a:lnTo>
                <a:close/>
              </a:path>
              <a:path w="1236344" h="135890">
                <a:moveTo>
                  <a:pt x="1200539" y="25172"/>
                </a:moveTo>
                <a:lnTo>
                  <a:pt x="1176456" y="25172"/>
                </a:lnTo>
                <a:lnTo>
                  <a:pt x="1176456" y="132100"/>
                </a:lnTo>
                <a:lnTo>
                  <a:pt x="1200539" y="132100"/>
                </a:lnTo>
                <a:lnTo>
                  <a:pt x="1200539" y="25172"/>
                </a:lnTo>
                <a:close/>
              </a:path>
              <a:path w="1236344" h="135890">
                <a:moveTo>
                  <a:pt x="1236108" y="3287"/>
                </a:moveTo>
                <a:lnTo>
                  <a:pt x="1141630" y="3287"/>
                </a:lnTo>
                <a:lnTo>
                  <a:pt x="1141630" y="25172"/>
                </a:lnTo>
                <a:lnTo>
                  <a:pt x="1236108" y="25172"/>
                </a:lnTo>
                <a:lnTo>
                  <a:pt x="1236108" y="3287"/>
                </a:lnTo>
                <a:close/>
              </a:path>
            </a:pathLst>
          </a:custGeom>
          <a:solidFill>
            <a:srgbClr val="010202"/>
          </a:solidFill>
        </p:spPr>
        <p:txBody>
          <a:bodyPr wrap="square" lIns="0" tIns="0" rIns="0" bIns="0" rtlCol="0"/>
          <a:lstStyle/>
          <a:p>
            <a:endParaRPr/>
          </a:p>
        </p:txBody>
      </p:sp>
      <p:sp>
        <p:nvSpPr>
          <p:cNvPr id="11" name="object 11"/>
          <p:cNvSpPr/>
          <p:nvPr/>
        </p:nvSpPr>
        <p:spPr>
          <a:xfrm>
            <a:off x="17873749" y="9829344"/>
            <a:ext cx="1567180" cy="135890"/>
          </a:xfrm>
          <a:custGeom>
            <a:avLst/>
            <a:gdLst/>
            <a:ahLst/>
            <a:cxnLst/>
            <a:rect l="l" t="t" r="r" b="b"/>
            <a:pathLst>
              <a:path w="1567180" h="135890">
                <a:moveTo>
                  <a:pt x="23716" y="3298"/>
                </a:moveTo>
                <a:lnTo>
                  <a:pt x="0" y="3298"/>
                </a:lnTo>
                <a:lnTo>
                  <a:pt x="0" y="132111"/>
                </a:lnTo>
                <a:lnTo>
                  <a:pt x="23716" y="132111"/>
                </a:lnTo>
                <a:lnTo>
                  <a:pt x="23716" y="3298"/>
                </a:lnTo>
                <a:close/>
              </a:path>
              <a:path w="1567180" h="135890">
                <a:moveTo>
                  <a:pt x="97630" y="3298"/>
                </a:moveTo>
                <a:lnTo>
                  <a:pt x="75924" y="3298"/>
                </a:lnTo>
                <a:lnTo>
                  <a:pt x="75924" y="132111"/>
                </a:lnTo>
                <a:lnTo>
                  <a:pt x="99452" y="132111"/>
                </a:lnTo>
                <a:lnTo>
                  <a:pt x="97986" y="41768"/>
                </a:lnTo>
                <a:lnTo>
                  <a:pt x="121694" y="41768"/>
                </a:lnTo>
                <a:lnTo>
                  <a:pt x="97630" y="3298"/>
                </a:lnTo>
                <a:close/>
              </a:path>
              <a:path w="1567180" h="135890">
                <a:moveTo>
                  <a:pt x="121694" y="41768"/>
                </a:moveTo>
                <a:lnTo>
                  <a:pt x="97986" y="41768"/>
                </a:lnTo>
                <a:lnTo>
                  <a:pt x="154382" y="132111"/>
                </a:lnTo>
                <a:lnTo>
                  <a:pt x="175334" y="132111"/>
                </a:lnTo>
                <a:lnTo>
                  <a:pt x="175334" y="94311"/>
                </a:lnTo>
                <a:lnTo>
                  <a:pt x="154560" y="94311"/>
                </a:lnTo>
                <a:lnTo>
                  <a:pt x="121694" y="41768"/>
                </a:lnTo>
                <a:close/>
              </a:path>
              <a:path w="1567180" h="135890">
                <a:moveTo>
                  <a:pt x="175334" y="3298"/>
                </a:moveTo>
                <a:lnTo>
                  <a:pt x="151660" y="3298"/>
                </a:lnTo>
                <a:lnTo>
                  <a:pt x="154560" y="94311"/>
                </a:lnTo>
                <a:lnTo>
                  <a:pt x="175334" y="94311"/>
                </a:lnTo>
                <a:lnTo>
                  <a:pt x="175334" y="3298"/>
                </a:lnTo>
                <a:close/>
              </a:path>
              <a:path w="1567180" h="135890">
                <a:moveTo>
                  <a:pt x="267855" y="25140"/>
                </a:moveTo>
                <a:lnTo>
                  <a:pt x="243783" y="25140"/>
                </a:lnTo>
                <a:lnTo>
                  <a:pt x="243783" y="132111"/>
                </a:lnTo>
                <a:lnTo>
                  <a:pt x="267855" y="132111"/>
                </a:lnTo>
                <a:lnTo>
                  <a:pt x="267855" y="25140"/>
                </a:lnTo>
                <a:close/>
              </a:path>
              <a:path w="1567180" h="135890">
                <a:moveTo>
                  <a:pt x="303446" y="3298"/>
                </a:moveTo>
                <a:lnTo>
                  <a:pt x="208946" y="3298"/>
                </a:lnTo>
                <a:lnTo>
                  <a:pt x="208946" y="25140"/>
                </a:lnTo>
                <a:lnTo>
                  <a:pt x="303446" y="25140"/>
                </a:lnTo>
                <a:lnTo>
                  <a:pt x="303446" y="3298"/>
                </a:lnTo>
                <a:close/>
              </a:path>
              <a:path w="1567180" h="135890">
                <a:moveTo>
                  <a:pt x="427704" y="3298"/>
                </a:moveTo>
                <a:lnTo>
                  <a:pt x="336125" y="3298"/>
                </a:lnTo>
                <a:lnTo>
                  <a:pt x="336125" y="132111"/>
                </a:lnTo>
                <a:lnTo>
                  <a:pt x="432280" y="132111"/>
                </a:lnTo>
                <a:lnTo>
                  <a:pt x="432280" y="110405"/>
                </a:lnTo>
                <a:lnTo>
                  <a:pt x="359831" y="110405"/>
                </a:lnTo>
                <a:lnTo>
                  <a:pt x="359831" y="75892"/>
                </a:lnTo>
                <a:lnTo>
                  <a:pt x="421871" y="75892"/>
                </a:lnTo>
                <a:lnTo>
                  <a:pt x="421871" y="55108"/>
                </a:lnTo>
                <a:lnTo>
                  <a:pt x="359831" y="55108"/>
                </a:lnTo>
                <a:lnTo>
                  <a:pt x="359831" y="24784"/>
                </a:lnTo>
                <a:lnTo>
                  <a:pt x="427704" y="24784"/>
                </a:lnTo>
                <a:lnTo>
                  <a:pt x="427704" y="3298"/>
                </a:lnTo>
                <a:close/>
              </a:path>
              <a:path w="1567180" h="135890">
                <a:moveTo>
                  <a:pt x="514047" y="3298"/>
                </a:moveTo>
                <a:lnTo>
                  <a:pt x="472980" y="3298"/>
                </a:lnTo>
                <a:lnTo>
                  <a:pt x="472980" y="132111"/>
                </a:lnTo>
                <a:lnTo>
                  <a:pt x="496874" y="132111"/>
                </a:lnTo>
                <a:lnTo>
                  <a:pt x="496874" y="84290"/>
                </a:lnTo>
                <a:lnTo>
                  <a:pt x="545393" y="84290"/>
                </a:lnTo>
                <a:lnTo>
                  <a:pt x="542894" y="79714"/>
                </a:lnTo>
                <a:lnTo>
                  <a:pt x="549935" y="76729"/>
                </a:lnTo>
                <a:lnTo>
                  <a:pt x="558299" y="70436"/>
                </a:lnTo>
                <a:lnTo>
                  <a:pt x="562314" y="64406"/>
                </a:lnTo>
                <a:lnTo>
                  <a:pt x="496874" y="64406"/>
                </a:lnTo>
                <a:lnTo>
                  <a:pt x="496874" y="24072"/>
                </a:lnTo>
                <a:lnTo>
                  <a:pt x="563347" y="24072"/>
                </a:lnTo>
                <a:lnTo>
                  <a:pt x="559622" y="18210"/>
                </a:lnTo>
                <a:lnTo>
                  <a:pt x="554025" y="12596"/>
                </a:lnTo>
                <a:lnTo>
                  <a:pt x="545421" y="7321"/>
                </a:lnTo>
                <a:lnTo>
                  <a:pt x="536231" y="4594"/>
                </a:lnTo>
                <a:lnTo>
                  <a:pt x="525943" y="3543"/>
                </a:lnTo>
                <a:lnTo>
                  <a:pt x="514047" y="3298"/>
                </a:lnTo>
                <a:close/>
              </a:path>
              <a:path w="1567180" h="135890">
                <a:moveTo>
                  <a:pt x="545393" y="84290"/>
                </a:moveTo>
                <a:lnTo>
                  <a:pt x="518444" y="84290"/>
                </a:lnTo>
                <a:lnTo>
                  <a:pt x="543972" y="132111"/>
                </a:lnTo>
                <a:lnTo>
                  <a:pt x="571511" y="132111"/>
                </a:lnTo>
                <a:lnTo>
                  <a:pt x="545393" y="84290"/>
                </a:lnTo>
                <a:close/>
              </a:path>
              <a:path w="1567180" h="135890">
                <a:moveTo>
                  <a:pt x="563347" y="24072"/>
                </a:moveTo>
                <a:lnTo>
                  <a:pt x="508036" y="24072"/>
                </a:lnTo>
                <a:lnTo>
                  <a:pt x="517310" y="24140"/>
                </a:lnTo>
                <a:lnTo>
                  <a:pt x="524220" y="24479"/>
                </a:lnTo>
                <a:lnTo>
                  <a:pt x="543749" y="44312"/>
                </a:lnTo>
                <a:lnTo>
                  <a:pt x="541002" y="55155"/>
                </a:lnTo>
                <a:lnTo>
                  <a:pt x="534462" y="61077"/>
                </a:lnTo>
                <a:lnTo>
                  <a:pt x="526929" y="63508"/>
                </a:lnTo>
                <a:lnTo>
                  <a:pt x="521156" y="64050"/>
                </a:lnTo>
                <a:lnTo>
                  <a:pt x="516612" y="64228"/>
                </a:lnTo>
                <a:lnTo>
                  <a:pt x="513513" y="64406"/>
                </a:lnTo>
                <a:lnTo>
                  <a:pt x="562314" y="64406"/>
                </a:lnTo>
                <a:lnTo>
                  <a:pt x="565293" y="59932"/>
                </a:lnTo>
                <a:lnTo>
                  <a:pt x="568223" y="44312"/>
                </a:lnTo>
                <a:lnTo>
                  <a:pt x="567131" y="33969"/>
                </a:lnTo>
                <a:lnTo>
                  <a:pt x="564124" y="25296"/>
                </a:lnTo>
                <a:lnTo>
                  <a:pt x="563347" y="24072"/>
                </a:lnTo>
                <a:close/>
              </a:path>
              <a:path w="1567180" h="135890">
                <a:moveTo>
                  <a:pt x="635017" y="3298"/>
                </a:moveTo>
                <a:lnTo>
                  <a:pt x="613321" y="3298"/>
                </a:lnTo>
                <a:lnTo>
                  <a:pt x="613321" y="132111"/>
                </a:lnTo>
                <a:lnTo>
                  <a:pt x="636849" y="132111"/>
                </a:lnTo>
                <a:lnTo>
                  <a:pt x="635373" y="41768"/>
                </a:lnTo>
                <a:lnTo>
                  <a:pt x="659085" y="41768"/>
                </a:lnTo>
                <a:lnTo>
                  <a:pt x="635017" y="3298"/>
                </a:lnTo>
                <a:close/>
              </a:path>
              <a:path w="1567180" h="135890">
                <a:moveTo>
                  <a:pt x="659085" y="41768"/>
                </a:moveTo>
                <a:lnTo>
                  <a:pt x="635373" y="41768"/>
                </a:lnTo>
                <a:lnTo>
                  <a:pt x="691779" y="132111"/>
                </a:lnTo>
                <a:lnTo>
                  <a:pt x="712774" y="132111"/>
                </a:lnTo>
                <a:lnTo>
                  <a:pt x="712774" y="94311"/>
                </a:lnTo>
                <a:lnTo>
                  <a:pt x="691957" y="94311"/>
                </a:lnTo>
                <a:lnTo>
                  <a:pt x="659085" y="41768"/>
                </a:lnTo>
                <a:close/>
              </a:path>
              <a:path w="1567180" h="135890">
                <a:moveTo>
                  <a:pt x="712774" y="3298"/>
                </a:moveTo>
                <a:lnTo>
                  <a:pt x="689057" y="3298"/>
                </a:lnTo>
                <a:lnTo>
                  <a:pt x="691957" y="94311"/>
                </a:lnTo>
                <a:lnTo>
                  <a:pt x="712774" y="94311"/>
                </a:lnTo>
                <a:lnTo>
                  <a:pt x="712774" y="3298"/>
                </a:lnTo>
                <a:close/>
              </a:path>
              <a:path w="1567180" h="135890">
                <a:moveTo>
                  <a:pt x="814226" y="3298"/>
                </a:moveTo>
                <a:lnTo>
                  <a:pt x="786876" y="3298"/>
                </a:lnTo>
                <a:lnTo>
                  <a:pt x="743411" y="132111"/>
                </a:lnTo>
                <a:lnTo>
                  <a:pt x="769159" y="132111"/>
                </a:lnTo>
                <a:lnTo>
                  <a:pt x="776646" y="106897"/>
                </a:lnTo>
                <a:lnTo>
                  <a:pt x="849579" y="106897"/>
                </a:lnTo>
                <a:lnTo>
                  <a:pt x="842425" y="85934"/>
                </a:lnTo>
                <a:lnTo>
                  <a:pt x="783044" y="85934"/>
                </a:lnTo>
                <a:lnTo>
                  <a:pt x="800886" y="26606"/>
                </a:lnTo>
                <a:lnTo>
                  <a:pt x="822180" y="26606"/>
                </a:lnTo>
                <a:lnTo>
                  <a:pt x="814226" y="3298"/>
                </a:lnTo>
                <a:close/>
              </a:path>
              <a:path w="1567180" h="135890">
                <a:moveTo>
                  <a:pt x="849579" y="106897"/>
                </a:moveTo>
                <a:lnTo>
                  <a:pt x="824990" y="106897"/>
                </a:lnTo>
                <a:lnTo>
                  <a:pt x="832456" y="132111"/>
                </a:lnTo>
                <a:lnTo>
                  <a:pt x="858183" y="132111"/>
                </a:lnTo>
                <a:lnTo>
                  <a:pt x="849579" y="106897"/>
                </a:lnTo>
                <a:close/>
              </a:path>
              <a:path w="1567180" h="135890">
                <a:moveTo>
                  <a:pt x="822180" y="26606"/>
                </a:moveTo>
                <a:lnTo>
                  <a:pt x="800886" y="26606"/>
                </a:lnTo>
                <a:lnTo>
                  <a:pt x="818592" y="85934"/>
                </a:lnTo>
                <a:lnTo>
                  <a:pt x="842425" y="85934"/>
                </a:lnTo>
                <a:lnTo>
                  <a:pt x="822180" y="26606"/>
                </a:lnTo>
                <a:close/>
              </a:path>
              <a:path w="1567180" h="135890">
                <a:moveTo>
                  <a:pt x="922841" y="25140"/>
                </a:moveTo>
                <a:lnTo>
                  <a:pt x="898768" y="25140"/>
                </a:lnTo>
                <a:lnTo>
                  <a:pt x="898768" y="132111"/>
                </a:lnTo>
                <a:lnTo>
                  <a:pt x="922841" y="132111"/>
                </a:lnTo>
                <a:lnTo>
                  <a:pt x="922841" y="25140"/>
                </a:lnTo>
                <a:close/>
              </a:path>
              <a:path w="1567180" h="135890">
                <a:moveTo>
                  <a:pt x="958421" y="3298"/>
                </a:moveTo>
                <a:lnTo>
                  <a:pt x="863900" y="3298"/>
                </a:lnTo>
                <a:lnTo>
                  <a:pt x="863900" y="25140"/>
                </a:lnTo>
                <a:lnTo>
                  <a:pt x="958421" y="25140"/>
                </a:lnTo>
                <a:lnTo>
                  <a:pt x="958421" y="3298"/>
                </a:lnTo>
                <a:close/>
              </a:path>
              <a:path w="1567180" h="135890">
                <a:moveTo>
                  <a:pt x="1015162" y="3298"/>
                </a:moveTo>
                <a:lnTo>
                  <a:pt x="991456" y="3298"/>
                </a:lnTo>
                <a:lnTo>
                  <a:pt x="991456" y="132111"/>
                </a:lnTo>
                <a:lnTo>
                  <a:pt x="1015162" y="132111"/>
                </a:lnTo>
                <a:lnTo>
                  <a:pt x="1015162" y="3298"/>
                </a:lnTo>
                <a:close/>
              </a:path>
              <a:path w="1567180" h="135890">
                <a:moveTo>
                  <a:pt x="1115348" y="0"/>
                </a:moveTo>
                <a:lnTo>
                  <a:pt x="1090821" y="5059"/>
                </a:lnTo>
                <a:lnTo>
                  <a:pt x="1071214" y="19149"/>
                </a:lnTo>
                <a:lnTo>
                  <a:pt x="1058214" y="40635"/>
                </a:lnTo>
                <a:lnTo>
                  <a:pt x="1053507" y="67882"/>
                </a:lnTo>
                <a:lnTo>
                  <a:pt x="1054387" y="80123"/>
                </a:lnTo>
                <a:lnTo>
                  <a:pt x="1070648" y="115692"/>
                </a:lnTo>
                <a:lnTo>
                  <a:pt x="1114992" y="135367"/>
                </a:lnTo>
                <a:lnTo>
                  <a:pt x="1141371" y="129979"/>
                </a:lnTo>
                <a:lnTo>
                  <a:pt x="1160799" y="115361"/>
                </a:lnTo>
                <a:lnTo>
                  <a:pt x="1162054" y="113116"/>
                </a:lnTo>
                <a:lnTo>
                  <a:pt x="1115735" y="113116"/>
                </a:lnTo>
                <a:lnTo>
                  <a:pt x="1100863" y="109958"/>
                </a:lnTo>
                <a:lnTo>
                  <a:pt x="1088990" y="100833"/>
                </a:lnTo>
                <a:lnTo>
                  <a:pt x="1081126" y="86263"/>
                </a:lnTo>
                <a:lnTo>
                  <a:pt x="1078281" y="66772"/>
                </a:lnTo>
                <a:lnTo>
                  <a:pt x="1080941" y="48471"/>
                </a:lnTo>
                <a:lnTo>
                  <a:pt x="1088448" y="34362"/>
                </a:lnTo>
                <a:lnTo>
                  <a:pt x="1100094" y="25284"/>
                </a:lnTo>
                <a:lnTo>
                  <a:pt x="1115170" y="22072"/>
                </a:lnTo>
                <a:lnTo>
                  <a:pt x="1161291" y="22072"/>
                </a:lnTo>
                <a:lnTo>
                  <a:pt x="1158240" y="17356"/>
                </a:lnTo>
                <a:lnTo>
                  <a:pt x="1138493" y="4393"/>
                </a:lnTo>
                <a:lnTo>
                  <a:pt x="1115348" y="0"/>
                </a:lnTo>
                <a:close/>
              </a:path>
              <a:path w="1567180" h="135890">
                <a:moveTo>
                  <a:pt x="1161291" y="22072"/>
                </a:moveTo>
                <a:lnTo>
                  <a:pt x="1115170" y="22072"/>
                </a:lnTo>
                <a:lnTo>
                  <a:pt x="1131859" y="26086"/>
                </a:lnTo>
                <a:lnTo>
                  <a:pt x="1143787" y="36805"/>
                </a:lnTo>
                <a:lnTo>
                  <a:pt x="1150854" y="52243"/>
                </a:lnTo>
                <a:lnTo>
                  <a:pt x="1152959" y="70416"/>
                </a:lnTo>
                <a:lnTo>
                  <a:pt x="1149175" y="90186"/>
                </a:lnTo>
                <a:lnTo>
                  <a:pt x="1140166" y="103409"/>
                </a:lnTo>
                <a:lnTo>
                  <a:pt x="1128248" y="110810"/>
                </a:lnTo>
                <a:lnTo>
                  <a:pt x="1115735" y="113116"/>
                </a:lnTo>
                <a:lnTo>
                  <a:pt x="1162054" y="113116"/>
                </a:lnTo>
                <a:lnTo>
                  <a:pt x="1172833" y="93830"/>
                </a:lnTo>
                <a:lnTo>
                  <a:pt x="1177032" y="67704"/>
                </a:lnTo>
                <a:lnTo>
                  <a:pt x="1171963" y="38568"/>
                </a:lnTo>
                <a:lnTo>
                  <a:pt x="1161291" y="22072"/>
                </a:lnTo>
                <a:close/>
              </a:path>
              <a:path w="1567180" h="135890">
                <a:moveTo>
                  <a:pt x="1236674" y="3298"/>
                </a:moveTo>
                <a:lnTo>
                  <a:pt x="1215010" y="3298"/>
                </a:lnTo>
                <a:lnTo>
                  <a:pt x="1215010" y="132111"/>
                </a:lnTo>
                <a:lnTo>
                  <a:pt x="1238506" y="132111"/>
                </a:lnTo>
                <a:lnTo>
                  <a:pt x="1237072" y="41768"/>
                </a:lnTo>
                <a:lnTo>
                  <a:pt x="1260760" y="41768"/>
                </a:lnTo>
                <a:lnTo>
                  <a:pt x="1236674" y="3298"/>
                </a:lnTo>
                <a:close/>
              </a:path>
              <a:path w="1567180" h="135890">
                <a:moveTo>
                  <a:pt x="1260760" y="41768"/>
                </a:moveTo>
                <a:lnTo>
                  <a:pt x="1237072" y="41768"/>
                </a:lnTo>
                <a:lnTo>
                  <a:pt x="1293478" y="132111"/>
                </a:lnTo>
                <a:lnTo>
                  <a:pt x="1314431" y="132111"/>
                </a:lnTo>
                <a:lnTo>
                  <a:pt x="1314431" y="94311"/>
                </a:lnTo>
                <a:lnTo>
                  <a:pt x="1293656" y="94311"/>
                </a:lnTo>
                <a:lnTo>
                  <a:pt x="1260760" y="41768"/>
                </a:lnTo>
                <a:close/>
              </a:path>
              <a:path w="1567180" h="135890">
                <a:moveTo>
                  <a:pt x="1314431" y="3298"/>
                </a:moveTo>
                <a:lnTo>
                  <a:pt x="1290725" y="3298"/>
                </a:lnTo>
                <a:lnTo>
                  <a:pt x="1293656" y="94311"/>
                </a:lnTo>
                <a:lnTo>
                  <a:pt x="1314431" y="94311"/>
                </a:lnTo>
                <a:lnTo>
                  <a:pt x="1314431" y="3298"/>
                </a:lnTo>
                <a:close/>
              </a:path>
              <a:path w="1567180" h="135890">
                <a:moveTo>
                  <a:pt x="1415883" y="3298"/>
                </a:moveTo>
                <a:lnTo>
                  <a:pt x="1388533" y="3298"/>
                </a:lnTo>
                <a:lnTo>
                  <a:pt x="1345110" y="132111"/>
                </a:lnTo>
                <a:lnTo>
                  <a:pt x="1370816" y="132111"/>
                </a:lnTo>
                <a:lnTo>
                  <a:pt x="1378293" y="106897"/>
                </a:lnTo>
                <a:lnTo>
                  <a:pt x="1451261" y="106897"/>
                </a:lnTo>
                <a:lnTo>
                  <a:pt x="1444102" y="85934"/>
                </a:lnTo>
                <a:lnTo>
                  <a:pt x="1384701" y="85934"/>
                </a:lnTo>
                <a:lnTo>
                  <a:pt x="1402575" y="26606"/>
                </a:lnTo>
                <a:lnTo>
                  <a:pt x="1423843" y="26606"/>
                </a:lnTo>
                <a:lnTo>
                  <a:pt x="1415883" y="3298"/>
                </a:lnTo>
                <a:close/>
              </a:path>
              <a:path w="1567180" h="135890">
                <a:moveTo>
                  <a:pt x="1451261" y="106897"/>
                </a:moveTo>
                <a:lnTo>
                  <a:pt x="1426647" y="106897"/>
                </a:lnTo>
                <a:lnTo>
                  <a:pt x="1434155" y="132111"/>
                </a:lnTo>
                <a:lnTo>
                  <a:pt x="1459871" y="132111"/>
                </a:lnTo>
                <a:lnTo>
                  <a:pt x="1451261" y="106897"/>
                </a:lnTo>
                <a:close/>
              </a:path>
              <a:path w="1567180" h="135890">
                <a:moveTo>
                  <a:pt x="1423843" y="26606"/>
                </a:moveTo>
                <a:lnTo>
                  <a:pt x="1402575" y="26606"/>
                </a:lnTo>
                <a:lnTo>
                  <a:pt x="1420281" y="85934"/>
                </a:lnTo>
                <a:lnTo>
                  <a:pt x="1444102" y="85934"/>
                </a:lnTo>
                <a:lnTo>
                  <a:pt x="1423843" y="26606"/>
                </a:lnTo>
                <a:close/>
              </a:path>
              <a:path w="1567180" h="135890">
                <a:moveTo>
                  <a:pt x="1515514" y="3298"/>
                </a:moveTo>
                <a:lnTo>
                  <a:pt x="1491263" y="3298"/>
                </a:lnTo>
                <a:lnTo>
                  <a:pt x="1491263" y="132111"/>
                </a:lnTo>
                <a:lnTo>
                  <a:pt x="1566622" y="132111"/>
                </a:lnTo>
                <a:lnTo>
                  <a:pt x="1566622" y="110227"/>
                </a:lnTo>
                <a:lnTo>
                  <a:pt x="1515514" y="110227"/>
                </a:lnTo>
                <a:lnTo>
                  <a:pt x="1515514" y="3298"/>
                </a:lnTo>
                <a:close/>
              </a:path>
            </a:pathLst>
          </a:custGeom>
          <a:solidFill>
            <a:srgbClr val="010202"/>
          </a:solidFill>
        </p:spPr>
        <p:txBody>
          <a:bodyPr wrap="square" lIns="0" tIns="0" rIns="0" bIns="0" rtlCol="0"/>
          <a:lstStyle/>
          <a:p>
            <a:endParaRPr/>
          </a:p>
        </p:txBody>
      </p:sp>
      <p:sp>
        <p:nvSpPr>
          <p:cNvPr id="13" name="object 14">
            <a:extLst>
              <a:ext uri="{FF2B5EF4-FFF2-40B4-BE49-F238E27FC236}">
                <a16:creationId xmlns:a16="http://schemas.microsoft.com/office/drawing/2014/main" id="{B1F99EC2-4F98-2503-2A0D-E4518BA919F0}"/>
              </a:ext>
            </a:extLst>
          </p:cNvPr>
          <p:cNvSpPr txBox="1"/>
          <p:nvPr/>
        </p:nvSpPr>
        <p:spPr>
          <a:xfrm>
            <a:off x="226697" y="10165309"/>
            <a:ext cx="838835" cy="926465"/>
          </a:xfrm>
          <a:prstGeom prst="rect">
            <a:avLst/>
          </a:prstGeom>
        </p:spPr>
        <p:txBody>
          <a:bodyPr vert="horz" wrap="square" lIns="0" tIns="80645" rIns="0" bIns="0" rtlCol="0">
            <a:spAutoFit/>
          </a:bodyPr>
          <a:lstStyle/>
          <a:p>
            <a:pPr marL="38100">
              <a:lnSpc>
                <a:spcPct val="100000"/>
              </a:lnSpc>
              <a:spcBef>
                <a:spcPts val="635"/>
              </a:spcBef>
            </a:pPr>
            <a:fld id="{81D60167-4931-47E6-BA6A-407CBD079E47}" type="slidenum">
              <a:rPr lang="en-GB" sz="5000" spc="-215" smtClean="0">
                <a:solidFill>
                  <a:srgbClr val="FFFFFF"/>
                </a:solidFill>
                <a:latin typeface="Arial Black"/>
                <a:cs typeface="Arial Black"/>
              </a:rPr>
              <a:t>12</a:t>
            </a:fld>
            <a:endParaRPr sz="5000" dirty="0">
              <a:latin typeface="Arial Black"/>
              <a:cs typeface="Arial Black"/>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20104099" cy="11308556"/>
          </a:xfrm>
          <a:prstGeom prst="rect">
            <a:avLst/>
          </a:prstGeom>
        </p:spPr>
      </p:pic>
      <p:sp>
        <p:nvSpPr>
          <p:cNvPr id="3" name="object 3"/>
          <p:cNvSpPr txBox="1">
            <a:spLocks noGrp="1"/>
          </p:cNvSpPr>
          <p:nvPr>
            <p:ph type="title"/>
          </p:nvPr>
        </p:nvSpPr>
        <p:spPr>
          <a:xfrm>
            <a:off x="1570632" y="4395719"/>
            <a:ext cx="17026255" cy="1082040"/>
          </a:xfrm>
          <a:prstGeom prst="rect">
            <a:avLst/>
          </a:prstGeom>
          <a:solidFill>
            <a:srgbClr val="E84610"/>
          </a:solidFill>
        </p:spPr>
        <p:txBody>
          <a:bodyPr vert="horz" wrap="square" lIns="0" tIns="0" rIns="0" bIns="0" rtlCol="0">
            <a:spAutoFit/>
          </a:bodyPr>
          <a:lstStyle/>
          <a:p>
            <a:pPr marL="172085">
              <a:lnSpc>
                <a:spcPts val="8470"/>
              </a:lnSpc>
            </a:pPr>
            <a:r>
              <a:rPr sz="7750" dirty="0">
                <a:solidFill>
                  <a:srgbClr val="FFFFFF"/>
                </a:solidFill>
              </a:rPr>
              <a:t>2.</a:t>
            </a:r>
            <a:r>
              <a:rPr sz="7750" spc="-425" dirty="0">
                <a:solidFill>
                  <a:srgbClr val="FFFFFF"/>
                </a:solidFill>
              </a:rPr>
              <a:t> </a:t>
            </a:r>
            <a:r>
              <a:rPr sz="7750" spc="-185" dirty="0">
                <a:solidFill>
                  <a:srgbClr val="FFFFFF"/>
                </a:solidFill>
              </a:rPr>
              <a:t>W</a:t>
            </a:r>
            <a:r>
              <a:rPr sz="7750" spc="-200" dirty="0">
                <a:solidFill>
                  <a:srgbClr val="FFFFFF"/>
                </a:solidFill>
              </a:rPr>
              <a:t>H</a:t>
            </a:r>
            <a:r>
              <a:rPr sz="7750" spc="-875" dirty="0">
                <a:solidFill>
                  <a:srgbClr val="FFFFFF"/>
                </a:solidFill>
              </a:rPr>
              <a:t>A</a:t>
            </a:r>
            <a:r>
              <a:rPr sz="7750" dirty="0">
                <a:solidFill>
                  <a:srgbClr val="FFFFFF"/>
                </a:solidFill>
              </a:rPr>
              <a:t>T</a:t>
            </a:r>
            <a:r>
              <a:rPr sz="7750" spc="-225" dirty="0">
                <a:solidFill>
                  <a:srgbClr val="FFFFFF"/>
                </a:solidFill>
              </a:rPr>
              <a:t> </a:t>
            </a:r>
            <a:r>
              <a:rPr sz="7750" spc="-10" dirty="0">
                <a:solidFill>
                  <a:srgbClr val="FFFFFF"/>
                </a:solidFill>
              </a:rPr>
              <a:t>ARE</a:t>
            </a:r>
            <a:r>
              <a:rPr sz="7750" spc="-305" dirty="0">
                <a:solidFill>
                  <a:srgbClr val="FFFFFF"/>
                </a:solidFill>
              </a:rPr>
              <a:t> </a:t>
            </a:r>
            <a:r>
              <a:rPr sz="7750" spc="-80" dirty="0">
                <a:solidFill>
                  <a:srgbClr val="FFFFFF"/>
                </a:solidFill>
              </a:rPr>
              <a:t>IFI</a:t>
            </a:r>
            <a:r>
              <a:rPr sz="7750" spc="-310" dirty="0">
                <a:solidFill>
                  <a:srgbClr val="FFFFFF"/>
                </a:solidFill>
              </a:rPr>
              <a:t> </a:t>
            </a:r>
            <a:r>
              <a:rPr sz="7750" spc="-265" dirty="0">
                <a:solidFill>
                  <a:srgbClr val="FFFFFF"/>
                </a:solidFill>
              </a:rPr>
              <a:t>SAFEGUARDS</a:t>
            </a:r>
            <a:r>
              <a:rPr sz="7750" spc="-270" dirty="0">
                <a:solidFill>
                  <a:srgbClr val="FFFFFF"/>
                </a:solidFill>
              </a:rPr>
              <a:t> </a:t>
            </a:r>
            <a:r>
              <a:rPr sz="7750" spc="-25" dirty="0">
                <a:solidFill>
                  <a:srgbClr val="FFFFFF"/>
                </a:solidFill>
              </a:rPr>
              <a:t>AND</a:t>
            </a:r>
            <a:endParaRPr sz="7750"/>
          </a:p>
        </p:txBody>
      </p:sp>
      <p:sp>
        <p:nvSpPr>
          <p:cNvPr id="4" name="object 4"/>
          <p:cNvSpPr txBox="1"/>
          <p:nvPr/>
        </p:nvSpPr>
        <p:spPr>
          <a:xfrm>
            <a:off x="1047088" y="5558762"/>
            <a:ext cx="17968595" cy="1082040"/>
          </a:xfrm>
          <a:prstGeom prst="rect">
            <a:avLst/>
          </a:prstGeom>
          <a:solidFill>
            <a:srgbClr val="E84610"/>
          </a:solidFill>
        </p:spPr>
        <p:txBody>
          <a:bodyPr vert="horz" wrap="square" lIns="0" tIns="0" rIns="0" bIns="0" rtlCol="0">
            <a:spAutoFit/>
          </a:bodyPr>
          <a:lstStyle/>
          <a:p>
            <a:pPr marL="156845">
              <a:lnSpc>
                <a:spcPts val="8515"/>
              </a:lnSpc>
            </a:pPr>
            <a:r>
              <a:rPr sz="7750" b="1" dirty="0">
                <a:solidFill>
                  <a:srgbClr val="FFFFFF"/>
                </a:solidFill>
                <a:latin typeface="Arial"/>
                <a:cs typeface="Arial"/>
              </a:rPr>
              <a:t>WHY</a:t>
            </a:r>
            <a:r>
              <a:rPr sz="7750" b="1" spc="-540" dirty="0">
                <a:solidFill>
                  <a:srgbClr val="FFFFFF"/>
                </a:solidFill>
                <a:latin typeface="Arial"/>
                <a:cs typeface="Arial"/>
              </a:rPr>
              <a:t> </a:t>
            </a:r>
            <a:r>
              <a:rPr sz="7750" b="1" dirty="0">
                <a:solidFill>
                  <a:srgbClr val="FFFFFF"/>
                </a:solidFill>
                <a:latin typeface="Arial"/>
                <a:cs typeface="Arial"/>
              </a:rPr>
              <a:t>DO</a:t>
            </a:r>
            <a:r>
              <a:rPr sz="7750" b="1" spc="-415" dirty="0">
                <a:solidFill>
                  <a:srgbClr val="FFFFFF"/>
                </a:solidFill>
                <a:latin typeface="Arial"/>
                <a:cs typeface="Arial"/>
              </a:rPr>
              <a:t> </a:t>
            </a:r>
            <a:r>
              <a:rPr sz="7750" b="1" spc="-80" dirty="0">
                <a:solidFill>
                  <a:srgbClr val="FFFFFF"/>
                </a:solidFill>
                <a:latin typeface="Arial"/>
                <a:cs typeface="Arial"/>
              </a:rPr>
              <a:t>THEY</a:t>
            </a:r>
            <a:r>
              <a:rPr sz="7750" b="1" spc="-409" dirty="0">
                <a:solidFill>
                  <a:srgbClr val="FFFFFF"/>
                </a:solidFill>
                <a:latin typeface="Arial"/>
                <a:cs typeface="Arial"/>
              </a:rPr>
              <a:t> </a:t>
            </a:r>
            <a:r>
              <a:rPr sz="7750" b="1" spc="-170" dirty="0">
                <a:solidFill>
                  <a:srgbClr val="FFFFFF"/>
                </a:solidFill>
                <a:latin typeface="Arial"/>
                <a:cs typeface="Arial"/>
              </a:rPr>
              <a:t>M</a:t>
            </a:r>
            <a:r>
              <a:rPr sz="7750" b="1" spc="-875" dirty="0">
                <a:solidFill>
                  <a:srgbClr val="FFFFFF"/>
                </a:solidFill>
                <a:latin typeface="Arial"/>
                <a:cs typeface="Arial"/>
              </a:rPr>
              <a:t>A</a:t>
            </a:r>
            <a:r>
              <a:rPr sz="7750" b="1" spc="-45" dirty="0">
                <a:solidFill>
                  <a:srgbClr val="FFFFFF"/>
                </a:solidFill>
                <a:latin typeface="Arial"/>
                <a:cs typeface="Arial"/>
              </a:rPr>
              <a:t>T</a:t>
            </a:r>
            <a:r>
              <a:rPr sz="7750" b="1" spc="-260" dirty="0">
                <a:solidFill>
                  <a:srgbClr val="FFFFFF"/>
                </a:solidFill>
                <a:latin typeface="Arial"/>
                <a:cs typeface="Arial"/>
              </a:rPr>
              <a:t>T</a:t>
            </a:r>
            <a:r>
              <a:rPr sz="7750" b="1" spc="-225" dirty="0">
                <a:solidFill>
                  <a:srgbClr val="FFFFFF"/>
                </a:solidFill>
                <a:latin typeface="Arial"/>
                <a:cs typeface="Arial"/>
              </a:rPr>
              <a:t>E</a:t>
            </a:r>
            <a:r>
              <a:rPr sz="7750" b="1" dirty="0">
                <a:solidFill>
                  <a:srgbClr val="FFFFFF"/>
                </a:solidFill>
                <a:latin typeface="Arial"/>
                <a:cs typeface="Arial"/>
              </a:rPr>
              <a:t>R</a:t>
            </a:r>
            <a:r>
              <a:rPr sz="7750" b="1" spc="-275" dirty="0">
                <a:solidFill>
                  <a:srgbClr val="FFFFFF"/>
                </a:solidFill>
                <a:latin typeface="Arial"/>
                <a:cs typeface="Arial"/>
              </a:rPr>
              <a:t> </a:t>
            </a:r>
            <a:r>
              <a:rPr sz="7750" b="1" dirty="0">
                <a:solidFill>
                  <a:srgbClr val="FFFFFF"/>
                </a:solidFill>
                <a:latin typeface="Arial"/>
                <a:cs typeface="Arial"/>
              </a:rPr>
              <a:t>TO</a:t>
            </a:r>
            <a:r>
              <a:rPr sz="7750" b="1" spc="-409" dirty="0">
                <a:solidFill>
                  <a:srgbClr val="FFFFFF"/>
                </a:solidFill>
                <a:latin typeface="Arial"/>
                <a:cs typeface="Arial"/>
              </a:rPr>
              <a:t> </a:t>
            </a:r>
            <a:r>
              <a:rPr sz="7750" b="1" spc="-80" dirty="0">
                <a:solidFill>
                  <a:srgbClr val="FFFFFF"/>
                </a:solidFill>
                <a:latin typeface="Arial"/>
                <a:cs typeface="Arial"/>
              </a:rPr>
              <a:t>WORKERS</a:t>
            </a:r>
            <a:endParaRPr sz="7750">
              <a:latin typeface="Arial"/>
              <a:cs typeface="Arial"/>
            </a:endParaRPr>
          </a:p>
        </p:txBody>
      </p:sp>
      <p:grpSp>
        <p:nvGrpSpPr>
          <p:cNvPr id="5" name="object 5"/>
          <p:cNvGrpSpPr/>
          <p:nvPr/>
        </p:nvGrpSpPr>
        <p:grpSpPr>
          <a:xfrm>
            <a:off x="6549416" y="7805919"/>
            <a:ext cx="12898755" cy="3502660"/>
            <a:chOff x="6549416" y="7805919"/>
            <a:chExt cx="12898755" cy="3502660"/>
          </a:xfrm>
        </p:grpSpPr>
        <p:sp>
          <p:nvSpPr>
            <p:cNvPr id="6" name="object 6"/>
            <p:cNvSpPr/>
            <p:nvPr/>
          </p:nvSpPr>
          <p:spPr>
            <a:xfrm>
              <a:off x="16723018" y="9672504"/>
              <a:ext cx="2724785" cy="1015365"/>
            </a:xfrm>
            <a:custGeom>
              <a:avLst/>
              <a:gdLst/>
              <a:ahLst/>
              <a:cxnLst/>
              <a:rect l="l" t="t" r="r" b="b"/>
              <a:pathLst>
                <a:path w="2724784" h="1015365">
                  <a:moveTo>
                    <a:pt x="507593" y="0"/>
                  </a:moveTo>
                  <a:lnTo>
                    <a:pt x="458711" y="2324"/>
                  </a:lnTo>
                  <a:lnTo>
                    <a:pt x="411137" y="9144"/>
                  </a:lnTo>
                  <a:lnTo>
                    <a:pt x="365099" y="20269"/>
                  </a:lnTo>
                  <a:lnTo>
                    <a:pt x="320789" y="35471"/>
                  </a:lnTo>
                  <a:lnTo>
                    <a:pt x="278447" y="54546"/>
                  </a:lnTo>
                  <a:lnTo>
                    <a:pt x="238264" y="77266"/>
                  </a:lnTo>
                  <a:lnTo>
                    <a:pt x="200456" y="103428"/>
                  </a:lnTo>
                  <a:lnTo>
                    <a:pt x="165239" y="132829"/>
                  </a:lnTo>
                  <a:lnTo>
                    <a:pt x="132829" y="165239"/>
                  </a:lnTo>
                  <a:lnTo>
                    <a:pt x="103428" y="200456"/>
                  </a:lnTo>
                  <a:lnTo>
                    <a:pt x="77266" y="238252"/>
                  </a:lnTo>
                  <a:lnTo>
                    <a:pt x="54546" y="278447"/>
                  </a:lnTo>
                  <a:lnTo>
                    <a:pt x="35471" y="320789"/>
                  </a:lnTo>
                  <a:lnTo>
                    <a:pt x="20269" y="365099"/>
                  </a:lnTo>
                  <a:lnTo>
                    <a:pt x="9144" y="411137"/>
                  </a:lnTo>
                  <a:lnTo>
                    <a:pt x="2324" y="458711"/>
                  </a:lnTo>
                  <a:lnTo>
                    <a:pt x="0" y="507593"/>
                  </a:lnTo>
                  <a:lnTo>
                    <a:pt x="2324" y="556488"/>
                  </a:lnTo>
                  <a:lnTo>
                    <a:pt x="9144" y="604062"/>
                  </a:lnTo>
                  <a:lnTo>
                    <a:pt x="20269" y="650100"/>
                  </a:lnTo>
                  <a:lnTo>
                    <a:pt x="35471" y="694410"/>
                  </a:lnTo>
                  <a:lnTo>
                    <a:pt x="54546" y="736765"/>
                  </a:lnTo>
                  <a:lnTo>
                    <a:pt x="77266" y="776947"/>
                  </a:lnTo>
                  <a:lnTo>
                    <a:pt x="103428" y="814755"/>
                  </a:lnTo>
                  <a:lnTo>
                    <a:pt x="132829" y="849985"/>
                  </a:lnTo>
                  <a:lnTo>
                    <a:pt x="165239" y="882396"/>
                  </a:lnTo>
                  <a:lnTo>
                    <a:pt x="200456" y="911783"/>
                  </a:lnTo>
                  <a:lnTo>
                    <a:pt x="238264" y="937958"/>
                  </a:lnTo>
                  <a:lnTo>
                    <a:pt x="278447" y="960678"/>
                  </a:lnTo>
                  <a:lnTo>
                    <a:pt x="320789" y="979754"/>
                  </a:lnTo>
                  <a:lnTo>
                    <a:pt x="365099" y="994956"/>
                  </a:lnTo>
                  <a:lnTo>
                    <a:pt x="411137" y="1006081"/>
                  </a:lnTo>
                  <a:lnTo>
                    <a:pt x="458711" y="1012901"/>
                  </a:lnTo>
                  <a:lnTo>
                    <a:pt x="507593" y="1015225"/>
                  </a:lnTo>
                  <a:lnTo>
                    <a:pt x="507593" y="1010373"/>
                  </a:lnTo>
                  <a:lnTo>
                    <a:pt x="507593" y="1007046"/>
                  </a:lnTo>
                  <a:lnTo>
                    <a:pt x="460451" y="1004608"/>
                  </a:lnTo>
                  <a:lnTo>
                    <a:pt x="414667" y="997470"/>
                  </a:lnTo>
                  <a:lnTo>
                    <a:pt x="370484" y="985875"/>
                  </a:lnTo>
                  <a:lnTo>
                    <a:pt x="328117" y="970038"/>
                  </a:lnTo>
                  <a:lnTo>
                    <a:pt x="287807" y="950201"/>
                  </a:lnTo>
                  <a:lnTo>
                    <a:pt x="249783" y="926617"/>
                  </a:lnTo>
                  <a:lnTo>
                    <a:pt x="214287" y="899502"/>
                  </a:lnTo>
                  <a:lnTo>
                    <a:pt x="181546" y="869099"/>
                  </a:lnTo>
                  <a:lnTo>
                    <a:pt x="151790" y="835660"/>
                  </a:lnTo>
                  <a:lnTo>
                    <a:pt x="125234" y="799401"/>
                  </a:lnTo>
                  <a:lnTo>
                    <a:pt x="102146" y="760577"/>
                  </a:lnTo>
                  <a:lnTo>
                    <a:pt x="82727" y="719404"/>
                  </a:lnTo>
                  <a:lnTo>
                    <a:pt x="67221" y="676135"/>
                  </a:lnTo>
                  <a:lnTo>
                    <a:pt x="55854" y="631012"/>
                  </a:lnTo>
                  <a:lnTo>
                    <a:pt x="48869" y="584250"/>
                  </a:lnTo>
                  <a:lnTo>
                    <a:pt x="46482" y="536092"/>
                  </a:lnTo>
                  <a:lnTo>
                    <a:pt x="48869" y="487946"/>
                  </a:lnTo>
                  <a:lnTo>
                    <a:pt x="55854" y="441185"/>
                  </a:lnTo>
                  <a:lnTo>
                    <a:pt x="67221" y="396049"/>
                  </a:lnTo>
                  <a:lnTo>
                    <a:pt x="82727" y="352780"/>
                  </a:lnTo>
                  <a:lnTo>
                    <a:pt x="102146" y="311607"/>
                  </a:lnTo>
                  <a:lnTo>
                    <a:pt x="125234" y="272783"/>
                  </a:lnTo>
                  <a:lnTo>
                    <a:pt x="151790" y="236524"/>
                  </a:lnTo>
                  <a:lnTo>
                    <a:pt x="181546" y="203085"/>
                  </a:lnTo>
                  <a:lnTo>
                    <a:pt x="214287" y="172681"/>
                  </a:lnTo>
                  <a:lnTo>
                    <a:pt x="249783" y="145580"/>
                  </a:lnTo>
                  <a:lnTo>
                    <a:pt x="287807" y="121983"/>
                  </a:lnTo>
                  <a:lnTo>
                    <a:pt x="328117" y="102158"/>
                  </a:lnTo>
                  <a:lnTo>
                    <a:pt x="370484" y="86321"/>
                  </a:lnTo>
                  <a:lnTo>
                    <a:pt x="414667" y="74714"/>
                  </a:lnTo>
                  <a:lnTo>
                    <a:pt x="460451" y="67576"/>
                  </a:lnTo>
                  <a:lnTo>
                    <a:pt x="507593" y="65151"/>
                  </a:lnTo>
                  <a:lnTo>
                    <a:pt x="507593" y="0"/>
                  </a:lnTo>
                  <a:close/>
                </a:path>
                <a:path w="2724784" h="1015365">
                  <a:moveTo>
                    <a:pt x="742276" y="337197"/>
                  </a:moveTo>
                  <a:lnTo>
                    <a:pt x="741349" y="336194"/>
                  </a:lnTo>
                  <a:lnTo>
                    <a:pt x="726516" y="320141"/>
                  </a:lnTo>
                  <a:lnTo>
                    <a:pt x="507606" y="83261"/>
                  </a:lnTo>
                  <a:lnTo>
                    <a:pt x="410730" y="188087"/>
                  </a:lnTo>
                  <a:lnTo>
                    <a:pt x="410730" y="378358"/>
                  </a:lnTo>
                  <a:lnTo>
                    <a:pt x="356654" y="432904"/>
                  </a:lnTo>
                  <a:lnTo>
                    <a:pt x="306476" y="374700"/>
                  </a:lnTo>
                  <a:lnTo>
                    <a:pt x="360591" y="320141"/>
                  </a:lnTo>
                  <a:lnTo>
                    <a:pt x="410730" y="378358"/>
                  </a:lnTo>
                  <a:lnTo>
                    <a:pt x="410730" y="188087"/>
                  </a:lnTo>
                  <a:lnTo>
                    <a:pt x="115404" y="507606"/>
                  </a:lnTo>
                  <a:lnTo>
                    <a:pt x="214960" y="615315"/>
                  </a:lnTo>
                  <a:lnTo>
                    <a:pt x="271627" y="615289"/>
                  </a:lnTo>
                  <a:lnTo>
                    <a:pt x="309499" y="437286"/>
                  </a:lnTo>
                  <a:lnTo>
                    <a:pt x="459841" y="437286"/>
                  </a:lnTo>
                  <a:lnTo>
                    <a:pt x="470776" y="392036"/>
                  </a:lnTo>
                  <a:lnTo>
                    <a:pt x="552983" y="369316"/>
                  </a:lnTo>
                  <a:lnTo>
                    <a:pt x="547878" y="387197"/>
                  </a:lnTo>
                  <a:lnTo>
                    <a:pt x="543648" y="404469"/>
                  </a:lnTo>
                  <a:lnTo>
                    <a:pt x="539991" y="421157"/>
                  </a:lnTo>
                  <a:lnTo>
                    <a:pt x="536638" y="437286"/>
                  </a:lnTo>
                  <a:lnTo>
                    <a:pt x="623049" y="437286"/>
                  </a:lnTo>
                  <a:lnTo>
                    <a:pt x="623671" y="430911"/>
                  </a:lnTo>
                  <a:lnTo>
                    <a:pt x="624751" y="423951"/>
                  </a:lnTo>
                  <a:lnTo>
                    <a:pt x="626084" y="416801"/>
                  </a:lnTo>
                  <a:lnTo>
                    <a:pt x="627443" y="409905"/>
                  </a:lnTo>
                  <a:lnTo>
                    <a:pt x="643890" y="370636"/>
                  </a:lnTo>
                  <a:lnTo>
                    <a:pt x="645363" y="369316"/>
                  </a:lnTo>
                  <a:lnTo>
                    <a:pt x="668616" y="348386"/>
                  </a:lnTo>
                  <a:lnTo>
                    <a:pt x="696480" y="338467"/>
                  </a:lnTo>
                  <a:lnTo>
                    <a:pt x="722350" y="336194"/>
                  </a:lnTo>
                  <a:lnTo>
                    <a:pt x="729691" y="336194"/>
                  </a:lnTo>
                  <a:lnTo>
                    <a:pt x="736282" y="336524"/>
                  </a:lnTo>
                  <a:lnTo>
                    <a:pt x="742276" y="337197"/>
                  </a:lnTo>
                  <a:close/>
                </a:path>
                <a:path w="2724784" h="1015365">
                  <a:moveTo>
                    <a:pt x="899756" y="507593"/>
                  </a:moveTo>
                  <a:lnTo>
                    <a:pt x="767041" y="364007"/>
                  </a:lnTo>
                  <a:lnTo>
                    <a:pt x="747522" y="396265"/>
                  </a:lnTo>
                  <a:lnTo>
                    <a:pt x="741794" y="393153"/>
                  </a:lnTo>
                  <a:lnTo>
                    <a:pt x="735622" y="390944"/>
                  </a:lnTo>
                  <a:lnTo>
                    <a:pt x="727202" y="390944"/>
                  </a:lnTo>
                  <a:lnTo>
                    <a:pt x="699846" y="437286"/>
                  </a:lnTo>
                  <a:lnTo>
                    <a:pt x="747979" y="437286"/>
                  </a:lnTo>
                  <a:lnTo>
                    <a:pt x="727202" y="487641"/>
                  </a:lnTo>
                  <a:lnTo>
                    <a:pt x="690587" y="487641"/>
                  </a:lnTo>
                  <a:lnTo>
                    <a:pt x="657479" y="650100"/>
                  </a:lnTo>
                  <a:lnTo>
                    <a:pt x="646506" y="687476"/>
                  </a:lnTo>
                  <a:lnTo>
                    <a:pt x="630326" y="720331"/>
                  </a:lnTo>
                  <a:lnTo>
                    <a:pt x="610184" y="748969"/>
                  </a:lnTo>
                  <a:lnTo>
                    <a:pt x="587311" y="773696"/>
                  </a:lnTo>
                  <a:lnTo>
                    <a:pt x="540918" y="733069"/>
                  </a:lnTo>
                  <a:lnTo>
                    <a:pt x="553834" y="716724"/>
                  </a:lnTo>
                  <a:lnTo>
                    <a:pt x="565099" y="697598"/>
                  </a:lnTo>
                  <a:lnTo>
                    <a:pt x="574205" y="675906"/>
                  </a:lnTo>
                  <a:lnTo>
                    <a:pt x="580656" y="651852"/>
                  </a:lnTo>
                  <a:lnTo>
                    <a:pt x="613765" y="487641"/>
                  </a:lnTo>
                  <a:lnTo>
                    <a:pt x="525614" y="487641"/>
                  </a:lnTo>
                  <a:lnTo>
                    <a:pt x="506196" y="579437"/>
                  </a:lnTo>
                  <a:lnTo>
                    <a:pt x="503161" y="598919"/>
                  </a:lnTo>
                  <a:lnTo>
                    <a:pt x="504380" y="610793"/>
                  </a:lnTo>
                  <a:lnTo>
                    <a:pt x="542391" y="613879"/>
                  </a:lnTo>
                  <a:lnTo>
                    <a:pt x="541959" y="657999"/>
                  </a:lnTo>
                  <a:lnTo>
                    <a:pt x="526288" y="663994"/>
                  </a:lnTo>
                  <a:lnTo>
                    <a:pt x="511327" y="668121"/>
                  </a:lnTo>
                  <a:lnTo>
                    <a:pt x="497446" y="670496"/>
                  </a:lnTo>
                  <a:lnTo>
                    <a:pt x="485025" y="671271"/>
                  </a:lnTo>
                  <a:lnTo>
                    <a:pt x="453491" y="668718"/>
                  </a:lnTo>
                  <a:lnTo>
                    <a:pt x="431825" y="659511"/>
                  </a:lnTo>
                  <a:lnTo>
                    <a:pt x="421068" y="641273"/>
                  </a:lnTo>
                  <a:lnTo>
                    <a:pt x="422300" y="611657"/>
                  </a:lnTo>
                  <a:lnTo>
                    <a:pt x="448805" y="487641"/>
                  </a:lnTo>
                  <a:lnTo>
                    <a:pt x="375742" y="487641"/>
                  </a:lnTo>
                  <a:lnTo>
                    <a:pt x="337845" y="665086"/>
                  </a:lnTo>
                  <a:lnTo>
                    <a:pt x="260985" y="665086"/>
                  </a:lnTo>
                  <a:lnTo>
                    <a:pt x="507593" y="931938"/>
                  </a:lnTo>
                  <a:lnTo>
                    <a:pt x="899756" y="507593"/>
                  </a:lnTo>
                  <a:close/>
                </a:path>
                <a:path w="2724784" h="1015365">
                  <a:moveTo>
                    <a:pt x="1015212" y="507606"/>
                  </a:moveTo>
                  <a:lnTo>
                    <a:pt x="1012888" y="458724"/>
                  </a:lnTo>
                  <a:lnTo>
                    <a:pt x="1006055" y="411149"/>
                  </a:lnTo>
                  <a:lnTo>
                    <a:pt x="994930" y="365112"/>
                  </a:lnTo>
                  <a:lnTo>
                    <a:pt x="979728" y="320802"/>
                  </a:lnTo>
                  <a:lnTo>
                    <a:pt x="960666" y="278447"/>
                  </a:lnTo>
                  <a:lnTo>
                    <a:pt x="937933" y="238264"/>
                  </a:lnTo>
                  <a:lnTo>
                    <a:pt x="911771" y="200469"/>
                  </a:lnTo>
                  <a:lnTo>
                    <a:pt x="882370" y="165252"/>
                  </a:lnTo>
                  <a:lnTo>
                    <a:pt x="849960" y="132842"/>
                  </a:lnTo>
                  <a:lnTo>
                    <a:pt x="814743" y="103441"/>
                  </a:lnTo>
                  <a:lnTo>
                    <a:pt x="776935" y="77279"/>
                  </a:lnTo>
                  <a:lnTo>
                    <a:pt x="736752" y="54546"/>
                  </a:lnTo>
                  <a:lnTo>
                    <a:pt x="694410" y="35483"/>
                  </a:lnTo>
                  <a:lnTo>
                    <a:pt x="650100" y="20281"/>
                  </a:lnTo>
                  <a:lnTo>
                    <a:pt x="604062" y="9156"/>
                  </a:lnTo>
                  <a:lnTo>
                    <a:pt x="556488" y="2324"/>
                  </a:lnTo>
                  <a:lnTo>
                    <a:pt x="507606" y="12"/>
                  </a:lnTo>
                  <a:lnTo>
                    <a:pt x="507606" y="8191"/>
                  </a:lnTo>
                  <a:lnTo>
                    <a:pt x="554761" y="10629"/>
                  </a:lnTo>
                  <a:lnTo>
                    <a:pt x="600544" y="17767"/>
                  </a:lnTo>
                  <a:lnTo>
                    <a:pt x="644740" y="29362"/>
                  </a:lnTo>
                  <a:lnTo>
                    <a:pt x="687108" y="45199"/>
                  </a:lnTo>
                  <a:lnTo>
                    <a:pt x="727417" y="65024"/>
                  </a:lnTo>
                  <a:lnTo>
                    <a:pt x="765429" y="88620"/>
                  </a:lnTo>
                  <a:lnTo>
                    <a:pt x="800925" y="115722"/>
                  </a:lnTo>
                  <a:lnTo>
                    <a:pt x="833678" y="146113"/>
                  </a:lnTo>
                  <a:lnTo>
                    <a:pt x="863434" y="179552"/>
                  </a:lnTo>
                  <a:lnTo>
                    <a:pt x="889977" y="215811"/>
                  </a:lnTo>
                  <a:lnTo>
                    <a:pt x="913066" y="254635"/>
                  </a:lnTo>
                  <a:lnTo>
                    <a:pt x="932484" y="295808"/>
                  </a:lnTo>
                  <a:lnTo>
                    <a:pt x="947991" y="339077"/>
                  </a:lnTo>
                  <a:lnTo>
                    <a:pt x="959345" y="384213"/>
                  </a:lnTo>
                  <a:lnTo>
                    <a:pt x="966343" y="430974"/>
                  </a:lnTo>
                  <a:lnTo>
                    <a:pt x="968717" y="479132"/>
                  </a:lnTo>
                  <a:lnTo>
                    <a:pt x="966343" y="527278"/>
                  </a:lnTo>
                  <a:lnTo>
                    <a:pt x="959345" y="574040"/>
                  </a:lnTo>
                  <a:lnTo>
                    <a:pt x="947991" y="619163"/>
                  </a:lnTo>
                  <a:lnTo>
                    <a:pt x="932484" y="662432"/>
                  </a:lnTo>
                  <a:lnTo>
                    <a:pt x="913066" y="703592"/>
                  </a:lnTo>
                  <a:lnTo>
                    <a:pt x="889977" y="742416"/>
                  </a:lnTo>
                  <a:lnTo>
                    <a:pt x="863434" y="778675"/>
                  </a:lnTo>
                  <a:lnTo>
                    <a:pt x="833678" y="812114"/>
                  </a:lnTo>
                  <a:lnTo>
                    <a:pt x="800925" y="842505"/>
                  </a:lnTo>
                  <a:lnTo>
                    <a:pt x="765429" y="869619"/>
                  </a:lnTo>
                  <a:lnTo>
                    <a:pt x="727417" y="893216"/>
                  </a:lnTo>
                  <a:lnTo>
                    <a:pt x="687108" y="913041"/>
                  </a:lnTo>
                  <a:lnTo>
                    <a:pt x="644740" y="928878"/>
                  </a:lnTo>
                  <a:lnTo>
                    <a:pt x="600544" y="940485"/>
                  </a:lnTo>
                  <a:lnTo>
                    <a:pt x="554761" y="947623"/>
                  </a:lnTo>
                  <a:lnTo>
                    <a:pt x="507606" y="950048"/>
                  </a:lnTo>
                  <a:lnTo>
                    <a:pt x="507606" y="1015199"/>
                  </a:lnTo>
                  <a:lnTo>
                    <a:pt x="556488" y="1012875"/>
                  </a:lnTo>
                  <a:lnTo>
                    <a:pt x="604062" y="1006043"/>
                  </a:lnTo>
                  <a:lnTo>
                    <a:pt x="650100" y="994930"/>
                  </a:lnTo>
                  <a:lnTo>
                    <a:pt x="694410" y="979728"/>
                  </a:lnTo>
                  <a:lnTo>
                    <a:pt x="736752" y="960653"/>
                  </a:lnTo>
                  <a:lnTo>
                    <a:pt x="776935" y="937933"/>
                  </a:lnTo>
                  <a:lnTo>
                    <a:pt x="814743" y="911771"/>
                  </a:lnTo>
                  <a:lnTo>
                    <a:pt x="849960" y="882370"/>
                  </a:lnTo>
                  <a:lnTo>
                    <a:pt x="882370" y="849960"/>
                  </a:lnTo>
                  <a:lnTo>
                    <a:pt x="911771" y="814743"/>
                  </a:lnTo>
                  <a:lnTo>
                    <a:pt x="937933" y="776935"/>
                  </a:lnTo>
                  <a:lnTo>
                    <a:pt x="960666" y="736752"/>
                  </a:lnTo>
                  <a:lnTo>
                    <a:pt x="979728" y="694397"/>
                  </a:lnTo>
                  <a:lnTo>
                    <a:pt x="994930" y="650100"/>
                  </a:lnTo>
                  <a:lnTo>
                    <a:pt x="1006055" y="604062"/>
                  </a:lnTo>
                  <a:lnTo>
                    <a:pt x="1012888" y="556488"/>
                  </a:lnTo>
                  <a:lnTo>
                    <a:pt x="1015212" y="507606"/>
                  </a:lnTo>
                  <a:close/>
                </a:path>
                <a:path w="2724784" h="1015365">
                  <a:moveTo>
                    <a:pt x="1181862" y="167563"/>
                  </a:moveTo>
                  <a:lnTo>
                    <a:pt x="1158151" y="167563"/>
                  </a:lnTo>
                  <a:lnTo>
                    <a:pt x="1158151" y="296367"/>
                  </a:lnTo>
                  <a:lnTo>
                    <a:pt x="1181862" y="296367"/>
                  </a:lnTo>
                  <a:lnTo>
                    <a:pt x="1181862" y="167563"/>
                  </a:lnTo>
                  <a:close/>
                </a:path>
                <a:path w="2724784" h="1015365">
                  <a:moveTo>
                    <a:pt x="1242250" y="356666"/>
                  </a:moveTo>
                  <a:lnTo>
                    <a:pt x="1147737" y="356666"/>
                  </a:lnTo>
                  <a:lnTo>
                    <a:pt x="1147737" y="378561"/>
                  </a:lnTo>
                  <a:lnTo>
                    <a:pt x="1182598" y="378561"/>
                  </a:lnTo>
                  <a:lnTo>
                    <a:pt x="1182598" y="485482"/>
                  </a:lnTo>
                  <a:lnTo>
                    <a:pt x="1206677" y="485482"/>
                  </a:lnTo>
                  <a:lnTo>
                    <a:pt x="1206677" y="378561"/>
                  </a:lnTo>
                  <a:lnTo>
                    <a:pt x="1242250" y="378561"/>
                  </a:lnTo>
                  <a:lnTo>
                    <a:pt x="1242250" y="356666"/>
                  </a:lnTo>
                  <a:close/>
                </a:path>
                <a:path w="2724784" h="1015365">
                  <a:moveTo>
                    <a:pt x="1243558" y="734910"/>
                  </a:moveTo>
                  <a:lnTo>
                    <a:pt x="1158341" y="734910"/>
                  </a:lnTo>
                  <a:lnTo>
                    <a:pt x="1158341" y="863701"/>
                  </a:lnTo>
                  <a:lnTo>
                    <a:pt x="1182217" y="863701"/>
                  </a:lnTo>
                  <a:lnTo>
                    <a:pt x="1182217" y="809167"/>
                  </a:lnTo>
                  <a:lnTo>
                    <a:pt x="1236040" y="809167"/>
                  </a:lnTo>
                  <a:lnTo>
                    <a:pt x="1236040" y="788555"/>
                  </a:lnTo>
                  <a:lnTo>
                    <a:pt x="1182217" y="788555"/>
                  </a:lnTo>
                  <a:lnTo>
                    <a:pt x="1182217" y="756412"/>
                  </a:lnTo>
                  <a:lnTo>
                    <a:pt x="1243558" y="756412"/>
                  </a:lnTo>
                  <a:lnTo>
                    <a:pt x="1243558" y="734910"/>
                  </a:lnTo>
                  <a:close/>
                </a:path>
                <a:path w="2724784" h="1015365">
                  <a:moveTo>
                    <a:pt x="1293723" y="545782"/>
                  </a:moveTo>
                  <a:lnTo>
                    <a:pt x="1268907" y="545782"/>
                  </a:lnTo>
                  <a:lnTo>
                    <a:pt x="1250848" y="643953"/>
                  </a:lnTo>
                  <a:lnTo>
                    <a:pt x="1238554" y="585012"/>
                  </a:lnTo>
                  <a:lnTo>
                    <a:pt x="1230388" y="545782"/>
                  </a:lnTo>
                  <a:lnTo>
                    <a:pt x="1207960" y="545782"/>
                  </a:lnTo>
                  <a:lnTo>
                    <a:pt x="1187907" y="643953"/>
                  </a:lnTo>
                  <a:lnTo>
                    <a:pt x="1170381" y="545782"/>
                  </a:lnTo>
                  <a:lnTo>
                    <a:pt x="1145743" y="545782"/>
                  </a:lnTo>
                  <a:lnTo>
                    <a:pt x="1172565" y="674598"/>
                  </a:lnTo>
                  <a:lnTo>
                    <a:pt x="1200670" y="674598"/>
                  </a:lnTo>
                  <a:lnTo>
                    <a:pt x="1207033" y="643953"/>
                  </a:lnTo>
                  <a:lnTo>
                    <a:pt x="1219263" y="585012"/>
                  </a:lnTo>
                  <a:lnTo>
                    <a:pt x="1237322" y="674598"/>
                  </a:lnTo>
                  <a:lnTo>
                    <a:pt x="1265428" y="674598"/>
                  </a:lnTo>
                  <a:lnTo>
                    <a:pt x="1272159" y="643953"/>
                  </a:lnTo>
                  <a:lnTo>
                    <a:pt x="1293723" y="545782"/>
                  </a:lnTo>
                  <a:close/>
                </a:path>
                <a:path w="2724784" h="1015365">
                  <a:moveTo>
                    <a:pt x="1333487" y="167563"/>
                  </a:moveTo>
                  <a:lnTo>
                    <a:pt x="1309814" y="167563"/>
                  </a:lnTo>
                  <a:lnTo>
                    <a:pt x="1312697" y="258572"/>
                  </a:lnTo>
                  <a:lnTo>
                    <a:pt x="1279842" y="206044"/>
                  </a:lnTo>
                  <a:lnTo>
                    <a:pt x="1255776" y="167563"/>
                  </a:lnTo>
                  <a:lnTo>
                    <a:pt x="1234059" y="167563"/>
                  </a:lnTo>
                  <a:lnTo>
                    <a:pt x="1234059" y="296367"/>
                  </a:lnTo>
                  <a:lnTo>
                    <a:pt x="1257604" y="296367"/>
                  </a:lnTo>
                  <a:lnTo>
                    <a:pt x="1256131" y="206044"/>
                  </a:lnTo>
                  <a:lnTo>
                    <a:pt x="1312532" y="296367"/>
                  </a:lnTo>
                  <a:lnTo>
                    <a:pt x="1333487" y="296367"/>
                  </a:lnTo>
                  <a:lnTo>
                    <a:pt x="1333487" y="258572"/>
                  </a:lnTo>
                  <a:lnTo>
                    <a:pt x="1333487" y="167563"/>
                  </a:lnTo>
                  <a:close/>
                </a:path>
                <a:path w="2724784" h="1015365">
                  <a:moveTo>
                    <a:pt x="1374902" y="842022"/>
                  </a:moveTo>
                  <a:lnTo>
                    <a:pt x="1302486" y="842022"/>
                  </a:lnTo>
                  <a:lnTo>
                    <a:pt x="1302486" y="807504"/>
                  </a:lnTo>
                  <a:lnTo>
                    <a:pt x="1364526" y="807504"/>
                  </a:lnTo>
                  <a:lnTo>
                    <a:pt x="1364526" y="786739"/>
                  </a:lnTo>
                  <a:lnTo>
                    <a:pt x="1302486" y="786739"/>
                  </a:lnTo>
                  <a:lnTo>
                    <a:pt x="1302486" y="756412"/>
                  </a:lnTo>
                  <a:lnTo>
                    <a:pt x="1370355" y="756412"/>
                  </a:lnTo>
                  <a:lnTo>
                    <a:pt x="1370355" y="734910"/>
                  </a:lnTo>
                  <a:lnTo>
                    <a:pt x="1278788" y="734910"/>
                  </a:lnTo>
                  <a:lnTo>
                    <a:pt x="1278788" y="863701"/>
                  </a:lnTo>
                  <a:lnTo>
                    <a:pt x="1374902" y="863701"/>
                  </a:lnTo>
                  <a:lnTo>
                    <a:pt x="1374902" y="842022"/>
                  </a:lnTo>
                  <a:close/>
                </a:path>
                <a:path w="2724784" h="1015365">
                  <a:moveTo>
                    <a:pt x="1379474" y="485482"/>
                  </a:moveTo>
                  <a:lnTo>
                    <a:pt x="1353350" y="437680"/>
                  </a:lnTo>
                  <a:lnTo>
                    <a:pt x="1350873" y="433133"/>
                  </a:lnTo>
                  <a:lnTo>
                    <a:pt x="1357896" y="430123"/>
                  </a:lnTo>
                  <a:lnTo>
                    <a:pt x="1366253" y="423837"/>
                  </a:lnTo>
                  <a:lnTo>
                    <a:pt x="1370279" y="417791"/>
                  </a:lnTo>
                  <a:lnTo>
                    <a:pt x="1373251" y="413334"/>
                  </a:lnTo>
                  <a:lnTo>
                    <a:pt x="1376184" y="397713"/>
                  </a:lnTo>
                  <a:lnTo>
                    <a:pt x="1353388" y="360692"/>
                  </a:lnTo>
                  <a:lnTo>
                    <a:pt x="1351711" y="360197"/>
                  </a:lnTo>
                  <a:lnTo>
                    <a:pt x="1351711" y="397713"/>
                  </a:lnTo>
                  <a:lnTo>
                    <a:pt x="1348968" y="408559"/>
                  </a:lnTo>
                  <a:lnTo>
                    <a:pt x="1342428" y="414464"/>
                  </a:lnTo>
                  <a:lnTo>
                    <a:pt x="1334897" y="416890"/>
                  </a:lnTo>
                  <a:lnTo>
                    <a:pt x="1329118" y="417423"/>
                  </a:lnTo>
                  <a:lnTo>
                    <a:pt x="1324584" y="417601"/>
                  </a:lnTo>
                  <a:lnTo>
                    <a:pt x="1321473" y="417791"/>
                  </a:lnTo>
                  <a:lnTo>
                    <a:pt x="1304836" y="417791"/>
                  </a:lnTo>
                  <a:lnTo>
                    <a:pt x="1304836" y="377444"/>
                  </a:lnTo>
                  <a:lnTo>
                    <a:pt x="1315986" y="377444"/>
                  </a:lnTo>
                  <a:lnTo>
                    <a:pt x="1325270" y="377507"/>
                  </a:lnTo>
                  <a:lnTo>
                    <a:pt x="1351711" y="397713"/>
                  </a:lnTo>
                  <a:lnTo>
                    <a:pt x="1351711" y="360197"/>
                  </a:lnTo>
                  <a:lnTo>
                    <a:pt x="1344193" y="357962"/>
                  </a:lnTo>
                  <a:lnTo>
                    <a:pt x="1333906" y="356920"/>
                  </a:lnTo>
                  <a:lnTo>
                    <a:pt x="1322006" y="356666"/>
                  </a:lnTo>
                  <a:lnTo>
                    <a:pt x="1280960" y="356666"/>
                  </a:lnTo>
                  <a:lnTo>
                    <a:pt x="1280960" y="485482"/>
                  </a:lnTo>
                  <a:lnTo>
                    <a:pt x="1304836" y="485482"/>
                  </a:lnTo>
                  <a:lnTo>
                    <a:pt x="1304836" y="437680"/>
                  </a:lnTo>
                  <a:lnTo>
                    <a:pt x="1326400" y="437680"/>
                  </a:lnTo>
                  <a:lnTo>
                    <a:pt x="1351940" y="485482"/>
                  </a:lnTo>
                  <a:lnTo>
                    <a:pt x="1379474" y="485482"/>
                  </a:lnTo>
                  <a:close/>
                </a:path>
                <a:path w="2724784" h="1015365">
                  <a:moveTo>
                    <a:pt x="1438833" y="610196"/>
                  </a:moveTo>
                  <a:lnTo>
                    <a:pt x="1433766" y="581063"/>
                  </a:lnTo>
                  <a:lnTo>
                    <a:pt x="1423085" y="564565"/>
                  </a:lnTo>
                  <a:lnTo>
                    <a:pt x="1420037" y="559854"/>
                  </a:lnTo>
                  <a:lnTo>
                    <a:pt x="1414780" y="556412"/>
                  </a:lnTo>
                  <a:lnTo>
                    <a:pt x="1414780" y="612952"/>
                  </a:lnTo>
                  <a:lnTo>
                    <a:pt x="1410970" y="632701"/>
                  </a:lnTo>
                  <a:lnTo>
                    <a:pt x="1401965" y="645922"/>
                  </a:lnTo>
                  <a:lnTo>
                    <a:pt x="1390040" y="653338"/>
                  </a:lnTo>
                  <a:lnTo>
                    <a:pt x="1377518" y="655650"/>
                  </a:lnTo>
                  <a:lnTo>
                    <a:pt x="1362659" y="652487"/>
                  </a:lnTo>
                  <a:lnTo>
                    <a:pt x="1350810" y="643343"/>
                  </a:lnTo>
                  <a:lnTo>
                    <a:pt x="1342948" y="628764"/>
                  </a:lnTo>
                  <a:lnTo>
                    <a:pt x="1340104" y="609257"/>
                  </a:lnTo>
                  <a:lnTo>
                    <a:pt x="1342758" y="590969"/>
                  </a:lnTo>
                  <a:lnTo>
                    <a:pt x="1350251" y="576859"/>
                  </a:lnTo>
                  <a:lnTo>
                    <a:pt x="1361884" y="567778"/>
                  </a:lnTo>
                  <a:lnTo>
                    <a:pt x="1376972" y="564565"/>
                  </a:lnTo>
                  <a:lnTo>
                    <a:pt x="1393672" y="568579"/>
                  </a:lnTo>
                  <a:lnTo>
                    <a:pt x="1405597" y="579297"/>
                  </a:lnTo>
                  <a:lnTo>
                    <a:pt x="1412671" y="594753"/>
                  </a:lnTo>
                  <a:lnTo>
                    <a:pt x="1414780" y="612952"/>
                  </a:lnTo>
                  <a:lnTo>
                    <a:pt x="1414780" y="556412"/>
                  </a:lnTo>
                  <a:lnTo>
                    <a:pt x="1400289" y="546887"/>
                  </a:lnTo>
                  <a:lnTo>
                    <a:pt x="1377149" y="542505"/>
                  </a:lnTo>
                  <a:lnTo>
                    <a:pt x="1352626" y="547560"/>
                  </a:lnTo>
                  <a:lnTo>
                    <a:pt x="1333017" y="561657"/>
                  </a:lnTo>
                  <a:lnTo>
                    <a:pt x="1320025" y="583145"/>
                  </a:lnTo>
                  <a:lnTo>
                    <a:pt x="1315313" y="610374"/>
                  </a:lnTo>
                  <a:lnTo>
                    <a:pt x="1316189" y="622617"/>
                  </a:lnTo>
                  <a:lnTo>
                    <a:pt x="1332458" y="658177"/>
                  </a:lnTo>
                  <a:lnTo>
                    <a:pt x="1376794" y="677887"/>
                  </a:lnTo>
                  <a:lnTo>
                    <a:pt x="1403172" y="672490"/>
                  </a:lnTo>
                  <a:lnTo>
                    <a:pt x="1422603" y="657872"/>
                  </a:lnTo>
                  <a:lnTo>
                    <a:pt x="1423847" y="655650"/>
                  </a:lnTo>
                  <a:lnTo>
                    <a:pt x="1434642" y="636320"/>
                  </a:lnTo>
                  <a:lnTo>
                    <a:pt x="1438833" y="610196"/>
                  </a:lnTo>
                  <a:close/>
                </a:path>
                <a:path w="2724784" h="1015365">
                  <a:moveTo>
                    <a:pt x="1461579" y="167563"/>
                  </a:moveTo>
                  <a:lnTo>
                    <a:pt x="1367091" y="167563"/>
                  </a:lnTo>
                  <a:lnTo>
                    <a:pt x="1367091" y="189407"/>
                  </a:lnTo>
                  <a:lnTo>
                    <a:pt x="1401927" y="189407"/>
                  </a:lnTo>
                  <a:lnTo>
                    <a:pt x="1401927" y="296367"/>
                  </a:lnTo>
                  <a:lnTo>
                    <a:pt x="1426006" y="296367"/>
                  </a:lnTo>
                  <a:lnTo>
                    <a:pt x="1426006" y="189407"/>
                  </a:lnTo>
                  <a:lnTo>
                    <a:pt x="1461579" y="189407"/>
                  </a:lnTo>
                  <a:lnTo>
                    <a:pt x="1461579" y="167563"/>
                  </a:lnTo>
                  <a:close/>
                </a:path>
                <a:path w="2724784" h="1015365">
                  <a:moveTo>
                    <a:pt x="1520151" y="485482"/>
                  </a:moveTo>
                  <a:lnTo>
                    <a:pt x="1511566" y="460298"/>
                  </a:lnTo>
                  <a:lnTo>
                    <a:pt x="1504416" y="439343"/>
                  </a:lnTo>
                  <a:lnTo>
                    <a:pt x="1484172" y="380022"/>
                  </a:lnTo>
                  <a:lnTo>
                    <a:pt x="1480566" y="369455"/>
                  </a:lnTo>
                  <a:lnTo>
                    <a:pt x="1480566" y="439343"/>
                  </a:lnTo>
                  <a:lnTo>
                    <a:pt x="1444993" y="439343"/>
                  </a:lnTo>
                  <a:lnTo>
                    <a:pt x="1462862" y="380022"/>
                  </a:lnTo>
                  <a:lnTo>
                    <a:pt x="1480566" y="439343"/>
                  </a:lnTo>
                  <a:lnTo>
                    <a:pt x="1480566" y="369455"/>
                  </a:lnTo>
                  <a:lnTo>
                    <a:pt x="1476209" y="356666"/>
                  </a:lnTo>
                  <a:lnTo>
                    <a:pt x="1448841" y="356666"/>
                  </a:lnTo>
                  <a:lnTo>
                    <a:pt x="1405407" y="485482"/>
                  </a:lnTo>
                  <a:lnTo>
                    <a:pt x="1431150" y="485482"/>
                  </a:lnTo>
                  <a:lnTo>
                    <a:pt x="1438617" y="460298"/>
                  </a:lnTo>
                  <a:lnTo>
                    <a:pt x="1486966" y="460298"/>
                  </a:lnTo>
                  <a:lnTo>
                    <a:pt x="1494447" y="485482"/>
                  </a:lnTo>
                  <a:lnTo>
                    <a:pt x="1520151" y="485482"/>
                  </a:lnTo>
                  <a:close/>
                </a:path>
                <a:path w="2724784" h="1015365">
                  <a:moveTo>
                    <a:pt x="1522920" y="800404"/>
                  </a:moveTo>
                  <a:lnTo>
                    <a:pt x="1511058" y="757961"/>
                  </a:lnTo>
                  <a:lnTo>
                    <a:pt x="1497393" y="744537"/>
                  </a:lnTo>
                  <a:lnTo>
                    <a:pt x="1497393" y="800582"/>
                  </a:lnTo>
                  <a:lnTo>
                    <a:pt x="1495704" y="817397"/>
                  </a:lnTo>
                  <a:lnTo>
                    <a:pt x="1459738" y="841844"/>
                  </a:lnTo>
                  <a:lnTo>
                    <a:pt x="1448117" y="842022"/>
                  </a:lnTo>
                  <a:lnTo>
                    <a:pt x="1437881" y="842022"/>
                  </a:lnTo>
                  <a:lnTo>
                    <a:pt x="1437881" y="756767"/>
                  </a:lnTo>
                  <a:lnTo>
                    <a:pt x="1450657" y="756767"/>
                  </a:lnTo>
                  <a:lnTo>
                    <a:pt x="1488313" y="768464"/>
                  </a:lnTo>
                  <a:lnTo>
                    <a:pt x="1497393" y="800582"/>
                  </a:lnTo>
                  <a:lnTo>
                    <a:pt x="1497393" y="744537"/>
                  </a:lnTo>
                  <a:lnTo>
                    <a:pt x="1488020" y="739317"/>
                  </a:lnTo>
                  <a:lnTo>
                    <a:pt x="1478153" y="736371"/>
                  </a:lnTo>
                  <a:lnTo>
                    <a:pt x="1468716" y="735203"/>
                  </a:lnTo>
                  <a:lnTo>
                    <a:pt x="1459941" y="734910"/>
                  </a:lnTo>
                  <a:lnTo>
                    <a:pt x="1413814" y="734910"/>
                  </a:lnTo>
                  <a:lnTo>
                    <a:pt x="1413814" y="863701"/>
                  </a:lnTo>
                  <a:lnTo>
                    <a:pt x="1455051" y="863701"/>
                  </a:lnTo>
                  <a:lnTo>
                    <a:pt x="1496453" y="855878"/>
                  </a:lnTo>
                  <a:lnTo>
                    <a:pt x="1521460" y="816851"/>
                  </a:lnTo>
                  <a:lnTo>
                    <a:pt x="1522920" y="800404"/>
                  </a:lnTo>
                  <a:close/>
                </a:path>
                <a:path w="2724784" h="1015365">
                  <a:moveTo>
                    <a:pt x="1575130" y="674598"/>
                  </a:moveTo>
                  <a:lnTo>
                    <a:pt x="1549006" y="626795"/>
                  </a:lnTo>
                  <a:lnTo>
                    <a:pt x="1546517" y="622249"/>
                  </a:lnTo>
                  <a:lnTo>
                    <a:pt x="1553552" y="619239"/>
                  </a:lnTo>
                  <a:lnTo>
                    <a:pt x="1561922" y="612952"/>
                  </a:lnTo>
                  <a:lnTo>
                    <a:pt x="1565948" y="606907"/>
                  </a:lnTo>
                  <a:lnTo>
                    <a:pt x="1568919" y="602449"/>
                  </a:lnTo>
                  <a:lnTo>
                    <a:pt x="1571853" y="586828"/>
                  </a:lnTo>
                  <a:lnTo>
                    <a:pt x="1570761" y="576478"/>
                  </a:lnTo>
                  <a:lnTo>
                    <a:pt x="1567751" y="567804"/>
                  </a:lnTo>
                  <a:lnTo>
                    <a:pt x="1547380" y="549325"/>
                  </a:lnTo>
                  <a:lnTo>
                    <a:pt x="1547380" y="586828"/>
                  </a:lnTo>
                  <a:lnTo>
                    <a:pt x="1544624" y="597674"/>
                  </a:lnTo>
                  <a:lnTo>
                    <a:pt x="1538084" y="603592"/>
                  </a:lnTo>
                  <a:lnTo>
                    <a:pt x="1530553" y="606005"/>
                  </a:lnTo>
                  <a:lnTo>
                    <a:pt x="1524774" y="606539"/>
                  </a:lnTo>
                  <a:lnTo>
                    <a:pt x="1520240" y="606717"/>
                  </a:lnTo>
                  <a:lnTo>
                    <a:pt x="1517129" y="606907"/>
                  </a:lnTo>
                  <a:lnTo>
                    <a:pt x="1500505" y="606907"/>
                  </a:lnTo>
                  <a:lnTo>
                    <a:pt x="1500505" y="566559"/>
                  </a:lnTo>
                  <a:lnTo>
                    <a:pt x="1511655" y="566559"/>
                  </a:lnTo>
                  <a:lnTo>
                    <a:pt x="1520926" y="566635"/>
                  </a:lnTo>
                  <a:lnTo>
                    <a:pt x="1547380" y="586828"/>
                  </a:lnTo>
                  <a:lnTo>
                    <a:pt x="1547380" y="549325"/>
                  </a:lnTo>
                  <a:lnTo>
                    <a:pt x="1539862" y="547077"/>
                  </a:lnTo>
                  <a:lnTo>
                    <a:pt x="1529562" y="546036"/>
                  </a:lnTo>
                  <a:lnTo>
                    <a:pt x="1517662" y="545782"/>
                  </a:lnTo>
                  <a:lnTo>
                    <a:pt x="1476603" y="545782"/>
                  </a:lnTo>
                  <a:lnTo>
                    <a:pt x="1476603" y="674598"/>
                  </a:lnTo>
                  <a:lnTo>
                    <a:pt x="1500505" y="674598"/>
                  </a:lnTo>
                  <a:lnTo>
                    <a:pt x="1500505" y="626795"/>
                  </a:lnTo>
                  <a:lnTo>
                    <a:pt x="1522056" y="626795"/>
                  </a:lnTo>
                  <a:lnTo>
                    <a:pt x="1547596" y="674598"/>
                  </a:lnTo>
                  <a:lnTo>
                    <a:pt x="1575130" y="674598"/>
                  </a:lnTo>
                  <a:close/>
                </a:path>
                <a:path w="2724784" h="1015365">
                  <a:moveTo>
                    <a:pt x="1590433" y="274662"/>
                  </a:moveTo>
                  <a:lnTo>
                    <a:pt x="1517980" y="274662"/>
                  </a:lnTo>
                  <a:lnTo>
                    <a:pt x="1517980" y="240157"/>
                  </a:lnTo>
                  <a:lnTo>
                    <a:pt x="1580019" y="240157"/>
                  </a:lnTo>
                  <a:lnTo>
                    <a:pt x="1580019" y="219379"/>
                  </a:lnTo>
                  <a:lnTo>
                    <a:pt x="1517980" y="219379"/>
                  </a:lnTo>
                  <a:lnTo>
                    <a:pt x="1517980" y="189052"/>
                  </a:lnTo>
                  <a:lnTo>
                    <a:pt x="1585861" y="189052"/>
                  </a:lnTo>
                  <a:lnTo>
                    <a:pt x="1585861" y="167563"/>
                  </a:lnTo>
                  <a:lnTo>
                    <a:pt x="1494282" y="167563"/>
                  </a:lnTo>
                  <a:lnTo>
                    <a:pt x="1494282" y="296367"/>
                  </a:lnTo>
                  <a:lnTo>
                    <a:pt x="1590433" y="296367"/>
                  </a:lnTo>
                  <a:lnTo>
                    <a:pt x="1590433" y="274662"/>
                  </a:lnTo>
                  <a:close/>
                </a:path>
                <a:path w="2724784" h="1015365">
                  <a:moveTo>
                    <a:pt x="1655038" y="842022"/>
                  </a:moveTo>
                  <a:lnTo>
                    <a:pt x="1582559" y="842022"/>
                  </a:lnTo>
                  <a:lnTo>
                    <a:pt x="1582559" y="807504"/>
                  </a:lnTo>
                  <a:lnTo>
                    <a:pt x="1644611" y="807504"/>
                  </a:lnTo>
                  <a:lnTo>
                    <a:pt x="1644611" y="786739"/>
                  </a:lnTo>
                  <a:lnTo>
                    <a:pt x="1582559" y="786739"/>
                  </a:lnTo>
                  <a:lnTo>
                    <a:pt x="1582559" y="756412"/>
                  </a:lnTo>
                  <a:lnTo>
                    <a:pt x="1650441" y="756412"/>
                  </a:lnTo>
                  <a:lnTo>
                    <a:pt x="1650441" y="734910"/>
                  </a:lnTo>
                  <a:lnTo>
                    <a:pt x="1558861" y="734910"/>
                  </a:lnTo>
                  <a:lnTo>
                    <a:pt x="1558861" y="863701"/>
                  </a:lnTo>
                  <a:lnTo>
                    <a:pt x="1655038" y="863701"/>
                  </a:lnTo>
                  <a:lnTo>
                    <a:pt x="1655038" y="842022"/>
                  </a:lnTo>
                  <a:close/>
                </a:path>
                <a:path w="2724784" h="1015365">
                  <a:moveTo>
                    <a:pt x="1656499" y="356666"/>
                  </a:moveTo>
                  <a:lnTo>
                    <a:pt x="1632762" y="356666"/>
                  </a:lnTo>
                  <a:lnTo>
                    <a:pt x="1635709" y="447713"/>
                  </a:lnTo>
                  <a:lnTo>
                    <a:pt x="1602841" y="395185"/>
                  </a:lnTo>
                  <a:lnTo>
                    <a:pt x="1578737" y="356666"/>
                  </a:lnTo>
                  <a:lnTo>
                    <a:pt x="1557058" y="356666"/>
                  </a:lnTo>
                  <a:lnTo>
                    <a:pt x="1557058" y="485482"/>
                  </a:lnTo>
                  <a:lnTo>
                    <a:pt x="1580565" y="485482"/>
                  </a:lnTo>
                  <a:lnTo>
                    <a:pt x="1579130" y="395185"/>
                  </a:lnTo>
                  <a:lnTo>
                    <a:pt x="1635544" y="485482"/>
                  </a:lnTo>
                  <a:lnTo>
                    <a:pt x="1656499" y="485482"/>
                  </a:lnTo>
                  <a:lnTo>
                    <a:pt x="1656499" y="447713"/>
                  </a:lnTo>
                  <a:lnTo>
                    <a:pt x="1656499" y="356666"/>
                  </a:lnTo>
                  <a:close/>
                </a:path>
                <a:path w="2724784" h="1015365">
                  <a:moveTo>
                    <a:pt x="1723326" y="674598"/>
                  </a:moveTo>
                  <a:lnTo>
                    <a:pt x="1689303" y="614019"/>
                  </a:lnTo>
                  <a:lnTo>
                    <a:pt x="1684172" y="604901"/>
                  </a:lnTo>
                  <a:lnTo>
                    <a:pt x="1678228" y="594321"/>
                  </a:lnTo>
                  <a:lnTo>
                    <a:pt x="1720583" y="545782"/>
                  </a:lnTo>
                  <a:lnTo>
                    <a:pt x="1692109" y="545782"/>
                  </a:lnTo>
                  <a:lnTo>
                    <a:pt x="1640471" y="604901"/>
                  </a:lnTo>
                  <a:lnTo>
                    <a:pt x="1640471" y="545782"/>
                  </a:lnTo>
                  <a:lnTo>
                    <a:pt x="1616570" y="545782"/>
                  </a:lnTo>
                  <a:lnTo>
                    <a:pt x="1616570" y="674598"/>
                  </a:lnTo>
                  <a:lnTo>
                    <a:pt x="1640471" y="674598"/>
                  </a:lnTo>
                  <a:lnTo>
                    <a:pt x="1640471" y="638124"/>
                  </a:lnTo>
                  <a:lnTo>
                    <a:pt x="1661464" y="614019"/>
                  </a:lnTo>
                  <a:lnTo>
                    <a:pt x="1695754" y="674598"/>
                  </a:lnTo>
                  <a:lnTo>
                    <a:pt x="1723326" y="674598"/>
                  </a:lnTo>
                  <a:close/>
                </a:path>
                <a:path w="2724784" h="1015365">
                  <a:moveTo>
                    <a:pt x="1729651" y="296367"/>
                  </a:moveTo>
                  <a:lnTo>
                    <a:pt x="1703539" y="248564"/>
                  </a:lnTo>
                  <a:lnTo>
                    <a:pt x="1701050" y="243979"/>
                  </a:lnTo>
                  <a:lnTo>
                    <a:pt x="1708073" y="240995"/>
                  </a:lnTo>
                  <a:lnTo>
                    <a:pt x="1716430" y="234708"/>
                  </a:lnTo>
                  <a:lnTo>
                    <a:pt x="1720443" y="228676"/>
                  </a:lnTo>
                  <a:lnTo>
                    <a:pt x="1723428" y="224205"/>
                  </a:lnTo>
                  <a:lnTo>
                    <a:pt x="1726349" y="208584"/>
                  </a:lnTo>
                  <a:lnTo>
                    <a:pt x="1725256" y="198234"/>
                  </a:lnTo>
                  <a:lnTo>
                    <a:pt x="1722259" y="189560"/>
                  </a:lnTo>
                  <a:lnTo>
                    <a:pt x="1721485" y="188341"/>
                  </a:lnTo>
                  <a:lnTo>
                    <a:pt x="1717763" y="182473"/>
                  </a:lnTo>
                  <a:lnTo>
                    <a:pt x="1712175" y="176860"/>
                  </a:lnTo>
                  <a:lnTo>
                    <a:pt x="1703565" y="171577"/>
                  </a:lnTo>
                  <a:lnTo>
                    <a:pt x="1701901" y="171094"/>
                  </a:lnTo>
                  <a:lnTo>
                    <a:pt x="1701901" y="208584"/>
                  </a:lnTo>
                  <a:lnTo>
                    <a:pt x="1699145" y="219430"/>
                  </a:lnTo>
                  <a:lnTo>
                    <a:pt x="1692605" y="225348"/>
                  </a:lnTo>
                  <a:lnTo>
                    <a:pt x="1685074" y="227774"/>
                  </a:lnTo>
                  <a:lnTo>
                    <a:pt x="1679295" y="228320"/>
                  </a:lnTo>
                  <a:lnTo>
                    <a:pt x="1674761" y="228498"/>
                  </a:lnTo>
                  <a:lnTo>
                    <a:pt x="1671637" y="228676"/>
                  </a:lnTo>
                  <a:lnTo>
                    <a:pt x="1655025" y="228676"/>
                  </a:lnTo>
                  <a:lnTo>
                    <a:pt x="1655025" y="188341"/>
                  </a:lnTo>
                  <a:lnTo>
                    <a:pt x="1666176" y="188341"/>
                  </a:lnTo>
                  <a:lnTo>
                    <a:pt x="1675447" y="188404"/>
                  </a:lnTo>
                  <a:lnTo>
                    <a:pt x="1701901" y="208584"/>
                  </a:lnTo>
                  <a:lnTo>
                    <a:pt x="1701901" y="171094"/>
                  </a:lnTo>
                  <a:lnTo>
                    <a:pt x="1694370" y="168859"/>
                  </a:lnTo>
                  <a:lnTo>
                    <a:pt x="1684083" y="167805"/>
                  </a:lnTo>
                  <a:lnTo>
                    <a:pt x="1672183" y="167563"/>
                  </a:lnTo>
                  <a:lnTo>
                    <a:pt x="1631124" y="167563"/>
                  </a:lnTo>
                  <a:lnTo>
                    <a:pt x="1631124" y="296367"/>
                  </a:lnTo>
                  <a:lnTo>
                    <a:pt x="1655025" y="296367"/>
                  </a:lnTo>
                  <a:lnTo>
                    <a:pt x="1655025" y="248564"/>
                  </a:lnTo>
                  <a:lnTo>
                    <a:pt x="1676590" y="248564"/>
                  </a:lnTo>
                  <a:lnTo>
                    <a:pt x="1702117" y="296367"/>
                  </a:lnTo>
                  <a:lnTo>
                    <a:pt x="1729651" y="296367"/>
                  </a:lnTo>
                  <a:close/>
                </a:path>
                <a:path w="2724784" h="1015365">
                  <a:moveTo>
                    <a:pt x="1794243" y="863701"/>
                  </a:moveTo>
                  <a:lnTo>
                    <a:pt x="1768119" y="815886"/>
                  </a:lnTo>
                  <a:lnTo>
                    <a:pt x="1765642" y="811339"/>
                  </a:lnTo>
                  <a:lnTo>
                    <a:pt x="1772666" y="808355"/>
                  </a:lnTo>
                  <a:lnTo>
                    <a:pt x="1781035" y="802068"/>
                  </a:lnTo>
                  <a:lnTo>
                    <a:pt x="1785035" y="796048"/>
                  </a:lnTo>
                  <a:lnTo>
                    <a:pt x="1788020" y="791565"/>
                  </a:lnTo>
                  <a:lnTo>
                    <a:pt x="1790954" y="775944"/>
                  </a:lnTo>
                  <a:lnTo>
                    <a:pt x="1789861" y="765594"/>
                  </a:lnTo>
                  <a:lnTo>
                    <a:pt x="1786864" y="756920"/>
                  </a:lnTo>
                  <a:lnTo>
                    <a:pt x="1786089" y="755700"/>
                  </a:lnTo>
                  <a:lnTo>
                    <a:pt x="1782368" y="749820"/>
                  </a:lnTo>
                  <a:lnTo>
                    <a:pt x="1776768" y="744181"/>
                  </a:lnTo>
                  <a:lnTo>
                    <a:pt x="1768157" y="738924"/>
                  </a:lnTo>
                  <a:lnTo>
                    <a:pt x="1766481" y="738428"/>
                  </a:lnTo>
                  <a:lnTo>
                    <a:pt x="1766481" y="775944"/>
                  </a:lnTo>
                  <a:lnTo>
                    <a:pt x="1763737" y="786777"/>
                  </a:lnTo>
                  <a:lnTo>
                    <a:pt x="1757197" y="792708"/>
                  </a:lnTo>
                  <a:lnTo>
                    <a:pt x="1749666" y="795134"/>
                  </a:lnTo>
                  <a:lnTo>
                    <a:pt x="1743900" y="795680"/>
                  </a:lnTo>
                  <a:lnTo>
                    <a:pt x="1739353" y="795858"/>
                  </a:lnTo>
                  <a:lnTo>
                    <a:pt x="1736242" y="796048"/>
                  </a:lnTo>
                  <a:lnTo>
                    <a:pt x="1719605" y="796048"/>
                  </a:lnTo>
                  <a:lnTo>
                    <a:pt x="1719605" y="755700"/>
                  </a:lnTo>
                  <a:lnTo>
                    <a:pt x="1730768" y="755700"/>
                  </a:lnTo>
                  <a:lnTo>
                    <a:pt x="1740052" y="755764"/>
                  </a:lnTo>
                  <a:lnTo>
                    <a:pt x="1766481" y="775944"/>
                  </a:lnTo>
                  <a:lnTo>
                    <a:pt x="1766481" y="738428"/>
                  </a:lnTo>
                  <a:lnTo>
                    <a:pt x="1758962" y="736206"/>
                  </a:lnTo>
                  <a:lnTo>
                    <a:pt x="1748675" y="735164"/>
                  </a:lnTo>
                  <a:lnTo>
                    <a:pt x="1736775" y="734910"/>
                  </a:lnTo>
                  <a:lnTo>
                    <a:pt x="1695716" y="734910"/>
                  </a:lnTo>
                  <a:lnTo>
                    <a:pt x="1695716" y="863701"/>
                  </a:lnTo>
                  <a:lnTo>
                    <a:pt x="1719605" y="863701"/>
                  </a:lnTo>
                  <a:lnTo>
                    <a:pt x="1719605" y="815886"/>
                  </a:lnTo>
                  <a:lnTo>
                    <a:pt x="1741182" y="815886"/>
                  </a:lnTo>
                  <a:lnTo>
                    <a:pt x="1766709" y="863701"/>
                  </a:lnTo>
                  <a:lnTo>
                    <a:pt x="1794243" y="863701"/>
                  </a:lnTo>
                  <a:close/>
                </a:path>
                <a:path w="2724784" h="1015365">
                  <a:moveTo>
                    <a:pt x="1814334" y="447357"/>
                  </a:moveTo>
                  <a:lnTo>
                    <a:pt x="1786407" y="412673"/>
                  </a:lnTo>
                  <a:lnTo>
                    <a:pt x="1750580" y="404317"/>
                  </a:lnTo>
                  <a:lnTo>
                    <a:pt x="1742973" y="401726"/>
                  </a:lnTo>
                  <a:lnTo>
                    <a:pt x="1737550" y="397484"/>
                  </a:lnTo>
                  <a:lnTo>
                    <a:pt x="1735480" y="390791"/>
                  </a:lnTo>
                  <a:lnTo>
                    <a:pt x="1737448" y="384162"/>
                  </a:lnTo>
                  <a:lnTo>
                    <a:pt x="1742770" y="379234"/>
                  </a:lnTo>
                  <a:lnTo>
                    <a:pt x="1750504" y="376148"/>
                  </a:lnTo>
                  <a:lnTo>
                    <a:pt x="1759775" y="375081"/>
                  </a:lnTo>
                  <a:lnTo>
                    <a:pt x="1773072" y="377177"/>
                  </a:lnTo>
                  <a:lnTo>
                    <a:pt x="1782572" y="382270"/>
                  </a:lnTo>
                  <a:lnTo>
                    <a:pt x="1789010" y="388556"/>
                  </a:lnTo>
                  <a:lnTo>
                    <a:pt x="1793163" y="394258"/>
                  </a:lnTo>
                  <a:lnTo>
                    <a:pt x="1812874" y="379450"/>
                  </a:lnTo>
                  <a:lnTo>
                    <a:pt x="1779574" y="355714"/>
                  </a:lnTo>
                  <a:lnTo>
                    <a:pt x="1761058" y="353377"/>
                  </a:lnTo>
                  <a:lnTo>
                    <a:pt x="1740331" y="356222"/>
                  </a:lnTo>
                  <a:lnTo>
                    <a:pt x="1724253" y="364286"/>
                  </a:lnTo>
                  <a:lnTo>
                    <a:pt x="1713865" y="376936"/>
                  </a:lnTo>
                  <a:lnTo>
                    <a:pt x="1710169" y="393509"/>
                  </a:lnTo>
                  <a:lnTo>
                    <a:pt x="1712734" y="407111"/>
                  </a:lnTo>
                  <a:lnTo>
                    <a:pt x="1739887" y="427647"/>
                  </a:lnTo>
                  <a:lnTo>
                    <a:pt x="1748116" y="429666"/>
                  </a:lnTo>
                  <a:lnTo>
                    <a:pt x="1763636" y="432943"/>
                  </a:lnTo>
                  <a:lnTo>
                    <a:pt x="1775282" y="435660"/>
                  </a:lnTo>
                  <a:lnTo>
                    <a:pt x="1775688" y="435838"/>
                  </a:lnTo>
                  <a:lnTo>
                    <a:pt x="1778571" y="436956"/>
                  </a:lnTo>
                  <a:lnTo>
                    <a:pt x="1782622" y="438594"/>
                  </a:lnTo>
                  <a:lnTo>
                    <a:pt x="1788261" y="441540"/>
                  </a:lnTo>
                  <a:lnTo>
                    <a:pt x="1788261" y="454126"/>
                  </a:lnTo>
                  <a:lnTo>
                    <a:pt x="1786623" y="460705"/>
                  </a:lnTo>
                  <a:lnTo>
                    <a:pt x="1772742" y="466344"/>
                  </a:lnTo>
                  <a:lnTo>
                    <a:pt x="1767992" y="466712"/>
                  </a:lnTo>
                  <a:lnTo>
                    <a:pt x="1763458" y="466712"/>
                  </a:lnTo>
                  <a:lnTo>
                    <a:pt x="1746161" y="464324"/>
                  </a:lnTo>
                  <a:lnTo>
                    <a:pt x="1734426" y="458724"/>
                  </a:lnTo>
                  <a:lnTo>
                    <a:pt x="1727200" y="452234"/>
                  </a:lnTo>
                  <a:lnTo>
                    <a:pt x="1723466" y="447179"/>
                  </a:lnTo>
                  <a:lnTo>
                    <a:pt x="1703222" y="461416"/>
                  </a:lnTo>
                  <a:lnTo>
                    <a:pt x="1736585" y="485838"/>
                  </a:lnTo>
                  <a:lnTo>
                    <a:pt x="1752473" y="488772"/>
                  </a:lnTo>
                  <a:lnTo>
                    <a:pt x="1759585" y="488772"/>
                  </a:lnTo>
                  <a:lnTo>
                    <a:pt x="1779701" y="486460"/>
                  </a:lnTo>
                  <a:lnTo>
                    <a:pt x="1797227" y="479145"/>
                  </a:lnTo>
                  <a:lnTo>
                    <a:pt x="1809229" y="466712"/>
                  </a:lnTo>
                  <a:lnTo>
                    <a:pt x="1809635" y="466293"/>
                  </a:lnTo>
                  <a:lnTo>
                    <a:pt x="1814334" y="447357"/>
                  </a:lnTo>
                  <a:close/>
                </a:path>
                <a:path w="2724784" h="1015365">
                  <a:moveTo>
                    <a:pt x="1852498" y="652894"/>
                  </a:moveTo>
                  <a:lnTo>
                    <a:pt x="1780082" y="652894"/>
                  </a:lnTo>
                  <a:lnTo>
                    <a:pt x="1780082" y="618388"/>
                  </a:lnTo>
                  <a:lnTo>
                    <a:pt x="1842096" y="618388"/>
                  </a:lnTo>
                  <a:lnTo>
                    <a:pt x="1842096" y="597611"/>
                  </a:lnTo>
                  <a:lnTo>
                    <a:pt x="1780082" y="597611"/>
                  </a:lnTo>
                  <a:lnTo>
                    <a:pt x="1780082" y="567283"/>
                  </a:lnTo>
                  <a:lnTo>
                    <a:pt x="1847951" y="567283"/>
                  </a:lnTo>
                  <a:lnTo>
                    <a:pt x="1847951" y="545782"/>
                  </a:lnTo>
                  <a:lnTo>
                    <a:pt x="1756371" y="545782"/>
                  </a:lnTo>
                  <a:lnTo>
                    <a:pt x="1756371" y="674598"/>
                  </a:lnTo>
                  <a:lnTo>
                    <a:pt x="1852498" y="674598"/>
                  </a:lnTo>
                  <a:lnTo>
                    <a:pt x="1852498" y="652894"/>
                  </a:lnTo>
                  <a:close/>
                </a:path>
                <a:path w="2724784" h="1015365">
                  <a:moveTo>
                    <a:pt x="1870913" y="167563"/>
                  </a:moveTo>
                  <a:lnTo>
                    <a:pt x="1847202" y="167563"/>
                  </a:lnTo>
                  <a:lnTo>
                    <a:pt x="1850097" y="258572"/>
                  </a:lnTo>
                  <a:lnTo>
                    <a:pt x="1817243" y="206044"/>
                  </a:lnTo>
                  <a:lnTo>
                    <a:pt x="1793163" y="167563"/>
                  </a:lnTo>
                  <a:lnTo>
                    <a:pt x="1771459" y="167563"/>
                  </a:lnTo>
                  <a:lnTo>
                    <a:pt x="1771459" y="296367"/>
                  </a:lnTo>
                  <a:lnTo>
                    <a:pt x="1794992" y="296367"/>
                  </a:lnTo>
                  <a:lnTo>
                    <a:pt x="1793519" y="206044"/>
                  </a:lnTo>
                  <a:lnTo>
                    <a:pt x="1849920" y="296367"/>
                  </a:lnTo>
                  <a:lnTo>
                    <a:pt x="1870913" y="296367"/>
                  </a:lnTo>
                  <a:lnTo>
                    <a:pt x="1870913" y="258572"/>
                  </a:lnTo>
                  <a:lnTo>
                    <a:pt x="1870913" y="167563"/>
                  </a:lnTo>
                  <a:close/>
                </a:path>
                <a:path w="2724784" h="1015365">
                  <a:moveTo>
                    <a:pt x="1929447" y="863701"/>
                  </a:moveTo>
                  <a:lnTo>
                    <a:pt x="1920862" y="838530"/>
                  </a:lnTo>
                  <a:lnTo>
                    <a:pt x="1913712" y="817562"/>
                  </a:lnTo>
                  <a:lnTo>
                    <a:pt x="1893468" y="758228"/>
                  </a:lnTo>
                  <a:lnTo>
                    <a:pt x="1889861" y="747674"/>
                  </a:lnTo>
                  <a:lnTo>
                    <a:pt x="1889861" y="817562"/>
                  </a:lnTo>
                  <a:lnTo>
                    <a:pt x="1854288" y="817562"/>
                  </a:lnTo>
                  <a:lnTo>
                    <a:pt x="1872170" y="758228"/>
                  </a:lnTo>
                  <a:lnTo>
                    <a:pt x="1889861" y="817562"/>
                  </a:lnTo>
                  <a:lnTo>
                    <a:pt x="1889861" y="747674"/>
                  </a:lnTo>
                  <a:lnTo>
                    <a:pt x="1885505" y="734910"/>
                  </a:lnTo>
                  <a:lnTo>
                    <a:pt x="1858149" y="734910"/>
                  </a:lnTo>
                  <a:lnTo>
                    <a:pt x="1814703" y="863701"/>
                  </a:lnTo>
                  <a:lnTo>
                    <a:pt x="1840445" y="863701"/>
                  </a:lnTo>
                  <a:lnTo>
                    <a:pt x="1847913" y="838530"/>
                  </a:lnTo>
                  <a:lnTo>
                    <a:pt x="1896275" y="838530"/>
                  </a:lnTo>
                  <a:lnTo>
                    <a:pt x="1903742" y="863701"/>
                  </a:lnTo>
                  <a:lnTo>
                    <a:pt x="1929447" y="863701"/>
                  </a:lnTo>
                  <a:close/>
                </a:path>
                <a:path w="2724784" h="1015365">
                  <a:moveTo>
                    <a:pt x="1959203" y="399554"/>
                  </a:moveTo>
                  <a:lnTo>
                    <a:pt x="1938997" y="362851"/>
                  </a:lnTo>
                  <a:lnTo>
                    <a:pt x="1934616" y="361035"/>
                  </a:lnTo>
                  <a:lnTo>
                    <a:pt x="1934616" y="389496"/>
                  </a:lnTo>
                  <a:lnTo>
                    <a:pt x="1934565" y="399554"/>
                  </a:lnTo>
                  <a:lnTo>
                    <a:pt x="1914525" y="421995"/>
                  </a:lnTo>
                  <a:lnTo>
                    <a:pt x="1887689" y="421995"/>
                  </a:lnTo>
                  <a:lnTo>
                    <a:pt x="1887689" y="377266"/>
                  </a:lnTo>
                  <a:lnTo>
                    <a:pt x="1913801" y="377266"/>
                  </a:lnTo>
                  <a:lnTo>
                    <a:pt x="1922195" y="377444"/>
                  </a:lnTo>
                  <a:lnTo>
                    <a:pt x="1928279" y="382638"/>
                  </a:lnTo>
                  <a:lnTo>
                    <a:pt x="1930425" y="384568"/>
                  </a:lnTo>
                  <a:lnTo>
                    <a:pt x="1934616" y="389496"/>
                  </a:lnTo>
                  <a:lnTo>
                    <a:pt x="1934616" y="361035"/>
                  </a:lnTo>
                  <a:lnTo>
                    <a:pt x="1928952" y="358673"/>
                  </a:lnTo>
                  <a:lnTo>
                    <a:pt x="1921446" y="356666"/>
                  </a:lnTo>
                  <a:lnTo>
                    <a:pt x="1863445" y="356666"/>
                  </a:lnTo>
                  <a:lnTo>
                    <a:pt x="1863445" y="485482"/>
                  </a:lnTo>
                  <a:lnTo>
                    <a:pt x="1887689" y="485482"/>
                  </a:lnTo>
                  <a:lnTo>
                    <a:pt x="1887689" y="441845"/>
                  </a:lnTo>
                  <a:lnTo>
                    <a:pt x="1921078" y="441845"/>
                  </a:lnTo>
                  <a:lnTo>
                    <a:pt x="1928202" y="440207"/>
                  </a:lnTo>
                  <a:lnTo>
                    <a:pt x="1942744" y="434124"/>
                  </a:lnTo>
                  <a:lnTo>
                    <a:pt x="1952332" y="424408"/>
                  </a:lnTo>
                  <a:lnTo>
                    <a:pt x="1953387" y="421995"/>
                  </a:lnTo>
                  <a:lnTo>
                    <a:pt x="1957603" y="412432"/>
                  </a:lnTo>
                  <a:lnTo>
                    <a:pt x="1959203" y="399554"/>
                  </a:lnTo>
                  <a:close/>
                </a:path>
                <a:path w="2724784" h="1015365">
                  <a:moveTo>
                    <a:pt x="1991741" y="674598"/>
                  </a:moveTo>
                  <a:lnTo>
                    <a:pt x="1965591" y="626795"/>
                  </a:lnTo>
                  <a:lnTo>
                    <a:pt x="1963102" y="622249"/>
                  </a:lnTo>
                  <a:lnTo>
                    <a:pt x="1970151" y="619239"/>
                  </a:lnTo>
                  <a:lnTo>
                    <a:pt x="1978520" y="612952"/>
                  </a:lnTo>
                  <a:lnTo>
                    <a:pt x="1982558" y="606907"/>
                  </a:lnTo>
                  <a:lnTo>
                    <a:pt x="1985530" y="602449"/>
                  </a:lnTo>
                  <a:lnTo>
                    <a:pt x="1988464" y="586828"/>
                  </a:lnTo>
                  <a:lnTo>
                    <a:pt x="1987372" y="576478"/>
                  </a:lnTo>
                  <a:lnTo>
                    <a:pt x="1963991" y="549325"/>
                  </a:lnTo>
                  <a:lnTo>
                    <a:pt x="1963991" y="586828"/>
                  </a:lnTo>
                  <a:lnTo>
                    <a:pt x="1961248" y="597674"/>
                  </a:lnTo>
                  <a:lnTo>
                    <a:pt x="1954707" y="603592"/>
                  </a:lnTo>
                  <a:lnTo>
                    <a:pt x="1947176" y="606005"/>
                  </a:lnTo>
                  <a:lnTo>
                    <a:pt x="1941410" y="606539"/>
                  </a:lnTo>
                  <a:lnTo>
                    <a:pt x="1936838" y="606717"/>
                  </a:lnTo>
                  <a:lnTo>
                    <a:pt x="1933714" y="606907"/>
                  </a:lnTo>
                  <a:lnTo>
                    <a:pt x="1917115" y="606907"/>
                  </a:lnTo>
                  <a:lnTo>
                    <a:pt x="1917115" y="566559"/>
                  </a:lnTo>
                  <a:lnTo>
                    <a:pt x="1928253" y="566559"/>
                  </a:lnTo>
                  <a:lnTo>
                    <a:pt x="1937524" y="566635"/>
                  </a:lnTo>
                  <a:lnTo>
                    <a:pt x="1963991" y="586828"/>
                  </a:lnTo>
                  <a:lnTo>
                    <a:pt x="1963991" y="549325"/>
                  </a:lnTo>
                  <a:lnTo>
                    <a:pt x="1956435" y="547077"/>
                  </a:lnTo>
                  <a:lnTo>
                    <a:pt x="1946148" y="546036"/>
                  </a:lnTo>
                  <a:lnTo>
                    <a:pt x="1934260" y="545782"/>
                  </a:lnTo>
                  <a:lnTo>
                    <a:pt x="1893227" y="545782"/>
                  </a:lnTo>
                  <a:lnTo>
                    <a:pt x="1893227" y="674598"/>
                  </a:lnTo>
                  <a:lnTo>
                    <a:pt x="1917115" y="674598"/>
                  </a:lnTo>
                  <a:lnTo>
                    <a:pt x="1917115" y="626795"/>
                  </a:lnTo>
                  <a:lnTo>
                    <a:pt x="1938655" y="626795"/>
                  </a:lnTo>
                  <a:lnTo>
                    <a:pt x="1964220" y="674598"/>
                  </a:lnTo>
                  <a:lnTo>
                    <a:pt x="1991741" y="674598"/>
                  </a:lnTo>
                  <a:close/>
                </a:path>
                <a:path w="2724784" h="1015365">
                  <a:moveTo>
                    <a:pt x="2016328" y="296367"/>
                  </a:moveTo>
                  <a:lnTo>
                    <a:pt x="2007717" y="271157"/>
                  </a:lnTo>
                  <a:lnTo>
                    <a:pt x="2000567" y="250202"/>
                  </a:lnTo>
                  <a:lnTo>
                    <a:pt x="1980336" y="190881"/>
                  </a:lnTo>
                  <a:lnTo>
                    <a:pt x="1976729" y="180327"/>
                  </a:lnTo>
                  <a:lnTo>
                    <a:pt x="1976729" y="250202"/>
                  </a:lnTo>
                  <a:lnTo>
                    <a:pt x="1941195" y="250202"/>
                  </a:lnTo>
                  <a:lnTo>
                    <a:pt x="1959038" y="190881"/>
                  </a:lnTo>
                  <a:lnTo>
                    <a:pt x="1976729" y="250202"/>
                  </a:lnTo>
                  <a:lnTo>
                    <a:pt x="1976729" y="180327"/>
                  </a:lnTo>
                  <a:lnTo>
                    <a:pt x="1972373" y="167563"/>
                  </a:lnTo>
                  <a:lnTo>
                    <a:pt x="1945017" y="167563"/>
                  </a:lnTo>
                  <a:lnTo>
                    <a:pt x="1901558" y="296367"/>
                  </a:lnTo>
                  <a:lnTo>
                    <a:pt x="1927313" y="296367"/>
                  </a:lnTo>
                  <a:lnTo>
                    <a:pt x="1934781" y="271157"/>
                  </a:lnTo>
                  <a:lnTo>
                    <a:pt x="1983143" y="271157"/>
                  </a:lnTo>
                  <a:lnTo>
                    <a:pt x="1990610" y="296367"/>
                  </a:lnTo>
                  <a:lnTo>
                    <a:pt x="2016328" y="296367"/>
                  </a:lnTo>
                  <a:close/>
                </a:path>
                <a:path w="2724784" h="1015365">
                  <a:moveTo>
                    <a:pt x="2029701" y="734910"/>
                  </a:moveTo>
                  <a:lnTo>
                    <a:pt x="1935175" y="734910"/>
                  </a:lnTo>
                  <a:lnTo>
                    <a:pt x="1935175" y="756767"/>
                  </a:lnTo>
                  <a:lnTo>
                    <a:pt x="1970062" y="756767"/>
                  </a:lnTo>
                  <a:lnTo>
                    <a:pt x="1970062" y="863701"/>
                  </a:lnTo>
                  <a:lnTo>
                    <a:pt x="1994115" y="863701"/>
                  </a:lnTo>
                  <a:lnTo>
                    <a:pt x="1994115" y="756767"/>
                  </a:lnTo>
                  <a:lnTo>
                    <a:pt x="2029701" y="756767"/>
                  </a:lnTo>
                  <a:lnTo>
                    <a:pt x="2029701" y="734910"/>
                  </a:lnTo>
                  <a:close/>
                </a:path>
                <a:path w="2724784" h="1015365">
                  <a:moveTo>
                    <a:pt x="2086457" y="734885"/>
                  </a:moveTo>
                  <a:lnTo>
                    <a:pt x="2062734" y="734885"/>
                  </a:lnTo>
                  <a:lnTo>
                    <a:pt x="2062734" y="863701"/>
                  </a:lnTo>
                  <a:lnTo>
                    <a:pt x="2086457" y="863701"/>
                  </a:lnTo>
                  <a:lnTo>
                    <a:pt x="2086457" y="734885"/>
                  </a:lnTo>
                  <a:close/>
                </a:path>
                <a:path w="2724784" h="1015365">
                  <a:moveTo>
                    <a:pt x="2116569" y="167563"/>
                  </a:moveTo>
                  <a:lnTo>
                    <a:pt x="2022055" y="167563"/>
                  </a:lnTo>
                  <a:lnTo>
                    <a:pt x="2022055" y="189407"/>
                  </a:lnTo>
                  <a:lnTo>
                    <a:pt x="2056904" y="189407"/>
                  </a:lnTo>
                  <a:lnTo>
                    <a:pt x="2056904" y="296367"/>
                  </a:lnTo>
                  <a:lnTo>
                    <a:pt x="2080983" y="296367"/>
                  </a:lnTo>
                  <a:lnTo>
                    <a:pt x="2080983" y="189407"/>
                  </a:lnTo>
                  <a:lnTo>
                    <a:pt x="2116569" y="189407"/>
                  </a:lnTo>
                  <a:lnTo>
                    <a:pt x="2116569" y="167563"/>
                  </a:lnTo>
                  <a:close/>
                </a:path>
                <a:path w="2724784" h="1015365">
                  <a:moveTo>
                    <a:pt x="2118715" y="421068"/>
                  </a:moveTo>
                  <a:lnTo>
                    <a:pt x="2113635" y="391934"/>
                  </a:lnTo>
                  <a:lnTo>
                    <a:pt x="2102967" y="375450"/>
                  </a:lnTo>
                  <a:lnTo>
                    <a:pt x="2099919" y="370738"/>
                  </a:lnTo>
                  <a:lnTo>
                    <a:pt x="2094636" y="367271"/>
                  </a:lnTo>
                  <a:lnTo>
                    <a:pt x="2094636" y="423824"/>
                  </a:lnTo>
                  <a:lnTo>
                    <a:pt x="2090851" y="443572"/>
                  </a:lnTo>
                  <a:lnTo>
                    <a:pt x="2081847" y="456806"/>
                  </a:lnTo>
                  <a:lnTo>
                    <a:pt x="2069934" y="464223"/>
                  </a:lnTo>
                  <a:lnTo>
                    <a:pt x="2057412" y="466534"/>
                  </a:lnTo>
                  <a:lnTo>
                    <a:pt x="2042553" y="463372"/>
                  </a:lnTo>
                  <a:lnTo>
                    <a:pt x="2030691" y="454228"/>
                  </a:lnTo>
                  <a:lnTo>
                    <a:pt x="2022817" y="439648"/>
                  </a:lnTo>
                  <a:lnTo>
                    <a:pt x="2019973" y="420141"/>
                  </a:lnTo>
                  <a:lnTo>
                    <a:pt x="2022627" y="401853"/>
                  </a:lnTo>
                  <a:lnTo>
                    <a:pt x="2030133" y="387743"/>
                  </a:lnTo>
                  <a:lnTo>
                    <a:pt x="2041779" y="378663"/>
                  </a:lnTo>
                  <a:lnTo>
                    <a:pt x="2056866" y="375450"/>
                  </a:lnTo>
                  <a:lnTo>
                    <a:pt x="2073541" y="379463"/>
                  </a:lnTo>
                  <a:lnTo>
                    <a:pt x="2085467" y="390182"/>
                  </a:lnTo>
                  <a:lnTo>
                    <a:pt x="2092528" y="405625"/>
                  </a:lnTo>
                  <a:lnTo>
                    <a:pt x="2094636" y="423824"/>
                  </a:lnTo>
                  <a:lnTo>
                    <a:pt x="2094636" y="367271"/>
                  </a:lnTo>
                  <a:lnTo>
                    <a:pt x="2080183" y="357771"/>
                  </a:lnTo>
                  <a:lnTo>
                    <a:pt x="2057044" y="353377"/>
                  </a:lnTo>
                  <a:lnTo>
                    <a:pt x="2032508" y="358444"/>
                  </a:lnTo>
                  <a:lnTo>
                    <a:pt x="2012899" y="372541"/>
                  </a:lnTo>
                  <a:lnTo>
                    <a:pt x="1999881" y="394017"/>
                  </a:lnTo>
                  <a:lnTo>
                    <a:pt x="1995182" y="421259"/>
                  </a:lnTo>
                  <a:lnTo>
                    <a:pt x="1996059" y="433501"/>
                  </a:lnTo>
                  <a:lnTo>
                    <a:pt x="2012315" y="469061"/>
                  </a:lnTo>
                  <a:lnTo>
                    <a:pt x="2056663" y="488772"/>
                  </a:lnTo>
                  <a:lnTo>
                    <a:pt x="2083041" y="483374"/>
                  </a:lnTo>
                  <a:lnTo>
                    <a:pt x="2102472" y="468744"/>
                  </a:lnTo>
                  <a:lnTo>
                    <a:pt x="2103716" y="466534"/>
                  </a:lnTo>
                  <a:lnTo>
                    <a:pt x="2114512" y="447205"/>
                  </a:lnTo>
                  <a:lnTo>
                    <a:pt x="2118715" y="421068"/>
                  </a:lnTo>
                  <a:close/>
                </a:path>
                <a:path w="2724784" h="1015365">
                  <a:moveTo>
                    <a:pt x="2130044" y="636473"/>
                  </a:moveTo>
                  <a:lnTo>
                    <a:pt x="2102116" y="601789"/>
                  </a:lnTo>
                  <a:lnTo>
                    <a:pt x="2066328" y="593432"/>
                  </a:lnTo>
                  <a:lnTo>
                    <a:pt x="2058708" y="590842"/>
                  </a:lnTo>
                  <a:lnTo>
                    <a:pt x="2053297" y="586600"/>
                  </a:lnTo>
                  <a:lnTo>
                    <a:pt x="2051227" y="579907"/>
                  </a:lnTo>
                  <a:lnTo>
                    <a:pt x="2053196" y="573290"/>
                  </a:lnTo>
                  <a:lnTo>
                    <a:pt x="2058517" y="568350"/>
                  </a:lnTo>
                  <a:lnTo>
                    <a:pt x="2066251" y="565277"/>
                  </a:lnTo>
                  <a:lnTo>
                    <a:pt x="2075510" y="564210"/>
                  </a:lnTo>
                  <a:lnTo>
                    <a:pt x="2088819" y="566305"/>
                  </a:lnTo>
                  <a:lnTo>
                    <a:pt x="2098319" y="571385"/>
                  </a:lnTo>
                  <a:lnTo>
                    <a:pt x="2104758" y="577672"/>
                  </a:lnTo>
                  <a:lnTo>
                    <a:pt x="2108911" y="583361"/>
                  </a:lnTo>
                  <a:lnTo>
                    <a:pt x="2128609" y="568566"/>
                  </a:lnTo>
                  <a:lnTo>
                    <a:pt x="2095322" y="544830"/>
                  </a:lnTo>
                  <a:lnTo>
                    <a:pt x="2076792" y="542505"/>
                  </a:lnTo>
                  <a:lnTo>
                    <a:pt x="2056053" y="545338"/>
                  </a:lnTo>
                  <a:lnTo>
                    <a:pt x="2039962" y="553402"/>
                  </a:lnTo>
                  <a:lnTo>
                    <a:pt x="2029574" y="566051"/>
                  </a:lnTo>
                  <a:lnTo>
                    <a:pt x="2025878" y="582625"/>
                  </a:lnTo>
                  <a:lnTo>
                    <a:pt x="2028444" y="596226"/>
                  </a:lnTo>
                  <a:lnTo>
                    <a:pt x="2055622" y="616775"/>
                  </a:lnTo>
                  <a:lnTo>
                    <a:pt x="2063813" y="618782"/>
                  </a:lnTo>
                  <a:lnTo>
                    <a:pt x="2079332" y="622071"/>
                  </a:lnTo>
                  <a:lnTo>
                    <a:pt x="2091042" y="624776"/>
                  </a:lnTo>
                  <a:lnTo>
                    <a:pt x="2091397" y="624954"/>
                  </a:lnTo>
                  <a:lnTo>
                    <a:pt x="2094318" y="626084"/>
                  </a:lnTo>
                  <a:lnTo>
                    <a:pt x="2098332" y="627722"/>
                  </a:lnTo>
                  <a:lnTo>
                    <a:pt x="2103983" y="630656"/>
                  </a:lnTo>
                  <a:lnTo>
                    <a:pt x="2103983" y="643242"/>
                  </a:lnTo>
                  <a:lnTo>
                    <a:pt x="2102319" y="649820"/>
                  </a:lnTo>
                  <a:lnTo>
                    <a:pt x="2093036" y="653643"/>
                  </a:lnTo>
                  <a:lnTo>
                    <a:pt x="2088464" y="655472"/>
                  </a:lnTo>
                  <a:lnTo>
                    <a:pt x="2083727" y="655828"/>
                  </a:lnTo>
                  <a:lnTo>
                    <a:pt x="2079155" y="655828"/>
                  </a:lnTo>
                  <a:lnTo>
                    <a:pt x="2061870" y="653440"/>
                  </a:lnTo>
                  <a:lnTo>
                    <a:pt x="2050135" y="647839"/>
                  </a:lnTo>
                  <a:lnTo>
                    <a:pt x="2042922" y="641350"/>
                  </a:lnTo>
                  <a:lnTo>
                    <a:pt x="2039213" y="636295"/>
                  </a:lnTo>
                  <a:lnTo>
                    <a:pt x="2018931" y="650544"/>
                  </a:lnTo>
                  <a:lnTo>
                    <a:pt x="2052332" y="674966"/>
                  </a:lnTo>
                  <a:lnTo>
                    <a:pt x="2068220" y="677887"/>
                  </a:lnTo>
                  <a:lnTo>
                    <a:pt x="2075332" y="677887"/>
                  </a:lnTo>
                  <a:lnTo>
                    <a:pt x="2095436" y="675576"/>
                  </a:lnTo>
                  <a:lnTo>
                    <a:pt x="2112962" y="668261"/>
                  </a:lnTo>
                  <a:lnTo>
                    <a:pt x="2124951" y="655828"/>
                  </a:lnTo>
                  <a:lnTo>
                    <a:pt x="2125345" y="655408"/>
                  </a:lnTo>
                  <a:lnTo>
                    <a:pt x="2130044" y="636473"/>
                  </a:lnTo>
                  <a:close/>
                </a:path>
                <a:path w="2724784" h="1015365">
                  <a:moveTo>
                    <a:pt x="2173313" y="167563"/>
                  </a:moveTo>
                  <a:lnTo>
                    <a:pt x="2149602" y="167563"/>
                  </a:lnTo>
                  <a:lnTo>
                    <a:pt x="2149602" y="296367"/>
                  </a:lnTo>
                  <a:lnTo>
                    <a:pt x="2173313" y="296367"/>
                  </a:lnTo>
                  <a:lnTo>
                    <a:pt x="2173313" y="167563"/>
                  </a:lnTo>
                  <a:close/>
                </a:path>
                <a:path w="2724784" h="1015365">
                  <a:moveTo>
                    <a:pt x="2182088" y="545782"/>
                  </a:moveTo>
                  <a:lnTo>
                    <a:pt x="2158365" y="545782"/>
                  </a:lnTo>
                  <a:lnTo>
                    <a:pt x="2158365" y="571131"/>
                  </a:lnTo>
                  <a:lnTo>
                    <a:pt x="2169503" y="571131"/>
                  </a:lnTo>
                  <a:lnTo>
                    <a:pt x="2169503" y="583361"/>
                  </a:lnTo>
                  <a:lnTo>
                    <a:pt x="2159660" y="586270"/>
                  </a:lnTo>
                  <a:lnTo>
                    <a:pt x="2159660" y="595960"/>
                  </a:lnTo>
                  <a:lnTo>
                    <a:pt x="2164194" y="595566"/>
                  </a:lnTo>
                  <a:lnTo>
                    <a:pt x="2172385" y="594677"/>
                  </a:lnTo>
                  <a:lnTo>
                    <a:pt x="2182088" y="582625"/>
                  </a:lnTo>
                  <a:lnTo>
                    <a:pt x="2182088" y="545782"/>
                  </a:lnTo>
                  <a:close/>
                </a:path>
                <a:path w="2724784" h="1015365">
                  <a:moveTo>
                    <a:pt x="2248319" y="799287"/>
                  </a:moveTo>
                  <a:lnTo>
                    <a:pt x="2243251" y="770166"/>
                  </a:lnTo>
                  <a:lnTo>
                    <a:pt x="2232571" y="753656"/>
                  </a:lnTo>
                  <a:lnTo>
                    <a:pt x="2229535" y="748969"/>
                  </a:lnTo>
                  <a:lnTo>
                    <a:pt x="2224252" y="745515"/>
                  </a:lnTo>
                  <a:lnTo>
                    <a:pt x="2224252" y="802043"/>
                  </a:lnTo>
                  <a:lnTo>
                    <a:pt x="2220468" y="821817"/>
                  </a:lnTo>
                  <a:lnTo>
                    <a:pt x="2211451" y="835037"/>
                  </a:lnTo>
                  <a:lnTo>
                    <a:pt x="2199538" y="842441"/>
                  </a:lnTo>
                  <a:lnTo>
                    <a:pt x="2187016" y="844740"/>
                  </a:lnTo>
                  <a:lnTo>
                    <a:pt x="2172157" y="841578"/>
                  </a:lnTo>
                  <a:lnTo>
                    <a:pt x="2160282" y="832446"/>
                  </a:lnTo>
                  <a:lnTo>
                    <a:pt x="2152421" y="817867"/>
                  </a:lnTo>
                  <a:lnTo>
                    <a:pt x="2149589" y="798398"/>
                  </a:lnTo>
                  <a:lnTo>
                    <a:pt x="2152243" y="780097"/>
                  </a:lnTo>
                  <a:lnTo>
                    <a:pt x="2159736" y="765975"/>
                  </a:lnTo>
                  <a:lnTo>
                    <a:pt x="2171369" y="756881"/>
                  </a:lnTo>
                  <a:lnTo>
                    <a:pt x="2186444" y="753656"/>
                  </a:lnTo>
                  <a:lnTo>
                    <a:pt x="2203145" y="757682"/>
                  </a:lnTo>
                  <a:lnTo>
                    <a:pt x="2215070" y="768413"/>
                  </a:lnTo>
                  <a:lnTo>
                    <a:pt x="2222144" y="783869"/>
                  </a:lnTo>
                  <a:lnTo>
                    <a:pt x="2224252" y="802043"/>
                  </a:lnTo>
                  <a:lnTo>
                    <a:pt x="2224252" y="745515"/>
                  </a:lnTo>
                  <a:lnTo>
                    <a:pt x="2209774" y="736015"/>
                  </a:lnTo>
                  <a:lnTo>
                    <a:pt x="2186622" y="731621"/>
                  </a:lnTo>
                  <a:lnTo>
                    <a:pt x="2162098" y="736688"/>
                  </a:lnTo>
                  <a:lnTo>
                    <a:pt x="2142502" y="750773"/>
                  </a:lnTo>
                  <a:lnTo>
                    <a:pt x="2129510" y="772261"/>
                  </a:lnTo>
                  <a:lnTo>
                    <a:pt x="2124799" y="799515"/>
                  </a:lnTo>
                  <a:lnTo>
                    <a:pt x="2125675" y="811745"/>
                  </a:lnTo>
                  <a:lnTo>
                    <a:pt x="2141918" y="847318"/>
                  </a:lnTo>
                  <a:lnTo>
                    <a:pt x="2186267" y="866978"/>
                  </a:lnTo>
                  <a:lnTo>
                    <a:pt x="2212657" y="861593"/>
                  </a:lnTo>
                  <a:lnTo>
                    <a:pt x="2232088" y="846963"/>
                  </a:lnTo>
                  <a:lnTo>
                    <a:pt x="2233320" y="844740"/>
                  </a:lnTo>
                  <a:lnTo>
                    <a:pt x="2244115" y="825423"/>
                  </a:lnTo>
                  <a:lnTo>
                    <a:pt x="2248319" y="799287"/>
                  </a:lnTo>
                  <a:close/>
                </a:path>
                <a:path w="2724784" h="1015365">
                  <a:moveTo>
                    <a:pt x="2260511" y="485482"/>
                  </a:moveTo>
                  <a:lnTo>
                    <a:pt x="2234336" y="437680"/>
                  </a:lnTo>
                  <a:lnTo>
                    <a:pt x="2231847" y="433133"/>
                  </a:lnTo>
                  <a:lnTo>
                    <a:pt x="2238895" y="430123"/>
                  </a:lnTo>
                  <a:lnTo>
                    <a:pt x="2247265" y="423837"/>
                  </a:lnTo>
                  <a:lnTo>
                    <a:pt x="2251303" y="417791"/>
                  </a:lnTo>
                  <a:lnTo>
                    <a:pt x="2254275" y="413334"/>
                  </a:lnTo>
                  <a:lnTo>
                    <a:pt x="2257209" y="397713"/>
                  </a:lnTo>
                  <a:lnTo>
                    <a:pt x="2256117" y="387362"/>
                  </a:lnTo>
                  <a:lnTo>
                    <a:pt x="2253107" y="378675"/>
                  </a:lnTo>
                  <a:lnTo>
                    <a:pt x="2252319" y="377444"/>
                  </a:lnTo>
                  <a:lnTo>
                    <a:pt x="2248598" y="371576"/>
                  </a:lnTo>
                  <a:lnTo>
                    <a:pt x="2242985" y="365963"/>
                  </a:lnTo>
                  <a:lnTo>
                    <a:pt x="2234387" y="360692"/>
                  </a:lnTo>
                  <a:lnTo>
                    <a:pt x="2232736" y="360210"/>
                  </a:lnTo>
                  <a:lnTo>
                    <a:pt x="2232736" y="397713"/>
                  </a:lnTo>
                  <a:lnTo>
                    <a:pt x="2229993" y="408559"/>
                  </a:lnTo>
                  <a:lnTo>
                    <a:pt x="2223452" y="414464"/>
                  </a:lnTo>
                  <a:lnTo>
                    <a:pt x="2215921" y="416890"/>
                  </a:lnTo>
                  <a:lnTo>
                    <a:pt x="2210155" y="417423"/>
                  </a:lnTo>
                  <a:lnTo>
                    <a:pt x="2205583" y="417601"/>
                  </a:lnTo>
                  <a:lnTo>
                    <a:pt x="2202472" y="417791"/>
                  </a:lnTo>
                  <a:lnTo>
                    <a:pt x="2185873" y="417791"/>
                  </a:lnTo>
                  <a:lnTo>
                    <a:pt x="2185873" y="377444"/>
                  </a:lnTo>
                  <a:lnTo>
                    <a:pt x="2196998" y="377444"/>
                  </a:lnTo>
                  <a:lnTo>
                    <a:pt x="2206269" y="377507"/>
                  </a:lnTo>
                  <a:lnTo>
                    <a:pt x="2232736" y="397713"/>
                  </a:lnTo>
                  <a:lnTo>
                    <a:pt x="2232736" y="360210"/>
                  </a:lnTo>
                  <a:lnTo>
                    <a:pt x="2225205" y="357962"/>
                  </a:lnTo>
                  <a:lnTo>
                    <a:pt x="2214930" y="356920"/>
                  </a:lnTo>
                  <a:lnTo>
                    <a:pt x="2203031" y="356666"/>
                  </a:lnTo>
                  <a:lnTo>
                    <a:pt x="2161971" y="356666"/>
                  </a:lnTo>
                  <a:lnTo>
                    <a:pt x="2161971" y="485482"/>
                  </a:lnTo>
                  <a:lnTo>
                    <a:pt x="2185873" y="485482"/>
                  </a:lnTo>
                  <a:lnTo>
                    <a:pt x="2185873" y="437680"/>
                  </a:lnTo>
                  <a:lnTo>
                    <a:pt x="2207399" y="437680"/>
                  </a:lnTo>
                  <a:lnTo>
                    <a:pt x="2232964" y="485482"/>
                  </a:lnTo>
                  <a:lnTo>
                    <a:pt x="2260511" y="485482"/>
                  </a:lnTo>
                  <a:close/>
                </a:path>
                <a:path w="2724784" h="1015365">
                  <a:moveTo>
                    <a:pt x="2335187" y="231965"/>
                  </a:moveTo>
                  <a:lnTo>
                    <a:pt x="2330107" y="202831"/>
                  </a:lnTo>
                  <a:lnTo>
                    <a:pt x="2319439" y="186347"/>
                  </a:lnTo>
                  <a:lnTo>
                    <a:pt x="2316378" y="181622"/>
                  </a:lnTo>
                  <a:lnTo>
                    <a:pt x="2311095" y="178155"/>
                  </a:lnTo>
                  <a:lnTo>
                    <a:pt x="2311095" y="234683"/>
                  </a:lnTo>
                  <a:lnTo>
                    <a:pt x="2307323" y="254457"/>
                  </a:lnTo>
                  <a:lnTo>
                    <a:pt x="2298306" y="267677"/>
                  </a:lnTo>
                  <a:lnTo>
                    <a:pt x="2286381" y="275082"/>
                  </a:lnTo>
                  <a:lnTo>
                    <a:pt x="2273858" y="277393"/>
                  </a:lnTo>
                  <a:lnTo>
                    <a:pt x="2258999" y="274231"/>
                  </a:lnTo>
                  <a:lnTo>
                    <a:pt x="2247138" y="265099"/>
                  </a:lnTo>
                  <a:lnTo>
                    <a:pt x="2239276" y="250532"/>
                  </a:lnTo>
                  <a:lnTo>
                    <a:pt x="2236432" y="231038"/>
                  </a:lnTo>
                  <a:lnTo>
                    <a:pt x="2239086" y="212737"/>
                  </a:lnTo>
                  <a:lnTo>
                    <a:pt x="2246592" y="198628"/>
                  </a:lnTo>
                  <a:lnTo>
                    <a:pt x="2258225" y="189560"/>
                  </a:lnTo>
                  <a:lnTo>
                    <a:pt x="2273300" y="186347"/>
                  </a:lnTo>
                  <a:lnTo>
                    <a:pt x="2289987" y="190360"/>
                  </a:lnTo>
                  <a:lnTo>
                    <a:pt x="2301925" y="201066"/>
                  </a:lnTo>
                  <a:lnTo>
                    <a:pt x="2308987" y="216509"/>
                  </a:lnTo>
                  <a:lnTo>
                    <a:pt x="2311095" y="234683"/>
                  </a:lnTo>
                  <a:lnTo>
                    <a:pt x="2311095" y="178155"/>
                  </a:lnTo>
                  <a:lnTo>
                    <a:pt x="2296630" y="168656"/>
                  </a:lnTo>
                  <a:lnTo>
                    <a:pt x="2273490" y="164274"/>
                  </a:lnTo>
                  <a:lnTo>
                    <a:pt x="2248966" y="169329"/>
                  </a:lnTo>
                  <a:lnTo>
                    <a:pt x="2229358" y="183413"/>
                  </a:lnTo>
                  <a:lnTo>
                    <a:pt x="2216353" y="204901"/>
                  </a:lnTo>
                  <a:lnTo>
                    <a:pt x="2211641" y="232143"/>
                  </a:lnTo>
                  <a:lnTo>
                    <a:pt x="2212530" y="244386"/>
                  </a:lnTo>
                  <a:lnTo>
                    <a:pt x="2228773" y="279958"/>
                  </a:lnTo>
                  <a:lnTo>
                    <a:pt x="2273122" y="299631"/>
                  </a:lnTo>
                  <a:lnTo>
                    <a:pt x="2299512" y="294246"/>
                  </a:lnTo>
                  <a:lnTo>
                    <a:pt x="2318943" y="279628"/>
                  </a:lnTo>
                  <a:lnTo>
                    <a:pt x="2320201" y="277393"/>
                  </a:lnTo>
                  <a:lnTo>
                    <a:pt x="2330983" y="258089"/>
                  </a:lnTo>
                  <a:lnTo>
                    <a:pt x="2335187" y="231965"/>
                  </a:lnTo>
                  <a:close/>
                </a:path>
                <a:path w="2724784" h="1015365">
                  <a:moveTo>
                    <a:pt x="2383840" y="356666"/>
                  </a:moveTo>
                  <a:lnTo>
                    <a:pt x="2289352" y="356666"/>
                  </a:lnTo>
                  <a:lnTo>
                    <a:pt x="2289352" y="378561"/>
                  </a:lnTo>
                  <a:lnTo>
                    <a:pt x="2324189" y="378561"/>
                  </a:lnTo>
                  <a:lnTo>
                    <a:pt x="2324189" y="485482"/>
                  </a:lnTo>
                  <a:lnTo>
                    <a:pt x="2348255" y="485482"/>
                  </a:lnTo>
                  <a:lnTo>
                    <a:pt x="2348255" y="378561"/>
                  </a:lnTo>
                  <a:lnTo>
                    <a:pt x="2383840" y="378561"/>
                  </a:lnTo>
                  <a:lnTo>
                    <a:pt x="2383840" y="356666"/>
                  </a:lnTo>
                  <a:close/>
                </a:path>
                <a:path w="2724784" h="1015365">
                  <a:moveTo>
                    <a:pt x="2385707" y="734910"/>
                  </a:moveTo>
                  <a:lnTo>
                    <a:pt x="2361996" y="734910"/>
                  </a:lnTo>
                  <a:lnTo>
                    <a:pt x="2364930" y="825944"/>
                  </a:lnTo>
                  <a:lnTo>
                    <a:pt x="2332050" y="773404"/>
                  </a:lnTo>
                  <a:lnTo>
                    <a:pt x="2307971" y="734910"/>
                  </a:lnTo>
                  <a:lnTo>
                    <a:pt x="2286292" y="734910"/>
                  </a:lnTo>
                  <a:lnTo>
                    <a:pt x="2286292" y="863701"/>
                  </a:lnTo>
                  <a:lnTo>
                    <a:pt x="2309799" y="863701"/>
                  </a:lnTo>
                  <a:lnTo>
                    <a:pt x="2308364" y="773404"/>
                  </a:lnTo>
                  <a:lnTo>
                    <a:pt x="2364752" y="863701"/>
                  </a:lnTo>
                  <a:lnTo>
                    <a:pt x="2385707" y="863701"/>
                  </a:lnTo>
                  <a:lnTo>
                    <a:pt x="2385707" y="825944"/>
                  </a:lnTo>
                  <a:lnTo>
                    <a:pt x="2385707" y="734910"/>
                  </a:lnTo>
                  <a:close/>
                </a:path>
                <a:path w="2724784" h="1015365">
                  <a:moveTo>
                    <a:pt x="2472575" y="167563"/>
                  </a:moveTo>
                  <a:lnTo>
                    <a:pt x="2448864" y="167563"/>
                  </a:lnTo>
                  <a:lnTo>
                    <a:pt x="2451798" y="258572"/>
                  </a:lnTo>
                  <a:lnTo>
                    <a:pt x="2418918" y="206044"/>
                  </a:lnTo>
                  <a:lnTo>
                    <a:pt x="2394826" y="167563"/>
                  </a:lnTo>
                  <a:lnTo>
                    <a:pt x="2373160" y="167563"/>
                  </a:lnTo>
                  <a:lnTo>
                    <a:pt x="2373160" y="296367"/>
                  </a:lnTo>
                  <a:lnTo>
                    <a:pt x="2396642" y="296367"/>
                  </a:lnTo>
                  <a:lnTo>
                    <a:pt x="2395207" y="206044"/>
                  </a:lnTo>
                  <a:lnTo>
                    <a:pt x="2451620" y="296367"/>
                  </a:lnTo>
                  <a:lnTo>
                    <a:pt x="2472575" y="296367"/>
                  </a:lnTo>
                  <a:lnTo>
                    <a:pt x="2472575" y="258572"/>
                  </a:lnTo>
                  <a:lnTo>
                    <a:pt x="2472575" y="167563"/>
                  </a:lnTo>
                  <a:close/>
                </a:path>
                <a:path w="2724784" h="1015365">
                  <a:moveTo>
                    <a:pt x="2618016" y="296367"/>
                  </a:moveTo>
                  <a:lnTo>
                    <a:pt x="2609405" y="271157"/>
                  </a:lnTo>
                  <a:lnTo>
                    <a:pt x="2602255" y="250202"/>
                  </a:lnTo>
                  <a:lnTo>
                    <a:pt x="2581999" y="190881"/>
                  </a:lnTo>
                  <a:lnTo>
                    <a:pt x="2578417" y="180403"/>
                  </a:lnTo>
                  <a:lnTo>
                    <a:pt x="2578417" y="250202"/>
                  </a:lnTo>
                  <a:lnTo>
                    <a:pt x="2542844" y="250202"/>
                  </a:lnTo>
                  <a:lnTo>
                    <a:pt x="2560713" y="190881"/>
                  </a:lnTo>
                  <a:lnTo>
                    <a:pt x="2578417" y="250202"/>
                  </a:lnTo>
                  <a:lnTo>
                    <a:pt x="2578417" y="180403"/>
                  </a:lnTo>
                  <a:lnTo>
                    <a:pt x="2574036" y="167563"/>
                  </a:lnTo>
                  <a:lnTo>
                    <a:pt x="2546667" y="167563"/>
                  </a:lnTo>
                  <a:lnTo>
                    <a:pt x="2503246" y="296367"/>
                  </a:lnTo>
                  <a:lnTo>
                    <a:pt x="2528976" y="296367"/>
                  </a:lnTo>
                  <a:lnTo>
                    <a:pt x="2536444" y="271157"/>
                  </a:lnTo>
                  <a:lnTo>
                    <a:pt x="2584793" y="271157"/>
                  </a:lnTo>
                  <a:lnTo>
                    <a:pt x="2592298" y="296367"/>
                  </a:lnTo>
                  <a:lnTo>
                    <a:pt x="2618016" y="296367"/>
                  </a:lnTo>
                  <a:close/>
                </a:path>
                <a:path w="2724784" h="1015365">
                  <a:moveTo>
                    <a:pt x="2724759" y="274485"/>
                  </a:moveTo>
                  <a:lnTo>
                    <a:pt x="2673667" y="274485"/>
                  </a:lnTo>
                  <a:lnTo>
                    <a:pt x="2673667" y="167563"/>
                  </a:lnTo>
                  <a:lnTo>
                    <a:pt x="2649410" y="167563"/>
                  </a:lnTo>
                  <a:lnTo>
                    <a:pt x="2649410" y="296367"/>
                  </a:lnTo>
                  <a:lnTo>
                    <a:pt x="2724759" y="296367"/>
                  </a:lnTo>
                  <a:lnTo>
                    <a:pt x="2724759" y="274485"/>
                  </a:lnTo>
                  <a:close/>
                </a:path>
              </a:pathLst>
            </a:custGeom>
            <a:solidFill>
              <a:srgbClr val="FFFFFF"/>
            </a:solidFill>
          </p:spPr>
          <p:txBody>
            <a:bodyPr wrap="square" lIns="0" tIns="0" rIns="0" bIns="0" rtlCol="0"/>
            <a:lstStyle/>
            <a:p>
              <a:endParaRPr/>
            </a:p>
          </p:txBody>
        </p:sp>
        <p:sp>
          <p:nvSpPr>
            <p:cNvPr id="7" name="object 7"/>
            <p:cNvSpPr/>
            <p:nvPr/>
          </p:nvSpPr>
          <p:spPr>
            <a:xfrm>
              <a:off x="6549416" y="7805919"/>
              <a:ext cx="7005320" cy="3502660"/>
            </a:xfrm>
            <a:custGeom>
              <a:avLst/>
              <a:gdLst/>
              <a:ahLst/>
              <a:cxnLst/>
              <a:rect l="l" t="t" r="r" b="b"/>
              <a:pathLst>
                <a:path w="7005319" h="3502659">
                  <a:moveTo>
                    <a:pt x="3502636" y="0"/>
                  </a:moveTo>
                  <a:lnTo>
                    <a:pt x="0" y="3502636"/>
                  </a:lnTo>
                  <a:lnTo>
                    <a:pt x="7005263" y="3502636"/>
                  </a:lnTo>
                  <a:lnTo>
                    <a:pt x="3502636" y="0"/>
                  </a:lnTo>
                  <a:close/>
                </a:path>
              </a:pathLst>
            </a:custGeom>
            <a:solidFill>
              <a:srgbClr val="E84610"/>
            </a:solidFill>
          </p:spPr>
          <p:txBody>
            <a:bodyPr wrap="square" lIns="0" tIns="0" rIns="0" bIns="0" rtlCol="0"/>
            <a:lstStyle/>
            <a:p>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160270" cy="2160270"/>
          </a:xfrm>
          <a:custGeom>
            <a:avLst/>
            <a:gdLst/>
            <a:ahLst/>
            <a:cxnLst/>
            <a:rect l="l" t="t" r="r" b="b"/>
            <a:pathLst>
              <a:path w="2160270" h="2160270">
                <a:moveTo>
                  <a:pt x="2159825" y="0"/>
                </a:moveTo>
                <a:lnTo>
                  <a:pt x="0" y="0"/>
                </a:lnTo>
                <a:lnTo>
                  <a:pt x="0" y="2159814"/>
                </a:lnTo>
                <a:lnTo>
                  <a:pt x="2159825" y="0"/>
                </a:lnTo>
                <a:close/>
              </a:path>
            </a:pathLst>
          </a:custGeom>
          <a:solidFill>
            <a:srgbClr val="E84610"/>
          </a:solidFill>
        </p:spPr>
        <p:txBody>
          <a:bodyPr wrap="square" lIns="0" tIns="0" rIns="0" bIns="0" rtlCol="0"/>
          <a:lstStyle/>
          <a:p>
            <a:endParaRPr/>
          </a:p>
        </p:txBody>
      </p:sp>
      <p:sp>
        <p:nvSpPr>
          <p:cNvPr id="3" name="object 3"/>
          <p:cNvSpPr/>
          <p:nvPr/>
        </p:nvSpPr>
        <p:spPr>
          <a:xfrm>
            <a:off x="16715589" y="9665061"/>
            <a:ext cx="1015365" cy="1015365"/>
          </a:xfrm>
          <a:custGeom>
            <a:avLst/>
            <a:gdLst/>
            <a:ahLst/>
            <a:cxnLst/>
            <a:rect l="l" t="t" r="r" b="b"/>
            <a:pathLst>
              <a:path w="1015365" h="1015365">
                <a:moveTo>
                  <a:pt x="742289" y="337223"/>
                </a:moveTo>
                <a:lnTo>
                  <a:pt x="741362" y="336207"/>
                </a:lnTo>
                <a:lnTo>
                  <a:pt x="726528" y="320167"/>
                </a:lnTo>
                <a:lnTo>
                  <a:pt x="507606" y="83273"/>
                </a:lnTo>
                <a:lnTo>
                  <a:pt x="410730" y="188099"/>
                </a:lnTo>
                <a:lnTo>
                  <a:pt x="410730" y="378383"/>
                </a:lnTo>
                <a:lnTo>
                  <a:pt x="356666" y="432917"/>
                </a:lnTo>
                <a:lnTo>
                  <a:pt x="306489" y="374738"/>
                </a:lnTo>
                <a:lnTo>
                  <a:pt x="360603" y="320167"/>
                </a:lnTo>
                <a:lnTo>
                  <a:pt x="410730" y="378383"/>
                </a:lnTo>
                <a:lnTo>
                  <a:pt x="410730" y="188099"/>
                </a:lnTo>
                <a:lnTo>
                  <a:pt x="115417" y="507619"/>
                </a:lnTo>
                <a:lnTo>
                  <a:pt x="214985" y="615340"/>
                </a:lnTo>
                <a:lnTo>
                  <a:pt x="271614" y="615302"/>
                </a:lnTo>
                <a:lnTo>
                  <a:pt x="309499" y="437324"/>
                </a:lnTo>
                <a:lnTo>
                  <a:pt x="459841" y="437324"/>
                </a:lnTo>
                <a:lnTo>
                  <a:pt x="460819" y="432917"/>
                </a:lnTo>
                <a:lnTo>
                  <a:pt x="463486" y="420865"/>
                </a:lnTo>
                <a:lnTo>
                  <a:pt x="467131" y="405587"/>
                </a:lnTo>
                <a:lnTo>
                  <a:pt x="470776" y="392061"/>
                </a:lnTo>
                <a:lnTo>
                  <a:pt x="474433" y="380809"/>
                </a:lnTo>
                <a:lnTo>
                  <a:pt x="553008" y="369328"/>
                </a:lnTo>
                <a:lnTo>
                  <a:pt x="547890" y="387223"/>
                </a:lnTo>
                <a:lnTo>
                  <a:pt x="543661" y="404495"/>
                </a:lnTo>
                <a:lnTo>
                  <a:pt x="540016" y="421182"/>
                </a:lnTo>
                <a:lnTo>
                  <a:pt x="536663" y="437324"/>
                </a:lnTo>
                <a:lnTo>
                  <a:pt x="623049" y="437324"/>
                </a:lnTo>
                <a:lnTo>
                  <a:pt x="623671" y="430936"/>
                </a:lnTo>
                <a:lnTo>
                  <a:pt x="624763" y="423976"/>
                </a:lnTo>
                <a:lnTo>
                  <a:pt x="643902" y="370662"/>
                </a:lnTo>
                <a:lnTo>
                  <a:pt x="696493" y="338480"/>
                </a:lnTo>
                <a:lnTo>
                  <a:pt x="722376" y="336207"/>
                </a:lnTo>
                <a:lnTo>
                  <a:pt x="729703" y="336207"/>
                </a:lnTo>
                <a:lnTo>
                  <a:pt x="736269" y="336537"/>
                </a:lnTo>
                <a:lnTo>
                  <a:pt x="742289" y="337223"/>
                </a:lnTo>
                <a:close/>
              </a:path>
              <a:path w="1015365" h="1015365">
                <a:moveTo>
                  <a:pt x="899769" y="507606"/>
                </a:moveTo>
                <a:lnTo>
                  <a:pt x="767054" y="364020"/>
                </a:lnTo>
                <a:lnTo>
                  <a:pt x="747534" y="396278"/>
                </a:lnTo>
                <a:lnTo>
                  <a:pt x="741807" y="393179"/>
                </a:lnTo>
                <a:lnTo>
                  <a:pt x="735622" y="390956"/>
                </a:lnTo>
                <a:lnTo>
                  <a:pt x="727214" y="390956"/>
                </a:lnTo>
                <a:lnTo>
                  <a:pt x="699858" y="437299"/>
                </a:lnTo>
                <a:lnTo>
                  <a:pt x="747991" y="437299"/>
                </a:lnTo>
                <a:lnTo>
                  <a:pt x="727214" y="487654"/>
                </a:lnTo>
                <a:lnTo>
                  <a:pt x="690600" y="487654"/>
                </a:lnTo>
                <a:lnTo>
                  <a:pt x="657479" y="650125"/>
                </a:lnTo>
                <a:lnTo>
                  <a:pt x="646518" y="687489"/>
                </a:lnTo>
                <a:lnTo>
                  <a:pt x="630339" y="720356"/>
                </a:lnTo>
                <a:lnTo>
                  <a:pt x="610184" y="748995"/>
                </a:lnTo>
                <a:lnTo>
                  <a:pt x="587311" y="773722"/>
                </a:lnTo>
                <a:lnTo>
                  <a:pt x="540931" y="733094"/>
                </a:lnTo>
                <a:lnTo>
                  <a:pt x="553847" y="716737"/>
                </a:lnTo>
                <a:lnTo>
                  <a:pt x="565099" y="697611"/>
                </a:lnTo>
                <a:lnTo>
                  <a:pt x="574217" y="675919"/>
                </a:lnTo>
                <a:lnTo>
                  <a:pt x="580669" y="651878"/>
                </a:lnTo>
                <a:lnTo>
                  <a:pt x="613778" y="487654"/>
                </a:lnTo>
                <a:lnTo>
                  <a:pt x="525627" y="487654"/>
                </a:lnTo>
                <a:lnTo>
                  <a:pt x="506209" y="579462"/>
                </a:lnTo>
                <a:lnTo>
                  <a:pt x="503174" y="598944"/>
                </a:lnTo>
                <a:lnTo>
                  <a:pt x="504380" y="610819"/>
                </a:lnTo>
                <a:lnTo>
                  <a:pt x="542391" y="613905"/>
                </a:lnTo>
                <a:lnTo>
                  <a:pt x="541972" y="658025"/>
                </a:lnTo>
                <a:lnTo>
                  <a:pt x="526300" y="664019"/>
                </a:lnTo>
                <a:lnTo>
                  <a:pt x="511327" y="668147"/>
                </a:lnTo>
                <a:lnTo>
                  <a:pt x="497459" y="670521"/>
                </a:lnTo>
                <a:lnTo>
                  <a:pt x="485038" y="671296"/>
                </a:lnTo>
                <a:lnTo>
                  <a:pt x="453504" y="668743"/>
                </a:lnTo>
                <a:lnTo>
                  <a:pt x="431825" y="659536"/>
                </a:lnTo>
                <a:lnTo>
                  <a:pt x="421081" y="641299"/>
                </a:lnTo>
                <a:lnTo>
                  <a:pt x="422313" y="611682"/>
                </a:lnTo>
                <a:lnTo>
                  <a:pt x="448805" y="487654"/>
                </a:lnTo>
                <a:lnTo>
                  <a:pt x="375754" y="487654"/>
                </a:lnTo>
                <a:lnTo>
                  <a:pt x="337832" y="665099"/>
                </a:lnTo>
                <a:lnTo>
                  <a:pt x="260997" y="665099"/>
                </a:lnTo>
                <a:lnTo>
                  <a:pt x="507606" y="931964"/>
                </a:lnTo>
                <a:lnTo>
                  <a:pt x="899769" y="507606"/>
                </a:lnTo>
                <a:close/>
              </a:path>
              <a:path w="1015365" h="1015365">
                <a:moveTo>
                  <a:pt x="1015212" y="507619"/>
                </a:moveTo>
                <a:lnTo>
                  <a:pt x="1012888" y="458736"/>
                </a:lnTo>
                <a:lnTo>
                  <a:pt x="1006068" y="411175"/>
                </a:lnTo>
                <a:lnTo>
                  <a:pt x="994943" y="365125"/>
                </a:lnTo>
                <a:lnTo>
                  <a:pt x="979741" y="320827"/>
                </a:lnTo>
                <a:lnTo>
                  <a:pt x="968730" y="296379"/>
                </a:lnTo>
                <a:lnTo>
                  <a:pt x="968730" y="479158"/>
                </a:lnTo>
                <a:lnTo>
                  <a:pt x="966343" y="527304"/>
                </a:lnTo>
                <a:lnTo>
                  <a:pt x="959358" y="574052"/>
                </a:lnTo>
                <a:lnTo>
                  <a:pt x="948004" y="619188"/>
                </a:lnTo>
                <a:lnTo>
                  <a:pt x="932497" y="662444"/>
                </a:lnTo>
                <a:lnTo>
                  <a:pt x="913079" y="703618"/>
                </a:lnTo>
                <a:lnTo>
                  <a:pt x="889977" y="742442"/>
                </a:lnTo>
                <a:lnTo>
                  <a:pt x="863434" y="778700"/>
                </a:lnTo>
                <a:lnTo>
                  <a:pt x="833678" y="812139"/>
                </a:lnTo>
                <a:lnTo>
                  <a:pt x="800938" y="842530"/>
                </a:lnTo>
                <a:lnTo>
                  <a:pt x="765441" y="869645"/>
                </a:lnTo>
                <a:lnTo>
                  <a:pt x="727417" y="893229"/>
                </a:lnTo>
                <a:lnTo>
                  <a:pt x="687108" y="913066"/>
                </a:lnTo>
                <a:lnTo>
                  <a:pt x="644740" y="928903"/>
                </a:lnTo>
                <a:lnTo>
                  <a:pt x="600544" y="940498"/>
                </a:lnTo>
                <a:lnTo>
                  <a:pt x="554761" y="947635"/>
                </a:lnTo>
                <a:lnTo>
                  <a:pt x="507606" y="950074"/>
                </a:lnTo>
                <a:lnTo>
                  <a:pt x="507606" y="1007059"/>
                </a:lnTo>
                <a:lnTo>
                  <a:pt x="460463" y="1004633"/>
                </a:lnTo>
                <a:lnTo>
                  <a:pt x="414680" y="997496"/>
                </a:lnTo>
                <a:lnTo>
                  <a:pt x="370484" y="985888"/>
                </a:lnTo>
                <a:lnTo>
                  <a:pt x="328117" y="970051"/>
                </a:lnTo>
                <a:lnTo>
                  <a:pt x="287807" y="950226"/>
                </a:lnTo>
                <a:lnTo>
                  <a:pt x="249796" y="926630"/>
                </a:lnTo>
                <a:lnTo>
                  <a:pt x="214299" y="899528"/>
                </a:lnTo>
                <a:lnTo>
                  <a:pt x="181546" y="869124"/>
                </a:lnTo>
                <a:lnTo>
                  <a:pt x="151790" y="835685"/>
                </a:lnTo>
                <a:lnTo>
                  <a:pt x="125247" y="799426"/>
                </a:lnTo>
                <a:lnTo>
                  <a:pt x="102146" y="760603"/>
                </a:lnTo>
                <a:lnTo>
                  <a:pt x="82727" y="719429"/>
                </a:lnTo>
                <a:lnTo>
                  <a:pt x="67221" y="676160"/>
                </a:lnTo>
                <a:lnTo>
                  <a:pt x="55854" y="631024"/>
                </a:lnTo>
                <a:lnTo>
                  <a:pt x="48869" y="584263"/>
                </a:lnTo>
                <a:lnTo>
                  <a:pt x="46494" y="536117"/>
                </a:lnTo>
                <a:lnTo>
                  <a:pt x="48869" y="487959"/>
                </a:lnTo>
                <a:lnTo>
                  <a:pt x="55854" y="441198"/>
                </a:lnTo>
                <a:lnTo>
                  <a:pt x="67221" y="396074"/>
                </a:lnTo>
                <a:lnTo>
                  <a:pt x="82727" y="352806"/>
                </a:lnTo>
                <a:lnTo>
                  <a:pt x="102146" y="311632"/>
                </a:lnTo>
                <a:lnTo>
                  <a:pt x="125247" y="272808"/>
                </a:lnTo>
                <a:lnTo>
                  <a:pt x="151790" y="236550"/>
                </a:lnTo>
                <a:lnTo>
                  <a:pt x="181546" y="203098"/>
                </a:lnTo>
                <a:lnTo>
                  <a:pt x="214299" y="172707"/>
                </a:lnTo>
                <a:lnTo>
                  <a:pt x="249796" y="145592"/>
                </a:lnTo>
                <a:lnTo>
                  <a:pt x="287807" y="122008"/>
                </a:lnTo>
                <a:lnTo>
                  <a:pt x="328117" y="102171"/>
                </a:lnTo>
                <a:lnTo>
                  <a:pt x="370484" y="86334"/>
                </a:lnTo>
                <a:lnTo>
                  <a:pt x="414680" y="74739"/>
                </a:lnTo>
                <a:lnTo>
                  <a:pt x="460463" y="67602"/>
                </a:lnTo>
                <a:lnTo>
                  <a:pt x="507606" y="65163"/>
                </a:lnTo>
                <a:lnTo>
                  <a:pt x="507606" y="8204"/>
                </a:lnTo>
                <a:lnTo>
                  <a:pt x="554761" y="10642"/>
                </a:lnTo>
                <a:lnTo>
                  <a:pt x="600544" y="17767"/>
                </a:lnTo>
                <a:lnTo>
                  <a:pt x="644740" y="29375"/>
                </a:lnTo>
                <a:lnTo>
                  <a:pt x="687108" y="45212"/>
                </a:lnTo>
                <a:lnTo>
                  <a:pt x="727417" y="65036"/>
                </a:lnTo>
                <a:lnTo>
                  <a:pt x="765441" y="88633"/>
                </a:lnTo>
                <a:lnTo>
                  <a:pt x="800938" y="115735"/>
                </a:lnTo>
                <a:lnTo>
                  <a:pt x="833678" y="146126"/>
                </a:lnTo>
                <a:lnTo>
                  <a:pt x="863434" y="179578"/>
                </a:lnTo>
                <a:lnTo>
                  <a:pt x="889977" y="215823"/>
                </a:lnTo>
                <a:lnTo>
                  <a:pt x="913079" y="254660"/>
                </a:lnTo>
                <a:lnTo>
                  <a:pt x="932497" y="295833"/>
                </a:lnTo>
                <a:lnTo>
                  <a:pt x="948004" y="339102"/>
                </a:lnTo>
                <a:lnTo>
                  <a:pt x="959358" y="384238"/>
                </a:lnTo>
                <a:lnTo>
                  <a:pt x="966343" y="430999"/>
                </a:lnTo>
                <a:lnTo>
                  <a:pt x="968730" y="479158"/>
                </a:lnTo>
                <a:lnTo>
                  <a:pt x="968730" y="296379"/>
                </a:lnTo>
                <a:lnTo>
                  <a:pt x="937945" y="238290"/>
                </a:lnTo>
                <a:lnTo>
                  <a:pt x="911783" y="200482"/>
                </a:lnTo>
                <a:lnTo>
                  <a:pt x="882383" y="165265"/>
                </a:lnTo>
                <a:lnTo>
                  <a:pt x="849972" y="132854"/>
                </a:lnTo>
                <a:lnTo>
                  <a:pt x="814755" y="103454"/>
                </a:lnTo>
                <a:lnTo>
                  <a:pt x="776947" y="77292"/>
                </a:lnTo>
                <a:lnTo>
                  <a:pt x="736765" y="54571"/>
                </a:lnTo>
                <a:lnTo>
                  <a:pt x="694410" y="35496"/>
                </a:lnTo>
                <a:lnTo>
                  <a:pt x="650113" y="20294"/>
                </a:lnTo>
                <a:lnTo>
                  <a:pt x="604062" y="9169"/>
                </a:lnTo>
                <a:lnTo>
                  <a:pt x="556501" y="2336"/>
                </a:lnTo>
                <a:lnTo>
                  <a:pt x="507606" y="12"/>
                </a:lnTo>
                <a:lnTo>
                  <a:pt x="458724" y="2324"/>
                </a:lnTo>
                <a:lnTo>
                  <a:pt x="411149" y="9156"/>
                </a:lnTo>
                <a:lnTo>
                  <a:pt x="365112" y="20281"/>
                </a:lnTo>
                <a:lnTo>
                  <a:pt x="320802" y="35483"/>
                </a:lnTo>
                <a:lnTo>
                  <a:pt x="278460" y="54559"/>
                </a:lnTo>
                <a:lnTo>
                  <a:pt x="238264" y="77279"/>
                </a:lnTo>
                <a:lnTo>
                  <a:pt x="200456" y="103441"/>
                </a:lnTo>
                <a:lnTo>
                  <a:pt x="165239" y="132842"/>
                </a:lnTo>
                <a:lnTo>
                  <a:pt x="132829" y="165252"/>
                </a:lnTo>
                <a:lnTo>
                  <a:pt x="103441" y="200469"/>
                </a:lnTo>
                <a:lnTo>
                  <a:pt x="77266" y="238277"/>
                </a:lnTo>
                <a:lnTo>
                  <a:pt x="54546" y="278460"/>
                </a:lnTo>
                <a:lnTo>
                  <a:pt x="35471" y="320814"/>
                </a:lnTo>
                <a:lnTo>
                  <a:pt x="20269" y="365112"/>
                </a:lnTo>
                <a:lnTo>
                  <a:pt x="9156" y="411162"/>
                </a:lnTo>
                <a:lnTo>
                  <a:pt x="2324" y="458724"/>
                </a:lnTo>
                <a:lnTo>
                  <a:pt x="0" y="507619"/>
                </a:lnTo>
                <a:lnTo>
                  <a:pt x="2324" y="556501"/>
                </a:lnTo>
                <a:lnTo>
                  <a:pt x="9156" y="604075"/>
                </a:lnTo>
                <a:lnTo>
                  <a:pt x="20269" y="650125"/>
                </a:lnTo>
                <a:lnTo>
                  <a:pt x="35471" y="694436"/>
                </a:lnTo>
                <a:lnTo>
                  <a:pt x="54546" y="736790"/>
                </a:lnTo>
                <a:lnTo>
                  <a:pt x="77266" y="776973"/>
                </a:lnTo>
                <a:lnTo>
                  <a:pt x="103441" y="814781"/>
                </a:lnTo>
                <a:lnTo>
                  <a:pt x="132829" y="849998"/>
                </a:lnTo>
                <a:lnTo>
                  <a:pt x="165239" y="882408"/>
                </a:lnTo>
                <a:lnTo>
                  <a:pt x="200456" y="911809"/>
                </a:lnTo>
                <a:lnTo>
                  <a:pt x="238264" y="937983"/>
                </a:lnTo>
                <a:lnTo>
                  <a:pt x="278460" y="960704"/>
                </a:lnTo>
                <a:lnTo>
                  <a:pt x="320802" y="979779"/>
                </a:lnTo>
                <a:lnTo>
                  <a:pt x="365112" y="994981"/>
                </a:lnTo>
                <a:lnTo>
                  <a:pt x="411149" y="1006094"/>
                </a:lnTo>
                <a:lnTo>
                  <a:pt x="458724" y="1012926"/>
                </a:lnTo>
                <a:lnTo>
                  <a:pt x="507606" y="1015250"/>
                </a:lnTo>
                <a:lnTo>
                  <a:pt x="556501" y="1012913"/>
                </a:lnTo>
                <a:lnTo>
                  <a:pt x="604062" y="1006081"/>
                </a:lnTo>
                <a:lnTo>
                  <a:pt x="650113" y="994956"/>
                </a:lnTo>
                <a:lnTo>
                  <a:pt x="694410" y="979754"/>
                </a:lnTo>
                <a:lnTo>
                  <a:pt x="736765" y="960678"/>
                </a:lnTo>
                <a:lnTo>
                  <a:pt x="776947" y="937958"/>
                </a:lnTo>
                <a:lnTo>
                  <a:pt x="814755" y="911796"/>
                </a:lnTo>
                <a:lnTo>
                  <a:pt x="849972" y="882396"/>
                </a:lnTo>
                <a:lnTo>
                  <a:pt x="882383" y="849985"/>
                </a:lnTo>
                <a:lnTo>
                  <a:pt x="911783" y="814768"/>
                </a:lnTo>
                <a:lnTo>
                  <a:pt x="937945" y="776960"/>
                </a:lnTo>
                <a:lnTo>
                  <a:pt x="960666" y="736777"/>
                </a:lnTo>
                <a:lnTo>
                  <a:pt x="979741" y="694423"/>
                </a:lnTo>
                <a:lnTo>
                  <a:pt x="994943" y="650125"/>
                </a:lnTo>
                <a:lnTo>
                  <a:pt x="1006068" y="604075"/>
                </a:lnTo>
                <a:lnTo>
                  <a:pt x="1012888" y="556514"/>
                </a:lnTo>
                <a:lnTo>
                  <a:pt x="1015212" y="507619"/>
                </a:lnTo>
                <a:close/>
              </a:path>
            </a:pathLst>
          </a:custGeom>
          <a:solidFill>
            <a:srgbClr val="010202"/>
          </a:solidFill>
        </p:spPr>
        <p:txBody>
          <a:bodyPr wrap="square" lIns="0" tIns="0" rIns="0" bIns="0" rtlCol="0"/>
          <a:lstStyle/>
          <a:p>
            <a:endParaRPr/>
          </a:p>
        </p:txBody>
      </p:sp>
      <p:sp>
        <p:nvSpPr>
          <p:cNvPr id="4" name="object 4"/>
          <p:cNvSpPr/>
          <p:nvPr/>
        </p:nvSpPr>
        <p:spPr>
          <a:xfrm>
            <a:off x="17873938" y="10396706"/>
            <a:ext cx="1227455" cy="135890"/>
          </a:xfrm>
          <a:custGeom>
            <a:avLst/>
            <a:gdLst/>
            <a:ahLst/>
            <a:cxnLst/>
            <a:rect l="l" t="t" r="r" b="b"/>
            <a:pathLst>
              <a:path w="1227455" h="135890">
                <a:moveTo>
                  <a:pt x="85212" y="3287"/>
                </a:moveTo>
                <a:lnTo>
                  <a:pt x="0" y="3287"/>
                </a:lnTo>
                <a:lnTo>
                  <a:pt x="0" y="132069"/>
                </a:lnTo>
                <a:lnTo>
                  <a:pt x="23884" y="132069"/>
                </a:lnTo>
                <a:lnTo>
                  <a:pt x="23884" y="77536"/>
                </a:lnTo>
                <a:lnTo>
                  <a:pt x="77704" y="77536"/>
                </a:lnTo>
                <a:lnTo>
                  <a:pt x="77704" y="56930"/>
                </a:lnTo>
                <a:lnTo>
                  <a:pt x="23884" y="56930"/>
                </a:lnTo>
                <a:lnTo>
                  <a:pt x="23884" y="24784"/>
                </a:lnTo>
                <a:lnTo>
                  <a:pt x="85212" y="24784"/>
                </a:lnTo>
                <a:lnTo>
                  <a:pt x="85212" y="3287"/>
                </a:lnTo>
                <a:close/>
              </a:path>
              <a:path w="1227455" h="135890">
                <a:moveTo>
                  <a:pt x="212035" y="3287"/>
                </a:moveTo>
                <a:lnTo>
                  <a:pt x="120446" y="3287"/>
                </a:lnTo>
                <a:lnTo>
                  <a:pt x="120446" y="132069"/>
                </a:lnTo>
                <a:lnTo>
                  <a:pt x="216569" y="132069"/>
                </a:lnTo>
                <a:lnTo>
                  <a:pt x="216569" y="110394"/>
                </a:lnTo>
                <a:lnTo>
                  <a:pt x="144152" y="110394"/>
                </a:lnTo>
                <a:lnTo>
                  <a:pt x="144152" y="75892"/>
                </a:lnTo>
                <a:lnTo>
                  <a:pt x="206203" y="75892"/>
                </a:lnTo>
                <a:lnTo>
                  <a:pt x="206203" y="55108"/>
                </a:lnTo>
                <a:lnTo>
                  <a:pt x="144152" y="55108"/>
                </a:lnTo>
                <a:lnTo>
                  <a:pt x="144152" y="24784"/>
                </a:lnTo>
                <a:lnTo>
                  <a:pt x="212035" y="24784"/>
                </a:lnTo>
                <a:lnTo>
                  <a:pt x="212035" y="3287"/>
                </a:lnTo>
                <a:close/>
              </a:path>
              <a:path w="1227455" h="135890">
                <a:moveTo>
                  <a:pt x="301603" y="3287"/>
                </a:moveTo>
                <a:lnTo>
                  <a:pt x="255479" y="3287"/>
                </a:lnTo>
                <a:lnTo>
                  <a:pt x="255479" y="132069"/>
                </a:lnTo>
                <a:lnTo>
                  <a:pt x="296713" y="132069"/>
                </a:lnTo>
                <a:lnTo>
                  <a:pt x="307766" y="131821"/>
                </a:lnTo>
                <a:lnTo>
                  <a:pt x="350264" y="114062"/>
                </a:lnTo>
                <a:lnTo>
                  <a:pt x="352516" y="110394"/>
                </a:lnTo>
                <a:lnTo>
                  <a:pt x="279551" y="110394"/>
                </a:lnTo>
                <a:lnTo>
                  <a:pt x="279551" y="25140"/>
                </a:lnTo>
                <a:lnTo>
                  <a:pt x="351549" y="25140"/>
                </a:lnTo>
                <a:lnTo>
                  <a:pt x="339769" y="13308"/>
                </a:lnTo>
                <a:lnTo>
                  <a:pt x="329690" y="7694"/>
                </a:lnTo>
                <a:lnTo>
                  <a:pt x="319818" y="4744"/>
                </a:lnTo>
                <a:lnTo>
                  <a:pt x="310380" y="3571"/>
                </a:lnTo>
                <a:lnTo>
                  <a:pt x="301603" y="3287"/>
                </a:lnTo>
                <a:close/>
              </a:path>
              <a:path w="1227455" h="135890">
                <a:moveTo>
                  <a:pt x="351549" y="25140"/>
                </a:moveTo>
                <a:lnTo>
                  <a:pt x="292315" y="25140"/>
                </a:lnTo>
                <a:lnTo>
                  <a:pt x="302415" y="25319"/>
                </a:lnTo>
                <a:lnTo>
                  <a:pt x="309319" y="25774"/>
                </a:lnTo>
                <a:lnTo>
                  <a:pt x="338493" y="58769"/>
                </a:lnTo>
                <a:lnTo>
                  <a:pt x="339057" y="68950"/>
                </a:lnTo>
                <a:lnTo>
                  <a:pt x="337369" y="85768"/>
                </a:lnTo>
                <a:lnTo>
                  <a:pt x="301406" y="110219"/>
                </a:lnTo>
                <a:lnTo>
                  <a:pt x="289781" y="110394"/>
                </a:lnTo>
                <a:lnTo>
                  <a:pt x="352516" y="110394"/>
                </a:lnTo>
                <a:lnTo>
                  <a:pt x="358473" y="100690"/>
                </a:lnTo>
                <a:lnTo>
                  <a:pt x="363120" y="85225"/>
                </a:lnTo>
                <a:lnTo>
                  <a:pt x="364585" y="68772"/>
                </a:lnTo>
                <a:lnTo>
                  <a:pt x="363735" y="56149"/>
                </a:lnTo>
                <a:lnTo>
                  <a:pt x="360250" y="41303"/>
                </a:lnTo>
                <a:lnTo>
                  <a:pt x="352729" y="26325"/>
                </a:lnTo>
                <a:lnTo>
                  <a:pt x="351549" y="25140"/>
                </a:lnTo>
                <a:close/>
              </a:path>
              <a:path w="1227455" h="135890">
                <a:moveTo>
                  <a:pt x="492110" y="3287"/>
                </a:moveTo>
                <a:lnTo>
                  <a:pt x="400532" y="3287"/>
                </a:lnTo>
                <a:lnTo>
                  <a:pt x="400532" y="132069"/>
                </a:lnTo>
                <a:lnTo>
                  <a:pt x="496686" y="132069"/>
                </a:lnTo>
                <a:lnTo>
                  <a:pt x="496686" y="110394"/>
                </a:lnTo>
                <a:lnTo>
                  <a:pt x="424238" y="110394"/>
                </a:lnTo>
                <a:lnTo>
                  <a:pt x="424238" y="75892"/>
                </a:lnTo>
                <a:lnTo>
                  <a:pt x="486288" y="75892"/>
                </a:lnTo>
                <a:lnTo>
                  <a:pt x="486288" y="55108"/>
                </a:lnTo>
                <a:lnTo>
                  <a:pt x="424238" y="55108"/>
                </a:lnTo>
                <a:lnTo>
                  <a:pt x="424238" y="24784"/>
                </a:lnTo>
                <a:lnTo>
                  <a:pt x="492110" y="24784"/>
                </a:lnTo>
                <a:lnTo>
                  <a:pt x="492110" y="3287"/>
                </a:lnTo>
                <a:close/>
              </a:path>
              <a:path w="1227455" h="135890">
                <a:moveTo>
                  <a:pt x="578443" y="3287"/>
                </a:moveTo>
                <a:lnTo>
                  <a:pt x="537397" y="3287"/>
                </a:lnTo>
                <a:lnTo>
                  <a:pt x="537397" y="132069"/>
                </a:lnTo>
                <a:lnTo>
                  <a:pt x="561281" y="132069"/>
                </a:lnTo>
                <a:lnTo>
                  <a:pt x="561281" y="84259"/>
                </a:lnTo>
                <a:lnTo>
                  <a:pt x="609783" y="84259"/>
                </a:lnTo>
                <a:lnTo>
                  <a:pt x="607300" y="79714"/>
                </a:lnTo>
                <a:lnTo>
                  <a:pt x="614337" y="76729"/>
                </a:lnTo>
                <a:lnTo>
                  <a:pt x="622702" y="70436"/>
                </a:lnTo>
                <a:lnTo>
                  <a:pt x="626718" y="64406"/>
                </a:lnTo>
                <a:lnTo>
                  <a:pt x="561281" y="64406"/>
                </a:lnTo>
                <a:lnTo>
                  <a:pt x="561281" y="24072"/>
                </a:lnTo>
                <a:lnTo>
                  <a:pt x="627760" y="24072"/>
                </a:lnTo>
                <a:lnTo>
                  <a:pt x="624029" y="18188"/>
                </a:lnTo>
                <a:lnTo>
                  <a:pt x="618431" y="12554"/>
                </a:lnTo>
                <a:lnTo>
                  <a:pt x="609825" y="7297"/>
                </a:lnTo>
                <a:lnTo>
                  <a:pt x="600632" y="4579"/>
                </a:lnTo>
                <a:lnTo>
                  <a:pt x="590341" y="3532"/>
                </a:lnTo>
                <a:lnTo>
                  <a:pt x="578443" y="3287"/>
                </a:lnTo>
                <a:close/>
              </a:path>
              <a:path w="1227455" h="135890">
                <a:moveTo>
                  <a:pt x="609783" y="84259"/>
                </a:moveTo>
                <a:lnTo>
                  <a:pt x="582840" y="84259"/>
                </a:lnTo>
                <a:lnTo>
                  <a:pt x="608379" y="132069"/>
                </a:lnTo>
                <a:lnTo>
                  <a:pt x="635907" y="132069"/>
                </a:lnTo>
                <a:lnTo>
                  <a:pt x="609783" y="84259"/>
                </a:lnTo>
                <a:close/>
              </a:path>
              <a:path w="1227455" h="135890">
                <a:moveTo>
                  <a:pt x="627760" y="24072"/>
                </a:moveTo>
                <a:lnTo>
                  <a:pt x="572432" y="24072"/>
                </a:lnTo>
                <a:lnTo>
                  <a:pt x="581712" y="24139"/>
                </a:lnTo>
                <a:lnTo>
                  <a:pt x="588626" y="24478"/>
                </a:lnTo>
                <a:lnTo>
                  <a:pt x="608156" y="44312"/>
                </a:lnTo>
                <a:lnTo>
                  <a:pt x="605407" y="55155"/>
                </a:lnTo>
                <a:lnTo>
                  <a:pt x="598863" y="61077"/>
                </a:lnTo>
                <a:lnTo>
                  <a:pt x="591326" y="63508"/>
                </a:lnTo>
                <a:lnTo>
                  <a:pt x="585552" y="64050"/>
                </a:lnTo>
                <a:lnTo>
                  <a:pt x="581018" y="64228"/>
                </a:lnTo>
                <a:lnTo>
                  <a:pt x="577909" y="64406"/>
                </a:lnTo>
                <a:lnTo>
                  <a:pt x="626718" y="64406"/>
                </a:lnTo>
                <a:lnTo>
                  <a:pt x="629698" y="59932"/>
                </a:lnTo>
                <a:lnTo>
                  <a:pt x="632629" y="44312"/>
                </a:lnTo>
                <a:lnTo>
                  <a:pt x="631537" y="33967"/>
                </a:lnTo>
                <a:lnTo>
                  <a:pt x="628534" y="25291"/>
                </a:lnTo>
                <a:lnTo>
                  <a:pt x="627760" y="24072"/>
                </a:lnTo>
                <a:close/>
              </a:path>
              <a:path w="1227455" h="135890">
                <a:moveTo>
                  <a:pt x="727171" y="3287"/>
                </a:moveTo>
                <a:lnTo>
                  <a:pt x="699821" y="3287"/>
                </a:lnTo>
                <a:lnTo>
                  <a:pt x="656367" y="132069"/>
                </a:lnTo>
                <a:lnTo>
                  <a:pt x="682125" y="132069"/>
                </a:lnTo>
                <a:lnTo>
                  <a:pt x="689591" y="106897"/>
                </a:lnTo>
                <a:lnTo>
                  <a:pt x="762536" y="106897"/>
                </a:lnTo>
                <a:lnTo>
                  <a:pt x="755381" y="85934"/>
                </a:lnTo>
                <a:lnTo>
                  <a:pt x="695957" y="85934"/>
                </a:lnTo>
                <a:lnTo>
                  <a:pt x="713831" y="26606"/>
                </a:lnTo>
                <a:lnTo>
                  <a:pt x="735130" y="26606"/>
                </a:lnTo>
                <a:lnTo>
                  <a:pt x="727171" y="3287"/>
                </a:lnTo>
                <a:close/>
              </a:path>
              <a:path w="1227455" h="135890">
                <a:moveTo>
                  <a:pt x="762536" y="106897"/>
                </a:moveTo>
                <a:lnTo>
                  <a:pt x="737935" y="106897"/>
                </a:lnTo>
                <a:lnTo>
                  <a:pt x="745411" y="132069"/>
                </a:lnTo>
                <a:lnTo>
                  <a:pt x="771128" y="132069"/>
                </a:lnTo>
                <a:lnTo>
                  <a:pt x="762536" y="106897"/>
                </a:lnTo>
                <a:close/>
              </a:path>
              <a:path w="1227455" h="135890">
                <a:moveTo>
                  <a:pt x="735130" y="26606"/>
                </a:moveTo>
                <a:lnTo>
                  <a:pt x="713831" y="26606"/>
                </a:lnTo>
                <a:lnTo>
                  <a:pt x="731537" y="85934"/>
                </a:lnTo>
                <a:lnTo>
                  <a:pt x="755381" y="85934"/>
                </a:lnTo>
                <a:lnTo>
                  <a:pt x="735130"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28" y="3256"/>
                </a:moveTo>
                <a:lnTo>
                  <a:pt x="904412" y="3256"/>
                </a:lnTo>
                <a:lnTo>
                  <a:pt x="904412" y="132069"/>
                </a:lnTo>
                <a:lnTo>
                  <a:pt x="928128" y="132069"/>
                </a:lnTo>
                <a:lnTo>
                  <a:pt x="928128" y="3256"/>
                </a:lnTo>
                <a:close/>
              </a:path>
              <a:path w="1227455" h="135890">
                <a:moveTo>
                  <a:pt x="1028293" y="0"/>
                </a:moveTo>
                <a:lnTo>
                  <a:pt x="1003772" y="5058"/>
                </a:lnTo>
                <a:lnTo>
                  <a:pt x="984168" y="19146"/>
                </a:lnTo>
                <a:lnTo>
                  <a:pt x="971170" y="40631"/>
                </a:lnTo>
                <a:lnTo>
                  <a:pt x="966462" y="67882"/>
                </a:lnTo>
                <a:lnTo>
                  <a:pt x="967342" y="80117"/>
                </a:lnTo>
                <a:lnTo>
                  <a:pt x="983593" y="115692"/>
                </a:lnTo>
                <a:lnTo>
                  <a:pt x="1027937" y="135357"/>
                </a:lnTo>
                <a:lnTo>
                  <a:pt x="1054325" y="129964"/>
                </a:lnTo>
                <a:lnTo>
                  <a:pt x="1073752" y="115335"/>
                </a:lnTo>
                <a:lnTo>
                  <a:pt x="1074991" y="113116"/>
                </a:lnTo>
                <a:lnTo>
                  <a:pt x="1028680" y="113116"/>
                </a:lnTo>
                <a:lnTo>
                  <a:pt x="1013811" y="109952"/>
                </a:lnTo>
                <a:lnTo>
                  <a:pt x="1001945" y="100817"/>
                </a:lnTo>
                <a:lnTo>
                  <a:pt x="994089" y="86245"/>
                </a:lnTo>
                <a:lnTo>
                  <a:pt x="991247" y="66772"/>
                </a:lnTo>
                <a:lnTo>
                  <a:pt x="993905" y="48464"/>
                </a:lnTo>
                <a:lnTo>
                  <a:pt x="1001407" y="34341"/>
                </a:lnTo>
                <a:lnTo>
                  <a:pt x="1013047" y="25249"/>
                </a:lnTo>
                <a:lnTo>
                  <a:pt x="1028115" y="22030"/>
                </a:lnTo>
                <a:lnTo>
                  <a:pt x="1074228" y="22030"/>
                </a:lnTo>
                <a:lnTo>
                  <a:pt x="1071189" y="17335"/>
                </a:lnTo>
                <a:lnTo>
                  <a:pt x="1051442" y="4386"/>
                </a:lnTo>
                <a:lnTo>
                  <a:pt x="1028293" y="0"/>
                </a:lnTo>
                <a:close/>
              </a:path>
              <a:path w="1227455" h="135890">
                <a:moveTo>
                  <a:pt x="1074228" y="22030"/>
                </a:moveTo>
                <a:lnTo>
                  <a:pt x="1028115" y="22030"/>
                </a:lnTo>
                <a:lnTo>
                  <a:pt x="1044808" y="26051"/>
                </a:lnTo>
                <a:lnTo>
                  <a:pt x="1056737" y="36784"/>
                </a:lnTo>
                <a:lnTo>
                  <a:pt x="1063804" y="52236"/>
                </a:lnTo>
                <a:lnTo>
                  <a:pt x="1065915" y="70416"/>
                </a:lnTo>
                <a:lnTo>
                  <a:pt x="1062126" y="90186"/>
                </a:lnTo>
                <a:lnTo>
                  <a:pt x="1053117" y="103409"/>
                </a:lnTo>
                <a:lnTo>
                  <a:pt x="1041198" y="110810"/>
                </a:lnTo>
                <a:lnTo>
                  <a:pt x="1028680" y="113116"/>
                </a:lnTo>
                <a:lnTo>
                  <a:pt x="1074991" y="113116"/>
                </a:lnTo>
                <a:lnTo>
                  <a:pt x="1085781" y="93793"/>
                </a:lnTo>
                <a:lnTo>
                  <a:pt x="1089977" y="67662"/>
                </a:lnTo>
                <a:lnTo>
                  <a:pt x="1084909" y="38533"/>
                </a:lnTo>
                <a:lnTo>
                  <a:pt x="1074228" y="22030"/>
                </a:lnTo>
                <a:close/>
              </a:path>
              <a:path w="1227455" h="135890">
                <a:moveTo>
                  <a:pt x="1149640" y="3287"/>
                </a:moveTo>
                <a:lnTo>
                  <a:pt x="1127965" y="3287"/>
                </a:lnTo>
                <a:lnTo>
                  <a:pt x="1127965" y="132069"/>
                </a:lnTo>
                <a:lnTo>
                  <a:pt x="1151462" y="132069"/>
                </a:lnTo>
                <a:lnTo>
                  <a:pt x="1150027" y="41768"/>
                </a:lnTo>
                <a:lnTo>
                  <a:pt x="1173723" y="41768"/>
                </a:lnTo>
                <a:lnTo>
                  <a:pt x="1149640" y="3287"/>
                </a:lnTo>
                <a:close/>
              </a:path>
              <a:path w="1227455" h="135890">
                <a:moveTo>
                  <a:pt x="1173723" y="41768"/>
                </a:moveTo>
                <a:lnTo>
                  <a:pt x="1150027" y="41768"/>
                </a:lnTo>
                <a:lnTo>
                  <a:pt x="1206423" y="132069"/>
                </a:lnTo>
                <a:lnTo>
                  <a:pt x="1227376" y="132069"/>
                </a:lnTo>
                <a:lnTo>
                  <a:pt x="1227376" y="94300"/>
                </a:lnTo>
                <a:lnTo>
                  <a:pt x="1206602" y="94300"/>
                </a:lnTo>
                <a:lnTo>
                  <a:pt x="1173723" y="41768"/>
                </a:lnTo>
                <a:close/>
              </a:path>
              <a:path w="1227455" h="135890">
                <a:moveTo>
                  <a:pt x="1227376" y="3287"/>
                </a:moveTo>
                <a:lnTo>
                  <a:pt x="1203670" y="3287"/>
                </a:lnTo>
                <a:lnTo>
                  <a:pt x="1206602" y="94300"/>
                </a:lnTo>
                <a:lnTo>
                  <a:pt x="1227376" y="94300"/>
                </a:lnTo>
                <a:lnTo>
                  <a:pt x="1227376" y="3287"/>
                </a:lnTo>
                <a:close/>
              </a:path>
            </a:pathLst>
          </a:custGeom>
          <a:solidFill>
            <a:srgbClr val="010202"/>
          </a:solidFill>
        </p:spPr>
        <p:txBody>
          <a:bodyPr wrap="square" lIns="0" tIns="0" rIns="0" bIns="0" rtlCol="0"/>
          <a:lstStyle/>
          <a:p>
            <a:endParaRPr/>
          </a:p>
        </p:txBody>
      </p:sp>
      <p:sp>
        <p:nvSpPr>
          <p:cNvPr id="5" name="object 5"/>
          <p:cNvSpPr/>
          <p:nvPr/>
        </p:nvSpPr>
        <p:spPr>
          <a:xfrm>
            <a:off x="17861336" y="10207575"/>
            <a:ext cx="1036955" cy="135890"/>
          </a:xfrm>
          <a:custGeom>
            <a:avLst/>
            <a:gdLst/>
            <a:ahLst/>
            <a:cxnLst/>
            <a:rect l="l" t="t" r="r" b="b"/>
            <a:pathLst>
              <a:path w="1036955" h="135890">
                <a:moveTo>
                  <a:pt x="24648" y="3287"/>
                </a:moveTo>
                <a:lnTo>
                  <a:pt x="0" y="3287"/>
                </a:lnTo>
                <a:lnTo>
                  <a:pt x="26826" y="132100"/>
                </a:lnTo>
                <a:lnTo>
                  <a:pt x="54940" y="132100"/>
                </a:lnTo>
                <a:lnTo>
                  <a:pt x="61303" y="101452"/>
                </a:lnTo>
                <a:lnTo>
                  <a:pt x="42166" y="101452"/>
                </a:lnTo>
                <a:lnTo>
                  <a:pt x="24648" y="3287"/>
                </a:lnTo>
                <a:close/>
              </a:path>
              <a:path w="1036955" h="135890">
                <a:moveTo>
                  <a:pt x="92830" y="42522"/>
                </a:moveTo>
                <a:lnTo>
                  <a:pt x="73537" y="42522"/>
                </a:lnTo>
                <a:lnTo>
                  <a:pt x="91588" y="132100"/>
                </a:lnTo>
                <a:lnTo>
                  <a:pt x="119703" y="132100"/>
                </a:lnTo>
                <a:lnTo>
                  <a:pt x="126432" y="101452"/>
                </a:lnTo>
                <a:lnTo>
                  <a:pt x="105106" y="101452"/>
                </a:lnTo>
                <a:lnTo>
                  <a:pt x="92830" y="42522"/>
                </a:lnTo>
                <a:close/>
              </a:path>
              <a:path w="1036955" h="135890">
                <a:moveTo>
                  <a:pt x="84657" y="3287"/>
                </a:moveTo>
                <a:lnTo>
                  <a:pt x="62228" y="3287"/>
                </a:lnTo>
                <a:lnTo>
                  <a:pt x="42166" y="101452"/>
                </a:lnTo>
                <a:lnTo>
                  <a:pt x="61303" y="101452"/>
                </a:lnTo>
                <a:lnTo>
                  <a:pt x="73537" y="42522"/>
                </a:lnTo>
                <a:lnTo>
                  <a:pt x="92830" y="42522"/>
                </a:lnTo>
                <a:lnTo>
                  <a:pt x="84657" y="3287"/>
                </a:lnTo>
                <a:close/>
              </a:path>
              <a:path w="1036955" h="135890">
                <a:moveTo>
                  <a:pt x="147985" y="3287"/>
                </a:moveTo>
                <a:lnTo>
                  <a:pt x="123169" y="3287"/>
                </a:lnTo>
                <a:lnTo>
                  <a:pt x="105106" y="101452"/>
                </a:lnTo>
                <a:lnTo>
                  <a:pt x="126432" y="101452"/>
                </a:lnTo>
                <a:lnTo>
                  <a:pt x="147985" y="3287"/>
                </a:lnTo>
                <a:close/>
              </a:path>
              <a:path w="1036955" h="135890">
                <a:moveTo>
                  <a:pt x="231417" y="0"/>
                </a:moveTo>
                <a:lnTo>
                  <a:pt x="206895" y="5062"/>
                </a:lnTo>
                <a:lnTo>
                  <a:pt x="187292" y="19156"/>
                </a:lnTo>
                <a:lnTo>
                  <a:pt x="174294" y="40640"/>
                </a:lnTo>
                <a:lnTo>
                  <a:pt x="169586" y="67872"/>
                </a:lnTo>
                <a:lnTo>
                  <a:pt x="170468" y="80117"/>
                </a:lnTo>
                <a:lnTo>
                  <a:pt x="186716" y="115692"/>
                </a:lnTo>
                <a:lnTo>
                  <a:pt x="231061" y="135388"/>
                </a:lnTo>
                <a:lnTo>
                  <a:pt x="257449" y="129995"/>
                </a:lnTo>
                <a:lnTo>
                  <a:pt x="276876" y="115366"/>
                </a:lnTo>
                <a:lnTo>
                  <a:pt x="278115" y="113148"/>
                </a:lnTo>
                <a:lnTo>
                  <a:pt x="231783" y="113148"/>
                </a:lnTo>
                <a:lnTo>
                  <a:pt x="216926" y="109985"/>
                </a:lnTo>
                <a:lnTo>
                  <a:pt x="205067" y="100847"/>
                </a:lnTo>
                <a:lnTo>
                  <a:pt x="197212" y="86264"/>
                </a:lnTo>
                <a:lnTo>
                  <a:pt x="194371" y="66762"/>
                </a:lnTo>
                <a:lnTo>
                  <a:pt x="197024" y="48464"/>
                </a:lnTo>
                <a:lnTo>
                  <a:pt x="204519" y="34356"/>
                </a:lnTo>
                <a:lnTo>
                  <a:pt x="216157" y="25275"/>
                </a:lnTo>
                <a:lnTo>
                  <a:pt x="231239" y="22062"/>
                </a:lnTo>
                <a:lnTo>
                  <a:pt x="277358" y="22062"/>
                </a:lnTo>
                <a:lnTo>
                  <a:pt x="274309" y="17351"/>
                </a:lnTo>
                <a:lnTo>
                  <a:pt x="254556" y="4391"/>
                </a:lnTo>
                <a:lnTo>
                  <a:pt x="231417" y="0"/>
                </a:lnTo>
                <a:close/>
              </a:path>
              <a:path w="1036955" h="135890">
                <a:moveTo>
                  <a:pt x="277358" y="22062"/>
                </a:moveTo>
                <a:lnTo>
                  <a:pt x="231239" y="22062"/>
                </a:lnTo>
                <a:lnTo>
                  <a:pt x="247932" y="26076"/>
                </a:lnTo>
                <a:lnTo>
                  <a:pt x="259862" y="36799"/>
                </a:lnTo>
                <a:lnTo>
                  <a:pt x="266933" y="52250"/>
                </a:lnTo>
                <a:lnTo>
                  <a:pt x="269049" y="70448"/>
                </a:lnTo>
                <a:lnTo>
                  <a:pt x="265246" y="90199"/>
                </a:lnTo>
                <a:lnTo>
                  <a:pt x="256235" y="103424"/>
                </a:lnTo>
                <a:lnTo>
                  <a:pt x="244314" y="110836"/>
                </a:lnTo>
                <a:lnTo>
                  <a:pt x="231783" y="113148"/>
                </a:lnTo>
                <a:lnTo>
                  <a:pt x="278115" y="113148"/>
                </a:lnTo>
                <a:lnTo>
                  <a:pt x="288905" y="93825"/>
                </a:lnTo>
                <a:lnTo>
                  <a:pt x="293101" y="67694"/>
                </a:lnTo>
                <a:lnTo>
                  <a:pt x="288037" y="38559"/>
                </a:lnTo>
                <a:lnTo>
                  <a:pt x="277358" y="22062"/>
                </a:lnTo>
                <a:close/>
              </a:path>
              <a:path w="1036955" h="135890">
                <a:moveTo>
                  <a:pt x="371936" y="3287"/>
                </a:moveTo>
                <a:lnTo>
                  <a:pt x="330869" y="3287"/>
                </a:lnTo>
                <a:lnTo>
                  <a:pt x="330869" y="132100"/>
                </a:lnTo>
                <a:lnTo>
                  <a:pt x="354764" y="132100"/>
                </a:lnTo>
                <a:lnTo>
                  <a:pt x="354764" y="84290"/>
                </a:lnTo>
                <a:lnTo>
                  <a:pt x="403267" y="84290"/>
                </a:lnTo>
                <a:lnTo>
                  <a:pt x="400783" y="79746"/>
                </a:lnTo>
                <a:lnTo>
                  <a:pt x="407824" y="76742"/>
                </a:lnTo>
                <a:lnTo>
                  <a:pt x="416188" y="70452"/>
                </a:lnTo>
                <a:lnTo>
                  <a:pt x="420217" y="64406"/>
                </a:lnTo>
                <a:lnTo>
                  <a:pt x="354764" y="64406"/>
                </a:lnTo>
                <a:lnTo>
                  <a:pt x="354764" y="24062"/>
                </a:lnTo>
                <a:lnTo>
                  <a:pt x="421225" y="24062"/>
                </a:lnTo>
                <a:lnTo>
                  <a:pt x="417503" y="18201"/>
                </a:lnTo>
                <a:lnTo>
                  <a:pt x="411903" y="12586"/>
                </a:lnTo>
                <a:lnTo>
                  <a:pt x="403305" y="7310"/>
                </a:lnTo>
                <a:lnTo>
                  <a:pt x="394118" y="4583"/>
                </a:lnTo>
                <a:lnTo>
                  <a:pt x="383832" y="3533"/>
                </a:lnTo>
                <a:lnTo>
                  <a:pt x="371936" y="3287"/>
                </a:lnTo>
                <a:close/>
              </a:path>
              <a:path w="1036955" h="135890">
                <a:moveTo>
                  <a:pt x="403267" y="84290"/>
                </a:moveTo>
                <a:lnTo>
                  <a:pt x="376334" y="84290"/>
                </a:lnTo>
                <a:lnTo>
                  <a:pt x="401862" y="132100"/>
                </a:lnTo>
                <a:lnTo>
                  <a:pt x="429400" y="132100"/>
                </a:lnTo>
                <a:lnTo>
                  <a:pt x="403267" y="84290"/>
                </a:lnTo>
                <a:close/>
              </a:path>
              <a:path w="1036955" h="135890">
                <a:moveTo>
                  <a:pt x="421225" y="24062"/>
                </a:moveTo>
                <a:lnTo>
                  <a:pt x="365926" y="24062"/>
                </a:lnTo>
                <a:lnTo>
                  <a:pt x="375199" y="24131"/>
                </a:lnTo>
                <a:lnTo>
                  <a:pt x="382110" y="24477"/>
                </a:lnTo>
                <a:lnTo>
                  <a:pt x="401638" y="44344"/>
                </a:lnTo>
                <a:lnTo>
                  <a:pt x="398891" y="55181"/>
                </a:lnTo>
                <a:lnTo>
                  <a:pt x="392351" y="61093"/>
                </a:lnTo>
                <a:lnTo>
                  <a:pt x="384818" y="63512"/>
                </a:lnTo>
                <a:lnTo>
                  <a:pt x="379046" y="64050"/>
                </a:lnTo>
                <a:lnTo>
                  <a:pt x="374512" y="64228"/>
                </a:lnTo>
                <a:lnTo>
                  <a:pt x="371391" y="64406"/>
                </a:lnTo>
                <a:lnTo>
                  <a:pt x="420217" y="64406"/>
                </a:lnTo>
                <a:lnTo>
                  <a:pt x="423182" y="59957"/>
                </a:lnTo>
                <a:lnTo>
                  <a:pt x="426112" y="44344"/>
                </a:lnTo>
                <a:lnTo>
                  <a:pt x="425018" y="33980"/>
                </a:lnTo>
                <a:lnTo>
                  <a:pt x="422012" y="25300"/>
                </a:lnTo>
                <a:lnTo>
                  <a:pt x="421225" y="24062"/>
                </a:lnTo>
                <a:close/>
              </a:path>
              <a:path w="1036955" h="135890">
                <a:moveTo>
                  <a:pt x="494738" y="3287"/>
                </a:moveTo>
                <a:lnTo>
                  <a:pt x="470844" y="3287"/>
                </a:lnTo>
                <a:lnTo>
                  <a:pt x="470844" y="132100"/>
                </a:lnTo>
                <a:lnTo>
                  <a:pt x="494738" y="132100"/>
                </a:lnTo>
                <a:lnTo>
                  <a:pt x="494738" y="95630"/>
                </a:lnTo>
                <a:lnTo>
                  <a:pt x="515732" y="71526"/>
                </a:lnTo>
                <a:lnTo>
                  <a:pt x="543574" y="71526"/>
                </a:lnTo>
                <a:lnTo>
                  <a:pt x="538452" y="62406"/>
                </a:lnTo>
                <a:lnTo>
                  <a:pt x="494738" y="62406"/>
                </a:lnTo>
                <a:lnTo>
                  <a:pt x="494738" y="3287"/>
                </a:lnTo>
                <a:close/>
              </a:path>
              <a:path w="1036955" h="135890">
                <a:moveTo>
                  <a:pt x="543574" y="71526"/>
                </a:moveTo>
                <a:lnTo>
                  <a:pt x="515732" y="71526"/>
                </a:lnTo>
                <a:lnTo>
                  <a:pt x="550025" y="132100"/>
                </a:lnTo>
                <a:lnTo>
                  <a:pt x="577594" y="132100"/>
                </a:lnTo>
                <a:lnTo>
                  <a:pt x="543574" y="71526"/>
                </a:lnTo>
                <a:close/>
              </a:path>
              <a:path w="1036955" h="135890">
                <a:moveTo>
                  <a:pt x="574841" y="3287"/>
                </a:moveTo>
                <a:lnTo>
                  <a:pt x="546370" y="3287"/>
                </a:lnTo>
                <a:lnTo>
                  <a:pt x="494738" y="62406"/>
                </a:lnTo>
                <a:lnTo>
                  <a:pt x="538452" y="62406"/>
                </a:lnTo>
                <a:lnTo>
                  <a:pt x="532507" y="51820"/>
                </a:lnTo>
                <a:lnTo>
                  <a:pt x="574841" y="3287"/>
                </a:lnTo>
                <a:close/>
              </a:path>
              <a:path w="1036955" h="135890">
                <a:moveTo>
                  <a:pt x="702229" y="3287"/>
                </a:moveTo>
                <a:lnTo>
                  <a:pt x="610630" y="3287"/>
                </a:lnTo>
                <a:lnTo>
                  <a:pt x="610630" y="132100"/>
                </a:lnTo>
                <a:lnTo>
                  <a:pt x="706763" y="132100"/>
                </a:lnTo>
                <a:lnTo>
                  <a:pt x="706763" y="110394"/>
                </a:lnTo>
                <a:lnTo>
                  <a:pt x="634357" y="110394"/>
                </a:lnTo>
                <a:lnTo>
                  <a:pt x="634357" y="75882"/>
                </a:lnTo>
                <a:lnTo>
                  <a:pt x="696355" y="75882"/>
                </a:lnTo>
                <a:lnTo>
                  <a:pt x="696355" y="55108"/>
                </a:lnTo>
                <a:lnTo>
                  <a:pt x="634357" y="55108"/>
                </a:lnTo>
                <a:lnTo>
                  <a:pt x="634357" y="24784"/>
                </a:lnTo>
                <a:lnTo>
                  <a:pt x="702229" y="24784"/>
                </a:lnTo>
                <a:lnTo>
                  <a:pt x="702229" y="3287"/>
                </a:lnTo>
                <a:close/>
              </a:path>
              <a:path w="1036955" h="135890">
                <a:moveTo>
                  <a:pt x="788520" y="3287"/>
                </a:moveTo>
                <a:lnTo>
                  <a:pt x="747495" y="3287"/>
                </a:lnTo>
                <a:lnTo>
                  <a:pt x="747495" y="132100"/>
                </a:lnTo>
                <a:lnTo>
                  <a:pt x="771379" y="132100"/>
                </a:lnTo>
                <a:lnTo>
                  <a:pt x="771379" y="84290"/>
                </a:lnTo>
                <a:lnTo>
                  <a:pt x="819864" y="84290"/>
                </a:lnTo>
                <a:lnTo>
                  <a:pt x="817378" y="79746"/>
                </a:lnTo>
                <a:lnTo>
                  <a:pt x="824418" y="76742"/>
                </a:lnTo>
                <a:lnTo>
                  <a:pt x="832790" y="70452"/>
                </a:lnTo>
                <a:lnTo>
                  <a:pt x="836824" y="64406"/>
                </a:lnTo>
                <a:lnTo>
                  <a:pt x="771379" y="64406"/>
                </a:lnTo>
                <a:lnTo>
                  <a:pt x="771379" y="24062"/>
                </a:lnTo>
                <a:lnTo>
                  <a:pt x="837829" y="24062"/>
                </a:lnTo>
                <a:lnTo>
                  <a:pt x="834101" y="18201"/>
                </a:lnTo>
                <a:lnTo>
                  <a:pt x="828498" y="12586"/>
                </a:lnTo>
                <a:lnTo>
                  <a:pt x="819898" y="7310"/>
                </a:lnTo>
                <a:lnTo>
                  <a:pt x="810708" y="4583"/>
                </a:lnTo>
                <a:lnTo>
                  <a:pt x="800418" y="3533"/>
                </a:lnTo>
                <a:lnTo>
                  <a:pt x="788520" y="3287"/>
                </a:lnTo>
                <a:close/>
              </a:path>
              <a:path w="1036955" h="135890">
                <a:moveTo>
                  <a:pt x="819864" y="84290"/>
                </a:moveTo>
                <a:lnTo>
                  <a:pt x="792918" y="84290"/>
                </a:lnTo>
                <a:lnTo>
                  <a:pt x="818498" y="132100"/>
                </a:lnTo>
                <a:lnTo>
                  <a:pt x="846026" y="132100"/>
                </a:lnTo>
                <a:lnTo>
                  <a:pt x="819864" y="84290"/>
                </a:lnTo>
                <a:close/>
              </a:path>
              <a:path w="1036955" h="135890">
                <a:moveTo>
                  <a:pt x="837829" y="24062"/>
                </a:moveTo>
                <a:lnTo>
                  <a:pt x="782510" y="24062"/>
                </a:lnTo>
                <a:lnTo>
                  <a:pt x="791793" y="24131"/>
                </a:lnTo>
                <a:lnTo>
                  <a:pt x="798715" y="24477"/>
                </a:lnTo>
                <a:lnTo>
                  <a:pt x="818254" y="44344"/>
                </a:lnTo>
                <a:lnTo>
                  <a:pt x="815507" y="55181"/>
                </a:lnTo>
                <a:lnTo>
                  <a:pt x="808968" y="61093"/>
                </a:lnTo>
                <a:lnTo>
                  <a:pt x="801438" y="63512"/>
                </a:lnTo>
                <a:lnTo>
                  <a:pt x="795672" y="64050"/>
                </a:lnTo>
                <a:lnTo>
                  <a:pt x="791096" y="64228"/>
                </a:lnTo>
                <a:lnTo>
                  <a:pt x="787976" y="64406"/>
                </a:lnTo>
                <a:lnTo>
                  <a:pt x="836824" y="64406"/>
                </a:lnTo>
                <a:lnTo>
                  <a:pt x="839793" y="59957"/>
                </a:lnTo>
                <a:lnTo>
                  <a:pt x="842728" y="44344"/>
                </a:lnTo>
                <a:lnTo>
                  <a:pt x="841631" y="33980"/>
                </a:lnTo>
                <a:lnTo>
                  <a:pt x="838617" y="25300"/>
                </a:lnTo>
                <a:lnTo>
                  <a:pt x="837829" y="24062"/>
                </a:lnTo>
                <a:close/>
              </a:path>
              <a:path w="1036955" h="135890">
                <a:moveTo>
                  <a:pt x="893480" y="93798"/>
                </a:moveTo>
                <a:lnTo>
                  <a:pt x="873209" y="108038"/>
                </a:lnTo>
                <a:lnTo>
                  <a:pt x="881305" y="118106"/>
                </a:lnTo>
                <a:lnTo>
                  <a:pt x="890317" y="125171"/>
                </a:lnTo>
                <a:lnTo>
                  <a:pt x="899122" y="129775"/>
                </a:lnTo>
                <a:lnTo>
                  <a:pt x="906600" y="132456"/>
                </a:lnTo>
                <a:lnTo>
                  <a:pt x="914432" y="134645"/>
                </a:lnTo>
                <a:lnTo>
                  <a:pt x="922485" y="135388"/>
                </a:lnTo>
                <a:lnTo>
                  <a:pt x="929594" y="135388"/>
                </a:lnTo>
                <a:lnTo>
                  <a:pt x="949703" y="133071"/>
                </a:lnTo>
                <a:lnTo>
                  <a:pt x="967225" y="125759"/>
                </a:lnTo>
                <a:lnTo>
                  <a:pt x="979207" y="113326"/>
                </a:lnTo>
                <a:lnTo>
                  <a:pt x="933427" y="113326"/>
                </a:lnTo>
                <a:lnTo>
                  <a:pt x="916137" y="110945"/>
                </a:lnTo>
                <a:lnTo>
                  <a:pt x="904403" y="105348"/>
                </a:lnTo>
                <a:lnTo>
                  <a:pt x="897194" y="98859"/>
                </a:lnTo>
                <a:lnTo>
                  <a:pt x="893480" y="93798"/>
                </a:lnTo>
                <a:close/>
              </a:path>
              <a:path w="1036955" h="135890">
                <a:moveTo>
                  <a:pt x="931071" y="0"/>
                </a:moveTo>
                <a:lnTo>
                  <a:pt x="910316" y="2834"/>
                </a:lnTo>
                <a:lnTo>
                  <a:pt x="894230" y="10901"/>
                </a:lnTo>
                <a:lnTo>
                  <a:pt x="883832" y="23549"/>
                </a:lnTo>
                <a:lnTo>
                  <a:pt x="880140" y="40124"/>
                </a:lnTo>
                <a:lnTo>
                  <a:pt x="882712" y="53733"/>
                </a:lnTo>
                <a:lnTo>
                  <a:pt x="909898" y="74280"/>
                </a:lnTo>
                <a:lnTo>
                  <a:pt x="918087" y="76280"/>
                </a:lnTo>
                <a:lnTo>
                  <a:pt x="933605" y="79568"/>
                </a:lnTo>
                <a:lnTo>
                  <a:pt x="945301" y="82290"/>
                </a:lnTo>
                <a:lnTo>
                  <a:pt x="945657" y="82468"/>
                </a:lnTo>
                <a:lnTo>
                  <a:pt x="948588" y="83578"/>
                </a:lnTo>
                <a:lnTo>
                  <a:pt x="952599" y="85222"/>
                </a:lnTo>
                <a:lnTo>
                  <a:pt x="958243" y="88154"/>
                </a:lnTo>
                <a:lnTo>
                  <a:pt x="958243" y="100740"/>
                </a:lnTo>
                <a:lnTo>
                  <a:pt x="956599" y="107316"/>
                </a:lnTo>
                <a:lnTo>
                  <a:pt x="947311" y="111148"/>
                </a:lnTo>
                <a:lnTo>
                  <a:pt x="942735" y="112970"/>
                </a:lnTo>
                <a:lnTo>
                  <a:pt x="938002" y="113326"/>
                </a:lnTo>
                <a:lnTo>
                  <a:pt x="979207" y="113326"/>
                </a:lnTo>
                <a:lnTo>
                  <a:pt x="979610" y="112908"/>
                </a:lnTo>
                <a:lnTo>
                  <a:pt x="984305" y="93976"/>
                </a:lnTo>
                <a:lnTo>
                  <a:pt x="980220" y="76869"/>
                </a:lnTo>
                <a:lnTo>
                  <a:pt x="942536" y="55642"/>
                </a:lnTo>
                <a:lnTo>
                  <a:pt x="920598" y="50938"/>
                </a:lnTo>
                <a:lnTo>
                  <a:pt x="912982" y="48342"/>
                </a:lnTo>
                <a:lnTo>
                  <a:pt x="907558" y="44103"/>
                </a:lnTo>
                <a:lnTo>
                  <a:pt x="905490" y="37402"/>
                </a:lnTo>
                <a:lnTo>
                  <a:pt x="907464" y="30788"/>
                </a:lnTo>
                <a:lnTo>
                  <a:pt x="912778" y="25855"/>
                </a:lnTo>
                <a:lnTo>
                  <a:pt x="920518" y="22771"/>
                </a:lnTo>
                <a:lnTo>
                  <a:pt x="929772" y="21706"/>
                </a:lnTo>
                <a:lnTo>
                  <a:pt x="979109" y="21706"/>
                </a:lnTo>
                <a:lnTo>
                  <a:pt x="974840" y="16764"/>
                </a:lnTo>
                <a:lnTo>
                  <a:pt x="963961" y="8383"/>
                </a:lnTo>
                <a:lnTo>
                  <a:pt x="949590" y="2328"/>
                </a:lnTo>
                <a:lnTo>
                  <a:pt x="931071" y="0"/>
                </a:lnTo>
                <a:close/>
              </a:path>
              <a:path w="1036955" h="135890">
                <a:moveTo>
                  <a:pt x="979109" y="21706"/>
                </a:moveTo>
                <a:lnTo>
                  <a:pt x="929772" y="21706"/>
                </a:lnTo>
                <a:lnTo>
                  <a:pt x="943086" y="23800"/>
                </a:lnTo>
                <a:lnTo>
                  <a:pt x="952580" y="28889"/>
                </a:lnTo>
                <a:lnTo>
                  <a:pt x="959024" y="35179"/>
                </a:lnTo>
                <a:lnTo>
                  <a:pt x="963185" y="40878"/>
                </a:lnTo>
                <a:lnTo>
                  <a:pt x="982881" y="26072"/>
                </a:lnTo>
                <a:lnTo>
                  <a:pt x="979109" y="21706"/>
                </a:lnTo>
                <a:close/>
              </a:path>
              <a:path w="1036955" h="135890">
                <a:moveTo>
                  <a:pt x="1036355" y="3287"/>
                </a:moveTo>
                <a:lnTo>
                  <a:pt x="1012639" y="3287"/>
                </a:lnTo>
                <a:lnTo>
                  <a:pt x="1012639" y="28648"/>
                </a:lnTo>
                <a:lnTo>
                  <a:pt x="1023769" y="28648"/>
                </a:lnTo>
                <a:lnTo>
                  <a:pt x="1023769" y="40878"/>
                </a:lnTo>
                <a:lnTo>
                  <a:pt x="1013927" y="43768"/>
                </a:lnTo>
                <a:lnTo>
                  <a:pt x="1013927" y="53464"/>
                </a:lnTo>
                <a:lnTo>
                  <a:pt x="1018461" y="53066"/>
                </a:lnTo>
                <a:lnTo>
                  <a:pt x="1026649" y="52176"/>
                </a:lnTo>
                <a:lnTo>
                  <a:pt x="1036355" y="40124"/>
                </a:lnTo>
                <a:lnTo>
                  <a:pt x="1036355" y="3287"/>
                </a:lnTo>
                <a:close/>
              </a:path>
            </a:pathLst>
          </a:custGeom>
          <a:solidFill>
            <a:srgbClr val="010202"/>
          </a:solidFill>
        </p:spPr>
        <p:txBody>
          <a:bodyPr wrap="square" lIns="0" tIns="0" rIns="0" bIns="0" rtlCol="0"/>
          <a:lstStyle/>
          <a:p>
            <a:endParaRPr/>
          </a:p>
        </p:txBody>
      </p:sp>
      <p:sp>
        <p:nvSpPr>
          <p:cNvPr id="6" name="object 6"/>
          <p:cNvSpPr/>
          <p:nvPr/>
        </p:nvSpPr>
        <p:spPr>
          <a:xfrm>
            <a:off x="17863339" y="10018455"/>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10" y="3287"/>
                </a:lnTo>
                <a:lnTo>
                  <a:pt x="133210" y="132100"/>
                </a:lnTo>
                <a:lnTo>
                  <a:pt x="157105" y="132100"/>
                </a:lnTo>
                <a:lnTo>
                  <a:pt x="157105" y="84290"/>
                </a:lnTo>
                <a:lnTo>
                  <a:pt x="205618" y="84290"/>
                </a:lnTo>
                <a:lnTo>
                  <a:pt x="203135" y="79746"/>
                </a:lnTo>
                <a:lnTo>
                  <a:pt x="210164" y="76742"/>
                </a:lnTo>
                <a:lnTo>
                  <a:pt x="218522" y="70452"/>
                </a:lnTo>
                <a:lnTo>
                  <a:pt x="222549" y="64406"/>
                </a:lnTo>
                <a:lnTo>
                  <a:pt x="157105" y="64406"/>
                </a:lnTo>
                <a:lnTo>
                  <a:pt x="157105" y="24062"/>
                </a:lnTo>
                <a:lnTo>
                  <a:pt x="223567" y="24062"/>
                </a:lnTo>
                <a:lnTo>
                  <a:pt x="219851" y="18201"/>
                </a:lnTo>
                <a:lnTo>
                  <a:pt x="214255" y="12586"/>
                </a:lnTo>
                <a:lnTo>
                  <a:pt x="205651" y="7310"/>
                </a:lnTo>
                <a:lnTo>
                  <a:pt x="196459" y="4583"/>
                </a:lnTo>
                <a:lnTo>
                  <a:pt x="186169"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7" y="24062"/>
                </a:moveTo>
                <a:lnTo>
                  <a:pt x="168256" y="24062"/>
                </a:lnTo>
                <a:lnTo>
                  <a:pt x="177536" y="24131"/>
                </a:lnTo>
                <a:lnTo>
                  <a:pt x="184449" y="24477"/>
                </a:lnTo>
                <a:lnTo>
                  <a:pt x="203980" y="44344"/>
                </a:lnTo>
                <a:lnTo>
                  <a:pt x="201233" y="55181"/>
                </a:lnTo>
                <a:lnTo>
                  <a:pt x="194693" y="61093"/>
                </a:lnTo>
                <a:lnTo>
                  <a:pt x="187159" y="63512"/>
                </a:lnTo>
                <a:lnTo>
                  <a:pt x="181387" y="64050"/>
                </a:lnTo>
                <a:lnTo>
                  <a:pt x="176842" y="64228"/>
                </a:lnTo>
                <a:lnTo>
                  <a:pt x="173732" y="64406"/>
                </a:lnTo>
                <a:lnTo>
                  <a:pt x="222549" y="64406"/>
                </a:lnTo>
                <a:lnTo>
                  <a:pt x="225513" y="59957"/>
                </a:lnTo>
                <a:lnTo>
                  <a:pt x="228443" y="44344"/>
                </a:lnTo>
                <a:lnTo>
                  <a:pt x="227352" y="33980"/>
                </a:lnTo>
                <a:lnTo>
                  <a:pt x="224353" y="25300"/>
                </a:lnTo>
                <a:lnTo>
                  <a:pt x="223567" y="24062"/>
                </a:lnTo>
                <a:close/>
              </a:path>
              <a:path w="1236344" h="135890">
                <a:moveTo>
                  <a:pt x="328471" y="3287"/>
                </a:moveTo>
                <a:lnTo>
                  <a:pt x="301111" y="3287"/>
                </a:lnTo>
                <a:lnTo>
                  <a:pt x="257667" y="132100"/>
                </a:lnTo>
                <a:lnTo>
                  <a:pt x="283415" y="132100"/>
                </a:lnTo>
                <a:lnTo>
                  <a:pt x="290881" y="106928"/>
                </a:lnTo>
                <a:lnTo>
                  <a:pt x="363838" y="106928"/>
                </a:lnTo>
                <a:lnTo>
                  <a:pt x="356685" y="85965"/>
                </a:lnTo>
                <a:lnTo>
                  <a:pt x="297257" y="85965"/>
                </a:lnTo>
                <a:lnTo>
                  <a:pt x="315131" y="26637"/>
                </a:lnTo>
                <a:lnTo>
                  <a:pt x="336439" y="26637"/>
                </a:lnTo>
                <a:lnTo>
                  <a:pt x="328471" y="3287"/>
                </a:lnTo>
                <a:close/>
              </a:path>
              <a:path w="1236344" h="135890">
                <a:moveTo>
                  <a:pt x="363838" y="106928"/>
                </a:moveTo>
                <a:lnTo>
                  <a:pt x="339235" y="106928"/>
                </a:lnTo>
                <a:lnTo>
                  <a:pt x="346711" y="132100"/>
                </a:lnTo>
                <a:lnTo>
                  <a:pt x="372428" y="132100"/>
                </a:lnTo>
                <a:lnTo>
                  <a:pt x="363838" y="106928"/>
                </a:lnTo>
                <a:close/>
              </a:path>
              <a:path w="1236344" h="135890">
                <a:moveTo>
                  <a:pt x="336439" y="26637"/>
                </a:moveTo>
                <a:lnTo>
                  <a:pt x="315131" y="26637"/>
                </a:lnTo>
                <a:lnTo>
                  <a:pt x="332827" y="85965"/>
                </a:lnTo>
                <a:lnTo>
                  <a:pt x="356685" y="85965"/>
                </a:lnTo>
                <a:lnTo>
                  <a:pt x="336439" y="26637"/>
                </a:lnTo>
                <a:close/>
              </a:path>
              <a:path w="1236344" h="135890">
                <a:moveTo>
                  <a:pt x="431002" y="3287"/>
                </a:moveTo>
                <a:lnTo>
                  <a:pt x="409327" y="3287"/>
                </a:lnTo>
                <a:lnTo>
                  <a:pt x="409327" y="132100"/>
                </a:lnTo>
                <a:lnTo>
                  <a:pt x="432834" y="132100"/>
                </a:lnTo>
                <a:lnTo>
                  <a:pt x="431400" y="41799"/>
                </a:lnTo>
                <a:lnTo>
                  <a:pt x="455094" y="41799"/>
                </a:lnTo>
                <a:lnTo>
                  <a:pt x="431002" y="3287"/>
                </a:lnTo>
                <a:close/>
              </a:path>
              <a:path w="1236344" h="135890">
                <a:moveTo>
                  <a:pt x="455094" y="41799"/>
                </a:moveTo>
                <a:lnTo>
                  <a:pt x="431400" y="41799"/>
                </a:lnTo>
                <a:lnTo>
                  <a:pt x="487786" y="132100"/>
                </a:lnTo>
                <a:lnTo>
                  <a:pt x="508759" y="132100"/>
                </a:lnTo>
                <a:lnTo>
                  <a:pt x="508759" y="94342"/>
                </a:lnTo>
                <a:lnTo>
                  <a:pt x="487964" y="94342"/>
                </a:lnTo>
                <a:lnTo>
                  <a:pt x="455094" y="41799"/>
                </a:lnTo>
                <a:close/>
              </a:path>
              <a:path w="1236344" h="135890">
                <a:moveTo>
                  <a:pt x="508759" y="3287"/>
                </a:moveTo>
                <a:lnTo>
                  <a:pt x="485042" y="3287"/>
                </a:lnTo>
                <a:lnTo>
                  <a:pt x="487964" y="94342"/>
                </a:lnTo>
                <a:lnTo>
                  <a:pt x="508759" y="94342"/>
                </a:lnTo>
                <a:lnTo>
                  <a:pt x="508759" y="3287"/>
                </a:lnTo>
                <a:close/>
              </a:path>
              <a:path w="1236344" h="135890">
                <a:moveTo>
                  <a:pt x="575731" y="93798"/>
                </a:moveTo>
                <a:lnTo>
                  <a:pt x="555490" y="108038"/>
                </a:lnTo>
                <a:lnTo>
                  <a:pt x="563568" y="118106"/>
                </a:lnTo>
                <a:lnTo>
                  <a:pt x="572571" y="125171"/>
                </a:lnTo>
                <a:lnTo>
                  <a:pt x="581373" y="129775"/>
                </a:lnTo>
                <a:lnTo>
                  <a:pt x="588851" y="132456"/>
                </a:lnTo>
                <a:lnTo>
                  <a:pt x="596725" y="134645"/>
                </a:lnTo>
                <a:lnTo>
                  <a:pt x="604735" y="135388"/>
                </a:lnTo>
                <a:lnTo>
                  <a:pt x="611845" y="135388"/>
                </a:lnTo>
                <a:lnTo>
                  <a:pt x="631960" y="133071"/>
                </a:lnTo>
                <a:lnTo>
                  <a:pt x="649497" y="125759"/>
                </a:lnTo>
                <a:lnTo>
                  <a:pt x="661492" y="113326"/>
                </a:lnTo>
                <a:lnTo>
                  <a:pt x="615719" y="113326"/>
                </a:lnTo>
                <a:lnTo>
                  <a:pt x="598423" y="110945"/>
                </a:lnTo>
                <a:lnTo>
                  <a:pt x="586682" y="105348"/>
                </a:lnTo>
                <a:lnTo>
                  <a:pt x="579462" y="98859"/>
                </a:lnTo>
                <a:lnTo>
                  <a:pt x="575731" y="93798"/>
                </a:lnTo>
                <a:close/>
              </a:path>
              <a:path w="1236344" h="135890">
                <a:moveTo>
                  <a:pt x="613321" y="0"/>
                </a:moveTo>
                <a:lnTo>
                  <a:pt x="592590" y="2834"/>
                </a:lnTo>
                <a:lnTo>
                  <a:pt x="576517" y="10901"/>
                </a:lnTo>
                <a:lnTo>
                  <a:pt x="566124" y="23549"/>
                </a:lnTo>
                <a:lnTo>
                  <a:pt x="562433" y="40124"/>
                </a:lnTo>
                <a:lnTo>
                  <a:pt x="564998" y="53733"/>
                </a:lnTo>
                <a:lnTo>
                  <a:pt x="592149" y="74280"/>
                </a:lnTo>
                <a:lnTo>
                  <a:pt x="600379" y="76280"/>
                </a:lnTo>
                <a:lnTo>
                  <a:pt x="615897" y="79568"/>
                </a:lnTo>
                <a:lnTo>
                  <a:pt x="627551" y="82290"/>
                </a:lnTo>
                <a:lnTo>
                  <a:pt x="627949" y="82468"/>
                </a:lnTo>
                <a:lnTo>
                  <a:pt x="630839" y="83578"/>
                </a:lnTo>
                <a:lnTo>
                  <a:pt x="634881" y="85222"/>
                </a:lnTo>
                <a:lnTo>
                  <a:pt x="640524" y="88154"/>
                </a:lnTo>
                <a:lnTo>
                  <a:pt x="640524" y="100740"/>
                </a:lnTo>
                <a:lnTo>
                  <a:pt x="638891" y="107316"/>
                </a:lnTo>
                <a:lnTo>
                  <a:pt x="629561" y="111148"/>
                </a:lnTo>
                <a:lnTo>
                  <a:pt x="625007" y="112970"/>
                </a:lnTo>
                <a:lnTo>
                  <a:pt x="620253" y="113326"/>
                </a:lnTo>
                <a:lnTo>
                  <a:pt x="661492" y="113326"/>
                </a:lnTo>
                <a:lnTo>
                  <a:pt x="661895" y="112908"/>
                </a:lnTo>
                <a:lnTo>
                  <a:pt x="666597" y="93976"/>
                </a:lnTo>
                <a:lnTo>
                  <a:pt x="662511" y="76867"/>
                </a:lnTo>
                <a:lnTo>
                  <a:pt x="624829" y="55642"/>
                </a:lnTo>
                <a:lnTo>
                  <a:pt x="602850" y="50938"/>
                </a:lnTo>
                <a:lnTo>
                  <a:pt x="595238" y="48342"/>
                </a:lnTo>
                <a:lnTo>
                  <a:pt x="589817" y="44103"/>
                </a:lnTo>
                <a:lnTo>
                  <a:pt x="587751" y="37402"/>
                </a:lnTo>
                <a:lnTo>
                  <a:pt x="589724" y="30788"/>
                </a:lnTo>
                <a:lnTo>
                  <a:pt x="595034" y="25855"/>
                </a:lnTo>
                <a:lnTo>
                  <a:pt x="602770" y="22771"/>
                </a:lnTo>
                <a:lnTo>
                  <a:pt x="612023" y="21706"/>
                </a:lnTo>
                <a:lnTo>
                  <a:pt x="661363" y="21706"/>
                </a:lnTo>
                <a:lnTo>
                  <a:pt x="657095" y="16759"/>
                </a:lnTo>
                <a:lnTo>
                  <a:pt x="646215" y="8379"/>
                </a:lnTo>
                <a:lnTo>
                  <a:pt x="631842" y="2327"/>
                </a:lnTo>
                <a:lnTo>
                  <a:pt x="613321" y="0"/>
                </a:lnTo>
                <a:close/>
              </a:path>
              <a:path w="1236344" h="135890">
                <a:moveTo>
                  <a:pt x="661363" y="21706"/>
                </a:moveTo>
                <a:lnTo>
                  <a:pt x="612023" y="21706"/>
                </a:lnTo>
                <a:lnTo>
                  <a:pt x="625336" y="23800"/>
                </a:lnTo>
                <a:lnTo>
                  <a:pt x="634831" y="28889"/>
                </a:lnTo>
                <a:lnTo>
                  <a:pt x="641275" y="35179"/>
                </a:lnTo>
                <a:lnTo>
                  <a:pt x="645435" y="40878"/>
                </a:lnTo>
                <a:lnTo>
                  <a:pt x="665131" y="26072"/>
                </a:lnTo>
                <a:lnTo>
                  <a:pt x="661363" y="21706"/>
                </a:lnTo>
                <a:close/>
              </a:path>
              <a:path w="1236344" h="135890">
                <a:moveTo>
                  <a:pt x="773714" y="3287"/>
                </a:moveTo>
                <a:lnTo>
                  <a:pt x="715705" y="3287"/>
                </a:lnTo>
                <a:lnTo>
                  <a:pt x="715705" y="132100"/>
                </a:lnTo>
                <a:lnTo>
                  <a:pt x="739956" y="132100"/>
                </a:lnTo>
                <a:lnTo>
                  <a:pt x="739956" y="88468"/>
                </a:lnTo>
                <a:lnTo>
                  <a:pt x="773358" y="88468"/>
                </a:lnTo>
                <a:lnTo>
                  <a:pt x="780468" y="86824"/>
                </a:lnTo>
                <a:lnTo>
                  <a:pt x="795019" y="80742"/>
                </a:lnTo>
                <a:lnTo>
                  <a:pt x="804602" y="71026"/>
                </a:lnTo>
                <a:lnTo>
                  <a:pt x="805658" y="68626"/>
                </a:lnTo>
                <a:lnTo>
                  <a:pt x="739956" y="68626"/>
                </a:lnTo>
                <a:lnTo>
                  <a:pt x="739956" y="23884"/>
                </a:lnTo>
                <a:lnTo>
                  <a:pt x="805192" y="23884"/>
                </a:lnTo>
                <a:lnTo>
                  <a:pt x="801072" y="17241"/>
                </a:lnTo>
                <a:lnTo>
                  <a:pt x="791260" y="9470"/>
                </a:lnTo>
                <a:lnTo>
                  <a:pt x="781222" y="5287"/>
                </a:lnTo>
                <a:lnTo>
                  <a:pt x="773714" y="3287"/>
                </a:lnTo>
                <a:close/>
              </a:path>
              <a:path w="1236344" h="135890">
                <a:moveTo>
                  <a:pt x="805192" y="23884"/>
                </a:moveTo>
                <a:lnTo>
                  <a:pt x="766060" y="23884"/>
                </a:lnTo>
                <a:lnTo>
                  <a:pt x="774458" y="24062"/>
                </a:lnTo>
                <a:lnTo>
                  <a:pt x="780549" y="29255"/>
                </a:lnTo>
                <a:lnTo>
                  <a:pt x="782688" y="31182"/>
                </a:lnTo>
                <a:lnTo>
                  <a:pt x="786876" y="36114"/>
                </a:lnTo>
                <a:lnTo>
                  <a:pt x="786835" y="46166"/>
                </a:lnTo>
                <a:lnTo>
                  <a:pt x="766782" y="68626"/>
                </a:lnTo>
                <a:lnTo>
                  <a:pt x="805658" y="68626"/>
                </a:lnTo>
                <a:lnTo>
                  <a:pt x="809872" y="59044"/>
                </a:lnTo>
                <a:lnTo>
                  <a:pt x="811483" y="46166"/>
                </a:lnTo>
                <a:lnTo>
                  <a:pt x="808524" y="29255"/>
                </a:lnTo>
                <a:lnTo>
                  <a:pt x="805192" y="23884"/>
                </a:lnTo>
                <a:close/>
              </a:path>
              <a:path w="1236344" h="135890">
                <a:moveTo>
                  <a:pt x="909323" y="0"/>
                </a:moveTo>
                <a:lnTo>
                  <a:pt x="884776" y="5062"/>
                </a:lnTo>
                <a:lnTo>
                  <a:pt x="865156" y="19156"/>
                </a:lnTo>
                <a:lnTo>
                  <a:pt x="852150" y="40640"/>
                </a:lnTo>
                <a:lnTo>
                  <a:pt x="847440" y="67872"/>
                </a:lnTo>
                <a:lnTo>
                  <a:pt x="848323" y="80117"/>
                </a:lnTo>
                <a:lnTo>
                  <a:pt x="864581" y="115692"/>
                </a:lnTo>
                <a:lnTo>
                  <a:pt x="908925" y="135388"/>
                </a:lnTo>
                <a:lnTo>
                  <a:pt x="935311" y="129995"/>
                </a:lnTo>
                <a:lnTo>
                  <a:pt x="954741" y="115366"/>
                </a:lnTo>
                <a:lnTo>
                  <a:pt x="955981" y="113148"/>
                </a:lnTo>
                <a:lnTo>
                  <a:pt x="909679" y="113148"/>
                </a:lnTo>
                <a:lnTo>
                  <a:pt x="894823" y="109985"/>
                </a:lnTo>
                <a:lnTo>
                  <a:pt x="882956" y="100847"/>
                </a:lnTo>
                <a:lnTo>
                  <a:pt x="875092" y="86264"/>
                </a:lnTo>
                <a:lnTo>
                  <a:pt x="872245" y="66762"/>
                </a:lnTo>
                <a:lnTo>
                  <a:pt x="874902" y="48464"/>
                </a:lnTo>
                <a:lnTo>
                  <a:pt x="882405" y="34356"/>
                </a:lnTo>
                <a:lnTo>
                  <a:pt x="894050" y="25275"/>
                </a:lnTo>
                <a:lnTo>
                  <a:pt x="909134" y="22062"/>
                </a:lnTo>
                <a:lnTo>
                  <a:pt x="955238" y="22062"/>
                </a:lnTo>
                <a:lnTo>
                  <a:pt x="952192" y="17351"/>
                </a:lnTo>
                <a:lnTo>
                  <a:pt x="932454" y="4391"/>
                </a:lnTo>
                <a:lnTo>
                  <a:pt x="909323" y="0"/>
                </a:lnTo>
                <a:close/>
              </a:path>
              <a:path w="1236344" h="135890">
                <a:moveTo>
                  <a:pt x="955238" y="22062"/>
                </a:moveTo>
                <a:lnTo>
                  <a:pt x="909134" y="22062"/>
                </a:lnTo>
                <a:lnTo>
                  <a:pt x="925815" y="26076"/>
                </a:lnTo>
                <a:lnTo>
                  <a:pt x="937737" y="36799"/>
                </a:lnTo>
                <a:lnTo>
                  <a:pt x="944799" y="52250"/>
                </a:lnTo>
                <a:lnTo>
                  <a:pt x="946903" y="70448"/>
                </a:lnTo>
                <a:lnTo>
                  <a:pt x="943118" y="90199"/>
                </a:lnTo>
                <a:lnTo>
                  <a:pt x="934110" y="103424"/>
                </a:lnTo>
                <a:lnTo>
                  <a:pt x="922192" y="110836"/>
                </a:lnTo>
                <a:lnTo>
                  <a:pt x="909679" y="113148"/>
                </a:lnTo>
                <a:lnTo>
                  <a:pt x="955981" y="113148"/>
                </a:lnTo>
                <a:lnTo>
                  <a:pt x="966777" y="93825"/>
                </a:lnTo>
                <a:lnTo>
                  <a:pt x="970975" y="67694"/>
                </a:lnTo>
                <a:lnTo>
                  <a:pt x="965908" y="38559"/>
                </a:lnTo>
                <a:lnTo>
                  <a:pt x="955238" y="22062"/>
                </a:lnTo>
                <a:close/>
              </a:path>
              <a:path w="1236344" h="135890">
                <a:moveTo>
                  <a:pt x="1055308" y="3287"/>
                </a:moveTo>
                <a:lnTo>
                  <a:pt x="1014241" y="3287"/>
                </a:lnTo>
                <a:lnTo>
                  <a:pt x="1014241" y="132100"/>
                </a:lnTo>
                <a:lnTo>
                  <a:pt x="1038135" y="132100"/>
                </a:lnTo>
                <a:lnTo>
                  <a:pt x="1038135" y="84290"/>
                </a:lnTo>
                <a:lnTo>
                  <a:pt x="1086610" y="84290"/>
                </a:lnTo>
                <a:lnTo>
                  <a:pt x="1084124" y="79746"/>
                </a:lnTo>
                <a:lnTo>
                  <a:pt x="1091163" y="76742"/>
                </a:lnTo>
                <a:lnTo>
                  <a:pt x="1099535" y="70452"/>
                </a:lnTo>
                <a:lnTo>
                  <a:pt x="1103570" y="64406"/>
                </a:lnTo>
                <a:lnTo>
                  <a:pt x="1038135" y="64406"/>
                </a:lnTo>
                <a:lnTo>
                  <a:pt x="1038135" y="24062"/>
                </a:lnTo>
                <a:lnTo>
                  <a:pt x="1104589" y="24062"/>
                </a:lnTo>
                <a:lnTo>
                  <a:pt x="1100864" y="18201"/>
                </a:lnTo>
                <a:lnTo>
                  <a:pt x="1095254" y="12586"/>
                </a:lnTo>
                <a:lnTo>
                  <a:pt x="1086655" y="7310"/>
                </a:lnTo>
                <a:lnTo>
                  <a:pt x="1077476" y="4583"/>
                </a:lnTo>
                <a:lnTo>
                  <a:pt x="1067199" y="3533"/>
                </a:lnTo>
                <a:lnTo>
                  <a:pt x="1055308" y="3287"/>
                </a:lnTo>
                <a:close/>
              </a:path>
              <a:path w="1236344" h="135890">
                <a:moveTo>
                  <a:pt x="1086610" y="84290"/>
                </a:moveTo>
                <a:lnTo>
                  <a:pt x="1059664" y="84290"/>
                </a:lnTo>
                <a:lnTo>
                  <a:pt x="1085233" y="132100"/>
                </a:lnTo>
                <a:lnTo>
                  <a:pt x="1112772" y="132100"/>
                </a:lnTo>
                <a:lnTo>
                  <a:pt x="1086610" y="84290"/>
                </a:lnTo>
                <a:close/>
              </a:path>
              <a:path w="1236344" h="135890">
                <a:moveTo>
                  <a:pt x="1104589" y="24062"/>
                </a:moveTo>
                <a:lnTo>
                  <a:pt x="1049256" y="24062"/>
                </a:lnTo>
                <a:lnTo>
                  <a:pt x="1058538" y="24131"/>
                </a:lnTo>
                <a:lnTo>
                  <a:pt x="1065461" y="24477"/>
                </a:lnTo>
                <a:lnTo>
                  <a:pt x="1085010" y="44344"/>
                </a:lnTo>
                <a:lnTo>
                  <a:pt x="1082262" y="55181"/>
                </a:lnTo>
                <a:lnTo>
                  <a:pt x="1075719" y="61093"/>
                </a:lnTo>
                <a:lnTo>
                  <a:pt x="1068185" y="63512"/>
                </a:lnTo>
                <a:lnTo>
                  <a:pt x="1062417" y="64050"/>
                </a:lnTo>
                <a:lnTo>
                  <a:pt x="1057842" y="64228"/>
                </a:lnTo>
                <a:lnTo>
                  <a:pt x="1054732" y="64406"/>
                </a:lnTo>
                <a:lnTo>
                  <a:pt x="1103570" y="64406"/>
                </a:lnTo>
                <a:lnTo>
                  <a:pt x="1106539" y="59957"/>
                </a:lnTo>
                <a:lnTo>
                  <a:pt x="1109474" y="44344"/>
                </a:lnTo>
                <a:lnTo>
                  <a:pt x="1108381" y="33980"/>
                </a:lnTo>
                <a:lnTo>
                  <a:pt x="1105376" y="25300"/>
                </a:lnTo>
                <a:lnTo>
                  <a:pt x="1104589" y="24062"/>
                </a:lnTo>
                <a:close/>
              </a:path>
              <a:path w="1236344" h="135890">
                <a:moveTo>
                  <a:pt x="1200539" y="25172"/>
                </a:moveTo>
                <a:lnTo>
                  <a:pt x="1176456" y="25172"/>
                </a:lnTo>
                <a:lnTo>
                  <a:pt x="1176456" y="132100"/>
                </a:lnTo>
                <a:lnTo>
                  <a:pt x="1200539" y="132100"/>
                </a:lnTo>
                <a:lnTo>
                  <a:pt x="1200539" y="25172"/>
                </a:lnTo>
                <a:close/>
              </a:path>
              <a:path w="1236344" h="135890">
                <a:moveTo>
                  <a:pt x="1236108" y="3287"/>
                </a:moveTo>
                <a:lnTo>
                  <a:pt x="1141630" y="3287"/>
                </a:lnTo>
                <a:lnTo>
                  <a:pt x="1141630" y="25172"/>
                </a:lnTo>
                <a:lnTo>
                  <a:pt x="1236108" y="25172"/>
                </a:lnTo>
                <a:lnTo>
                  <a:pt x="1236108" y="3287"/>
                </a:lnTo>
                <a:close/>
              </a:path>
            </a:pathLst>
          </a:custGeom>
          <a:solidFill>
            <a:srgbClr val="010202"/>
          </a:solidFill>
        </p:spPr>
        <p:txBody>
          <a:bodyPr wrap="square" lIns="0" tIns="0" rIns="0" bIns="0" rtlCol="0"/>
          <a:lstStyle/>
          <a:p>
            <a:endParaRPr/>
          </a:p>
        </p:txBody>
      </p:sp>
      <p:sp>
        <p:nvSpPr>
          <p:cNvPr id="7" name="object 7"/>
          <p:cNvSpPr/>
          <p:nvPr/>
        </p:nvSpPr>
        <p:spPr>
          <a:xfrm>
            <a:off x="17873749" y="9829344"/>
            <a:ext cx="1567180" cy="135890"/>
          </a:xfrm>
          <a:custGeom>
            <a:avLst/>
            <a:gdLst/>
            <a:ahLst/>
            <a:cxnLst/>
            <a:rect l="l" t="t" r="r" b="b"/>
            <a:pathLst>
              <a:path w="1567180" h="135890">
                <a:moveTo>
                  <a:pt x="23716" y="3298"/>
                </a:moveTo>
                <a:lnTo>
                  <a:pt x="0" y="3298"/>
                </a:lnTo>
                <a:lnTo>
                  <a:pt x="0" y="132111"/>
                </a:lnTo>
                <a:lnTo>
                  <a:pt x="23716" y="132111"/>
                </a:lnTo>
                <a:lnTo>
                  <a:pt x="23716" y="3298"/>
                </a:lnTo>
                <a:close/>
              </a:path>
              <a:path w="1567180" h="135890">
                <a:moveTo>
                  <a:pt x="97630" y="3298"/>
                </a:moveTo>
                <a:lnTo>
                  <a:pt x="75924" y="3298"/>
                </a:lnTo>
                <a:lnTo>
                  <a:pt x="75924" y="132111"/>
                </a:lnTo>
                <a:lnTo>
                  <a:pt x="99452" y="132111"/>
                </a:lnTo>
                <a:lnTo>
                  <a:pt x="97986" y="41768"/>
                </a:lnTo>
                <a:lnTo>
                  <a:pt x="121694" y="41768"/>
                </a:lnTo>
                <a:lnTo>
                  <a:pt x="97630" y="3298"/>
                </a:lnTo>
                <a:close/>
              </a:path>
              <a:path w="1567180" h="135890">
                <a:moveTo>
                  <a:pt x="121694" y="41768"/>
                </a:moveTo>
                <a:lnTo>
                  <a:pt x="97986" y="41768"/>
                </a:lnTo>
                <a:lnTo>
                  <a:pt x="154382" y="132111"/>
                </a:lnTo>
                <a:lnTo>
                  <a:pt x="175334" y="132111"/>
                </a:lnTo>
                <a:lnTo>
                  <a:pt x="175334" y="94311"/>
                </a:lnTo>
                <a:lnTo>
                  <a:pt x="154560" y="94311"/>
                </a:lnTo>
                <a:lnTo>
                  <a:pt x="121694" y="41768"/>
                </a:lnTo>
                <a:close/>
              </a:path>
              <a:path w="1567180" h="135890">
                <a:moveTo>
                  <a:pt x="175334" y="3298"/>
                </a:moveTo>
                <a:lnTo>
                  <a:pt x="151660" y="3298"/>
                </a:lnTo>
                <a:lnTo>
                  <a:pt x="154560" y="94311"/>
                </a:lnTo>
                <a:lnTo>
                  <a:pt x="175334" y="94311"/>
                </a:lnTo>
                <a:lnTo>
                  <a:pt x="175334" y="3298"/>
                </a:lnTo>
                <a:close/>
              </a:path>
              <a:path w="1567180" h="135890">
                <a:moveTo>
                  <a:pt x="267855" y="25140"/>
                </a:moveTo>
                <a:lnTo>
                  <a:pt x="243783" y="25140"/>
                </a:lnTo>
                <a:lnTo>
                  <a:pt x="243783" y="132111"/>
                </a:lnTo>
                <a:lnTo>
                  <a:pt x="267855" y="132111"/>
                </a:lnTo>
                <a:lnTo>
                  <a:pt x="267855" y="25140"/>
                </a:lnTo>
                <a:close/>
              </a:path>
              <a:path w="1567180" h="135890">
                <a:moveTo>
                  <a:pt x="303446" y="3298"/>
                </a:moveTo>
                <a:lnTo>
                  <a:pt x="208946" y="3298"/>
                </a:lnTo>
                <a:lnTo>
                  <a:pt x="208946" y="25140"/>
                </a:lnTo>
                <a:lnTo>
                  <a:pt x="303446" y="25140"/>
                </a:lnTo>
                <a:lnTo>
                  <a:pt x="303446" y="3298"/>
                </a:lnTo>
                <a:close/>
              </a:path>
              <a:path w="1567180" h="135890">
                <a:moveTo>
                  <a:pt x="427704" y="3298"/>
                </a:moveTo>
                <a:lnTo>
                  <a:pt x="336125" y="3298"/>
                </a:lnTo>
                <a:lnTo>
                  <a:pt x="336125" y="132111"/>
                </a:lnTo>
                <a:lnTo>
                  <a:pt x="432280" y="132111"/>
                </a:lnTo>
                <a:lnTo>
                  <a:pt x="432280" y="110405"/>
                </a:lnTo>
                <a:lnTo>
                  <a:pt x="359831" y="110405"/>
                </a:lnTo>
                <a:lnTo>
                  <a:pt x="359831" y="75892"/>
                </a:lnTo>
                <a:lnTo>
                  <a:pt x="421871" y="75892"/>
                </a:lnTo>
                <a:lnTo>
                  <a:pt x="421871" y="55108"/>
                </a:lnTo>
                <a:lnTo>
                  <a:pt x="359831" y="55108"/>
                </a:lnTo>
                <a:lnTo>
                  <a:pt x="359831" y="24784"/>
                </a:lnTo>
                <a:lnTo>
                  <a:pt x="427704" y="24784"/>
                </a:lnTo>
                <a:lnTo>
                  <a:pt x="427704" y="3298"/>
                </a:lnTo>
                <a:close/>
              </a:path>
              <a:path w="1567180" h="135890">
                <a:moveTo>
                  <a:pt x="514047" y="3298"/>
                </a:moveTo>
                <a:lnTo>
                  <a:pt x="472980" y="3298"/>
                </a:lnTo>
                <a:lnTo>
                  <a:pt x="472980" y="132111"/>
                </a:lnTo>
                <a:lnTo>
                  <a:pt x="496874" y="132111"/>
                </a:lnTo>
                <a:lnTo>
                  <a:pt x="496874" y="84290"/>
                </a:lnTo>
                <a:lnTo>
                  <a:pt x="545393" y="84290"/>
                </a:lnTo>
                <a:lnTo>
                  <a:pt x="542894" y="79714"/>
                </a:lnTo>
                <a:lnTo>
                  <a:pt x="549935" y="76729"/>
                </a:lnTo>
                <a:lnTo>
                  <a:pt x="558299" y="70436"/>
                </a:lnTo>
                <a:lnTo>
                  <a:pt x="562314" y="64406"/>
                </a:lnTo>
                <a:lnTo>
                  <a:pt x="496874" y="64406"/>
                </a:lnTo>
                <a:lnTo>
                  <a:pt x="496874" y="24072"/>
                </a:lnTo>
                <a:lnTo>
                  <a:pt x="563347" y="24072"/>
                </a:lnTo>
                <a:lnTo>
                  <a:pt x="559622" y="18210"/>
                </a:lnTo>
                <a:lnTo>
                  <a:pt x="554025" y="12596"/>
                </a:lnTo>
                <a:lnTo>
                  <a:pt x="545421" y="7321"/>
                </a:lnTo>
                <a:lnTo>
                  <a:pt x="536231" y="4594"/>
                </a:lnTo>
                <a:lnTo>
                  <a:pt x="525943" y="3543"/>
                </a:lnTo>
                <a:lnTo>
                  <a:pt x="514047" y="3298"/>
                </a:lnTo>
                <a:close/>
              </a:path>
              <a:path w="1567180" h="135890">
                <a:moveTo>
                  <a:pt x="545393" y="84290"/>
                </a:moveTo>
                <a:lnTo>
                  <a:pt x="518444" y="84290"/>
                </a:lnTo>
                <a:lnTo>
                  <a:pt x="543972" y="132111"/>
                </a:lnTo>
                <a:lnTo>
                  <a:pt x="571511" y="132111"/>
                </a:lnTo>
                <a:lnTo>
                  <a:pt x="545393" y="84290"/>
                </a:lnTo>
                <a:close/>
              </a:path>
              <a:path w="1567180" h="135890">
                <a:moveTo>
                  <a:pt x="563347" y="24072"/>
                </a:moveTo>
                <a:lnTo>
                  <a:pt x="508036" y="24072"/>
                </a:lnTo>
                <a:lnTo>
                  <a:pt x="517310" y="24140"/>
                </a:lnTo>
                <a:lnTo>
                  <a:pt x="524220" y="24479"/>
                </a:lnTo>
                <a:lnTo>
                  <a:pt x="543749" y="44312"/>
                </a:lnTo>
                <a:lnTo>
                  <a:pt x="541002" y="55155"/>
                </a:lnTo>
                <a:lnTo>
                  <a:pt x="534462" y="61077"/>
                </a:lnTo>
                <a:lnTo>
                  <a:pt x="526929" y="63508"/>
                </a:lnTo>
                <a:lnTo>
                  <a:pt x="521156" y="64050"/>
                </a:lnTo>
                <a:lnTo>
                  <a:pt x="516612" y="64228"/>
                </a:lnTo>
                <a:lnTo>
                  <a:pt x="513513" y="64406"/>
                </a:lnTo>
                <a:lnTo>
                  <a:pt x="562314" y="64406"/>
                </a:lnTo>
                <a:lnTo>
                  <a:pt x="565293" y="59932"/>
                </a:lnTo>
                <a:lnTo>
                  <a:pt x="568223" y="44312"/>
                </a:lnTo>
                <a:lnTo>
                  <a:pt x="567131" y="33969"/>
                </a:lnTo>
                <a:lnTo>
                  <a:pt x="564124" y="25296"/>
                </a:lnTo>
                <a:lnTo>
                  <a:pt x="563347" y="24072"/>
                </a:lnTo>
                <a:close/>
              </a:path>
              <a:path w="1567180" h="135890">
                <a:moveTo>
                  <a:pt x="635017" y="3298"/>
                </a:moveTo>
                <a:lnTo>
                  <a:pt x="613321" y="3298"/>
                </a:lnTo>
                <a:lnTo>
                  <a:pt x="613321" y="132111"/>
                </a:lnTo>
                <a:lnTo>
                  <a:pt x="636849" y="132111"/>
                </a:lnTo>
                <a:lnTo>
                  <a:pt x="635373" y="41768"/>
                </a:lnTo>
                <a:lnTo>
                  <a:pt x="659085" y="41768"/>
                </a:lnTo>
                <a:lnTo>
                  <a:pt x="635017" y="3298"/>
                </a:lnTo>
                <a:close/>
              </a:path>
              <a:path w="1567180" h="135890">
                <a:moveTo>
                  <a:pt x="659085" y="41768"/>
                </a:moveTo>
                <a:lnTo>
                  <a:pt x="635373" y="41768"/>
                </a:lnTo>
                <a:lnTo>
                  <a:pt x="691779" y="132111"/>
                </a:lnTo>
                <a:lnTo>
                  <a:pt x="712774" y="132111"/>
                </a:lnTo>
                <a:lnTo>
                  <a:pt x="712774" y="94311"/>
                </a:lnTo>
                <a:lnTo>
                  <a:pt x="691957" y="94311"/>
                </a:lnTo>
                <a:lnTo>
                  <a:pt x="659085" y="41768"/>
                </a:lnTo>
                <a:close/>
              </a:path>
              <a:path w="1567180" h="135890">
                <a:moveTo>
                  <a:pt x="712774" y="3298"/>
                </a:moveTo>
                <a:lnTo>
                  <a:pt x="689057" y="3298"/>
                </a:lnTo>
                <a:lnTo>
                  <a:pt x="691957" y="94311"/>
                </a:lnTo>
                <a:lnTo>
                  <a:pt x="712774" y="94311"/>
                </a:lnTo>
                <a:lnTo>
                  <a:pt x="712774" y="3298"/>
                </a:lnTo>
                <a:close/>
              </a:path>
              <a:path w="1567180" h="135890">
                <a:moveTo>
                  <a:pt x="814226" y="3298"/>
                </a:moveTo>
                <a:lnTo>
                  <a:pt x="786876" y="3298"/>
                </a:lnTo>
                <a:lnTo>
                  <a:pt x="743411" y="132111"/>
                </a:lnTo>
                <a:lnTo>
                  <a:pt x="769159" y="132111"/>
                </a:lnTo>
                <a:lnTo>
                  <a:pt x="776646" y="106897"/>
                </a:lnTo>
                <a:lnTo>
                  <a:pt x="849579" y="106897"/>
                </a:lnTo>
                <a:lnTo>
                  <a:pt x="842425" y="85934"/>
                </a:lnTo>
                <a:lnTo>
                  <a:pt x="783044" y="85934"/>
                </a:lnTo>
                <a:lnTo>
                  <a:pt x="800886" y="26606"/>
                </a:lnTo>
                <a:lnTo>
                  <a:pt x="822180" y="26606"/>
                </a:lnTo>
                <a:lnTo>
                  <a:pt x="814226" y="3298"/>
                </a:lnTo>
                <a:close/>
              </a:path>
              <a:path w="1567180" h="135890">
                <a:moveTo>
                  <a:pt x="849579" y="106897"/>
                </a:moveTo>
                <a:lnTo>
                  <a:pt x="824990" y="106897"/>
                </a:lnTo>
                <a:lnTo>
                  <a:pt x="832456" y="132111"/>
                </a:lnTo>
                <a:lnTo>
                  <a:pt x="858183" y="132111"/>
                </a:lnTo>
                <a:lnTo>
                  <a:pt x="849579" y="106897"/>
                </a:lnTo>
                <a:close/>
              </a:path>
              <a:path w="1567180" h="135890">
                <a:moveTo>
                  <a:pt x="822180" y="26606"/>
                </a:moveTo>
                <a:lnTo>
                  <a:pt x="800886" y="26606"/>
                </a:lnTo>
                <a:lnTo>
                  <a:pt x="818592" y="85934"/>
                </a:lnTo>
                <a:lnTo>
                  <a:pt x="842425" y="85934"/>
                </a:lnTo>
                <a:lnTo>
                  <a:pt x="822180" y="26606"/>
                </a:lnTo>
                <a:close/>
              </a:path>
              <a:path w="1567180" h="135890">
                <a:moveTo>
                  <a:pt x="922841" y="25140"/>
                </a:moveTo>
                <a:lnTo>
                  <a:pt x="898768" y="25140"/>
                </a:lnTo>
                <a:lnTo>
                  <a:pt x="898768" y="132111"/>
                </a:lnTo>
                <a:lnTo>
                  <a:pt x="922841" y="132111"/>
                </a:lnTo>
                <a:lnTo>
                  <a:pt x="922841" y="25140"/>
                </a:lnTo>
                <a:close/>
              </a:path>
              <a:path w="1567180" h="135890">
                <a:moveTo>
                  <a:pt x="958421" y="3298"/>
                </a:moveTo>
                <a:lnTo>
                  <a:pt x="863900" y="3298"/>
                </a:lnTo>
                <a:lnTo>
                  <a:pt x="863900" y="25140"/>
                </a:lnTo>
                <a:lnTo>
                  <a:pt x="958421" y="25140"/>
                </a:lnTo>
                <a:lnTo>
                  <a:pt x="958421" y="3298"/>
                </a:lnTo>
                <a:close/>
              </a:path>
              <a:path w="1567180" h="135890">
                <a:moveTo>
                  <a:pt x="1015162" y="3298"/>
                </a:moveTo>
                <a:lnTo>
                  <a:pt x="991456" y="3298"/>
                </a:lnTo>
                <a:lnTo>
                  <a:pt x="991456" y="132111"/>
                </a:lnTo>
                <a:lnTo>
                  <a:pt x="1015162" y="132111"/>
                </a:lnTo>
                <a:lnTo>
                  <a:pt x="1015162" y="3298"/>
                </a:lnTo>
                <a:close/>
              </a:path>
              <a:path w="1567180" h="135890">
                <a:moveTo>
                  <a:pt x="1115348" y="0"/>
                </a:moveTo>
                <a:lnTo>
                  <a:pt x="1090821" y="5059"/>
                </a:lnTo>
                <a:lnTo>
                  <a:pt x="1071214" y="19149"/>
                </a:lnTo>
                <a:lnTo>
                  <a:pt x="1058214" y="40635"/>
                </a:lnTo>
                <a:lnTo>
                  <a:pt x="1053507" y="67882"/>
                </a:lnTo>
                <a:lnTo>
                  <a:pt x="1054387" y="80123"/>
                </a:lnTo>
                <a:lnTo>
                  <a:pt x="1070648" y="115692"/>
                </a:lnTo>
                <a:lnTo>
                  <a:pt x="1114992" y="135367"/>
                </a:lnTo>
                <a:lnTo>
                  <a:pt x="1141371" y="129979"/>
                </a:lnTo>
                <a:lnTo>
                  <a:pt x="1160799" y="115361"/>
                </a:lnTo>
                <a:lnTo>
                  <a:pt x="1162054" y="113116"/>
                </a:lnTo>
                <a:lnTo>
                  <a:pt x="1115735" y="113116"/>
                </a:lnTo>
                <a:lnTo>
                  <a:pt x="1100863" y="109958"/>
                </a:lnTo>
                <a:lnTo>
                  <a:pt x="1088990" y="100833"/>
                </a:lnTo>
                <a:lnTo>
                  <a:pt x="1081126" y="86263"/>
                </a:lnTo>
                <a:lnTo>
                  <a:pt x="1078281" y="66772"/>
                </a:lnTo>
                <a:lnTo>
                  <a:pt x="1080941" y="48471"/>
                </a:lnTo>
                <a:lnTo>
                  <a:pt x="1088448" y="34362"/>
                </a:lnTo>
                <a:lnTo>
                  <a:pt x="1100094" y="25284"/>
                </a:lnTo>
                <a:lnTo>
                  <a:pt x="1115170" y="22072"/>
                </a:lnTo>
                <a:lnTo>
                  <a:pt x="1161291" y="22072"/>
                </a:lnTo>
                <a:lnTo>
                  <a:pt x="1158240" y="17356"/>
                </a:lnTo>
                <a:lnTo>
                  <a:pt x="1138493" y="4393"/>
                </a:lnTo>
                <a:lnTo>
                  <a:pt x="1115348" y="0"/>
                </a:lnTo>
                <a:close/>
              </a:path>
              <a:path w="1567180" h="135890">
                <a:moveTo>
                  <a:pt x="1161291" y="22072"/>
                </a:moveTo>
                <a:lnTo>
                  <a:pt x="1115170" y="22072"/>
                </a:lnTo>
                <a:lnTo>
                  <a:pt x="1131859" y="26086"/>
                </a:lnTo>
                <a:lnTo>
                  <a:pt x="1143787" y="36805"/>
                </a:lnTo>
                <a:lnTo>
                  <a:pt x="1150854" y="52243"/>
                </a:lnTo>
                <a:lnTo>
                  <a:pt x="1152959" y="70416"/>
                </a:lnTo>
                <a:lnTo>
                  <a:pt x="1149175" y="90186"/>
                </a:lnTo>
                <a:lnTo>
                  <a:pt x="1140166" y="103409"/>
                </a:lnTo>
                <a:lnTo>
                  <a:pt x="1128248" y="110810"/>
                </a:lnTo>
                <a:lnTo>
                  <a:pt x="1115735" y="113116"/>
                </a:lnTo>
                <a:lnTo>
                  <a:pt x="1162054" y="113116"/>
                </a:lnTo>
                <a:lnTo>
                  <a:pt x="1172833" y="93830"/>
                </a:lnTo>
                <a:lnTo>
                  <a:pt x="1177032" y="67704"/>
                </a:lnTo>
                <a:lnTo>
                  <a:pt x="1171963" y="38568"/>
                </a:lnTo>
                <a:lnTo>
                  <a:pt x="1161291" y="22072"/>
                </a:lnTo>
                <a:close/>
              </a:path>
              <a:path w="1567180" h="135890">
                <a:moveTo>
                  <a:pt x="1236674" y="3298"/>
                </a:moveTo>
                <a:lnTo>
                  <a:pt x="1215010" y="3298"/>
                </a:lnTo>
                <a:lnTo>
                  <a:pt x="1215010" y="132111"/>
                </a:lnTo>
                <a:lnTo>
                  <a:pt x="1238506" y="132111"/>
                </a:lnTo>
                <a:lnTo>
                  <a:pt x="1237072" y="41768"/>
                </a:lnTo>
                <a:lnTo>
                  <a:pt x="1260760" y="41768"/>
                </a:lnTo>
                <a:lnTo>
                  <a:pt x="1236674" y="3298"/>
                </a:lnTo>
                <a:close/>
              </a:path>
              <a:path w="1567180" h="135890">
                <a:moveTo>
                  <a:pt x="1260760" y="41768"/>
                </a:moveTo>
                <a:lnTo>
                  <a:pt x="1237072" y="41768"/>
                </a:lnTo>
                <a:lnTo>
                  <a:pt x="1293478" y="132111"/>
                </a:lnTo>
                <a:lnTo>
                  <a:pt x="1314431" y="132111"/>
                </a:lnTo>
                <a:lnTo>
                  <a:pt x="1314431" y="94311"/>
                </a:lnTo>
                <a:lnTo>
                  <a:pt x="1293656" y="94311"/>
                </a:lnTo>
                <a:lnTo>
                  <a:pt x="1260760" y="41768"/>
                </a:lnTo>
                <a:close/>
              </a:path>
              <a:path w="1567180" h="135890">
                <a:moveTo>
                  <a:pt x="1314431" y="3298"/>
                </a:moveTo>
                <a:lnTo>
                  <a:pt x="1290725" y="3298"/>
                </a:lnTo>
                <a:lnTo>
                  <a:pt x="1293656" y="94311"/>
                </a:lnTo>
                <a:lnTo>
                  <a:pt x="1314431" y="94311"/>
                </a:lnTo>
                <a:lnTo>
                  <a:pt x="1314431" y="3298"/>
                </a:lnTo>
                <a:close/>
              </a:path>
              <a:path w="1567180" h="135890">
                <a:moveTo>
                  <a:pt x="1415883" y="3298"/>
                </a:moveTo>
                <a:lnTo>
                  <a:pt x="1388533" y="3298"/>
                </a:lnTo>
                <a:lnTo>
                  <a:pt x="1345110" y="132111"/>
                </a:lnTo>
                <a:lnTo>
                  <a:pt x="1370816" y="132111"/>
                </a:lnTo>
                <a:lnTo>
                  <a:pt x="1378293" y="106897"/>
                </a:lnTo>
                <a:lnTo>
                  <a:pt x="1451261" y="106897"/>
                </a:lnTo>
                <a:lnTo>
                  <a:pt x="1444102" y="85934"/>
                </a:lnTo>
                <a:lnTo>
                  <a:pt x="1384701" y="85934"/>
                </a:lnTo>
                <a:lnTo>
                  <a:pt x="1402575" y="26606"/>
                </a:lnTo>
                <a:lnTo>
                  <a:pt x="1423843" y="26606"/>
                </a:lnTo>
                <a:lnTo>
                  <a:pt x="1415883" y="3298"/>
                </a:lnTo>
                <a:close/>
              </a:path>
              <a:path w="1567180" h="135890">
                <a:moveTo>
                  <a:pt x="1451261" y="106897"/>
                </a:moveTo>
                <a:lnTo>
                  <a:pt x="1426647" y="106897"/>
                </a:lnTo>
                <a:lnTo>
                  <a:pt x="1434155" y="132111"/>
                </a:lnTo>
                <a:lnTo>
                  <a:pt x="1459871" y="132111"/>
                </a:lnTo>
                <a:lnTo>
                  <a:pt x="1451261" y="106897"/>
                </a:lnTo>
                <a:close/>
              </a:path>
              <a:path w="1567180" h="135890">
                <a:moveTo>
                  <a:pt x="1423843" y="26606"/>
                </a:moveTo>
                <a:lnTo>
                  <a:pt x="1402575" y="26606"/>
                </a:lnTo>
                <a:lnTo>
                  <a:pt x="1420281" y="85934"/>
                </a:lnTo>
                <a:lnTo>
                  <a:pt x="1444102" y="85934"/>
                </a:lnTo>
                <a:lnTo>
                  <a:pt x="1423843" y="26606"/>
                </a:lnTo>
                <a:close/>
              </a:path>
              <a:path w="1567180" h="135890">
                <a:moveTo>
                  <a:pt x="1515514" y="3298"/>
                </a:moveTo>
                <a:lnTo>
                  <a:pt x="1491263" y="3298"/>
                </a:lnTo>
                <a:lnTo>
                  <a:pt x="1491263" y="132111"/>
                </a:lnTo>
                <a:lnTo>
                  <a:pt x="1566622" y="132111"/>
                </a:lnTo>
                <a:lnTo>
                  <a:pt x="1566622" y="110227"/>
                </a:lnTo>
                <a:lnTo>
                  <a:pt x="1515514" y="110227"/>
                </a:lnTo>
                <a:lnTo>
                  <a:pt x="1515514" y="3298"/>
                </a:lnTo>
                <a:close/>
              </a:path>
            </a:pathLst>
          </a:custGeom>
          <a:solidFill>
            <a:srgbClr val="010202"/>
          </a:solidFill>
        </p:spPr>
        <p:txBody>
          <a:bodyPr wrap="square" lIns="0" tIns="0" rIns="0" bIns="0" rtlCol="0"/>
          <a:lstStyle/>
          <a:p>
            <a:endParaRPr/>
          </a:p>
        </p:txBody>
      </p:sp>
      <p:sp>
        <p:nvSpPr>
          <p:cNvPr id="8" name="object 8"/>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E84610"/>
            </a:solidFill>
          </a:ln>
        </p:spPr>
        <p:txBody>
          <a:bodyPr wrap="square" lIns="0" tIns="0" rIns="0" bIns="0" rtlCol="0"/>
          <a:lstStyle/>
          <a:p>
            <a:endParaRPr baseline="-25000" dirty="0"/>
          </a:p>
        </p:txBody>
      </p:sp>
      <p:sp>
        <p:nvSpPr>
          <p:cNvPr id="9" name="object 9"/>
          <p:cNvSpPr/>
          <p:nvPr/>
        </p:nvSpPr>
        <p:spPr>
          <a:xfrm>
            <a:off x="0" y="9148736"/>
            <a:ext cx="2160905" cy="2160270"/>
          </a:xfrm>
          <a:custGeom>
            <a:avLst/>
            <a:gdLst/>
            <a:ahLst/>
            <a:cxnLst/>
            <a:rect l="l" t="t" r="r" b="b"/>
            <a:pathLst>
              <a:path w="2160905" h="2160270">
                <a:moveTo>
                  <a:pt x="1005" y="0"/>
                </a:moveTo>
                <a:lnTo>
                  <a:pt x="0" y="1005"/>
                </a:lnTo>
                <a:lnTo>
                  <a:pt x="0" y="2159819"/>
                </a:lnTo>
                <a:lnTo>
                  <a:pt x="2160834" y="2159819"/>
                </a:lnTo>
                <a:lnTo>
                  <a:pt x="1005" y="0"/>
                </a:lnTo>
                <a:close/>
              </a:path>
            </a:pathLst>
          </a:custGeom>
          <a:solidFill>
            <a:srgbClr val="E84610"/>
          </a:solidFill>
        </p:spPr>
        <p:txBody>
          <a:bodyPr wrap="square" lIns="0" tIns="0" rIns="0" bIns="0" rtlCol="0"/>
          <a:lstStyle/>
          <a:p>
            <a:endParaRPr/>
          </a:p>
        </p:txBody>
      </p:sp>
      <p:sp>
        <p:nvSpPr>
          <p:cNvPr id="10" name="object 10"/>
          <p:cNvSpPr txBox="1">
            <a:spLocks noGrp="1"/>
          </p:cNvSpPr>
          <p:nvPr>
            <p:ph type="title"/>
          </p:nvPr>
        </p:nvSpPr>
        <p:spPr>
          <a:xfrm>
            <a:off x="9009098" y="3805815"/>
            <a:ext cx="8053350" cy="3481704"/>
          </a:xfrm>
          <a:prstGeom prst="rect">
            <a:avLst/>
          </a:prstGeom>
        </p:spPr>
        <p:txBody>
          <a:bodyPr vert="horz" wrap="square" lIns="0" tIns="12700" rIns="0" bIns="0" rtlCol="0">
            <a:spAutoFit/>
          </a:bodyPr>
          <a:lstStyle/>
          <a:p>
            <a:pPr marL="12700" marR="5080">
              <a:lnSpc>
                <a:spcPct val="119400"/>
              </a:lnSpc>
              <a:spcBef>
                <a:spcPts val="100"/>
              </a:spcBef>
            </a:pPr>
            <a:r>
              <a:rPr sz="3800" b="0" spc="-10" dirty="0">
                <a:solidFill>
                  <a:srgbClr val="000000"/>
                </a:solidFill>
                <a:latin typeface="Arial"/>
                <a:cs typeface="Arial"/>
              </a:rPr>
              <a:t>Each</a:t>
            </a:r>
            <a:r>
              <a:rPr sz="3800" b="0" spc="-190" dirty="0">
                <a:solidFill>
                  <a:srgbClr val="000000"/>
                </a:solidFill>
                <a:latin typeface="Arial"/>
                <a:cs typeface="Arial"/>
              </a:rPr>
              <a:t> </a:t>
            </a:r>
            <a:r>
              <a:rPr sz="3800" b="0" dirty="0">
                <a:solidFill>
                  <a:srgbClr val="000000"/>
                </a:solidFill>
                <a:latin typeface="Arial"/>
                <a:cs typeface="Arial"/>
              </a:rPr>
              <a:t>IFI</a:t>
            </a:r>
            <a:r>
              <a:rPr sz="3800" b="0" spc="-190" dirty="0">
                <a:solidFill>
                  <a:srgbClr val="000000"/>
                </a:solidFill>
                <a:latin typeface="Arial"/>
                <a:cs typeface="Arial"/>
              </a:rPr>
              <a:t> </a:t>
            </a:r>
            <a:r>
              <a:rPr sz="3800" b="0" dirty="0">
                <a:solidFill>
                  <a:srgbClr val="000000"/>
                </a:solidFill>
                <a:latin typeface="Arial"/>
                <a:cs typeface="Arial"/>
              </a:rPr>
              <a:t>has</a:t>
            </a:r>
            <a:r>
              <a:rPr sz="3800" b="0" spc="-190" dirty="0">
                <a:solidFill>
                  <a:srgbClr val="000000"/>
                </a:solidFill>
                <a:latin typeface="Arial"/>
                <a:cs typeface="Arial"/>
              </a:rPr>
              <a:t> </a:t>
            </a:r>
            <a:r>
              <a:rPr sz="3800" b="0" dirty="0">
                <a:solidFill>
                  <a:srgbClr val="000000"/>
                </a:solidFill>
                <a:latin typeface="Arial"/>
                <a:cs typeface="Arial"/>
              </a:rPr>
              <a:t>a</a:t>
            </a:r>
            <a:r>
              <a:rPr sz="3800" b="0" spc="-190" dirty="0">
                <a:solidFill>
                  <a:srgbClr val="000000"/>
                </a:solidFill>
                <a:latin typeface="Arial"/>
                <a:cs typeface="Arial"/>
              </a:rPr>
              <a:t> </a:t>
            </a:r>
            <a:r>
              <a:rPr sz="3800" b="0" dirty="0">
                <a:solidFill>
                  <a:srgbClr val="000000"/>
                </a:solidFill>
                <a:latin typeface="Arial"/>
                <a:cs typeface="Arial"/>
              </a:rPr>
              <a:t>set</a:t>
            </a:r>
            <a:r>
              <a:rPr sz="3800" b="0" spc="-190" dirty="0">
                <a:solidFill>
                  <a:srgbClr val="000000"/>
                </a:solidFill>
                <a:latin typeface="Arial"/>
                <a:cs typeface="Arial"/>
              </a:rPr>
              <a:t> </a:t>
            </a:r>
            <a:r>
              <a:rPr sz="3800" b="0" dirty="0">
                <a:solidFill>
                  <a:srgbClr val="000000"/>
                </a:solidFill>
                <a:latin typeface="Arial"/>
                <a:cs typeface="Arial"/>
              </a:rPr>
              <a:t>of</a:t>
            </a:r>
            <a:r>
              <a:rPr sz="3800" b="0" spc="-190" dirty="0">
                <a:solidFill>
                  <a:srgbClr val="000000"/>
                </a:solidFill>
                <a:latin typeface="Arial"/>
                <a:cs typeface="Arial"/>
              </a:rPr>
              <a:t> </a:t>
            </a:r>
            <a:r>
              <a:rPr sz="3800" spc="-10" dirty="0">
                <a:solidFill>
                  <a:srgbClr val="E84610"/>
                </a:solidFill>
              </a:rPr>
              <a:t>‘safeguards’ </a:t>
            </a:r>
            <a:r>
              <a:rPr sz="3800" b="0" dirty="0">
                <a:solidFill>
                  <a:srgbClr val="000000"/>
                </a:solidFill>
                <a:latin typeface="Arial"/>
                <a:cs typeface="Arial"/>
              </a:rPr>
              <a:t>that</a:t>
            </a:r>
            <a:r>
              <a:rPr sz="3800" b="0" spc="-225" dirty="0">
                <a:solidFill>
                  <a:srgbClr val="000000"/>
                </a:solidFill>
                <a:latin typeface="Arial"/>
                <a:cs typeface="Arial"/>
              </a:rPr>
              <a:t> </a:t>
            </a:r>
            <a:r>
              <a:rPr sz="3800" b="0" spc="-40" dirty="0">
                <a:solidFill>
                  <a:srgbClr val="000000"/>
                </a:solidFill>
                <a:latin typeface="Arial"/>
                <a:cs typeface="Arial"/>
              </a:rPr>
              <a:t>stipulate</a:t>
            </a:r>
            <a:r>
              <a:rPr sz="3800" b="0" spc="-220" dirty="0">
                <a:solidFill>
                  <a:srgbClr val="000000"/>
                </a:solidFill>
                <a:latin typeface="Arial"/>
                <a:cs typeface="Arial"/>
              </a:rPr>
              <a:t> </a:t>
            </a:r>
            <a:r>
              <a:rPr sz="3800" b="0" dirty="0">
                <a:solidFill>
                  <a:srgbClr val="000000"/>
                </a:solidFill>
                <a:latin typeface="Arial"/>
                <a:cs typeface="Arial"/>
              </a:rPr>
              <a:t>the</a:t>
            </a:r>
            <a:r>
              <a:rPr sz="3800" b="0" spc="-220" dirty="0">
                <a:solidFill>
                  <a:srgbClr val="000000"/>
                </a:solidFill>
                <a:latin typeface="Arial"/>
                <a:cs typeface="Arial"/>
              </a:rPr>
              <a:t> </a:t>
            </a:r>
            <a:r>
              <a:rPr sz="3800" b="0" spc="-20" dirty="0">
                <a:solidFill>
                  <a:srgbClr val="000000"/>
                </a:solidFill>
                <a:latin typeface="Arial"/>
                <a:cs typeface="Arial"/>
              </a:rPr>
              <a:t>basic</a:t>
            </a:r>
            <a:r>
              <a:rPr sz="3800" b="0" spc="-225" dirty="0">
                <a:solidFill>
                  <a:srgbClr val="000000"/>
                </a:solidFill>
                <a:latin typeface="Arial"/>
                <a:cs typeface="Arial"/>
              </a:rPr>
              <a:t> </a:t>
            </a:r>
            <a:r>
              <a:rPr sz="3800" b="0" spc="-20" dirty="0">
                <a:solidFill>
                  <a:srgbClr val="000000"/>
                </a:solidFill>
                <a:latin typeface="Arial"/>
                <a:cs typeface="Arial"/>
              </a:rPr>
              <a:t>environmen</a:t>
            </a:r>
            <a:r>
              <a:rPr sz="3800" b="0" dirty="0">
                <a:solidFill>
                  <a:srgbClr val="000000"/>
                </a:solidFill>
                <a:latin typeface="Arial"/>
                <a:cs typeface="Arial"/>
              </a:rPr>
              <a:t>tal</a:t>
            </a:r>
            <a:r>
              <a:rPr sz="3800" b="0" spc="-215" dirty="0">
                <a:solidFill>
                  <a:srgbClr val="000000"/>
                </a:solidFill>
                <a:latin typeface="Arial"/>
                <a:cs typeface="Arial"/>
              </a:rPr>
              <a:t> </a:t>
            </a:r>
            <a:r>
              <a:rPr sz="3800" b="0" dirty="0">
                <a:solidFill>
                  <a:srgbClr val="000000"/>
                </a:solidFill>
                <a:latin typeface="Arial"/>
                <a:cs typeface="Arial"/>
              </a:rPr>
              <a:t>and</a:t>
            </a:r>
            <a:r>
              <a:rPr sz="3800" b="0" spc="-215" dirty="0">
                <a:solidFill>
                  <a:srgbClr val="000000"/>
                </a:solidFill>
                <a:latin typeface="Arial"/>
                <a:cs typeface="Arial"/>
              </a:rPr>
              <a:t> </a:t>
            </a:r>
            <a:r>
              <a:rPr sz="3800" b="0" spc="-25" dirty="0">
                <a:solidFill>
                  <a:srgbClr val="000000"/>
                </a:solidFill>
                <a:latin typeface="Arial"/>
                <a:cs typeface="Arial"/>
              </a:rPr>
              <a:t>social</a:t>
            </a:r>
            <a:r>
              <a:rPr sz="3800" b="0" spc="-215" dirty="0">
                <a:solidFill>
                  <a:srgbClr val="000000"/>
                </a:solidFill>
                <a:latin typeface="Arial"/>
                <a:cs typeface="Arial"/>
              </a:rPr>
              <a:t> </a:t>
            </a:r>
            <a:r>
              <a:rPr sz="3800" b="0" spc="-40" dirty="0">
                <a:solidFill>
                  <a:srgbClr val="000000"/>
                </a:solidFill>
                <a:latin typeface="Arial"/>
                <a:cs typeface="Arial"/>
              </a:rPr>
              <a:t>protective</a:t>
            </a:r>
            <a:r>
              <a:rPr sz="3800" b="0" spc="-215" dirty="0">
                <a:solidFill>
                  <a:srgbClr val="000000"/>
                </a:solidFill>
                <a:latin typeface="Arial"/>
                <a:cs typeface="Arial"/>
              </a:rPr>
              <a:t> </a:t>
            </a:r>
            <a:r>
              <a:rPr sz="3800" b="0" spc="-10" dirty="0">
                <a:solidFill>
                  <a:srgbClr val="000000"/>
                </a:solidFill>
                <a:latin typeface="Arial"/>
                <a:cs typeface="Arial"/>
              </a:rPr>
              <a:t>standards </a:t>
            </a:r>
            <a:r>
              <a:rPr sz="3800" b="0" spc="-20" dirty="0">
                <a:solidFill>
                  <a:srgbClr val="000000"/>
                </a:solidFill>
                <a:latin typeface="Arial"/>
                <a:cs typeface="Arial"/>
              </a:rPr>
              <a:t>which</a:t>
            </a:r>
            <a:r>
              <a:rPr sz="3800" b="0" spc="-210" dirty="0">
                <a:solidFill>
                  <a:srgbClr val="000000"/>
                </a:solidFill>
                <a:latin typeface="Arial"/>
                <a:cs typeface="Arial"/>
              </a:rPr>
              <a:t> </a:t>
            </a:r>
            <a:r>
              <a:rPr sz="3800" b="0" spc="-10" dirty="0">
                <a:solidFill>
                  <a:srgbClr val="000000"/>
                </a:solidFill>
                <a:latin typeface="Arial"/>
                <a:cs typeface="Arial"/>
              </a:rPr>
              <a:t>must</a:t>
            </a:r>
            <a:r>
              <a:rPr sz="3800" b="0" spc="-204" dirty="0">
                <a:solidFill>
                  <a:srgbClr val="000000"/>
                </a:solidFill>
                <a:latin typeface="Arial"/>
                <a:cs typeface="Arial"/>
              </a:rPr>
              <a:t> </a:t>
            </a:r>
            <a:r>
              <a:rPr sz="3800" b="0" dirty="0">
                <a:solidFill>
                  <a:srgbClr val="000000"/>
                </a:solidFill>
                <a:latin typeface="Arial"/>
                <a:cs typeface="Arial"/>
              </a:rPr>
              <a:t>be</a:t>
            </a:r>
            <a:r>
              <a:rPr sz="3800" b="0" spc="-204" dirty="0">
                <a:solidFill>
                  <a:srgbClr val="000000"/>
                </a:solidFill>
                <a:latin typeface="Arial"/>
                <a:cs typeface="Arial"/>
              </a:rPr>
              <a:t> </a:t>
            </a:r>
            <a:r>
              <a:rPr sz="3800" b="0" dirty="0">
                <a:solidFill>
                  <a:srgbClr val="000000"/>
                </a:solidFill>
                <a:latin typeface="Arial"/>
                <a:cs typeface="Arial"/>
              </a:rPr>
              <a:t>met</a:t>
            </a:r>
            <a:r>
              <a:rPr sz="3800" b="0" spc="-204" dirty="0">
                <a:solidFill>
                  <a:srgbClr val="000000"/>
                </a:solidFill>
                <a:latin typeface="Arial"/>
                <a:cs typeface="Arial"/>
              </a:rPr>
              <a:t> </a:t>
            </a:r>
            <a:r>
              <a:rPr sz="3800" b="0" dirty="0">
                <a:solidFill>
                  <a:srgbClr val="000000"/>
                </a:solidFill>
                <a:latin typeface="Arial"/>
                <a:cs typeface="Arial"/>
              </a:rPr>
              <a:t>by</a:t>
            </a:r>
            <a:r>
              <a:rPr sz="3800" b="0" spc="-204" dirty="0">
                <a:solidFill>
                  <a:srgbClr val="000000"/>
                </a:solidFill>
                <a:latin typeface="Arial"/>
                <a:cs typeface="Arial"/>
              </a:rPr>
              <a:t> </a:t>
            </a:r>
            <a:r>
              <a:rPr sz="3800" b="0" spc="-40" dirty="0">
                <a:solidFill>
                  <a:srgbClr val="000000"/>
                </a:solidFill>
                <a:latin typeface="Arial"/>
                <a:cs typeface="Arial"/>
              </a:rPr>
              <a:t>borrowers</a:t>
            </a:r>
            <a:r>
              <a:rPr sz="3800" b="0" spc="-204" dirty="0">
                <a:solidFill>
                  <a:srgbClr val="000000"/>
                </a:solidFill>
                <a:latin typeface="Arial"/>
                <a:cs typeface="Arial"/>
              </a:rPr>
              <a:t> </a:t>
            </a:r>
            <a:r>
              <a:rPr sz="3800" b="0" spc="-25" dirty="0">
                <a:solidFill>
                  <a:srgbClr val="000000"/>
                </a:solidFill>
                <a:latin typeface="Arial"/>
                <a:cs typeface="Arial"/>
              </a:rPr>
              <a:t>in </a:t>
            </a:r>
            <a:r>
              <a:rPr sz="3800" b="0" spc="-20" dirty="0">
                <a:solidFill>
                  <a:srgbClr val="000000"/>
                </a:solidFill>
                <a:latin typeface="Arial"/>
                <a:cs typeface="Arial"/>
              </a:rPr>
              <a:t>order</a:t>
            </a:r>
            <a:r>
              <a:rPr sz="3800" b="0" spc="-200" dirty="0">
                <a:solidFill>
                  <a:srgbClr val="000000"/>
                </a:solidFill>
                <a:latin typeface="Arial"/>
                <a:cs typeface="Arial"/>
              </a:rPr>
              <a:t> </a:t>
            </a:r>
            <a:r>
              <a:rPr sz="3800" b="0" dirty="0">
                <a:solidFill>
                  <a:srgbClr val="000000"/>
                </a:solidFill>
                <a:latin typeface="Arial"/>
                <a:cs typeface="Arial"/>
              </a:rPr>
              <a:t>to</a:t>
            </a:r>
            <a:r>
              <a:rPr sz="3800" b="0" spc="-195" dirty="0">
                <a:solidFill>
                  <a:srgbClr val="000000"/>
                </a:solidFill>
                <a:latin typeface="Arial"/>
                <a:cs typeface="Arial"/>
              </a:rPr>
              <a:t> </a:t>
            </a:r>
            <a:r>
              <a:rPr sz="3800" b="0" spc="-35" dirty="0">
                <a:solidFill>
                  <a:srgbClr val="000000"/>
                </a:solidFill>
                <a:latin typeface="Arial"/>
                <a:cs typeface="Arial"/>
              </a:rPr>
              <a:t>receive</a:t>
            </a:r>
            <a:r>
              <a:rPr sz="3800" b="0" spc="-195" dirty="0">
                <a:solidFill>
                  <a:srgbClr val="000000"/>
                </a:solidFill>
                <a:latin typeface="Arial"/>
                <a:cs typeface="Arial"/>
              </a:rPr>
              <a:t> </a:t>
            </a:r>
            <a:r>
              <a:rPr sz="3800" b="0" dirty="0">
                <a:solidFill>
                  <a:srgbClr val="000000"/>
                </a:solidFill>
                <a:latin typeface="Arial"/>
                <a:cs typeface="Arial"/>
              </a:rPr>
              <a:t>IFI</a:t>
            </a:r>
            <a:r>
              <a:rPr sz="3800" b="0" spc="-195" dirty="0">
                <a:solidFill>
                  <a:srgbClr val="000000"/>
                </a:solidFill>
                <a:latin typeface="Arial"/>
                <a:cs typeface="Arial"/>
              </a:rPr>
              <a:t> </a:t>
            </a:r>
            <a:r>
              <a:rPr sz="3800" b="0" spc="-10" dirty="0">
                <a:solidFill>
                  <a:srgbClr val="000000"/>
                </a:solidFill>
                <a:latin typeface="Arial"/>
                <a:cs typeface="Arial"/>
              </a:rPr>
              <a:t>finance</a:t>
            </a:r>
            <a:endParaRPr sz="3800" dirty="0">
              <a:latin typeface="Arial"/>
              <a:cs typeface="Arial"/>
            </a:endParaRPr>
          </a:p>
        </p:txBody>
      </p:sp>
      <p:grpSp>
        <p:nvGrpSpPr>
          <p:cNvPr id="11" name="object 11"/>
          <p:cNvGrpSpPr/>
          <p:nvPr/>
        </p:nvGrpSpPr>
        <p:grpSpPr>
          <a:xfrm>
            <a:off x="2436292" y="1994724"/>
            <a:ext cx="5718768" cy="7304594"/>
            <a:chOff x="2436292" y="1994724"/>
            <a:chExt cx="5718768" cy="7304594"/>
          </a:xfrm>
        </p:grpSpPr>
        <p:pic>
          <p:nvPicPr>
            <p:cNvPr id="12" name="object 12"/>
            <p:cNvPicPr/>
            <p:nvPr/>
          </p:nvPicPr>
          <p:blipFill>
            <a:blip r:embed="rId3" cstate="print"/>
            <a:stretch>
              <a:fillRect/>
            </a:stretch>
          </p:blipFill>
          <p:spPr>
            <a:xfrm>
              <a:off x="2436292" y="1994724"/>
              <a:ext cx="5718768" cy="3535578"/>
            </a:xfrm>
            <a:prstGeom prst="rect">
              <a:avLst/>
            </a:prstGeom>
          </p:spPr>
        </p:pic>
        <p:pic>
          <p:nvPicPr>
            <p:cNvPr id="13" name="object 13"/>
            <p:cNvPicPr/>
            <p:nvPr/>
          </p:nvPicPr>
          <p:blipFill>
            <a:blip r:embed="rId4" cstate="print"/>
            <a:stretch>
              <a:fillRect/>
            </a:stretch>
          </p:blipFill>
          <p:spPr>
            <a:xfrm>
              <a:off x="2436292" y="5489728"/>
              <a:ext cx="5718768" cy="3809590"/>
            </a:xfrm>
            <a:prstGeom prst="rect">
              <a:avLst/>
            </a:prstGeom>
          </p:spPr>
        </p:pic>
        <p:pic>
          <p:nvPicPr>
            <p:cNvPr id="14" name="object 14"/>
            <p:cNvPicPr/>
            <p:nvPr/>
          </p:nvPicPr>
          <p:blipFill>
            <a:blip r:embed="rId5" cstate="print"/>
            <a:stretch>
              <a:fillRect/>
            </a:stretch>
          </p:blipFill>
          <p:spPr>
            <a:xfrm>
              <a:off x="3960832" y="6625777"/>
              <a:ext cx="1472792" cy="1082281"/>
            </a:xfrm>
            <a:prstGeom prst="rect">
              <a:avLst/>
            </a:prstGeom>
          </p:spPr>
        </p:pic>
        <p:pic>
          <p:nvPicPr>
            <p:cNvPr id="15" name="object 15"/>
            <p:cNvPicPr/>
            <p:nvPr/>
          </p:nvPicPr>
          <p:blipFill>
            <a:blip r:embed="rId6" cstate="print"/>
            <a:stretch>
              <a:fillRect/>
            </a:stretch>
          </p:blipFill>
          <p:spPr>
            <a:xfrm>
              <a:off x="3975041" y="7708058"/>
              <a:ext cx="729841" cy="1029863"/>
            </a:xfrm>
            <a:prstGeom prst="rect">
              <a:avLst/>
            </a:prstGeom>
          </p:spPr>
        </p:pic>
        <p:pic>
          <p:nvPicPr>
            <p:cNvPr id="16" name="object 16"/>
            <p:cNvPicPr/>
            <p:nvPr/>
          </p:nvPicPr>
          <p:blipFill>
            <a:blip r:embed="rId7" cstate="print"/>
            <a:stretch>
              <a:fillRect/>
            </a:stretch>
          </p:blipFill>
          <p:spPr>
            <a:xfrm>
              <a:off x="2436292" y="5488670"/>
              <a:ext cx="3040608" cy="1136290"/>
            </a:xfrm>
            <a:prstGeom prst="rect">
              <a:avLst/>
            </a:prstGeom>
          </p:spPr>
        </p:pic>
        <p:pic>
          <p:nvPicPr>
            <p:cNvPr id="17" name="object 17"/>
            <p:cNvPicPr/>
            <p:nvPr/>
          </p:nvPicPr>
          <p:blipFill>
            <a:blip r:embed="rId8" cstate="print"/>
            <a:stretch>
              <a:fillRect/>
            </a:stretch>
          </p:blipFill>
          <p:spPr>
            <a:xfrm>
              <a:off x="3879033" y="2726482"/>
              <a:ext cx="1134928" cy="967017"/>
            </a:xfrm>
            <a:prstGeom prst="rect">
              <a:avLst/>
            </a:prstGeom>
          </p:spPr>
        </p:pic>
        <p:sp>
          <p:nvSpPr>
            <p:cNvPr id="18" name="object 18"/>
            <p:cNvSpPr/>
            <p:nvPr/>
          </p:nvSpPr>
          <p:spPr>
            <a:xfrm>
              <a:off x="5397395" y="5489728"/>
              <a:ext cx="2319655" cy="1355701"/>
            </a:xfrm>
            <a:custGeom>
              <a:avLst/>
              <a:gdLst/>
              <a:ahLst/>
              <a:cxnLst/>
              <a:rect l="l" t="t" r="r" b="b"/>
              <a:pathLst>
                <a:path w="2319654" h="2454909">
                  <a:moveTo>
                    <a:pt x="2319206" y="0"/>
                  </a:moveTo>
                  <a:lnTo>
                    <a:pt x="0" y="0"/>
                  </a:lnTo>
                  <a:lnTo>
                    <a:pt x="0" y="2454679"/>
                  </a:lnTo>
                  <a:lnTo>
                    <a:pt x="2319206" y="2454679"/>
                  </a:lnTo>
                  <a:lnTo>
                    <a:pt x="2319206" y="0"/>
                  </a:lnTo>
                  <a:close/>
                </a:path>
              </a:pathLst>
            </a:custGeom>
            <a:solidFill>
              <a:srgbClr val="000000"/>
            </a:solidFill>
          </p:spPr>
          <p:txBody>
            <a:bodyPr wrap="square" lIns="0" tIns="0" rIns="0" bIns="0" rtlCol="0"/>
            <a:lstStyle/>
            <a:p>
              <a:endParaRPr/>
            </a:p>
          </p:txBody>
        </p:sp>
      </p:grpSp>
      <p:grpSp>
        <p:nvGrpSpPr>
          <p:cNvPr id="20" name="object 20"/>
          <p:cNvGrpSpPr/>
          <p:nvPr/>
        </p:nvGrpSpPr>
        <p:grpSpPr>
          <a:xfrm>
            <a:off x="2436292" y="3694756"/>
            <a:ext cx="4871085" cy="4336415"/>
            <a:chOff x="2436292" y="3694756"/>
            <a:chExt cx="4871085" cy="4336415"/>
          </a:xfrm>
        </p:grpSpPr>
        <p:sp>
          <p:nvSpPr>
            <p:cNvPr id="21" name="object 21"/>
            <p:cNvSpPr/>
            <p:nvPr/>
          </p:nvSpPr>
          <p:spPr>
            <a:xfrm>
              <a:off x="5915032" y="7052136"/>
              <a:ext cx="1289685" cy="0"/>
            </a:xfrm>
            <a:custGeom>
              <a:avLst/>
              <a:gdLst/>
              <a:ahLst/>
              <a:cxnLst/>
              <a:rect l="l" t="t" r="r" b="b"/>
              <a:pathLst>
                <a:path w="1289684">
                  <a:moveTo>
                    <a:pt x="0" y="0"/>
                  </a:moveTo>
                  <a:lnTo>
                    <a:pt x="1289688" y="0"/>
                  </a:lnTo>
                </a:path>
              </a:pathLst>
            </a:custGeom>
            <a:ln w="9057">
              <a:solidFill>
                <a:srgbClr val="00A6B9"/>
              </a:solidFill>
            </a:ln>
          </p:spPr>
          <p:txBody>
            <a:bodyPr wrap="square" lIns="0" tIns="0" rIns="0" bIns="0" rtlCol="0"/>
            <a:lstStyle/>
            <a:p>
              <a:endParaRPr/>
            </a:p>
          </p:txBody>
        </p:sp>
        <p:pic>
          <p:nvPicPr>
            <p:cNvPr id="22" name="object 22"/>
            <p:cNvPicPr/>
            <p:nvPr/>
          </p:nvPicPr>
          <p:blipFill>
            <a:blip r:embed="rId9" cstate="print"/>
            <a:stretch>
              <a:fillRect/>
            </a:stretch>
          </p:blipFill>
          <p:spPr>
            <a:xfrm>
              <a:off x="5804807" y="7289799"/>
              <a:ext cx="1502216" cy="299229"/>
            </a:xfrm>
            <a:prstGeom prst="rect">
              <a:avLst/>
            </a:prstGeom>
          </p:spPr>
        </p:pic>
        <p:pic>
          <p:nvPicPr>
            <p:cNvPr id="23" name="object 23"/>
            <p:cNvPicPr/>
            <p:nvPr/>
          </p:nvPicPr>
          <p:blipFill>
            <a:blip r:embed="rId10" cstate="print"/>
            <a:stretch>
              <a:fillRect/>
            </a:stretch>
          </p:blipFill>
          <p:spPr>
            <a:xfrm>
              <a:off x="2436292" y="6621253"/>
              <a:ext cx="1533209" cy="1409569"/>
            </a:xfrm>
            <a:prstGeom prst="rect">
              <a:avLst/>
            </a:prstGeom>
          </p:spPr>
        </p:pic>
        <p:pic>
          <p:nvPicPr>
            <p:cNvPr id="24" name="object 24"/>
            <p:cNvPicPr/>
            <p:nvPr/>
          </p:nvPicPr>
          <p:blipFill>
            <a:blip r:embed="rId11" cstate="print"/>
            <a:stretch>
              <a:fillRect/>
            </a:stretch>
          </p:blipFill>
          <p:spPr>
            <a:xfrm>
              <a:off x="3243712" y="3694756"/>
              <a:ext cx="1414784" cy="1793924"/>
            </a:xfrm>
            <a:prstGeom prst="rect">
              <a:avLst/>
            </a:prstGeom>
          </p:spPr>
        </p:pic>
        <p:pic>
          <p:nvPicPr>
            <p:cNvPr id="25" name="object 25"/>
            <p:cNvPicPr/>
            <p:nvPr/>
          </p:nvPicPr>
          <p:blipFill>
            <a:blip r:embed="rId12" cstate="print"/>
            <a:stretch>
              <a:fillRect/>
            </a:stretch>
          </p:blipFill>
          <p:spPr>
            <a:xfrm>
              <a:off x="4658497" y="3694756"/>
              <a:ext cx="1669279" cy="1794971"/>
            </a:xfrm>
            <a:prstGeom prst="rect">
              <a:avLst/>
            </a:prstGeom>
          </p:spPr>
        </p:pic>
      </p:grpSp>
      <p:sp>
        <p:nvSpPr>
          <p:cNvPr id="26" name="object 26"/>
          <p:cNvSpPr/>
          <p:nvPr/>
        </p:nvSpPr>
        <p:spPr>
          <a:xfrm>
            <a:off x="8588426" y="2418774"/>
            <a:ext cx="0" cy="6471285"/>
          </a:xfrm>
          <a:custGeom>
            <a:avLst/>
            <a:gdLst/>
            <a:ahLst/>
            <a:cxnLst/>
            <a:rect l="l" t="t" r="r" b="b"/>
            <a:pathLst>
              <a:path h="6471284">
                <a:moveTo>
                  <a:pt x="0" y="0"/>
                </a:moveTo>
                <a:lnTo>
                  <a:pt x="0" y="6471007"/>
                </a:lnTo>
              </a:path>
            </a:pathLst>
          </a:custGeom>
          <a:ln w="31412">
            <a:solidFill>
              <a:srgbClr val="E84610"/>
            </a:solidFill>
          </a:ln>
        </p:spPr>
        <p:txBody>
          <a:bodyPr wrap="square" lIns="0" tIns="0" rIns="0" bIns="0" rtlCol="0"/>
          <a:lstStyle/>
          <a:p>
            <a:endParaRPr/>
          </a:p>
        </p:txBody>
      </p:sp>
      <p:sp>
        <p:nvSpPr>
          <p:cNvPr id="27" name="object 27"/>
          <p:cNvSpPr txBox="1">
            <a:spLocks noGrp="1"/>
          </p:cNvSpPr>
          <p:nvPr>
            <p:ph type="sldNum" sz="quarter" idx="7"/>
          </p:nvPr>
        </p:nvSpPr>
        <p:spPr>
          <a:prstGeom prst="rect">
            <a:avLst/>
          </a:prstGeom>
        </p:spPr>
        <p:txBody>
          <a:bodyPr vert="horz" wrap="square" lIns="0" tIns="227835" rIns="0" bIns="0" rtlCol="0">
            <a:spAutoFit/>
          </a:bodyPr>
          <a:lstStyle/>
          <a:p>
            <a:pPr marL="53975">
              <a:lnSpc>
                <a:spcPct val="100000"/>
              </a:lnSpc>
              <a:spcBef>
                <a:spcPts val="1130"/>
              </a:spcBef>
            </a:pPr>
            <a:fld id="{81D60167-4931-47E6-BA6A-407CBD079E47}" type="slidenum">
              <a:rPr spc="-25" dirty="0"/>
              <a:t>14</a:t>
            </a:fld>
            <a:endParaRPr spc="-25" dirty="0"/>
          </a:p>
        </p:txBody>
      </p:sp>
      <p:pic>
        <p:nvPicPr>
          <p:cNvPr id="28" name="object 9">
            <a:extLst>
              <a:ext uri="{FF2B5EF4-FFF2-40B4-BE49-F238E27FC236}">
                <a16:creationId xmlns:a16="http://schemas.microsoft.com/office/drawing/2014/main" id="{D5A81180-CCD8-45F2-1542-95835A82AD0E}"/>
              </a:ext>
            </a:extLst>
          </p:cNvPr>
          <p:cNvPicPr/>
          <p:nvPr/>
        </p:nvPicPr>
        <p:blipFill>
          <a:blip r:embed="rId13" cstate="print"/>
          <a:stretch>
            <a:fillRect/>
          </a:stretch>
        </p:blipFill>
        <p:spPr>
          <a:xfrm>
            <a:off x="5403850" y="5493531"/>
            <a:ext cx="2523083" cy="221452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622234" y="2838299"/>
            <a:ext cx="7754416" cy="5034712"/>
          </a:xfrm>
          <a:prstGeom prst="rect">
            <a:avLst/>
          </a:prstGeom>
        </p:spPr>
        <p:txBody>
          <a:bodyPr vert="horz" wrap="square" lIns="0" tIns="12700" rIns="0" bIns="0" rtlCol="0">
            <a:spAutoFit/>
          </a:bodyPr>
          <a:lstStyle/>
          <a:p>
            <a:pPr marL="27305" marR="5080">
              <a:lnSpc>
                <a:spcPct val="107700"/>
              </a:lnSpc>
              <a:spcBef>
                <a:spcPts val="100"/>
              </a:spcBef>
            </a:pPr>
            <a:r>
              <a:rPr sz="2550" dirty="0">
                <a:solidFill>
                  <a:srgbClr val="FFFFFF"/>
                </a:solidFill>
                <a:latin typeface="Arial"/>
                <a:cs typeface="Arial"/>
              </a:rPr>
              <a:t>10</a:t>
            </a:r>
            <a:r>
              <a:rPr sz="2550" spc="-100" dirty="0">
                <a:solidFill>
                  <a:srgbClr val="FFFFFF"/>
                </a:solidFill>
                <a:latin typeface="Arial"/>
                <a:cs typeface="Arial"/>
              </a:rPr>
              <a:t> </a:t>
            </a:r>
            <a:r>
              <a:rPr sz="2550" spc="-55" dirty="0">
                <a:solidFill>
                  <a:srgbClr val="FFFFFF"/>
                </a:solidFill>
                <a:latin typeface="Arial"/>
                <a:cs typeface="Arial"/>
              </a:rPr>
              <a:t>‘Environmental</a:t>
            </a:r>
            <a:r>
              <a:rPr sz="2550" spc="-100" dirty="0">
                <a:solidFill>
                  <a:srgbClr val="FFFFFF"/>
                </a:solidFill>
                <a:latin typeface="Arial"/>
                <a:cs typeface="Arial"/>
              </a:rPr>
              <a:t> </a:t>
            </a:r>
            <a:r>
              <a:rPr sz="2550" spc="-20" dirty="0">
                <a:solidFill>
                  <a:srgbClr val="FFFFFF"/>
                </a:solidFill>
                <a:latin typeface="Arial"/>
                <a:cs typeface="Arial"/>
              </a:rPr>
              <a:t>and</a:t>
            </a:r>
            <a:r>
              <a:rPr sz="2550" spc="-100" dirty="0">
                <a:solidFill>
                  <a:srgbClr val="FFFFFF"/>
                </a:solidFill>
                <a:latin typeface="Arial"/>
                <a:cs typeface="Arial"/>
              </a:rPr>
              <a:t> </a:t>
            </a:r>
            <a:r>
              <a:rPr sz="2550" spc="-50" dirty="0">
                <a:solidFill>
                  <a:srgbClr val="FFFFFF"/>
                </a:solidFill>
                <a:latin typeface="Arial"/>
                <a:cs typeface="Arial"/>
              </a:rPr>
              <a:t>Social</a:t>
            </a:r>
            <a:r>
              <a:rPr sz="2550" spc="-100" dirty="0">
                <a:solidFill>
                  <a:srgbClr val="FFFFFF"/>
                </a:solidFill>
                <a:latin typeface="Arial"/>
                <a:cs typeface="Arial"/>
              </a:rPr>
              <a:t> </a:t>
            </a:r>
            <a:r>
              <a:rPr sz="2550" spc="-55" dirty="0">
                <a:solidFill>
                  <a:srgbClr val="FFFFFF"/>
                </a:solidFill>
                <a:latin typeface="Arial"/>
                <a:cs typeface="Arial"/>
              </a:rPr>
              <a:t>Standards’</a:t>
            </a:r>
            <a:r>
              <a:rPr sz="2550" spc="-185" dirty="0">
                <a:solidFill>
                  <a:srgbClr val="FFFFFF"/>
                </a:solidFill>
                <a:latin typeface="Arial"/>
                <a:cs typeface="Arial"/>
              </a:rPr>
              <a:t> </a:t>
            </a:r>
            <a:r>
              <a:rPr sz="2550" spc="-40" dirty="0">
                <a:solidFill>
                  <a:srgbClr val="FFFFFF"/>
                </a:solidFill>
                <a:latin typeface="Arial"/>
                <a:cs typeface="Arial"/>
              </a:rPr>
              <a:t>(safeguards) </a:t>
            </a:r>
            <a:r>
              <a:rPr sz="2550" spc="-50" dirty="0">
                <a:solidFill>
                  <a:srgbClr val="FFFFFF"/>
                </a:solidFill>
                <a:latin typeface="Arial"/>
                <a:cs typeface="Arial"/>
              </a:rPr>
              <a:t>(mandatory</a:t>
            </a:r>
            <a:r>
              <a:rPr sz="2550" spc="-130" dirty="0">
                <a:solidFill>
                  <a:srgbClr val="FFFFFF"/>
                </a:solidFill>
                <a:latin typeface="Arial"/>
                <a:cs typeface="Arial"/>
              </a:rPr>
              <a:t> </a:t>
            </a:r>
            <a:r>
              <a:rPr sz="2550" spc="-50" dirty="0">
                <a:solidFill>
                  <a:srgbClr val="FFFFFF"/>
                </a:solidFill>
                <a:latin typeface="Arial"/>
                <a:cs typeface="Arial"/>
              </a:rPr>
              <a:t>requirements</a:t>
            </a:r>
            <a:r>
              <a:rPr sz="2550" spc="-125" dirty="0">
                <a:solidFill>
                  <a:srgbClr val="FFFFFF"/>
                </a:solidFill>
                <a:latin typeface="Arial"/>
                <a:cs typeface="Arial"/>
              </a:rPr>
              <a:t> </a:t>
            </a:r>
            <a:r>
              <a:rPr sz="2550" spc="-20" dirty="0">
                <a:solidFill>
                  <a:srgbClr val="FFFFFF"/>
                </a:solidFill>
                <a:latin typeface="Arial"/>
                <a:cs typeface="Arial"/>
              </a:rPr>
              <a:t>for</a:t>
            </a:r>
            <a:r>
              <a:rPr sz="2550" spc="-135" dirty="0">
                <a:solidFill>
                  <a:srgbClr val="FFFFFF"/>
                </a:solidFill>
                <a:latin typeface="Arial"/>
                <a:cs typeface="Arial"/>
              </a:rPr>
              <a:t> </a:t>
            </a:r>
            <a:r>
              <a:rPr sz="2550" spc="-45" dirty="0">
                <a:solidFill>
                  <a:srgbClr val="FFFFFF"/>
                </a:solidFill>
                <a:latin typeface="Arial"/>
                <a:cs typeface="Arial"/>
              </a:rPr>
              <a:t>borrower</a:t>
            </a:r>
            <a:r>
              <a:rPr sz="2550" spc="-125" dirty="0">
                <a:solidFill>
                  <a:srgbClr val="FFFFFF"/>
                </a:solidFill>
                <a:latin typeface="Arial"/>
                <a:cs typeface="Arial"/>
              </a:rPr>
              <a:t> </a:t>
            </a:r>
            <a:r>
              <a:rPr sz="2550" spc="-20" dirty="0">
                <a:solidFill>
                  <a:srgbClr val="FFFFFF"/>
                </a:solidFill>
                <a:latin typeface="Arial"/>
                <a:cs typeface="Arial"/>
              </a:rPr>
              <a:t>and</a:t>
            </a:r>
            <a:r>
              <a:rPr sz="2550" spc="-130" dirty="0">
                <a:solidFill>
                  <a:srgbClr val="FFFFFF"/>
                </a:solidFill>
                <a:latin typeface="Arial"/>
                <a:cs typeface="Arial"/>
              </a:rPr>
              <a:t> </a:t>
            </a:r>
            <a:r>
              <a:rPr sz="2550" spc="-10" dirty="0">
                <a:solidFill>
                  <a:srgbClr val="FFFFFF"/>
                </a:solidFill>
                <a:latin typeface="Arial"/>
                <a:cs typeface="Arial"/>
              </a:rPr>
              <a:t>projects)</a:t>
            </a:r>
            <a:endParaRPr sz="2550" dirty="0">
              <a:latin typeface="Arial"/>
              <a:cs typeface="Arial"/>
            </a:endParaRPr>
          </a:p>
          <a:p>
            <a:pPr>
              <a:lnSpc>
                <a:spcPct val="100000"/>
              </a:lnSpc>
              <a:spcBef>
                <a:spcPts val="15"/>
              </a:spcBef>
            </a:pPr>
            <a:endParaRPr sz="3300" dirty="0">
              <a:latin typeface="Arial"/>
              <a:cs typeface="Arial"/>
            </a:endParaRPr>
          </a:p>
          <a:p>
            <a:pPr marL="12700" marR="941069">
              <a:lnSpc>
                <a:spcPct val="107700"/>
              </a:lnSpc>
              <a:spcBef>
                <a:spcPts val="5"/>
              </a:spcBef>
            </a:pPr>
            <a:r>
              <a:rPr lang="en-GB" sz="2550" spc="-55" dirty="0">
                <a:solidFill>
                  <a:srgbClr val="FFFFFF"/>
                </a:solidFill>
                <a:latin typeface="Arial"/>
                <a:cs typeface="Arial"/>
              </a:rPr>
              <a:t>'</a:t>
            </a:r>
            <a:r>
              <a:rPr sz="2550" spc="-55" dirty="0">
                <a:solidFill>
                  <a:srgbClr val="FFFFFF"/>
                </a:solidFill>
                <a:latin typeface="Arial"/>
                <a:cs typeface="Arial"/>
              </a:rPr>
              <a:t>Environmental</a:t>
            </a:r>
            <a:r>
              <a:rPr sz="2550" spc="-105" dirty="0">
                <a:solidFill>
                  <a:srgbClr val="FFFFFF"/>
                </a:solidFill>
                <a:latin typeface="Arial"/>
                <a:cs typeface="Arial"/>
              </a:rPr>
              <a:t> </a:t>
            </a:r>
            <a:r>
              <a:rPr sz="2550" spc="-20" dirty="0">
                <a:solidFill>
                  <a:srgbClr val="FFFFFF"/>
                </a:solidFill>
                <a:latin typeface="Arial"/>
                <a:cs typeface="Arial"/>
              </a:rPr>
              <a:t>and</a:t>
            </a:r>
            <a:r>
              <a:rPr sz="2550" spc="-105" dirty="0">
                <a:solidFill>
                  <a:srgbClr val="FFFFFF"/>
                </a:solidFill>
                <a:latin typeface="Arial"/>
                <a:cs typeface="Arial"/>
              </a:rPr>
              <a:t> </a:t>
            </a:r>
            <a:r>
              <a:rPr sz="2550" spc="-50" dirty="0">
                <a:solidFill>
                  <a:srgbClr val="FFFFFF"/>
                </a:solidFill>
                <a:latin typeface="Arial"/>
                <a:cs typeface="Arial"/>
              </a:rPr>
              <a:t>Social</a:t>
            </a:r>
            <a:r>
              <a:rPr sz="2550" spc="-105" dirty="0">
                <a:solidFill>
                  <a:srgbClr val="FFFFFF"/>
                </a:solidFill>
                <a:latin typeface="Arial"/>
                <a:cs typeface="Arial"/>
              </a:rPr>
              <a:t> </a:t>
            </a:r>
            <a:r>
              <a:rPr sz="2550" spc="-50" dirty="0">
                <a:solidFill>
                  <a:srgbClr val="FFFFFF"/>
                </a:solidFill>
                <a:latin typeface="Arial"/>
                <a:cs typeface="Arial"/>
              </a:rPr>
              <a:t>Policy</a:t>
            </a:r>
            <a:r>
              <a:rPr sz="2550" spc="-105" dirty="0">
                <a:solidFill>
                  <a:srgbClr val="FFFFFF"/>
                </a:solidFill>
                <a:latin typeface="Arial"/>
                <a:cs typeface="Arial"/>
              </a:rPr>
              <a:t> </a:t>
            </a:r>
            <a:r>
              <a:rPr sz="2550" spc="-20" dirty="0">
                <a:solidFill>
                  <a:srgbClr val="FFFFFF"/>
                </a:solidFill>
                <a:latin typeface="Arial"/>
                <a:cs typeface="Arial"/>
              </a:rPr>
              <a:t>for</a:t>
            </a:r>
            <a:r>
              <a:rPr sz="2550" spc="-95" dirty="0">
                <a:solidFill>
                  <a:srgbClr val="FFFFFF"/>
                </a:solidFill>
                <a:latin typeface="Arial"/>
                <a:cs typeface="Arial"/>
              </a:rPr>
              <a:t> </a:t>
            </a:r>
            <a:r>
              <a:rPr sz="2550" spc="-40" dirty="0">
                <a:solidFill>
                  <a:srgbClr val="FFFFFF"/>
                </a:solidFill>
                <a:latin typeface="Arial"/>
                <a:cs typeface="Arial"/>
              </a:rPr>
              <a:t>Investment </a:t>
            </a:r>
            <a:r>
              <a:rPr sz="2550" spc="-45" dirty="0">
                <a:solidFill>
                  <a:srgbClr val="FFFFFF"/>
                </a:solidFill>
                <a:latin typeface="Arial"/>
                <a:cs typeface="Arial"/>
              </a:rPr>
              <a:t>Project</a:t>
            </a:r>
            <a:r>
              <a:rPr sz="2550" spc="-120" dirty="0">
                <a:solidFill>
                  <a:srgbClr val="FFFFFF"/>
                </a:solidFill>
                <a:latin typeface="Arial"/>
                <a:cs typeface="Arial"/>
              </a:rPr>
              <a:t> </a:t>
            </a:r>
            <a:r>
              <a:rPr sz="2550" spc="-50" dirty="0">
                <a:solidFill>
                  <a:srgbClr val="FFFFFF"/>
                </a:solidFill>
                <a:latin typeface="Arial"/>
                <a:cs typeface="Arial"/>
              </a:rPr>
              <a:t>Financing</a:t>
            </a:r>
            <a:r>
              <a:rPr lang="en-GB" sz="2550" spc="-50" dirty="0">
                <a:solidFill>
                  <a:srgbClr val="FFFFFF"/>
                </a:solidFill>
                <a:latin typeface="Arial"/>
                <a:cs typeface="Arial"/>
              </a:rPr>
              <a:t>'</a:t>
            </a:r>
            <a:r>
              <a:rPr sz="2550" spc="-105" dirty="0">
                <a:solidFill>
                  <a:srgbClr val="FFFFFF"/>
                </a:solidFill>
                <a:latin typeface="Arial"/>
                <a:cs typeface="Arial"/>
              </a:rPr>
              <a:t> </a:t>
            </a:r>
            <a:r>
              <a:rPr sz="2550" spc="-40" dirty="0">
                <a:solidFill>
                  <a:srgbClr val="FFFFFF"/>
                </a:solidFill>
                <a:latin typeface="Arial"/>
                <a:cs typeface="Arial"/>
              </a:rPr>
              <a:t>(for</a:t>
            </a:r>
            <a:r>
              <a:rPr sz="2550" spc="-105" dirty="0">
                <a:solidFill>
                  <a:srgbClr val="FFFFFF"/>
                </a:solidFill>
                <a:latin typeface="Arial"/>
                <a:cs typeface="Arial"/>
              </a:rPr>
              <a:t> </a:t>
            </a:r>
            <a:r>
              <a:rPr sz="2550" spc="-10" dirty="0">
                <a:solidFill>
                  <a:srgbClr val="FFFFFF"/>
                </a:solidFill>
                <a:latin typeface="Arial"/>
                <a:cs typeface="Arial"/>
              </a:rPr>
              <a:t>staff)</a:t>
            </a:r>
            <a:endParaRPr sz="2550" dirty="0">
              <a:latin typeface="Arial"/>
              <a:cs typeface="Arial"/>
            </a:endParaRPr>
          </a:p>
          <a:p>
            <a:pPr marL="44450" marR="561340" indent="6985">
              <a:lnSpc>
                <a:spcPts val="7250"/>
              </a:lnSpc>
              <a:spcBef>
                <a:spcPts val="780"/>
              </a:spcBef>
            </a:pPr>
            <a:r>
              <a:rPr lang="en-GB" sz="2550" spc="-50" dirty="0">
                <a:solidFill>
                  <a:srgbClr val="FFFFFF"/>
                </a:solidFill>
                <a:latin typeface="Arial"/>
                <a:cs typeface="Arial"/>
              </a:rPr>
              <a:t>'</a:t>
            </a:r>
            <a:r>
              <a:rPr sz="2550" spc="-50" dirty="0">
                <a:solidFill>
                  <a:srgbClr val="FFFFFF"/>
                </a:solidFill>
                <a:latin typeface="Arial"/>
                <a:cs typeface="Arial"/>
              </a:rPr>
              <a:t>Vision</a:t>
            </a:r>
            <a:r>
              <a:rPr sz="2550" spc="-125" dirty="0">
                <a:solidFill>
                  <a:srgbClr val="FFFFFF"/>
                </a:solidFill>
                <a:latin typeface="Arial"/>
                <a:cs typeface="Arial"/>
              </a:rPr>
              <a:t> </a:t>
            </a:r>
            <a:r>
              <a:rPr sz="2550" spc="-20" dirty="0">
                <a:solidFill>
                  <a:srgbClr val="FFFFFF"/>
                </a:solidFill>
                <a:latin typeface="Arial"/>
                <a:cs typeface="Arial"/>
              </a:rPr>
              <a:t>for</a:t>
            </a:r>
            <a:r>
              <a:rPr sz="2550" spc="-120" dirty="0">
                <a:solidFill>
                  <a:srgbClr val="FFFFFF"/>
                </a:solidFill>
                <a:latin typeface="Arial"/>
                <a:cs typeface="Arial"/>
              </a:rPr>
              <a:t> </a:t>
            </a:r>
            <a:r>
              <a:rPr sz="2550" spc="-50" dirty="0">
                <a:solidFill>
                  <a:srgbClr val="FFFFFF"/>
                </a:solidFill>
                <a:latin typeface="Arial"/>
                <a:cs typeface="Arial"/>
              </a:rPr>
              <a:t>Sustainable</a:t>
            </a:r>
            <a:r>
              <a:rPr sz="2550" spc="-120" dirty="0">
                <a:solidFill>
                  <a:srgbClr val="FFFFFF"/>
                </a:solidFill>
                <a:latin typeface="Arial"/>
                <a:cs typeface="Arial"/>
              </a:rPr>
              <a:t> </a:t>
            </a:r>
            <a:r>
              <a:rPr sz="2550" spc="-50" dirty="0">
                <a:solidFill>
                  <a:srgbClr val="FFFFFF"/>
                </a:solidFill>
                <a:latin typeface="Arial"/>
                <a:cs typeface="Arial"/>
              </a:rPr>
              <a:t>Development</a:t>
            </a:r>
            <a:r>
              <a:rPr lang="en-GB" sz="2550" spc="-50" dirty="0">
                <a:solidFill>
                  <a:srgbClr val="FFFFFF"/>
                </a:solidFill>
                <a:latin typeface="Arial"/>
                <a:cs typeface="Arial"/>
              </a:rPr>
              <a:t>'</a:t>
            </a:r>
            <a:r>
              <a:rPr sz="2550" spc="-120" dirty="0">
                <a:solidFill>
                  <a:srgbClr val="FFFFFF"/>
                </a:solidFill>
                <a:latin typeface="Arial"/>
                <a:cs typeface="Arial"/>
              </a:rPr>
              <a:t> </a:t>
            </a:r>
            <a:r>
              <a:rPr sz="2550" spc="-55" dirty="0">
                <a:solidFill>
                  <a:srgbClr val="FFFFFF"/>
                </a:solidFill>
                <a:latin typeface="Arial"/>
                <a:cs typeface="Arial"/>
              </a:rPr>
              <a:t>(non-</a:t>
            </a:r>
            <a:r>
              <a:rPr sz="2550" spc="-30" dirty="0">
                <a:solidFill>
                  <a:srgbClr val="FFFFFF"/>
                </a:solidFill>
                <a:latin typeface="Arial"/>
                <a:cs typeface="Arial"/>
              </a:rPr>
              <a:t>binding) Good</a:t>
            </a:r>
            <a:r>
              <a:rPr sz="2550" spc="-114" dirty="0">
                <a:solidFill>
                  <a:srgbClr val="FFFFFF"/>
                </a:solidFill>
                <a:latin typeface="Arial"/>
                <a:cs typeface="Arial"/>
              </a:rPr>
              <a:t> </a:t>
            </a:r>
            <a:r>
              <a:rPr sz="2550" spc="-45" dirty="0">
                <a:solidFill>
                  <a:srgbClr val="FFFFFF"/>
                </a:solidFill>
                <a:latin typeface="Arial"/>
                <a:cs typeface="Arial"/>
              </a:rPr>
              <a:t>Practice</a:t>
            </a:r>
            <a:r>
              <a:rPr sz="2550" spc="-114" dirty="0">
                <a:solidFill>
                  <a:srgbClr val="FFFFFF"/>
                </a:solidFill>
                <a:latin typeface="Arial"/>
                <a:cs typeface="Arial"/>
              </a:rPr>
              <a:t> </a:t>
            </a:r>
            <a:r>
              <a:rPr sz="2550" spc="-45" dirty="0">
                <a:solidFill>
                  <a:srgbClr val="FFFFFF"/>
                </a:solidFill>
                <a:latin typeface="Arial"/>
                <a:cs typeface="Arial"/>
              </a:rPr>
              <a:t>Notes</a:t>
            </a:r>
            <a:r>
              <a:rPr sz="2550" spc="-114" dirty="0">
                <a:solidFill>
                  <a:srgbClr val="FFFFFF"/>
                </a:solidFill>
                <a:latin typeface="Arial"/>
                <a:cs typeface="Arial"/>
              </a:rPr>
              <a:t> </a:t>
            </a:r>
            <a:r>
              <a:rPr sz="2550" spc="-40" dirty="0">
                <a:solidFill>
                  <a:srgbClr val="FFFFFF"/>
                </a:solidFill>
                <a:latin typeface="Arial"/>
                <a:cs typeface="Arial"/>
              </a:rPr>
              <a:t>(for</a:t>
            </a:r>
            <a:r>
              <a:rPr sz="2550" spc="-114" dirty="0">
                <a:solidFill>
                  <a:srgbClr val="FFFFFF"/>
                </a:solidFill>
                <a:latin typeface="Arial"/>
                <a:cs typeface="Arial"/>
              </a:rPr>
              <a:t> </a:t>
            </a:r>
            <a:r>
              <a:rPr sz="2550" spc="-50" dirty="0">
                <a:solidFill>
                  <a:srgbClr val="FFFFFF"/>
                </a:solidFill>
                <a:latin typeface="Arial"/>
                <a:cs typeface="Arial"/>
              </a:rPr>
              <a:t>staff)</a:t>
            </a:r>
            <a:r>
              <a:rPr sz="2550" spc="-114" dirty="0">
                <a:solidFill>
                  <a:srgbClr val="FFFFFF"/>
                </a:solidFill>
                <a:latin typeface="Arial"/>
                <a:cs typeface="Arial"/>
              </a:rPr>
              <a:t> </a:t>
            </a:r>
            <a:r>
              <a:rPr sz="2550" spc="-55" dirty="0">
                <a:solidFill>
                  <a:srgbClr val="FFFFFF"/>
                </a:solidFill>
                <a:latin typeface="Arial"/>
                <a:cs typeface="Arial"/>
              </a:rPr>
              <a:t>(non-</a:t>
            </a:r>
            <a:r>
              <a:rPr sz="2550" spc="-10" dirty="0">
                <a:solidFill>
                  <a:srgbClr val="FFFFFF"/>
                </a:solidFill>
                <a:latin typeface="Arial"/>
                <a:cs typeface="Arial"/>
              </a:rPr>
              <a:t>binding)</a:t>
            </a:r>
            <a:endParaRPr sz="2550" dirty="0">
              <a:latin typeface="Arial"/>
              <a:cs typeface="Arial"/>
            </a:endParaRPr>
          </a:p>
          <a:p>
            <a:pPr>
              <a:lnSpc>
                <a:spcPct val="100000"/>
              </a:lnSpc>
              <a:spcBef>
                <a:spcPts val="50"/>
              </a:spcBef>
            </a:pPr>
            <a:endParaRPr sz="2850" dirty="0">
              <a:latin typeface="Arial"/>
              <a:cs typeface="Arial"/>
            </a:endParaRPr>
          </a:p>
          <a:p>
            <a:pPr marL="27305">
              <a:lnSpc>
                <a:spcPct val="100000"/>
              </a:lnSpc>
            </a:pPr>
            <a:r>
              <a:rPr sz="2550" spc="-45" dirty="0">
                <a:solidFill>
                  <a:srgbClr val="FFFFFF"/>
                </a:solidFill>
                <a:latin typeface="Arial"/>
                <a:cs typeface="Arial"/>
              </a:rPr>
              <a:t>Guidance</a:t>
            </a:r>
            <a:r>
              <a:rPr sz="2550" spc="-105" dirty="0">
                <a:solidFill>
                  <a:srgbClr val="FFFFFF"/>
                </a:solidFill>
                <a:latin typeface="Arial"/>
                <a:cs typeface="Arial"/>
              </a:rPr>
              <a:t> </a:t>
            </a:r>
            <a:r>
              <a:rPr sz="2550" spc="-45" dirty="0">
                <a:solidFill>
                  <a:srgbClr val="FFFFFF"/>
                </a:solidFill>
                <a:latin typeface="Arial"/>
                <a:cs typeface="Arial"/>
              </a:rPr>
              <a:t>Notes</a:t>
            </a:r>
            <a:r>
              <a:rPr sz="2550" spc="-110" dirty="0">
                <a:solidFill>
                  <a:srgbClr val="FFFFFF"/>
                </a:solidFill>
                <a:latin typeface="Arial"/>
                <a:cs typeface="Arial"/>
              </a:rPr>
              <a:t> </a:t>
            </a:r>
            <a:r>
              <a:rPr sz="2550" spc="-40" dirty="0">
                <a:solidFill>
                  <a:srgbClr val="FFFFFF"/>
                </a:solidFill>
                <a:latin typeface="Arial"/>
                <a:cs typeface="Arial"/>
              </a:rPr>
              <a:t>(for</a:t>
            </a:r>
            <a:r>
              <a:rPr sz="2550" spc="-110" dirty="0">
                <a:solidFill>
                  <a:srgbClr val="FFFFFF"/>
                </a:solidFill>
                <a:latin typeface="Arial"/>
                <a:cs typeface="Arial"/>
              </a:rPr>
              <a:t> </a:t>
            </a:r>
            <a:r>
              <a:rPr sz="2550" spc="-50" dirty="0">
                <a:solidFill>
                  <a:srgbClr val="FFFFFF"/>
                </a:solidFill>
                <a:latin typeface="Arial"/>
                <a:cs typeface="Arial"/>
              </a:rPr>
              <a:t>borrowers)</a:t>
            </a:r>
            <a:r>
              <a:rPr sz="2550" spc="-110" dirty="0">
                <a:solidFill>
                  <a:srgbClr val="FFFFFF"/>
                </a:solidFill>
                <a:latin typeface="Arial"/>
                <a:cs typeface="Arial"/>
              </a:rPr>
              <a:t> </a:t>
            </a:r>
            <a:r>
              <a:rPr sz="2550" spc="-55" dirty="0">
                <a:solidFill>
                  <a:srgbClr val="FFFFFF"/>
                </a:solidFill>
                <a:latin typeface="Arial"/>
                <a:cs typeface="Arial"/>
              </a:rPr>
              <a:t>(non-</a:t>
            </a:r>
            <a:r>
              <a:rPr sz="2550" spc="-10" dirty="0">
                <a:solidFill>
                  <a:srgbClr val="FFFFFF"/>
                </a:solidFill>
                <a:latin typeface="Arial"/>
                <a:cs typeface="Arial"/>
              </a:rPr>
              <a:t>binding)</a:t>
            </a:r>
            <a:endParaRPr sz="2550" dirty="0">
              <a:latin typeface="Arial"/>
              <a:cs typeface="Arial"/>
            </a:endParaRPr>
          </a:p>
        </p:txBody>
      </p:sp>
      <p:sp>
        <p:nvSpPr>
          <p:cNvPr id="4" name="object 4"/>
          <p:cNvSpPr/>
          <p:nvPr/>
        </p:nvSpPr>
        <p:spPr>
          <a:xfrm>
            <a:off x="7853165" y="3303114"/>
            <a:ext cx="833755" cy="372110"/>
          </a:xfrm>
          <a:custGeom>
            <a:avLst/>
            <a:gdLst/>
            <a:ahLst/>
            <a:cxnLst/>
            <a:rect l="l" t="t" r="r" b="b"/>
            <a:pathLst>
              <a:path w="833754" h="372110">
                <a:moveTo>
                  <a:pt x="833712" y="0"/>
                </a:moveTo>
                <a:lnTo>
                  <a:pt x="0" y="371716"/>
                </a:lnTo>
              </a:path>
            </a:pathLst>
          </a:custGeom>
          <a:ln w="29684">
            <a:solidFill>
              <a:srgbClr val="E84610"/>
            </a:solidFill>
          </a:ln>
        </p:spPr>
        <p:txBody>
          <a:bodyPr wrap="square" lIns="0" tIns="0" rIns="0" bIns="0" rtlCol="0"/>
          <a:lstStyle/>
          <a:p>
            <a:endParaRPr/>
          </a:p>
        </p:txBody>
      </p:sp>
      <p:sp>
        <p:nvSpPr>
          <p:cNvPr id="5" name="object 5"/>
          <p:cNvSpPr/>
          <p:nvPr/>
        </p:nvSpPr>
        <p:spPr>
          <a:xfrm>
            <a:off x="7899064" y="4651384"/>
            <a:ext cx="718185" cy="0"/>
          </a:xfrm>
          <a:custGeom>
            <a:avLst/>
            <a:gdLst/>
            <a:ahLst/>
            <a:cxnLst/>
            <a:rect l="l" t="t" r="r" b="b"/>
            <a:pathLst>
              <a:path w="718184">
                <a:moveTo>
                  <a:pt x="718061" y="0"/>
                </a:moveTo>
                <a:lnTo>
                  <a:pt x="0" y="0"/>
                </a:lnTo>
              </a:path>
            </a:pathLst>
          </a:custGeom>
          <a:ln w="29684">
            <a:solidFill>
              <a:srgbClr val="E84610"/>
            </a:solidFill>
          </a:ln>
        </p:spPr>
        <p:txBody>
          <a:bodyPr wrap="square" lIns="0" tIns="0" rIns="0" bIns="0" rtlCol="0"/>
          <a:lstStyle/>
          <a:p>
            <a:endParaRPr/>
          </a:p>
        </p:txBody>
      </p:sp>
      <p:sp>
        <p:nvSpPr>
          <p:cNvPr id="6" name="object 6"/>
          <p:cNvSpPr/>
          <p:nvPr/>
        </p:nvSpPr>
        <p:spPr>
          <a:xfrm>
            <a:off x="7899064" y="5755735"/>
            <a:ext cx="718185" cy="0"/>
          </a:xfrm>
          <a:custGeom>
            <a:avLst/>
            <a:gdLst/>
            <a:ahLst/>
            <a:cxnLst/>
            <a:rect l="l" t="t" r="r" b="b"/>
            <a:pathLst>
              <a:path w="718184">
                <a:moveTo>
                  <a:pt x="718061" y="0"/>
                </a:moveTo>
                <a:lnTo>
                  <a:pt x="0" y="0"/>
                </a:lnTo>
              </a:path>
            </a:pathLst>
          </a:custGeom>
          <a:ln w="29684">
            <a:solidFill>
              <a:srgbClr val="E84610"/>
            </a:solidFill>
          </a:ln>
        </p:spPr>
        <p:txBody>
          <a:bodyPr wrap="square" lIns="0" tIns="0" rIns="0" bIns="0" rtlCol="0"/>
          <a:lstStyle/>
          <a:p>
            <a:endParaRPr/>
          </a:p>
        </p:txBody>
      </p:sp>
      <p:sp>
        <p:nvSpPr>
          <p:cNvPr id="7" name="object 7"/>
          <p:cNvSpPr/>
          <p:nvPr/>
        </p:nvSpPr>
        <p:spPr>
          <a:xfrm>
            <a:off x="7847118" y="6689955"/>
            <a:ext cx="770255" cy="0"/>
          </a:xfrm>
          <a:custGeom>
            <a:avLst/>
            <a:gdLst/>
            <a:ahLst/>
            <a:cxnLst/>
            <a:rect l="l" t="t" r="r" b="b"/>
            <a:pathLst>
              <a:path w="770254">
                <a:moveTo>
                  <a:pt x="770007" y="0"/>
                </a:moveTo>
                <a:lnTo>
                  <a:pt x="0" y="0"/>
                </a:lnTo>
              </a:path>
            </a:pathLst>
          </a:custGeom>
          <a:ln w="29684">
            <a:solidFill>
              <a:srgbClr val="E84610"/>
            </a:solidFill>
          </a:ln>
        </p:spPr>
        <p:txBody>
          <a:bodyPr wrap="square" lIns="0" tIns="0" rIns="0" bIns="0" rtlCol="0"/>
          <a:lstStyle/>
          <a:p>
            <a:endParaRPr/>
          </a:p>
        </p:txBody>
      </p:sp>
      <p:sp>
        <p:nvSpPr>
          <p:cNvPr id="8" name="object 8"/>
          <p:cNvSpPr/>
          <p:nvPr/>
        </p:nvSpPr>
        <p:spPr>
          <a:xfrm>
            <a:off x="7899064" y="7386477"/>
            <a:ext cx="718185" cy="246379"/>
          </a:xfrm>
          <a:custGeom>
            <a:avLst/>
            <a:gdLst/>
            <a:ahLst/>
            <a:cxnLst/>
            <a:rect l="l" t="t" r="r" b="b"/>
            <a:pathLst>
              <a:path w="718184" h="246379">
                <a:moveTo>
                  <a:pt x="718061" y="245898"/>
                </a:moveTo>
                <a:lnTo>
                  <a:pt x="0" y="0"/>
                </a:lnTo>
              </a:path>
            </a:pathLst>
          </a:custGeom>
          <a:ln w="29684">
            <a:solidFill>
              <a:srgbClr val="E84610"/>
            </a:solidFill>
          </a:ln>
        </p:spPr>
        <p:txBody>
          <a:bodyPr wrap="square" lIns="0" tIns="0" rIns="0" bIns="0" rtlCol="0"/>
          <a:lstStyle/>
          <a:p>
            <a:endParaRPr/>
          </a:p>
        </p:txBody>
      </p:sp>
      <p:pic>
        <p:nvPicPr>
          <p:cNvPr id="9" name="object 9"/>
          <p:cNvPicPr/>
          <p:nvPr/>
        </p:nvPicPr>
        <p:blipFill>
          <a:blip r:embed="rId3" cstate="print"/>
          <a:stretch>
            <a:fillRect/>
          </a:stretch>
        </p:blipFill>
        <p:spPr>
          <a:xfrm>
            <a:off x="2398324" y="2829945"/>
            <a:ext cx="5643597" cy="5095268"/>
          </a:xfrm>
          <a:prstGeom prst="rect">
            <a:avLst/>
          </a:prstGeom>
        </p:spPr>
      </p:pic>
      <p:sp>
        <p:nvSpPr>
          <p:cNvPr id="10" name="object 10"/>
          <p:cNvSpPr txBox="1">
            <a:spLocks noGrp="1"/>
          </p:cNvSpPr>
          <p:nvPr>
            <p:ph type="sldNum" sz="quarter" idx="7"/>
          </p:nvPr>
        </p:nvSpPr>
        <p:spPr>
          <a:prstGeom prst="rect">
            <a:avLst/>
          </a:prstGeom>
        </p:spPr>
        <p:txBody>
          <a:bodyPr vert="horz" wrap="square" lIns="0" tIns="227835" rIns="0" bIns="0" rtlCol="0">
            <a:spAutoFit/>
          </a:bodyPr>
          <a:lstStyle/>
          <a:p>
            <a:pPr marL="53975">
              <a:lnSpc>
                <a:spcPct val="100000"/>
              </a:lnSpc>
              <a:spcBef>
                <a:spcPts val="1130"/>
              </a:spcBef>
            </a:pPr>
            <a:fld id="{81D60167-4931-47E6-BA6A-407CBD079E47}" type="slidenum">
              <a:rPr spc="-25" dirty="0"/>
              <a:t>15</a:t>
            </a:fld>
            <a:endParaRPr spc="-25"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235" y="5235"/>
            <a:ext cx="20093940" cy="11298555"/>
          </a:xfrm>
          <a:custGeom>
            <a:avLst/>
            <a:gdLst/>
            <a:ahLst/>
            <a:cxnLst/>
            <a:rect l="l" t="t" r="r" b="b"/>
            <a:pathLst>
              <a:path w="20093940" h="11298555">
                <a:moveTo>
                  <a:pt x="20093629" y="0"/>
                </a:moveTo>
                <a:lnTo>
                  <a:pt x="0" y="0"/>
                </a:lnTo>
                <a:lnTo>
                  <a:pt x="0" y="11298085"/>
                </a:lnTo>
                <a:lnTo>
                  <a:pt x="20093629" y="11298085"/>
                </a:lnTo>
                <a:lnTo>
                  <a:pt x="20093629" y="0"/>
                </a:lnTo>
                <a:close/>
              </a:path>
            </a:pathLst>
          </a:custGeom>
          <a:solidFill>
            <a:srgbClr val="1E1737">
              <a:alpha val="59999"/>
            </a:srgbClr>
          </a:solidFill>
        </p:spPr>
        <p:txBody>
          <a:bodyPr wrap="square" lIns="0" tIns="0" rIns="0" bIns="0" rtlCol="0"/>
          <a:lstStyle/>
          <a:p>
            <a:endParaRPr/>
          </a:p>
        </p:txBody>
      </p:sp>
      <p:sp>
        <p:nvSpPr>
          <p:cNvPr id="3" name="object 3"/>
          <p:cNvSpPr/>
          <p:nvPr/>
        </p:nvSpPr>
        <p:spPr>
          <a:xfrm>
            <a:off x="0" y="9148738"/>
            <a:ext cx="2160905" cy="2160270"/>
          </a:xfrm>
          <a:custGeom>
            <a:avLst/>
            <a:gdLst/>
            <a:ahLst/>
            <a:cxnLst/>
            <a:rect l="l" t="t" r="r" b="b"/>
            <a:pathLst>
              <a:path w="2160905" h="2160270">
                <a:moveTo>
                  <a:pt x="1005" y="0"/>
                </a:moveTo>
                <a:lnTo>
                  <a:pt x="0" y="1005"/>
                </a:lnTo>
                <a:lnTo>
                  <a:pt x="0" y="2159819"/>
                </a:lnTo>
                <a:lnTo>
                  <a:pt x="2160824" y="2159819"/>
                </a:lnTo>
                <a:lnTo>
                  <a:pt x="1005" y="0"/>
                </a:lnTo>
                <a:close/>
              </a:path>
            </a:pathLst>
          </a:custGeom>
          <a:solidFill>
            <a:srgbClr val="E84610"/>
          </a:solidFill>
        </p:spPr>
        <p:txBody>
          <a:bodyPr wrap="square" lIns="0" tIns="0" rIns="0" bIns="0" rtlCol="0"/>
          <a:lstStyle/>
          <a:p>
            <a:endParaRPr/>
          </a:p>
        </p:txBody>
      </p:sp>
      <p:sp>
        <p:nvSpPr>
          <p:cNvPr id="4" name="object 4"/>
          <p:cNvSpPr/>
          <p:nvPr/>
        </p:nvSpPr>
        <p:spPr>
          <a:xfrm>
            <a:off x="0" y="0"/>
            <a:ext cx="2160270" cy="2160270"/>
          </a:xfrm>
          <a:custGeom>
            <a:avLst/>
            <a:gdLst/>
            <a:ahLst/>
            <a:cxnLst/>
            <a:rect l="l" t="t" r="r" b="b"/>
            <a:pathLst>
              <a:path w="2160270" h="2160270">
                <a:moveTo>
                  <a:pt x="2159819" y="0"/>
                </a:moveTo>
                <a:lnTo>
                  <a:pt x="0" y="0"/>
                </a:lnTo>
                <a:lnTo>
                  <a:pt x="0" y="2159819"/>
                </a:lnTo>
                <a:lnTo>
                  <a:pt x="2159819" y="0"/>
                </a:lnTo>
                <a:close/>
              </a:path>
            </a:pathLst>
          </a:custGeom>
          <a:solidFill>
            <a:srgbClr val="E84610"/>
          </a:solidFill>
        </p:spPr>
        <p:txBody>
          <a:bodyPr wrap="square" lIns="0" tIns="0" rIns="0" bIns="0" rtlCol="0"/>
          <a:lstStyle/>
          <a:p>
            <a:endParaRPr/>
          </a:p>
        </p:txBody>
      </p:sp>
      <p:graphicFrame>
        <p:nvGraphicFramePr>
          <p:cNvPr id="5" name="object 5"/>
          <p:cNvGraphicFramePr>
            <a:graphicFrameLocks noGrp="1"/>
          </p:cNvGraphicFramePr>
          <p:nvPr>
            <p:extLst>
              <p:ext uri="{D42A27DB-BD31-4B8C-83A1-F6EECF244321}">
                <p14:modId xmlns:p14="http://schemas.microsoft.com/office/powerpoint/2010/main" val="2161252942"/>
              </p:ext>
            </p:extLst>
          </p:nvPr>
        </p:nvGraphicFramePr>
        <p:xfrm>
          <a:off x="2429245" y="4180077"/>
          <a:ext cx="13297535" cy="5755004"/>
        </p:xfrm>
        <a:graphic>
          <a:graphicData uri="http://schemas.openxmlformats.org/drawingml/2006/table">
            <a:tbl>
              <a:tblPr firstRow="1" bandRow="1">
                <a:tableStyleId>{2D5ABB26-0587-4C30-8999-92F81FD0307C}</a:tableStyleId>
              </a:tblPr>
              <a:tblGrid>
                <a:gridCol w="1526805">
                  <a:extLst>
                    <a:ext uri="{9D8B030D-6E8A-4147-A177-3AD203B41FA5}">
                      <a16:colId xmlns:a16="http://schemas.microsoft.com/office/drawing/2014/main" val="20000"/>
                    </a:ext>
                  </a:extLst>
                </a:gridCol>
                <a:gridCol w="7239000">
                  <a:extLst>
                    <a:ext uri="{9D8B030D-6E8A-4147-A177-3AD203B41FA5}">
                      <a16:colId xmlns:a16="http://schemas.microsoft.com/office/drawing/2014/main" val="20001"/>
                    </a:ext>
                  </a:extLst>
                </a:gridCol>
                <a:gridCol w="2133600">
                  <a:extLst>
                    <a:ext uri="{9D8B030D-6E8A-4147-A177-3AD203B41FA5}">
                      <a16:colId xmlns:a16="http://schemas.microsoft.com/office/drawing/2014/main" val="20002"/>
                    </a:ext>
                  </a:extLst>
                </a:gridCol>
                <a:gridCol w="2398130">
                  <a:extLst>
                    <a:ext uri="{9D8B030D-6E8A-4147-A177-3AD203B41FA5}">
                      <a16:colId xmlns:a16="http://schemas.microsoft.com/office/drawing/2014/main" val="20003"/>
                    </a:ext>
                  </a:extLst>
                </a:gridCol>
              </a:tblGrid>
              <a:tr h="1243330">
                <a:tc>
                  <a:txBody>
                    <a:bodyPr/>
                    <a:lstStyle/>
                    <a:p>
                      <a:pPr>
                        <a:lnSpc>
                          <a:spcPct val="100000"/>
                        </a:lnSpc>
                        <a:spcBef>
                          <a:spcPts val="30"/>
                        </a:spcBef>
                      </a:pPr>
                      <a:endParaRPr sz="1600" b="1" dirty="0">
                        <a:latin typeface="Times New Roman"/>
                        <a:cs typeface="Times New Roman"/>
                      </a:endParaRPr>
                    </a:p>
                    <a:p>
                      <a:pPr marL="250825">
                        <a:lnSpc>
                          <a:spcPct val="100000"/>
                        </a:lnSpc>
                      </a:pPr>
                      <a:r>
                        <a:rPr lang="en-GB" sz="1800" b="1" spc="-20" dirty="0">
                          <a:solidFill>
                            <a:srgbClr val="FFFFFF"/>
                          </a:solidFill>
                          <a:latin typeface="Arial"/>
                          <a:cs typeface="Arial"/>
                        </a:rPr>
                        <a:t>Bank</a:t>
                      </a:r>
                      <a:endParaRPr sz="1800" b="1" dirty="0">
                        <a:latin typeface="Arial"/>
                        <a:cs typeface="Arial"/>
                      </a:endParaRPr>
                    </a:p>
                  </a:txBody>
                  <a:tcPr marL="0" marR="0" marT="3810" marB="0">
                    <a:lnR w="3175">
                      <a:solidFill>
                        <a:srgbClr val="FFFFFF"/>
                      </a:solidFill>
                      <a:prstDash val="solid"/>
                    </a:lnR>
                    <a:lnT w="3175">
                      <a:solidFill>
                        <a:srgbClr val="E84610"/>
                      </a:solidFill>
                      <a:prstDash val="solid"/>
                    </a:lnT>
                    <a:solidFill>
                      <a:srgbClr val="F9A782"/>
                    </a:solidFill>
                  </a:tcPr>
                </a:tc>
                <a:tc>
                  <a:txBody>
                    <a:bodyPr/>
                    <a:lstStyle/>
                    <a:p>
                      <a:pPr>
                        <a:lnSpc>
                          <a:spcPct val="100000"/>
                        </a:lnSpc>
                        <a:spcBef>
                          <a:spcPts val="15"/>
                        </a:spcBef>
                      </a:pPr>
                      <a:endParaRPr sz="1650" b="1" dirty="0">
                        <a:latin typeface="Times New Roman"/>
                        <a:cs typeface="Times New Roman"/>
                      </a:endParaRPr>
                    </a:p>
                    <a:p>
                      <a:pPr marL="403225" marR="1988820">
                        <a:lnSpc>
                          <a:spcPct val="100800"/>
                        </a:lnSpc>
                        <a:spcBef>
                          <a:spcPts val="5"/>
                        </a:spcBef>
                      </a:pPr>
                      <a:r>
                        <a:rPr sz="1800" b="1" spc="-55" dirty="0">
                          <a:solidFill>
                            <a:srgbClr val="FFFFFF"/>
                          </a:solidFill>
                          <a:latin typeface="Arial"/>
                          <a:cs typeface="Arial"/>
                        </a:rPr>
                        <a:t>Environmental</a:t>
                      </a:r>
                      <a:r>
                        <a:rPr sz="1800" b="1" spc="-75" dirty="0">
                          <a:solidFill>
                            <a:srgbClr val="FFFFFF"/>
                          </a:solidFill>
                          <a:latin typeface="Arial"/>
                          <a:cs typeface="Arial"/>
                        </a:rPr>
                        <a:t> </a:t>
                      </a:r>
                      <a:r>
                        <a:rPr sz="1800" b="1" spc="-30" dirty="0">
                          <a:solidFill>
                            <a:srgbClr val="FFFFFF"/>
                          </a:solidFill>
                          <a:latin typeface="Arial"/>
                          <a:cs typeface="Arial"/>
                        </a:rPr>
                        <a:t>and</a:t>
                      </a:r>
                      <a:r>
                        <a:rPr sz="1800" b="1" spc="-65" dirty="0">
                          <a:solidFill>
                            <a:srgbClr val="FFFFFF"/>
                          </a:solidFill>
                          <a:latin typeface="Arial"/>
                          <a:cs typeface="Arial"/>
                        </a:rPr>
                        <a:t> </a:t>
                      </a:r>
                      <a:r>
                        <a:rPr sz="1800" b="1" spc="-40" dirty="0">
                          <a:solidFill>
                            <a:srgbClr val="FFFFFF"/>
                          </a:solidFill>
                          <a:latin typeface="Arial"/>
                          <a:cs typeface="Arial"/>
                        </a:rPr>
                        <a:t>social</a:t>
                      </a:r>
                      <a:r>
                        <a:rPr sz="1800" b="1" spc="-65" dirty="0">
                          <a:solidFill>
                            <a:srgbClr val="FFFFFF"/>
                          </a:solidFill>
                          <a:latin typeface="Arial"/>
                          <a:cs typeface="Arial"/>
                        </a:rPr>
                        <a:t> </a:t>
                      </a:r>
                      <a:r>
                        <a:rPr sz="1800" b="1" spc="-50" dirty="0">
                          <a:solidFill>
                            <a:srgbClr val="FFFFFF"/>
                          </a:solidFill>
                          <a:latin typeface="Arial"/>
                          <a:cs typeface="Arial"/>
                        </a:rPr>
                        <a:t>framework</a:t>
                      </a:r>
                      <a:r>
                        <a:rPr lang="en-GB" sz="1800" b="1" spc="-50" dirty="0">
                          <a:solidFill>
                            <a:srgbClr val="FFFFFF"/>
                          </a:solidFill>
                          <a:latin typeface="Arial"/>
                          <a:cs typeface="Arial"/>
                        </a:rPr>
                        <a:t> </a:t>
                      </a:r>
                      <a:r>
                        <a:rPr sz="1800" b="1" spc="-10" dirty="0">
                          <a:solidFill>
                            <a:srgbClr val="FFFFFF"/>
                          </a:solidFill>
                          <a:latin typeface="Arial"/>
                          <a:cs typeface="Arial"/>
                        </a:rPr>
                        <a:t>(ESF)</a:t>
                      </a:r>
                      <a:r>
                        <a:rPr lang="en-GB" sz="1800" b="1" spc="-10" dirty="0">
                          <a:solidFill>
                            <a:srgbClr val="FFFFFF"/>
                          </a:solidFill>
                          <a:latin typeface="Arial"/>
                          <a:cs typeface="Arial"/>
                        </a:rPr>
                        <a:t> </a:t>
                      </a:r>
                      <a:r>
                        <a:rPr sz="1800" b="1" spc="-10" dirty="0">
                          <a:solidFill>
                            <a:srgbClr val="FFFFFF"/>
                          </a:solidFill>
                          <a:latin typeface="Arial"/>
                          <a:cs typeface="Arial"/>
                        </a:rPr>
                        <a:t>/ </a:t>
                      </a:r>
                      <a:r>
                        <a:rPr sz="1800" b="1" spc="-50" dirty="0">
                          <a:solidFill>
                            <a:srgbClr val="FFFFFF"/>
                          </a:solidFill>
                          <a:latin typeface="Arial"/>
                          <a:cs typeface="Arial"/>
                        </a:rPr>
                        <a:t>Safeguard</a:t>
                      </a:r>
                      <a:r>
                        <a:rPr sz="1800" b="1" spc="-75" dirty="0">
                          <a:solidFill>
                            <a:srgbClr val="FFFFFF"/>
                          </a:solidFill>
                          <a:latin typeface="Arial"/>
                          <a:cs typeface="Arial"/>
                        </a:rPr>
                        <a:t> </a:t>
                      </a:r>
                      <a:r>
                        <a:rPr sz="1800" b="1" spc="-10" dirty="0">
                          <a:solidFill>
                            <a:srgbClr val="FFFFFF"/>
                          </a:solidFill>
                          <a:latin typeface="Arial"/>
                          <a:cs typeface="Arial"/>
                        </a:rPr>
                        <a:t>policies</a:t>
                      </a:r>
                      <a:endParaRPr sz="1800" b="1" dirty="0">
                        <a:latin typeface="Arial"/>
                        <a:cs typeface="Arial"/>
                      </a:endParaRPr>
                    </a:p>
                  </a:txBody>
                  <a:tcPr marL="0" marR="0" marT="1905" marB="0">
                    <a:lnL w="3175">
                      <a:solidFill>
                        <a:srgbClr val="FFFFFF"/>
                      </a:solidFill>
                      <a:prstDash val="solid"/>
                    </a:lnL>
                    <a:lnR w="3175">
                      <a:solidFill>
                        <a:srgbClr val="FFFFFF"/>
                      </a:solidFill>
                      <a:prstDash val="solid"/>
                    </a:lnR>
                    <a:lnT w="3175">
                      <a:solidFill>
                        <a:srgbClr val="E84610"/>
                      </a:solidFill>
                      <a:prstDash val="solid"/>
                    </a:lnT>
                    <a:solidFill>
                      <a:srgbClr val="F9A782"/>
                    </a:solidFill>
                  </a:tcPr>
                </a:tc>
                <a:tc>
                  <a:txBody>
                    <a:bodyPr/>
                    <a:lstStyle/>
                    <a:p>
                      <a:pPr>
                        <a:lnSpc>
                          <a:spcPct val="100000"/>
                        </a:lnSpc>
                        <a:spcBef>
                          <a:spcPts val="15"/>
                        </a:spcBef>
                      </a:pPr>
                      <a:endParaRPr sz="1600" b="1">
                        <a:latin typeface="Times New Roman"/>
                        <a:cs typeface="Times New Roman"/>
                      </a:endParaRPr>
                    </a:p>
                    <a:p>
                      <a:pPr marL="457834" marR="451484">
                        <a:lnSpc>
                          <a:spcPct val="100800"/>
                        </a:lnSpc>
                      </a:pPr>
                      <a:r>
                        <a:rPr sz="1800" b="1" spc="-50" dirty="0">
                          <a:solidFill>
                            <a:srgbClr val="FFFFFF"/>
                          </a:solidFill>
                          <a:latin typeface="Arial"/>
                          <a:cs typeface="Arial"/>
                        </a:rPr>
                        <a:t>Dedicated </a:t>
                      </a:r>
                      <a:r>
                        <a:rPr sz="1800" b="1" spc="-35" dirty="0">
                          <a:solidFill>
                            <a:srgbClr val="FFFFFF"/>
                          </a:solidFill>
                          <a:latin typeface="Arial"/>
                          <a:cs typeface="Arial"/>
                        </a:rPr>
                        <a:t>Labour </a:t>
                      </a:r>
                      <a:r>
                        <a:rPr sz="1800" b="1" spc="-10" dirty="0">
                          <a:solidFill>
                            <a:srgbClr val="FFFFFF"/>
                          </a:solidFill>
                          <a:latin typeface="Arial"/>
                          <a:cs typeface="Arial"/>
                        </a:rPr>
                        <a:t>safeguard?</a:t>
                      </a:r>
                      <a:endParaRPr sz="1800" b="1">
                        <a:latin typeface="Arial"/>
                        <a:cs typeface="Arial"/>
                      </a:endParaRPr>
                    </a:p>
                  </a:txBody>
                  <a:tcPr marL="0" marR="0" marT="1905" marB="0">
                    <a:lnL w="3175">
                      <a:solidFill>
                        <a:srgbClr val="FFFFFF"/>
                      </a:solidFill>
                      <a:prstDash val="solid"/>
                    </a:lnL>
                    <a:lnR w="3175">
                      <a:solidFill>
                        <a:srgbClr val="FFFFFF"/>
                      </a:solidFill>
                      <a:prstDash val="solid"/>
                    </a:lnR>
                    <a:lnT w="3175">
                      <a:solidFill>
                        <a:srgbClr val="E84610"/>
                      </a:solidFill>
                      <a:prstDash val="solid"/>
                    </a:lnT>
                    <a:solidFill>
                      <a:srgbClr val="F9A782"/>
                    </a:solidFill>
                  </a:tcPr>
                </a:tc>
                <a:tc>
                  <a:txBody>
                    <a:bodyPr/>
                    <a:lstStyle/>
                    <a:p>
                      <a:pPr>
                        <a:lnSpc>
                          <a:spcPct val="100000"/>
                        </a:lnSpc>
                      </a:pPr>
                      <a:endParaRPr sz="1600" b="1" dirty="0">
                        <a:latin typeface="Times New Roman"/>
                        <a:cs typeface="Times New Roman"/>
                      </a:endParaRPr>
                    </a:p>
                    <a:p>
                      <a:pPr marL="386080" marR="820419">
                        <a:lnSpc>
                          <a:spcPct val="100800"/>
                        </a:lnSpc>
                      </a:pPr>
                      <a:r>
                        <a:rPr sz="1800" b="1" spc="-10" dirty="0">
                          <a:solidFill>
                            <a:srgbClr val="FFFFFF"/>
                          </a:solidFill>
                          <a:latin typeface="Arial"/>
                          <a:cs typeface="Arial"/>
                        </a:rPr>
                        <a:t>Dedicated gender </a:t>
                      </a:r>
                      <a:r>
                        <a:rPr sz="1800" b="1" spc="-55" dirty="0">
                          <a:solidFill>
                            <a:srgbClr val="FFFFFF"/>
                          </a:solidFill>
                          <a:latin typeface="Arial"/>
                          <a:cs typeface="Arial"/>
                        </a:rPr>
                        <a:t>safeguard?</a:t>
                      </a:r>
                      <a:endParaRPr sz="1800" b="1" dirty="0">
                        <a:latin typeface="Arial"/>
                        <a:cs typeface="Arial"/>
                      </a:endParaRPr>
                    </a:p>
                  </a:txBody>
                  <a:tcPr marL="0" marR="0" marT="0" marB="0">
                    <a:lnL w="3175">
                      <a:solidFill>
                        <a:srgbClr val="FFFFFF"/>
                      </a:solidFill>
                      <a:prstDash val="solid"/>
                    </a:lnL>
                    <a:lnT w="3175">
                      <a:solidFill>
                        <a:srgbClr val="E84610"/>
                      </a:solidFill>
                      <a:prstDash val="solid"/>
                    </a:lnT>
                    <a:solidFill>
                      <a:srgbClr val="F9A782"/>
                    </a:solidFill>
                  </a:tcPr>
                </a:tc>
                <a:extLst>
                  <a:ext uri="{0D108BD9-81ED-4DB2-BD59-A6C34878D82A}">
                    <a16:rowId xmlns:a16="http://schemas.microsoft.com/office/drawing/2014/main" val="10000"/>
                  </a:ext>
                </a:extLst>
              </a:tr>
              <a:tr h="557530">
                <a:tc>
                  <a:txBody>
                    <a:bodyPr/>
                    <a:lstStyle/>
                    <a:p>
                      <a:pPr marL="250825">
                        <a:lnSpc>
                          <a:spcPct val="100000"/>
                        </a:lnSpc>
                        <a:spcBef>
                          <a:spcPts val="785"/>
                        </a:spcBef>
                      </a:pPr>
                      <a:r>
                        <a:rPr sz="1800" spc="-50" dirty="0">
                          <a:solidFill>
                            <a:srgbClr val="FFFFFF"/>
                          </a:solidFill>
                          <a:latin typeface="Arial"/>
                          <a:cs typeface="Arial"/>
                        </a:rPr>
                        <a:t>World </a:t>
                      </a:r>
                      <a:r>
                        <a:rPr sz="1800" spc="-20" dirty="0">
                          <a:solidFill>
                            <a:srgbClr val="FFFFFF"/>
                          </a:solidFill>
                          <a:latin typeface="Arial"/>
                          <a:cs typeface="Arial"/>
                        </a:rPr>
                        <a:t>Bank</a:t>
                      </a:r>
                      <a:endParaRPr sz="1800" dirty="0">
                        <a:latin typeface="Arial"/>
                        <a:cs typeface="Arial"/>
                      </a:endParaRPr>
                    </a:p>
                  </a:txBody>
                  <a:tcPr marL="0" marR="0" marT="99695" marB="0">
                    <a:lnR w="3175">
                      <a:solidFill>
                        <a:srgbClr val="FFFFFF"/>
                      </a:solidFill>
                      <a:prstDash val="solid"/>
                    </a:lnR>
                    <a:lnB w="3175">
                      <a:solidFill>
                        <a:srgbClr val="FFFFFF"/>
                      </a:solidFill>
                      <a:prstDash val="solid"/>
                    </a:lnB>
                    <a:solidFill>
                      <a:srgbClr val="E84610"/>
                    </a:solidFill>
                  </a:tcPr>
                </a:tc>
                <a:tc>
                  <a:txBody>
                    <a:bodyPr/>
                    <a:lstStyle/>
                    <a:p>
                      <a:pPr marL="403225">
                        <a:lnSpc>
                          <a:spcPct val="100000"/>
                        </a:lnSpc>
                        <a:spcBef>
                          <a:spcPts val="844"/>
                        </a:spcBef>
                      </a:pPr>
                      <a:r>
                        <a:rPr sz="1800" b="1" spc="-45" dirty="0">
                          <a:solidFill>
                            <a:srgbClr val="FFFFFF"/>
                          </a:solidFill>
                          <a:latin typeface="Arial"/>
                          <a:cs typeface="Arial"/>
                        </a:rPr>
                        <a:t>Environmental</a:t>
                      </a:r>
                      <a:r>
                        <a:rPr sz="1800" b="1" spc="-75" dirty="0">
                          <a:solidFill>
                            <a:srgbClr val="FFFFFF"/>
                          </a:solidFill>
                          <a:latin typeface="Arial"/>
                          <a:cs typeface="Arial"/>
                        </a:rPr>
                        <a:t> </a:t>
                      </a:r>
                      <a:r>
                        <a:rPr sz="1800" b="1" spc="-20" dirty="0">
                          <a:solidFill>
                            <a:srgbClr val="FFFFFF"/>
                          </a:solidFill>
                          <a:latin typeface="Arial"/>
                          <a:cs typeface="Arial"/>
                        </a:rPr>
                        <a:t>and</a:t>
                      </a:r>
                      <a:r>
                        <a:rPr sz="1800" b="1" spc="-65" dirty="0">
                          <a:solidFill>
                            <a:srgbClr val="FFFFFF"/>
                          </a:solidFill>
                          <a:latin typeface="Arial"/>
                          <a:cs typeface="Arial"/>
                        </a:rPr>
                        <a:t> </a:t>
                      </a:r>
                      <a:r>
                        <a:rPr sz="1800" b="1" spc="-35" dirty="0">
                          <a:solidFill>
                            <a:srgbClr val="FFFFFF"/>
                          </a:solidFill>
                          <a:latin typeface="Arial"/>
                          <a:cs typeface="Arial"/>
                        </a:rPr>
                        <a:t>Social</a:t>
                      </a:r>
                      <a:r>
                        <a:rPr sz="1800" b="1" spc="-65" dirty="0">
                          <a:solidFill>
                            <a:srgbClr val="FFFFFF"/>
                          </a:solidFill>
                          <a:latin typeface="Arial"/>
                          <a:cs typeface="Arial"/>
                        </a:rPr>
                        <a:t> </a:t>
                      </a:r>
                      <a:r>
                        <a:rPr sz="1800" b="1" spc="-50" dirty="0">
                          <a:solidFill>
                            <a:srgbClr val="FFFFFF"/>
                          </a:solidFill>
                          <a:latin typeface="Arial"/>
                          <a:cs typeface="Arial"/>
                        </a:rPr>
                        <a:t>Framework</a:t>
                      </a:r>
                      <a:r>
                        <a:rPr sz="1800" b="1" spc="-65" dirty="0">
                          <a:solidFill>
                            <a:srgbClr val="FFFFFF"/>
                          </a:solidFill>
                          <a:latin typeface="Arial"/>
                          <a:cs typeface="Arial"/>
                        </a:rPr>
                        <a:t> </a:t>
                      </a:r>
                      <a:r>
                        <a:rPr sz="1800" b="1" spc="-50" dirty="0">
                          <a:solidFill>
                            <a:srgbClr val="FFFFFF"/>
                          </a:solidFill>
                          <a:latin typeface="Arial"/>
                          <a:cs typeface="Arial"/>
                        </a:rPr>
                        <a:t>(ESF)</a:t>
                      </a:r>
                      <a:r>
                        <a:rPr sz="1800" b="1" spc="-65" dirty="0">
                          <a:solidFill>
                            <a:srgbClr val="FFFFFF"/>
                          </a:solidFill>
                          <a:latin typeface="Arial"/>
                          <a:cs typeface="Arial"/>
                        </a:rPr>
                        <a:t> </a:t>
                      </a:r>
                      <a:r>
                        <a:rPr sz="1800" spc="-10" dirty="0">
                          <a:solidFill>
                            <a:srgbClr val="FFFFFF"/>
                          </a:solidFill>
                          <a:latin typeface="Arial"/>
                          <a:cs typeface="Arial"/>
                        </a:rPr>
                        <a:t>(2016)</a:t>
                      </a:r>
                      <a:endParaRPr sz="1800" dirty="0">
                        <a:latin typeface="Arial"/>
                        <a:cs typeface="Arial"/>
                      </a:endParaRPr>
                    </a:p>
                  </a:txBody>
                  <a:tcPr marL="0" marR="0" marT="107314" marB="0">
                    <a:lnL w="3175">
                      <a:solidFill>
                        <a:srgbClr val="FFFFFF"/>
                      </a:solidFill>
                      <a:prstDash val="solid"/>
                    </a:lnL>
                    <a:lnR w="3175">
                      <a:solidFill>
                        <a:srgbClr val="FFFFFF"/>
                      </a:solidFill>
                      <a:prstDash val="solid"/>
                    </a:lnR>
                    <a:lnB w="3175">
                      <a:solidFill>
                        <a:srgbClr val="FFFFFF"/>
                      </a:solidFill>
                      <a:prstDash val="solid"/>
                    </a:lnB>
                    <a:solidFill>
                      <a:srgbClr val="E84610"/>
                    </a:solidFill>
                  </a:tcPr>
                </a:tc>
                <a:tc>
                  <a:txBody>
                    <a:bodyPr/>
                    <a:lstStyle/>
                    <a:p>
                      <a:pPr marL="457834">
                        <a:lnSpc>
                          <a:spcPct val="100000"/>
                        </a:lnSpc>
                        <a:spcBef>
                          <a:spcPts val="785"/>
                        </a:spcBef>
                      </a:pPr>
                      <a:r>
                        <a:rPr sz="1800" b="1" spc="-25" dirty="0">
                          <a:solidFill>
                            <a:srgbClr val="FFFFFF"/>
                          </a:solidFill>
                          <a:latin typeface="Arial"/>
                          <a:cs typeface="Arial"/>
                        </a:rPr>
                        <a:t>Yes</a:t>
                      </a:r>
                      <a:endParaRPr sz="1800" b="1" dirty="0">
                        <a:latin typeface="Arial"/>
                        <a:cs typeface="Arial"/>
                      </a:endParaRPr>
                    </a:p>
                  </a:txBody>
                  <a:tcPr marL="0" marR="0" marT="99695" marB="0">
                    <a:lnL w="3175">
                      <a:solidFill>
                        <a:srgbClr val="FFFFFF"/>
                      </a:solidFill>
                      <a:prstDash val="solid"/>
                    </a:lnL>
                    <a:lnR w="3175">
                      <a:solidFill>
                        <a:srgbClr val="FFFFFF"/>
                      </a:solidFill>
                      <a:prstDash val="solid"/>
                    </a:lnR>
                    <a:lnB w="3175">
                      <a:solidFill>
                        <a:srgbClr val="FFFFFF"/>
                      </a:solidFill>
                      <a:prstDash val="solid"/>
                    </a:lnB>
                    <a:solidFill>
                      <a:srgbClr val="E84610"/>
                    </a:solidFill>
                  </a:tcPr>
                </a:tc>
                <a:tc>
                  <a:txBody>
                    <a:bodyPr/>
                    <a:lstStyle/>
                    <a:p>
                      <a:pPr marL="386080">
                        <a:lnSpc>
                          <a:spcPct val="100000"/>
                        </a:lnSpc>
                        <a:spcBef>
                          <a:spcPts val="770"/>
                        </a:spcBef>
                      </a:pPr>
                      <a:r>
                        <a:rPr sz="1800" spc="-25" dirty="0">
                          <a:solidFill>
                            <a:srgbClr val="FFFFFF"/>
                          </a:solidFill>
                          <a:latin typeface="Arial"/>
                          <a:cs typeface="Arial"/>
                        </a:rPr>
                        <a:t>No</a:t>
                      </a:r>
                      <a:endParaRPr sz="1800">
                        <a:latin typeface="Arial"/>
                        <a:cs typeface="Arial"/>
                      </a:endParaRPr>
                    </a:p>
                  </a:txBody>
                  <a:tcPr marL="0" marR="0" marT="97790" marB="0">
                    <a:lnL w="3175">
                      <a:solidFill>
                        <a:srgbClr val="FFFFFF"/>
                      </a:solidFill>
                      <a:prstDash val="solid"/>
                    </a:lnL>
                    <a:lnB w="3175">
                      <a:solidFill>
                        <a:srgbClr val="FFFFFF"/>
                      </a:solidFill>
                      <a:prstDash val="solid"/>
                    </a:lnB>
                    <a:solidFill>
                      <a:srgbClr val="E84610"/>
                    </a:solidFill>
                  </a:tcPr>
                </a:tc>
                <a:extLst>
                  <a:ext uri="{0D108BD9-81ED-4DB2-BD59-A6C34878D82A}">
                    <a16:rowId xmlns:a16="http://schemas.microsoft.com/office/drawing/2014/main" val="10001"/>
                  </a:ext>
                </a:extLst>
              </a:tr>
              <a:tr h="521970">
                <a:tc>
                  <a:txBody>
                    <a:bodyPr/>
                    <a:lstStyle/>
                    <a:p>
                      <a:pPr marL="250825">
                        <a:lnSpc>
                          <a:spcPct val="100000"/>
                        </a:lnSpc>
                        <a:spcBef>
                          <a:spcPts val="745"/>
                        </a:spcBef>
                      </a:pPr>
                      <a:r>
                        <a:rPr sz="1800" spc="-25" dirty="0">
                          <a:solidFill>
                            <a:srgbClr val="FFFFFF"/>
                          </a:solidFill>
                          <a:latin typeface="Arial"/>
                          <a:cs typeface="Arial"/>
                        </a:rPr>
                        <a:t>IFC</a:t>
                      </a:r>
                      <a:endParaRPr sz="1800">
                        <a:latin typeface="Arial"/>
                        <a:cs typeface="Arial"/>
                      </a:endParaRPr>
                    </a:p>
                  </a:txBody>
                  <a:tcPr marL="0" marR="0" marT="94615" marB="0">
                    <a:lnR w="3175">
                      <a:solidFill>
                        <a:srgbClr val="FFFFFF"/>
                      </a:solidFill>
                      <a:prstDash val="solid"/>
                    </a:lnR>
                    <a:lnT w="3175">
                      <a:solidFill>
                        <a:srgbClr val="FFFFFF"/>
                      </a:solidFill>
                      <a:prstDash val="solid"/>
                    </a:lnT>
                    <a:lnB w="3175">
                      <a:solidFill>
                        <a:srgbClr val="FFFFFF"/>
                      </a:solidFill>
                      <a:prstDash val="solid"/>
                    </a:lnB>
                    <a:solidFill>
                      <a:srgbClr val="E84610"/>
                    </a:solidFill>
                  </a:tcPr>
                </a:tc>
                <a:tc>
                  <a:txBody>
                    <a:bodyPr/>
                    <a:lstStyle/>
                    <a:p>
                      <a:pPr marL="403225">
                        <a:lnSpc>
                          <a:spcPct val="100000"/>
                        </a:lnSpc>
                        <a:spcBef>
                          <a:spcPts val="805"/>
                        </a:spcBef>
                      </a:pPr>
                      <a:r>
                        <a:rPr sz="1800" b="1" spc="-40" dirty="0">
                          <a:solidFill>
                            <a:srgbClr val="FFFFFF"/>
                          </a:solidFill>
                          <a:latin typeface="Arial"/>
                          <a:cs typeface="Arial"/>
                        </a:rPr>
                        <a:t>Sustainability</a:t>
                      </a:r>
                      <a:r>
                        <a:rPr sz="1800" b="1" spc="-50" dirty="0">
                          <a:solidFill>
                            <a:srgbClr val="FFFFFF"/>
                          </a:solidFill>
                          <a:latin typeface="Arial"/>
                          <a:cs typeface="Arial"/>
                        </a:rPr>
                        <a:t> Framework</a:t>
                      </a:r>
                      <a:r>
                        <a:rPr sz="1800" b="1" spc="-35" dirty="0">
                          <a:solidFill>
                            <a:srgbClr val="FFFFFF"/>
                          </a:solidFill>
                          <a:latin typeface="Arial"/>
                          <a:cs typeface="Arial"/>
                        </a:rPr>
                        <a:t> </a:t>
                      </a:r>
                      <a:r>
                        <a:rPr sz="1800" spc="-10" dirty="0">
                          <a:solidFill>
                            <a:srgbClr val="FFFFFF"/>
                          </a:solidFill>
                          <a:latin typeface="Arial"/>
                          <a:cs typeface="Arial"/>
                        </a:rPr>
                        <a:t>(2012)</a:t>
                      </a:r>
                      <a:endParaRPr sz="1800" dirty="0">
                        <a:latin typeface="Arial"/>
                        <a:cs typeface="Arial"/>
                      </a:endParaRPr>
                    </a:p>
                  </a:txBody>
                  <a:tcPr marL="0" marR="0" marT="102235"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E84610"/>
                    </a:solidFill>
                  </a:tcPr>
                </a:tc>
                <a:tc>
                  <a:txBody>
                    <a:bodyPr/>
                    <a:lstStyle/>
                    <a:p>
                      <a:pPr marL="457834">
                        <a:lnSpc>
                          <a:spcPct val="100000"/>
                        </a:lnSpc>
                        <a:spcBef>
                          <a:spcPts val="745"/>
                        </a:spcBef>
                      </a:pPr>
                      <a:r>
                        <a:rPr sz="1800" b="1" spc="-25" dirty="0">
                          <a:solidFill>
                            <a:srgbClr val="FFFFFF"/>
                          </a:solidFill>
                          <a:latin typeface="Arial"/>
                          <a:cs typeface="Arial"/>
                        </a:rPr>
                        <a:t>Yes</a:t>
                      </a:r>
                      <a:endParaRPr sz="1800" b="1" dirty="0">
                        <a:latin typeface="Arial"/>
                        <a:cs typeface="Arial"/>
                      </a:endParaRPr>
                    </a:p>
                  </a:txBody>
                  <a:tcPr marL="0" marR="0" marT="94615"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E84610"/>
                    </a:solidFill>
                  </a:tcPr>
                </a:tc>
                <a:tc>
                  <a:txBody>
                    <a:bodyPr/>
                    <a:lstStyle/>
                    <a:p>
                      <a:pPr marL="386080">
                        <a:lnSpc>
                          <a:spcPct val="100000"/>
                        </a:lnSpc>
                        <a:spcBef>
                          <a:spcPts val="730"/>
                        </a:spcBef>
                      </a:pPr>
                      <a:r>
                        <a:rPr sz="1800" spc="-25" dirty="0">
                          <a:solidFill>
                            <a:srgbClr val="FFFFFF"/>
                          </a:solidFill>
                          <a:latin typeface="Arial"/>
                          <a:cs typeface="Arial"/>
                        </a:rPr>
                        <a:t>No</a:t>
                      </a:r>
                      <a:endParaRPr sz="1800">
                        <a:latin typeface="Arial"/>
                        <a:cs typeface="Arial"/>
                      </a:endParaRPr>
                    </a:p>
                  </a:txBody>
                  <a:tcPr marL="0" marR="0" marT="92710" marB="0">
                    <a:lnL w="3175">
                      <a:solidFill>
                        <a:srgbClr val="FFFFFF"/>
                      </a:solidFill>
                      <a:prstDash val="solid"/>
                    </a:lnL>
                    <a:lnT w="3175">
                      <a:solidFill>
                        <a:srgbClr val="FFFFFF"/>
                      </a:solidFill>
                      <a:prstDash val="solid"/>
                    </a:lnT>
                    <a:lnB w="3175">
                      <a:solidFill>
                        <a:srgbClr val="FFFFFF"/>
                      </a:solidFill>
                      <a:prstDash val="solid"/>
                    </a:lnB>
                    <a:solidFill>
                      <a:srgbClr val="E84610"/>
                    </a:solidFill>
                  </a:tcPr>
                </a:tc>
                <a:extLst>
                  <a:ext uri="{0D108BD9-81ED-4DB2-BD59-A6C34878D82A}">
                    <a16:rowId xmlns:a16="http://schemas.microsoft.com/office/drawing/2014/main" val="10002"/>
                  </a:ext>
                </a:extLst>
              </a:tr>
              <a:tr h="587375">
                <a:tc>
                  <a:txBody>
                    <a:bodyPr/>
                    <a:lstStyle/>
                    <a:p>
                      <a:pPr marL="250825">
                        <a:lnSpc>
                          <a:spcPct val="100000"/>
                        </a:lnSpc>
                        <a:spcBef>
                          <a:spcPts val="985"/>
                        </a:spcBef>
                      </a:pPr>
                      <a:r>
                        <a:rPr sz="1800" spc="-20" dirty="0">
                          <a:solidFill>
                            <a:srgbClr val="FFFFFF"/>
                          </a:solidFill>
                          <a:latin typeface="Arial"/>
                          <a:cs typeface="Arial"/>
                        </a:rPr>
                        <a:t>AfDB</a:t>
                      </a:r>
                      <a:endParaRPr sz="1800">
                        <a:latin typeface="Arial"/>
                        <a:cs typeface="Arial"/>
                      </a:endParaRPr>
                    </a:p>
                  </a:txBody>
                  <a:tcPr marL="0" marR="0" marT="125095" marB="0">
                    <a:lnR w="3175">
                      <a:solidFill>
                        <a:srgbClr val="FFFFFF"/>
                      </a:solidFill>
                      <a:prstDash val="solid"/>
                    </a:lnR>
                    <a:lnT w="3175">
                      <a:solidFill>
                        <a:srgbClr val="FFFFFF"/>
                      </a:solidFill>
                      <a:prstDash val="solid"/>
                    </a:lnT>
                    <a:lnB w="3175">
                      <a:solidFill>
                        <a:srgbClr val="FFFFFF"/>
                      </a:solidFill>
                      <a:prstDash val="solid"/>
                    </a:lnB>
                    <a:solidFill>
                      <a:srgbClr val="E84610"/>
                    </a:solidFill>
                  </a:tcPr>
                </a:tc>
                <a:tc>
                  <a:txBody>
                    <a:bodyPr/>
                    <a:lstStyle/>
                    <a:p>
                      <a:pPr marL="403225">
                        <a:lnSpc>
                          <a:spcPct val="100000"/>
                        </a:lnSpc>
                        <a:spcBef>
                          <a:spcPts val="1045"/>
                        </a:spcBef>
                      </a:pPr>
                      <a:r>
                        <a:rPr sz="1800" b="1" spc="-40" dirty="0">
                          <a:solidFill>
                            <a:srgbClr val="FFFFFF"/>
                          </a:solidFill>
                          <a:latin typeface="Arial"/>
                          <a:cs typeface="Arial"/>
                        </a:rPr>
                        <a:t>Integrated</a:t>
                      </a:r>
                      <a:r>
                        <a:rPr sz="1800" b="1" spc="-70" dirty="0">
                          <a:solidFill>
                            <a:srgbClr val="FFFFFF"/>
                          </a:solidFill>
                          <a:latin typeface="Arial"/>
                          <a:cs typeface="Arial"/>
                        </a:rPr>
                        <a:t> </a:t>
                      </a:r>
                      <a:r>
                        <a:rPr sz="1800" b="1" spc="-40" dirty="0">
                          <a:solidFill>
                            <a:srgbClr val="FFFFFF"/>
                          </a:solidFill>
                          <a:latin typeface="Arial"/>
                          <a:cs typeface="Arial"/>
                        </a:rPr>
                        <a:t>Safeguards</a:t>
                      </a:r>
                      <a:r>
                        <a:rPr sz="1800" b="1" spc="-60" dirty="0">
                          <a:solidFill>
                            <a:srgbClr val="FFFFFF"/>
                          </a:solidFill>
                          <a:latin typeface="Arial"/>
                          <a:cs typeface="Arial"/>
                        </a:rPr>
                        <a:t> </a:t>
                      </a:r>
                      <a:r>
                        <a:rPr sz="1800" b="1" spc="-35" dirty="0">
                          <a:solidFill>
                            <a:srgbClr val="FFFFFF"/>
                          </a:solidFill>
                          <a:latin typeface="Arial"/>
                          <a:cs typeface="Arial"/>
                        </a:rPr>
                        <a:t>System</a:t>
                      </a:r>
                      <a:r>
                        <a:rPr sz="1800" b="1" spc="-60" dirty="0">
                          <a:solidFill>
                            <a:srgbClr val="FFFFFF"/>
                          </a:solidFill>
                          <a:latin typeface="Arial"/>
                          <a:cs typeface="Arial"/>
                        </a:rPr>
                        <a:t> </a:t>
                      </a:r>
                      <a:r>
                        <a:rPr sz="1800" spc="-10" dirty="0">
                          <a:solidFill>
                            <a:srgbClr val="FFFFFF"/>
                          </a:solidFill>
                          <a:latin typeface="Arial"/>
                          <a:cs typeface="Arial"/>
                        </a:rPr>
                        <a:t>(2013)</a:t>
                      </a:r>
                      <a:endParaRPr sz="1800" dirty="0">
                        <a:latin typeface="Arial"/>
                        <a:cs typeface="Arial"/>
                      </a:endParaRPr>
                    </a:p>
                  </a:txBody>
                  <a:tcPr marL="0" marR="0" marT="132715"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E84610"/>
                    </a:solidFill>
                  </a:tcPr>
                </a:tc>
                <a:tc>
                  <a:txBody>
                    <a:bodyPr/>
                    <a:lstStyle/>
                    <a:p>
                      <a:pPr marL="457834">
                        <a:lnSpc>
                          <a:spcPct val="100000"/>
                        </a:lnSpc>
                        <a:spcBef>
                          <a:spcPts val="990"/>
                        </a:spcBef>
                      </a:pPr>
                      <a:r>
                        <a:rPr sz="1800" b="1" spc="-25" dirty="0">
                          <a:solidFill>
                            <a:srgbClr val="FFFFFF"/>
                          </a:solidFill>
                          <a:latin typeface="Arial"/>
                          <a:cs typeface="Arial"/>
                        </a:rPr>
                        <a:t>Yes</a:t>
                      </a:r>
                      <a:endParaRPr sz="1800" b="1" dirty="0">
                        <a:latin typeface="Arial"/>
                        <a:cs typeface="Arial"/>
                      </a:endParaRPr>
                    </a:p>
                  </a:txBody>
                  <a:tcPr marL="0" marR="0" marT="125730"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E84610"/>
                    </a:solidFill>
                  </a:tcPr>
                </a:tc>
                <a:tc>
                  <a:txBody>
                    <a:bodyPr/>
                    <a:lstStyle/>
                    <a:p>
                      <a:pPr marL="386080">
                        <a:lnSpc>
                          <a:spcPct val="100000"/>
                        </a:lnSpc>
                        <a:spcBef>
                          <a:spcPts val="969"/>
                        </a:spcBef>
                      </a:pPr>
                      <a:r>
                        <a:rPr sz="1800" spc="-25" dirty="0">
                          <a:solidFill>
                            <a:srgbClr val="FFFFFF"/>
                          </a:solidFill>
                          <a:latin typeface="Arial"/>
                          <a:cs typeface="Arial"/>
                        </a:rPr>
                        <a:t>No</a:t>
                      </a:r>
                      <a:endParaRPr sz="1800">
                        <a:latin typeface="Arial"/>
                        <a:cs typeface="Arial"/>
                      </a:endParaRPr>
                    </a:p>
                  </a:txBody>
                  <a:tcPr marL="0" marR="0" marT="123189" marB="0">
                    <a:lnL w="3175">
                      <a:solidFill>
                        <a:srgbClr val="FFFFFF"/>
                      </a:solidFill>
                      <a:prstDash val="solid"/>
                    </a:lnL>
                    <a:lnT w="3175">
                      <a:solidFill>
                        <a:srgbClr val="FFFFFF"/>
                      </a:solidFill>
                      <a:prstDash val="solid"/>
                    </a:lnT>
                    <a:lnB w="3175">
                      <a:solidFill>
                        <a:srgbClr val="FFFFFF"/>
                      </a:solidFill>
                      <a:prstDash val="solid"/>
                    </a:lnB>
                    <a:solidFill>
                      <a:srgbClr val="E84610"/>
                    </a:solidFill>
                  </a:tcPr>
                </a:tc>
                <a:extLst>
                  <a:ext uri="{0D108BD9-81ED-4DB2-BD59-A6C34878D82A}">
                    <a16:rowId xmlns:a16="http://schemas.microsoft.com/office/drawing/2014/main" val="10003"/>
                  </a:ext>
                </a:extLst>
              </a:tr>
              <a:tr h="502284">
                <a:tc>
                  <a:txBody>
                    <a:bodyPr/>
                    <a:lstStyle/>
                    <a:p>
                      <a:pPr marL="250825">
                        <a:lnSpc>
                          <a:spcPct val="100000"/>
                        </a:lnSpc>
                        <a:spcBef>
                          <a:spcPts val="710"/>
                        </a:spcBef>
                      </a:pPr>
                      <a:r>
                        <a:rPr sz="1800" spc="-25" dirty="0">
                          <a:solidFill>
                            <a:srgbClr val="FFFFFF"/>
                          </a:solidFill>
                          <a:latin typeface="Arial"/>
                          <a:cs typeface="Arial"/>
                        </a:rPr>
                        <a:t>ADB</a:t>
                      </a:r>
                      <a:endParaRPr sz="1800">
                        <a:latin typeface="Arial"/>
                        <a:cs typeface="Arial"/>
                      </a:endParaRPr>
                    </a:p>
                  </a:txBody>
                  <a:tcPr marL="0" marR="0" marT="90170" marB="0">
                    <a:lnR w="3175">
                      <a:solidFill>
                        <a:srgbClr val="FFFFFF"/>
                      </a:solidFill>
                      <a:prstDash val="solid"/>
                    </a:lnR>
                    <a:lnT w="3175">
                      <a:solidFill>
                        <a:srgbClr val="FFFFFF"/>
                      </a:solidFill>
                      <a:prstDash val="solid"/>
                    </a:lnT>
                    <a:lnB w="3175">
                      <a:solidFill>
                        <a:srgbClr val="FFFFFF"/>
                      </a:solidFill>
                      <a:prstDash val="solid"/>
                    </a:lnB>
                    <a:solidFill>
                      <a:srgbClr val="E84610"/>
                    </a:solidFill>
                  </a:tcPr>
                </a:tc>
                <a:tc>
                  <a:txBody>
                    <a:bodyPr/>
                    <a:lstStyle/>
                    <a:p>
                      <a:pPr marL="403225">
                        <a:lnSpc>
                          <a:spcPct val="100000"/>
                        </a:lnSpc>
                        <a:spcBef>
                          <a:spcPts val="770"/>
                        </a:spcBef>
                      </a:pPr>
                      <a:r>
                        <a:rPr sz="1800" b="1" spc="-40" dirty="0">
                          <a:solidFill>
                            <a:srgbClr val="FFFFFF"/>
                          </a:solidFill>
                          <a:latin typeface="Arial"/>
                          <a:cs typeface="Arial"/>
                        </a:rPr>
                        <a:t>Safeguard</a:t>
                      </a:r>
                      <a:r>
                        <a:rPr sz="1800" b="1" spc="-45" dirty="0">
                          <a:solidFill>
                            <a:srgbClr val="FFFFFF"/>
                          </a:solidFill>
                          <a:latin typeface="Arial"/>
                          <a:cs typeface="Arial"/>
                        </a:rPr>
                        <a:t> </a:t>
                      </a:r>
                      <a:r>
                        <a:rPr sz="1800" b="1" spc="-55" dirty="0">
                          <a:solidFill>
                            <a:srgbClr val="FFFFFF"/>
                          </a:solidFill>
                          <a:latin typeface="Arial"/>
                          <a:cs typeface="Arial"/>
                        </a:rPr>
                        <a:t>Policy</a:t>
                      </a:r>
                      <a:r>
                        <a:rPr sz="1800" b="1" spc="-45" dirty="0">
                          <a:solidFill>
                            <a:srgbClr val="FFFFFF"/>
                          </a:solidFill>
                          <a:latin typeface="Arial"/>
                          <a:cs typeface="Arial"/>
                        </a:rPr>
                        <a:t> </a:t>
                      </a:r>
                      <a:r>
                        <a:rPr sz="1800" b="1" spc="-40" dirty="0">
                          <a:solidFill>
                            <a:srgbClr val="FFFFFF"/>
                          </a:solidFill>
                          <a:latin typeface="Arial"/>
                          <a:cs typeface="Arial"/>
                        </a:rPr>
                        <a:t>Statement </a:t>
                      </a:r>
                      <a:r>
                        <a:rPr sz="1800" spc="-10" dirty="0">
                          <a:solidFill>
                            <a:srgbClr val="FFFFFF"/>
                          </a:solidFill>
                          <a:latin typeface="Arial"/>
                          <a:cs typeface="Arial"/>
                        </a:rPr>
                        <a:t>(2009)</a:t>
                      </a:r>
                      <a:endParaRPr sz="1800" dirty="0">
                        <a:latin typeface="Arial"/>
                        <a:cs typeface="Arial"/>
                      </a:endParaRPr>
                    </a:p>
                  </a:txBody>
                  <a:tcPr marL="0" marR="0" marT="97790"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E84610"/>
                    </a:solidFill>
                  </a:tcPr>
                </a:tc>
                <a:tc>
                  <a:txBody>
                    <a:bodyPr/>
                    <a:lstStyle/>
                    <a:p>
                      <a:pPr marL="457834">
                        <a:lnSpc>
                          <a:spcPct val="100000"/>
                        </a:lnSpc>
                        <a:spcBef>
                          <a:spcPts val="715"/>
                        </a:spcBef>
                      </a:pPr>
                      <a:r>
                        <a:rPr sz="1800" spc="-25" dirty="0">
                          <a:solidFill>
                            <a:srgbClr val="FFFFFF"/>
                          </a:solidFill>
                          <a:latin typeface="Arial"/>
                          <a:cs typeface="Arial"/>
                        </a:rPr>
                        <a:t>No</a:t>
                      </a:r>
                      <a:endParaRPr sz="1800" dirty="0">
                        <a:latin typeface="Arial"/>
                        <a:cs typeface="Arial"/>
                      </a:endParaRPr>
                    </a:p>
                  </a:txBody>
                  <a:tcPr marL="0" marR="0" marT="90805"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E84610"/>
                    </a:solidFill>
                  </a:tcPr>
                </a:tc>
                <a:tc>
                  <a:txBody>
                    <a:bodyPr/>
                    <a:lstStyle/>
                    <a:p>
                      <a:pPr marL="386080">
                        <a:lnSpc>
                          <a:spcPct val="100000"/>
                        </a:lnSpc>
                        <a:spcBef>
                          <a:spcPts val="695"/>
                        </a:spcBef>
                      </a:pPr>
                      <a:r>
                        <a:rPr sz="1800" spc="-25" dirty="0">
                          <a:solidFill>
                            <a:srgbClr val="FFFFFF"/>
                          </a:solidFill>
                          <a:latin typeface="Arial"/>
                          <a:cs typeface="Arial"/>
                        </a:rPr>
                        <a:t>No</a:t>
                      </a:r>
                      <a:endParaRPr sz="1800">
                        <a:latin typeface="Arial"/>
                        <a:cs typeface="Arial"/>
                      </a:endParaRPr>
                    </a:p>
                  </a:txBody>
                  <a:tcPr marL="0" marR="0" marT="88265" marB="0">
                    <a:lnL w="3175">
                      <a:solidFill>
                        <a:srgbClr val="FFFFFF"/>
                      </a:solidFill>
                      <a:prstDash val="solid"/>
                    </a:lnL>
                    <a:lnT w="3175">
                      <a:solidFill>
                        <a:srgbClr val="FFFFFF"/>
                      </a:solidFill>
                      <a:prstDash val="solid"/>
                    </a:lnT>
                    <a:lnB w="3175">
                      <a:solidFill>
                        <a:srgbClr val="FFFFFF"/>
                      </a:solidFill>
                      <a:prstDash val="solid"/>
                    </a:lnB>
                    <a:solidFill>
                      <a:srgbClr val="E84610"/>
                    </a:solidFill>
                  </a:tcPr>
                </a:tc>
                <a:extLst>
                  <a:ext uri="{0D108BD9-81ED-4DB2-BD59-A6C34878D82A}">
                    <a16:rowId xmlns:a16="http://schemas.microsoft.com/office/drawing/2014/main" val="10004"/>
                  </a:ext>
                </a:extLst>
              </a:tr>
              <a:tr h="596265">
                <a:tc>
                  <a:txBody>
                    <a:bodyPr/>
                    <a:lstStyle/>
                    <a:p>
                      <a:pPr marL="250825">
                        <a:lnSpc>
                          <a:spcPct val="100000"/>
                        </a:lnSpc>
                        <a:spcBef>
                          <a:spcPts val="1105"/>
                        </a:spcBef>
                      </a:pPr>
                      <a:r>
                        <a:rPr sz="1800" spc="-20" dirty="0">
                          <a:solidFill>
                            <a:srgbClr val="FFFFFF"/>
                          </a:solidFill>
                          <a:latin typeface="Arial"/>
                          <a:cs typeface="Arial"/>
                        </a:rPr>
                        <a:t>AIIB</a:t>
                      </a:r>
                      <a:endParaRPr sz="1800">
                        <a:latin typeface="Arial"/>
                        <a:cs typeface="Arial"/>
                      </a:endParaRPr>
                    </a:p>
                  </a:txBody>
                  <a:tcPr marL="0" marR="0" marT="140335" marB="0">
                    <a:lnR w="3175">
                      <a:solidFill>
                        <a:srgbClr val="FFFFFF"/>
                      </a:solidFill>
                      <a:prstDash val="solid"/>
                    </a:lnR>
                    <a:lnT w="3175">
                      <a:solidFill>
                        <a:srgbClr val="FFFFFF"/>
                      </a:solidFill>
                      <a:prstDash val="solid"/>
                    </a:lnT>
                    <a:lnB w="3175">
                      <a:solidFill>
                        <a:srgbClr val="FFFFFF"/>
                      </a:solidFill>
                      <a:prstDash val="solid"/>
                    </a:lnB>
                    <a:solidFill>
                      <a:srgbClr val="E84610"/>
                    </a:solidFill>
                  </a:tcPr>
                </a:tc>
                <a:tc>
                  <a:txBody>
                    <a:bodyPr/>
                    <a:lstStyle/>
                    <a:p>
                      <a:pPr marL="403225" marR="706755">
                        <a:lnSpc>
                          <a:spcPts val="2180"/>
                        </a:lnSpc>
                        <a:spcBef>
                          <a:spcPts val="1025"/>
                        </a:spcBef>
                      </a:pPr>
                      <a:r>
                        <a:rPr sz="1800" b="1" spc="-70" dirty="0">
                          <a:solidFill>
                            <a:srgbClr val="FFFFFF"/>
                          </a:solidFill>
                          <a:latin typeface="Arial"/>
                          <a:cs typeface="Arial"/>
                        </a:rPr>
                        <a:t>Environmental </a:t>
                      </a:r>
                      <a:r>
                        <a:rPr sz="1800" b="1" spc="-45" dirty="0">
                          <a:solidFill>
                            <a:srgbClr val="FFFFFF"/>
                          </a:solidFill>
                          <a:latin typeface="Arial"/>
                          <a:cs typeface="Arial"/>
                        </a:rPr>
                        <a:t>and</a:t>
                      </a:r>
                      <a:r>
                        <a:rPr sz="1800" b="1" spc="-55" dirty="0">
                          <a:solidFill>
                            <a:srgbClr val="FFFFFF"/>
                          </a:solidFill>
                          <a:latin typeface="Arial"/>
                          <a:cs typeface="Arial"/>
                        </a:rPr>
                        <a:t> </a:t>
                      </a:r>
                      <a:r>
                        <a:rPr sz="1800" b="1" spc="-60" dirty="0">
                          <a:solidFill>
                            <a:srgbClr val="FFFFFF"/>
                          </a:solidFill>
                          <a:latin typeface="Arial"/>
                          <a:cs typeface="Arial"/>
                        </a:rPr>
                        <a:t>Social </a:t>
                      </a:r>
                      <a:r>
                        <a:rPr sz="1800" b="1" spc="-70" dirty="0">
                          <a:solidFill>
                            <a:srgbClr val="FFFFFF"/>
                          </a:solidFill>
                          <a:latin typeface="Arial"/>
                          <a:cs typeface="Arial"/>
                        </a:rPr>
                        <a:t>Framework</a:t>
                      </a:r>
                      <a:r>
                        <a:rPr sz="1800" b="1" spc="-35" dirty="0">
                          <a:solidFill>
                            <a:srgbClr val="FFFFFF"/>
                          </a:solidFill>
                          <a:latin typeface="Arial"/>
                          <a:cs typeface="Arial"/>
                        </a:rPr>
                        <a:t> </a:t>
                      </a:r>
                      <a:r>
                        <a:rPr sz="1800" spc="-85" dirty="0">
                          <a:solidFill>
                            <a:srgbClr val="FFFFFF"/>
                          </a:solidFill>
                          <a:latin typeface="Arial"/>
                          <a:cs typeface="Arial"/>
                        </a:rPr>
                        <a:t>(2015,</a:t>
                      </a:r>
                      <a:r>
                        <a:rPr sz="1800" spc="-10" dirty="0">
                          <a:solidFill>
                            <a:srgbClr val="FFFFFF"/>
                          </a:solidFill>
                          <a:latin typeface="Arial"/>
                          <a:cs typeface="Arial"/>
                        </a:rPr>
                        <a:t> amended 2019)</a:t>
                      </a:r>
                      <a:endParaRPr sz="1800" dirty="0">
                        <a:latin typeface="Arial"/>
                        <a:cs typeface="Arial"/>
                      </a:endParaRPr>
                    </a:p>
                  </a:txBody>
                  <a:tcPr marL="0" marR="0" marT="130175"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E84610"/>
                    </a:solidFill>
                  </a:tcPr>
                </a:tc>
                <a:tc>
                  <a:txBody>
                    <a:bodyPr/>
                    <a:lstStyle/>
                    <a:p>
                      <a:pPr marL="457834">
                        <a:lnSpc>
                          <a:spcPct val="100000"/>
                        </a:lnSpc>
                        <a:spcBef>
                          <a:spcPts val="1110"/>
                        </a:spcBef>
                      </a:pPr>
                      <a:r>
                        <a:rPr sz="1800" spc="-25" dirty="0">
                          <a:solidFill>
                            <a:srgbClr val="FFFFFF"/>
                          </a:solidFill>
                          <a:latin typeface="Arial"/>
                          <a:cs typeface="Arial"/>
                        </a:rPr>
                        <a:t>No</a:t>
                      </a:r>
                      <a:endParaRPr sz="1800" dirty="0">
                        <a:latin typeface="Arial"/>
                        <a:cs typeface="Arial"/>
                      </a:endParaRPr>
                    </a:p>
                  </a:txBody>
                  <a:tcPr marL="0" marR="0" marT="140970"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E84610"/>
                    </a:solidFill>
                  </a:tcPr>
                </a:tc>
                <a:tc>
                  <a:txBody>
                    <a:bodyPr/>
                    <a:lstStyle/>
                    <a:p>
                      <a:pPr marL="386080">
                        <a:lnSpc>
                          <a:spcPct val="100000"/>
                        </a:lnSpc>
                        <a:spcBef>
                          <a:spcPts val="1095"/>
                        </a:spcBef>
                      </a:pPr>
                      <a:r>
                        <a:rPr sz="1800" spc="-25" dirty="0">
                          <a:solidFill>
                            <a:srgbClr val="FFFFFF"/>
                          </a:solidFill>
                          <a:latin typeface="Arial"/>
                          <a:cs typeface="Arial"/>
                        </a:rPr>
                        <a:t>No</a:t>
                      </a:r>
                      <a:endParaRPr sz="1800">
                        <a:latin typeface="Arial"/>
                        <a:cs typeface="Arial"/>
                      </a:endParaRPr>
                    </a:p>
                  </a:txBody>
                  <a:tcPr marL="0" marR="0" marT="139065" marB="0">
                    <a:lnL w="3175">
                      <a:solidFill>
                        <a:srgbClr val="FFFFFF"/>
                      </a:solidFill>
                      <a:prstDash val="solid"/>
                    </a:lnL>
                    <a:lnT w="3175">
                      <a:solidFill>
                        <a:srgbClr val="FFFFFF"/>
                      </a:solidFill>
                      <a:prstDash val="solid"/>
                    </a:lnT>
                    <a:lnB w="3175">
                      <a:solidFill>
                        <a:srgbClr val="FFFFFF"/>
                      </a:solidFill>
                      <a:prstDash val="solid"/>
                    </a:lnB>
                    <a:solidFill>
                      <a:srgbClr val="E84610"/>
                    </a:solidFill>
                  </a:tcPr>
                </a:tc>
                <a:extLst>
                  <a:ext uri="{0D108BD9-81ED-4DB2-BD59-A6C34878D82A}">
                    <a16:rowId xmlns:a16="http://schemas.microsoft.com/office/drawing/2014/main" val="10005"/>
                  </a:ext>
                </a:extLst>
              </a:tr>
              <a:tr h="534035">
                <a:tc>
                  <a:txBody>
                    <a:bodyPr/>
                    <a:lstStyle/>
                    <a:p>
                      <a:pPr marL="250825">
                        <a:lnSpc>
                          <a:spcPct val="100000"/>
                        </a:lnSpc>
                        <a:spcBef>
                          <a:spcPts val="760"/>
                        </a:spcBef>
                      </a:pPr>
                      <a:r>
                        <a:rPr sz="1800" spc="-20" dirty="0">
                          <a:solidFill>
                            <a:srgbClr val="FFFFFF"/>
                          </a:solidFill>
                          <a:latin typeface="Arial"/>
                          <a:cs typeface="Arial"/>
                        </a:rPr>
                        <a:t>EBRD</a:t>
                      </a:r>
                      <a:endParaRPr sz="1800">
                        <a:latin typeface="Arial"/>
                        <a:cs typeface="Arial"/>
                      </a:endParaRPr>
                    </a:p>
                  </a:txBody>
                  <a:tcPr marL="0" marR="0" marT="96520" marB="0">
                    <a:lnR w="3175">
                      <a:solidFill>
                        <a:srgbClr val="FFFFFF"/>
                      </a:solidFill>
                      <a:prstDash val="solid"/>
                    </a:lnR>
                    <a:lnT w="3175">
                      <a:solidFill>
                        <a:srgbClr val="FFFFFF"/>
                      </a:solidFill>
                      <a:prstDash val="solid"/>
                    </a:lnT>
                    <a:lnB w="3175">
                      <a:solidFill>
                        <a:srgbClr val="FFFFFF"/>
                      </a:solidFill>
                      <a:prstDash val="solid"/>
                    </a:lnB>
                    <a:solidFill>
                      <a:srgbClr val="E84610"/>
                    </a:solidFill>
                  </a:tcPr>
                </a:tc>
                <a:tc>
                  <a:txBody>
                    <a:bodyPr/>
                    <a:lstStyle/>
                    <a:p>
                      <a:pPr>
                        <a:lnSpc>
                          <a:spcPct val="100000"/>
                        </a:lnSpc>
                        <a:spcBef>
                          <a:spcPts val="10"/>
                        </a:spcBef>
                      </a:pPr>
                      <a:endParaRPr sz="1800" dirty="0">
                        <a:latin typeface="Times New Roman"/>
                        <a:cs typeface="Times New Roman"/>
                      </a:endParaRPr>
                    </a:p>
                    <a:p>
                      <a:pPr marL="403225">
                        <a:lnSpc>
                          <a:spcPts val="1105"/>
                        </a:lnSpc>
                      </a:pPr>
                      <a:r>
                        <a:rPr sz="1800" b="1" spc="-45" dirty="0">
                          <a:solidFill>
                            <a:srgbClr val="FFFFFF"/>
                          </a:solidFill>
                          <a:latin typeface="Arial"/>
                          <a:cs typeface="Arial"/>
                        </a:rPr>
                        <a:t>Environmental</a:t>
                      </a:r>
                      <a:r>
                        <a:rPr sz="1800" b="1" spc="-70" dirty="0">
                          <a:solidFill>
                            <a:srgbClr val="FFFFFF"/>
                          </a:solidFill>
                          <a:latin typeface="Arial"/>
                          <a:cs typeface="Arial"/>
                        </a:rPr>
                        <a:t> </a:t>
                      </a:r>
                      <a:r>
                        <a:rPr sz="1800" b="1" spc="-20" dirty="0">
                          <a:solidFill>
                            <a:srgbClr val="FFFFFF"/>
                          </a:solidFill>
                          <a:latin typeface="Arial"/>
                          <a:cs typeface="Arial"/>
                        </a:rPr>
                        <a:t>and</a:t>
                      </a:r>
                      <a:r>
                        <a:rPr sz="1800" b="1" spc="-60" dirty="0">
                          <a:solidFill>
                            <a:srgbClr val="FFFFFF"/>
                          </a:solidFill>
                          <a:latin typeface="Arial"/>
                          <a:cs typeface="Arial"/>
                        </a:rPr>
                        <a:t> </a:t>
                      </a:r>
                      <a:r>
                        <a:rPr sz="1800" b="1" spc="-35" dirty="0">
                          <a:solidFill>
                            <a:srgbClr val="FFFFFF"/>
                          </a:solidFill>
                          <a:latin typeface="Arial"/>
                          <a:cs typeface="Arial"/>
                        </a:rPr>
                        <a:t>Social</a:t>
                      </a:r>
                      <a:r>
                        <a:rPr sz="1800" b="1" spc="-60" dirty="0">
                          <a:solidFill>
                            <a:srgbClr val="FFFFFF"/>
                          </a:solidFill>
                          <a:latin typeface="Arial"/>
                          <a:cs typeface="Arial"/>
                        </a:rPr>
                        <a:t> </a:t>
                      </a:r>
                      <a:r>
                        <a:rPr sz="1800" b="1" spc="-55" dirty="0">
                          <a:solidFill>
                            <a:srgbClr val="FFFFFF"/>
                          </a:solidFill>
                          <a:latin typeface="Arial"/>
                          <a:cs typeface="Arial"/>
                        </a:rPr>
                        <a:t>Policy</a:t>
                      </a:r>
                      <a:r>
                        <a:rPr sz="1800" b="1" spc="-60" dirty="0">
                          <a:solidFill>
                            <a:srgbClr val="FFFFFF"/>
                          </a:solidFill>
                          <a:latin typeface="Arial"/>
                          <a:cs typeface="Arial"/>
                        </a:rPr>
                        <a:t> </a:t>
                      </a:r>
                      <a:r>
                        <a:rPr sz="1800" b="1" spc="-65" dirty="0">
                          <a:solidFill>
                            <a:srgbClr val="FFFFFF"/>
                          </a:solidFill>
                          <a:latin typeface="Arial"/>
                          <a:cs typeface="Arial"/>
                        </a:rPr>
                        <a:t>(ESP)</a:t>
                      </a:r>
                      <a:r>
                        <a:rPr sz="1800" b="1" spc="-55" dirty="0">
                          <a:solidFill>
                            <a:srgbClr val="FFFFFF"/>
                          </a:solidFill>
                          <a:latin typeface="Arial"/>
                          <a:cs typeface="Arial"/>
                        </a:rPr>
                        <a:t> </a:t>
                      </a:r>
                      <a:r>
                        <a:rPr sz="1800" spc="-10" dirty="0">
                          <a:solidFill>
                            <a:srgbClr val="FFFFFF"/>
                          </a:solidFill>
                          <a:latin typeface="Arial"/>
                          <a:cs typeface="Arial"/>
                        </a:rPr>
                        <a:t>(2019)</a:t>
                      </a:r>
                      <a:endParaRPr sz="1800" dirty="0">
                        <a:latin typeface="Arial"/>
                        <a:cs typeface="Arial"/>
                      </a:endParaRPr>
                    </a:p>
                  </a:txBody>
                  <a:tcPr marL="0" marR="0" marT="1270"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E84610"/>
                    </a:solidFill>
                  </a:tcPr>
                </a:tc>
                <a:tc>
                  <a:txBody>
                    <a:bodyPr/>
                    <a:lstStyle/>
                    <a:p>
                      <a:pPr marL="457834">
                        <a:lnSpc>
                          <a:spcPct val="100000"/>
                        </a:lnSpc>
                        <a:spcBef>
                          <a:spcPts val="765"/>
                        </a:spcBef>
                      </a:pPr>
                      <a:r>
                        <a:rPr sz="1800" b="1" spc="-25" dirty="0">
                          <a:solidFill>
                            <a:srgbClr val="FFFFFF"/>
                          </a:solidFill>
                          <a:latin typeface="Arial"/>
                          <a:cs typeface="Arial"/>
                        </a:rPr>
                        <a:t>Yes</a:t>
                      </a:r>
                      <a:endParaRPr sz="1800" b="1" dirty="0">
                        <a:latin typeface="Arial"/>
                        <a:cs typeface="Arial"/>
                      </a:endParaRPr>
                    </a:p>
                  </a:txBody>
                  <a:tcPr marL="0" marR="0" marT="97155"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E84610"/>
                    </a:solidFill>
                  </a:tcPr>
                </a:tc>
                <a:tc>
                  <a:txBody>
                    <a:bodyPr/>
                    <a:lstStyle/>
                    <a:p>
                      <a:pPr marL="386080">
                        <a:lnSpc>
                          <a:spcPct val="100000"/>
                        </a:lnSpc>
                        <a:spcBef>
                          <a:spcPts val="750"/>
                        </a:spcBef>
                      </a:pPr>
                      <a:r>
                        <a:rPr sz="1800" spc="-25" dirty="0">
                          <a:solidFill>
                            <a:srgbClr val="FFFFFF"/>
                          </a:solidFill>
                          <a:latin typeface="Arial"/>
                          <a:cs typeface="Arial"/>
                        </a:rPr>
                        <a:t>No</a:t>
                      </a:r>
                      <a:endParaRPr sz="1800">
                        <a:latin typeface="Arial"/>
                        <a:cs typeface="Arial"/>
                      </a:endParaRPr>
                    </a:p>
                  </a:txBody>
                  <a:tcPr marL="0" marR="0" marT="95250" marB="0">
                    <a:lnL w="3175">
                      <a:solidFill>
                        <a:srgbClr val="FFFFFF"/>
                      </a:solidFill>
                      <a:prstDash val="solid"/>
                    </a:lnL>
                    <a:lnT w="3175">
                      <a:solidFill>
                        <a:srgbClr val="FFFFFF"/>
                      </a:solidFill>
                      <a:prstDash val="solid"/>
                    </a:lnT>
                    <a:lnB w="3175">
                      <a:solidFill>
                        <a:srgbClr val="FFFFFF"/>
                      </a:solidFill>
                      <a:prstDash val="solid"/>
                    </a:lnB>
                    <a:solidFill>
                      <a:srgbClr val="E84610"/>
                    </a:solidFill>
                  </a:tcPr>
                </a:tc>
                <a:extLst>
                  <a:ext uri="{0D108BD9-81ED-4DB2-BD59-A6C34878D82A}">
                    <a16:rowId xmlns:a16="http://schemas.microsoft.com/office/drawing/2014/main" val="10006"/>
                  </a:ext>
                </a:extLst>
              </a:tr>
              <a:tr h="560070">
                <a:tc>
                  <a:txBody>
                    <a:bodyPr/>
                    <a:lstStyle/>
                    <a:p>
                      <a:pPr marL="250825">
                        <a:lnSpc>
                          <a:spcPct val="100000"/>
                        </a:lnSpc>
                        <a:spcBef>
                          <a:spcPts val="910"/>
                        </a:spcBef>
                      </a:pPr>
                      <a:r>
                        <a:rPr sz="1800" spc="-25" dirty="0">
                          <a:solidFill>
                            <a:srgbClr val="FFFFFF"/>
                          </a:solidFill>
                          <a:latin typeface="Arial"/>
                          <a:cs typeface="Arial"/>
                        </a:rPr>
                        <a:t>IDB</a:t>
                      </a:r>
                      <a:endParaRPr sz="1800">
                        <a:latin typeface="Arial"/>
                        <a:cs typeface="Arial"/>
                      </a:endParaRPr>
                    </a:p>
                  </a:txBody>
                  <a:tcPr marL="0" marR="0" marT="115570" marB="0">
                    <a:lnR w="3175">
                      <a:solidFill>
                        <a:srgbClr val="FFFFFF"/>
                      </a:solidFill>
                      <a:prstDash val="solid"/>
                    </a:lnR>
                    <a:lnT w="3175">
                      <a:solidFill>
                        <a:srgbClr val="FFFFFF"/>
                      </a:solidFill>
                      <a:prstDash val="solid"/>
                    </a:lnT>
                    <a:lnB w="3175">
                      <a:solidFill>
                        <a:srgbClr val="FFFFFF"/>
                      </a:solidFill>
                      <a:prstDash val="solid"/>
                    </a:lnB>
                    <a:solidFill>
                      <a:srgbClr val="E84610"/>
                    </a:solidFill>
                  </a:tcPr>
                </a:tc>
                <a:tc>
                  <a:txBody>
                    <a:bodyPr/>
                    <a:lstStyle/>
                    <a:p>
                      <a:pPr>
                        <a:lnSpc>
                          <a:spcPct val="100000"/>
                        </a:lnSpc>
                        <a:spcBef>
                          <a:spcPts val="40"/>
                        </a:spcBef>
                      </a:pPr>
                      <a:endParaRPr lang="en-GB" sz="1800" dirty="0">
                        <a:latin typeface="Times New Roman"/>
                        <a:cs typeface="Times New Roman"/>
                      </a:endParaRPr>
                    </a:p>
                    <a:p>
                      <a:pPr marL="403225">
                        <a:lnSpc>
                          <a:spcPts val="1165"/>
                        </a:lnSpc>
                      </a:pPr>
                      <a:r>
                        <a:rPr sz="1800" b="1" spc="-70" dirty="0">
                          <a:solidFill>
                            <a:srgbClr val="FFFFFF"/>
                          </a:solidFill>
                          <a:latin typeface="Arial"/>
                          <a:cs typeface="Arial"/>
                        </a:rPr>
                        <a:t>Environmental</a:t>
                      </a:r>
                      <a:r>
                        <a:rPr sz="1800" b="1" spc="-75" dirty="0">
                          <a:solidFill>
                            <a:srgbClr val="FFFFFF"/>
                          </a:solidFill>
                          <a:latin typeface="Arial"/>
                          <a:cs typeface="Arial"/>
                        </a:rPr>
                        <a:t> </a:t>
                      </a:r>
                      <a:r>
                        <a:rPr sz="1800" b="1" spc="-45" dirty="0">
                          <a:solidFill>
                            <a:srgbClr val="FFFFFF"/>
                          </a:solidFill>
                          <a:latin typeface="Arial"/>
                          <a:cs typeface="Arial"/>
                        </a:rPr>
                        <a:t>and</a:t>
                      </a:r>
                      <a:r>
                        <a:rPr sz="1800" b="1" spc="-60" dirty="0">
                          <a:solidFill>
                            <a:srgbClr val="FFFFFF"/>
                          </a:solidFill>
                          <a:latin typeface="Arial"/>
                          <a:cs typeface="Arial"/>
                        </a:rPr>
                        <a:t> Social </a:t>
                      </a:r>
                      <a:r>
                        <a:rPr sz="1800" b="1" spc="-65" dirty="0">
                          <a:solidFill>
                            <a:srgbClr val="FFFFFF"/>
                          </a:solidFill>
                          <a:latin typeface="Arial"/>
                          <a:cs typeface="Arial"/>
                        </a:rPr>
                        <a:t>Policy</a:t>
                      </a:r>
                      <a:r>
                        <a:rPr sz="1800" b="1" spc="-60" dirty="0">
                          <a:solidFill>
                            <a:srgbClr val="FFFFFF"/>
                          </a:solidFill>
                          <a:latin typeface="Arial"/>
                          <a:cs typeface="Arial"/>
                        </a:rPr>
                        <a:t> </a:t>
                      </a:r>
                      <a:r>
                        <a:rPr sz="1800" b="1" spc="-70" dirty="0">
                          <a:solidFill>
                            <a:srgbClr val="FFFFFF"/>
                          </a:solidFill>
                          <a:latin typeface="Arial"/>
                          <a:cs typeface="Arial"/>
                        </a:rPr>
                        <a:t>Framework</a:t>
                      </a:r>
                      <a:r>
                        <a:rPr sz="1800" b="1" spc="-55" dirty="0">
                          <a:solidFill>
                            <a:srgbClr val="FFFFFF"/>
                          </a:solidFill>
                          <a:latin typeface="Arial"/>
                          <a:cs typeface="Arial"/>
                        </a:rPr>
                        <a:t> </a:t>
                      </a:r>
                      <a:r>
                        <a:rPr sz="1800" b="1" spc="-10" dirty="0">
                          <a:solidFill>
                            <a:srgbClr val="FFFFFF"/>
                          </a:solidFill>
                          <a:latin typeface="Arial"/>
                          <a:cs typeface="Arial"/>
                        </a:rPr>
                        <a:t>(ESPF)</a:t>
                      </a:r>
                      <a:r>
                        <a:rPr lang="en-GB" sz="1800" b="1" spc="-10" dirty="0">
                          <a:solidFill>
                            <a:srgbClr val="FFFFFF"/>
                          </a:solidFill>
                          <a:latin typeface="Arial"/>
                          <a:cs typeface="Arial"/>
                        </a:rPr>
                        <a:t> </a:t>
                      </a:r>
                      <a:r>
                        <a:rPr lang="en-GB" sz="1800" b="0" spc="-10" dirty="0">
                          <a:solidFill>
                            <a:srgbClr val="FFFFFF"/>
                          </a:solidFill>
                          <a:latin typeface="Arial"/>
                          <a:cs typeface="Arial"/>
                        </a:rPr>
                        <a:t>(2020)</a:t>
                      </a:r>
                      <a:endParaRPr sz="1800" dirty="0">
                        <a:latin typeface="Arial"/>
                        <a:cs typeface="Arial"/>
                      </a:endParaRPr>
                    </a:p>
                  </a:txBody>
                  <a:tcPr marL="0" marR="0" marT="5080"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E84610"/>
                    </a:solidFill>
                  </a:tcPr>
                </a:tc>
                <a:tc>
                  <a:txBody>
                    <a:bodyPr/>
                    <a:lstStyle/>
                    <a:p>
                      <a:pPr marL="457834">
                        <a:lnSpc>
                          <a:spcPct val="100000"/>
                        </a:lnSpc>
                        <a:spcBef>
                          <a:spcPts val="910"/>
                        </a:spcBef>
                      </a:pPr>
                      <a:r>
                        <a:rPr sz="1800" b="1" spc="-25" dirty="0">
                          <a:solidFill>
                            <a:srgbClr val="FFFFFF"/>
                          </a:solidFill>
                          <a:latin typeface="Arial"/>
                          <a:cs typeface="Arial"/>
                        </a:rPr>
                        <a:t>Yes</a:t>
                      </a:r>
                      <a:endParaRPr sz="1800" b="1" dirty="0">
                        <a:latin typeface="Arial"/>
                        <a:cs typeface="Arial"/>
                      </a:endParaRPr>
                    </a:p>
                  </a:txBody>
                  <a:tcPr marL="0" marR="0" marT="115570" marB="0">
                    <a:lnL w="3175">
                      <a:solidFill>
                        <a:srgbClr val="FFFFFF"/>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E84610"/>
                    </a:solidFill>
                  </a:tcPr>
                </a:tc>
                <a:tc>
                  <a:txBody>
                    <a:bodyPr/>
                    <a:lstStyle/>
                    <a:p>
                      <a:pPr marL="386080">
                        <a:lnSpc>
                          <a:spcPct val="100000"/>
                        </a:lnSpc>
                        <a:spcBef>
                          <a:spcPts val="894"/>
                        </a:spcBef>
                      </a:pPr>
                      <a:r>
                        <a:rPr sz="1800" b="1" spc="-25" dirty="0">
                          <a:solidFill>
                            <a:srgbClr val="FFFFFF"/>
                          </a:solidFill>
                          <a:latin typeface="Arial"/>
                          <a:cs typeface="Arial"/>
                        </a:rPr>
                        <a:t>Yes</a:t>
                      </a:r>
                      <a:endParaRPr sz="1800" b="1" dirty="0">
                        <a:latin typeface="Arial"/>
                        <a:cs typeface="Arial"/>
                      </a:endParaRPr>
                    </a:p>
                  </a:txBody>
                  <a:tcPr marL="0" marR="0" marT="113664" marB="0">
                    <a:lnL w="3175">
                      <a:solidFill>
                        <a:srgbClr val="FFFFFF"/>
                      </a:solidFill>
                      <a:prstDash val="solid"/>
                    </a:lnL>
                    <a:lnT w="3175">
                      <a:solidFill>
                        <a:srgbClr val="FFFFFF"/>
                      </a:solidFill>
                      <a:prstDash val="solid"/>
                    </a:lnT>
                    <a:lnB w="3175">
                      <a:solidFill>
                        <a:srgbClr val="FFFFFF"/>
                      </a:solidFill>
                      <a:prstDash val="solid"/>
                    </a:lnB>
                    <a:solidFill>
                      <a:srgbClr val="E84610"/>
                    </a:solidFill>
                  </a:tcPr>
                </a:tc>
                <a:extLst>
                  <a:ext uri="{0D108BD9-81ED-4DB2-BD59-A6C34878D82A}">
                    <a16:rowId xmlns:a16="http://schemas.microsoft.com/office/drawing/2014/main" val="10007"/>
                  </a:ext>
                </a:extLst>
              </a:tr>
              <a:tr h="652145">
                <a:tc>
                  <a:txBody>
                    <a:bodyPr/>
                    <a:lstStyle/>
                    <a:p>
                      <a:pPr marL="250825">
                        <a:lnSpc>
                          <a:spcPct val="100000"/>
                        </a:lnSpc>
                        <a:spcBef>
                          <a:spcPts val="844"/>
                        </a:spcBef>
                      </a:pPr>
                      <a:r>
                        <a:rPr sz="1800" spc="-25" dirty="0">
                          <a:solidFill>
                            <a:srgbClr val="FFFFFF"/>
                          </a:solidFill>
                          <a:latin typeface="Arial"/>
                          <a:cs typeface="Arial"/>
                        </a:rPr>
                        <a:t>NDB</a:t>
                      </a:r>
                      <a:endParaRPr sz="1800">
                        <a:latin typeface="Arial"/>
                        <a:cs typeface="Arial"/>
                      </a:endParaRPr>
                    </a:p>
                  </a:txBody>
                  <a:tcPr marL="0" marR="0" marT="107314" marB="0">
                    <a:lnR w="3175">
                      <a:solidFill>
                        <a:srgbClr val="FFFFFF"/>
                      </a:solidFill>
                      <a:prstDash val="solid"/>
                    </a:lnR>
                    <a:lnT w="3175">
                      <a:solidFill>
                        <a:srgbClr val="FFFFFF"/>
                      </a:solidFill>
                      <a:prstDash val="solid"/>
                    </a:lnT>
                    <a:solidFill>
                      <a:srgbClr val="E84610"/>
                    </a:solidFill>
                  </a:tcPr>
                </a:tc>
                <a:tc>
                  <a:txBody>
                    <a:bodyPr/>
                    <a:lstStyle/>
                    <a:p>
                      <a:pPr marL="403225">
                        <a:lnSpc>
                          <a:spcPct val="100000"/>
                        </a:lnSpc>
                        <a:spcBef>
                          <a:spcPts val="910"/>
                        </a:spcBef>
                      </a:pPr>
                      <a:r>
                        <a:rPr lang="en-GB" sz="1800" b="1" spc="-10" dirty="0">
                          <a:solidFill>
                            <a:srgbClr val="FFFFFF"/>
                          </a:solidFill>
                          <a:latin typeface="Arial"/>
                          <a:cs typeface="Arial"/>
                        </a:rPr>
                        <a:t>Environmental and Social Framework </a:t>
                      </a:r>
                      <a:r>
                        <a:rPr sz="1800" spc="-10" dirty="0">
                          <a:solidFill>
                            <a:srgbClr val="FFFFFF"/>
                          </a:solidFill>
                          <a:latin typeface="Arial"/>
                          <a:cs typeface="Arial"/>
                        </a:rPr>
                        <a:t>(20</a:t>
                      </a:r>
                      <a:r>
                        <a:rPr lang="en-GB" sz="1800" spc="-10" dirty="0">
                          <a:solidFill>
                            <a:srgbClr val="FFFFFF"/>
                          </a:solidFill>
                          <a:latin typeface="Arial"/>
                          <a:cs typeface="Arial"/>
                        </a:rPr>
                        <a:t>16</a:t>
                      </a:r>
                      <a:r>
                        <a:rPr sz="1800" spc="-10" dirty="0">
                          <a:solidFill>
                            <a:srgbClr val="FFFFFF"/>
                          </a:solidFill>
                          <a:latin typeface="Arial"/>
                          <a:cs typeface="Arial"/>
                        </a:rPr>
                        <a:t>)</a:t>
                      </a:r>
                      <a:endParaRPr sz="1800" dirty="0">
                        <a:latin typeface="Arial"/>
                        <a:cs typeface="Arial"/>
                      </a:endParaRPr>
                    </a:p>
                  </a:txBody>
                  <a:tcPr marL="0" marR="0" marT="115570" marB="0">
                    <a:lnL w="3175">
                      <a:solidFill>
                        <a:srgbClr val="FFFFFF"/>
                      </a:solidFill>
                      <a:prstDash val="solid"/>
                    </a:lnL>
                    <a:lnR w="3175">
                      <a:solidFill>
                        <a:srgbClr val="FFFFFF"/>
                      </a:solidFill>
                      <a:prstDash val="solid"/>
                    </a:lnR>
                    <a:lnT w="3175">
                      <a:solidFill>
                        <a:srgbClr val="FFFFFF"/>
                      </a:solidFill>
                      <a:prstDash val="solid"/>
                    </a:lnT>
                    <a:solidFill>
                      <a:srgbClr val="E84610"/>
                    </a:solidFill>
                  </a:tcPr>
                </a:tc>
                <a:tc>
                  <a:txBody>
                    <a:bodyPr/>
                    <a:lstStyle/>
                    <a:p>
                      <a:pPr marL="457834">
                        <a:lnSpc>
                          <a:spcPct val="100000"/>
                        </a:lnSpc>
                        <a:spcBef>
                          <a:spcPts val="850"/>
                        </a:spcBef>
                      </a:pPr>
                      <a:r>
                        <a:rPr sz="1800" spc="-25" dirty="0">
                          <a:solidFill>
                            <a:srgbClr val="FFFFFF"/>
                          </a:solidFill>
                          <a:latin typeface="Arial"/>
                          <a:cs typeface="Arial"/>
                        </a:rPr>
                        <a:t>No</a:t>
                      </a:r>
                      <a:endParaRPr sz="1800">
                        <a:latin typeface="Arial"/>
                        <a:cs typeface="Arial"/>
                      </a:endParaRPr>
                    </a:p>
                  </a:txBody>
                  <a:tcPr marL="0" marR="0" marT="107950" marB="0">
                    <a:lnL w="3175">
                      <a:solidFill>
                        <a:srgbClr val="FFFFFF"/>
                      </a:solidFill>
                      <a:prstDash val="solid"/>
                    </a:lnL>
                    <a:lnR w="3175">
                      <a:solidFill>
                        <a:srgbClr val="FFFFFF"/>
                      </a:solidFill>
                      <a:prstDash val="solid"/>
                    </a:lnR>
                    <a:lnT w="3175">
                      <a:solidFill>
                        <a:srgbClr val="FFFFFF"/>
                      </a:solidFill>
                      <a:prstDash val="solid"/>
                    </a:lnT>
                    <a:solidFill>
                      <a:srgbClr val="E84610"/>
                    </a:solidFill>
                  </a:tcPr>
                </a:tc>
                <a:tc>
                  <a:txBody>
                    <a:bodyPr/>
                    <a:lstStyle/>
                    <a:p>
                      <a:pPr marL="386080">
                        <a:lnSpc>
                          <a:spcPct val="100000"/>
                        </a:lnSpc>
                        <a:spcBef>
                          <a:spcPts val="835"/>
                        </a:spcBef>
                      </a:pPr>
                      <a:r>
                        <a:rPr sz="1800" spc="-25" dirty="0">
                          <a:solidFill>
                            <a:srgbClr val="FFFFFF"/>
                          </a:solidFill>
                          <a:latin typeface="Arial"/>
                          <a:cs typeface="Arial"/>
                        </a:rPr>
                        <a:t>No</a:t>
                      </a:r>
                      <a:endParaRPr sz="1800" dirty="0">
                        <a:latin typeface="Arial"/>
                        <a:cs typeface="Arial"/>
                      </a:endParaRPr>
                    </a:p>
                  </a:txBody>
                  <a:tcPr marL="0" marR="0" marT="106045" marB="0">
                    <a:lnL w="3175">
                      <a:solidFill>
                        <a:srgbClr val="FFFFFF"/>
                      </a:solidFill>
                      <a:prstDash val="solid"/>
                    </a:lnL>
                    <a:lnT w="3175">
                      <a:solidFill>
                        <a:srgbClr val="FFFFFF"/>
                      </a:solidFill>
                      <a:prstDash val="solid"/>
                    </a:lnT>
                    <a:solidFill>
                      <a:srgbClr val="E84610"/>
                    </a:solidFill>
                  </a:tcPr>
                </a:tc>
                <a:extLst>
                  <a:ext uri="{0D108BD9-81ED-4DB2-BD59-A6C34878D82A}">
                    <a16:rowId xmlns:a16="http://schemas.microsoft.com/office/drawing/2014/main" val="10008"/>
                  </a:ext>
                </a:extLst>
              </a:tr>
            </a:tbl>
          </a:graphicData>
        </a:graphic>
      </p:graphicFrame>
      <p:sp>
        <p:nvSpPr>
          <p:cNvPr id="6" name="object 6"/>
          <p:cNvSpPr txBox="1">
            <a:spLocks noGrp="1"/>
          </p:cNvSpPr>
          <p:nvPr>
            <p:ph type="title"/>
          </p:nvPr>
        </p:nvSpPr>
        <p:spPr>
          <a:xfrm>
            <a:off x="2416544" y="1823192"/>
            <a:ext cx="14874505" cy="2042226"/>
          </a:xfrm>
          <a:prstGeom prst="rect">
            <a:avLst/>
          </a:prstGeom>
        </p:spPr>
        <p:txBody>
          <a:bodyPr vert="horz" wrap="square" lIns="0" tIns="15875" rIns="0" bIns="0" rtlCol="0">
            <a:spAutoFit/>
          </a:bodyPr>
          <a:lstStyle/>
          <a:p>
            <a:pPr marL="12700">
              <a:lnSpc>
                <a:spcPts val="7850"/>
              </a:lnSpc>
              <a:spcBef>
                <a:spcPts val="125"/>
              </a:spcBef>
            </a:pPr>
            <a:r>
              <a:rPr dirty="0">
                <a:solidFill>
                  <a:srgbClr val="FFFFFF"/>
                </a:solidFill>
                <a:latin typeface="Arial" panose="020B0604020202020204" pitchFamily="34" charset="0"/>
                <a:cs typeface="Arial" panose="020B0604020202020204" pitchFamily="34" charset="0"/>
              </a:rPr>
              <a:t>DIFFERENT IFI</a:t>
            </a:r>
          </a:p>
          <a:p>
            <a:pPr marL="12700">
              <a:lnSpc>
                <a:spcPts val="7850"/>
              </a:lnSpc>
            </a:pPr>
            <a:r>
              <a:rPr dirty="0">
                <a:solidFill>
                  <a:srgbClr val="FFFFFF"/>
                </a:solidFill>
                <a:latin typeface="Arial" panose="020B0604020202020204" pitchFamily="34" charset="0"/>
                <a:cs typeface="Arial" panose="020B0604020202020204" pitchFamily="34" charset="0"/>
              </a:rPr>
              <a:t>SAFEGUARD FRAMEWORKS</a:t>
            </a:r>
          </a:p>
        </p:txBody>
      </p:sp>
      <p:sp>
        <p:nvSpPr>
          <p:cNvPr id="7" name="object 7"/>
          <p:cNvSpPr/>
          <p:nvPr/>
        </p:nvSpPr>
        <p:spPr>
          <a:xfrm>
            <a:off x="16715601" y="9665074"/>
            <a:ext cx="1015365" cy="1015365"/>
          </a:xfrm>
          <a:custGeom>
            <a:avLst/>
            <a:gdLst/>
            <a:ahLst/>
            <a:cxnLst/>
            <a:rect l="l" t="t" r="r" b="b"/>
            <a:pathLst>
              <a:path w="1015365" h="1015365">
                <a:moveTo>
                  <a:pt x="507593" y="0"/>
                </a:moveTo>
                <a:lnTo>
                  <a:pt x="458711" y="2324"/>
                </a:lnTo>
                <a:lnTo>
                  <a:pt x="411137" y="9156"/>
                </a:lnTo>
                <a:lnTo>
                  <a:pt x="365099" y="20281"/>
                </a:lnTo>
                <a:lnTo>
                  <a:pt x="320789" y="35483"/>
                </a:lnTo>
                <a:lnTo>
                  <a:pt x="278447" y="54546"/>
                </a:lnTo>
                <a:lnTo>
                  <a:pt x="238252" y="77279"/>
                </a:lnTo>
                <a:lnTo>
                  <a:pt x="200456" y="103441"/>
                </a:lnTo>
                <a:lnTo>
                  <a:pt x="165239" y="132829"/>
                </a:lnTo>
                <a:lnTo>
                  <a:pt x="132829" y="165239"/>
                </a:lnTo>
                <a:lnTo>
                  <a:pt x="103428" y="200456"/>
                </a:lnTo>
                <a:lnTo>
                  <a:pt x="77266" y="238264"/>
                </a:lnTo>
                <a:lnTo>
                  <a:pt x="54546" y="278447"/>
                </a:lnTo>
                <a:lnTo>
                  <a:pt x="35471" y="320802"/>
                </a:lnTo>
                <a:lnTo>
                  <a:pt x="20269" y="365099"/>
                </a:lnTo>
                <a:lnTo>
                  <a:pt x="9144" y="411149"/>
                </a:lnTo>
                <a:lnTo>
                  <a:pt x="2324" y="458711"/>
                </a:lnTo>
                <a:lnTo>
                  <a:pt x="0" y="507606"/>
                </a:lnTo>
                <a:lnTo>
                  <a:pt x="2324" y="556488"/>
                </a:lnTo>
                <a:lnTo>
                  <a:pt x="9144" y="604062"/>
                </a:lnTo>
                <a:lnTo>
                  <a:pt x="20269" y="650113"/>
                </a:lnTo>
                <a:lnTo>
                  <a:pt x="35471" y="694423"/>
                </a:lnTo>
                <a:lnTo>
                  <a:pt x="54546" y="736777"/>
                </a:lnTo>
                <a:lnTo>
                  <a:pt x="77266" y="776960"/>
                </a:lnTo>
                <a:lnTo>
                  <a:pt x="103428" y="814768"/>
                </a:lnTo>
                <a:lnTo>
                  <a:pt x="132829" y="849985"/>
                </a:lnTo>
                <a:lnTo>
                  <a:pt x="165239" y="882396"/>
                </a:lnTo>
                <a:lnTo>
                  <a:pt x="200456" y="911796"/>
                </a:lnTo>
                <a:lnTo>
                  <a:pt x="238252" y="937971"/>
                </a:lnTo>
                <a:lnTo>
                  <a:pt x="278447" y="960691"/>
                </a:lnTo>
                <a:lnTo>
                  <a:pt x="320789" y="979766"/>
                </a:lnTo>
                <a:lnTo>
                  <a:pt x="365099" y="994968"/>
                </a:lnTo>
                <a:lnTo>
                  <a:pt x="411137" y="1006081"/>
                </a:lnTo>
                <a:lnTo>
                  <a:pt x="458711" y="1012913"/>
                </a:lnTo>
                <a:lnTo>
                  <a:pt x="507593" y="1015238"/>
                </a:lnTo>
                <a:lnTo>
                  <a:pt x="507593" y="1010373"/>
                </a:lnTo>
                <a:lnTo>
                  <a:pt x="507593" y="1007046"/>
                </a:lnTo>
                <a:lnTo>
                  <a:pt x="460451" y="1004620"/>
                </a:lnTo>
                <a:lnTo>
                  <a:pt x="414667" y="997483"/>
                </a:lnTo>
                <a:lnTo>
                  <a:pt x="370471" y="985875"/>
                </a:lnTo>
                <a:lnTo>
                  <a:pt x="328117" y="970038"/>
                </a:lnTo>
                <a:lnTo>
                  <a:pt x="287807" y="950214"/>
                </a:lnTo>
                <a:lnTo>
                  <a:pt x="249783" y="926617"/>
                </a:lnTo>
                <a:lnTo>
                  <a:pt x="214287" y="899515"/>
                </a:lnTo>
                <a:lnTo>
                  <a:pt x="181546" y="869111"/>
                </a:lnTo>
                <a:lnTo>
                  <a:pt x="151777" y="835672"/>
                </a:lnTo>
                <a:lnTo>
                  <a:pt x="125234" y="799414"/>
                </a:lnTo>
                <a:lnTo>
                  <a:pt x="102146" y="760590"/>
                </a:lnTo>
                <a:lnTo>
                  <a:pt x="82727" y="719416"/>
                </a:lnTo>
                <a:lnTo>
                  <a:pt x="67221" y="676148"/>
                </a:lnTo>
                <a:lnTo>
                  <a:pt x="55854" y="631012"/>
                </a:lnTo>
                <a:lnTo>
                  <a:pt x="48869" y="584250"/>
                </a:lnTo>
                <a:lnTo>
                  <a:pt x="46482" y="536105"/>
                </a:lnTo>
                <a:lnTo>
                  <a:pt x="48869" y="487946"/>
                </a:lnTo>
                <a:lnTo>
                  <a:pt x="55854" y="441185"/>
                </a:lnTo>
                <a:lnTo>
                  <a:pt x="67221" y="396062"/>
                </a:lnTo>
                <a:lnTo>
                  <a:pt x="82727" y="352793"/>
                </a:lnTo>
                <a:lnTo>
                  <a:pt x="102146" y="311619"/>
                </a:lnTo>
                <a:lnTo>
                  <a:pt x="125234" y="272796"/>
                </a:lnTo>
                <a:lnTo>
                  <a:pt x="151777" y="236537"/>
                </a:lnTo>
                <a:lnTo>
                  <a:pt x="181546" y="203085"/>
                </a:lnTo>
                <a:lnTo>
                  <a:pt x="214287" y="172694"/>
                </a:lnTo>
                <a:lnTo>
                  <a:pt x="249783" y="145580"/>
                </a:lnTo>
                <a:lnTo>
                  <a:pt x="287807" y="121996"/>
                </a:lnTo>
                <a:lnTo>
                  <a:pt x="328117" y="102158"/>
                </a:lnTo>
                <a:lnTo>
                  <a:pt x="370471" y="86321"/>
                </a:lnTo>
                <a:lnTo>
                  <a:pt x="414667" y="74726"/>
                </a:lnTo>
                <a:lnTo>
                  <a:pt x="460451" y="67589"/>
                </a:lnTo>
                <a:lnTo>
                  <a:pt x="507593" y="65151"/>
                </a:lnTo>
                <a:lnTo>
                  <a:pt x="507593" y="0"/>
                </a:lnTo>
                <a:close/>
              </a:path>
              <a:path w="1015365" h="1015365">
                <a:moveTo>
                  <a:pt x="742276" y="337210"/>
                </a:moveTo>
                <a:lnTo>
                  <a:pt x="741349" y="336207"/>
                </a:lnTo>
                <a:lnTo>
                  <a:pt x="726516" y="320154"/>
                </a:lnTo>
                <a:lnTo>
                  <a:pt x="507606" y="83273"/>
                </a:lnTo>
                <a:lnTo>
                  <a:pt x="410718" y="188112"/>
                </a:lnTo>
                <a:lnTo>
                  <a:pt x="410718" y="378371"/>
                </a:lnTo>
                <a:lnTo>
                  <a:pt x="356654" y="432917"/>
                </a:lnTo>
                <a:lnTo>
                  <a:pt x="306476" y="374713"/>
                </a:lnTo>
                <a:lnTo>
                  <a:pt x="360591" y="320154"/>
                </a:lnTo>
                <a:lnTo>
                  <a:pt x="410718" y="378371"/>
                </a:lnTo>
                <a:lnTo>
                  <a:pt x="410718" y="188112"/>
                </a:lnTo>
                <a:lnTo>
                  <a:pt x="115404" y="507606"/>
                </a:lnTo>
                <a:lnTo>
                  <a:pt x="214960" y="615327"/>
                </a:lnTo>
                <a:lnTo>
                  <a:pt x="271614" y="615289"/>
                </a:lnTo>
                <a:lnTo>
                  <a:pt x="309486" y="437299"/>
                </a:lnTo>
                <a:lnTo>
                  <a:pt x="459828" y="437299"/>
                </a:lnTo>
                <a:lnTo>
                  <a:pt x="460806" y="432917"/>
                </a:lnTo>
                <a:lnTo>
                  <a:pt x="463473" y="420852"/>
                </a:lnTo>
                <a:lnTo>
                  <a:pt x="467118" y="405587"/>
                </a:lnTo>
                <a:lnTo>
                  <a:pt x="470763" y="392049"/>
                </a:lnTo>
                <a:lnTo>
                  <a:pt x="474421" y="380796"/>
                </a:lnTo>
                <a:lnTo>
                  <a:pt x="552983" y="369328"/>
                </a:lnTo>
                <a:lnTo>
                  <a:pt x="547878" y="387210"/>
                </a:lnTo>
                <a:lnTo>
                  <a:pt x="543648" y="404482"/>
                </a:lnTo>
                <a:lnTo>
                  <a:pt x="539991" y="421157"/>
                </a:lnTo>
                <a:lnTo>
                  <a:pt x="536638" y="437299"/>
                </a:lnTo>
                <a:lnTo>
                  <a:pt x="623036" y="437299"/>
                </a:lnTo>
                <a:lnTo>
                  <a:pt x="623658" y="430923"/>
                </a:lnTo>
                <a:lnTo>
                  <a:pt x="624751" y="423964"/>
                </a:lnTo>
                <a:lnTo>
                  <a:pt x="626071" y="416814"/>
                </a:lnTo>
                <a:lnTo>
                  <a:pt x="627443" y="409905"/>
                </a:lnTo>
                <a:lnTo>
                  <a:pt x="643890" y="370649"/>
                </a:lnTo>
                <a:lnTo>
                  <a:pt x="645363" y="369328"/>
                </a:lnTo>
                <a:lnTo>
                  <a:pt x="668604" y="348399"/>
                </a:lnTo>
                <a:lnTo>
                  <a:pt x="696468" y="338467"/>
                </a:lnTo>
                <a:lnTo>
                  <a:pt x="722350" y="336207"/>
                </a:lnTo>
                <a:lnTo>
                  <a:pt x="729691" y="336207"/>
                </a:lnTo>
                <a:lnTo>
                  <a:pt x="736269" y="336524"/>
                </a:lnTo>
                <a:lnTo>
                  <a:pt x="742276" y="337210"/>
                </a:lnTo>
                <a:close/>
              </a:path>
              <a:path w="1015365" h="1015365">
                <a:moveTo>
                  <a:pt x="899756" y="507606"/>
                </a:moveTo>
                <a:lnTo>
                  <a:pt x="767041" y="364020"/>
                </a:lnTo>
                <a:lnTo>
                  <a:pt x="747522" y="396278"/>
                </a:lnTo>
                <a:lnTo>
                  <a:pt x="741794" y="393153"/>
                </a:lnTo>
                <a:lnTo>
                  <a:pt x="735609" y="390944"/>
                </a:lnTo>
                <a:lnTo>
                  <a:pt x="727202" y="390944"/>
                </a:lnTo>
                <a:lnTo>
                  <a:pt x="699846" y="437286"/>
                </a:lnTo>
                <a:lnTo>
                  <a:pt x="747979" y="437286"/>
                </a:lnTo>
                <a:lnTo>
                  <a:pt x="727202" y="487641"/>
                </a:lnTo>
                <a:lnTo>
                  <a:pt x="690575" y="487641"/>
                </a:lnTo>
                <a:lnTo>
                  <a:pt x="657466" y="650113"/>
                </a:lnTo>
                <a:lnTo>
                  <a:pt x="646506" y="687476"/>
                </a:lnTo>
                <a:lnTo>
                  <a:pt x="630326" y="720344"/>
                </a:lnTo>
                <a:lnTo>
                  <a:pt x="610184" y="748982"/>
                </a:lnTo>
                <a:lnTo>
                  <a:pt x="587311" y="773696"/>
                </a:lnTo>
                <a:lnTo>
                  <a:pt x="540918" y="733069"/>
                </a:lnTo>
                <a:lnTo>
                  <a:pt x="553834" y="716737"/>
                </a:lnTo>
                <a:lnTo>
                  <a:pt x="565086" y="697611"/>
                </a:lnTo>
                <a:lnTo>
                  <a:pt x="574205" y="675919"/>
                </a:lnTo>
                <a:lnTo>
                  <a:pt x="580656" y="651865"/>
                </a:lnTo>
                <a:lnTo>
                  <a:pt x="613765" y="487641"/>
                </a:lnTo>
                <a:lnTo>
                  <a:pt x="525614" y="487641"/>
                </a:lnTo>
                <a:lnTo>
                  <a:pt x="506196" y="579450"/>
                </a:lnTo>
                <a:lnTo>
                  <a:pt x="503161" y="598932"/>
                </a:lnTo>
                <a:lnTo>
                  <a:pt x="504367" y="610806"/>
                </a:lnTo>
                <a:lnTo>
                  <a:pt x="542378" y="613879"/>
                </a:lnTo>
                <a:lnTo>
                  <a:pt x="541959" y="658012"/>
                </a:lnTo>
                <a:lnTo>
                  <a:pt x="526288" y="664006"/>
                </a:lnTo>
                <a:lnTo>
                  <a:pt x="511314" y="668134"/>
                </a:lnTo>
                <a:lnTo>
                  <a:pt x="497446" y="670509"/>
                </a:lnTo>
                <a:lnTo>
                  <a:pt x="485025" y="671271"/>
                </a:lnTo>
                <a:lnTo>
                  <a:pt x="453491" y="668731"/>
                </a:lnTo>
                <a:lnTo>
                  <a:pt x="431812" y="659523"/>
                </a:lnTo>
                <a:lnTo>
                  <a:pt x="421055" y="641286"/>
                </a:lnTo>
                <a:lnTo>
                  <a:pt x="422300" y="611670"/>
                </a:lnTo>
                <a:lnTo>
                  <a:pt x="448792" y="487641"/>
                </a:lnTo>
                <a:lnTo>
                  <a:pt x="375742" y="487641"/>
                </a:lnTo>
                <a:lnTo>
                  <a:pt x="337832" y="665099"/>
                </a:lnTo>
                <a:lnTo>
                  <a:pt x="260985" y="665099"/>
                </a:lnTo>
                <a:lnTo>
                  <a:pt x="507593" y="931951"/>
                </a:lnTo>
                <a:lnTo>
                  <a:pt x="899756" y="507606"/>
                </a:lnTo>
                <a:close/>
              </a:path>
              <a:path w="1015365" h="1015365">
                <a:moveTo>
                  <a:pt x="1015199" y="507619"/>
                </a:moveTo>
                <a:lnTo>
                  <a:pt x="1012875" y="458724"/>
                </a:lnTo>
                <a:lnTo>
                  <a:pt x="1006055" y="411162"/>
                </a:lnTo>
                <a:lnTo>
                  <a:pt x="994930" y="365112"/>
                </a:lnTo>
                <a:lnTo>
                  <a:pt x="979728" y="320814"/>
                </a:lnTo>
                <a:lnTo>
                  <a:pt x="960653" y="278460"/>
                </a:lnTo>
                <a:lnTo>
                  <a:pt x="937933" y="238277"/>
                </a:lnTo>
                <a:lnTo>
                  <a:pt x="911771" y="200469"/>
                </a:lnTo>
                <a:lnTo>
                  <a:pt x="882370" y="165252"/>
                </a:lnTo>
                <a:lnTo>
                  <a:pt x="849960" y="132842"/>
                </a:lnTo>
                <a:lnTo>
                  <a:pt x="814743" y="103454"/>
                </a:lnTo>
                <a:lnTo>
                  <a:pt x="776935" y="77292"/>
                </a:lnTo>
                <a:lnTo>
                  <a:pt x="736752" y="54559"/>
                </a:lnTo>
                <a:lnTo>
                  <a:pt x="694410" y="35496"/>
                </a:lnTo>
                <a:lnTo>
                  <a:pt x="650100" y="20294"/>
                </a:lnTo>
                <a:lnTo>
                  <a:pt x="604062" y="9169"/>
                </a:lnTo>
                <a:lnTo>
                  <a:pt x="556488" y="2336"/>
                </a:lnTo>
                <a:lnTo>
                  <a:pt x="507606" y="12"/>
                </a:lnTo>
                <a:lnTo>
                  <a:pt x="507606" y="8204"/>
                </a:lnTo>
                <a:lnTo>
                  <a:pt x="554761" y="10629"/>
                </a:lnTo>
                <a:lnTo>
                  <a:pt x="600544" y="17767"/>
                </a:lnTo>
                <a:lnTo>
                  <a:pt x="644740" y="29375"/>
                </a:lnTo>
                <a:lnTo>
                  <a:pt x="687108" y="45212"/>
                </a:lnTo>
                <a:lnTo>
                  <a:pt x="727417" y="65036"/>
                </a:lnTo>
                <a:lnTo>
                  <a:pt x="765429" y="88620"/>
                </a:lnTo>
                <a:lnTo>
                  <a:pt x="800925" y="115735"/>
                </a:lnTo>
                <a:lnTo>
                  <a:pt x="833666" y="146126"/>
                </a:lnTo>
                <a:lnTo>
                  <a:pt x="863434" y="179565"/>
                </a:lnTo>
                <a:lnTo>
                  <a:pt x="889977" y="215823"/>
                </a:lnTo>
                <a:lnTo>
                  <a:pt x="913066" y="254647"/>
                </a:lnTo>
                <a:lnTo>
                  <a:pt x="932484" y="295821"/>
                </a:lnTo>
                <a:lnTo>
                  <a:pt x="947991" y="339090"/>
                </a:lnTo>
                <a:lnTo>
                  <a:pt x="959345" y="384225"/>
                </a:lnTo>
                <a:lnTo>
                  <a:pt x="966330" y="430987"/>
                </a:lnTo>
                <a:lnTo>
                  <a:pt x="968717" y="479145"/>
                </a:lnTo>
                <a:lnTo>
                  <a:pt x="966330" y="527291"/>
                </a:lnTo>
                <a:lnTo>
                  <a:pt x="959345" y="574040"/>
                </a:lnTo>
                <a:lnTo>
                  <a:pt x="947991" y="619175"/>
                </a:lnTo>
                <a:lnTo>
                  <a:pt x="932484" y="662444"/>
                </a:lnTo>
                <a:lnTo>
                  <a:pt x="913066" y="703605"/>
                </a:lnTo>
                <a:lnTo>
                  <a:pt x="889977" y="742429"/>
                </a:lnTo>
                <a:lnTo>
                  <a:pt x="863434" y="778687"/>
                </a:lnTo>
                <a:lnTo>
                  <a:pt x="833666" y="812126"/>
                </a:lnTo>
                <a:lnTo>
                  <a:pt x="800925" y="842518"/>
                </a:lnTo>
                <a:lnTo>
                  <a:pt x="765429" y="869632"/>
                </a:lnTo>
                <a:lnTo>
                  <a:pt x="727417" y="893216"/>
                </a:lnTo>
                <a:lnTo>
                  <a:pt x="687108" y="913053"/>
                </a:lnTo>
                <a:lnTo>
                  <a:pt x="644740" y="928890"/>
                </a:lnTo>
                <a:lnTo>
                  <a:pt x="600544" y="940498"/>
                </a:lnTo>
                <a:lnTo>
                  <a:pt x="554761" y="947623"/>
                </a:lnTo>
                <a:lnTo>
                  <a:pt x="507606" y="950061"/>
                </a:lnTo>
                <a:lnTo>
                  <a:pt x="507606" y="1015212"/>
                </a:lnTo>
                <a:lnTo>
                  <a:pt x="556488" y="1012888"/>
                </a:lnTo>
                <a:lnTo>
                  <a:pt x="604062" y="1006055"/>
                </a:lnTo>
                <a:lnTo>
                  <a:pt x="650100" y="994930"/>
                </a:lnTo>
                <a:lnTo>
                  <a:pt x="694410" y="979728"/>
                </a:lnTo>
                <a:lnTo>
                  <a:pt x="736752" y="960666"/>
                </a:lnTo>
                <a:lnTo>
                  <a:pt x="776935" y="937945"/>
                </a:lnTo>
                <a:lnTo>
                  <a:pt x="814743" y="911771"/>
                </a:lnTo>
                <a:lnTo>
                  <a:pt x="849960" y="882383"/>
                </a:lnTo>
                <a:lnTo>
                  <a:pt x="882370" y="849972"/>
                </a:lnTo>
                <a:lnTo>
                  <a:pt x="911771" y="814755"/>
                </a:lnTo>
                <a:lnTo>
                  <a:pt x="937933" y="776947"/>
                </a:lnTo>
                <a:lnTo>
                  <a:pt x="960653" y="736765"/>
                </a:lnTo>
                <a:lnTo>
                  <a:pt x="979728" y="694410"/>
                </a:lnTo>
                <a:lnTo>
                  <a:pt x="994930" y="650113"/>
                </a:lnTo>
                <a:lnTo>
                  <a:pt x="1006055" y="604062"/>
                </a:lnTo>
                <a:lnTo>
                  <a:pt x="1012875" y="556501"/>
                </a:lnTo>
                <a:lnTo>
                  <a:pt x="1015199" y="507619"/>
                </a:lnTo>
                <a:close/>
              </a:path>
            </a:pathLst>
          </a:custGeom>
          <a:solidFill>
            <a:srgbClr val="FFFFFF"/>
          </a:solidFill>
        </p:spPr>
        <p:txBody>
          <a:bodyPr wrap="square" lIns="0" tIns="0" rIns="0" bIns="0" rtlCol="0"/>
          <a:lstStyle/>
          <a:p>
            <a:endParaRPr/>
          </a:p>
        </p:txBody>
      </p:sp>
      <p:sp>
        <p:nvSpPr>
          <p:cNvPr id="8" name="object 8"/>
          <p:cNvSpPr/>
          <p:nvPr/>
        </p:nvSpPr>
        <p:spPr>
          <a:xfrm>
            <a:off x="17873940" y="10396704"/>
            <a:ext cx="1227455" cy="135890"/>
          </a:xfrm>
          <a:custGeom>
            <a:avLst/>
            <a:gdLst/>
            <a:ahLst/>
            <a:cxnLst/>
            <a:rect l="l" t="t" r="r" b="b"/>
            <a:pathLst>
              <a:path w="1227455" h="135890">
                <a:moveTo>
                  <a:pt x="85222" y="3287"/>
                </a:moveTo>
                <a:lnTo>
                  <a:pt x="0" y="3287"/>
                </a:lnTo>
                <a:lnTo>
                  <a:pt x="0" y="132069"/>
                </a:lnTo>
                <a:lnTo>
                  <a:pt x="23884" y="132069"/>
                </a:lnTo>
                <a:lnTo>
                  <a:pt x="23884" y="77536"/>
                </a:lnTo>
                <a:lnTo>
                  <a:pt x="77704" y="77536"/>
                </a:lnTo>
                <a:lnTo>
                  <a:pt x="77704" y="56930"/>
                </a:lnTo>
                <a:lnTo>
                  <a:pt x="23884" y="56930"/>
                </a:lnTo>
                <a:lnTo>
                  <a:pt x="23884" y="24784"/>
                </a:lnTo>
                <a:lnTo>
                  <a:pt x="85222" y="24784"/>
                </a:lnTo>
                <a:lnTo>
                  <a:pt x="85222" y="3287"/>
                </a:lnTo>
                <a:close/>
              </a:path>
              <a:path w="1227455" h="135890">
                <a:moveTo>
                  <a:pt x="212024" y="3287"/>
                </a:moveTo>
                <a:lnTo>
                  <a:pt x="120446" y="3287"/>
                </a:lnTo>
                <a:lnTo>
                  <a:pt x="120446" y="132069"/>
                </a:lnTo>
                <a:lnTo>
                  <a:pt x="216569" y="132069"/>
                </a:lnTo>
                <a:lnTo>
                  <a:pt x="216569" y="110394"/>
                </a:lnTo>
                <a:lnTo>
                  <a:pt x="144152" y="110394"/>
                </a:lnTo>
                <a:lnTo>
                  <a:pt x="144152" y="75882"/>
                </a:lnTo>
                <a:lnTo>
                  <a:pt x="206192" y="75882"/>
                </a:lnTo>
                <a:lnTo>
                  <a:pt x="206192" y="55108"/>
                </a:lnTo>
                <a:lnTo>
                  <a:pt x="144152" y="55108"/>
                </a:lnTo>
                <a:lnTo>
                  <a:pt x="144152" y="24784"/>
                </a:lnTo>
                <a:lnTo>
                  <a:pt x="212024" y="24784"/>
                </a:lnTo>
                <a:lnTo>
                  <a:pt x="212024" y="3287"/>
                </a:lnTo>
                <a:close/>
              </a:path>
              <a:path w="1227455" h="135890">
                <a:moveTo>
                  <a:pt x="301603" y="3287"/>
                </a:moveTo>
                <a:lnTo>
                  <a:pt x="255479" y="3287"/>
                </a:lnTo>
                <a:lnTo>
                  <a:pt x="255479" y="132069"/>
                </a:lnTo>
                <a:lnTo>
                  <a:pt x="296713" y="132069"/>
                </a:lnTo>
                <a:lnTo>
                  <a:pt x="307766" y="131821"/>
                </a:lnTo>
                <a:lnTo>
                  <a:pt x="350264" y="114067"/>
                </a:lnTo>
                <a:lnTo>
                  <a:pt x="352518" y="110394"/>
                </a:lnTo>
                <a:lnTo>
                  <a:pt x="279551" y="110394"/>
                </a:lnTo>
                <a:lnTo>
                  <a:pt x="279551" y="25140"/>
                </a:lnTo>
                <a:lnTo>
                  <a:pt x="351535" y="25140"/>
                </a:lnTo>
                <a:lnTo>
                  <a:pt x="339759" y="13308"/>
                </a:lnTo>
                <a:lnTo>
                  <a:pt x="329677" y="7694"/>
                </a:lnTo>
                <a:lnTo>
                  <a:pt x="319809" y="4744"/>
                </a:lnTo>
                <a:lnTo>
                  <a:pt x="310377" y="3571"/>
                </a:lnTo>
                <a:lnTo>
                  <a:pt x="301603" y="3287"/>
                </a:lnTo>
                <a:close/>
              </a:path>
              <a:path w="1227455" h="135890">
                <a:moveTo>
                  <a:pt x="351535" y="25140"/>
                </a:moveTo>
                <a:lnTo>
                  <a:pt x="292315" y="25140"/>
                </a:lnTo>
                <a:lnTo>
                  <a:pt x="302415" y="25321"/>
                </a:lnTo>
                <a:lnTo>
                  <a:pt x="309321" y="25778"/>
                </a:lnTo>
                <a:lnTo>
                  <a:pt x="338493" y="58769"/>
                </a:lnTo>
                <a:lnTo>
                  <a:pt x="339057" y="68950"/>
                </a:lnTo>
                <a:lnTo>
                  <a:pt x="337369" y="85768"/>
                </a:lnTo>
                <a:lnTo>
                  <a:pt x="301406" y="110217"/>
                </a:lnTo>
                <a:lnTo>
                  <a:pt x="289781" y="110394"/>
                </a:lnTo>
                <a:lnTo>
                  <a:pt x="352518" y="110394"/>
                </a:lnTo>
                <a:lnTo>
                  <a:pt x="358473" y="100691"/>
                </a:lnTo>
                <a:lnTo>
                  <a:pt x="363120" y="85225"/>
                </a:lnTo>
                <a:lnTo>
                  <a:pt x="364585" y="68772"/>
                </a:lnTo>
                <a:lnTo>
                  <a:pt x="363734" y="56155"/>
                </a:lnTo>
                <a:lnTo>
                  <a:pt x="360245" y="41311"/>
                </a:lnTo>
                <a:lnTo>
                  <a:pt x="352720" y="26331"/>
                </a:lnTo>
                <a:lnTo>
                  <a:pt x="351535" y="25140"/>
                </a:lnTo>
                <a:close/>
              </a:path>
              <a:path w="1227455" h="135890">
                <a:moveTo>
                  <a:pt x="492110" y="3287"/>
                </a:moveTo>
                <a:lnTo>
                  <a:pt x="400521" y="3287"/>
                </a:lnTo>
                <a:lnTo>
                  <a:pt x="400521" y="132069"/>
                </a:lnTo>
                <a:lnTo>
                  <a:pt x="496696" y="132069"/>
                </a:lnTo>
                <a:lnTo>
                  <a:pt x="496696" y="110394"/>
                </a:lnTo>
                <a:lnTo>
                  <a:pt x="424227" y="110394"/>
                </a:lnTo>
                <a:lnTo>
                  <a:pt x="424227" y="75882"/>
                </a:lnTo>
                <a:lnTo>
                  <a:pt x="486278" y="75882"/>
                </a:lnTo>
                <a:lnTo>
                  <a:pt x="486278" y="55108"/>
                </a:lnTo>
                <a:lnTo>
                  <a:pt x="424227" y="55108"/>
                </a:lnTo>
                <a:lnTo>
                  <a:pt x="424227" y="24784"/>
                </a:lnTo>
                <a:lnTo>
                  <a:pt x="492110" y="24784"/>
                </a:lnTo>
                <a:lnTo>
                  <a:pt x="492110" y="3287"/>
                </a:lnTo>
                <a:close/>
              </a:path>
              <a:path w="1227455" h="135890">
                <a:moveTo>
                  <a:pt x="578443" y="3287"/>
                </a:moveTo>
                <a:lnTo>
                  <a:pt x="537376" y="3287"/>
                </a:lnTo>
                <a:lnTo>
                  <a:pt x="537376" y="132069"/>
                </a:lnTo>
                <a:lnTo>
                  <a:pt x="561270" y="132069"/>
                </a:lnTo>
                <a:lnTo>
                  <a:pt x="561270" y="84259"/>
                </a:lnTo>
                <a:lnTo>
                  <a:pt x="609783" y="84259"/>
                </a:lnTo>
                <a:lnTo>
                  <a:pt x="607300" y="79714"/>
                </a:lnTo>
                <a:lnTo>
                  <a:pt x="614335" y="76729"/>
                </a:lnTo>
                <a:lnTo>
                  <a:pt x="622697" y="70436"/>
                </a:lnTo>
                <a:lnTo>
                  <a:pt x="626704" y="64416"/>
                </a:lnTo>
                <a:lnTo>
                  <a:pt x="561270" y="64416"/>
                </a:lnTo>
                <a:lnTo>
                  <a:pt x="561270" y="24072"/>
                </a:lnTo>
                <a:lnTo>
                  <a:pt x="627753" y="24072"/>
                </a:lnTo>
                <a:lnTo>
                  <a:pt x="624027" y="18192"/>
                </a:lnTo>
                <a:lnTo>
                  <a:pt x="618431" y="12554"/>
                </a:lnTo>
                <a:lnTo>
                  <a:pt x="609825" y="7297"/>
                </a:lnTo>
                <a:lnTo>
                  <a:pt x="600632" y="4579"/>
                </a:lnTo>
                <a:lnTo>
                  <a:pt x="590341" y="3532"/>
                </a:lnTo>
                <a:lnTo>
                  <a:pt x="578443" y="3287"/>
                </a:lnTo>
                <a:close/>
              </a:path>
              <a:path w="1227455" h="135890">
                <a:moveTo>
                  <a:pt x="609783" y="84259"/>
                </a:moveTo>
                <a:lnTo>
                  <a:pt x="582840" y="84259"/>
                </a:lnTo>
                <a:lnTo>
                  <a:pt x="608368" y="132069"/>
                </a:lnTo>
                <a:lnTo>
                  <a:pt x="635907" y="132069"/>
                </a:lnTo>
                <a:lnTo>
                  <a:pt x="609783" y="84259"/>
                </a:lnTo>
                <a:close/>
              </a:path>
              <a:path w="1227455" h="135890">
                <a:moveTo>
                  <a:pt x="627753" y="24072"/>
                </a:moveTo>
                <a:lnTo>
                  <a:pt x="572432" y="24072"/>
                </a:lnTo>
                <a:lnTo>
                  <a:pt x="581710" y="24139"/>
                </a:lnTo>
                <a:lnTo>
                  <a:pt x="588620" y="24478"/>
                </a:lnTo>
                <a:lnTo>
                  <a:pt x="608145" y="44312"/>
                </a:lnTo>
                <a:lnTo>
                  <a:pt x="605398" y="55155"/>
                </a:lnTo>
                <a:lnTo>
                  <a:pt x="598860" y="61077"/>
                </a:lnTo>
                <a:lnTo>
                  <a:pt x="591329" y="63508"/>
                </a:lnTo>
                <a:lnTo>
                  <a:pt x="585563" y="64050"/>
                </a:lnTo>
                <a:lnTo>
                  <a:pt x="581018" y="64228"/>
                </a:lnTo>
                <a:lnTo>
                  <a:pt x="577909" y="64416"/>
                </a:lnTo>
                <a:lnTo>
                  <a:pt x="626704" y="64416"/>
                </a:lnTo>
                <a:lnTo>
                  <a:pt x="629689" y="59932"/>
                </a:lnTo>
                <a:lnTo>
                  <a:pt x="632619" y="44312"/>
                </a:lnTo>
                <a:lnTo>
                  <a:pt x="631529" y="33968"/>
                </a:lnTo>
                <a:lnTo>
                  <a:pt x="628526" y="25291"/>
                </a:lnTo>
                <a:lnTo>
                  <a:pt x="627753" y="24072"/>
                </a:lnTo>
                <a:close/>
              </a:path>
              <a:path w="1227455" h="135890">
                <a:moveTo>
                  <a:pt x="727171" y="3287"/>
                </a:moveTo>
                <a:lnTo>
                  <a:pt x="699811" y="3287"/>
                </a:lnTo>
                <a:lnTo>
                  <a:pt x="656367" y="132069"/>
                </a:lnTo>
                <a:lnTo>
                  <a:pt x="682115" y="132069"/>
                </a:lnTo>
                <a:lnTo>
                  <a:pt x="689581" y="106897"/>
                </a:lnTo>
                <a:lnTo>
                  <a:pt x="762528" y="106897"/>
                </a:lnTo>
                <a:lnTo>
                  <a:pt x="755374" y="85934"/>
                </a:lnTo>
                <a:lnTo>
                  <a:pt x="695957" y="85934"/>
                </a:lnTo>
                <a:lnTo>
                  <a:pt x="713831" y="26606"/>
                </a:lnTo>
                <a:lnTo>
                  <a:pt x="735129" y="26606"/>
                </a:lnTo>
                <a:lnTo>
                  <a:pt x="727171" y="3287"/>
                </a:lnTo>
                <a:close/>
              </a:path>
              <a:path w="1227455" h="135890">
                <a:moveTo>
                  <a:pt x="762528" y="106897"/>
                </a:moveTo>
                <a:lnTo>
                  <a:pt x="737935" y="106897"/>
                </a:lnTo>
                <a:lnTo>
                  <a:pt x="745411" y="132069"/>
                </a:lnTo>
                <a:lnTo>
                  <a:pt x="771117" y="132069"/>
                </a:lnTo>
                <a:lnTo>
                  <a:pt x="762528" y="106897"/>
                </a:lnTo>
                <a:close/>
              </a:path>
              <a:path w="1227455" h="135890">
                <a:moveTo>
                  <a:pt x="735129" y="26606"/>
                </a:moveTo>
                <a:lnTo>
                  <a:pt x="713831" y="26606"/>
                </a:lnTo>
                <a:lnTo>
                  <a:pt x="731527" y="85934"/>
                </a:lnTo>
                <a:lnTo>
                  <a:pt x="755374" y="85934"/>
                </a:lnTo>
                <a:lnTo>
                  <a:pt x="735129"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18" y="3256"/>
                </a:moveTo>
                <a:lnTo>
                  <a:pt x="904401" y="3256"/>
                </a:lnTo>
                <a:lnTo>
                  <a:pt x="904401" y="132069"/>
                </a:lnTo>
                <a:lnTo>
                  <a:pt x="928118" y="132069"/>
                </a:lnTo>
                <a:lnTo>
                  <a:pt x="928118" y="3256"/>
                </a:lnTo>
                <a:close/>
              </a:path>
              <a:path w="1227455" h="135890">
                <a:moveTo>
                  <a:pt x="1028282" y="0"/>
                </a:moveTo>
                <a:lnTo>
                  <a:pt x="1003767" y="5059"/>
                </a:lnTo>
                <a:lnTo>
                  <a:pt x="984167" y="19149"/>
                </a:lnTo>
                <a:lnTo>
                  <a:pt x="971170" y="40635"/>
                </a:lnTo>
                <a:lnTo>
                  <a:pt x="966462" y="67882"/>
                </a:lnTo>
                <a:lnTo>
                  <a:pt x="967342" y="80117"/>
                </a:lnTo>
                <a:lnTo>
                  <a:pt x="983582" y="115692"/>
                </a:lnTo>
                <a:lnTo>
                  <a:pt x="1027937" y="135357"/>
                </a:lnTo>
                <a:lnTo>
                  <a:pt x="1054321" y="129964"/>
                </a:lnTo>
                <a:lnTo>
                  <a:pt x="1073750" y="115335"/>
                </a:lnTo>
                <a:lnTo>
                  <a:pt x="1074989" y="113116"/>
                </a:lnTo>
                <a:lnTo>
                  <a:pt x="1028680" y="113116"/>
                </a:lnTo>
                <a:lnTo>
                  <a:pt x="1013814" y="109952"/>
                </a:lnTo>
                <a:lnTo>
                  <a:pt x="1001944" y="100817"/>
                </a:lnTo>
                <a:lnTo>
                  <a:pt x="994082" y="86245"/>
                </a:lnTo>
                <a:lnTo>
                  <a:pt x="991236" y="66772"/>
                </a:lnTo>
                <a:lnTo>
                  <a:pt x="993894" y="48468"/>
                </a:lnTo>
                <a:lnTo>
                  <a:pt x="1001397" y="34345"/>
                </a:lnTo>
                <a:lnTo>
                  <a:pt x="1013036" y="25250"/>
                </a:lnTo>
                <a:lnTo>
                  <a:pt x="1028104" y="22030"/>
                </a:lnTo>
                <a:lnTo>
                  <a:pt x="1074231" y="22030"/>
                </a:lnTo>
                <a:lnTo>
                  <a:pt x="1071193" y="17339"/>
                </a:lnTo>
                <a:lnTo>
                  <a:pt x="1051440" y="4387"/>
                </a:lnTo>
                <a:lnTo>
                  <a:pt x="1028282" y="0"/>
                </a:lnTo>
                <a:close/>
              </a:path>
              <a:path w="1227455" h="135890">
                <a:moveTo>
                  <a:pt x="1074231" y="22030"/>
                </a:moveTo>
                <a:lnTo>
                  <a:pt x="1028104" y="22030"/>
                </a:lnTo>
                <a:lnTo>
                  <a:pt x="1044804" y="26051"/>
                </a:lnTo>
                <a:lnTo>
                  <a:pt x="1056736" y="36784"/>
                </a:lnTo>
                <a:lnTo>
                  <a:pt x="1063804" y="52236"/>
                </a:lnTo>
                <a:lnTo>
                  <a:pt x="1065915" y="70416"/>
                </a:lnTo>
                <a:lnTo>
                  <a:pt x="1062126" y="90186"/>
                </a:lnTo>
                <a:lnTo>
                  <a:pt x="1053117" y="103409"/>
                </a:lnTo>
                <a:lnTo>
                  <a:pt x="1041198" y="110810"/>
                </a:lnTo>
                <a:lnTo>
                  <a:pt x="1028680" y="113116"/>
                </a:lnTo>
                <a:lnTo>
                  <a:pt x="1074989" y="113116"/>
                </a:lnTo>
                <a:lnTo>
                  <a:pt x="1085784" y="93793"/>
                </a:lnTo>
                <a:lnTo>
                  <a:pt x="1089987" y="67662"/>
                </a:lnTo>
                <a:lnTo>
                  <a:pt x="1084918" y="38537"/>
                </a:lnTo>
                <a:lnTo>
                  <a:pt x="1074231" y="22030"/>
                </a:lnTo>
                <a:close/>
              </a:path>
              <a:path w="1227455" h="135890">
                <a:moveTo>
                  <a:pt x="1149629" y="3287"/>
                </a:moveTo>
                <a:lnTo>
                  <a:pt x="1127955" y="3287"/>
                </a:lnTo>
                <a:lnTo>
                  <a:pt x="1127955" y="132069"/>
                </a:lnTo>
                <a:lnTo>
                  <a:pt x="1151462" y="132069"/>
                </a:lnTo>
                <a:lnTo>
                  <a:pt x="1150027" y="41778"/>
                </a:lnTo>
                <a:lnTo>
                  <a:pt x="1173717" y="41778"/>
                </a:lnTo>
                <a:lnTo>
                  <a:pt x="1149629" y="3287"/>
                </a:lnTo>
                <a:close/>
              </a:path>
              <a:path w="1227455" h="135890">
                <a:moveTo>
                  <a:pt x="1173717" y="41778"/>
                </a:moveTo>
                <a:lnTo>
                  <a:pt x="1150027" y="41778"/>
                </a:lnTo>
                <a:lnTo>
                  <a:pt x="1206413" y="132069"/>
                </a:lnTo>
                <a:lnTo>
                  <a:pt x="1227376" y="132069"/>
                </a:lnTo>
                <a:lnTo>
                  <a:pt x="1227376" y="94311"/>
                </a:lnTo>
                <a:lnTo>
                  <a:pt x="1206591" y="94311"/>
                </a:lnTo>
                <a:lnTo>
                  <a:pt x="1173717" y="41778"/>
                </a:lnTo>
                <a:close/>
              </a:path>
              <a:path w="1227455" h="135890">
                <a:moveTo>
                  <a:pt x="1227376" y="3287"/>
                </a:moveTo>
                <a:lnTo>
                  <a:pt x="1203659" y="3287"/>
                </a:lnTo>
                <a:lnTo>
                  <a:pt x="1206591" y="94311"/>
                </a:lnTo>
                <a:lnTo>
                  <a:pt x="1227376" y="94311"/>
                </a:lnTo>
                <a:lnTo>
                  <a:pt x="1227376" y="3287"/>
                </a:lnTo>
                <a:close/>
              </a:path>
            </a:pathLst>
          </a:custGeom>
          <a:solidFill>
            <a:srgbClr val="FFFFFF"/>
          </a:solidFill>
        </p:spPr>
        <p:txBody>
          <a:bodyPr wrap="square" lIns="0" tIns="0" rIns="0" bIns="0" rtlCol="0"/>
          <a:lstStyle/>
          <a:p>
            <a:endParaRPr/>
          </a:p>
        </p:txBody>
      </p:sp>
      <p:sp>
        <p:nvSpPr>
          <p:cNvPr id="9" name="object 9"/>
          <p:cNvSpPr/>
          <p:nvPr/>
        </p:nvSpPr>
        <p:spPr>
          <a:xfrm>
            <a:off x="17861340" y="10207576"/>
            <a:ext cx="1036955" cy="135890"/>
          </a:xfrm>
          <a:custGeom>
            <a:avLst/>
            <a:gdLst/>
            <a:ahLst/>
            <a:cxnLst/>
            <a:rect l="l" t="t" r="r" b="b"/>
            <a:pathLst>
              <a:path w="1036955" h="135890">
                <a:moveTo>
                  <a:pt x="24637" y="3287"/>
                </a:moveTo>
                <a:lnTo>
                  <a:pt x="0" y="3287"/>
                </a:lnTo>
                <a:lnTo>
                  <a:pt x="26826" y="132100"/>
                </a:lnTo>
                <a:lnTo>
                  <a:pt x="54930" y="132100"/>
                </a:lnTo>
                <a:lnTo>
                  <a:pt x="61292" y="101452"/>
                </a:lnTo>
                <a:lnTo>
                  <a:pt x="42166" y="101452"/>
                </a:lnTo>
                <a:lnTo>
                  <a:pt x="24637" y="3287"/>
                </a:lnTo>
                <a:close/>
              </a:path>
              <a:path w="1036955" h="135890">
                <a:moveTo>
                  <a:pt x="92821" y="42511"/>
                </a:moveTo>
                <a:lnTo>
                  <a:pt x="73526" y="42511"/>
                </a:lnTo>
                <a:lnTo>
                  <a:pt x="91588" y="132100"/>
                </a:lnTo>
                <a:lnTo>
                  <a:pt x="119692" y="132100"/>
                </a:lnTo>
                <a:lnTo>
                  <a:pt x="126424" y="101452"/>
                </a:lnTo>
                <a:lnTo>
                  <a:pt x="105106" y="101452"/>
                </a:lnTo>
                <a:lnTo>
                  <a:pt x="92821" y="42511"/>
                </a:lnTo>
                <a:close/>
              </a:path>
              <a:path w="1036955" h="135890">
                <a:moveTo>
                  <a:pt x="84646" y="3287"/>
                </a:moveTo>
                <a:lnTo>
                  <a:pt x="62228" y="3287"/>
                </a:lnTo>
                <a:lnTo>
                  <a:pt x="42166" y="101452"/>
                </a:lnTo>
                <a:lnTo>
                  <a:pt x="61292" y="101452"/>
                </a:lnTo>
                <a:lnTo>
                  <a:pt x="73526" y="42511"/>
                </a:lnTo>
                <a:lnTo>
                  <a:pt x="92821" y="42511"/>
                </a:lnTo>
                <a:lnTo>
                  <a:pt x="84646" y="3287"/>
                </a:lnTo>
                <a:close/>
              </a:path>
              <a:path w="1036955" h="135890">
                <a:moveTo>
                  <a:pt x="147985" y="3287"/>
                </a:moveTo>
                <a:lnTo>
                  <a:pt x="123169" y="3287"/>
                </a:lnTo>
                <a:lnTo>
                  <a:pt x="105106" y="101452"/>
                </a:lnTo>
                <a:lnTo>
                  <a:pt x="126424" y="101452"/>
                </a:lnTo>
                <a:lnTo>
                  <a:pt x="147985" y="3287"/>
                </a:lnTo>
                <a:close/>
              </a:path>
              <a:path w="1036955" h="135890">
                <a:moveTo>
                  <a:pt x="231406" y="0"/>
                </a:moveTo>
                <a:lnTo>
                  <a:pt x="206889" y="5062"/>
                </a:lnTo>
                <a:lnTo>
                  <a:pt x="187286" y="19156"/>
                </a:lnTo>
                <a:lnTo>
                  <a:pt x="174285" y="40640"/>
                </a:lnTo>
                <a:lnTo>
                  <a:pt x="169575" y="67872"/>
                </a:lnTo>
                <a:lnTo>
                  <a:pt x="170457" y="80113"/>
                </a:lnTo>
                <a:lnTo>
                  <a:pt x="186716" y="115682"/>
                </a:lnTo>
                <a:lnTo>
                  <a:pt x="231061" y="135388"/>
                </a:lnTo>
                <a:lnTo>
                  <a:pt x="257440" y="129995"/>
                </a:lnTo>
                <a:lnTo>
                  <a:pt x="276868" y="115366"/>
                </a:lnTo>
                <a:lnTo>
                  <a:pt x="278107" y="113148"/>
                </a:lnTo>
                <a:lnTo>
                  <a:pt x="231783" y="113148"/>
                </a:lnTo>
                <a:lnTo>
                  <a:pt x="216926" y="109983"/>
                </a:lnTo>
                <a:lnTo>
                  <a:pt x="205067" y="100843"/>
                </a:lnTo>
                <a:lnTo>
                  <a:pt x="197212" y="86259"/>
                </a:lnTo>
                <a:lnTo>
                  <a:pt x="194371" y="66762"/>
                </a:lnTo>
                <a:lnTo>
                  <a:pt x="197023" y="48464"/>
                </a:lnTo>
                <a:lnTo>
                  <a:pt x="204516" y="34356"/>
                </a:lnTo>
                <a:lnTo>
                  <a:pt x="216153" y="25275"/>
                </a:lnTo>
                <a:lnTo>
                  <a:pt x="231239" y="22062"/>
                </a:lnTo>
                <a:lnTo>
                  <a:pt x="277350" y="22062"/>
                </a:lnTo>
                <a:lnTo>
                  <a:pt x="274300" y="17351"/>
                </a:lnTo>
                <a:lnTo>
                  <a:pt x="254545" y="4391"/>
                </a:lnTo>
                <a:lnTo>
                  <a:pt x="231406" y="0"/>
                </a:lnTo>
                <a:close/>
              </a:path>
              <a:path w="1036955" h="135890">
                <a:moveTo>
                  <a:pt x="277350" y="22062"/>
                </a:moveTo>
                <a:lnTo>
                  <a:pt x="231239" y="22062"/>
                </a:lnTo>
                <a:lnTo>
                  <a:pt x="247932" y="26076"/>
                </a:lnTo>
                <a:lnTo>
                  <a:pt x="259861" y="36799"/>
                </a:lnTo>
                <a:lnTo>
                  <a:pt x="266928" y="52250"/>
                </a:lnTo>
                <a:lnTo>
                  <a:pt x="269038" y="70448"/>
                </a:lnTo>
                <a:lnTo>
                  <a:pt x="265236" y="90199"/>
                </a:lnTo>
                <a:lnTo>
                  <a:pt x="256226" y="103424"/>
                </a:lnTo>
                <a:lnTo>
                  <a:pt x="244308" y="110836"/>
                </a:lnTo>
                <a:lnTo>
                  <a:pt x="231783" y="113148"/>
                </a:lnTo>
                <a:lnTo>
                  <a:pt x="278107" y="113148"/>
                </a:lnTo>
                <a:lnTo>
                  <a:pt x="288902" y="93825"/>
                </a:lnTo>
                <a:lnTo>
                  <a:pt x="293101" y="67694"/>
                </a:lnTo>
                <a:lnTo>
                  <a:pt x="288031" y="38559"/>
                </a:lnTo>
                <a:lnTo>
                  <a:pt x="277350" y="22062"/>
                </a:lnTo>
                <a:close/>
              </a:path>
              <a:path w="1036955" h="135890">
                <a:moveTo>
                  <a:pt x="371925" y="3287"/>
                </a:moveTo>
                <a:lnTo>
                  <a:pt x="330869" y="3287"/>
                </a:lnTo>
                <a:lnTo>
                  <a:pt x="330869" y="132100"/>
                </a:lnTo>
                <a:lnTo>
                  <a:pt x="354764" y="132100"/>
                </a:lnTo>
                <a:lnTo>
                  <a:pt x="354764" y="84290"/>
                </a:lnTo>
                <a:lnTo>
                  <a:pt x="403266" y="84290"/>
                </a:lnTo>
                <a:lnTo>
                  <a:pt x="400783" y="79746"/>
                </a:lnTo>
                <a:lnTo>
                  <a:pt x="407815" y="76742"/>
                </a:lnTo>
                <a:lnTo>
                  <a:pt x="416181" y="70450"/>
                </a:lnTo>
                <a:lnTo>
                  <a:pt x="420210" y="64406"/>
                </a:lnTo>
                <a:lnTo>
                  <a:pt x="354764" y="64406"/>
                </a:lnTo>
                <a:lnTo>
                  <a:pt x="354764" y="24062"/>
                </a:lnTo>
                <a:lnTo>
                  <a:pt x="421232" y="24062"/>
                </a:lnTo>
                <a:lnTo>
                  <a:pt x="417511" y="18201"/>
                </a:lnTo>
                <a:lnTo>
                  <a:pt x="411914" y="12586"/>
                </a:lnTo>
                <a:lnTo>
                  <a:pt x="403308" y="7310"/>
                </a:lnTo>
                <a:lnTo>
                  <a:pt x="394114" y="4583"/>
                </a:lnTo>
                <a:lnTo>
                  <a:pt x="383823" y="3533"/>
                </a:lnTo>
                <a:lnTo>
                  <a:pt x="371925" y="3287"/>
                </a:lnTo>
                <a:close/>
              </a:path>
              <a:path w="1036955" h="135890">
                <a:moveTo>
                  <a:pt x="403266" y="84290"/>
                </a:moveTo>
                <a:lnTo>
                  <a:pt x="376323" y="84290"/>
                </a:lnTo>
                <a:lnTo>
                  <a:pt x="401862" y="132100"/>
                </a:lnTo>
                <a:lnTo>
                  <a:pt x="429390" y="132100"/>
                </a:lnTo>
                <a:lnTo>
                  <a:pt x="403266" y="84290"/>
                </a:lnTo>
                <a:close/>
              </a:path>
              <a:path w="1036955" h="135890">
                <a:moveTo>
                  <a:pt x="421232" y="24062"/>
                </a:moveTo>
                <a:lnTo>
                  <a:pt x="365915" y="24062"/>
                </a:lnTo>
                <a:lnTo>
                  <a:pt x="375195" y="24130"/>
                </a:lnTo>
                <a:lnTo>
                  <a:pt x="382108" y="24473"/>
                </a:lnTo>
                <a:lnTo>
                  <a:pt x="401638" y="44333"/>
                </a:lnTo>
                <a:lnTo>
                  <a:pt x="398890" y="55177"/>
                </a:lnTo>
                <a:lnTo>
                  <a:pt x="392346" y="61091"/>
                </a:lnTo>
                <a:lnTo>
                  <a:pt x="384809" y="63508"/>
                </a:lnTo>
                <a:lnTo>
                  <a:pt x="379035" y="64039"/>
                </a:lnTo>
                <a:lnTo>
                  <a:pt x="374501" y="64217"/>
                </a:lnTo>
                <a:lnTo>
                  <a:pt x="371391" y="64406"/>
                </a:lnTo>
                <a:lnTo>
                  <a:pt x="420210" y="64406"/>
                </a:lnTo>
                <a:lnTo>
                  <a:pt x="423179" y="59953"/>
                </a:lnTo>
                <a:lnTo>
                  <a:pt x="426112" y="44333"/>
                </a:lnTo>
                <a:lnTo>
                  <a:pt x="425020" y="33976"/>
                </a:lnTo>
                <a:lnTo>
                  <a:pt x="422017" y="25298"/>
                </a:lnTo>
                <a:lnTo>
                  <a:pt x="421232" y="24062"/>
                </a:lnTo>
                <a:close/>
              </a:path>
              <a:path w="1036955" h="135890">
                <a:moveTo>
                  <a:pt x="494728" y="3287"/>
                </a:moveTo>
                <a:lnTo>
                  <a:pt x="470833" y="3287"/>
                </a:lnTo>
                <a:lnTo>
                  <a:pt x="470833" y="132100"/>
                </a:lnTo>
                <a:lnTo>
                  <a:pt x="494728" y="132100"/>
                </a:lnTo>
                <a:lnTo>
                  <a:pt x="494728" y="95620"/>
                </a:lnTo>
                <a:lnTo>
                  <a:pt x="515722" y="71516"/>
                </a:lnTo>
                <a:lnTo>
                  <a:pt x="543561" y="71516"/>
                </a:lnTo>
                <a:lnTo>
                  <a:pt x="538437" y="62396"/>
                </a:lnTo>
                <a:lnTo>
                  <a:pt x="494728" y="62396"/>
                </a:lnTo>
                <a:lnTo>
                  <a:pt x="494728" y="3287"/>
                </a:lnTo>
                <a:close/>
              </a:path>
              <a:path w="1036955" h="135890">
                <a:moveTo>
                  <a:pt x="543561" y="71516"/>
                </a:moveTo>
                <a:lnTo>
                  <a:pt x="515722" y="71516"/>
                </a:lnTo>
                <a:lnTo>
                  <a:pt x="550014" y="132100"/>
                </a:lnTo>
                <a:lnTo>
                  <a:pt x="577594" y="132100"/>
                </a:lnTo>
                <a:lnTo>
                  <a:pt x="543561" y="71516"/>
                </a:lnTo>
                <a:close/>
              </a:path>
              <a:path w="1036955" h="135890">
                <a:moveTo>
                  <a:pt x="574841" y="3287"/>
                </a:moveTo>
                <a:lnTo>
                  <a:pt x="546370" y="3287"/>
                </a:lnTo>
                <a:lnTo>
                  <a:pt x="494728" y="62396"/>
                </a:lnTo>
                <a:lnTo>
                  <a:pt x="538437" y="62396"/>
                </a:lnTo>
                <a:lnTo>
                  <a:pt x="532496" y="51820"/>
                </a:lnTo>
                <a:lnTo>
                  <a:pt x="574841" y="3287"/>
                </a:lnTo>
                <a:close/>
              </a:path>
              <a:path w="1036955" h="135890">
                <a:moveTo>
                  <a:pt x="702219" y="3287"/>
                </a:moveTo>
                <a:lnTo>
                  <a:pt x="610630" y="3287"/>
                </a:lnTo>
                <a:lnTo>
                  <a:pt x="610630" y="132100"/>
                </a:lnTo>
                <a:lnTo>
                  <a:pt x="706763" y="132100"/>
                </a:lnTo>
                <a:lnTo>
                  <a:pt x="706763" y="110394"/>
                </a:lnTo>
                <a:lnTo>
                  <a:pt x="634347" y="110394"/>
                </a:lnTo>
                <a:lnTo>
                  <a:pt x="634347" y="75882"/>
                </a:lnTo>
                <a:lnTo>
                  <a:pt x="696355" y="75882"/>
                </a:lnTo>
                <a:lnTo>
                  <a:pt x="696355" y="55108"/>
                </a:lnTo>
                <a:lnTo>
                  <a:pt x="634347" y="55108"/>
                </a:lnTo>
                <a:lnTo>
                  <a:pt x="634347" y="24784"/>
                </a:lnTo>
                <a:lnTo>
                  <a:pt x="702219" y="24784"/>
                </a:lnTo>
                <a:lnTo>
                  <a:pt x="702219" y="3287"/>
                </a:lnTo>
                <a:close/>
              </a:path>
              <a:path w="1036955" h="135890">
                <a:moveTo>
                  <a:pt x="788520" y="3287"/>
                </a:moveTo>
                <a:lnTo>
                  <a:pt x="747495" y="3287"/>
                </a:lnTo>
                <a:lnTo>
                  <a:pt x="747495" y="132100"/>
                </a:lnTo>
                <a:lnTo>
                  <a:pt x="771379" y="132100"/>
                </a:lnTo>
                <a:lnTo>
                  <a:pt x="771379" y="84290"/>
                </a:lnTo>
                <a:lnTo>
                  <a:pt x="819853" y="84290"/>
                </a:lnTo>
                <a:lnTo>
                  <a:pt x="817367" y="79746"/>
                </a:lnTo>
                <a:lnTo>
                  <a:pt x="824413" y="76742"/>
                </a:lnTo>
                <a:lnTo>
                  <a:pt x="832788" y="70450"/>
                </a:lnTo>
                <a:lnTo>
                  <a:pt x="836822" y="64406"/>
                </a:lnTo>
                <a:lnTo>
                  <a:pt x="771379" y="64406"/>
                </a:lnTo>
                <a:lnTo>
                  <a:pt x="771379" y="24062"/>
                </a:lnTo>
                <a:lnTo>
                  <a:pt x="837824" y="24062"/>
                </a:lnTo>
                <a:lnTo>
                  <a:pt x="834092" y="18201"/>
                </a:lnTo>
                <a:lnTo>
                  <a:pt x="828487" y="12586"/>
                </a:lnTo>
                <a:lnTo>
                  <a:pt x="819889" y="7310"/>
                </a:lnTo>
                <a:lnTo>
                  <a:pt x="810703" y="4583"/>
                </a:lnTo>
                <a:lnTo>
                  <a:pt x="800416" y="3533"/>
                </a:lnTo>
                <a:lnTo>
                  <a:pt x="788520" y="3287"/>
                </a:lnTo>
                <a:close/>
              </a:path>
              <a:path w="1036955" h="135890">
                <a:moveTo>
                  <a:pt x="819853" y="84290"/>
                </a:moveTo>
                <a:lnTo>
                  <a:pt x="792918" y="84290"/>
                </a:lnTo>
                <a:lnTo>
                  <a:pt x="818477" y="132100"/>
                </a:lnTo>
                <a:lnTo>
                  <a:pt x="846005" y="132100"/>
                </a:lnTo>
                <a:lnTo>
                  <a:pt x="819853" y="84290"/>
                </a:lnTo>
                <a:close/>
              </a:path>
              <a:path w="1036955" h="135890">
                <a:moveTo>
                  <a:pt x="837824" y="24062"/>
                </a:moveTo>
                <a:lnTo>
                  <a:pt x="782510" y="24062"/>
                </a:lnTo>
                <a:lnTo>
                  <a:pt x="791784" y="24130"/>
                </a:lnTo>
                <a:lnTo>
                  <a:pt x="798707" y="24473"/>
                </a:lnTo>
                <a:lnTo>
                  <a:pt x="818254" y="44333"/>
                </a:lnTo>
                <a:lnTo>
                  <a:pt x="815507" y="55177"/>
                </a:lnTo>
                <a:lnTo>
                  <a:pt x="808968" y="61091"/>
                </a:lnTo>
                <a:lnTo>
                  <a:pt x="801438" y="63508"/>
                </a:lnTo>
                <a:lnTo>
                  <a:pt x="795672" y="64039"/>
                </a:lnTo>
                <a:lnTo>
                  <a:pt x="791096" y="64217"/>
                </a:lnTo>
                <a:lnTo>
                  <a:pt x="787976" y="64406"/>
                </a:lnTo>
                <a:lnTo>
                  <a:pt x="836822" y="64406"/>
                </a:lnTo>
                <a:lnTo>
                  <a:pt x="839793" y="59953"/>
                </a:lnTo>
                <a:lnTo>
                  <a:pt x="842728" y="44333"/>
                </a:lnTo>
                <a:lnTo>
                  <a:pt x="841629" y="33976"/>
                </a:lnTo>
                <a:lnTo>
                  <a:pt x="838611" y="25298"/>
                </a:lnTo>
                <a:lnTo>
                  <a:pt x="837824" y="24062"/>
                </a:lnTo>
                <a:close/>
              </a:path>
              <a:path w="1036955" h="135890">
                <a:moveTo>
                  <a:pt x="893470" y="93798"/>
                </a:moveTo>
                <a:lnTo>
                  <a:pt x="873198" y="108038"/>
                </a:lnTo>
                <a:lnTo>
                  <a:pt x="881296" y="118101"/>
                </a:lnTo>
                <a:lnTo>
                  <a:pt x="890310" y="125168"/>
                </a:lnTo>
                <a:lnTo>
                  <a:pt x="899116" y="129778"/>
                </a:lnTo>
                <a:lnTo>
                  <a:pt x="906590" y="132467"/>
                </a:lnTo>
                <a:lnTo>
                  <a:pt x="914432" y="134634"/>
                </a:lnTo>
                <a:lnTo>
                  <a:pt x="922474" y="135388"/>
                </a:lnTo>
                <a:lnTo>
                  <a:pt x="929594" y="135388"/>
                </a:lnTo>
                <a:lnTo>
                  <a:pt x="949699" y="133073"/>
                </a:lnTo>
                <a:lnTo>
                  <a:pt x="967221" y="125763"/>
                </a:lnTo>
                <a:lnTo>
                  <a:pt x="979209" y="113326"/>
                </a:lnTo>
                <a:lnTo>
                  <a:pt x="933416" y="113326"/>
                </a:lnTo>
                <a:lnTo>
                  <a:pt x="916127" y="110943"/>
                </a:lnTo>
                <a:lnTo>
                  <a:pt x="904392" y="105344"/>
                </a:lnTo>
                <a:lnTo>
                  <a:pt x="897183" y="98854"/>
                </a:lnTo>
                <a:lnTo>
                  <a:pt x="893470" y="93798"/>
                </a:lnTo>
                <a:close/>
              </a:path>
              <a:path w="1036955" h="135890">
                <a:moveTo>
                  <a:pt x="931060" y="0"/>
                </a:moveTo>
                <a:lnTo>
                  <a:pt x="910311" y="2834"/>
                </a:lnTo>
                <a:lnTo>
                  <a:pt x="894229" y="10901"/>
                </a:lnTo>
                <a:lnTo>
                  <a:pt x="883832" y="23549"/>
                </a:lnTo>
                <a:lnTo>
                  <a:pt x="880140" y="40124"/>
                </a:lnTo>
                <a:lnTo>
                  <a:pt x="882710" y="53728"/>
                </a:lnTo>
                <a:lnTo>
                  <a:pt x="909888" y="74269"/>
                </a:lnTo>
                <a:lnTo>
                  <a:pt x="918076" y="76280"/>
                </a:lnTo>
                <a:lnTo>
                  <a:pt x="933594" y="79568"/>
                </a:lnTo>
                <a:lnTo>
                  <a:pt x="945301" y="82280"/>
                </a:lnTo>
                <a:lnTo>
                  <a:pt x="945657" y="82458"/>
                </a:lnTo>
                <a:lnTo>
                  <a:pt x="948578" y="83578"/>
                </a:lnTo>
                <a:lnTo>
                  <a:pt x="952588" y="85222"/>
                </a:lnTo>
                <a:lnTo>
                  <a:pt x="958243" y="88154"/>
                </a:lnTo>
                <a:lnTo>
                  <a:pt x="958243" y="100740"/>
                </a:lnTo>
                <a:lnTo>
                  <a:pt x="956588" y="107316"/>
                </a:lnTo>
                <a:lnTo>
                  <a:pt x="947300" y="111148"/>
                </a:lnTo>
                <a:lnTo>
                  <a:pt x="942725" y="112970"/>
                </a:lnTo>
                <a:lnTo>
                  <a:pt x="937992" y="113326"/>
                </a:lnTo>
                <a:lnTo>
                  <a:pt x="979209" y="113326"/>
                </a:lnTo>
                <a:lnTo>
                  <a:pt x="979608" y="112912"/>
                </a:lnTo>
                <a:lnTo>
                  <a:pt x="984305" y="93976"/>
                </a:lnTo>
                <a:lnTo>
                  <a:pt x="980217" y="76867"/>
                </a:lnTo>
                <a:lnTo>
                  <a:pt x="942536" y="55642"/>
                </a:lnTo>
                <a:lnTo>
                  <a:pt x="920589" y="50933"/>
                </a:lnTo>
                <a:lnTo>
                  <a:pt x="912974" y="48338"/>
                </a:lnTo>
                <a:lnTo>
                  <a:pt x="907555" y="44102"/>
                </a:lnTo>
                <a:lnTo>
                  <a:pt x="905490" y="37402"/>
                </a:lnTo>
                <a:lnTo>
                  <a:pt x="907464" y="30788"/>
                </a:lnTo>
                <a:lnTo>
                  <a:pt x="912778" y="25855"/>
                </a:lnTo>
                <a:lnTo>
                  <a:pt x="920518" y="22771"/>
                </a:lnTo>
                <a:lnTo>
                  <a:pt x="929772" y="21706"/>
                </a:lnTo>
                <a:lnTo>
                  <a:pt x="979108" y="21706"/>
                </a:lnTo>
                <a:lnTo>
                  <a:pt x="974835" y="16759"/>
                </a:lnTo>
                <a:lnTo>
                  <a:pt x="963958" y="8381"/>
                </a:lnTo>
                <a:lnTo>
                  <a:pt x="949585" y="2328"/>
                </a:lnTo>
                <a:lnTo>
                  <a:pt x="931060" y="0"/>
                </a:lnTo>
                <a:close/>
              </a:path>
              <a:path w="1036955" h="135890">
                <a:moveTo>
                  <a:pt x="979108" y="21706"/>
                </a:moveTo>
                <a:lnTo>
                  <a:pt x="929772" y="21706"/>
                </a:lnTo>
                <a:lnTo>
                  <a:pt x="943085" y="23800"/>
                </a:lnTo>
                <a:lnTo>
                  <a:pt x="952579" y="28887"/>
                </a:lnTo>
                <a:lnTo>
                  <a:pt x="959020" y="35174"/>
                </a:lnTo>
                <a:lnTo>
                  <a:pt x="963174" y="40867"/>
                </a:lnTo>
                <a:lnTo>
                  <a:pt x="982870" y="26062"/>
                </a:lnTo>
                <a:lnTo>
                  <a:pt x="979108" y="21706"/>
                </a:lnTo>
                <a:close/>
              </a:path>
              <a:path w="1036955" h="135890">
                <a:moveTo>
                  <a:pt x="1036345" y="3287"/>
                </a:moveTo>
                <a:lnTo>
                  <a:pt x="1012628" y="3287"/>
                </a:lnTo>
                <a:lnTo>
                  <a:pt x="1012628" y="28637"/>
                </a:lnTo>
                <a:lnTo>
                  <a:pt x="1023759" y="28637"/>
                </a:lnTo>
                <a:lnTo>
                  <a:pt x="1023759" y="40867"/>
                </a:lnTo>
                <a:lnTo>
                  <a:pt x="1013927" y="43768"/>
                </a:lnTo>
                <a:lnTo>
                  <a:pt x="1013927" y="53453"/>
                </a:lnTo>
                <a:lnTo>
                  <a:pt x="1018461" y="53066"/>
                </a:lnTo>
                <a:lnTo>
                  <a:pt x="1026649" y="52176"/>
                </a:lnTo>
                <a:lnTo>
                  <a:pt x="1036345" y="40124"/>
                </a:lnTo>
                <a:lnTo>
                  <a:pt x="1036345" y="3287"/>
                </a:lnTo>
                <a:close/>
              </a:path>
            </a:pathLst>
          </a:custGeom>
          <a:solidFill>
            <a:srgbClr val="FFFFFF"/>
          </a:solidFill>
        </p:spPr>
        <p:txBody>
          <a:bodyPr wrap="square" lIns="0" tIns="0" rIns="0" bIns="0" rtlCol="0"/>
          <a:lstStyle/>
          <a:p>
            <a:endParaRPr/>
          </a:p>
        </p:txBody>
      </p:sp>
      <p:sp>
        <p:nvSpPr>
          <p:cNvPr id="10" name="object 10"/>
          <p:cNvSpPr/>
          <p:nvPr/>
        </p:nvSpPr>
        <p:spPr>
          <a:xfrm>
            <a:off x="17863339" y="10018460"/>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21" y="3287"/>
                </a:lnTo>
                <a:lnTo>
                  <a:pt x="133221" y="132100"/>
                </a:lnTo>
                <a:lnTo>
                  <a:pt x="157105" y="132100"/>
                </a:lnTo>
                <a:lnTo>
                  <a:pt x="157105" y="84290"/>
                </a:lnTo>
                <a:lnTo>
                  <a:pt x="205618" y="84290"/>
                </a:lnTo>
                <a:lnTo>
                  <a:pt x="203135" y="79746"/>
                </a:lnTo>
                <a:lnTo>
                  <a:pt x="210164" y="76742"/>
                </a:lnTo>
                <a:lnTo>
                  <a:pt x="218522" y="70450"/>
                </a:lnTo>
                <a:lnTo>
                  <a:pt x="222547" y="64406"/>
                </a:lnTo>
                <a:lnTo>
                  <a:pt x="157105" y="64406"/>
                </a:lnTo>
                <a:lnTo>
                  <a:pt x="157105" y="24062"/>
                </a:lnTo>
                <a:lnTo>
                  <a:pt x="223563" y="24062"/>
                </a:lnTo>
                <a:lnTo>
                  <a:pt x="219842" y="18197"/>
                </a:lnTo>
                <a:lnTo>
                  <a:pt x="214244" y="12575"/>
                </a:lnTo>
                <a:lnTo>
                  <a:pt x="205651" y="7306"/>
                </a:lnTo>
                <a:lnTo>
                  <a:pt x="196462" y="4582"/>
                </a:lnTo>
                <a:lnTo>
                  <a:pt x="186170"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3" y="24062"/>
                </a:moveTo>
                <a:lnTo>
                  <a:pt x="168256" y="24062"/>
                </a:lnTo>
                <a:lnTo>
                  <a:pt x="177536" y="24130"/>
                </a:lnTo>
                <a:lnTo>
                  <a:pt x="184449" y="24473"/>
                </a:lnTo>
                <a:lnTo>
                  <a:pt x="203980" y="44333"/>
                </a:lnTo>
                <a:lnTo>
                  <a:pt x="201233" y="55175"/>
                </a:lnTo>
                <a:lnTo>
                  <a:pt x="194693" y="61087"/>
                </a:lnTo>
                <a:lnTo>
                  <a:pt x="187159" y="63503"/>
                </a:lnTo>
                <a:lnTo>
                  <a:pt x="181387" y="64039"/>
                </a:lnTo>
                <a:lnTo>
                  <a:pt x="176842" y="64217"/>
                </a:lnTo>
                <a:lnTo>
                  <a:pt x="173732" y="64406"/>
                </a:lnTo>
                <a:lnTo>
                  <a:pt x="222547" y="64406"/>
                </a:lnTo>
                <a:lnTo>
                  <a:pt x="225513" y="59953"/>
                </a:lnTo>
                <a:lnTo>
                  <a:pt x="228443" y="44333"/>
                </a:lnTo>
                <a:lnTo>
                  <a:pt x="227351" y="33976"/>
                </a:lnTo>
                <a:lnTo>
                  <a:pt x="224347" y="25297"/>
                </a:lnTo>
                <a:lnTo>
                  <a:pt x="223563" y="24062"/>
                </a:lnTo>
                <a:close/>
              </a:path>
              <a:path w="1236344" h="135890">
                <a:moveTo>
                  <a:pt x="328471" y="3287"/>
                </a:moveTo>
                <a:lnTo>
                  <a:pt x="301111" y="3287"/>
                </a:lnTo>
                <a:lnTo>
                  <a:pt x="257667" y="132100"/>
                </a:lnTo>
                <a:lnTo>
                  <a:pt x="283415" y="132100"/>
                </a:lnTo>
                <a:lnTo>
                  <a:pt x="290881" y="106918"/>
                </a:lnTo>
                <a:lnTo>
                  <a:pt x="363826" y="106918"/>
                </a:lnTo>
                <a:lnTo>
                  <a:pt x="356678" y="85965"/>
                </a:lnTo>
                <a:lnTo>
                  <a:pt x="297257" y="85965"/>
                </a:lnTo>
                <a:lnTo>
                  <a:pt x="315131" y="26637"/>
                </a:lnTo>
                <a:lnTo>
                  <a:pt x="336437" y="26637"/>
                </a:lnTo>
                <a:lnTo>
                  <a:pt x="328471" y="3287"/>
                </a:lnTo>
                <a:close/>
              </a:path>
              <a:path w="1236344" h="135890">
                <a:moveTo>
                  <a:pt x="363826" y="106918"/>
                </a:moveTo>
                <a:lnTo>
                  <a:pt x="339235" y="106918"/>
                </a:lnTo>
                <a:lnTo>
                  <a:pt x="346711" y="132100"/>
                </a:lnTo>
                <a:lnTo>
                  <a:pt x="372417" y="132100"/>
                </a:lnTo>
                <a:lnTo>
                  <a:pt x="363826" y="106918"/>
                </a:lnTo>
                <a:close/>
              </a:path>
              <a:path w="1236344" h="135890">
                <a:moveTo>
                  <a:pt x="336437" y="26637"/>
                </a:moveTo>
                <a:lnTo>
                  <a:pt x="315131" y="26637"/>
                </a:lnTo>
                <a:lnTo>
                  <a:pt x="332827" y="85965"/>
                </a:lnTo>
                <a:lnTo>
                  <a:pt x="356678" y="85965"/>
                </a:lnTo>
                <a:lnTo>
                  <a:pt x="336437" y="26637"/>
                </a:lnTo>
                <a:close/>
              </a:path>
              <a:path w="1236344" h="135890">
                <a:moveTo>
                  <a:pt x="431002" y="3287"/>
                </a:moveTo>
                <a:lnTo>
                  <a:pt x="409327" y="3287"/>
                </a:lnTo>
                <a:lnTo>
                  <a:pt x="409327" y="132100"/>
                </a:lnTo>
                <a:lnTo>
                  <a:pt x="432834" y="132100"/>
                </a:lnTo>
                <a:lnTo>
                  <a:pt x="431400" y="41799"/>
                </a:lnTo>
                <a:lnTo>
                  <a:pt x="455101" y="41799"/>
                </a:lnTo>
                <a:lnTo>
                  <a:pt x="431002" y="3287"/>
                </a:lnTo>
                <a:close/>
              </a:path>
              <a:path w="1236344" h="135890">
                <a:moveTo>
                  <a:pt x="455101" y="41799"/>
                </a:moveTo>
                <a:lnTo>
                  <a:pt x="431400" y="41799"/>
                </a:lnTo>
                <a:lnTo>
                  <a:pt x="487807" y="132100"/>
                </a:lnTo>
                <a:lnTo>
                  <a:pt x="508759" y="132100"/>
                </a:lnTo>
                <a:lnTo>
                  <a:pt x="508759" y="94332"/>
                </a:lnTo>
                <a:lnTo>
                  <a:pt x="487974" y="94332"/>
                </a:lnTo>
                <a:lnTo>
                  <a:pt x="455101" y="41799"/>
                </a:lnTo>
                <a:close/>
              </a:path>
              <a:path w="1236344" h="135890">
                <a:moveTo>
                  <a:pt x="508759" y="3287"/>
                </a:moveTo>
                <a:lnTo>
                  <a:pt x="485032" y="3287"/>
                </a:lnTo>
                <a:lnTo>
                  <a:pt x="487974" y="94332"/>
                </a:lnTo>
                <a:lnTo>
                  <a:pt x="508759" y="94332"/>
                </a:lnTo>
                <a:lnTo>
                  <a:pt x="508759" y="3287"/>
                </a:lnTo>
                <a:close/>
              </a:path>
              <a:path w="1236344" h="135890">
                <a:moveTo>
                  <a:pt x="575731" y="93798"/>
                </a:moveTo>
                <a:lnTo>
                  <a:pt x="555480" y="108028"/>
                </a:lnTo>
                <a:lnTo>
                  <a:pt x="563565" y="118097"/>
                </a:lnTo>
                <a:lnTo>
                  <a:pt x="572574" y="125166"/>
                </a:lnTo>
                <a:lnTo>
                  <a:pt x="581378" y="129773"/>
                </a:lnTo>
                <a:lnTo>
                  <a:pt x="588851" y="132456"/>
                </a:lnTo>
                <a:lnTo>
                  <a:pt x="596725" y="134634"/>
                </a:lnTo>
                <a:lnTo>
                  <a:pt x="604735" y="135388"/>
                </a:lnTo>
                <a:lnTo>
                  <a:pt x="611845" y="135388"/>
                </a:lnTo>
                <a:lnTo>
                  <a:pt x="631960" y="133071"/>
                </a:lnTo>
                <a:lnTo>
                  <a:pt x="649497" y="125759"/>
                </a:lnTo>
                <a:lnTo>
                  <a:pt x="661492" y="113326"/>
                </a:lnTo>
                <a:lnTo>
                  <a:pt x="615719" y="113326"/>
                </a:lnTo>
                <a:lnTo>
                  <a:pt x="598424" y="110943"/>
                </a:lnTo>
                <a:lnTo>
                  <a:pt x="586686" y="105344"/>
                </a:lnTo>
                <a:lnTo>
                  <a:pt x="579467" y="98854"/>
                </a:lnTo>
                <a:lnTo>
                  <a:pt x="575731" y="93798"/>
                </a:lnTo>
                <a:close/>
              </a:path>
              <a:path w="1236344" h="135890">
                <a:moveTo>
                  <a:pt x="613321" y="0"/>
                </a:moveTo>
                <a:lnTo>
                  <a:pt x="592590" y="2834"/>
                </a:lnTo>
                <a:lnTo>
                  <a:pt x="576517" y="10901"/>
                </a:lnTo>
                <a:lnTo>
                  <a:pt x="566124" y="23549"/>
                </a:lnTo>
                <a:lnTo>
                  <a:pt x="562433" y="40124"/>
                </a:lnTo>
                <a:lnTo>
                  <a:pt x="564999" y="53728"/>
                </a:lnTo>
                <a:lnTo>
                  <a:pt x="592149" y="74269"/>
                </a:lnTo>
                <a:lnTo>
                  <a:pt x="600379" y="76280"/>
                </a:lnTo>
                <a:lnTo>
                  <a:pt x="615897" y="79557"/>
                </a:lnTo>
                <a:lnTo>
                  <a:pt x="627551" y="82280"/>
                </a:lnTo>
                <a:lnTo>
                  <a:pt x="627949" y="82458"/>
                </a:lnTo>
                <a:lnTo>
                  <a:pt x="630839" y="83568"/>
                </a:lnTo>
                <a:lnTo>
                  <a:pt x="634881" y="85212"/>
                </a:lnTo>
                <a:lnTo>
                  <a:pt x="640524" y="88154"/>
                </a:lnTo>
                <a:lnTo>
                  <a:pt x="640524" y="100740"/>
                </a:lnTo>
                <a:lnTo>
                  <a:pt x="638891" y="107316"/>
                </a:lnTo>
                <a:lnTo>
                  <a:pt x="625007" y="112959"/>
                </a:lnTo>
                <a:lnTo>
                  <a:pt x="620253" y="113326"/>
                </a:lnTo>
                <a:lnTo>
                  <a:pt x="661492" y="113326"/>
                </a:lnTo>
                <a:lnTo>
                  <a:pt x="661895" y="112908"/>
                </a:lnTo>
                <a:lnTo>
                  <a:pt x="666597" y="93976"/>
                </a:lnTo>
                <a:lnTo>
                  <a:pt x="662509" y="76867"/>
                </a:lnTo>
                <a:lnTo>
                  <a:pt x="624829" y="55642"/>
                </a:lnTo>
                <a:lnTo>
                  <a:pt x="602848" y="50933"/>
                </a:lnTo>
                <a:lnTo>
                  <a:pt x="595233" y="48338"/>
                </a:lnTo>
                <a:lnTo>
                  <a:pt x="589808" y="44102"/>
                </a:lnTo>
                <a:lnTo>
                  <a:pt x="587741" y="37402"/>
                </a:lnTo>
                <a:lnTo>
                  <a:pt x="589715" y="30782"/>
                </a:lnTo>
                <a:lnTo>
                  <a:pt x="595030" y="25846"/>
                </a:lnTo>
                <a:lnTo>
                  <a:pt x="602773" y="22761"/>
                </a:lnTo>
                <a:lnTo>
                  <a:pt x="612033" y="21695"/>
                </a:lnTo>
                <a:lnTo>
                  <a:pt x="661366" y="21695"/>
                </a:lnTo>
                <a:lnTo>
                  <a:pt x="657095" y="16755"/>
                </a:lnTo>
                <a:lnTo>
                  <a:pt x="646213" y="8378"/>
                </a:lnTo>
                <a:lnTo>
                  <a:pt x="631840" y="2327"/>
                </a:lnTo>
                <a:lnTo>
                  <a:pt x="613321" y="0"/>
                </a:lnTo>
                <a:close/>
              </a:path>
              <a:path w="1236344" h="135890">
                <a:moveTo>
                  <a:pt x="661366" y="21695"/>
                </a:moveTo>
                <a:lnTo>
                  <a:pt x="612033" y="21695"/>
                </a:lnTo>
                <a:lnTo>
                  <a:pt x="625340" y="23791"/>
                </a:lnTo>
                <a:lnTo>
                  <a:pt x="634831" y="28883"/>
                </a:lnTo>
                <a:lnTo>
                  <a:pt x="641271" y="35177"/>
                </a:lnTo>
                <a:lnTo>
                  <a:pt x="645425" y="40878"/>
                </a:lnTo>
                <a:lnTo>
                  <a:pt x="665142" y="26062"/>
                </a:lnTo>
                <a:lnTo>
                  <a:pt x="661366" y="21695"/>
                </a:lnTo>
                <a:close/>
              </a:path>
              <a:path w="1236344" h="135890">
                <a:moveTo>
                  <a:pt x="773714" y="3287"/>
                </a:moveTo>
                <a:lnTo>
                  <a:pt x="715705" y="3287"/>
                </a:lnTo>
                <a:lnTo>
                  <a:pt x="715705" y="132100"/>
                </a:lnTo>
                <a:lnTo>
                  <a:pt x="739956" y="132100"/>
                </a:lnTo>
                <a:lnTo>
                  <a:pt x="739956" y="88468"/>
                </a:lnTo>
                <a:lnTo>
                  <a:pt x="773348" y="88468"/>
                </a:lnTo>
                <a:lnTo>
                  <a:pt x="780468" y="86824"/>
                </a:lnTo>
                <a:lnTo>
                  <a:pt x="795013" y="80742"/>
                </a:lnTo>
                <a:lnTo>
                  <a:pt x="804593" y="71026"/>
                </a:lnTo>
                <a:lnTo>
                  <a:pt x="805653" y="68615"/>
                </a:lnTo>
                <a:lnTo>
                  <a:pt x="739956" y="68615"/>
                </a:lnTo>
                <a:lnTo>
                  <a:pt x="739956" y="23884"/>
                </a:lnTo>
                <a:lnTo>
                  <a:pt x="805187" y="23884"/>
                </a:lnTo>
                <a:lnTo>
                  <a:pt x="801067" y="17237"/>
                </a:lnTo>
                <a:lnTo>
                  <a:pt x="791258" y="9466"/>
                </a:lnTo>
                <a:lnTo>
                  <a:pt x="781222" y="5287"/>
                </a:lnTo>
                <a:lnTo>
                  <a:pt x="773714" y="3287"/>
                </a:lnTo>
                <a:close/>
              </a:path>
              <a:path w="1236344" h="135890">
                <a:moveTo>
                  <a:pt x="805187" y="23884"/>
                </a:moveTo>
                <a:lnTo>
                  <a:pt x="766060" y="23884"/>
                </a:lnTo>
                <a:lnTo>
                  <a:pt x="774458" y="24062"/>
                </a:lnTo>
                <a:lnTo>
                  <a:pt x="780547" y="29253"/>
                </a:lnTo>
                <a:lnTo>
                  <a:pt x="782688" y="31182"/>
                </a:lnTo>
                <a:lnTo>
                  <a:pt x="786876" y="36114"/>
                </a:lnTo>
                <a:lnTo>
                  <a:pt x="786835" y="46166"/>
                </a:lnTo>
                <a:lnTo>
                  <a:pt x="766782" y="68615"/>
                </a:lnTo>
                <a:lnTo>
                  <a:pt x="805653" y="68615"/>
                </a:lnTo>
                <a:lnTo>
                  <a:pt x="809861" y="59044"/>
                </a:lnTo>
                <a:lnTo>
                  <a:pt x="811472" y="46166"/>
                </a:lnTo>
                <a:lnTo>
                  <a:pt x="808515" y="29253"/>
                </a:lnTo>
                <a:lnTo>
                  <a:pt x="805187" y="23884"/>
                </a:lnTo>
                <a:close/>
              </a:path>
              <a:path w="1236344" h="135890">
                <a:moveTo>
                  <a:pt x="909312" y="0"/>
                </a:moveTo>
                <a:lnTo>
                  <a:pt x="884776" y="5062"/>
                </a:lnTo>
                <a:lnTo>
                  <a:pt x="865159" y="19156"/>
                </a:lnTo>
                <a:lnTo>
                  <a:pt x="852151" y="40640"/>
                </a:lnTo>
                <a:lnTo>
                  <a:pt x="847440" y="67872"/>
                </a:lnTo>
                <a:lnTo>
                  <a:pt x="848323" y="80113"/>
                </a:lnTo>
                <a:lnTo>
                  <a:pt x="864581" y="115682"/>
                </a:lnTo>
                <a:lnTo>
                  <a:pt x="908925" y="135388"/>
                </a:lnTo>
                <a:lnTo>
                  <a:pt x="935311" y="129995"/>
                </a:lnTo>
                <a:lnTo>
                  <a:pt x="954741" y="115365"/>
                </a:lnTo>
                <a:lnTo>
                  <a:pt x="955980" y="113148"/>
                </a:lnTo>
                <a:lnTo>
                  <a:pt x="909679" y="113148"/>
                </a:lnTo>
                <a:lnTo>
                  <a:pt x="894821" y="109983"/>
                </a:lnTo>
                <a:lnTo>
                  <a:pt x="882950" y="100843"/>
                </a:lnTo>
                <a:lnTo>
                  <a:pt x="875083" y="86259"/>
                </a:lnTo>
                <a:lnTo>
                  <a:pt x="872235" y="66762"/>
                </a:lnTo>
                <a:lnTo>
                  <a:pt x="874893" y="48464"/>
                </a:lnTo>
                <a:lnTo>
                  <a:pt x="882399" y="34356"/>
                </a:lnTo>
                <a:lnTo>
                  <a:pt x="894048" y="25275"/>
                </a:lnTo>
                <a:lnTo>
                  <a:pt x="909134" y="22062"/>
                </a:lnTo>
                <a:lnTo>
                  <a:pt x="955235" y="22062"/>
                </a:lnTo>
                <a:lnTo>
                  <a:pt x="952186" y="17350"/>
                </a:lnTo>
                <a:lnTo>
                  <a:pt x="932448" y="4391"/>
                </a:lnTo>
                <a:lnTo>
                  <a:pt x="909312" y="0"/>
                </a:lnTo>
                <a:close/>
              </a:path>
              <a:path w="1236344" h="135890">
                <a:moveTo>
                  <a:pt x="955235" y="22062"/>
                </a:moveTo>
                <a:lnTo>
                  <a:pt x="909134" y="22062"/>
                </a:lnTo>
                <a:lnTo>
                  <a:pt x="925811" y="26076"/>
                </a:lnTo>
                <a:lnTo>
                  <a:pt x="937733" y="36798"/>
                </a:lnTo>
                <a:lnTo>
                  <a:pt x="944797" y="52246"/>
                </a:lnTo>
                <a:lnTo>
                  <a:pt x="946903" y="70437"/>
                </a:lnTo>
                <a:lnTo>
                  <a:pt x="943120" y="90195"/>
                </a:lnTo>
                <a:lnTo>
                  <a:pt x="934114" y="103423"/>
                </a:lnTo>
                <a:lnTo>
                  <a:pt x="922196" y="110836"/>
                </a:lnTo>
                <a:lnTo>
                  <a:pt x="909679" y="113148"/>
                </a:lnTo>
                <a:lnTo>
                  <a:pt x="955980" y="113148"/>
                </a:lnTo>
                <a:lnTo>
                  <a:pt x="966777" y="93820"/>
                </a:lnTo>
                <a:lnTo>
                  <a:pt x="970975" y="67683"/>
                </a:lnTo>
                <a:lnTo>
                  <a:pt x="965903" y="38555"/>
                </a:lnTo>
                <a:lnTo>
                  <a:pt x="955235" y="22062"/>
                </a:lnTo>
                <a:close/>
              </a:path>
              <a:path w="1236344" h="135890">
                <a:moveTo>
                  <a:pt x="1055297" y="3287"/>
                </a:moveTo>
                <a:lnTo>
                  <a:pt x="1014241" y="3287"/>
                </a:lnTo>
                <a:lnTo>
                  <a:pt x="1014241" y="132100"/>
                </a:lnTo>
                <a:lnTo>
                  <a:pt x="1038135" y="132100"/>
                </a:lnTo>
                <a:lnTo>
                  <a:pt x="1038135" y="84290"/>
                </a:lnTo>
                <a:lnTo>
                  <a:pt x="1086601" y="84290"/>
                </a:lnTo>
                <a:lnTo>
                  <a:pt x="1084113" y="79746"/>
                </a:lnTo>
                <a:lnTo>
                  <a:pt x="1091159" y="76742"/>
                </a:lnTo>
                <a:lnTo>
                  <a:pt x="1099534" y="70450"/>
                </a:lnTo>
                <a:lnTo>
                  <a:pt x="1103567" y="64406"/>
                </a:lnTo>
                <a:lnTo>
                  <a:pt x="1038135" y="64406"/>
                </a:lnTo>
                <a:lnTo>
                  <a:pt x="1038135" y="24062"/>
                </a:lnTo>
                <a:lnTo>
                  <a:pt x="1104589" y="24062"/>
                </a:lnTo>
                <a:lnTo>
                  <a:pt x="1100860" y="18197"/>
                </a:lnTo>
                <a:lnTo>
                  <a:pt x="1095244" y="12575"/>
                </a:lnTo>
                <a:lnTo>
                  <a:pt x="1086646" y="7306"/>
                </a:lnTo>
                <a:lnTo>
                  <a:pt x="1077469" y="4582"/>
                </a:lnTo>
                <a:lnTo>
                  <a:pt x="1067193" y="3533"/>
                </a:lnTo>
                <a:lnTo>
                  <a:pt x="1055297" y="3287"/>
                </a:lnTo>
                <a:close/>
              </a:path>
              <a:path w="1236344" h="135890">
                <a:moveTo>
                  <a:pt x="1086601" y="84290"/>
                </a:moveTo>
                <a:lnTo>
                  <a:pt x="1059664" y="84290"/>
                </a:lnTo>
                <a:lnTo>
                  <a:pt x="1085233" y="132100"/>
                </a:lnTo>
                <a:lnTo>
                  <a:pt x="1112772" y="132100"/>
                </a:lnTo>
                <a:lnTo>
                  <a:pt x="1086601" y="84290"/>
                </a:lnTo>
                <a:close/>
              </a:path>
              <a:path w="1236344" h="135890">
                <a:moveTo>
                  <a:pt x="1104589" y="24062"/>
                </a:moveTo>
                <a:lnTo>
                  <a:pt x="1049256" y="24062"/>
                </a:lnTo>
                <a:lnTo>
                  <a:pt x="1058534" y="24130"/>
                </a:lnTo>
                <a:lnTo>
                  <a:pt x="1065457" y="24473"/>
                </a:lnTo>
                <a:lnTo>
                  <a:pt x="1070671" y="25298"/>
                </a:lnTo>
                <a:lnTo>
                  <a:pt x="1074825" y="26815"/>
                </a:lnTo>
                <a:lnTo>
                  <a:pt x="1084877" y="31936"/>
                </a:lnTo>
                <a:lnTo>
                  <a:pt x="1085000" y="44333"/>
                </a:lnTo>
                <a:lnTo>
                  <a:pt x="1082253" y="55175"/>
                </a:lnTo>
                <a:lnTo>
                  <a:pt x="1075714" y="61087"/>
                </a:lnTo>
                <a:lnTo>
                  <a:pt x="1068184" y="63503"/>
                </a:lnTo>
                <a:lnTo>
                  <a:pt x="1062417" y="64039"/>
                </a:lnTo>
                <a:lnTo>
                  <a:pt x="1057842" y="64217"/>
                </a:lnTo>
                <a:lnTo>
                  <a:pt x="1054732" y="64406"/>
                </a:lnTo>
                <a:lnTo>
                  <a:pt x="1103567" y="64406"/>
                </a:lnTo>
                <a:lnTo>
                  <a:pt x="1106539" y="59953"/>
                </a:lnTo>
                <a:lnTo>
                  <a:pt x="1109474" y="44333"/>
                </a:lnTo>
                <a:lnTo>
                  <a:pt x="1108381" y="33976"/>
                </a:lnTo>
                <a:lnTo>
                  <a:pt x="1105374" y="25297"/>
                </a:lnTo>
                <a:lnTo>
                  <a:pt x="1104589" y="24062"/>
                </a:lnTo>
                <a:close/>
              </a:path>
              <a:path w="1236344" h="135890">
                <a:moveTo>
                  <a:pt x="1200518" y="25172"/>
                </a:moveTo>
                <a:lnTo>
                  <a:pt x="1176456" y="25172"/>
                </a:lnTo>
                <a:lnTo>
                  <a:pt x="1176456" y="132100"/>
                </a:lnTo>
                <a:lnTo>
                  <a:pt x="1200518" y="132100"/>
                </a:lnTo>
                <a:lnTo>
                  <a:pt x="1200518" y="25172"/>
                </a:lnTo>
                <a:close/>
              </a:path>
              <a:path w="1236344" h="135890">
                <a:moveTo>
                  <a:pt x="1236108" y="3287"/>
                </a:moveTo>
                <a:lnTo>
                  <a:pt x="1141619" y="3287"/>
                </a:lnTo>
                <a:lnTo>
                  <a:pt x="1141619" y="25172"/>
                </a:lnTo>
                <a:lnTo>
                  <a:pt x="1236108" y="25172"/>
                </a:lnTo>
                <a:lnTo>
                  <a:pt x="1236108" y="3287"/>
                </a:lnTo>
                <a:close/>
              </a:path>
            </a:pathLst>
          </a:custGeom>
          <a:solidFill>
            <a:srgbClr val="FFFFFF"/>
          </a:solidFill>
        </p:spPr>
        <p:txBody>
          <a:bodyPr wrap="square" lIns="0" tIns="0" rIns="0" bIns="0" rtlCol="0"/>
          <a:lstStyle/>
          <a:p>
            <a:endParaRPr/>
          </a:p>
        </p:txBody>
      </p:sp>
      <p:sp>
        <p:nvSpPr>
          <p:cNvPr id="11" name="object 11"/>
          <p:cNvSpPr/>
          <p:nvPr/>
        </p:nvSpPr>
        <p:spPr>
          <a:xfrm>
            <a:off x="17873749" y="9829355"/>
            <a:ext cx="1567180" cy="135890"/>
          </a:xfrm>
          <a:custGeom>
            <a:avLst/>
            <a:gdLst/>
            <a:ahLst/>
            <a:cxnLst/>
            <a:rect l="l" t="t" r="r" b="b"/>
            <a:pathLst>
              <a:path w="1567180" h="135890">
                <a:moveTo>
                  <a:pt x="23706" y="3287"/>
                </a:moveTo>
                <a:lnTo>
                  <a:pt x="0" y="3287"/>
                </a:lnTo>
                <a:lnTo>
                  <a:pt x="0" y="132100"/>
                </a:lnTo>
                <a:lnTo>
                  <a:pt x="23706" y="132100"/>
                </a:lnTo>
                <a:lnTo>
                  <a:pt x="23706" y="3287"/>
                </a:lnTo>
                <a:close/>
              </a:path>
              <a:path w="1567180" h="135890">
                <a:moveTo>
                  <a:pt x="97630" y="3277"/>
                </a:moveTo>
                <a:lnTo>
                  <a:pt x="75924" y="3277"/>
                </a:lnTo>
                <a:lnTo>
                  <a:pt x="75924" y="132100"/>
                </a:lnTo>
                <a:lnTo>
                  <a:pt x="99452" y="132100"/>
                </a:lnTo>
                <a:lnTo>
                  <a:pt x="97986" y="41768"/>
                </a:lnTo>
                <a:lnTo>
                  <a:pt x="121704" y="41768"/>
                </a:lnTo>
                <a:lnTo>
                  <a:pt x="97630" y="3277"/>
                </a:lnTo>
                <a:close/>
              </a:path>
              <a:path w="1567180" h="135890">
                <a:moveTo>
                  <a:pt x="121704" y="41768"/>
                </a:moveTo>
                <a:lnTo>
                  <a:pt x="97986" y="41768"/>
                </a:lnTo>
                <a:lnTo>
                  <a:pt x="154382" y="132100"/>
                </a:lnTo>
                <a:lnTo>
                  <a:pt x="175334" y="132100"/>
                </a:lnTo>
                <a:lnTo>
                  <a:pt x="175334" y="94300"/>
                </a:lnTo>
                <a:lnTo>
                  <a:pt x="154560" y="94300"/>
                </a:lnTo>
                <a:lnTo>
                  <a:pt x="121704" y="41768"/>
                </a:lnTo>
                <a:close/>
              </a:path>
              <a:path w="1567180" h="135890">
                <a:moveTo>
                  <a:pt x="175334" y="3277"/>
                </a:moveTo>
                <a:lnTo>
                  <a:pt x="151660" y="3277"/>
                </a:lnTo>
                <a:lnTo>
                  <a:pt x="154560" y="94300"/>
                </a:lnTo>
                <a:lnTo>
                  <a:pt x="175334" y="94300"/>
                </a:lnTo>
                <a:lnTo>
                  <a:pt x="175334" y="3277"/>
                </a:lnTo>
                <a:close/>
              </a:path>
              <a:path w="1567180" h="135890">
                <a:moveTo>
                  <a:pt x="267855" y="25130"/>
                </a:moveTo>
                <a:lnTo>
                  <a:pt x="243783" y="25130"/>
                </a:lnTo>
                <a:lnTo>
                  <a:pt x="243783" y="132100"/>
                </a:lnTo>
                <a:lnTo>
                  <a:pt x="267855" y="132100"/>
                </a:lnTo>
                <a:lnTo>
                  <a:pt x="267855" y="25130"/>
                </a:lnTo>
                <a:close/>
              </a:path>
              <a:path w="1567180" h="135890">
                <a:moveTo>
                  <a:pt x="303425" y="3277"/>
                </a:moveTo>
                <a:lnTo>
                  <a:pt x="208946" y="3277"/>
                </a:lnTo>
                <a:lnTo>
                  <a:pt x="208946" y="25130"/>
                </a:lnTo>
                <a:lnTo>
                  <a:pt x="303425" y="25130"/>
                </a:lnTo>
                <a:lnTo>
                  <a:pt x="303425" y="3277"/>
                </a:lnTo>
                <a:close/>
              </a:path>
              <a:path w="1567180" h="135890">
                <a:moveTo>
                  <a:pt x="427725" y="3277"/>
                </a:moveTo>
                <a:lnTo>
                  <a:pt x="336125" y="3277"/>
                </a:lnTo>
                <a:lnTo>
                  <a:pt x="336125" y="132100"/>
                </a:lnTo>
                <a:lnTo>
                  <a:pt x="432280" y="132100"/>
                </a:lnTo>
                <a:lnTo>
                  <a:pt x="432280" y="110394"/>
                </a:lnTo>
                <a:lnTo>
                  <a:pt x="359831" y="110394"/>
                </a:lnTo>
                <a:lnTo>
                  <a:pt x="359831" y="75882"/>
                </a:lnTo>
                <a:lnTo>
                  <a:pt x="421871" y="75882"/>
                </a:lnTo>
                <a:lnTo>
                  <a:pt x="421871" y="55108"/>
                </a:lnTo>
                <a:lnTo>
                  <a:pt x="359831" y="55108"/>
                </a:lnTo>
                <a:lnTo>
                  <a:pt x="359831" y="24774"/>
                </a:lnTo>
                <a:lnTo>
                  <a:pt x="427725" y="24774"/>
                </a:lnTo>
                <a:lnTo>
                  <a:pt x="427725" y="3277"/>
                </a:lnTo>
                <a:close/>
              </a:path>
              <a:path w="1567180" h="135890">
                <a:moveTo>
                  <a:pt x="514036" y="3277"/>
                </a:moveTo>
                <a:lnTo>
                  <a:pt x="472980" y="3277"/>
                </a:lnTo>
                <a:lnTo>
                  <a:pt x="472980" y="132100"/>
                </a:lnTo>
                <a:lnTo>
                  <a:pt x="496874" y="132100"/>
                </a:lnTo>
                <a:lnTo>
                  <a:pt x="496874" y="84290"/>
                </a:lnTo>
                <a:lnTo>
                  <a:pt x="545393" y="84290"/>
                </a:lnTo>
                <a:lnTo>
                  <a:pt x="542894" y="79714"/>
                </a:lnTo>
                <a:lnTo>
                  <a:pt x="549933" y="76723"/>
                </a:lnTo>
                <a:lnTo>
                  <a:pt x="558294" y="70427"/>
                </a:lnTo>
                <a:lnTo>
                  <a:pt x="562300" y="64406"/>
                </a:lnTo>
                <a:lnTo>
                  <a:pt x="496874" y="64406"/>
                </a:lnTo>
                <a:lnTo>
                  <a:pt x="496874" y="24062"/>
                </a:lnTo>
                <a:lnTo>
                  <a:pt x="563338" y="24062"/>
                </a:lnTo>
                <a:lnTo>
                  <a:pt x="559616" y="18199"/>
                </a:lnTo>
                <a:lnTo>
                  <a:pt x="554025" y="12586"/>
                </a:lnTo>
                <a:lnTo>
                  <a:pt x="545420" y="7310"/>
                </a:lnTo>
                <a:lnTo>
                  <a:pt x="536229" y="4582"/>
                </a:lnTo>
                <a:lnTo>
                  <a:pt x="525939" y="3528"/>
                </a:lnTo>
                <a:lnTo>
                  <a:pt x="514036" y="3277"/>
                </a:lnTo>
                <a:close/>
              </a:path>
              <a:path w="1567180" h="135890">
                <a:moveTo>
                  <a:pt x="545393" y="84290"/>
                </a:moveTo>
                <a:lnTo>
                  <a:pt x="518444" y="84290"/>
                </a:lnTo>
                <a:lnTo>
                  <a:pt x="543972" y="132100"/>
                </a:lnTo>
                <a:lnTo>
                  <a:pt x="571500" y="132100"/>
                </a:lnTo>
                <a:lnTo>
                  <a:pt x="545393" y="84290"/>
                </a:lnTo>
                <a:close/>
              </a:path>
              <a:path w="1567180" h="135890">
                <a:moveTo>
                  <a:pt x="563338" y="24062"/>
                </a:moveTo>
                <a:lnTo>
                  <a:pt x="508036" y="24062"/>
                </a:lnTo>
                <a:lnTo>
                  <a:pt x="517305" y="24129"/>
                </a:lnTo>
                <a:lnTo>
                  <a:pt x="524217" y="24467"/>
                </a:lnTo>
                <a:lnTo>
                  <a:pt x="543749" y="44302"/>
                </a:lnTo>
                <a:lnTo>
                  <a:pt x="541002" y="55144"/>
                </a:lnTo>
                <a:lnTo>
                  <a:pt x="534462" y="61067"/>
                </a:lnTo>
                <a:lnTo>
                  <a:pt x="526929" y="63497"/>
                </a:lnTo>
                <a:lnTo>
                  <a:pt x="521156" y="64039"/>
                </a:lnTo>
                <a:lnTo>
                  <a:pt x="516612" y="64228"/>
                </a:lnTo>
                <a:lnTo>
                  <a:pt x="513492" y="64406"/>
                </a:lnTo>
                <a:lnTo>
                  <a:pt x="562300" y="64406"/>
                </a:lnTo>
                <a:lnTo>
                  <a:pt x="565284" y="59921"/>
                </a:lnTo>
                <a:lnTo>
                  <a:pt x="568213" y="44302"/>
                </a:lnTo>
                <a:lnTo>
                  <a:pt x="567121" y="33958"/>
                </a:lnTo>
                <a:lnTo>
                  <a:pt x="564112" y="25281"/>
                </a:lnTo>
                <a:lnTo>
                  <a:pt x="563338" y="24062"/>
                </a:lnTo>
                <a:close/>
              </a:path>
              <a:path w="1567180" h="135890">
                <a:moveTo>
                  <a:pt x="635017" y="3277"/>
                </a:moveTo>
                <a:lnTo>
                  <a:pt x="613321" y="3277"/>
                </a:lnTo>
                <a:lnTo>
                  <a:pt x="613321" y="132100"/>
                </a:lnTo>
                <a:lnTo>
                  <a:pt x="636849" y="132100"/>
                </a:lnTo>
                <a:lnTo>
                  <a:pt x="635373" y="41768"/>
                </a:lnTo>
                <a:lnTo>
                  <a:pt x="659095" y="41768"/>
                </a:lnTo>
                <a:lnTo>
                  <a:pt x="635017" y="3277"/>
                </a:lnTo>
                <a:close/>
              </a:path>
              <a:path w="1567180" h="135890">
                <a:moveTo>
                  <a:pt x="659095" y="41768"/>
                </a:moveTo>
                <a:lnTo>
                  <a:pt x="635373" y="41768"/>
                </a:lnTo>
                <a:lnTo>
                  <a:pt x="691779" y="132100"/>
                </a:lnTo>
                <a:lnTo>
                  <a:pt x="712774" y="132100"/>
                </a:lnTo>
                <a:lnTo>
                  <a:pt x="712774" y="94300"/>
                </a:lnTo>
                <a:lnTo>
                  <a:pt x="691957" y="94300"/>
                </a:lnTo>
                <a:lnTo>
                  <a:pt x="659095" y="41768"/>
                </a:lnTo>
                <a:close/>
              </a:path>
              <a:path w="1567180" h="135890">
                <a:moveTo>
                  <a:pt x="712774" y="3277"/>
                </a:moveTo>
                <a:lnTo>
                  <a:pt x="689068" y="3277"/>
                </a:lnTo>
                <a:lnTo>
                  <a:pt x="691957" y="94300"/>
                </a:lnTo>
                <a:lnTo>
                  <a:pt x="712774" y="94300"/>
                </a:lnTo>
                <a:lnTo>
                  <a:pt x="712774" y="3277"/>
                </a:lnTo>
                <a:close/>
              </a:path>
              <a:path w="1567180" h="135890">
                <a:moveTo>
                  <a:pt x="814226" y="3277"/>
                </a:moveTo>
                <a:lnTo>
                  <a:pt x="786876" y="3277"/>
                </a:lnTo>
                <a:lnTo>
                  <a:pt x="743411" y="132100"/>
                </a:lnTo>
                <a:lnTo>
                  <a:pt x="769159" y="132100"/>
                </a:lnTo>
                <a:lnTo>
                  <a:pt x="776636" y="106886"/>
                </a:lnTo>
                <a:lnTo>
                  <a:pt x="849571" y="106886"/>
                </a:lnTo>
                <a:lnTo>
                  <a:pt x="842423" y="85934"/>
                </a:lnTo>
                <a:lnTo>
                  <a:pt x="783044" y="85934"/>
                </a:lnTo>
                <a:lnTo>
                  <a:pt x="800886" y="26596"/>
                </a:lnTo>
                <a:lnTo>
                  <a:pt x="822181" y="26596"/>
                </a:lnTo>
                <a:lnTo>
                  <a:pt x="814226" y="3277"/>
                </a:lnTo>
                <a:close/>
              </a:path>
              <a:path w="1567180" h="135890">
                <a:moveTo>
                  <a:pt x="849571" y="106886"/>
                </a:moveTo>
                <a:lnTo>
                  <a:pt x="824990" y="106886"/>
                </a:lnTo>
                <a:lnTo>
                  <a:pt x="832456" y="132100"/>
                </a:lnTo>
                <a:lnTo>
                  <a:pt x="858172" y="132100"/>
                </a:lnTo>
                <a:lnTo>
                  <a:pt x="849571" y="106886"/>
                </a:lnTo>
                <a:close/>
              </a:path>
              <a:path w="1567180" h="135890">
                <a:moveTo>
                  <a:pt x="822181" y="26596"/>
                </a:moveTo>
                <a:lnTo>
                  <a:pt x="800886" y="26596"/>
                </a:lnTo>
                <a:lnTo>
                  <a:pt x="818582" y="85934"/>
                </a:lnTo>
                <a:lnTo>
                  <a:pt x="842423" y="85934"/>
                </a:lnTo>
                <a:lnTo>
                  <a:pt x="822181" y="26596"/>
                </a:lnTo>
                <a:close/>
              </a:path>
              <a:path w="1567180" h="135890">
                <a:moveTo>
                  <a:pt x="922841" y="25130"/>
                </a:moveTo>
                <a:lnTo>
                  <a:pt x="898768" y="25130"/>
                </a:lnTo>
                <a:lnTo>
                  <a:pt x="898768" y="132100"/>
                </a:lnTo>
                <a:lnTo>
                  <a:pt x="922841" y="132100"/>
                </a:lnTo>
                <a:lnTo>
                  <a:pt x="922841" y="25130"/>
                </a:lnTo>
                <a:close/>
              </a:path>
              <a:path w="1567180" h="135890">
                <a:moveTo>
                  <a:pt x="958421" y="3277"/>
                </a:moveTo>
                <a:lnTo>
                  <a:pt x="863900" y="3277"/>
                </a:lnTo>
                <a:lnTo>
                  <a:pt x="863900" y="25130"/>
                </a:lnTo>
                <a:lnTo>
                  <a:pt x="958421" y="25130"/>
                </a:lnTo>
                <a:lnTo>
                  <a:pt x="958421" y="3277"/>
                </a:lnTo>
                <a:close/>
              </a:path>
              <a:path w="1567180" h="135890">
                <a:moveTo>
                  <a:pt x="1015162" y="3287"/>
                </a:moveTo>
                <a:lnTo>
                  <a:pt x="991456" y="3287"/>
                </a:lnTo>
                <a:lnTo>
                  <a:pt x="991456" y="132100"/>
                </a:lnTo>
                <a:lnTo>
                  <a:pt x="1015162" y="132100"/>
                </a:lnTo>
                <a:lnTo>
                  <a:pt x="1015162" y="3287"/>
                </a:lnTo>
                <a:close/>
              </a:path>
              <a:path w="1567180" h="135890">
                <a:moveTo>
                  <a:pt x="1115337" y="0"/>
                </a:moveTo>
                <a:lnTo>
                  <a:pt x="1090816" y="5058"/>
                </a:lnTo>
                <a:lnTo>
                  <a:pt x="1071213" y="19144"/>
                </a:lnTo>
                <a:lnTo>
                  <a:pt x="1058214" y="40626"/>
                </a:lnTo>
                <a:lnTo>
                  <a:pt x="1053507" y="67872"/>
                </a:lnTo>
                <a:lnTo>
                  <a:pt x="1054387" y="80113"/>
                </a:lnTo>
                <a:lnTo>
                  <a:pt x="1070627" y="115682"/>
                </a:lnTo>
                <a:lnTo>
                  <a:pt x="1114971" y="135346"/>
                </a:lnTo>
                <a:lnTo>
                  <a:pt x="1141363" y="129960"/>
                </a:lnTo>
                <a:lnTo>
                  <a:pt x="1160797" y="115345"/>
                </a:lnTo>
                <a:lnTo>
                  <a:pt x="1162049" y="113106"/>
                </a:lnTo>
                <a:lnTo>
                  <a:pt x="1115725" y="113106"/>
                </a:lnTo>
                <a:lnTo>
                  <a:pt x="1100854" y="109948"/>
                </a:lnTo>
                <a:lnTo>
                  <a:pt x="1088985" y="100822"/>
                </a:lnTo>
                <a:lnTo>
                  <a:pt x="1081125" y="86253"/>
                </a:lnTo>
                <a:lnTo>
                  <a:pt x="1078281" y="66762"/>
                </a:lnTo>
                <a:lnTo>
                  <a:pt x="1080940" y="48464"/>
                </a:lnTo>
                <a:lnTo>
                  <a:pt x="1088445" y="34356"/>
                </a:lnTo>
                <a:lnTo>
                  <a:pt x="1100085" y="25275"/>
                </a:lnTo>
                <a:lnTo>
                  <a:pt x="1115149" y="22062"/>
                </a:lnTo>
                <a:lnTo>
                  <a:pt x="1161287" y="22062"/>
                </a:lnTo>
                <a:lnTo>
                  <a:pt x="1158239" y="17351"/>
                </a:lnTo>
                <a:lnTo>
                  <a:pt x="1138488" y="4391"/>
                </a:lnTo>
                <a:lnTo>
                  <a:pt x="1115337" y="0"/>
                </a:lnTo>
                <a:close/>
              </a:path>
              <a:path w="1567180" h="135890">
                <a:moveTo>
                  <a:pt x="1161287" y="22062"/>
                </a:moveTo>
                <a:lnTo>
                  <a:pt x="1115149" y="22062"/>
                </a:lnTo>
                <a:lnTo>
                  <a:pt x="1131842" y="26076"/>
                </a:lnTo>
                <a:lnTo>
                  <a:pt x="1143772" y="36794"/>
                </a:lnTo>
                <a:lnTo>
                  <a:pt x="1150843" y="52233"/>
                </a:lnTo>
                <a:lnTo>
                  <a:pt x="1152959" y="70406"/>
                </a:lnTo>
                <a:lnTo>
                  <a:pt x="1149175" y="90175"/>
                </a:lnTo>
                <a:lnTo>
                  <a:pt x="1140165" y="103398"/>
                </a:lnTo>
                <a:lnTo>
                  <a:pt x="1128244" y="110800"/>
                </a:lnTo>
                <a:lnTo>
                  <a:pt x="1115725" y="113106"/>
                </a:lnTo>
                <a:lnTo>
                  <a:pt x="1162049" y="113106"/>
                </a:lnTo>
                <a:lnTo>
                  <a:pt x="1172833" y="93818"/>
                </a:lnTo>
                <a:lnTo>
                  <a:pt x="1177032" y="67694"/>
                </a:lnTo>
                <a:lnTo>
                  <a:pt x="1171963" y="38559"/>
                </a:lnTo>
                <a:lnTo>
                  <a:pt x="1161287" y="22062"/>
                </a:lnTo>
                <a:close/>
              </a:path>
              <a:path w="1567180" h="135890">
                <a:moveTo>
                  <a:pt x="1236674" y="3277"/>
                </a:moveTo>
                <a:lnTo>
                  <a:pt x="1215010" y="3277"/>
                </a:lnTo>
                <a:lnTo>
                  <a:pt x="1215010" y="132100"/>
                </a:lnTo>
                <a:lnTo>
                  <a:pt x="1238506" y="132100"/>
                </a:lnTo>
                <a:lnTo>
                  <a:pt x="1237072" y="41768"/>
                </a:lnTo>
                <a:lnTo>
                  <a:pt x="1260766" y="41768"/>
                </a:lnTo>
                <a:lnTo>
                  <a:pt x="1236674" y="3277"/>
                </a:lnTo>
                <a:close/>
              </a:path>
              <a:path w="1567180" h="135890">
                <a:moveTo>
                  <a:pt x="1260766" y="41768"/>
                </a:moveTo>
                <a:lnTo>
                  <a:pt x="1237072" y="41768"/>
                </a:lnTo>
                <a:lnTo>
                  <a:pt x="1293478" y="132100"/>
                </a:lnTo>
                <a:lnTo>
                  <a:pt x="1314431" y="132100"/>
                </a:lnTo>
                <a:lnTo>
                  <a:pt x="1314431" y="94300"/>
                </a:lnTo>
                <a:lnTo>
                  <a:pt x="1293646" y="94300"/>
                </a:lnTo>
                <a:lnTo>
                  <a:pt x="1260766" y="41768"/>
                </a:lnTo>
                <a:close/>
              </a:path>
              <a:path w="1567180" h="135890">
                <a:moveTo>
                  <a:pt x="1314431" y="3277"/>
                </a:moveTo>
                <a:lnTo>
                  <a:pt x="1290725" y="3277"/>
                </a:lnTo>
                <a:lnTo>
                  <a:pt x="1293646" y="94300"/>
                </a:lnTo>
                <a:lnTo>
                  <a:pt x="1314431" y="94300"/>
                </a:lnTo>
                <a:lnTo>
                  <a:pt x="1314431" y="3277"/>
                </a:lnTo>
                <a:close/>
              </a:path>
              <a:path w="1567180" h="135890">
                <a:moveTo>
                  <a:pt x="1415883" y="3277"/>
                </a:moveTo>
                <a:lnTo>
                  <a:pt x="1388523" y="3277"/>
                </a:lnTo>
                <a:lnTo>
                  <a:pt x="1345110" y="132100"/>
                </a:lnTo>
                <a:lnTo>
                  <a:pt x="1370827" y="132100"/>
                </a:lnTo>
                <a:lnTo>
                  <a:pt x="1378293" y="106886"/>
                </a:lnTo>
                <a:lnTo>
                  <a:pt x="1451262" y="106886"/>
                </a:lnTo>
                <a:lnTo>
                  <a:pt x="1444107" y="85934"/>
                </a:lnTo>
                <a:lnTo>
                  <a:pt x="1384701" y="85934"/>
                </a:lnTo>
                <a:lnTo>
                  <a:pt x="1402575" y="26596"/>
                </a:lnTo>
                <a:lnTo>
                  <a:pt x="1423846" y="26596"/>
                </a:lnTo>
                <a:lnTo>
                  <a:pt x="1415883" y="3277"/>
                </a:lnTo>
                <a:close/>
              </a:path>
              <a:path w="1567180" h="135890">
                <a:moveTo>
                  <a:pt x="1451262" y="106886"/>
                </a:moveTo>
                <a:lnTo>
                  <a:pt x="1426647" y="106886"/>
                </a:lnTo>
                <a:lnTo>
                  <a:pt x="1434155" y="132100"/>
                </a:lnTo>
                <a:lnTo>
                  <a:pt x="1459871" y="132100"/>
                </a:lnTo>
                <a:lnTo>
                  <a:pt x="1451262" y="106886"/>
                </a:lnTo>
                <a:close/>
              </a:path>
              <a:path w="1567180" h="135890">
                <a:moveTo>
                  <a:pt x="1423846" y="26596"/>
                </a:moveTo>
                <a:lnTo>
                  <a:pt x="1402575" y="26596"/>
                </a:lnTo>
                <a:lnTo>
                  <a:pt x="1420270" y="85934"/>
                </a:lnTo>
                <a:lnTo>
                  <a:pt x="1444107" y="85934"/>
                </a:lnTo>
                <a:lnTo>
                  <a:pt x="1423846" y="26596"/>
                </a:lnTo>
                <a:close/>
              </a:path>
              <a:path w="1567180" h="135890">
                <a:moveTo>
                  <a:pt x="1515514" y="3277"/>
                </a:moveTo>
                <a:lnTo>
                  <a:pt x="1491263" y="3277"/>
                </a:lnTo>
                <a:lnTo>
                  <a:pt x="1491263" y="132100"/>
                </a:lnTo>
                <a:lnTo>
                  <a:pt x="1566622" y="132100"/>
                </a:lnTo>
                <a:lnTo>
                  <a:pt x="1566622" y="110216"/>
                </a:lnTo>
                <a:lnTo>
                  <a:pt x="1515514" y="110216"/>
                </a:lnTo>
                <a:lnTo>
                  <a:pt x="1515514" y="3277"/>
                </a:lnTo>
                <a:close/>
              </a:path>
            </a:pathLst>
          </a:custGeom>
          <a:solidFill>
            <a:srgbClr val="FFFFFF"/>
          </a:solidFill>
        </p:spPr>
        <p:txBody>
          <a:bodyPr wrap="square" lIns="0" tIns="0" rIns="0" bIns="0" rtlCol="0"/>
          <a:lstStyle/>
          <a:p>
            <a:endParaRPr/>
          </a:p>
        </p:txBody>
      </p:sp>
      <p:sp>
        <p:nvSpPr>
          <p:cNvPr id="12" name="object 12"/>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F9A782"/>
            </a:solidFill>
          </a:ln>
        </p:spPr>
        <p:txBody>
          <a:bodyPr wrap="square" lIns="0" tIns="0" rIns="0" bIns="0" rtlCol="0"/>
          <a:lstStyle/>
          <a:p>
            <a:endParaRPr/>
          </a:p>
        </p:txBody>
      </p:sp>
      <p:sp>
        <p:nvSpPr>
          <p:cNvPr id="13" name="object 13"/>
          <p:cNvSpPr txBox="1">
            <a:spLocks noGrp="1"/>
          </p:cNvSpPr>
          <p:nvPr>
            <p:ph type="sldNum" sz="quarter" idx="7"/>
          </p:nvPr>
        </p:nvSpPr>
        <p:spPr>
          <a:prstGeom prst="rect">
            <a:avLst/>
          </a:prstGeom>
        </p:spPr>
        <p:txBody>
          <a:bodyPr vert="horz" wrap="square" lIns="0" tIns="227835" rIns="0" bIns="0" rtlCol="0">
            <a:spAutoFit/>
          </a:bodyPr>
          <a:lstStyle/>
          <a:p>
            <a:pPr marL="53975">
              <a:lnSpc>
                <a:spcPct val="100000"/>
              </a:lnSpc>
              <a:spcBef>
                <a:spcPts val="1130"/>
              </a:spcBef>
            </a:pPr>
            <a:fld id="{81D60167-4931-47E6-BA6A-407CBD079E47}" type="slidenum">
              <a:rPr spc="-25" dirty="0"/>
              <a:t>16</a:t>
            </a:fld>
            <a:endParaRPr spc="-25"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20104099" cy="11308556"/>
          </a:xfrm>
          <a:prstGeom prst="rect">
            <a:avLst/>
          </a:prstGeom>
        </p:spPr>
      </p:pic>
      <p:sp>
        <p:nvSpPr>
          <p:cNvPr id="3" name="object 3"/>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352E4B">
              <a:alpha val="69999"/>
            </a:srgbClr>
          </a:solidFill>
        </p:spPr>
        <p:txBody>
          <a:bodyPr wrap="square" lIns="0" tIns="0" rIns="0" bIns="0" rtlCol="0"/>
          <a:lstStyle/>
          <a:p>
            <a:endParaRPr/>
          </a:p>
        </p:txBody>
      </p:sp>
      <p:sp>
        <p:nvSpPr>
          <p:cNvPr id="6" name="object 6"/>
          <p:cNvSpPr/>
          <p:nvPr/>
        </p:nvSpPr>
        <p:spPr>
          <a:xfrm>
            <a:off x="0" y="9148738"/>
            <a:ext cx="2160905" cy="2160270"/>
          </a:xfrm>
          <a:custGeom>
            <a:avLst/>
            <a:gdLst/>
            <a:ahLst/>
            <a:cxnLst/>
            <a:rect l="l" t="t" r="r" b="b"/>
            <a:pathLst>
              <a:path w="2160905" h="2160270">
                <a:moveTo>
                  <a:pt x="1005" y="0"/>
                </a:moveTo>
                <a:lnTo>
                  <a:pt x="0" y="1005"/>
                </a:lnTo>
                <a:lnTo>
                  <a:pt x="0" y="2159819"/>
                </a:lnTo>
                <a:lnTo>
                  <a:pt x="2160824" y="2159819"/>
                </a:lnTo>
                <a:lnTo>
                  <a:pt x="1005" y="0"/>
                </a:lnTo>
                <a:close/>
              </a:path>
            </a:pathLst>
          </a:custGeom>
          <a:solidFill>
            <a:srgbClr val="E84610"/>
          </a:solidFill>
        </p:spPr>
        <p:txBody>
          <a:bodyPr wrap="square" lIns="0" tIns="0" rIns="0" bIns="0" rtlCol="0"/>
          <a:lstStyle/>
          <a:p>
            <a:endParaRPr/>
          </a:p>
        </p:txBody>
      </p:sp>
      <p:sp>
        <p:nvSpPr>
          <p:cNvPr id="7" name="object 7"/>
          <p:cNvSpPr/>
          <p:nvPr/>
        </p:nvSpPr>
        <p:spPr>
          <a:xfrm>
            <a:off x="2293123" y="4674800"/>
            <a:ext cx="3570604" cy="859155"/>
          </a:xfrm>
          <a:custGeom>
            <a:avLst/>
            <a:gdLst/>
            <a:ahLst/>
            <a:cxnLst/>
            <a:rect l="l" t="t" r="r" b="b"/>
            <a:pathLst>
              <a:path w="3570604" h="859154">
                <a:moveTo>
                  <a:pt x="3570571" y="0"/>
                </a:moveTo>
                <a:lnTo>
                  <a:pt x="0" y="0"/>
                </a:lnTo>
                <a:lnTo>
                  <a:pt x="0" y="858612"/>
                </a:lnTo>
                <a:lnTo>
                  <a:pt x="3570571" y="858612"/>
                </a:lnTo>
                <a:lnTo>
                  <a:pt x="3570571" y="0"/>
                </a:lnTo>
                <a:close/>
              </a:path>
            </a:pathLst>
          </a:custGeom>
          <a:solidFill>
            <a:srgbClr val="E84610"/>
          </a:solidFill>
        </p:spPr>
        <p:txBody>
          <a:bodyPr wrap="square" lIns="0" tIns="0" rIns="0" bIns="0" rtlCol="0"/>
          <a:lstStyle/>
          <a:p>
            <a:endParaRPr/>
          </a:p>
        </p:txBody>
      </p:sp>
      <p:sp>
        <p:nvSpPr>
          <p:cNvPr id="8" name="object 8"/>
          <p:cNvSpPr/>
          <p:nvPr/>
        </p:nvSpPr>
        <p:spPr>
          <a:xfrm>
            <a:off x="2293123" y="6679095"/>
            <a:ext cx="4638675" cy="859155"/>
          </a:xfrm>
          <a:custGeom>
            <a:avLst/>
            <a:gdLst/>
            <a:ahLst/>
            <a:cxnLst/>
            <a:rect l="l" t="t" r="r" b="b"/>
            <a:pathLst>
              <a:path w="4638675" h="859154">
                <a:moveTo>
                  <a:pt x="4638602" y="0"/>
                </a:moveTo>
                <a:lnTo>
                  <a:pt x="0" y="0"/>
                </a:lnTo>
                <a:lnTo>
                  <a:pt x="0" y="858612"/>
                </a:lnTo>
                <a:lnTo>
                  <a:pt x="4638602" y="858612"/>
                </a:lnTo>
                <a:lnTo>
                  <a:pt x="4638602" y="0"/>
                </a:lnTo>
                <a:close/>
              </a:path>
            </a:pathLst>
          </a:custGeom>
          <a:solidFill>
            <a:srgbClr val="E84610"/>
          </a:solidFill>
        </p:spPr>
        <p:txBody>
          <a:bodyPr wrap="square" lIns="0" tIns="0" rIns="0" bIns="0" rtlCol="0"/>
          <a:lstStyle/>
          <a:p>
            <a:endParaRPr/>
          </a:p>
        </p:txBody>
      </p:sp>
      <p:sp>
        <p:nvSpPr>
          <p:cNvPr id="9" name="object 9"/>
          <p:cNvSpPr/>
          <p:nvPr/>
        </p:nvSpPr>
        <p:spPr>
          <a:xfrm>
            <a:off x="2293123" y="5684361"/>
            <a:ext cx="5507990" cy="859155"/>
          </a:xfrm>
          <a:custGeom>
            <a:avLst/>
            <a:gdLst/>
            <a:ahLst/>
            <a:cxnLst/>
            <a:rect l="l" t="t" r="r" b="b"/>
            <a:pathLst>
              <a:path w="5507990" h="859154">
                <a:moveTo>
                  <a:pt x="5507685" y="0"/>
                </a:moveTo>
                <a:lnTo>
                  <a:pt x="0" y="0"/>
                </a:lnTo>
                <a:lnTo>
                  <a:pt x="0" y="858612"/>
                </a:lnTo>
                <a:lnTo>
                  <a:pt x="5507685" y="858612"/>
                </a:lnTo>
                <a:lnTo>
                  <a:pt x="5507685" y="0"/>
                </a:lnTo>
                <a:close/>
              </a:path>
            </a:pathLst>
          </a:custGeom>
          <a:solidFill>
            <a:srgbClr val="E84610"/>
          </a:solidFill>
        </p:spPr>
        <p:txBody>
          <a:bodyPr wrap="square" lIns="0" tIns="0" rIns="0" bIns="0" rtlCol="0"/>
          <a:lstStyle/>
          <a:p>
            <a:endParaRPr/>
          </a:p>
        </p:txBody>
      </p:sp>
      <p:sp>
        <p:nvSpPr>
          <p:cNvPr id="10" name="object 10"/>
          <p:cNvSpPr txBox="1">
            <a:spLocks noGrp="1"/>
          </p:cNvSpPr>
          <p:nvPr>
            <p:ph type="title"/>
          </p:nvPr>
        </p:nvSpPr>
        <p:spPr>
          <a:xfrm>
            <a:off x="2406074" y="1518241"/>
            <a:ext cx="5885180" cy="3091815"/>
          </a:xfrm>
          <a:prstGeom prst="rect">
            <a:avLst/>
          </a:prstGeom>
        </p:spPr>
        <p:txBody>
          <a:bodyPr vert="horz" wrap="square" lIns="0" tIns="73660" rIns="0" bIns="0" rtlCol="0">
            <a:spAutoFit/>
          </a:bodyPr>
          <a:lstStyle/>
          <a:p>
            <a:pPr marL="12700" marR="5080">
              <a:lnSpc>
                <a:spcPts val="7920"/>
              </a:lnSpc>
              <a:spcBef>
                <a:spcPts val="580"/>
              </a:spcBef>
            </a:pPr>
            <a:r>
              <a:rPr dirty="0">
                <a:solidFill>
                  <a:srgbClr val="FFFFFF"/>
                </a:solidFill>
              </a:rPr>
              <a:t>WHY</a:t>
            </a:r>
            <a:r>
              <a:rPr spc="-409" dirty="0">
                <a:solidFill>
                  <a:srgbClr val="FFFFFF"/>
                </a:solidFill>
              </a:rPr>
              <a:t> </a:t>
            </a:r>
            <a:r>
              <a:rPr dirty="0">
                <a:solidFill>
                  <a:srgbClr val="FFFFFF"/>
                </a:solidFill>
              </a:rPr>
              <a:t>DO</a:t>
            </a:r>
            <a:r>
              <a:rPr spc="-400" dirty="0">
                <a:solidFill>
                  <a:srgbClr val="FFFFFF"/>
                </a:solidFill>
              </a:rPr>
              <a:t> </a:t>
            </a:r>
            <a:r>
              <a:rPr spc="-25" dirty="0">
                <a:solidFill>
                  <a:srgbClr val="FFFFFF"/>
                </a:solidFill>
              </a:rPr>
              <a:t>IFI </a:t>
            </a:r>
            <a:r>
              <a:rPr spc="-229" dirty="0">
                <a:solidFill>
                  <a:srgbClr val="FFFFFF"/>
                </a:solidFill>
              </a:rPr>
              <a:t>SAFEGUARDS </a:t>
            </a:r>
            <a:r>
              <a:rPr spc="-130" dirty="0">
                <a:solidFill>
                  <a:srgbClr val="FFFFFF"/>
                </a:solidFill>
              </a:rPr>
              <a:t>M</a:t>
            </a:r>
            <a:r>
              <a:rPr spc="-765" dirty="0">
                <a:solidFill>
                  <a:srgbClr val="FFFFFF"/>
                </a:solidFill>
              </a:rPr>
              <a:t>A</a:t>
            </a:r>
            <a:r>
              <a:rPr spc="-20" dirty="0">
                <a:solidFill>
                  <a:srgbClr val="FFFFFF"/>
                </a:solidFill>
              </a:rPr>
              <a:t>T</a:t>
            </a:r>
            <a:r>
              <a:rPr spc="-215" dirty="0">
                <a:solidFill>
                  <a:srgbClr val="FFFFFF"/>
                </a:solidFill>
              </a:rPr>
              <a:t>T</a:t>
            </a:r>
            <a:r>
              <a:rPr spc="-180" dirty="0">
                <a:solidFill>
                  <a:srgbClr val="FFFFFF"/>
                </a:solidFill>
              </a:rPr>
              <a:t>E</a:t>
            </a:r>
            <a:r>
              <a:rPr spc="20" dirty="0">
                <a:solidFill>
                  <a:srgbClr val="FFFFFF"/>
                </a:solidFill>
              </a:rPr>
              <a:t>R</a:t>
            </a:r>
            <a:r>
              <a:rPr spc="-260" dirty="0">
                <a:solidFill>
                  <a:srgbClr val="FFFFFF"/>
                </a:solidFill>
              </a:rPr>
              <a:t> </a:t>
            </a:r>
            <a:r>
              <a:rPr spc="-25" dirty="0">
                <a:solidFill>
                  <a:srgbClr val="FFFFFF"/>
                </a:solidFill>
              </a:rPr>
              <a:t>TO</a:t>
            </a:r>
          </a:p>
        </p:txBody>
      </p:sp>
      <p:sp>
        <p:nvSpPr>
          <p:cNvPr id="11" name="object 11"/>
          <p:cNvSpPr txBox="1"/>
          <p:nvPr/>
        </p:nvSpPr>
        <p:spPr>
          <a:xfrm>
            <a:off x="2406074" y="4534233"/>
            <a:ext cx="6528434" cy="5102225"/>
          </a:xfrm>
          <a:prstGeom prst="rect">
            <a:avLst/>
          </a:prstGeom>
        </p:spPr>
        <p:txBody>
          <a:bodyPr vert="horz" wrap="square" lIns="0" tIns="73025" rIns="0" bIns="0" rtlCol="0">
            <a:spAutoFit/>
          </a:bodyPr>
          <a:lstStyle/>
          <a:p>
            <a:pPr marL="12700" marR="17780">
              <a:lnSpc>
                <a:spcPts val="7920"/>
              </a:lnSpc>
              <a:spcBef>
                <a:spcPts val="575"/>
              </a:spcBef>
            </a:pPr>
            <a:r>
              <a:rPr sz="6900" b="1" spc="-10" dirty="0">
                <a:solidFill>
                  <a:srgbClr val="FFFFFF"/>
                </a:solidFill>
                <a:latin typeface="Arial"/>
                <a:cs typeface="Arial"/>
              </a:rPr>
              <a:t>WOMEN </a:t>
            </a:r>
            <a:r>
              <a:rPr sz="6900" b="1" spc="-45" dirty="0">
                <a:solidFill>
                  <a:srgbClr val="FFFFFF"/>
                </a:solidFill>
                <a:latin typeface="Arial"/>
                <a:cs typeface="Arial"/>
              </a:rPr>
              <a:t>TRANSPORT </a:t>
            </a:r>
            <a:r>
              <a:rPr sz="6900" b="1" spc="-165" dirty="0">
                <a:solidFill>
                  <a:srgbClr val="FFFFFF"/>
                </a:solidFill>
                <a:latin typeface="Arial"/>
                <a:cs typeface="Arial"/>
              </a:rPr>
              <a:t>WORKERS</a:t>
            </a:r>
            <a:r>
              <a:rPr sz="6900" b="1" spc="-285" dirty="0">
                <a:solidFill>
                  <a:srgbClr val="FFFFFF"/>
                </a:solidFill>
                <a:latin typeface="Arial"/>
                <a:cs typeface="Arial"/>
              </a:rPr>
              <a:t> </a:t>
            </a:r>
            <a:r>
              <a:rPr sz="6900" b="1" spc="-140" dirty="0">
                <a:solidFill>
                  <a:srgbClr val="FFFFFF"/>
                </a:solidFill>
                <a:latin typeface="Arial"/>
                <a:cs typeface="Arial"/>
              </a:rPr>
              <a:t>AND </a:t>
            </a:r>
            <a:r>
              <a:rPr sz="6900" b="1" spc="-105" dirty="0">
                <a:solidFill>
                  <a:srgbClr val="FFFFFF"/>
                </a:solidFill>
                <a:latin typeface="Arial"/>
                <a:cs typeface="Arial"/>
              </a:rPr>
              <a:t>THEIR</a:t>
            </a:r>
            <a:r>
              <a:rPr sz="6900" b="1" spc="-380" dirty="0">
                <a:solidFill>
                  <a:srgbClr val="FFFFFF"/>
                </a:solidFill>
                <a:latin typeface="Arial"/>
                <a:cs typeface="Arial"/>
              </a:rPr>
              <a:t> </a:t>
            </a:r>
            <a:r>
              <a:rPr sz="6900" b="1" spc="-10" dirty="0">
                <a:solidFill>
                  <a:srgbClr val="FFFFFF"/>
                </a:solidFill>
                <a:latin typeface="Arial"/>
                <a:cs typeface="Arial"/>
              </a:rPr>
              <a:t>TRADE </a:t>
            </a:r>
            <a:r>
              <a:rPr sz="6900" b="1" spc="-45" dirty="0">
                <a:solidFill>
                  <a:srgbClr val="FFFFFF"/>
                </a:solidFill>
                <a:latin typeface="Arial"/>
                <a:cs typeface="Arial"/>
              </a:rPr>
              <a:t>UNIONS?</a:t>
            </a:r>
            <a:endParaRPr sz="6900" dirty="0">
              <a:latin typeface="Arial"/>
              <a:cs typeface="Arial"/>
            </a:endParaRPr>
          </a:p>
        </p:txBody>
      </p:sp>
      <p:sp>
        <p:nvSpPr>
          <p:cNvPr id="12" name="object 12"/>
          <p:cNvSpPr/>
          <p:nvPr/>
        </p:nvSpPr>
        <p:spPr>
          <a:xfrm>
            <a:off x="0" y="0"/>
            <a:ext cx="2160270" cy="2160270"/>
          </a:xfrm>
          <a:custGeom>
            <a:avLst/>
            <a:gdLst/>
            <a:ahLst/>
            <a:cxnLst/>
            <a:rect l="l" t="t" r="r" b="b"/>
            <a:pathLst>
              <a:path w="2160270" h="2160270">
                <a:moveTo>
                  <a:pt x="2159819" y="0"/>
                </a:moveTo>
                <a:lnTo>
                  <a:pt x="0" y="0"/>
                </a:lnTo>
                <a:lnTo>
                  <a:pt x="0" y="2159819"/>
                </a:lnTo>
                <a:lnTo>
                  <a:pt x="2159819" y="0"/>
                </a:lnTo>
                <a:close/>
              </a:path>
            </a:pathLst>
          </a:custGeom>
          <a:solidFill>
            <a:srgbClr val="E84610"/>
          </a:solidFill>
        </p:spPr>
        <p:txBody>
          <a:bodyPr wrap="square" lIns="0" tIns="0" rIns="0" bIns="0" rtlCol="0"/>
          <a:lstStyle/>
          <a:p>
            <a:endParaRPr/>
          </a:p>
        </p:txBody>
      </p:sp>
      <p:sp>
        <p:nvSpPr>
          <p:cNvPr id="13" name="object 13"/>
          <p:cNvSpPr/>
          <p:nvPr/>
        </p:nvSpPr>
        <p:spPr>
          <a:xfrm>
            <a:off x="16715601" y="9665087"/>
            <a:ext cx="1015365" cy="1015365"/>
          </a:xfrm>
          <a:custGeom>
            <a:avLst/>
            <a:gdLst/>
            <a:ahLst/>
            <a:cxnLst/>
            <a:rect l="l" t="t" r="r" b="b"/>
            <a:pathLst>
              <a:path w="1015365" h="1015365">
                <a:moveTo>
                  <a:pt x="507593" y="0"/>
                </a:moveTo>
                <a:lnTo>
                  <a:pt x="458711" y="2324"/>
                </a:lnTo>
                <a:lnTo>
                  <a:pt x="411137" y="9144"/>
                </a:lnTo>
                <a:lnTo>
                  <a:pt x="365099" y="20269"/>
                </a:lnTo>
                <a:lnTo>
                  <a:pt x="320789" y="35471"/>
                </a:lnTo>
                <a:lnTo>
                  <a:pt x="278447" y="54546"/>
                </a:lnTo>
                <a:lnTo>
                  <a:pt x="238252" y="77266"/>
                </a:lnTo>
                <a:lnTo>
                  <a:pt x="200456" y="103428"/>
                </a:lnTo>
                <a:lnTo>
                  <a:pt x="165239" y="132829"/>
                </a:lnTo>
                <a:lnTo>
                  <a:pt x="132829" y="165239"/>
                </a:lnTo>
                <a:lnTo>
                  <a:pt x="103428" y="200456"/>
                </a:lnTo>
                <a:lnTo>
                  <a:pt x="77266" y="238252"/>
                </a:lnTo>
                <a:lnTo>
                  <a:pt x="54546" y="278447"/>
                </a:lnTo>
                <a:lnTo>
                  <a:pt x="35471" y="320789"/>
                </a:lnTo>
                <a:lnTo>
                  <a:pt x="20269" y="365099"/>
                </a:lnTo>
                <a:lnTo>
                  <a:pt x="9144" y="411137"/>
                </a:lnTo>
                <a:lnTo>
                  <a:pt x="2324" y="458711"/>
                </a:lnTo>
                <a:lnTo>
                  <a:pt x="0" y="507593"/>
                </a:lnTo>
                <a:lnTo>
                  <a:pt x="2324" y="556475"/>
                </a:lnTo>
                <a:lnTo>
                  <a:pt x="9144" y="604062"/>
                </a:lnTo>
                <a:lnTo>
                  <a:pt x="20269" y="650100"/>
                </a:lnTo>
                <a:lnTo>
                  <a:pt x="35471" y="694410"/>
                </a:lnTo>
                <a:lnTo>
                  <a:pt x="54546" y="736765"/>
                </a:lnTo>
                <a:lnTo>
                  <a:pt x="77266" y="776947"/>
                </a:lnTo>
                <a:lnTo>
                  <a:pt x="103428" y="814755"/>
                </a:lnTo>
                <a:lnTo>
                  <a:pt x="132829" y="849972"/>
                </a:lnTo>
                <a:lnTo>
                  <a:pt x="165239" y="882396"/>
                </a:lnTo>
                <a:lnTo>
                  <a:pt x="200456" y="911783"/>
                </a:lnTo>
                <a:lnTo>
                  <a:pt x="238252" y="937958"/>
                </a:lnTo>
                <a:lnTo>
                  <a:pt x="278447" y="960678"/>
                </a:lnTo>
                <a:lnTo>
                  <a:pt x="320789" y="979754"/>
                </a:lnTo>
                <a:lnTo>
                  <a:pt x="365099" y="994956"/>
                </a:lnTo>
                <a:lnTo>
                  <a:pt x="411137" y="1006081"/>
                </a:lnTo>
                <a:lnTo>
                  <a:pt x="458711" y="1012901"/>
                </a:lnTo>
                <a:lnTo>
                  <a:pt x="507593" y="1015225"/>
                </a:lnTo>
                <a:lnTo>
                  <a:pt x="507593" y="1010373"/>
                </a:lnTo>
                <a:lnTo>
                  <a:pt x="507593" y="1007046"/>
                </a:lnTo>
                <a:lnTo>
                  <a:pt x="460451" y="1004608"/>
                </a:lnTo>
                <a:lnTo>
                  <a:pt x="414667" y="997470"/>
                </a:lnTo>
                <a:lnTo>
                  <a:pt x="370471" y="985862"/>
                </a:lnTo>
                <a:lnTo>
                  <a:pt x="328117" y="970038"/>
                </a:lnTo>
                <a:lnTo>
                  <a:pt x="287807" y="950201"/>
                </a:lnTo>
                <a:lnTo>
                  <a:pt x="249783" y="926617"/>
                </a:lnTo>
                <a:lnTo>
                  <a:pt x="214287" y="899502"/>
                </a:lnTo>
                <a:lnTo>
                  <a:pt x="181546" y="869099"/>
                </a:lnTo>
                <a:lnTo>
                  <a:pt x="151777" y="835660"/>
                </a:lnTo>
                <a:lnTo>
                  <a:pt x="125234" y="799401"/>
                </a:lnTo>
                <a:lnTo>
                  <a:pt x="102146" y="760577"/>
                </a:lnTo>
                <a:lnTo>
                  <a:pt x="82727" y="719404"/>
                </a:lnTo>
                <a:lnTo>
                  <a:pt x="67221" y="676135"/>
                </a:lnTo>
                <a:lnTo>
                  <a:pt x="55854" y="630999"/>
                </a:lnTo>
                <a:lnTo>
                  <a:pt x="48869" y="584250"/>
                </a:lnTo>
                <a:lnTo>
                  <a:pt x="46482" y="536092"/>
                </a:lnTo>
                <a:lnTo>
                  <a:pt x="48869" y="487946"/>
                </a:lnTo>
                <a:lnTo>
                  <a:pt x="55854" y="441185"/>
                </a:lnTo>
                <a:lnTo>
                  <a:pt x="67221" y="396049"/>
                </a:lnTo>
                <a:lnTo>
                  <a:pt x="82727" y="352780"/>
                </a:lnTo>
                <a:lnTo>
                  <a:pt x="102146" y="311607"/>
                </a:lnTo>
                <a:lnTo>
                  <a:pt x="125234" y="272783"/>
                </a:lnTo>
                <a:lnTo>
                  <a:pt x="151777" y="236524"/>
                </a:lnTo>
                <a:lnTo>
                  <a:pt x="181546" y="203085"/>
                </a:lnTo>
                <a:lnTo>
                  <a:pt x="214287" y="172681"/>
                </a:lnTo>
                <a:lnTo>
                  <a:pt x="249783" y="145580"/>
                </a:lnTo>
                <a:lnTo>
                  <a:pt x="287807" y="121983"/>
                </a:lnTo>
                <a:lnTo>
                  <a:pt x="328117" y="102158"/>
                </a:lnTo>
                <a:lnTo>
                  <a:pt x="370471" y="86321"/>
                </a:lnTo>
                <a:lnTo>
                  <a:pt x="414667" y="74714"/>
                </a:lnTo>
                <a:lnTo>
                  <a:pt x="460451" y="67576"/>
                </a:lnTo>
                <a:lnTo>
                  <a:pt x="507593" y="65138"/>
                </a:lnTo>
                <a:lnTo>
                  <a:pt x="507593" y="0"/>
                </a:lnTo>
                <a:close/>
              </a:path>
              <a:path w="1015365" h="1015365">
                <a:moveTo>
                  <a:pt x="742276" y="337197"/>
                </a:moveTo>
                <a:lnTo>
                  <a:pt x="741349" y="336194"/>
                </a:lnTo>
                <a:lnTo>
                  <a:pt x="726516" y="320141"/>
                </a:lnTo>
                <a:lnTo>
                  <a:pt x="507606" y="83261"/>
                </a:lnTo>
                <a:lnTo>
                  <a:pt x="410718" y="188099"/>
                </a:lnTo>
                <a:lnTo>
                  <a:pt x="410718" y="378358"/>
                </a:lnTo>
                <a:lnTo>
                  <a:pt x="356654" y="432904"/>
                </a:lnTo>
                <a:lnTo>
                  <a:pt x="306476" y="374700"/>
                </a:lnTo>
                <a:lnTo>
                  <a:pt x="360591" y="320141"/>
                </a:lnTo>
                <a:lnTo>
                  <a:pt x="410718" y="378358"/>
                </a:lnTo>
                <a:lnTo>
                  <a:pt x="410718" y="188099"/>
                </a:lnTo>
                <a:lnTo>
                  <a:pt x="115404" y="507606"/>
                </a:lnTo>
                <a:lnTo>
                  <a:pt x="214960" y="615315"/>
                </a:lnTo>
                <a:lnTo>
                  <a:pt x="271614" y="615289"/>
                </a:lnTo>
                <a:lnTo>
                  <a:pt x="309486" y="437286"/>
                </a:lnTo>
                <a:lnTo>
                  <a:pt x="459828" y="437286"/>
                </a:lnTo>
                <a:lnTo>
                  <a:pt x="460806" y="432904"/>
                </a:lnTo>
                <a:lnTo>
                  <a:pt x="463473" y="420839"/>
                </a:lnTo>
                <a:lnTo>
                  <a:pt x="467118" y="405574"/>
                </a:lnTo>
                <a:lnTo>
                  <a:pt x="470763" y="392036"/>
                </a:lnTo>
                <a:lnTo>
                  <a:pt x="474421" y="380784"/>
                </a:lnTo>
                <a:lnTo>
                  <a:pt x="552983" y="369316"/>
                </a:lnTo>
                <a:lnTo>
                  <a:pt x="547878" y="387197"/>
                </a:lnTo>
                <a:lnTo>
                  <a:pt x="543648" y="404469"/>
                </a:lnTo>
                <a:lnTo>
                  <a:pt x="539991" y="421157"/>
                </a:lnTo>
                <a:lnTo>
                  <a:pt x="536638" y="437286"/>
                </a:lnTo>
                <a:lnTo>
                  <a:pt x="623036" y="437286"/>
                </a:lnTo>
                <a:lnTo>
                  <a:pt x="623658" y="430911"/>
                </a:lnTo>
                <a:lnTo>
                  <a:pt x="624751" y="423951"/>
                </a:lnTo>
                <a:lnTo>
                  <a:pt x="626071" y="416801"/>
                </a:lnTo>
                <a:lnTo>
                  <a:pt x="627443" y="409905"/>
                </a:lnTo>
                <a:lnTo>
                  <a:pt x="643890" y="370636"/>
                </a:lnTo>
                <a:lnTo>
                  <a:pt x="645363" y="369316"/>
                </a:lnTo>
                <a:lnTo>
                  <a:pt x="668604" y="348386"/>
                </a:lnTo>
                <a:lnTo>
                  <a:pt x="696468" y="338467"/>
                </a:lnTo>
                <a:lnTo>
                  <a:pt x="722350" y="336194"/>
                </a:lnTo>
                <a:lnTo>
                  <a:pt x="729691" y="336194"/>
                </a:lnTo>
                <a:lnTo>
                  <a:pt x="736269" y="336524"/>
                </a:lnTo>
                <a:lnTo>
                  <a:pt x="742276" y="337197"/>
                </a:lnTo>
                <a:close/>
              </a:path>
              <a:path w="1015365" h="1015365">
                <a:moveTo>
                  <a:pt x="899756" y="507593"/>
                </a:moveTo>
                <a:lnTo>
                  <a:pt x="767041" y="364007"/>
                </a:lnTo>
                <a:lnTo>
                  <a:pt x="747522" y="396265"/>
                </a:lnTo>
                <a:lnTo>
                  <a:pt x="741794" y="393153"/>
                </a:lnTo>
                <a:lnTo>
                  <a:pt x="735609" y="390944"/>
                </a:lnTo>
                <a:lnTo>
                  <a:pt x="727202" y="390944"/>
                </a:lnTo>
                <a:lnTo>
                  <a:pt x="699846" y="437286"/>
                </a:lnTo>
                <a:lnTo>
                  <a:pt x="747979" y="437286"/>
                </a:lnTo>
                <a:lnTo>
                  <a:pt x="727202" y="487641"/>
                </a:lnTo>
                <a:lnTo>
                  <a:pt x="690575" y="487641"/>
                </a:lnTo>
                <a:lnTo>
                  <a:pt x="657466" y="650100"/>
                </a:lnTo>
                <a:lnTo>
                  <a:pt x="646506" y="687476"/>
                </a:lnTo>
                <a:lnTo>
                  <a:pt x="630326" y="720331"/>
                </a:lnTo>
                <a:lnTo>
                  <a:pt x="610184" y="748969"/>
                </a:lnTo>
                <a:lnTo>
                  <a:pt x="587311" y="773696"/>
                </a:lnTo>
                <a:lnTo>
                  <a:pt x="540918" y="733069"/>
                </a:lnTo>
                <a:lnTo>
                  <a:pt x="553834" y="716724"/>
                </a:lnTo>
                <a:lnTo>
                  <a:pt x="565086" y="697598"/>
                </a:lnTo>
                <a:lnTo>
                  <a:pt x="574205" y="675906"/>
                </a:lnTo>
                <a:lnTo>
                  <a:pt x="580656" y="651852"/>
                </a:lnTo>
                <a:lnTo>
                  <a:pt x="613765" y="487641"/>
                </a:lnTo>
                <a:lnTo>
                  <a:pt x="525614" y="487641"/>
                </a:lnTo>
                <a:lnTo>
                  <a:pt x="506196" y="579437"/>
                </a:lnTo>
                <a:lnTo>
                  <a:pt x="503161" y="598919"/>
                </a:lnTo>
                <a:lnTo>
                  <a:pt x="504367" y="610793"/>
                </a:lnTo>
                <a:lnTo>
                  <a:pt x="542378" y="613879"/>
                </a:lnTo>
                <a:lnTo>
                  <a:pt x="541959" y="657999"/>
                </a:lnTo>
                <a:lnTo>
                  <a:pt x="526288" y="663994"/>
                </a:lnTo>
                <a:lnTo>
                  <a:pt x="511314" y="668121"/>
                </a:lnTo>
                <a:lnTo>
                  <a:pt x="497446" y="670496"/>
                </a:lnTo>
                <a:lnTo>
                  <a:pt x="485025" y="671271"/>
                </a:lnTo>
                <a:lnTo>
                  <a:pt x="453491" y="668718"/>
                </a:lnTo>
                <a:lnTo>
                  <a:pt x="431812" y="659511"/>
                </a:lnTo>
                <a:lnTo>
                  <a:pt x="421055" y="641273"/>
                </a:lnTo>
                <a:lnTo>
                  <a:pt x="422300" y="611657"/>
                </a:lnTo>
                <a:lnTo>
                  <a:pt x="448792" y="487641"/>
                </a:lnTo>
                <a:lnTo>
                  <a:pt x="375742" y="487641"/>
                </a:lnTo>
                <a:lnTo>
                  <a:pt x="337832" y="665086"/>
                </a:lnTo>
                <a:lnTo>
                  <a:pt x="260985" y="665086"/>
                </a:lnTo>
                <a:lnTo>
                  <a:pt x="507593" y="931938"/>
                </a:lnTo>
                <a:lnTo>
                  <a:pt x="899756" y="507593"/>
                </a:lnTo>
                <a:close/>
              </a:path>
              <a:path w="1015365" h="1015365">
                <a:moveTo>
                  <a:pt x="1015199" y="507606"/>
                </a:moveTo>
                <a:lnTo>
                  <a:pt x="1012875" y="458724"/>
                </a:lnTo>
                <a:lnTo>
                  <a:pt x="1006055" y="411149"/>
                </a:lnTo>
                <a:lnTo>
                  <a:pt x="994930" y="365112"/>
                </a:lnTo>
                <a:lnTo>
                  <a:pt x="979728" y="320802"/>
                </a:lnTo>
                <a:lnTo>
                  <a:pt x="960653" y="278460"/>
                </a:lnTo>
                <a:lnTo>
                  <a:pt x="937933" y="238264"/>
                </a:lnTo>
                <a:lnTo>
                  <a:pt x="911771" y="200469"/>
                </a:lnTo>
                <a:lnTo>
                  <a:pt x="882370" y="165252"/>
                </a:lnTo>
                <a:lnTo>
                  <a:pt x="849960" y="132842"/>
                </a:lnTo>
                <a:lnTo>
                  <a:pt x="814743" y="103441"/>
                </a:lnTo>
                <a:lnTo>
                  <a:pt x="776935" y="77279"/>
                </a:lnTo>
                <a:lnTo>
                  <a:pt x="736752" y="54546"/>
                </a:lnTo>
                <a:lnTo>
                  <a:pt x="694410" y="35483"/>
                </a:lnTo>
                <a:lnTo>
                  <a:pt x="650100" y="20281"/>
                </a:lnTo>
                <a:lnTo>
                  <a:pt x="604062" y="9156"/>
                </a:lnTo>
                <a:lnTo>
                  <a:pt x="556488" y="2336"/>
                </a:lnTo>
                <a:lnTo>
                  <a:pt x="507606" y="12"/>
                </a:lnTo>
                <a:lnTo>
                  <a:pt x="507606" y="8191"/>
                </a:lnTo>
                <a:lnTo>
                  <a:pt x="554761" y="10629"/>
                </a:lnTo>
                <a:lnTo>
                  <a:pt x="600544" y="17767"/>
                </a:lnTo>
                <a:lnTo>
                  <a:pt x="644740" y="29362"/>
                </a:lnTo>
                <a:lnTo>
                  <a:pt x="687108" y="45199"/>
                </a:lnTo>
                <a:lnTo>
                  <a:pt x="727417" y="65024"/>
                </a:lnTo>
                <a:lnTo>
                  <a:pt x="765429" y="88620"/>
                </a:lnTo>
                <a:lnTo>
                  <a:pt x="800925" y="115722"/>
                </a:lnTo>
                <a:lnTo>
                  <a:pt x="833666" y="146113"/>
                </a:lnTo>
                <a:lnTo>
                  <a:pt x="863434" y="179552"/>
                </a:lnTo>
                <a:lnTo>
                  <a:pt x="889977" y="215811"/>
                </a:lnTo>
                <a:lnTo>
                  <a:pt x="913066" y="254635"/>
                </a:lnTo>
                <a:lnTo>
                  <a:pt x="932484" y="295808"/>
                </a:lnTo>
                <a:lnTo>
                  <a:pt x="947991" y="339077"/>
                </a:lnTo>
                <a:lnTo>
                  <a:pt x="959345" y="384213"/>
                </a:lnTo>
                <a:lnTo>
                  <a:pt x="966330" y="430974"/>
                </a:lnTo>
                <a:lnTo>
                  <a:pt x="968717" y="479132"/>
                </a:lnTo>
                <a:lnTo>
                  <a:pt x="966330" y="527278"/>
                </a:lnTo>
                <a:lnTo>
                  <a:pt x="959345" y="574040"/>
                </a:lnTo>
                <a:lnTo>
                  <a:pt x="947991" y="619163"/>
                </a:lnTo>
                <a:lnTo>
                  <a:pt x="932484" y="662432"/>
                </a:lnTo>
                <a:lnTo>
                  <a:pt x="913066" y="703592"/>
                </a:lnTo>
                <a:lnTo>
                  <a:pt x="889977" y="742416"/>
                </a:lnTo>
                <a:lnTo>
                  <a:pt x="863434" y="778675"/>
                </a:lnTo>
                <a:lnTo>
                  <a:pt x="833666" y="812114"/>
                </a:lnTo>
                <a:lnTo>
                  <a:pt x="800925" y="842518"/>
                </a:lnTo>
                <a:lnTo>
                  <a:pt x="765429" y="869619"/>
                </a:lnTo>
                <a:lnTo>
                  <a:pt x="727417" y="893216"/>
                </a:lnTo>
                <a:lnTo>
                  <a:pt x="687108" y="913041"/>
                </a:lnTo>
                <a:lnTo>
                  <a:pt x="644740" y="928878"/>
                </a:lnTo>
                <a:lnTo>
                  <a:pt x="600544" y="940485"/>
                </a:lnTo>
                <a:lnTo>
                  <a:pt x="554761" y="947623"/>
                </a:lnTo>
                <a:lnTo>
                  <a:pt x="507606" y="950048"/>
                </a:lnTo>
                <a:lnTo>
                  <a:pt x="507606" y="1015199"/>
                </a:lnTo>
                <a:lnTo>
                  <a:pt x="556488" y="1012875"/>
                </a:lnTo>
                <a:lnTo>
                  <a:pt x="604062" y="1006043"/>
                </a:lnTo>
                <a:lnTo>
                  <a:pt x="650100" y="994930"/>
                </a:lnTo>
                <a:lnTo>
                  <a:pt x="694410" y="979728"/>
                </a:lnTo>
                <a:lnTo>
                  <a:pt x="736752" y="960653"/>
                </a:lnTo>
                <a:lnTo>
                  <a:pt x="776935" y="937933"/>
                </a:lnTo>
                <a:lnTo>
                  <a:pt x="814743" y="911771"/>
                </a:lnTo>
                <a:lnTo>
                  <a:pt x="849960" y="882370"/>
                </a:lnTo>
                <a:lnTo>
                  <a:pt x="882370" y="849960"/>
                </a:lnTo>
                <a:lnTo>
                  <a:pt x="911771" y="814743"/>
                </a:lnTo>
                <a:lnTo>
                  <a:pt x="937933" y="776935"/>
                </a:lnTo>
                <a:lnTo>
                  <a:pt x="960653" y="736752"/>
                </a:lnTo>
                <a:lnTo>
                  <a:pt x="979728" y="694410"/>
                </a:lnTo>
                <a:lnTo>
                  <a:pt x="994930" y="650100"/>
                </a:lnTo>
                <a:lnTo>
                  <a:pt x="1006055" y="604062"/>
                </a:lnTo>
                <a:lnTo>
                  <a:pt x="1012875" y="556488"/>
                </a:lnTo>
                <a:lnTo>
                  <a:pt x="1015199" y="507606"/>
                </a:lnTo>
                <a:close/>
              </a:path>
            </a:pathLst>
          </a:custGeom>
          <a:solidFill>
            <a:srgbClr val="FFFFFF"/>
          </a:solidFill>
        </p:spPr>
        <p:txBody>
          <a:bodyPr wrap="square" lIns="0" tIns="0" rIns="0" bIns="0" rtlCol="0"/>
          <a:lstStyle/>
          <a:p>
            <a:endParaRPr/>
          </a:p>
        </p:txBody>
      </p:sp>
      <p:sp>
        <p:nvSpPr>
          <p:cNvPr id="14" name="object 14"/>
          <p:cNvSpPr/>
          <p:nvPr/>
        </p:nvSpPr>
        <p:spPr>
          <a:xfrm>
            <a:off x="17873940" y="10396707"/>
            <a:ext cx="1227455" cy="135890"/>
          </a:xfrm>
          <a:custGeom>
            <a:avLst/>
            <a:gdLst/>
            <a:ahLst/>
            <a:cxnLst/>
            <a:rect l="l" t="t" r="r" b="b"/>
            <a:pathLst>
              <a:path w="1227455" h="135890">
                <a:moveTo>
                  <a:pt x="85222" y="3287"/>
                </a:moveTo>
                <a:lnTo>
                  <a:pt x="0" y="3287"/>
                </a:lnTo>
                <a:lnTo>
                  <a:pt x="0" y="132069"/>
                </a:lnTo>
                <a:lnTo>
                  <a:pt x="23884" y="132069"/>
                </a:lnTo>
                <a:lnTo>
                  <a:pt x="23884" y="77536"/>
                </a:lnTo>
                <a:lnTo>
                  <a:pt x="77704" y="77536"/>
                </a:lnTo>
                <a:lnTo>
                  <a:pt x="77704" y="56930"/>
                </a:lnTo>
                <a:lnTo>
                  <a:pt x="23884" y="56930"/>
                </a:lnTo>
                <a:lnTo>
                  <a:pt x="23884" y="24784"/>
                </a:lnTo>
                <a:lnTo>
                  <a:pt x="85222" y="24784"/>
                </a:lnTo>
                <a:lnTo>
                  <a:pt x="85222" y="3287"/>
                </a:lnTo>
                <a:close/>
              </a:path>
              <a:path w="1227455" h="135890">
                <a:moveTo>
                  <a:pt x="212024" y="3287"/>
                </a:moveTo>
                <a:lnTo>
                  <a:pt x="120446" y="3287"/>
                </a:lnTo>
                <a:lnTo>
                  <a:pt x="120446" y="132069"/>
                </a:lnTo>
                <a:lnTo>
                  <a:pt x="216569" y="132069"/>
                </a:lnTo>
                <a:lnTo>
                  <a:pt x="216569" y="110394"/>
                </a:lnTo>
                <a:lnTo>
                  <a:pt x="144152" y="110394"/>
                </a:lnTo>
                <a:lnTo>
                  <a:pt x="144152" y="75882"/>
                </a:lnTo>
                <a:lnTo>
                  <a:pt x="206192" y="75882"/>
                </a:lnTo>
                <a:lnTo>
                  <a:pt x="206192" y="55108"/>
                </a:lnTo>
                <a:lnTo>
                  <a:pt x="144152" y="55108"/>
                </a:lnTo>
                <a:lnTo>
                  <a:pt x="144152" y="24784"/>
                </a:lnTo>
                <a:lnTo>
                  <a:pt x="212024" y="24784"/>
                </a:lnTo>
                <a:lnTo>
                  <a:pt x="212024" y="3287"/>
                </a:lnTo>
                <a:close/>
              </a:path>
              <a:path w="1227455" h="135890">
                <a:moveTo>
                  <a:pt x="301603" y="3287"/>
                </a:moveTo>
                <a:lnTo>
                  <a:pt x="255479" y="3287"/>
                </a:lnTo>
                <a:lnTo>
                  <a:pt x="255479" y="132069"/>
                </a:lnTo>
                <a:lnTo>
                  <a:pt x="296713" y="132069"/>
                </a:lnTo>
                <a:lnTo>
                  <a:pt x="307766" y="131821"/>
                </a:lnTo>
                <a:lnTo>
                  <a:pt x="350264" y="114067"/>
                </a:lnTo>
                <a:lnTo>
                  <a:pt x="352518" y="110394"/>
                </a:lnTo>
                <a:lnTo>
                  <a:pt x="279551" y="110394"/>
                </a:lnTo>
                <a:lnTo>
                  <a:pt x="279551" y="25140"/>
                </a:lnTo>
                <a:lnTo>
                  <a:pt x="351535" y="25140"/>
                </a:lnTo>
                <a:lnTo>
                  <a:pt x="339759" y="13308"/>
                </a:lnTo>
                <a:lnTo>
                  <a:pt x="329677" y="7694"/>
                </a:lnTo>
                <a:lnTo>
                  <a:pt x="319809" y="4744"/>
                </a:lnTo>
                <a:lnTo>
                  <a:pt x="310377" y="3571"/>
                </a:lnTo>
                <a:lnTo>
                  <a:pt x="301603" y="3287"/>
                </a:lnTo>
                <a:close/>
              </a:path>
              <a:path w="1227455" h="135890">
                <a:moveTo>
                  <a:pt x="351535" y="25140"/>
                </a:moveTo>
                <a:lnTo>
                  <a:pt x="292315" y="25140"/>
                </a:lnTo>
                <a:lnTo>
                  <a:pt x="302415" y="25321"/>
                </a:lnTo>
                <a:lnTo>
                  <a:pt x="309321" y="25778"/>
                </a:lnTo>
                <a:lnTo>
                  <a:pt x="338493" y="58769"/>
                </a:lnTo>
                <a:lnTo>
                  <a:pt x="339057" y="68950"/>
                </a:lnTo>
                <a:lnTo>
                  <a:pt x="337369" y="85768"/>
                </a:lnTo>
                <a:lnTo>
                  <a:pt x="301406" y="110217"/>
                </a:lnTo>
                <a:lnTo>
                  <a:pt x="289781" y="110394"/>
                </a:lnTo>
                <a:lnTo>
                  <a:pt x="352518" y="110394"/>
                </a:lnTo>
                <a:lnTo>
                  <a:pt x="358473" y="100691"/>
                </a:lnTo>
                <a:lnTo>
                  <a:pt x="363120" y="85225"/>
                </a:lnTo>
                <a:lnTo>
                  <a:pt x="364585" y="68772"/>
                </a:lnTo>
                <a:lnTo>
                  <a:pt x="363734" y="56155"/>
                </a:lnTo>
                <a:lnTo>
                  <a:pt x="360245" y="41311"/>
                </a:lnTo>
                <a:lnTo>
                  <a:pt x="352720" y="26331"/>
                </a:lnTo>
                <a:lnTo>
                  <a:pt x="351535" y="25140"/>
                </a:lnTo>
                <a:close/>
              </a:path>
              <a:path w="1227455" h="135890">
                <a:moveTo>
                  <a:pt x="492110" y="3287"/>
                </a:moveTo>
                <a:lnTo>
                  <a:pt x="400521" y="3287"/>
                </a:lnTo>
                <a:lnTo>
                  <a:pt x="400521" y="132069"/>
                </a:lnTo>
                <a:lnTo>
                  <a:pt x="496696" y="132069"/>
                </a:lnTo>
                <a:lnTo>
                  <a:pt x="496696" y="110394"/>
                </a:lnTo>
                <a:lnTo>
                  <a:pt x="424227" y="110394"/>
                </a:lnTo>
                <a:lnTo>
                  <a:pt x="424227" y="75882"/>
                </a:lnTo>
                <a:lnTo>
                  <a:pt x="486278" y="75882"/>
                </a:lnTo>
                <a:lnTo>
                  <a:pt x="486278" y="55108"/>
                </a:lnTo>
                <a:lnTo>
                  <a:pt x="424227" y="55108"/>
                </a:lnTo>
                <a:lnTo>
                  <a:pt x="424227" y="24784"/>
                </a:lnTo>
                <a:lnTo>
                  <a:pt x="492110" y="24784"/>
                </a:lnTo>
                <a:lnTo>
                  <a:pt x="492110" y="3287"/>
                </a:lnTo>
                <a:close/>
              </a:path>
              <a:path w="1227455" h="135890">
                <a:moveTo>
                  <a:pt x="578443" y="3287"/>
                </a:moveTo>
                <a:lnTo>
                  <a:pt x="537376" y="3287"/>
                </a:lnTo>
                <a:lnTo>
                  <a:pt x="537376" y="132069"/>
                </a:lnTo>
                <a:lnTo>
                  <a:pt x="561270" y="132069"/>
                </a:lnTo>
                <a:lnTo>
                  <a:pt x="561270" y="84259"/>
                </a:lnTo>
                <a:lnTo>
                  <a:pt x="609783" y="84259"/>
                </a:lnTo>
                <a:lnTo>
                  <a:pt x="607300" y="79714"/>
                </a:lnTo>
                <a:lnTo>
                  <a:pt x="614335" y="76729"/>
                </a:lnTo>
                <a:lnTo>
                  <a:pt x="622697" y="70436"/>
                </a:lnTo>
                <a:lnTo>
                  <a:pt x="626704" y="64416"/>
                </a:lnTo>
                <a:lnTo>
                  <a:pt x="561270" y="64416"/>
                </a:lnTo>
                <a:lnTo>
                  <a:pt x="561270" y="24072"/>
                </a:lnTo>
                <a:lnTo>
                  <a:pt x="627753" y="24072"/>
                </a:lnTo>
                <a:lnTo>
                  <a:pt x="624027" y="18192"/>
                </a:lnTo>
                <a:lnTo>
                  <a:pt x="618431" y="12554"/>
                </a:lnTo>
                <a:lnTo>
                  <a:pt x="609825" y="7297"/>
                </a:lnTo>
                <a:lnTo>
                  <a:pt x="600632" y="4579"/>
                </a:lnTo>
                <a:lnTo>
                  <a:pt x="590341" y="3532"/>
                </a:lnTo>
                <a:lnTo>
                  <a:pt x="578443" y="3287"/>
                </a:lnTo>
                <a:close/>
              </a:path>
              <a:path w="1227455" h="135890">
                <a:moveTo>
                  <a:pt x="609783" y="84259"/>
                </a:moveTo>
                <a:lnTo>
                  <a:pt x="582840" y="84259"/>
                </a:lnTo>
                <a:lnTo>
                  <a:pt x="608368" y="132069"/>
                </a:lnTo>
                <a:lnTo>
                  <a:pt x="635907" y="132069"/>
                </a:lnTo>
                <a:lnTo>
                  <a:pt x="609783" y="84259"/>
                </a:lnTo>
                <a:close/>
              </a:path>
              <a:path w="1227455" h="135890">
                <a:moveTo>
                  <a:pt x="627753" y="24072"/>
                </a:moveTo>
                <a:lnTo>
                  <a:pt x="572432" y="24072"/>
                </a:lnTo>
                <a:lnTo>
                  <a:pt x="581710" y="24139"/>
                </a:lnTo>
                <a:lnTo>
                  <a:pt x="588620" y="24478"/>
                </a:lnTo>
                <a:lnTo>
                  <a:pt x="608145" y="44312"/>
                </a:lnTo>
                <a:lnTo>
                  <a:pt x="605398" y="55155"/>
                </a:lnTo>
                <a:lnTo>
                  <a:pt x="598860" y="61077"/>
                </a:lnTo>
                <a:lnTo>
                  <a:pt x="591329" y="63508"/>
                </a:lnTo>
                <a:lnTo>
                  <a:pt x="585563" y="64050"/>
                </a:lnTo>
                <a:lnTo>
                  <a:pt x="581018" y="64228"/>
                </a:lnTo>
                <a:lnTo>
                  <a:pt x="577909" y="64416"/>
                </a:lnTo>
                <a:lnTo>
                  <a:pt x="626704" y="64416"/>
                </a:lnTo>
                <a:lnTo>
                  <a:pt x="629689" y="59932"/>
                </a:lnTo>
                <a:lnTo>
                  <a:pt x="632619" y="44312"/>
                </a:lnTo>
                <a:lnTo>
                  <a:pt x="631529" y="33968"/>
                </a:lnTo>
                <a:lnTo>
                  <a:pt x="628526" y="25291"/>
                </a:lnTo>
                <a:lnTo>
                  <a:pt x="627753" y="24072"/>
                </a:lnTo>
                <a:close/>
              </a:path>
              <a:path w="1227455" h="135890">
                <a:moveTo>
                  <a:pt x="727171" y="3287"/>
                </a:moveTo>
                <a:lnTo>
                  <a:pt x="699811" y="3287"/>
                </a:lnTo>
                <a:lnTo>
                  <a:pt x="656367" y="132069"/>
                </a:lnTo>
                <a:lnTo>
                  <a:pt x="682115" y="132069"/>
                </a:lnTo>
                <a:lnTo>
                  <a:pt x="689581" y="106897"/>
                </a:lnTo>
                <a:lnTo>
                  <a:pt x="762528" y="106897"/>
                </a:lnTo>
                <a:lnTo>
                  <a:pt x="755374" y="85934"/>
                </a:lnTo>
                <a:lnTo>
                  <a:pt x="695957" y="85934"/>
                </a:lnTo>
                <a:lnTo>
                  <a:pt x="713831" y="26606"/>
                </a:lnTo>
                <a:lnTo>
                  <a:pt x="735129" y="26606"/>
                </a:lnTo>
                <a:lnTo>
                  <a:pt x="727171" y="3287"/>
                </a:lnTo>
                <a:close/>
              </a:path>
              <a:path w="1227455" h="135890">
                <a:moveTo>
                  <a:pt x="762528" y="106897"/>
                </a:moveTo>
                <a:lnTo>
                  <a:pt x="737935" y="106897"/>
                </a:lnTo>
                <a:lnTo>
                  <a:pt x="745411" y="132069"/>
                </a:lnTo>
                <a:lnTo>
                  <a:pt x="771117" y="132069"/>
                </a:lnTo>
                <a:lnTo>
                  <a:pt x="762528" y="106897"/>
                </a:lnTo>
                <a:close/>
              </a:path>
              <a:path w="1227455" h="135890">
                <a:moveTo>
                  <a:pt x="735129" y="26606"/>
                </a:moveTo>
                <a:lnTo>
                  <a:pt x="713831" y="26606"/>
                </a:lnTo>
                <a:lnTo>
                  <a:pt x="731527" y="85934"/>
                </a:lnTo>
                <a:lnTo>
                  <a:pt x="755374" y="85934"/>
                </a:lnTo>
                <a:lnTo>
                  <a:pt x="735129"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18" y="3256"/>
                </a:moveTo>
                <a:lnTo>
                  <a:pt x="904401" y="3256"/>
                </a:lnTo>
                <a:lnTo>
                  <a:pt x="904401" y="132069"/>
                </a:lnTo>
                <a:lnTo>
                  <a:pt x="928118" y="132069"/>
                </a:lnTo>
                <a:lnTo>
                  <a:pt x="928118" y="3256"/>
                </a:lnTo>
                <a:close/>
              </a:path>
              <a:path w="1227455" h="135890">
                <a:moveTo>
                  <a:pt x="1028282" y="0"/>
                </a:moveTo>
                <a:lnTo>
                  <a:pt x="1003767" y="5059"/>
                </a:lnTo>
                <a:lnTo>
                  <a:pt x="984167" y="19149"/>
                </a:lnTo>
                <a:lnTo>
                  <a:pt x="971170" y="40635"/>
                </a:lnTo>
                <a:lnTo>
                  <a:pt x="966462" y="67882"/>
                </a:lnTo>
                <a:lnTo>
                  <a:pt x="967342" y="80117"/>
                </a:lnTo>
                <a:lnTo>
                  <a:pt x="983582" y="115692"/>
                </a:lnTo>
                <a:lnTo>
                  <a:pt x="1027937" y="135357"/>
                </a:lnTo>
                <a:lnTo>
                  <a:pt x="1054321" y="129964"/>
                </a:lnTo>
                <a:lnTo>
                  <a:pt x="1073750" y="115335"/>
                </a:lnTo>
                <a:lnTo>
                  <a:pt x="1074989" y="113116"/>
                </a:lnTo>
                <a:lnTo>
                  <a:pt x="1028680" y="113116"/>
                </a:lnTo>
                <a:lnTo>
                  <a:pt x="1013814" y="109952"/>
                </a:lnTo>
                <a:lnTo>
                  <a:pt x="1001944" y="100817"/>
                </a:lnTo>
                <a:lnTo>
                  <a:pt x="994082" y="86245"/>
                </a:lnTo>
                <a:lnTo>
                  <a:pt x="991236" y="66772"/>
                </a:lnTo>
                <a:lnTo>
                  <a:pt x="993894" y="48468"/>
                </a:lnTo>
                <a:lnTo>
                  <a:pt x="1001397" y="34345"/>
                </a:lnTo>
                <a:lnTo>
                  <a:pt x="1013036" y="25250"/>
                </a:lnTo>
                <a:lnTo>
                  <a:pt x="1028104" y="22030"/>
                </a:lnTo>
                <a:lnTo>
                  <a:pt x="1074231" y="22030"/>
                </a:lnTo>
                <a:lnTo>
                  <a:pt x="1071193" y="17339"/>
                </a:lnTo>
                <a:lnTo>
                  <a:pt x="1051440" y="4387"/>
                </a:lnTo>
                <a:lnTo>
                  <a:pt x="1028282" y="0"/>
                </a:lnTo>
                <a:close/>
              </a:path>
              <a:path w="1227455" h="135890">
                <a:moveTo>
                  <a:pt x="1074231" y="22030"/>
                </a:moveTo>
                <a:lnTo>
                  <a:pt x="1028104" y="22030"/>
                </a:lnTo>
                <a:lnTo>
                  <a:pt x="1044804" y="26051"/>
                </a:lnTo>
                <a:lnTo>
                  <a:pt x="1056736" y="36784"/>
                </a:lnTo>
                <a:lnTo>
                  <a:pt x="1063804" y="52236"/>
                </a:lnTo>
                <a:lnTo>
                  <a:pt x="1065915" y="70416"/>
                </a:lnTo>
                <a:lnTo>
                  <a:pt x="1062126" y="90186"/>
                </a:lnTo>
                <a:lnTo>
                  <a:pt x="1053117" y="103409"/>
                </a:lnTo>
                <a:lnTo>
                  <a:pt x="1041198" y="110810"/>
                </a:lnTo>
                <a:lnTo>
                  <a:pt x="1028680" y="113116"/>
                </a:lnTo>
                <a:lnTo>
                  <a:pt x="1074989" y="113116"/>
                </a:lnTo>
                <a:lnTo>
                  <a:pt x="1085784" y="93793"/>
                </a:lnTo>
                <a:lnTo>
                  <a:pt x="1089987" y="67662"/>
                </a:lnTo>
                <a:lnTo>
                  <a:pt x="1084918" y="38537"/>
                </a:lnTo>
                <a:lnTo>
                  <a:pt x="1074231" y="22030"/>
                </a:lnTo>
                <a:close/>
              </a:path>
              <a:path w="1227455" h="135890">
                <a:moveTo>
                  <a:pt x="1149629" y="3287"/>
                </a:moveTo>
                <a:lnTo>
                  <a:pt x="1127955" y="3287"/>
                </a:lnTo>
                <a:lnTo>
                  <a:pt x="1127955" y="132069"/>
                </a:lnTo>
                <a:lnTo>
                  <a:pt x="1151462" y="132069"/>
                </a:lnTo>
                <a:lnTo>
                  <a:pt x="1150027" y="41778"/>
                </a:lnTo>
                <a:lnTo>
                  <a:pt x="1173717" y="41778"/>
                </a:lnTo>
                <a:lnTo>
                  <a:pt x="1149629" y="3287"/>
                </a:lnTo>
                <a:close/>
              </a:path>
              <a:path w="1227455" h="135890">
                <a:moveTo>
                  <a:pt x="1173717" y="41778"/>
                </a:moveTo>
                <a:lnTo>
                  <a:pt x="1150027" y="41778"/>
                </a:lnTo>
                <a:lnTo>
                  <a:pt x="1206413" y="132069"/>
                </a:lnTo>
                <a:lnTo>
                  <a:pt x="1227376" y="132069"/>
                </a:lnTo>
                <a:lnTo>
                  <a:pt x="1227376" y="94311"/>
                </a:lnTo>
                <a:lnTo>
                  <a:pt x="1206591" y="94311"/>
                </a:lnTo>
                <a:lnTo>
                  <a:pt x="1173717" y="41778"/>
                </a:lnTo>
                <a:close/>
              </a:path>
              <a:path w="1227455" h="135890">
                <a:moveTo>
                  <a:pt x="1227376" y="3287"/>
                </a:moveTo>
                <a:lnTo>
                  <a:pt x="1203659" y="3287"/>
                </a:lnTo>
                <a:lnTo>
                  <a:pt x="1206591" y="94311"/>
                </a:lnTo>
                <a:lnTo>
                  <a:pt x="1227376" y="94311"/>
                </a:lnTo>
                <a:lnTo>
                  <a:pt x="1227376" y="3287"/>
                </a:lnTo>
                <a:close/>
              </a:path>
            </a:pathLst>
          </a:custGeom>
          <a:solidFill>
            <a:srgbClr val="FFFFFF"/>
          </a:solidFill>
        </p:spPr>
        <p:txBody>
          <a:bodyPr wrap="square" lIns="0" tIns="0" rIns="0" bIns="0" rtlCol="0"/>
          <a:lstStyle/>
          <a:p>
            <a:endParaRPr/>
          </a:p>
        </p:txBody>
      </p:sp>
      <p:sp>
        <p:nvSpPr>
          <p:cNvPr id="15" name="object 15"/>
          <p:cNvSpPr/>
          <p:nvPr/>
        </p:nvSpPr>
        <p:spPr>
          <a:xfrm>
            <a:off x="17861340" y="10207580"/>
            <a:ext cx="1036955" cy="135890"/>
          </a:xfrm>
          <a:custGeom>
            <a:avLst/>
            <a:gdLst/>
            <a:ahLst/>
            <a:cxnLst/>
            <a:rect l="l" t="t" r="r" b="b"/>
            <a:pathLst>
              <a:path w="1036955" h="135890">
                <a:moveTo>
                  <a:pt x="24637" y="3287"/>
                </a:moveTo>
                <a:lnTo>
                  <a:pt x="0" y="3287"/>
                </a:lnTo>
                <a:lnTo>
                  <a:pt x="26826" y="132100"/>
                </a:lnTo>
                <a:lnTo>
                  <a:pt x="54930" y="132100"/>
                </a:lnTo>
                <a:lnTo>
                  <a:pt x="61292" y="101452"/>
                </a:lnTo>
                <a:lnTo>
                  <a:pt x="42166" y="101452"/>
                </a:lnTo>
                <a:lnTo>
                  <a:pt x="24637" y="3287"/>
                </a:lnTo>
                <a:close/>
              </a:path>
              <a:path w="1036955" h="135890">
                <a:moveTo>
                  <a:pt x="92821" y="42511"/>
                </a:moveTo>
                <a:lnTo>
                  <a:pt x="73526" y="42511"/>
                </a:lnTo>
                <a:lnTo>
                  <a:pt x="91588" y="132100"/>
                </a:lnTo>
                <a:lnTo>
                  <a:pt x="119692" y="132100"/>
                </a:lnTo>
                <a:lnTo>
                  <a:pt x="126424" y="101452"/>
                </a:lnTo>
                <a:lnTo>
                  <a:pt x="105106" y="101452"/>
                </a:lnTo>
                <a:lnTo>
                  <a:pt x="92821" y="42511"/>
                </a:lnTo>
                <a:close/>
              </a:path>
              <a:path w="1036955" h="135890">
                <a:moveTo>
                  <a:pt x="84646" y="3287"/>
                </a:moveTo>
                <a:lnTo>
                  <a:pt x="62228" y="3287"/>
                </a:lnTo>
                <a:lnTo>
                  <a:pt x="42166" y="101452"/>
                </a:lnTo>
                <a:lnTo>
                  <a:pt x="61292" y="101452"/>
                </a:lnTo>
                <a:lnTo>
                  <a:pt x="73526" y="42511"/>
                </a:lnTo>
                <a:lnTo>
                  <a:pt x="92821" y="42511"/>
                </a:lnTo>
                <a:lnTo>
                  <a:pt x="84646" y="3287"/>
                </a:lnTo>
                <a:close/>
              </a:path>
              <a:path w="1036955" h="135890">
                <a:moveTo>
                  <a:pt x="147985" y="3287"/>
                </a:moveTo>
                <a:lnTo>
                  <a:pt x="123169" y="3287"/>
                </a:lnTo>
                <a:lnTo>
                  <a:pt x="105106" y="101452"/>
                </a:lnTo>
                <a:lnTo>
                  <a:pt x="126424" y="101452"/>
                </a:lnTo>
                <a:lnTo>
                  <a:pt x="147985" y="3287"/>
                </a:lnTo>
                <a:close/>
              </a:path>
              <a:path w="1036955" h="135890">
                <a:moveTo>
                  <a:pt x="231406" y="0"/>
                </a:moveTo>
                <a:lnTo>
                  <a:pt x="206889" y="5062"/>
                </a:lnTo>
                <a:lnTo>
                  <a:pt x="187286" y="19156"/>
                </a:lnTo>
                <a:lnTo>
                  <a:pt x="174285" y="40640"/>
                </a:lnTo>
                <a:lnTo>
                  <a:pt x="169575" y="67872"/>
                </a:lnTo>
                <a:lnTo>
                  <a:pt x="170457" y="80113"/>
                </a:lnTo>
                <a:lnTo>
                  <a:pt x="186716" y="115682"/>
                </a:lnTo>
                <a:lnTo>
                  <a:pt x="231061" y="135388"/>
                </a:lnTo>
                <a:lnTo>
                  <a:pt x="257440" y="129995"/>
                </a:lnTo>
                <a:lnTo>
                  <a:pt x="276868" y="115366"/>
                </a:lnTo>
                <a:lnTo>
                  <a:pt x="278107" y="113148"/>
                </a:lnTo>
                <a:lnTo>
                  <a:pt x="231783" y="113148"/>
                </a:lnTo>
                <a:lnTo>
                  <a:pt x="216926" y="109983"/>
                </a:lnTo>
                <a:lnTo>
                  <a:pt x="205067" y="100843"/>
                </a:lnTo>
                <a:lnTo>
                  <a:pt x="197212" y="86259"/>
                </a:lnTo>
                <a:lnTo>
                  <a:pt x="194371" y="66762"/>
                </a:lnTo>
                <a:lnTo>
                  <a:pt x="197023" y="48464"/>
                </a:lnTo>
                <a:lnTo>
                  <a:pt x="204516" y="34356"/>
                </a:lnTo>
                <a:lnTo>
                  <a:pt x="216153" y="25275"/>
                </a:lnTo>
                <a:lnTo>
                  <a:pt x="231239" y="22062"/>
                </a:lnTo>
                <a:lnTo>
                  <a:pt x="277350" y="22062"/>
                </a:lnTo>
                <a:lnTo>
                  <a:pt x="274300" y="17351"/>
                </a:lnTo>
                <a:lnTo>
                  <a:pt x="254545" y="4391"/>
                </a:lnTo>
                <a:lnTo>
                  <a:pt x="231406" y="0"/>
                </a:lnTo>
                <a:close/>
              </a:path>
              <a:path w="1036955" h="135890">
                <a:moveTo>
                  <a:pt x="277350" y="22062"/>
                </a:moveTo>
                <a:lnTo>
                  <a:pt x="231239" y="22062"/>
                </a:lnTo>
                <a:lnTo>
                  <a:pt x="247932" y="26076"/>
                </a:lnTo>
                <a:lnTo>
                  <a:pt x="259861" y="36799"/>
                </a:lnTo>
                <a:lnTo>
                  <a:pt x="266928" y="52250"/>
                </a:lnTo>
                <a:lnTo>
                  <a:pt x="269038" y="70448"/>
                </a:lnTo>
                <a:lnTo>
                  <a:pt x="265236" y="90199"/>
                </a:lnTo>
                <a:lnTo>
                  <a:pt x="256226" y="103424"/>
                </a:lnTo>
                <a:lnTo>
                  <a:pt x="244308" y="110836"/>
                </a:lnTo>
                <a:lnTo>
                  <a:pt x="231783" y="113148"/>
                </a:lnTo>
                <a:lnTo>
                  <a:pt x="278107" y="113148"/>
                </a:lnTo>
                <a:lnTo>
                  <a:pt x="288902" y="93825"/>
                </a:lnTo>
                <a:lnTo>
                  <a:pt x="293101" y="67694"/>
                </a:lnTo>
                <a:lnTo>
                  <a:pt x="288031" y="38559"/>
                </a:lnTo>
                <a:lnTo>
                  <a:pt x="277350" y="22062"/>
                </a:lnTo>
                <a:close/>
              </a:path>
              <a:path w="1036955" h="135890">
                <a:moveTo>
                  <a:pt x="371925" y="3287"/>
                </a:moveTo>
                <a:lnTo>
                  <a:pt x="330869" y="3287"/>
                </a:lnTo>
                <a:lnTo>
                  <a:pt x="330869" y="132100"/>
                </a:lnTo>
                <a:lnTo>
                  <a:pt x="354764" y="132100"/>
                </a:lnTo>
                <a:lnTo>
                  <a:pt x="354764" y="84290"/>
                </a:lnTo>
                <a:lnTo>
                  <a:pt x="403266" y="84290"/>
                </a:lnTo>
                <a:lnTo>
                  <a:pt x="400783" y="79746"/>
                </a:lnTo>
                <a:lnTo>
                  <a:pt x="407815" y="76742"/>
                </a:lnTo>
                <a:lnTo>
                  <a:pt x="416181" y="70450"/>
                </a:lnTo>
                <a:lnTo>
                  <a:pt x="420210" y="64406"/>
                </a:lnTo>
                <a:lnTo>
                  <a:pt x="354764" y="64406"/>
                </a:lnTo>
                <a:lnTo>
                  <a:pt x="354764" y="24062"/>
                </a:lnTo>
                <a:lnTo>
                  <a:pt x="421232" y="24062"/>
                </a:lnTo>
                <a:lnTo>
                  <a:pt x="417511" y="18201"/>
                </a:lnTo>
                <a:lnTo>
                  <a:pt x="411914" y="12586"/>
                </a:lnTo>
                <a:lnTo>
                  <a:pt x="403308" y="7310"/>
                </a:lnTo>
                <a:lnTo>
                  <a:pt x="394114" y="4583"/>
                </a:lnTo>
                <a:lnTo>
                  <a:pt x="383823" y="3533"/>
                </a:lnTo>
                <a:lnTo>
                  <a:pt x="371925" y="3287"/>
                </a:lnTo>
                <a:close/>
              </a:path>
              <a:path w="1036955" h="135890">
                <a:moveTo>
                  <a:pt x="403266" y="84290"/>
                </a:moveTo>
                <a:lnTo>
                  <a:pt x="376323" y="84290"/>
                </a:lnTo>
                <a:lnTo>
                  <a:pt x="401862" y="132100"/>
                </a:lnTo>
                <a:lnTo>
                  <a:pt x="429390" y="132100"/>
                </a:lnTo>
                <a:lnTo>
                  <a:pt x="403266" y="84290"/>
                </a:lnTo>
                <a:close/>
              </a:path>
              <a:path w="1036955" h="135890">
                <a:moveTo>
                  <a:pt x="421232" y="24062"/>
                </a:moveTo>
                <a:lnTo>
                  <a:pt x="365915" y="24062"/>
                </a:lnTo>
                <a:lnTo>
                  <a:pt x="375195" y="24130"/>
                </a:lnTo>
                <a:lnTo>
                  <a:pt x="382108" y="24473"/>
                </a:lnTo>
                <a:lnTo>
                  <a:pt x="401638" y="44333"/>
                </a:lnTo>
                <a:lnTo>
                  <a:pt x="398890" y="55177"/>
                </a:lnTo>
                <a:lnTo>
                  <a:pt x="392346" y="61091"/>
                </a:lnTo>
                <a:lnTo>
                  <a:pt x="384809" y="63508"/>
                </a:lnTo>
                <a:lnTo>
                  <a:pt x="379035" y="64039"/>
                </a:lnTo>
                <a:lnTo>
                  <a:pt x="374501" y="64217"/>
                </a:lnTo>
                <a:lnTo>
                  <a:pt x="371391" y="64406"/>
                </a:lnTo>
                <a:lnTo>
                  <a:pt x="420210" y="64406"/>
                </a:lnTo>
                <a:lnTo>
                  <a:pt x="423179" y="59953"/>
                </a:lnTo>
                <a:lnTo>
                  <a:pt x="426112" y="44333"/>
                </a:lnTo>
                <a:lnTo>
                  <a:pt x="425020" y="33976"/>
                </a:lnTo>
                <a:lnTo>
                  <a:pt x="422017" y="25298"/>
                </a:lnTo>
                <a:lnTo>
                  <a:pt x="421232" y="24062"/>
                </a:lnTo>
                <a:close/>
              </a:path>
              <a:path w="1036955" h="135890">
                <a:moveTo>
                  <a:pt x="494728" y="3287"/>
                </a:moveTo>
                <a:lnTo>
                  <a:pt x="470833" y="3287"/>
                </a:lnTo>
                <a:lnTo>
                  <a:pt x="470833" y="132100"/>
                </a:lnTo>
                <a:lnTo>
                  <a:pt x="494728" y="132100"/>
                </a:lnTo>
                <a:lnTo>
                  <a:pt x="494728" y="95620"/>
                </a:lnTo>
                <a:lnTo>
                  <a:pt x="515722" y="71516"/>
                </a:lnTo>
                <a:lnTo>
                  <a:pt x="543561" y="71516"/>
                </a:lnTo>
                <a:lnTo>
                  <a:pt x="538437" y="62396"/>
                </a:lnTo>
                <a:lnTo>
                  <a:pt x="494728" y="62396"/>
                </a:lnTo>
                <a:lnTo>
                  <a:pt x="494728" y="3287"/>
                </a:lnTo>
                <a:close/>
              </a:path>
              <a:path w="1036955" h="135890">
                <a:moveTo>
                  <a:pt x="543561" y="71516"/>
                </a:moveTo>
                <a:lnTo>
                  <a:pt x="515722" y="71516"/>
                </a:lnTo>
                <a:lnTo>
                  <a:pt x="550014" y="132100"/>
                </a:lnTo>
                <a:lnTo>
                  <a:pt x="577594" y="132100"/>
                </a:lnTo>
                <a:lnTo>
                  <a:pt x="543561" y="71516"/>
                </a:lnTo>
                <a:close/>
              </a:path>
              <a:path w="1036955" h="135890">
                <a:moveTo>
                  <a:pt x="574841" y="3287"/>
                </a:moveTo>
                <a:lnTo>
                  <a:pt x="546370" y="3287"/>
                </a:lnTo>
                <a:lnTo>
                  <a:pt x="494728" y="62396"/>
                </a:lnTo>
                <a:lnTo>
                  <a:pt x="538437" y="62396"/>
                </a:lnTo>
                <a:lnTo>
                  <a:pt x="532496" y="51820"/>
                </a:lnTo>
                <a:lnTo>
                  <a:pt x="574841" y="3287"/>
                </a:lnTo>
                <a:close/>
              </a:path>
              <a:path w="1036955" h="135890">
                <a:moveTo>
                  <a:pt x="702219" y="3287"/>
                </a:moveTo>
                <a:lnTo>
                  <a:pt x="610630" y="3287"/>
                </a:lnTo>
                <a:lnTo>
                  <a:pt x="610630" y="132100"/>
                </a:lnTo>
                <a:lnTo>
                  <a:pt x="706763" y="132100"/>
                </a:lnTo>
                <a:lnTo>
                  <a:pt x="706763" y="110394"/>
                </a:lnTo>
                <a:lnTo>
                  <a:pt x="634347" y="110394"/>
                </a:lnTo>
                <a:lnTo>
                  <a:pt x="634347" y="75882"/>
                </a:lnTo>
                <a:lnTo>
                  <a:pt x="696355" y="75882"/>
                </a:lnTo>
                <a:lnTo>
                  <a:pt x="696355" y="55108"/>
                </a:lnTo>
                <a:lnTo>
                  <a:pt x="634347" y="55108"/>
                </a:lnTo>
                <a:lnTo>
                  <a:pt x="634347" y="24784"/>
                </a:lnTo>
                <a:lnTo>
                  <a:pt x="702219" y="24784"/>
                </a:lnTo>
                <a:lnTo>
                  <a:pt x="702219" y="3287"/>
                </a:lnTo>
                <a:close/>
              </a:path>
              <a:path w="1036955" h="135890">
                <a:moveTo>
                  <a:pt x="788520" y="3287"/>
                </a:moveTo>
                <a:lnTo>
                  <a:pt x="747495" y="3287"/>
                </a:lnTo>
                <a:lnTo>
                  <a:pt x="747495" y="132100"/>
                </a:lnTo>
                <a:lnTo>
                  <a:pt x="771379" y="132100"/>
                </a:lnTo>
                <a:lnTo>
                  <a:pt x="771379" y="84290"/>
                </a:lnTo>
                <a:lnTo>
                  <a:pt x="819853" y="84290"/>
                </a:lnTo>
                <a:lnTo>
                  <a:pt x="817367" y="79746"/>
                </a:lnTo>
                <a:lnTo>
                  <a:pt x="824413" y="76742"/>
                </a:lnTo>
                <a:lnTo>
                  <a:pt x="832788" y="70450"/>
                </a:lnTo>
                <a:lnTo>
                  <a:pt x="836822" y="64406"/>
                </a:lnTo>
                <a:lnTo>
                  <a:pt x="771379" y="64406"/>
                </a:lnTo>
                <a:lnTo>
                  <a:pt x="771379" y="24062"/>
                </a:lnTo>
                <a:lnTo>
                  <a:pt x="837824" y="24062"/>
                </a:lnTo>
                <a:lnTo>
                  <a:pt x="834092" y="18201"/>
                </a:lnTo>
                <a:lnTo>
                  <a:pt x="828487" y="12586"/>
                </a:lnTo>
                <a:lnTo>
                  <a:pt x="819889" y="7310"/>
                </a:lnTo>
                <a:lnTo>
                  <a:pt x="810703" y="4583"/>
                </a:lnTo>
                <a:lnTo>
                  <a:pt x="800416" y="3533"/>
                </a:lnTo>
                <a:lnTo>
                  <a:pt x="788520" y="3287"/>
                </a:lnTo>
                <a:close/>
              </a:path>
              <a:path w="1036955" h="135890">
                <a:moveTo>
                  <a:pt x="819853" y="84290"/>
                </a:moveTo>
                <a:lnTo>
                  <a:pt x="792918" y="84290"/>
                </a:lnTo>
                <a:lnTo>
                  <a:pt x="818477" y="132100"/>
                </a:lnTo>
                <a:lnTo>
                  <a:pt x="846005" y="132100"/>
                </a:lnTo>
                <a:lnTo>
                  <a:pt x="819853" y="84290"/>
                </a:lnTo>
                <a:close/>
              </a:path>
              <a:path w="1036955" h="135890">
                <a:moveTo>
                  <a:pt x="837824" y="24062"/>
                </a:moveTo>
                <a:lnTo>
                  <a:pt x="782510" y="24062"/>
                </a:lnTo>
                <a:lnTo>
                  <a:pt x="791784" y="24130"/>
                </a:lnTo>
                <a:lnTo>
                  <a:pt x="798707" y="24473"/>
                </a:lnTo>
                <a:lnTo>
                  <a:pt x="818254" y="44333"/>
                </a:lnTo>
                <a:lnTo>
                  <a:pt x="815507" y="55177"/>
                </a:lnTo>
                <a:lnTo>
                  <a:pt x="808968" y="61091"/>
                </a:lnTo>
                <a:lnTo>
                  <a:pt x="801438" y="63508"/>
                </a:lnTo>
                <a:lnTo>
                  <a:pt x="795672" y="64039"/>
                </a:lnTo>
                <a:lnTo>
                  <a:pt x="791096" y="64217"/>
                </a:lnTo>
                <a:lnTo>
                  <a:pt x="787976" y="64406"/>
                </a:lnTo>
                <a:lnTo>
                  <a:pt x="836822" y="64406"/>
                </a:lnTo>
                <a:lnTo>
                  <a:pt x="839793" y="59953"/>
                </a:lnTo>
                <a:lnTo>
                  <a:pt x="842728" y="44333"/>
                </a:lnTo>
                <a:lnTo>
                  <a:pt x="841629" y="33976"/>
                </a:lnTo>
                <a:lnTo>
                  <a:pt x="838611" y="25298"/>
                </a:lnTo>
                <a:lnTo>
                  <a:pt x="837824" y="24062"/>
                </a:lnTo>
                <a:close/>
              </a:path>
              <a:path w="1036955" h="135890">
                <a:moveTo>
                  <a:pt x="893470" y="93798"/>
                </a:moveTo>
                <a:lnTo>
                  <a:pt x="873198" y="108038"/>
                </a:lnTo>
                <a:lnTo>
                  <a:pt x="881296" y="118101"/>
                </a:lnTo>
                <a:lnTo>
                  <a:pt x="890310" y="125168"/>
                </a:lnTo>
                <a:lnTo>
                  <a:pt x="899116" y="129778"/>
                </a:lnTo>
                <a:lnTo>
                  <a:pt x="906590" y="132467"/>
                </a:lnTo>
                <a:lnTo>
                  <a:pt x="914432" y="134634"/>
                </a:lnTo>
                <a:lnTo>
                  <a:pt x="922474" y="135388"/>
                </a:lnTo>
                <a:lnTo>
                  <a:pt x="929594" y="135388"/>
                </a:lnTo>
                <a:lnTo>
                  <a:pt x="949699" y="133073"/>
                </a:lnTo>
                <a:lnTo>
                  <a:pt x="967221" y="125763"/>
                </a:lnTo>
                <a:lnTo>
                  <a:pt x="979209" y="113326"/>
                </a:lnTo>
                <a:lnTo>
                  <a:pt x="933416" y="113326"/>
                </a:lnTo>
                <a:lnTo>
                  <a:pt x="916127" y="110943"/>
                </a:lnTo>
                <a:lnTo>
                  <a:pt x="904392" y="105344"/>
                </a:lnTo>
                <a:lnTo>
                  <a:pt x="897183" y="98854"/>
                </a:lnTo>
                <a:lnTo>
                  <a:pt x="893470" y="93798"/>
                </a:lnTo>
                <a:close/>
              </a:path>
              <a:path w="1036955" h="135890">
                <a:moveTo>
                  <a:pt x="931060" y="0"/>
                </a:moveTo>
                <a:lnTo>
                  <a:pt x="910311" y="2834"/>
                </a:lnTo>
                <a:lnTo>
                  <a:pt x="894229" y="10901"/>
                </a:lnTo>
                <a:lnTo>
                  <a:pt x="883832" y="23549"/>
                </a:lnTo>
                <a:lnTo>
                  <a:pt x="880140" y="40124"/>
                </a:lnTo>
                <a:lnTo>
                  <a:pt x="882710" y="53728"/>
                </a:lnTo>
                <a:lnTo>
                  <a:pt x="909888" y="74269"/>
                </a:lnTo>
                <a:lnTo>
                  <a:pt x="918076" y="76280"/>
                </a:lnTo>
                <a:lnTo>
                  <a:pt x="933594" y="79568"/>
                </a:lnTo>
                <a:lnTo>
                  <a:pt x="945301" y="82280"/>
                </a:lnTo>
                <a:lnTo>
                  <a:pt x="945657" y="82458"/>
                </a:lnTo>
                <a:lnTo>
                  <a:pt x="948578" y="83578"/>
                </a:lnTo>
                <a:lnTo>
                  <a:pt x="952588" y="85222"/>
                </a:lnTo>
                <a:lnTo>
                  <a:pt x="958243" y="88154"/>
                </a:lnTo>
                <a:lnTo>
                  <a:pt x="958243" y="100740"/>
                </a:lnTo>
                <a:lnTo>
                  <a:pt x="956588" y="107316"/>
                </a:lnTo>
                <a:lnTo>
                  <a:pt x="947300" y="111148"/>
                </a:lnTo>
                <a:lnTo>
                  <a:pt x="942725" y="112970"/>
                </a:lnTo>
                <a:lnTo>
                  <a:pt x="937992" y="113326"/>
                </a:lnTo>
                <a:lnTo>
                  <a:pt x="979209" y="113326"/>
                </a:lnTo>
                <a:lnTo>
                  <a:pt x="979608" y="112912"/>
                </a:lnTo>
                <a:lnTo>
                  <a:pt x="984305" y="93976"/>
                </a:lnTo>
                <a:lnTo>
                  <a:pt x="980217" y="76867"/>
                </a:lnTo>
                <a:lnTo>
                  <a:pt x="942536" y="55642"/>
                </a:lnTo>
                <a:lnTo>
                  <a:pt x="920589" y="50933"/>
                </a:lnTo>
                <a:lnTo>
                  <a:pt x="912974" y="48338"/>
                </a:lnTo>
                <a:lnTo>
                  <a:pt x="907555" y="44102"/>
                </a:lnTo>
                <a:lnTo>
                  <a:pt x="905490" y="37402"/>
                </a:lnTo>
                <a:lnTo>
                  <a:pt x="907464" y="30788"/>
                </a:lnTo>
                <a:lnTo>
                  <a:pt x="912778" y="25855"/>
                </a:lnTo>
                <a:lnTo>
                  <a:pt x="920518" y="22771"/>
                </a:lnTo>
                <a:lnTo>
                  <a:pt x="929772" y="21706"/>
                </a:lnTo>
                <a:lnTo>
                  <a:pt x="979108" y="21706"/>
                </a:lnTo>
                <a:lnTo>
                  <a:pt x="974835" y="16759"/>
                </a:lnTo>
                <a:lnTo>
                  <a:pt x="963958" y="8381"/>
                </a:lnTo>
                <a:lnTo>
                  <a:pt x="949585" y="2328"/>
                </a:lnTo>
                <a:lnTo>
                  <a:pt x="931060" y="0"/>
                </a:lnTo>
                <a:close/>
              </a:path>
              <a:path w="1036955" h="135890">
                <a:moveTo>
                  <a:pt x="979108" y="21706"/>
                </a:moveTo>
                <a:lnTo>
                  <a:pt x="929772" y="21706"/>
                </a:lnTo>
                <a:lnTo>
                  <a:pt x="943085" y="23800"/>
                </a:lnTo>
                <a:lnTo>
                  <a:pt x="952579" y="28887"/>
                </a:lnTo>
                <a:lnTo>
                  <a:pt x="959020" y="35174"/>
                </a:lnTo>
                <a:lnTo>
                  <a:pt x="963174" y="40867"/>
                </a:lnTo>
                <a:lnTo>
                  <a:pt x="982870" y="26062"/>
                </a:lnTo>
                <a:lnTo>
                  <a:pt x="979108" y="21706"/>
                </a:lnTo>
                <a:close/>
              </a:path>
              <a:path w="1036955" h="135890">
                <a:moveTo>
                  <a:pt x="1036345" y="3287"/>
                </a:moveTo>
                <a:lnTo>
                  <a:pt x="1012628" y="3287"/>
                </a:lnTo>
                <a:lnTo>
                  <a:pt x="1012628" y="28637"/>
                </a:lnTo>
                <a:lnTo>
                  <a:pt x="1023759" y="28637"/>
                </a:lnTo>
                <a:lnTo>
                  <a:pt x="1023759" y="40867"/>
                </a:lnTo>
                <a:lnTo>
                  <a:pt x="1013927" y="43768"/>
                </a:lnTo>
                <a:lnTo>
                  <a:pt x="1013927" y="53453"/>
                </a:lnTo>
                <a:lnTo>
                  <a:pt x="1018461" y="53066"/>
                </a:lnTo>
                <a:lnTo>
                  <a:pt x="1026649" y="52176"/>
                </a:lnTo>
                <a:lnTo>
                  <a:pt x="1036345" y="40124"/>
                </a:lnTo>
                <a:lnTo>
                  <a:pt x="1036345" y="3287"/>
                </a:lnTo>
                <a:close/>
              </a:path>
            </a:pathLst>
          </a:custGeom>
          <a:solidFill>
            <a:srgbClr val="FFFFFF"/>
          </a:solidFill>
        </p:spPr>
        <p:txBody>
          <a:bodyPr wrap="square" lIns="0" tIns="0" rIns="0" bIns="0" rtlCol="0"/>
          <a:lstStyle/>
          <a:p>
            <a:endParaRPr/>
          </a:p>
        </p:txBody>
      </p:sp>
      <p:sp>
        <p:nvSpPr>
          <p:cNvPr id="16" name="object 16"/>
          <p:cNvSpPr/>
          <p:nvPr/>
        </p:nvSpPr>
        <p:spPr>
          <a:xfrm>
            <a:off x="17863339" y="10018463"/>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21" y="3287"/>
                </a:lnTo>
                <a:lnTo>
                  <a:pt x="133221" y="132100"/>
                </a:lnTo>
                <a:lnTo>
                  <a:pt x="157105" y="132100"/>
                </a:lnTo>
                <a:lnTo>
                  <a:pt x="157105" y="84290"/>
                </a:lnTo>
                <a:lnTo>
                  <a:pt x="205618" y="84290"/>
                </a:lnTo>
                <a:lnTo>
                  <a:pt x="203135" y="79746"/>
                </a:lnTo>
                <a:lnTo>
                  <a:pt x="210164" y="76742"/>
                </a:lnTo>
                <a:lnTo>
                  <a:pt x="218522" y="70450"/>
                </a:lnTo>
                <a:lnTo>
                  <a:pt x="222547" y="64406"/>
                </a:lnTo>
                <a:lnTo>
                  <a:pt x="157105" y="64406"/>
                </a:lnTo>
                <a:lnTo>
                  <a:pt x="157105" y="24062"/>
                </a:lnTo>
                <a:lnTo>
                  <a:pt x="223563" y="24062"/>
                </a:lnTo>
                <a:lnTo>
                  <a:pt x="219842" y="18197"/>
                </a:lnTo>
                <a:lnTo>
                  <a:pt x="214244" y="12575"/>
                </a:lnTo>
                <a:lnTo>
                  <a:pt x="205651" y="7306"/>
                </a:lnTo>
                <a:lnTo>
                  <a:pt x="196462" y="4582"/>
                </a:lnTo>
                <a:lnTo>
                  <a:pt x="186170"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3" y="24062"/>
                </a:moveTo>
                <a:lnTo>
                  <a:pt x="168256" y="24062"/>
                </a:lnTo>
                <a:lnTo>
                  <a:pt x="177536" y="24130"/>
                </a:lnTo>
                <a:lnTo>
                  <a:pt x="184449" y="24473"/>
                </a:lnTo>
                <a:lnTo>
                  <a:pt x="203980" y="44333"/>
                </a:lnTo>
                <a:lnTo>
                  <a:pt x="201233" y="55175"/>
                </a:lnTo>
                <a:lnTo>
                  <a:pt x="194693" y="61087"/>
                </a:lnTo>
                <a:lnTo>
                  <a:pt x="187159" y="63503"/>
                </a:lnTo>
                <a:lnTo>
                  <a:pt x="181387" y="64039"/>
                </a:lnTo>
                <a:lnTo>
                  <a:pt x="176842" y="64217"/>
                </a:lnTo>
                <a:lnTo>
                  <a:pt x="173732" y="64406"/>
                </a:lnTo>
                <a:lnTo>
                  <a:pt x="222547" y="64406"/>
                </a:lnTo>
                <a:lnTo>
                  <a:pt x="225513" y="59953"/>
                </a:lnTo>
                <a:lnTo>
                  <a:pt x="228443" y="44333"/>
                </a:lnTo>
                <a:lnTo>
                  <a:pt x="227351" y="33976"/>
                </a:lnTo>
                <a:lnTo>
                  <a:pt x="224347" y="25297"/>
                </a:lnTo>
                <a:lnTo>
                  <a:pt x="223563" y="24062"/>
                </a:lnTo>
                <a:close/>
              </a:path>
              <a:path w="1236344" h="135890">
                <a:moveTo>
                  <a:pt x="328471" y="3287"/>
                </a:moveTo>
                <a:lnTo>
                  <a:pt x="301111" y="3287"/>
                </a:lnTo>
                <a:lnTo>
                  <a:pt x="257667" y="132100"/>
                </a:lnTo>
                <a:lnTo>
                  <a:pt x="283415" y="132100"/>
                </a:lnTo>
                <a:lnTo>
                  <a:pt x="290881" y="106918"/>
                </a:lnTo>
                <a:lnTo>
                  <a:pt x="363826" y="106918"/>
                </a:lnTo>
                <a:lnTo>
                  <a:pt x="356678" y="85965"/>
                </a:lnTo>
                <a:lnTo>
                  <a:pt x="297257" y="85965"/>
                </a:lnTo>
                <a:lnTo>
                  <a:pt x="315131" y="26637"/>
                </a:lnTo>
                <a:lnTo>
                  <a:pt x="336437" y="26637"/>
                </a:lnTo>
                <a:lnTo>
                  <a:pt x="328471" y="3287"/>
                </a:lnTo>
                <a:close/>
              </a:path>
              <a:path w="1236344" h="135890">
                <a:moveTo>
                  <a:pt x="363826" y="106918"/>
                </a:moveTo>
                <a:lnTo>
                  <a:pt x="339235" y="106918"/>
                </a:lnTo>
                <a:lnTo>
                  <a:pt x="346711" y="132100"/>
                </a:lnTo>
                <a:lnTo>
                  <a:pt x="372417" y="132100"/>
                </a:lnTo>
                <a:lnTo>
                  <a:pt x="363826" y="106918"/>
                </a:lnTo>
                <a:close/>
              </a:path>
              <a:path w="1236344" h="135890">
                <a:moveTo>
                  <a:pt x="336437" y="26637"/>
                </a:moveTo>
                <a:lnTo>
                  <a:pt x="315131" y="26637"/>
                </a:lnTo>
                <a:lnTo>
                  <a:pt x="332827" y="85965"/>
                </a:lnTo>
                <a:lnTo>
                  <a:pt x="356678" y="85965"/>
                </a:lnTo>
                <a:lnTo>
                  <a:pt x="336437" y="26637"/>
                </a:lnTo>
                <a:close/>
              </a:path>
              <a:path w="1236344" h="135890">
                <a:moveTo>
                  <a:pt x="431002" y="3287"/>
                </a:moveTo>
                <a:lnTo>
                  <a:pt x="409327" y="3287"/>
                </a:lnTo>
                <a:lnTo>
                  <a:pt x="409327" y="132100"/>
                </a:lnTo>
                <a:lnTo>
                  <a:pt x="432834" y="132100"/>
                </a:lnTo>
                <a:lnTo>
                  <a:pt x="431400" y="41799"/>
                </a:lnTo>
                <a:lnTo>
                  <a:pt x="455101" y="41799"/>
                </a:lnTo>
                <a:lnTo>
                  <a:pt x="431002" y="3287"/>
                </a:lnTo>
                <a:close/>
              </a:path>
              <a:path w="1236344" h="135890">
                <a:moveTo>
                  <a:pt x="455101" y="41799"/>
                </a:moveTo>
                <a:lnTo>
                  <a:pt x="431400" y="41799"/>
                </a:lnTo>
                <a:lnTo>
                  <a:pt x="487807" y="132100"/>
                </a:lnTo>
                <a:lnTo>
                  <a:pt x="508759" y="132100"/>
                </a:lnTo>
                <a:lnTo>
                  <a:pt x="508759" y="94332"/>
                </a:lnTo>
                <a:lnTo>
                  <a:pt x="487974" y="94332"/>
                </a:lnTo>
                <a:lnTo>
                  <a:pt x="455101" y="41799"/>
                </a:lnTo>
                <a:close/>
              </a:path>
              <a:path w="1236344" h="135890">
                <a:moveTo>
                  <a:pt x="508759" y="3287"/>
                </a:moveTo>
                <a:lnTo>
                  <a:pt x="485032" y="3287"/>
                </a:lnTo>
                <a:lnTo>
                  <a:pt x="487974" y="94332"/>
                </a:lnTo>
                <a:lnTo>
                  <a:pt x="508759" y="94332"/>
                </a:lnTo>
                <a:lnTo>
                  <a:pt x="508759" y="3287"/>
                </a:lnTo>
                <a:close/>
              </a:path>
              <a:path w="1236344" h="135890">
                <a:moveTo>
                  <a:pt x="575731" y="93798"/>
                </a:moveTo>
                <a:lnTo>
                  <a:pt x="555480" y="108028"/>
                </a:lnTo>
                <a:lnTo>
                  <a:pt x="563565" y="118097"/>
                </a:lnTo>
                <a:lnTo>
                  <a:pt x="572574" y="125166"/>
                </a:lnTo>
                <a:lnTo>
                  <a:pt x="581378" y="129773"/>
                </a:lnTo>
                <a:lnTo>
                  <a:pt x="588851" y="132456"/>
                </a:lnTo>
                <a:lnTo>
                  <a:pt x="596725" y="134634"/>
                </a:lnTo>
                <a:lnTo>
                  <a:pt x="604735" y="135388"/>
                </a:lnTo>
                <a:lnTo>
                  <a:pt x="611845" y="135388"/>
                </a:lnTo>
                <a:lnTo>
                  <a:pt x="631960" y="133071"/>
                </a:lnTo>
                <a:lnTo>
                  <a:pt x="649497" y="125759"/>
                </a:lnTo>
                <a:lnTo>
                  <a:pt x="661492" y="113326"/>
                </a:lnTo>
                <a:lnTo>
                  <a:pt x="615719" y="113326"/>
                </a:lnTo>
                <a:lnTo>
                  <a:pt x="598424" y="110943"/>
                </a:lnTo>
                <a:lnTo>
                  <a:pt x="586686" y="105344"/>
                </a:lnTo>
                <a:lnTo>
                  <a:pt x="579467" y="98854"/>
                </a:lnTo>
                <a:lnTo>
                  <a:pt x="575731" y="93798"/>
                </a:lnTo>
                <a:close/>
              </a:path>
              <a:path w="1236344" h="135890">
                <a:moveTo>
                  <a:pt x="613321" y="0"/>
                </a:moveTo>
                <a:lnTo>
                  <a:pt x="592590" y="2834"/>
                </a:lnTo>
                <a:lnTo>
                  <a:pt x="576517" y="10901"/>
                </a:lnTo>
                <a:lnTo>
                  <a:pt x="566124" y="23549"/>
                </a:lnTo>
                <a:lnTo>
                  <a:pt x="562433" y="40124"/>
                </a:lnTo>
                <a:lnTo>
                  <a:pt x="564999" y="53728"/>
                </a:lnTo>
                <a:lnTo>
                  <a:pt x="592149" y="74269"/>
                </a:lnTo>
                <a:lnTo>
                  <a:pt x="600379" y="76280"/>
                </a:lnTo>
                <a:lnTo>
                  <a:pt x="615897" y="79557"/>
                </a:lnTo>
                <a:lnTo>
                  <a:pt x="627551" y="82280"/>
                </a:lnTo>
                <a:lnTo>
                  <a:pt x="627949" y="82458"/>
                </a:lnTo>
                <a:lnTo>
                  <a:pt x="630839" y="83568"/>
                </a:lnTo>
                <a:lnTo>
                  <a:pt x="634881" y="85212"/>
                </a:lnTo>
                <a:lnTo>
                  <a:pt x="640524" y="88154"/>
                </a:lnTo>
                <a:lnTo>
                  <a:pt x="640524" y="100740"/>
                </a:lnTo>
                <a:lnTo>
                  <a:pt x="638891" y="107316"/>
                </a:lnTo>
                <a:lnTo>
                  <a:pt x="625007" y="112959"/>
                </a:lnTo>
                <a:lnTo>
                  <a:pt x="620253" y="113326"/>
                </a:lnTo>
                <a:lnTo>
                  <a:pt x="661492" y="113326"/>
                </a:lnTo>
                <a:lnTo>
                  <a:pt x="661895" y="112908"/>
                </a:lnTo>
                <a:lnTo>
                  <a:pt x="666597" y="93976"/>
                </a:lnTo>
                <a:lnTo>
                  <a:pt x="662509" y="76867"/>
                </a:lnTo>
                <a:lnTo>
                  <a:pt x="624829" y="55642"/>
                </a:lnTo>
                <a:lnTo>
                  <a:pt x="602848" y="50933"/>
                </a:lnTo>
                <a:lnTo>
                  <a:pt x="595233" y="48338"/>
                </a:lnTo>
                <a:lnTo>
                  <a:pt x="589808" y="44102"/>
                </a:lnTo>
                <a:lnTo>
                  <a:pt x="587741" y="37402"/>
                </a:lnTo>
                <a:lnTo>
                  <a:pt x="589715" y="30782"/>
                </a:lnTo>
                <a:lnTo>
                  <a:pt x="595030" y="25846"/>
                </a:lnTo>
                <a:lnTo>
                  <a:pt x="602773" y="22761"/>
                </a:lnTo>
                <a:lnTo>
                  <a:pt x="612033" y="21695"/>
                </a:lnTo>
                <a:lnTo>
                  <a:pt x="661366" y="21695"/>
                </a:lnTo>
                <a:lnTo>
                  <a:pt x="657095" y="16755"/>
                </a:lnTo>
                <a:lnTo>
                  <a:pt x="646213" y="8378"/>
                </a:lnTo>
                <a:lnTo>
                  <a:pt x="631840" y="2327"/>
                </a:lnTo>
                <a:lnTo>
                  <a:pt x="613321" y="0"/>
                </a:lnTo>
                <a:close/>
              </a:path>
              <a:path w="1236344" h="135890">
                <a:moveTo>
                  <a:pt x="661366" y="21695"/>
                </a:moveTo>
                <a:lnTo>
                  <a:pt x="612033" y="21695"/>
                </a:lnTo>
                <a:lnTo>
                  <a:pt x="625340" y="23791"/>
                </a:lnTo>
                <a:lnTo>
                  <a:pt x="634831" y="28883"/>
                </a:lnTo>
                <a:lnTo>
                  <a:pt x="641271" y="35177"/>
                </a:lnTo>
                <a:lnTo>
                  <a:pt x="645425" y="40878"/>
                </a:lnTo>
                <a:lnTo>
                  <a:pt x="665142" y="26062"/>
                </a:lnTo>
                <a:lnTo>
                  <a:pt x="661366" y="21695"/>
                </a:lnTo>
                <a:close/>
              </a:path>
              <a:path w="1236344" h="135890">
                <a:moveTo>
                  <a:pt x="773714" y="3287"/>
                </a:moveTo>
                <a:lnTo>
                  <a:pt x="715705" y="3287"/>
                </a:lnTo>
                <a:lnTo>
                  <a:pt x="715705" y="132100"/>
                </a:lnTo>
                <a:lnTo>
                  <a:pt x="739956" y="132100"/>
                </a:lnTo>
                <a:lnTo>
                  <a:pt x="739956" y="88468"/>
                </a:lnTo>
                <a:lnTo>
                  <a:pt x="773348" y="88468"/>
                </a:lnTo>
                <a:lnTo>
                  <a:pt x="780468" y="86824"/>
                </a:lnTo>
                <a:lnTo>
                  <a:pt x="795013" y="80742"/>
                </a:lnTo>
                <a:lnTo>
                  <a:pt x="804593" y="71026"/>
                </a:lnTo>
                <a:lnTo>
                  <a:pt x="805653" y="68615"/>
                </a:lnTo>
                <a:lnTo>
                  <a:pt x="739956" y="68615"/>
                </a:lnTo>
                <a:lnTo>
                  <a:pt x="739956" y="23884"/>
                </a:lnTo>
                <a:lnTo>
                  <a:pt x="805187" y="23884"/>
                </a:lnTo>
                <a:lnTo>
                  <a:pt x="801067" y="17237"/>
                </a:lnTo>
                <a:lnTo>
                  <a:pt x="791258" y="9466"/>
                </a:lnTo>
                <a:lnTo>
                  <a:pt x="781222" y="5287"/>
                </a:lnTo>
                <a:lnTo>
                  <a:pt x="773714" y="3287"/>
                </a:lnTo>
                <a:close/>
              </a:path>
              <a:path w="1236344" h="135890">
                <a:moveTo>
                  <a:pt x="805187" y="23884"/>
                </a:moveTo>
                <a:lnTo>
                  <a:pt x="766060" y="23884"/>
                </a:lnTo>
                <a:lnTo>
                  <a:pt x="774458" y="24062"/>
                </a:lnTo>
                <a:lnTo>
                  <a:pt x="780547" y="29253"/>
                </a:lnTo>
                <a:lnTo>
                  <a:pt x="782688" y="31182"/>
                </a:lnTo>
                <a:lnTo>
                  <a:pt x="786876" y="36114"/>
                </a:lnTo>
                <a:lnTo>
                  <a:pt x="786835" y="46166"/>
                </a:lnTo>
                <a:lnTo>
                  <a:pt x="766782" y="68615"/>
                </a:lnTo>
                <a:lnTo>
                  <a:pt x="805653" y="68615"/>
                </a:lnTo>
                <a:lnTo>
                  <a:pt x="809861" y="59044"/>
                </a:lnTo>
                <a:lnTo>
                  <a:pt x="811472" y="46166"/>
                </a:lnTo>
                <a:lnTo>
                  <a:pt x="808515" y="29253"/>
                </a:lnTo>
                <a:lnTo>
                  <a:pt x="805187" y="23884"/>
                </a:lnTo>
                <a:close/>
              </a:path>
              <a:path w="1236344" h="135890">
                <a:moveTo>
                  <a:pt x="909312" y="0"/>
                </a:moveTo>
                <a:lnTo>
                  <a:pt x="884776" y="5062"/>
                </a:lnTo>
                <a:lnTo>
                  <a:pt x="865159" y="19156"/>
                </a:lnTo>
                <a:lnTo>
                  <a:pt x="852151" y="40640"/>
                </a:lnTo>
                <a:lnTo>
                  <a:pt x="847440" y="67872"/>
                </a:lnTo>
                <a:lnTo>
                  <a:pt x="848323" y="80113"/>
                </a:lnTo>
                <a:lnTo>
                  <a:pt x="864581" y="115682"/>
                </a:lnTo>
                <a:lnTo>
                  <a:pt x="908925" y="135388"/>
                </a:lnTo>
                <a:lnTo>
                  <a:pt x="935311" y="129995"/>
                </a:lnTo>
                <a:lnTo>
                  <a:pt x="954741" y="115365"/>
                </a:lnTo>
                <a:lnTo>
                  <a:pt x="955980" y="113148"/>
                </a:lnTo>
                <a:lnTo>
                  <a:pt x="909679" y="113148"/>
                </a:lnTo>
                <a:lnTo>
                  <a:pt x="894821" y="109983"/>
                </a:lnTo>
                <a:lnTo>
                  <a:pt x="882950" y="100843"/>
                </a:lnTo>
                <a:lnTo>
                  <a:pt x="875083" y="86259"/>
                </a:lnTo>
                <a:lnTo>
                  <a:pt x="872235" y="66762"/>
                </a:lnTo>
                <a:lnTo>
                  <a:pt x="874893" y="48464"/>
                </a:lnTo>
                <a:lnTo>
                  <a:pt x="882399" y="34356"/>
                </a:lnTo>
                <a:lnTo>
                  <a:pt x="894048" y="25275"/>
                </a:lnTo>
                <a:lnTo>
                  <a:pt x="909134" y="22062"/>
                </a:lnTo>
                <a:lnTo>
                  <a:pt x="955235" y="22062"/>
                </a:lnTo>
                <a:lnTo>
                  <a:pt x="952186" y="17350"/>
                </a:lnTo>
                <a:lnTo>
                  <a:pt x="932448" y="4391"/>
                </a:lnTo>
                <a:lnTo>
                  <a:pt x="909312" y="0"/>
                </a:lnTo>
                <a:close/>
              </a:path>
              <a:path w="1236344" h="135890">
                <a:moveTo>
                  <a:pt x="955235" y="22062"/>
                </a:moveTo>
                <a:lnTo>
                  <a:pt x="909134" y="22062"/>
                </a:lnTo>
                <a:lnTo>
                  <a:pt x="925811" y="26076"/>
                </a:lnTo>
                <a:lnTo>
                  <a:pt x="937733" y="36798"/>
                </a:lnTo>
                <a:lnTo>
                  <a:pt x="944797" y="52246"/>
                </a:lnTo>
                <a:lnTo>
                  <a:pt x="946903" y="70437"/>
                </a:lnTo>
                <a:lnTo>
                  <a:pt x="943120" y="90195"/>
                </a:lnTo>
                <a:lnTo>
                  <a:pt x="934114" y="103423"/>
                </a:lnTo>
                <a:lnTo>
                  <a:pt x="922196" y="110836"/>
                </a:lnTo>
                <a:lnTo>
                  <a:pt x="909679" y="113148"/>
                </a:lnTo>
                <a:lnTo>
                  <a:pt x="955980" y="113148"/>
                </a:lnTo>
                <a:lnTo>
                  <a:pt x="966777" y="93820"/>
                </a:lnTo>
                <a:lnTo>
                  <a:pt x="970975" y="67683"/>
                </a:lnTo>
                <a:lnTo>
                  <a:pt x="965903" y="38555"/>
                </a:lnTo>
                <a:lnTo>
                  <a:pt x="955235" y="22062"/>
                </a:lnTo>
                <a:close/>
              </a:path>
              <a:path w="1236344" h="135890">
                <a:moveTo>
                  <a:pt x="1055297" y="3287"/>
                </a:moveTo>
                <a:lnTo>
                  <a:pt x="1014241" y="3287"/>
                </a:lnTo>
                <a:lnTo>
                  <a:pt x="1014241" y="132100"/>
                </a:lnTo>
                <a:lnTo>
                  <a:pt x="1038135" y="132100"/>
                </a:lnTo>
                <a:lnTo>
                  <a:pt x="1038135" y="84290"/>
                </a:lnTo>
                <a:lnTo>
                  <a:pt x="1086601" y="84290"/>
                </a:lnTo>
                <a:lnTo>
                  <a:pt x="1084113" y="79746"/>
                </a:lnTo>
                <a:lnTo>
                  <a:pt x="1091159" y="76742"/>
                </a:lnTo>
                <a:lnTo>
                  <a:pt x="1099534" y="70450"/>
                </a:lnTo>
                <a:lnTo>
                  <a:pt x="1103567" y="64406"/>
                </a:lnTo>
                <a:lnTo>
                  <a:pt x="1038135" y="64406"/>
                </a:lnTo>
                <a:lnTo>
                  <a:pt x="1038135" y="24062"/>
                </a:lnTo>
                <a:lnTo>
                  <a:pt x="1104589" y="24062"/>
                </a:lnTo>
                <a:lnTo>
                  <a:pt x="1100860" y="18197"/>
                </a:lnTo>
                <a:lnTo>
                  <a:pt x="1095244" y="12575"/>
                </a:lnTo>
                <a:lnTo>
                  <a:pt x="1086646" y="7306"/>
                </a:lnTo>
                <a:lnTo>
                  <a:pt x="1077469" y="4582"/>
                </a:lnTo>
                <a:lnTo>
                  <a:pt x="1067193" y="3533"/>
                </a:lnTo>
                <a:lnTo>
                  <a:pt x="1055297" y="3287"/>
                </a:lnTo>
                <a:close/>
              </a:path>
              <a:path w="1236344" h="135890">
                <a:moveTo>
                  <a:pt x="1086601" y="84290"/>
                </a:moveTo>
                <a:lnTo>
                  <a:pt x="1059664" y="84290"/>
                </a:lnTo>
                <a:lnTo>
                  <a:pt x="1085233" y="132100"/>
                </a:lnTo>
                <a:lnTo>
                  <a:pt x="1112772" y="132100"/>
                </a:lnTo>
                <a:lnTo>
                  <a:pt x="1086601" y="84290"/>
                </a:lnTo>
                <a:close/>
              </a:path>
              <a:path w="1236344" h="135890">
                <a:moveTo>
                  <a:pt x="1104589" y="24062"/>
                </a:moveTo>
                <a:lnTo>
                  <a:pt x="1049256" y="24062"/>
                </a:lnTo>
                <a:lnTo>
                  <a:pt x="1058534" y="24130"/>
                </a:lnTo>
                <a:lnTo>
                  <a:pt x="1065457" y="24473"/>
                </a:lnTo>
                <a:lnTo>
                  <a:pt x="1070671" y="25298"/>
                </a:lnTo>
                <a:lnTo>
                  <a:pt x="1074825" y="26815"/>
                </a:lnTo>
                <a:lnTo>
                  <a:pt x="1084877" y="31936"/>
                </a:lnTo>
                <a:lnTo>
                  <a:pt x="1085000" y="44333"/>
                </a:lnTo>
                <a:lnTo>
                  <a:pt x="1082253" y="55175"/>
                </a:lnTo>
                <a:lnTo>
                  <a:pt x="1075714" y="61087"/>
                </a:lnTo>
                <a:lnTo>
                  <a:pt x="1068184" y="63503"/>
                </a:lnTo>
                <a:lnTo>
                  <a:pt x="1062417" y="64039"/>
                </a:lnTo>
                <a:lnTo>
                  <a:pt x="1057842" y="64217"/>
                </a:lnTo>
                <a:lnTo>
                  <a:pt x="1054732" y="64406"/>
                </a:lnTo>
                <a:lnTo>
                  <a:pt x="1103567" y="64406"/>
                </a:lnTo>
                <a:lnTo>
                  <a:pt x="1106539" y="59953"/>
                </a:lnTo>
                <a:lnTo>
                  <a:pt x="1109474" y="44333"/>
                </a:lnTo>
                <a:lnTo>
                  <a:pt x="1108381" y="33976"/>
                </a:lnTo>
                <a:lnTo>
                  <a:pt x="1105374" y="25297"/>
                </a:lnTo>
                <a:lnTo>
                  <a:pt x="1104589" y="24062"/>
                </a:lnTo>
                <a:close/>
              </a:path>
              <a:path w="1236344" h="135890">
                <a:moveTo>
                  <a:pt x="1200518" y="25172"/>
                </a:moveTo>
                <a:lnTo>
                  <a:pt x="1176456" y="25172"/>
                </a:lnTo>
                <a:lnTo>
                  <a:pt x="1176456" y="132100"/>
                </a:lnTo>
                <a:lnTo>
                  <a:pt x="1200518" y="132100"/>
                </a:lnTo>
                <a:lnTo>
                  <a:pt x="1200518" y="25172"/>
                </a:lnTo>
                <a:close/>
              </a:path>
              <a:path w="1236344" h="135890">
                <a:moveTo>
                  <a:pt x="1236108" y="3287"/>
                </a:moveTo>
                <a:lnTo>
                  <a:pt x="1141619" y="3287"/>
                </a:lnTo>
                <a:lnTo>
                  <a:pt x="1141619" y="25172"/>
                </a:lnTo>
                <a:lnTo>
                  <a:pt x="1236108" y="25172"/>
                </a:lnTo>
                <a:lnTo>
                  <a:pt x="1236108" y="3287"/>
                </a:lnTo>
                <a:close/>
              </a:path>
            </a:pathLst>
          </a:custGeom>
          <a:solidFill>
            <a:srgbClr val="FFFFFF"/>
          </a:solidFill>
        </p:spPr>
        <p:txBody>
          <a:bodyPr wrap="square" lIns="0" tIns="0" rIns="0" bIns="0" rtlCol="0"/>
          <a:lstStyle/>
          <a:p>
            <a:endParaRPr/>
          </a:p>
        </p:txBody>
      </p:sp>
      <p:sp>
        <p:nvSpPr>
          <p:cNvPr id="17" name="object 17"/>
          <p:cNvSpPr/>
          <p:nvPr/>
        </p:nvSpPr>
        <p:spPr>
          <a:xfrm>
            <a:off x="17873749" y="9829355"/>
            <a:ext cx="1567180" cy="135890"/>
          </a:xfrm>
          <a:custGeom>
            <a:avLst/>
            <a:gdLst/>
            <a:ahLst/>
            <a:cxnLst/>
            <a:rect l="l" t="t" r="r" b="b"/>
            <a:pathLst>
              <a:path w="1567180" h="135890">
                <a:moveTo>
                  <a:pt x="23706" y="3287"/>
                </a:moveTo>
                <a:lnTo>
                  <a:pt x="0" y="3287"/>
                </a:lnTo>
                <a:lnTo>
                  <a:pt x="0" y="132100"/>
                </a:lnTo>
                <a:lnTo>
                  <a:pt x="23706" y="132100"/>
                </a:lnTo>
                <a:lnTo>
                  <a:pt x="23706" y="3287"/>
                </a:lnTo>
                <a:close/>
              </a:path>
              <a:path w="1567180" h="135890">
                <a:moveTo>
                  <a:pt x="97630" y="3287"/>
                </a:moveTo>
                <a:lnTo>
                  <a:pt x="75924" y="3287"/>
                </a:lnTo>
                <a:lnTo>
                  <a:pt x="75924" y="132100"/>
                </a:lnTo>
                <a:lnTo>
                  <a:pt x="99452" y="132100"/>
                </a:lnTo>
                <a:lnTo>
                  <a:pt x="97986" y="41768"/>
                </a:lnTo>
                <a:lnTo>
                  <a:pt x="121700" y="41768"/>
                </a:lnTo>
                <a:lnTo>
                  <a:pt x="97630" y="3287"/>
                </a:lnTo>
                <a:close/>
              </a:path>
              <a:path w="1567180" h="135890">
                <a:moveTo>
                  <a:pt x="121700" y="41768"/>
                </a:moveTo>
                <a:lnTo>
                  <a:pt x="97986" y="41768"/>
                </a:lnTo>
                <a:lnTo>
                  <a:pt x="154382" y="132100"/>
                </a:lnTo>
                <a:lnTo>
                  <a:pt x="175334" y="132100"/>
                </a:lnTo>
                <a:lnTo>
                  <a:pt x="175334" y="94300"/>
                </a:lnTo>
                <a:lnTo>
                  <a:pt x="154560" y="94300"/>
                </a:lnTo>
                <a:lnTo>
                  <a:pt x="121700" y="41768"/>
                </a:lnTo>
                <a:close/>
              </a:path>
              <a:path w="1567180" h="135890">
                <a:moveTo>
                  <a:pt x="175334" y="3287"/>
                </a:moveTo>
                <a:lnTo>
                  <a:pt x="151660" y="3287"/>
                </a:lnTo>
                <a:lnTo>
                  <a:pt x="154560" y="94300"/>
                </a:lnTo>
                <a:lnTo>
                  <a:pt x="175334" y="94300"/>
                </a:lnTo>
                <a:lnTo>
                  <a:pt x="175334" y="3287"/>
                </a:lnTo>
                <a:close/>
              </a:path>
              <a:path w="1567180" h="135890">
                <a:moveTo>
                  <a:pt x="267855" y="25140"/>
                </a:moveTo>
                <a:lnTo>
                  <a:pt x="243783" y="25140"/>
                </a:lnTo>
                <a:lnTo>
                  <a:pt x="243783" y="132100"/>
                </a:lnTo>
                <a:lnTo>
                  <a:pt x="267855" y="132100"/>
                </a:lnTo>
                <a:lnTo>
                  <a:pt x="267855" y="25140"/>
                </a:lnTo>
                <a:close/>
              </a:path>
              <a:path w="1567180" h="135890">
                <a:moveTo>
                  <a:pt x="303425" y="3287"/>
                </a:moveTo>
                <a:lnTo>
                  <a:pt x="208946" y="3287"/>
                </a:lnTo>
                <a:lnTo>
                  <a:pt x="208946" y="25140"/>
                </a:lnTo>
                <a:lnTo>
                  <a:pt x="303425" y="25140"/>
                </a:lnTo>
                <a:lnTo>
                  <a:pt x="303425" y="3287"/>
                </a:lnTo>
                <a:close/>
              </a:path>
              <a:path w="1567180" h="135890">
                <a:moveTo>
                  <a:pt x="427725" y="3287"/>
                </a:moveTo>
                <a:lnTo>
                  <a:pt x="336125" y="3287"/>
                </a:lnTo>
                <a:lnTo>
                  <a:pt x="336125" y="132100"/>
                </a:lnTo>
                <a:lnTo>
                  <a:pt x="432280" y="132100"/>
                </a:lnTo>
                <a:lnTo>
                  <a:pt x="432280" y="110394"/>
                </a:lnTo>
                <a:lnTo>
                  <a:pt x="359831" y="110394"/>
                </a:lnTo>
                <a:lnTo>
                  <a:pt x="359831" y="75882"/>
                </a:lnTo>
                <a:lnTo>
                  <a:pt x="421871" y="75882"/>
                </a:lnTo>
                <a:lnTo>
                  <a:pt x="421871" y="55108"/>
                </a:lnTo>
                <a:lnTo>
                  <a:pt x="359831" y="55108"/>
                </a:lnTo>
                <a:lnTo>
                  <a:pt x="359831" y="24784"/>
                </a:lnTo>
                <a:lnTo>
                  <a:pt x="427725" y="24784"/>
                </a:lnTo>
                <a:lnTo>
                  <a:pt x="427725" y="3287"/>
                </a:lnTo>
                <a:close/>
              </a:path>
              <a:path w="1567180" h="135890">
                <a:moveTo>
                  <a:pt x="514036" y="3287"/>
                </a:moveTo>
                <a:lnTo>
                  <a:pt x="472980" y="3287"/>
                </a:lnTo>
                <a:lnTo>
                  <a:pt x="472980" y="132100"/>
                </a:lnTo>
                <a:lnTo>
                  <a:pt x="496874" y="132100"/>
                </a:lnTo>
                <a:lnTo>
                  <a:pt x="496874" y="84290"/>
                </a:lnTo>
                <a:lnTo>
                  <a:pt x="545393" y="84290"/>
                </a:lnTo>
                <a:lnTo>
                  <a:pt x="542894" y="79714"/>
                </a:lnTo>
                <a:lnTo>
                  <a:pt x="549933" y="76723"/>
                </a:lnTo>
                <a:lnTo>
                  <a:pt x="558294" y="70427"/>
                </a:lnTo>
                <a:lnTo>
                  <a:pt x="562300" y="64406"/>
                </a:lnTo>
                <a:lnTo>
                  <a:pt x="496874" y="64406"/>
                </a:lnTo>
                <a:lnTo>
                  <a:pt x="496874" y="24072"/>
                </a:lnTo>
                <a:lnTo>
                  <a:pt x="563343" y="24072"/>
                </a:lnTo>
                <a:lnTo>
                  <a:pt x="559616" y="18201"/>
                </a:lnTo>
                <a:lnTo>
                  <a:pt x="554025" y="12586"/>
                </a:lnTo>
                <a:lnTo>
                  <a:pt x="545420" y="7310"/>
                </a:lnTo>
                <a:lnTo>
                  <a:pt x="536229" y="4583"/>
                </a:lnTo>
                <a:lnTo>
                  <a:pt x="525939" y="3533"/>
                </a:lnTo>
                <a:lnTo>
                  <a:pt x="514036" y="3287"/>
                </a:lnTo>
                <a:close/>
              </a:path>
              <a:path w="1567180" h="135890">
                <a:moveTo>
                  <a:pt x="545393" y="84290"/>
                </a:moveTo>
                <a:lnTo>
                  <a:pt x="518444" y="84290"/>
                </a:lnTo>
                <a:lnTo>
                  <a:pt x="543972" y="132100"/>
                </a:lnTo>
                <a:lnTo>
                  <a:pt x="571500" y="132100"/>
                </a:lnTo>
                <a:lnTo>
                  <a:pt x="545393" y="84290"/>
                </a:lnTo>
                <a:close/>
              </a:path>
              <a:path w="1567180" h="135890">
                <a:moveTo>
                  <a:pt x="563343" y="24072"/>
                </a:moveTo>
                <a:lnTo>
                  <a:pt x="508036" y="24072"/>
                </a:lnTo>
                <a:lnTo>
                  <a:pt x="517305" y="24139"/>
                </a:lnTo>
                <a:lnTo>
                  <a:pt x="524217" y="24478"/>
                </a:lnTo>
                <a:lnTo>
                  <a:pt x="543752" y="44302"/>
                </a:lnTo>
                <a:lnTo>
                  <a:pt x="541002" y="55155"/>
                </a:lnTo>
                <a:lnTo>
                  <a:pt x="534462" y="61077"/>
                </a:lnTo>
                <a:lnTo>
                  <a:pt x="526929" y="63508"/>
                </a:lnTo>
                <a:lnTo>
                  <a:pt x="521156" y="64050"/>
                </a:lnTo>
                <a:lnTo>
                  <a:pt x="516612" y="64228"/>
                </a:lnTo>
                <a:lnTo>
                  <a:pt x="513492" y="64406"/>
                </a:lnTo>
                <a:lnTo>
                  <a:pt x="562300" y="64406"/>
                </a:lnTo>
                <a:lnTo>
                  <a:pt x="565284" y="59921"/>
                </a:lnTo>
                <a:lnTo>
                  <a:pt x="568213" y="44302"/>
                </a:lnTo>
                <a:lnTo>
                  <a:pt x="567121" y="33963"/>
                </a:lnTo>
                <a:lnTo>
                  <a:pt x="564116" y="25291"/>
                </a:lnTo>
                <a:lnTo>
                  <a:pt x="563343" y="24072"/>
                </a:lnTo>
                <a:close/>
              </a:path>
              <a:path w="1567180" h="135890">
                <a:moveTo>
                  <a:pt x="635017" y="3287"/>
                </a:moveTo>
                <a:lnTo>
                  <a:pt x="613321" y="3287"/>
                </a:lnTo>
                <a:lnTo>
                  <a:pt x="613321" y="132100"/>
                </a:lnTo>
                <a:lnTo>
                  <a:pt x="636849" y="132100"/>
                </a:lnTo>
                <a:lnTo>
                  <a:pt x="635373" y="41768"/>
                </a:lnTo>
                <a:lnTo>
                  <a:pt x="659091" y="41768"/>
                </a:lnTo>
                <a:lnTo>
                  <a:pt x="635017" y="3287"/>
                </a:lnTo>
                <a:close/>
              </a:path>
              <a:path w="1567180" h="135890">
                <a:moveTo>
                  <a:pt x="659091" y="41768"/>
                </a:moveTo>
                <a:lnTo>
                  <a:pt x="635373" y="41768"/>
                </a:lnTo>
                <a:lnTo>
                  <a:pt x="691779" y="132100"/>
                </a:lnTo>
                <a:lnTo>
                  <a:pt x="712774" y="132100"/>
                </a:lnTo>
                <a:lnTo>
                  <a:pt x="712774" y="94300"/>
                </a:lnTo>
                <a:lnTo>
                  <a:pt x="691957" y="94300"/>
                </a:lnTo>
                <a:lnTo>
                  <a:pt x="659091" y="41768"/>
                </a:lnTo>
                <a:close/>
              </a:path>
              <a:path w="1567180" h="135890">
                <a:moveTo>
                  <a:pt x="712774" y="3287"/>
                </a:moveTo>
                <a:lnTo>
                  <a:pt x="689068" y="3287"/>
                </a:lnTo>
                <a:lnTo>
                  <a:pt x="691957" y="94300"/>
                </a:lnTo>
                <a:lnTo>
                  <a:pt x="712774" y="94300"/>
                </a:lnTo>
                <a:lnTo>
                  <a:pt x="712774" y="3287"/>
                </a:lnTo>
                <a:close/>
              </a:path>
              <a:path w="1567180" h="135890">
                <a:moveTo>
                  <a:pt x="814226" y="3287"/>
                </a:moveTo>
                <a:lnTo>
                  <a:pt x="786876" y="3287"/>
                </a:lnTo>
                <a:lnTo>
                  <a:pt x="743411" y="132100"/>
                </a:lnTo>
                <a:lnTo>
                  <a:pt x="769159" y="132100"/>
                </a:lnTo>
                <a:lnTo>
                  <a:pt x="776636" y="106886"/>
                </a:lnTo>
                <a:lnTo>
                  <a:pt x="849570" y="106886"/>
                </a:lnTo>
                <a:lnTo>
                  <a:pt x="842422" y="85934"/>
                </a:lnTo>
                <a:lnTo>
                  <a:pt x="783044" y="85934"/>
                </a:lnTo>
                <a:lnTo>
                  <a:pt x="800886" y="26606"/>
                </a:lnTo>
                <a:lnTo>
                  <a:pt x="822182" y="26606"/>
                </a:lnTo>
                <a:lnTo>
                  <a:pt x="814226" y="3287"/>
                </a:lnTo>
                <a:close/>
              </a:path>
              <a:path w="1567180" h="135890">
                <a:moveTo>
                  <a:pt x="849570" y="106886"/>
                </a:moveTo>
                <a:lnTo>
                  <a:pt x="824990" y="106886"/>
                </a:lnTo>
                <a:lnTo>
                  <a:pt x="832456" y="132100"/>
                </a:lnTo>
                <a:lnTo>
                  <a:pt x="858172" y="132100"/>
                </a:lnTo>
                <a:lnTo>
                  <a:pt x="849570" y="106886"/>
                </a:lnTo>
                <a:close/>
              </a:path>
              <a:path w="1567180" h="135890">
                <a:moveTo>
                  <a:pt x="822182" y="26606"/>
                </a:moveTo>
                <a:lnTo>
                  <a:pt x="800886" y="26606"/>
                </a:lnTo>
                <a:lnTo>
                  <a:pt x="818582" y="85934"/>
                </a:lnTo>
                <a:lnTo>
                  <a:pt x="842422" y="85934"/>
                </a:lnTo>
                <a:lnTo>
                  <a:pt x="822182" y="26606"/>
                </a:lnTo>
                <a:close/>
              </a:path>
              <a:path w="1567180" h="135890">
                <a:moveTo>
                  <a:pt x="922841" y="25140"/>
                </a:moveTo>
                <a:lnTo>
                  <a:pt x="898768" y="25140"/>
                </a:lnTo>
                <a:lnTo>
                  <a:pt x="898768" y="132100"/>
                </a:lnTo>
                <a:lnTo>
                  <a:pt x="922841" y="132100"/>
                </a:lnTo>
                <a:lnTo>
                  <a:pt x="922841" y="25140"/>
                </a:lnTo>
                <a:close/>
              </a:path>
              <a:path w="1567180" h="135890">
                <a:moveTo>
                  <a:pt x="958421" y="3287"/>
                </a:moveTo>
                <a:lnTo>
                  <a:pt x="863900" y="3287"/>
                </a:lnTo>
                <a:lnTo>
                  <a:pt x="863900" y="25140"/>
                </a:lnTo>
                <a:lnTo>
                  <a:pt x="958421" y="25140"/>
                </a:lnTo>
                <a:lnTo>
                  <a:pt x="958421" y="3287"/>
                </a:lnTo>
                <a:close/>
              </a:path>
              <a:path w="1567180" h="135890">
                <a:moveTo>
                  <a:pt x="1015162" y="3287"/>
                </a:moveTo>
                <a:lnTo>
                  <a:pt x="991456" y="3287"/>
                </a:lnTo>
                <a:lnTo>
                  <a:pt x="991456" y="132100"/>
                </a:lnTo>
                <a:lnTo>
                  <a:pt x="1015162" y="132100"/>
                </a:lnTo>
                <a:lnTo>
                  <a:pt x="1015162" y="3287"/>
                </a:lnTo>
                <a:close/>
              </a:path>
              <a:path w="1567180" h="135890">
                <a:moveTo>
                  <a:pt x="1115337" y="0"/>
                </a:moveTo>
                <a:lnTo>
                  <a:pt x="1090816" y="5058"/>
                </a:lnTo>
                <a:lnTo>
                  <a:pt x="1071213" y="19144"/>
                </a:lnTo>
                <a:lnTo>
                  <a:pt x="1058214" y="40626"/>
                </a:lnTo>
                <a:lnTo>
                  <a:pt x="1053507" y="67872"/>
                </a:lnTo>
                <a:lnTo>
                  <a:pt x="1054387" y="80117"/>
                </a:lnTo>
                <a:lnTo>
                  <a:pt x="1070627" y="115692"/>
                </a:lnTo>
                <a:lnTo>
                  <a:pt x="1114971" y="135357"/>
                </a:lnTo>
                <a:lnTo>
                  <a:pt x="1141363" y="129969"/>
                </a:lnTo>
                <a:lnTo>
                  <a:pt x="1160797" y="115351"/>
                </a:lnTo>
                <a:lnTo>
                  <a:pt x="1162046" y="113116"/>
                </a:lnTo>
                <a:lnTo>
                  <a:pt x="1115725" y="113116"/>
                </a:lnTo>
                <a:lnTo>
                  <a:pt x="1100854" y="109958"/>
                </a:lnTo>
                <a:lnTo>
                  <a:pt x="1088985" y="100833"/>
                </a:lnTo>
                <a:lnTo>
                  <a:pt x="1081125" y="86263"/>
                </a:lnTo>
                <a:lnTo>
                  <a:pt x="1078281" y="66772"/>
                </a:lnTo>
                <a:lnTo>
                  <a:pt x="1080940" y="48469"/>
                </a:lnTo>
                <a:lnTo>
                  <a:pt x="1088445" y="34357"/>
                </a:lnTo>
                <a:lnTo>
                  <a:pt x="1100085" y="25275"/>
                </a:lnTo>
                <a:lnTo>
                  <a:pt x="1115149" y="22062"/>
                </a:lnTo>
                <a:lnTo>
                  <a:pt x="1161287" y="22062"/>
                </a:lnTo>
                <a:lnTo>
                  <a:pt x="1158239" y="17351"/>
                </a:lnTo>
                <a:lnTo>
                  <a:pt x="1138488" y="4391"/>
                </a:lnTo>
                <a:lnTo>
                  <a:pt x="1115337" y="0"/>
                </a:lnTo>
                <a:close/>
              </a:path>
              <a:path w="1567180" h="135890">
                <a:moveTo>
                  <a:pt x="1161287" y="22062"/>
                </a:moveTo>
                <a:lnTo>
                  <a:pt x="1115149" y="22062"/>
                </a:lnTo>
                <a:lnTo>
                  <a:pt x="1131842" y="26076"/>
                </a:lnTo>
                <a:lnTo>
                  <a:pt x="1143772" y="36796"/>
                </a:lnTo>
                <a:lnTo>
                  <a:pt x="1150843" y="52237"/>
                </a:lnTo>
                <a:lnTo>
                  <a:pt x="1152959" y="70416"/>
                </a:lnTo>
                <a:lnTo>
                  <a:pt x="1149175" y="90181"/>
                </a:lnTo>
                <a:lnTo>
                  <a:pt x="1140165" y="103405"/>
                </a:lnTo>
                <a:lnTo>
                  <a:pt x="1128244" y="110809"/>
                </a:lnTo>
                <a:lnTo>
                  <a:pt x="1115725" y="113116"/>
                </a:lnTo>
                <a:lnTo>
                  <a:pt x="1162046" y="113116"/>
                </a:lnTo>
                <a:lnTo>
                  <a:pt x="1172833" y="93820"/>
                </a:lnTo>
                <a:lnTo>
                  <a:pt x="1177032" y="67694"/>
                </a:lnTo>
                <a:lnTo>
                  <a:pt x="1171963" y="38559"/>
                </a:lnTo>
                <a:lnTo>
                  <a:pt x="1161287" y="22062"/>
                </a:lnTo>
                <a:close/>
              </a:path>
              <a:path w="1567180" h="135890">
                <a:moveTo>
                  <a:pt x="1236674" y="3287"/>
                </a:moveTo>
                <a:lnTo>
                  <a:pt x="1215010" y="3287"/>
                </a:lnTo>
                <a:lnTo>
                  <a:pt x="1215010" y="132100"/>
                </a:lnTo>
                <a:lnTo>
                  <a:pt x="1238506" y="132100"/>
                </a:lnTo>
                <a:lnTo>
                  <a:pt x="1237072" y="41768"/>
                </a:lnTo>
                <a:lnTo>
                  <a:pt x="1260762" y="41768"/>
                </a:lnTo>
                <a:lnTo>
                  <a:pt x="1236674" y="3287"/>
                </a:lnTo>
                <a:close/>
              </a:path>
              <a:path w="1567180" h="135890">
                <a:moveTo>
                  <a:pt x="1260762" y="41768"/>
                </a:moveTo>
                <a:lnTo>
                  <a:pt x="1237072" y="41768"/>
                </a:lnTo>
                <a:lnTo>
                  <a:pt x="1293478" y="132100"/>
                </a:lnTo>
                <a:lnTo>
                  <a:pt x="1314431" y="132100"/>
                </a:lnTo>
                <a:lnTo>
                  <a:pt x="1314431" y="94300"/>
                </a:lnTo>
                <a:lnTo>
                  <a:pt x="1293646" y="94300"/>
                </a:lnTo>
                <a:lnTo>
                  <a:pt x="1260762" y="41768"/>
                </a:lnTo>
                <a:close/>
              </a:path>
              <a:path w="1567180" h="135890">
                <a:moveTo>
                  <a:pt x="1314431" y="3287"/>
                </a:moveTo>
                <a:lnTo>
                  <a:pt x="1290725" y="3287"/>
                </a:lnTo>
                <a:lnTo>
                  <a:pt x="1293646" y="94300"/>
                </a:lnTo>
                <a:lnTo>
                  <a:pt x="1314431" y="94300"/>
                </a:lnTo>
                <a:lnTo>
                  <a:pt x="1314431" y="3287"/>
                </a:lnTo>
                <a:close/>
              </a:path>
              <a:path w="1567180" h="135890">
                <a:moveTo>
                  <a:pt x="1415883" y="3287"/>
                </a:moveTo>
                <a:lnTo>
                  <a:pt x="1388523" y="3287"/>
                </a:lnTo>
                <a:lnTo>
                  <a:pt x="1345110" y="132100"/>
                </a:lnTo>
                <a:lnTo>
                  <a:pt x="1370827" y="132100"/>
                </a:lnTo>
                <a:lnTo>
                  <a:pt x="1378293" y="106886"/>
                </a:lnTo>
                <a:lnTo>
                  <a:pt x="1451261" y="106886"/>
                </a:lnTo>
                <a:lnTo>
                  <a:pt x="1444106" y="85934"/>
                </a:lnTo>
                <a:lnTo>
                  <a:pt x="1384701" y="85934"/>
                </a:lnTo>
                <a:lnTo>
                  <a:pt x="1402575" y="26606"/>
                </a:lnTo>
                <a:lnTo>
                  <a:pt x="1423846" y="26606"/>
                </a:lnTo>
                <a:lnTo>
                  <a:pt x="1415883" y="3287"/>
                </a:lnTo>
                <a:close/>
              </a:path>
              <a:path w="1567180" h="135890">
                <a:moveTo>
                  <a:pt x="1451261" y="106886"/>
                </a:moveTo>
                <a:lnTo>
                  <a:pt x="1426647" y="106886"/>
                </a:lnTo>
                <a:lnTo>
                  <a:pt x="1434155" y="132100"/>
                </a:lnTo>
                <a:lnTo>
                  <a:pt x="1459871" y="132100"/>
                </a:lnTo>
                <a:lnTo>
                  <a:pt x="1451261" y="106886"/>
                </a:lnTo>
                <a:close/>
              </a:path>
              <a:path w="1567180" h="135890">
                <a:moveTo>
                  <a:pt x="1423846" y="26606"/>
                </a:moveTo>
                <a:lnTo>
                  <a:pt x="1402575" y="26606"/>
                </a:lnTo>
                <a:lnTo>
                  <a:pt x="1420270" y="85934"/>
                </a:lnTo>
                <a:lnTo>
                  <a:pt x="1444106" y="85934"/>
                </a:lnTo>
                <a:lnTo>
                  <a:pt x="1423846" y="26606"/>
                </a:lnTo>
                <a:close/>
              </a:path>
              <a:path w="1567180" h="135890">
                <a:moveTo>
                  <a:pt x="1515514" y="3287"/>
                </a:moveTo>
                <a:lnTo>
                  <a:pt x="1491263" y="3287"/>
                </a:lnTo>
                <a:lnTo>
                  <a:pt x="1491263" y="132100"/>
                </a:lnTo>
                <a:lnTo>
                  <a:pt x="1566622" y="132100"/>
                </a:lnTo>
                <a:lnTo>
                  <a:pt x="1566622" y="110216"/>
                </a:lnTo>
                <a:lnTo>
                  <a:pt x="1515514" y="110216"/>
                </a:lnTo>
                <a:lnTo>
                  <a:pt x="1515514" y="3287"/>
                </a:lnTo>
                <a:close/>
              </a:path>
            </a:pathLst>
          </a:custGeom>
          <a:solidFill>
            <a:srgbClr val="FFFFFF"/>
          </a:solidFill>
        </p:spPr>
        <p:txBody>
          <a:bodyPr wrap="square" lIns="0" tIns="0" rIns="0" bIns="0" rtlCol="0"/>
          <a:lstStyle/>
          <a:p>
            <a:endParaRPr/>
          </a:p>
        </p:txBody>
      </p:sp>
      <p:sp>
        <p:nvSpPr>
          <p:cNvPr id="18" name="object 18"/>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E84610"/>
            </a:solidFill>
          </a:ln>
        </p:spPr>
        <p:txBody>
          <a:bodyPr wrap="square" lIns="0" tIns="0" rIns="0" bIns="0" rtlCol="0"/>
          <a:lstStyle/>
          <a:p>
            <a:endParaRPr/>
          </a:p>
        </p:txBody>
      </p:sp>
      <p:sp>
        <p:nvSpPr>
          <p:cNvPr id="19" name="object 19"/>
          <p:cNvSpPr txBox="1">
            <a:spLocks noGrp="1"/>
          </p:cNvSpPr>
          <p:nvPr>
            <p:ph type="sldNum" sz="quarter" idx="7"/>
          </p:nvPr>
        </p:nvSpPr>
        <p:spPr>
          <a:prstGeom prst="rect">
            <a:avLst/>
          </a:prstGeom>
        </p:spPr>
        <p:txBody>
          <a:bodyPr vert="horz" wrap="square" lIns="0" tIns="227835" rIns="0" bIns="0" rtlCol="0">
            <a:spAutoFit/>
          </a:bodyPr>
          <a:lstStyle/>
          <a:p>
            <a:pPr marL="53975">
              <a:lnSpc>
                <a:spcPct val="100000"/>
              </a:lnSpc>
              <a:spcBef>
                <a:spcPts val="1130"/>
              </a:spcBef>
            </a:pPr>
            <a:fld id="{81D60167-4931-47E6-BA6A-407CBD079E47}" type="slidenum">
              <a:rPr spc="-25" dirty="0"/>
              <a:t>17</a:t>
            </a:fld>
            <a:endParaRPr spc="-25"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160270" cy="2160270"/>
          </a:xfrm>
          <a:custGeom>
            <a:avLst/>
            <a:gdLst/>
            <a:ahLst/>
            <a:cxnLst/>
            <a:rect l="l" t="t" r="r" b="b"/>
            <a:pathLst>
              <a:path w="2160270" h="2160270">
                <a:moveTo>
                  <a:pt x="2159825" y="0"/>
                </a:moveTo>
                <a:lnTo>
                  <a:pt x="0" y="0"/>
                </a:lnTo>
                <a:lnTo>
                  <a:pt x="0" y="2159814"/>
                </a:lnTo>
                <a:lnTo>
                  <a:pt x="2159825" y="0"/>
                </a:lnTo>
                <a:close/>
              </a:path>
            </a:pathLst>
          </a:custGeom>
          <a:solidFill>
            <a:srgbClr val="E84610"/>
          </a:solidFill>
        </p:spPr>
        <p:txBody>
          <a:bodyPr wrap="square" lIns="0" tIns="0" rIns="0" bIns="0" rtlCol="0"/>
          <a:lstStyle/>
          <a:p>
            <a:endParaRPr/>
          </a:p>
        </p:txBody>
      </p:sp>
      <p:sp>
        <p:nvSpPr>
          <p:cNvPr id="3" name="object 3"/>
          <p:cNvSpPr/>
          <p:nvPr/>
        </p:nvSpPr>
        <p:spPr>
          <a:xfrm>
            <a:off x="16715589" y="9665061"/>
            <a:ext cx="1015365" cy="1015365"/>
          </a:xfrm>
          <a:custGeom>
            <a:avLst/>
            <a:gdLst/>
            <a:ahLst/>
            <a:cxnLst/>
            <a:rect l="l" t="t" r="r" b="b"/>
            <a:pathLst>
              <a:path w="1015365" h="1015365">
                <a:moveTo>
                  <a:pt x="742289" y="337223"/>
                </a:moveTo>
                <a:lnTo>
                  <a:pt x="741362" y="336207"/>
                </a:lnTo>
                <a:lnTo>
                  <a:pt x="726528" y="320167"/>
                </a:lnTo>
                <a:lnTo>
                  <a:pt x="507606" y="83273"/>
                </a:lnTo>
                <a:lnTo>
                  <a:pt x="410730" y="188099"/>
                </a:lnTo>
                <a:lnTo>
                  <a:pt x="410730" y="378383"/>
                </a:lnTo>
                <a:lnTo>
                  <a:pt x="356666" y="432917"/>
                </a:lnTo>
                <a:lnTo>
                  <a:pt x="306489" y="374738"/>
                </a:lnTo>
                <a:lnTo>
                  <a:pt x="360603" y="320167"/>
                </a:lnTo>
                <a:lnTo>
                  <a:pt x="410730" y="378383"/>
                </a:lnTo>
                <a:lnTo>
                  <a:pt x="410730" y="188099"/>
                </a:lnTo>
                <a:lnTo>
                  <a:pt x="115417" y="507619"/>
                </a:lnTo>
                <a:lnTo>
                  <a:pt x="214985" y="615340"/>
                </a:lnTo>
                <a:lnTo>
                  <a:pt x="271614" y="615302"/>
                </a:lnTo>
                <a:lnTo>
                  <a:pt x="309499" y="437324"/>
                </a:lnTo>
                <a:lnTo>
                  <a:pt x="459841" y="437324"/>
                </a:lnTo>
                <a:lnTo>
                  <a:pt x="460819" y="432917"/>
                </a:lnTo>
                <a:lnTo>
                  <a:pt x="463486" y="420865"/>
                </a:lnTo>
                <a:lnTo>
                  <a:pt x="467131" y="405587"/>
                </a:lnTo>
                <a:lnTo>
                  <a:pt x="470776" y="392061"/>
                </a:lnTo>
                <a:lnTo>
                  <a:pt x="474433" y="380809"/>
                </a:lnTo>
                <a:lnTo>
                  <a:pt x="553008" y="369328"/>
                </a:lnTo>
                <a:lnTo>
                  <a:pt x="547890" y="387223"/>
                </a:lnTo>
                <a:lnTo>
                  <a:pt x="543661" y="404495"/>
                </a:lnTo>
                <a:lnTo>
                  <a:pt x="540016" y="421182"/>
                </a:lnTo>
                <a:lnTo>
                  <a:pt x="536663" y="437324"/>
                </a:lnTo>
                <a:lnTo>
                  <a:pt x="623049" y="437324"/>
                </a:lnTo>
                <a:lnTo>
                  <a:pt x="623671" y="430936"/>
                </a:lnTo>
                <a:lnTo>
                  <a:pt x="624763" y="423976"/>
                </a:lnTo>
                <a:lnTo>
                  <a:pt x="643902" y="370662"/>
                </a:lnTo>
                <a:lnTo>
                  <a:pt x="696493" y="338480"/>
                </a:lnTo>
                <a:lnTo>
                  <a:pt x="722376" y="336207"/>
                </a:lnTo>
                <a:lnTo>
                  <a:pt x="729703" y="336207"/>
                </a:lnTo>
                <a:lnTo>
                  <a:pt x="736269" y="336537"/>
                </a:lnTo>
                <a:lnTo>
                  <a:pt x="742289" y="337223"/>
                </a:lnTo>
                <a:close/>
              </a:path>
              <a:path w="1015365" h="1015365">
                <a:moveTo>
                  <a:pt x="899769" y="507606"/>
                </a:moveTo>
                <a:lnTo>
                  <a:pt x="767054" y="364020"/>
                </a:lnTo>
                <a:lnTo>
                  <a:pt x="747534" y="396278"/>
                </a:lnTo>
                <a:lnTo>
                  <a:pt x="741807" y="393179"/>
                </a:lnTo>
                <a:lnTo>
                  <a:pt x="735622" y="390956"/>
                </a:lnTo>
                <a:lnTo>
                  <a:pt x="727214" y="390956"/>
                </a:lnTo>
                <a:lnTo>
                  <a:pt x="699858" y="437299"/>
                </a:lnTo>
                <a:lnTo>
                  <a:pt x="747991" y="437299"/>
                </a:lnTo>
                <a:lnTo>
                  <a:pt x="727214" y="487654"/>
                </a:lnTo>
                <a:lnTo>
                  <a:pt x="690600" y="487654"/>
                </a:lnTo>
                <a:lnTo>
                  <a:pt x="657479" y="650125"/>
                </a:lnTo>
                <a:lnTo>
                  <a:pt x="646518" y="687489"/>
                </a:lnTo>
                <a:lnTo>
                  <a:pt x="630339" y="720356"/>
                </a:lnTo>
                <a:lnTo>
                  <a:pt x="610184" y="748995"/>
                </a:lnTo>
                <a:lnTo>
                  <a:pt x="587311" y="773722"/>
                </a:lnTo>
                <a:lnTo>
                  <a:pt x="540931" y="733094"/>
                </a:lnTo>
                <a:lnTo>
                  <a:pt x="553847" y="716737"/>
                </a:lnTo>
                <a:lnTo>
                  <a:pt x="565099" y="697611"/>
                </a:lnTo>
                <a:lnTo>
                  <a:pt x="574217" y="675919"/>
                </a:lnTo>
                <a:lnTo>
                  <a:pt x="580669" y="651878"/>
                </a:lnTo>
                <a:lnTo>
                  <a:pt x="613778" y="487654"/>
                </a:lnTo>
                <a:lnTo>
                  <a:pt x="525627" y="487654"/>
                </a:lnTo>
                <a:lnTo>
                  <a:pt x="506209" y="579462"/>
                </a:lnTo>
                <a:lnTo>
                  <a:pt x="503174" y="598944"/>
                </a:lnTo>
                <a:lnTo>
                  <a:pt x="504380" y="610819"/>
                </a:lnTo>
                <a:lnTo>
                  <a:pt x="542391" y="613905"/>
                </a:lnTo>
                <a:lnTo>
                  <a:pt x="541972" y="658025"/>
                </a:lnTo>
                <a:lnTo>
                  <a:pt x="526300" y="664019"/>
                </a:lnTo>
                <a:lnTo>
                  <a:pt x="511327" y="668147"/>
                </a:lnTo>
                <a:lnTo>
                  <a:pt x="497459" y="670521"/>
                </a:lnTo>
                <a:lnTo>
                  <a:pt x="485038" y="671296"/>
                </a:lnTo>
                <a:lnTo>
                  <a:pt x="453504" y="668743"/>
                </a:lnTo>
                <a:lnTo>
                  <a:pt x="431825" y="659536"/>
                </a:lnTo>
                <a:lnTo>
                  <a:pt x="421081" y="641299"/>
                </a:lnTo>
                <a:lnTo>
                  <a:pt x="422313" y="611682"/>
                </a:lnTo>
                <a:lnTo>
                  <a:pt x="448805" y="487654"/>
                </a:lnTo>
                <a:lnTo>
                  <a:pt x="375754" y="487654"/>
                </a:lnTo>
                <a:lnTo>
                  <a:pt x="337832" y="665099"/>
                </a:lnTo>
                <a:lnTo>
                  <a:pt x="260997" y="665099"/>
                </a:lnTo>
                <a:lnTo>
                  <a:pt x="507606" y="931964"/>
                </a:lnTo>
                <a:lnTo>
                  <a:pt x="899769" y="507606"/>
                </a:lnTo>
                <a:close/>
              </a:path>
              <a:path w="1015365" h="1015365">
                <a:moveTo>
                  <a:pt x="1015212" y="507619"/>
                </a:moveTo>
                <a:lnTo>
                  <a:pt x="1012888" y="458736"/>
                </a:lnTo>
                <a:lnTo>
                  <a:pt x="1006068" y="411175"/>
                </a:lnTo>
                <a:lnTo>
                  <a:pt x="994943" y="365125"/>
                </a:lnTo>
                <a:lnTo>
                  <a:pt x="979741" y="320827"/>
                </a:lnTo>
                <a:lnTo>
                  <a:pt x="968730" y="296379"/>
                </a:lnTo>
                <a:lnTo>
                  <a:pt x="968730" y="479158"/>
                </a:lnTo>
                <a:lnTo>
                  <a:pt x="966343" y="527304"/>
                </a:lnTo>
                <a:lnTo>
                  <a:pt x="959358" y="574052"/>
                </a:lnTo>
                <a:lnTo>
                  <a:pt x="948004" y="619188"/>
                </a:lnTo>
                <a:lnTo>
                  <a:pt x="932497" y="662444"/>
                </a:lnTo>
                <a:lnTo>
                  <a:pt x="913079" y="703618"/>
                </a:lnTo>
                <a:lnTo>
                  <a:pt x="889977" y="742442"/>
                </a:lnTo>
                <a:lnTo>
                  <a:pt x="863434" y="778700"/>
                </a:lnTo>
                <a:lnTo>
                  <a:pt x="833678" y="812139"/>
                </a:lnTo>
                <a:lnTo>
                  <a:pt x="800938" y="842530"/>
                </a:lnTo>
                <a:lnTo>
                  <a:pt x="765441" y="869645"/>
                </a:lnTo>
                <a:lnTo>
                  <a:pt x="727417" y="893229"/>
                </a:lnTo>
                <a:lnTo>
                  <a:pt x="687108" y="913066"/>
                </a:lnTo>
                <a:lnTo>
                  <a:pt x="644740" y="928903"/>
                </a:lnTo>
                <a:lnTo>
                  <a:pt x="600544" y="940498"/>
                </a:lnTo>
                <a:lnTo>
                  <a:pt x="554761" y="947635"/>
                </a:lnTo>
                <a:lnTo>
                  <a:pt x="507606" y="950074"/>
                </a:lnTo>
                <a:lnTo>
                  <a:pt x="507606" y="1007059"/>
                </a:lnTo>
                <a:lnTo>
                  <a:pt x="460463" y="1004633"/>
                </a:lnTo>
                <a:lnTo>
                  <a:pt x="414680" y="997496"/>
                </a:lnTo>
                <a:lnTo>
                  <a:pt x="370484" y="985888"/>
                </a:lnTo>
                <a:lnTo>
                  <a:pt x="328117" y="970051"/>
                </a:lnTo>
                <a:lnTo>
                  <a:pt x="287807" y="950226"/>
                </a:lnTo>
                <a:lnTo>
                  <a:pt x="249796" y="926630"/>
                </a:lnTo>
                <a:lnTo>
                  <a:pt x="214299" y="899528"/>
                </a:lnTo>
                <a:lnTo>
                  <a:pt x="181546" y="869124"/>
                </a:lnTo>
                <a:lnTo>
                  <a:pt x="151790" y="835685"/>
                </a:lnTo>
                <a:lnTo>
                  <a:pt x="125247" y="799426"/>
                </a:lnTo>
                <a:lnTo>
                  <a:pt x="102146" y="760603"/>
                </a:lnTo>
                <a:lnTo>
                  <a:pt x="82727" y="719429"/>
                </a:lnTo>
                <a:lnTo>
                  <a:pt x="67221" y="676160"/>
                </a:lnTo>
                <a:lnTo>
                  <a:pt x="55854" y="631024"/>
                </a:lnTo>
                <a:lnTo>
                  <a:pt x="48869" y="584263"/>
                </a:lnTo>
                <a:lnTo>
                  <a:pt x="46494" y="536117"/>
                </a:lnTo>
                <a:lnTo>
                  <a:pt x="48869" y="487959"/>
                </a:lnTo>
                <a:lnTo>
                  <a:pt x="55854" y="441198"/>
                </a:lnTo>
                <a:lnTo>
                  <a:pt x="67221" y="396074"/>
                </a:lnTo>
                <a:lnTo>
                  <a:pt x="82727" y="352806"/>
                </a:lnTo>
                <a:lnTo>
                  <a:pt x="102146" y="311632"/>
                </a:lnTo>
                <a:lnTo>
                  <a:pt x="125247" y="272808"/>
                </a:lnTo>
                <a:lnTo>
                  <a:pt x="151790" y="236550"/>
                </a:lnTo>
                <a:lnTo>
                  <a:pt x="181546" y="203098"/>
                </a:lnTo>
                <a:lnTo>
                  <a:pt x="214299" y="172707"/>
                </a:lnTo>
                <a:lnTo>
                  <a:pt x="249796" y="145592"/>
                </a:lnTo>
                <a:lnTo>
                  <a:pt x="287807" y="122008"/>
                </a:lnTo>
                <a:lnTo>
                  <a:pt x="328117" y="102171"/>
                </a:lnTo>
                <a:lnTo>
                  <a:pt x="370484" y="86334"/>
                </a:lnTo>
                <a:lnTo>
                  <a:pt x="414680" y="74739"/>
                </a:lnTo>
                <a:lnTo>
                  <a:pt x="460463" y="67602"/>
                </a:lnTo>
                <a:lnTo>
                  <a:pt x="507606" y="65163"/>
                </a:lnTo>
                <a:lnTo>
                  <a:pt x="507606" y="8204"/>
                </a:lnTo>
                <a:lnTo>
                  <a:pt x="554761" y="10642"/>
                </a:lnTo>
                <a:lnTo>
                  <a:pt x="600544" y="17767"/>
                </a:lnTo>
                <a:lnTo>
                  <a:pt x="644740" y="29375"/>
                </a:lnTo>
                <a:lnTo>
                  <a:pt x="687108" y="45212"/>
                </a:lnTo>
                <a:lnTo>
                  <a:pt x="727417" y="65036"/>
                </a:lnTo>
                <a:lnTo>
                  <a:pt x="765441" y="88633"/>
                </a:lnTo>
                <a:lnTo>
                  <a:pt x="800938" y="115735"/>
                </a:lnTo>
                <a:lnTo>
                  <a:pt x="833678" y="146126"/>
                </a:lnTo>
                <a:lnTo>
                  <a:pt x="863434" y="179578"/>
                </a:lnTo>
                <a:lnTo>
                  <a:pt x="889977" y="215823"/>
                </a:lnTo>
                <a:lnTo>
                  <a:pt x="913079" y="254660"/>
                </a:lnTo>
                <a:lnTo>
                  <a:pt x="932497" y="295833"/>
                </a:lnTo>
                <a:lnTo>
                  <a:pt x="948004" y="339102"/>
                </a:lnTo>
                <a:lnTo>
                  <a:pt x="959358" y="384238"/>
                </a:lnTo>
                <a:lnTo>
                  <a:pt x="966343" y="430999"/>
                </a:lnTo>
                <a:lnTo>
                  <a:pt x="968730" y="479158"/>
                </a:lnTo>
                <a:lnTo>
                  <a:pt x="968730" y="296379"/>
                </a:lnTo>
                <a:lnTo>
                  <a:pt x="937945" y="238290"/>
                </a:lnTo>
                <a:lnTo>
                  <a:pt x="911783" y="200482"/>
                </a:lnTo>
                <a:lnTo>
                  <a:pt x="882383" y="165265"/>
                </a:lnTo>
                <a:lnTo>
                  <a:pt x="849972" y="132854"/>
                </a:lnTo>
                <a:lnTo>
                  <a:pt x="814755" y="103454"/>
                </a:lnTo>
                <a:lnTo>
                  <a:pt x="776947" y="77292"/>
                </a:lnTo>
                <a:lnTo>
                  <a:pt x="736765" y="54571"/>
                </a:lnTo>
                <a:lnTo>
                  <a:pt x="694410" y="35496"/>
                </a:lnTo>
                <a:lnTo>
                  <a:pt x="650113" y="20294"/>
                </a:lnTo>
                <a:lnTo>
                  <a:pt x="604062" y="9169"/>
                </a:lnTo>
                <a:lnTo>
                  <a:pt x="556501" y="2336"/>
                </a:lnTo>
                <a:lnTo>
                  <a:pt x="507606" y="12"/>
                </a:lnTo>
                <a:lnTo>
                  <a:pt x="458724" y="2324"/>
                </a:lnTo>
                <a:lnTo>
                  <a:pt x="411149" y="9156"/>
                </a:lnTo>
                <a:lnTo>
                  <a:pt x="365112" y="20281"/>
                </a:lnTo>
                <a:lnTo>
                  <a:pt x="320802" y="35483"/>
                </a:lnTo>
                <a:lnTo>
                  <a:pt x="278460" y="54559"/>
                </a:lnTo>
                <a:lnTo>
                  <a:pt x="238264" y="77279"/>
                </a:lnTo>
                <a:lnTo>
                  <a:pt x="200456" y="103441"/>
                </a:lnTo>
                <a:lnTo>
                  <a:pt x="165239" y="132842"/>
                </a:lnTo>
                <a:lnTo>
                  <a:pt x="132829" y="165252"/>
                </a:lnTo>
                <a:lnTo>
                  <a:pt x="103441" y="200469"/>
                </a:lnTo>
                <a:lnTo>
                  <a:pt x="77266" y="238277"/>
                </a:lnTo>
                <a:lnTo>
                  <a:pt x="54546" y="278460"/>
                </a:lnTo>
                <a:lnTo>
                  <a:pt x="35471" y="320814"/>
                </a:lnTo>
                <a:lnTo>
                  <a:pt x="20269" y="365112"/>
                </a:lnTo>
                <a:lnTo>
                  <a:pt x="9156" y="411162"/>
                </a:lnTo>
                <a:lnTo>
                  <a:pt x="2324" y="458724"/>
                </a:lnTo>
                <a:lnTo>
                  <a:pt x="0" y="507619"/>
                </a:lnTo>
                <a:lnTo>
                  <a:pt x="2324" y="556501"/>
                </a:lnTo>
                <a:lnTo>
                  <a:pt x="9156" y="604075"/>
                </a:lnTo>
                <a:lnTo>
                  <a:pt x="20269" y="650125"/>
                </a:lnTo>
                <a:lnTo>
                  <a:pt x="35471" y="694436"/>
                </a:lnTo>
                <a:lnTo>
                  <a:pt x="54546" y="736790"/>
                </a:lnTo>
                <a:lnTo>
                  <a:pt x="77266" y="776973"/>
                </a:lnTo>
                <a:lnTo>
                  <a:pt x="103441" y="814781"/>
                </a:lnTo>
                <a:lnTo>
                  <a:pt x="132829" y="849998"/>
                </a:lnTo>
                <a:lnTo>
                  <a:pt x="165239" y="882408"/>
                </a:lnTo>
                <a:lnTo>
                  <a:pt x="200456" y="911809"/>
                </a:lnTo>
                <a:lnTo>
                  <a:pt x="238264" y="937983"/>
                </a:lnTo>
                <a:lnTo>
                  <a:pt x="278460" y="960704"/>
                </a:lnTo>
                <a:lnTo>
                  <a:pt x="320802" y="979779"/>
                </a:lnTo>
                <a:lnTo>
                  <a:pt x="365112" y="994981"/>
                </a:lnTo>
                <a:lnTo>
                  <a:pt x="411149" y="1006094"/>
                </a:lnTo>
                <a:lnTo>
                  <a:pt x="458724" y="1012926"/>
                </a:lnTo>
                <a:lnTo>
                  <a:pt x="507606" y="1015250"/>
                </a:lnTo>
                <a:lnTo>
                  <a:pt x="556501" y="1012913"/>
                </a:lnTo>
                <a:lnTo>
                  <a:pt x="604062" y="1006081"/>
                </a:lnTo>
                <a:lnTo>
                  <a:pt x="650113" y="994956"/>
                </a:lnTo>
                <a:lnTo>
                  <a:pt x="694410" y="979754"/>
                </a:lnTo>
                <a:lnTo>
                  <a:pt x="736765" y="960678"/>
                </a:lnTo>
                <a:lnTo>
                  <a:pt x="776947" y="937958"/>
                </a:lnTo>
                <a:lnTo>
                  <a:pt x="814755" y="911796"/>
                </a:lnTo>
                <a:lnTo>
                  <a:pt x="849972" y="882396"/>
                </a:lnTo>
                <a:lnTo>
                  <a:pt x="882383" y="849985"/>
                </a:lnTo>
                <a:lnTo>
                  <a:pt x="911783" y="814768"/>
                </a:lnTo>
                <a:lnTo>
                  <a:pt x="937945" y="776960"/>
                </a:lnTo>
                <a:lnTo>
                  <a:pt x="960666" y="736777"/>
                </a:lnTo>
                <a:lnTo>
                  <a:pt x="979741" y="694423"/>
                </a:lnTo>
                <a:lnTo>
                  <a:pt x="994943" y="650125"/>
                </a:lnTo>
                <a:lnTo>
                  <a:pt x="1006068" y="604075"/>
                </a:lnTo>
                <a:lnTo>
                  <a:pt x="1012888" y="556514"/>
                </a:lnTo>
                <a:lnTo>
                  <a:pt x="1015212" y="507619"/>
                </a:lnTo>
                <a:close/>
              </a:path>
            </a:pathLst>
          </a:custGeom>
          <a:solidFill>
            <a:srgbClr val="010202"/>
          </a:solidFill>
        </p:spPr>
        <p:txBody>
          <a:bodyPr wrap="square" lIns="0" tIns="0" rIns="0" bIns="0" rtlCol="0"/>
          <a:lstStyle/>
          <a:p>
            <a:endParaRPr/>
          </a:p>
        </p:txBody>
      </p:sp>
      <p:sp>
        <p:nvSpPr>
          <p:cNvPr id="4" name="object 4"/>
          <p:cNvSpPr/>
          <p:nvPr/>
        </p:nvSpPr>
        <p:spPr>
          <a:xfrm>
            <a:off x="17873938" y="10396706"/>
            <a:ext cx="1227455" cy="135890"/>
          </a:xfrm>
          <a:custGeom>
            <a:avLst/>
            <a:gdLst/>
            <a:ahLst/>
            <a:cxnLst/>
            <a:rect l="l" t="t" r="r" b="b"/>
            <a:pathLst>
              <a:path w="1227455" h="135890">
                <a:moveTo>
                  <a:pt x="85212" y="3287"/>
                </a:moveTo>
                <a:lnTo>
                  <a:pt x="0" y="3287"/>
                </a:lnTo>
                <a:lnTo>
                  <a:pt x="0" y="132069"/>
                </a:lnTo>
                <a:lnTo>
                  <a:pt x="23884" y="132069"/>
                </a:lnTo>
                <a:lnTo>
                  <a:pt x="23884" y="77536"/>
                </a:lnTo>
                <a:lnTo>
                  <a:pt x="77704" y="77536"/>
                </a:lnTo>
                <a:lnTo>
                  <a:pt x="77704" y="56930"/>
                </a:lnTo>
                <a:lnTo>
                  <a:pt x="23884" y="56930"/>
                </a:lnTo>
                <a:lnTo>
                  <a:pt x="23884" y="24784"/>
                </a:lnTo>
                <a:lnTo>
                  <a:pt x="85212" y="24784"/>
                </a:lnTo>
                <a:lnTo>
                  <a:pt x="85212" y="3287"/>
                </a:lnTo>
                <a:close/>
              </a:path>
              <a:path w="1227455" h="135890">
                <a:moveTo>
                  <a:pt x="212035" y="3287"/>
                </a:moveTo>
                <a:lnTo>
                  <a:pt x="120446" y="3287"/>
                </a:lnTo>
                <a:lnTo>
                  <a:pt x="120446" y="132069"/>
                </a:lnTo>
                <a:lnTo>
                  <a:pt x="216569" y="132069"/>
                </a:lnTo>
                <a:lnTo>
                  <a:pt x="216569" y="110394"/>
                </a:lnTo>
                <a:lnTo>
                  <a:pt x="144152" y="110394"/>
                </a:lnTo>
                <a:lnTo>
                  <a:pt x="144152" y="75892"/>
                </a:lnTo>
                <a:lnTo>
                  <a:pt x="206203" y="75892"/>
                </a:lnTo>
                <a:lnTo>
                  <a:pt x="206203" y="55108"/>
                </a:lnTo>
                <a:lnTo>
                  <a:pt x="144152" y="55108"/>
                </a:lnTo>
                <a:lnTo>
                  <a:pt x="144152" y="24784"/>
                </a:lnTo>
                <a:lnTo>
                  <a:pt x="212035" y="24784"/>
                </a:lnTo>
                <a:lnTo>
                  <a:pt x="212035" y="3287"/>
                </a:lnTo>
                <a:close/>
              </a:path>
              <a:path w="1227455" h="135890">
                <a:moveTo>
                  <a:pt x="301603" y="3287"/>
                </a:moveTo>
                <a:lnTo>
                  <a:pt x="255479" y="3287"/>
                </a:lnTo>
                <a:lnTo>
                  <a:pt x="255479" y="132069"/>
                </a:lnTo>
                <a:lnTo>
                  <a:pt x="296713" y="132069"/>
                </a:lnTo>
                <a:lnTo>
                  <a:pt x="307766" y="131821"/>
                </a:lnTo>
                <a:lnTo>
                  <a:pt x="350264" y="114062"/>
                </a:lnTo>
                <a:lnTo>
                  <a:pt x="352516" y="110394"/>
                </a:lnTo>
                <a:lnTo>
                  <a:pt x="279551" y="110394"/>
                </a:lnTo>
                <a:lnTo>
                  <a:pt x="279551" y="25140"/>
                </a:lnTo>
                <a:lnTo>
                  <a:pt x="351549" y="25140"/>
                </a:lnTo>
                <a:lnTo>
                  <a:pt x="339769" y="13308"/>
                </a:lnTo>
                <a:lnTo>
                  <a:pt x="329690" y="7694"/>
                </a:lnTo>
                <a:lnTo>
                  <a:pt x="319818" y="4744"/>
                </a:lnTo>
                <a:lnTo>
                  <a:pt x="310380" y="3571"/>
                </a:lnTo>
                <a:lnTo>
                  <a:pt x="301603" y="3287"/>
                </a:lnTo>
                <a:close/>
              </a:path>
              <a:path w="1227455" h="135890">
                <a:moveTo>
                  <a:pt x="351549" y="25140"/>
                </a:moveTo>
                <a:lnTo>
                  <a:pt x="292315" y="25140"/>
                </a:lnTo>
                <a:lnTo>
                  <a:pt x="302415" y="25319"/>
                </a:lnTo>
                <a:lnTo>
                  <a:pt x="309319" y="25774"/>
                </a:lnTo>
                <a:lnTo>
                  <a:pt x="338493" y="58769"/>
                </a:lnTo>
                <a:lnTo>
                  <a:pt x="339057" y="68950"/>
                </a:lnTo>
                <a:lnTo>
                  <a:pt x="337369" y="85768"/>
                </a:lnTo>
                <a:lnTo>
                  <a:pt x="301406" y="110219"/>
                </a:lnTo>
                <a:lnTo>
                  <a:pt x="289781" y="110394"/>
                </a:lnTo>
                <a:lnTo>
                  <a:pt x="352516" y="110394"/>
                </a:lnTo>
                <a:lnTo>
                  <a:pt x="358473" y="100690"/>
                </a:lnTo>
                <a:lnTo>
                  <a:pt x="363120" y="85225"/>
                </a:lnTo>
                <a:lnTo>
                  <a:pt x="364585" y="68772"/>
                </a:lnTo>
                <a:lnTo>
                  <a:pt x="363735" y="56149"/>
                </a:lnTo>
                <a:lnTo>
                  <a:pt x="360250" y="41303"/>
                </a:lnTo>
                <a:lnTo>
                  <a:pt x="352729" y="26325"/>
                </a:lnTo>
                <a:lnTo>
                  <a:pt x="351549" y="25140"/>
                </a:lnTo>
                <a:close/>
              </a:path>
              <a:path w="1227455" h="135890">
                <a:moveTo>
                  <a:pt x="492110" y="3287"/>
                </a:moveTo>
                <a:lnTo>
                  <a:pt x="400532" y="3287"/>
                </a:lnTo>
                <a:lnTo>
                  <a:pt x="400532" y="132069"/>
                </a:lnTo>
                <a:lnTo>
                  <a:pt x="496686" y="132069"/>
                </a:lnTo>
                <a:lnTo>
                  <a:pt x="496686" y="110394"/>
                </a:lnTo>
                <a:lnTo>
                  <a:pt x="424238" y="110394"/>
                </a:lnTo>
                <a:lnTo>
                  <a:pt x="424238" y="75892"/>
                </a:lnTo>
                <a:lnTo>
                  <a:pt x="486288" y="75892"/>
                </a:lnTo>
                <a:lnTo>
                  <a:pt x="486288" y="55108"/>
                </a:lnTo>
                <a:lnTo>
                  <a:pt x="424238" y="55108"/>
                </a:lnTo>
                <a:lnTo>
                  <a:pt x="424238" y="24784"/>
                </a:lnTo>
                <a:lnTo>
                  <a:pt x="492110" y="24784"/>
                </a:lnTo>
                <a:lnTo>
                  <a:pt x="492110" y="3287"/>
                </a:lnTo>
                <a:close/>
              </a:path>
              <a:path w="1227455" h="135890">
                <a:moveTo>
                  <a:pt x="578443" y="3287"/>
                </a:moveTo>
                <a:lnTo>
                  <a:pt x="537397" y="3287"/>
                </a:lnTo>
                <a:lnTo>
                  <a:pt x="537397" y="132069"/>
                </a:lnTo>
                <a:lnTo>
                  <a:pt x="561281" y="132069"/>
                </a:lnTo>
                <a:lnTo>
                  <a:pt x="561281" y="84259"/>
                </a:lnTo>
                <a:lnTo>
                  <a:pt x="609783" y="84259"/>
                </a:lnTo>
                <a:lnTo>
                  <a:pt x="607300" y="79714"/>
                </a:lnTo>
                <a:lnTo>
                  <a:pt x="614337" y="76729"/>
                </a:lnTo>
                <a:lnTo>
                  <a:pt x="622702" y="70436"/>
                </a:lnTo>
                <a:lnTo>
                  <a:pt x="626718" y="64406"/>
                </a:lnTo>
                <a:lnTo>
                  <a:pt x="561281" y="64406"/>
                </a:lnTo>
                <a:lnTo>
                  <a:pt x="561281" y="24072"/>
                </a:lnTo>
                <a:lnTo>
                  <a:pt x="627760" y="24072"/>
                </a:lnTo>
                <a:lnTo>
                  <a:pt x="624029" y="18188"/>
                </a:lnTo>
                <a:lnTo>
                  <a:pt x="618431" y="12554"/>
                </a:lnTo>
                <a:lnTo>
                  <a:pt x="609825" y="7297"/>
                </a:lnTo>
                <a:lnTo>
                  <a:pt x="600632" y="4579"/>
                </a:lnTo>
                <a:lnTo>
                  <a:pt x="590341" y="3532"/>
                </a:lnTo>
                <a:lnTo>
                  <a:pt x="578443" y="3287"/>
                </a:lnTo>
                <a:close/>
              </a:path>
              <a:path w="1227455" h="135890">
                <a:moveTo>
                  <a:pt x="609783" y="84259"/>
                </a:moveTo>
                <a:lnTo>
                  <a:pt x="582840" y="84259"/>
                </a:lnTo>
                <a:lnTo>
                  <a:pt x="608379" y="132069"/>
                </a:lnTo>
                <a:lnTo>
                  <a:pt x="635907" y="132069"/>
                </a:lnTo>
                <a:lnTo>
                  <a:pt x="609783" y="84259"/>
                </a:lnTo>
                <a:close/>
              </a:path>
              <a:path w="1227455" h="135890">
                <a:moveTo>
                  <a:pt x="627760" y="24072"/>
                </a:moveTo>
                <a:lnTo>
                  <a:pt x="572432" y="24072"/>
                </a:lnTo>
                <a:lnTo>
                  <a:pt x="581712" y="24139"/>
                </a:lnTo>
                <a:lnTo>
                  <a:pt x="588626" y="24478"/>
                </a:lnTo>
                <a:lnTo>
                  <a:pt x="608156" y="44312"/>
                </a:lnTo>
                <a:lnTo>
                  <a:pt x="605407" y="55155"/>
                </a:lnTo>
                <a:lnTo>
                  <a:pt x="598863" y="61077"/>
                </a:lnTo>
                <a:lnTo>
                  <a:pt x="591326" y="63508"/>
                </a:lnTo>
                <a:lnTo>
                  <a:pt x="585552" y="64050"/>
                </a:lnTo>
                <a:lnTo>
                  <a:pt x="581018" y="64228"/>
                </a:lnTo>
                <a:lnTo>
                  <a:pt x="577909" y="64406"/>
                </a:lnTo>
                <a:lnTo>
                  <a:pt x="626718" y="64406"/>
                </a:lnTo>
                <a:lnTo>
                  <a:pt x="629698" y="59932"/>
                </a:lnTo>
                <a:lnTo>
                  <a:pt x="632629" y="44312"/>
                </a:lnTo>
                <a:lnTo>
                  <a:pt x="631537" y="33967"/>
                </a:lnTo>
                <a:lnTo>
                  <a:pt x="628534" y="25291"/>
                </a:lnTo>
                <a:lnTo>
                  <a:pt x="627760" y="24072"/>
                </a:lnTo>
                <a:close/>
              </a:path>
              <a:path w="1227455" h="135890">
                <a:moveTo>
                  <a:pt x="727171" y="3287"/>
                </a:moveTo>
                <a:lnTo>
                  <a:pt x="699821" y="3287"/>
                </a:lnTo>
                <a:lnTo>
                  <a:pt x="656367" y="132069"/>
                </a:lnTo>
                <a:lnTo>
                  <a:pt x="682125" y="132069"/>
                </a:lnTo>
                <a:lnTo>
                  <a:pt x="689591" y="106897"/>
                </a:lnTo>
                <a:lnTo>
                  <a:pt x="762536" y="106897"/>
                </a:lnTo>
                <a:lnTo>
                  <a:pt x="755381" y="85934"/>
                </a:lnTo>
                <a:lnTo>
                  <a:pt x="695957" y="85934"/>
                </a:lnTo>
                <a:lnTo>
                  <a:pt x="713831" y="26606"/>
                </a:lnTo>
                <a:lnTo>
                  <a:pt x="735130" y="26606"/>
                </a:lnTo>
                <a:lnTo>
                  <a:pt x="727171" y="3287"/>
                </a:lnTo>
                <a:close/>
              </a:path>
              <a:path w="1227455" h="135890">
                <a:moveTo>
                  <a:pt x="762536" y="106897"/>
                </a:moveTo>
                <a:lnTo>
                  <a:pt x="737935" y="106897"/>
                </a:lnTo>
                <a:lnTo>
                  <a:pt x="745411" y="132069"/>
                </a:lnTo>
                <a:lnTo>
                  <a:pt x="771128" y="132069"/>
                </a:lnTo>
                <a:lnTo>
                  <a:pt x="762536" y="106897"/>
                </a:lnTo>
                <a:close/>
              </a:path>
              <a:path w="1227455" h="135890">
                <a:moveTo>
                  <a:pt x="735130" y="26606"/>
                </a:moveTo>
                <a:lnTo>
                  <a:pt x="713831" y="26606"/>
                </a:lnTo>
                <a:lnTo>
                  <a:pt x="731537" y="85934"/>
                </a:lnTo>
                <a:lnTo>
                  <a:pt x="755381" y="85934"/>
                </a:lnTo>
                <a:lnTo>
                  <a:pt x="735130"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28" y="3256"/>
                </a:moveTo>
                <a:lnTo>
                  <a:pt x="904412" y="3256"/>
                </a:lnTo>
                <a:lnTo>
                  <a:pt x="904412" y="132069"/>
                </a:lnTo>
                <a:lnTo>
                  <a:pt x="928128" y="132069"/>
                </a:lnTo>
                <a:lnTo>
                  <a:pt x="928128" y="3256"/>
                </a:lnTo>
                <a:close/>
              </a:path>
              <a:path w="1227455" h="135890">
                <a:moveTo>
                  <a:pt x="1028293" y="0"/>
                </a:moveTo>
                <a:lnTo>
                  <a:pt x="1003772" y="5058"/>
                </a:lnTo>
                <a:lnTo>
                  <a:pt x="984168" y="19146"/>
                </a:lnTo>
                <a:lnTo>
                  <a:pt x="971170" y="40631"/>
                </a:lnTo>
                <a:lnTo>
                  <a:pt x="966462" y="67882"/>
                </a:lnTo>
                <a:lnTo>
                  <a:pt x="967342" y="80117"/>
                </a:lnTo>
                <a:lnTo>
                  <a:pt x="983593" y="115692"/>
                </a:lnTo>
                <a:lnTo>
                  <a:pt x="1027937" y="135357"/>
                </a:lnTo>
                <a:lnTo>
                  <a:pt x="1054325" y="129964"/>
                </a:lnTo>
                <a:lnTo>
                  <a:pt x="1073752" y="115335"/>
                </a:lnTo>
                <a:lnTo>
                  <a:pt x="1074991" y="113116"/>
                </a:lnTo>
                <a:lnTo>
                  <a:pt x="1028680" y="113116"/>
                </a:lnTo>
                <a:lnTo>
                  <a:pt x="1013811" y="109952"/>
                </a:lnTo>
                <a:lnTo>
                  <a:pt x="1001945" y="100817"/>
                </a:lnTo>
                <a:lnTo>
                  <a:pt x="994089" y="86245"/>
                </a:lnTo>
                <a:lnTo>
                  <a:pt x="991247" y="66772"/>
                </a:lnTo>
                <a:lnTo>
                  <a:pt x="993905" y="48464"/>
                </a:lnTo>
                <a:lnTo>
                  <a:pt x="1001407" y="34341"/>
                </a:lnTo>
                <a:lnTo>
                  <a:pt x="1013047" y="25249"/>
                </a:lnTo>
                <a:lnTo>
                  <a:pt x="1028115" y="22030"/>
                </a:lnTo>
                <a:lnTo>
                  <a:pt x="1074228" y="22030"/>
                </a:lnTo>
                <a:lnTo>
                  <a:pt x="1071189" y="17335"/>
                </a:lnTo>
                <a:lnTo>
                  <a:pt x="1051442" y="4386"/>
                </a:lnTo>
                <a:lnTo>
                  <a:pt x="1028293" y="0"/>
                </a:lnTo>
                <a:close/>
              </a:path>
              <a:path w="1227455" h="135890">
                <a:moveTo>
                  <a:pt x="1074228" y="22030"/>
                </a:moveTo>
                <a:lnTo>
                  <a:pt x="1028115" y="22030"/>
                </a:lnTo>
                <a:lnTo>
                  <a:pt x="1044808" y="26051"/>
                </a:lnTo>
                <a:lnTo>
                  <a:pt x="1056737" y="36784"/>
                </a:lnTo>
                <a:lnTo>
                  <a:pt x="1063804" y="52236"/>
                </a:lnTo>
                <a:lnTo>
                  <a:pt x="1065915" y="70416"/>
                </a:lnTo>
                <a:lnTo>
                  <a:pt x="1062126" y="90186"/>
                </a:lnTo>
                <a:lnTo>
                  <a:pt x="1053117" y="103409"/>
                </a:lnTo>
                <a:lnTo>
                  <a:pt x="1041198" y="110810"/>
                </a:lnTo>
                <a:lnTo>
                  <a:pt x="1028680" y="113116"/>
                </a:lnTo>
                <a:lnTo>
                  <a:pt x="1074991" y="113116"/>
                </a:lnTo>
                <a:lnTo>
                  <a:pt x="1085781" y="93793"/>
                </a:lnTo>
                <a:lnTo>
                  <a:pt x="1089977" y="67662"/>
                </a:lnTo>
                <a:lnTo>
                  <a:pt x="1084909" y="38533"/>
                </a:lnTo>
                <a:lnTo>
                  <a:pt x="1074228" y="22030"/>
                </a:lnTo>
                <a:close/>
              </a:path>
              <a:path w="1227455" h="135890">
                <a:moveTo>
                  <a:pt x="1149640" y="3287"/>
                </a:moveTo>
                <a:lnTo>
                  <a:pt x="1127965" y="3287"/>
                </a:lnTo>
                <a:lnTo>
                  <a:pt x="1127965" y="132069"/>
                </a:lnTo>
                <a:lnTo>
                  <a:pt x="1151462" y="132069"/>
                </a:lnTo>
                <a:lnTo>
                  <a:pt x="1150027" y="41768"/>
                </a:lnTo>
                <a:lnTo>
                  <a:pt x="1173723" y="41768"/>
                </a:lnTo>
                <a:lnTo>
                  <a:pt x="1149640" y="3287"/>
                </a:lnTo>
                <a:close/>
              </a:path>
              <a:path w="1227455" h="135890">
                <a:moveTo>
                  <a:pt x="1173723" y="41768"/>
                </a:moveTo>
                <a:lnTo>
                  <a:pt x="1150027" y="41768"/>
                </a:lnTo>
                <a:lnTo>
                  <a:pt x="1206423" y="132069"/>
                </a:lnTo>
                <a:lnTo>
                  <a:pt x="1227376" y="132069"/>
                </a:lnTo>
                <a:lnTo>
                  <a:pt x="1227376" y="94300"/>
                </a:lnTo>
                <a:lnTo>
                  <a:pt x="1206602" y="94300"/>
                </a:lnTo>
                <a:lnTo>
                  <a:pt x="1173723" y="41768"/>
                </a:lnTo>
                <a:close/>
              </a:path>
              <a:path w="1227455" h="135890">
                <a:moveTo>
                  <a:pt x="1227376" y="3287"/>
                </a:moveTo>
                <a:lnTo>
                  <a:pt x="1203670" y="3287"/>
                </a:lnTo>
                <a:lnTo>
                  <a:pt x="1206602" y="94300"/>
                </a:lnTo>
                <a:lnTo>
                  <a:pt x="1227376" y="94300"/>
                </a:lnTo>
                <a:lnTo>
                  <a:pt x="1227376" y="3287"/>
                </a:lnTo>
                <a:close/>
              </a:path>
            </a:pathLst>
          </a:custGeom>
          <a:solidFill>
            <a:srgbClr val="010202"/>
          </a:solidFill>
        </p:spPr>
        <p:txBody>
          <a:bodyPr wrap="square" lIns="0" tIns="0" rIns="0" bIns="0" rtlCol="0"/>
          <a:lstStyle/>
          <a:p>
            <a:endParaRPr/>
          </a:p>
        </p:txBody>
      </p:sp>
      <p:sp>
        <p:nvSpPr>
          <p:cNvPr id="5" name="object 5"/>
          <p:cNvSpPr/>
          <p:nvPr/>
        </p:nvSpPr>
        <p:spPr>
          <a:xfrm>
            <a:off x="17861336" y="10207575"/>
            <a:ext cx="1036955" cy="135890"/>
          </a:xfrm>
          <a:custGeom>
            <a:avLst/>
            <a:gdLst/>
            <a:ahLst/>
            <a:cxnLst/>
            <a:rect l="l" t="t" r="r" b="b"/>
            <a:pathLst>
              <a:path w="1036955" h="135890">
                <a:moveTo>
                  <a:pt x="24648" y="3287"/>
                </a:moveTo>
                <a:lnTo>
                  <a:pt x="0" y="3287"/>
                </a:lnTo>
                <a:lnTo>
                  <a:pt x="26826" y="132100"/>
                </a:lnTo>
                <a:lnTo>
                  <a:pt x="54940" y="132100"/>
                </a:lnTo>
                <a:lnTo>
                  <a:pt x="61303" y="101452"/>
                </a:lnTo>
                <a:lnTo>
                  <a:pt x="42166" y="101452"/>
                </a:lnTo>
                <a:lnTo>
                  <a:pt x="24648" y="3287"/>
                </a:lnTo>
                <a:close/>
              </a:path>
              <a:path w="1036955" h="135890">
                <a:moveTo>
                  <a:pt x="92830" y="42522"/>
                </a:moveTo>
                <a:lnTo>
                  <a:pt x="73537" y="42522"/>
                </a:lnTo>
                <a:lnTo>
                  <a:pt x="91588" y="132100"/>
                </a:lnTo>
                <a:lnTo>
                  <a:pt x="119703" y="132100"/>
                </a:lnTo>
                <a:lnTo>
                  <a:pt x="126432" y="101452"/>
                </a:lnTo>
                <a:lnTo>
                  <a:pt x="105106" y="101452"/>
                </a:lnTo>
                <a:lnTo>
                  <a:pt x="92830" y="42522"/>
                </a:lnTo>
                <a:close/>
              </a:path>
              <a:path w="1036955" h="135890">
                <a:moveTo>
                  <a:pt x="84657" y="3287"/>
                </a:moveTo>
                <a:lnTo>
                  <a:pt x="62228" y="3287"/>
                </a:lnTo>
                <a:lnTo>
                  <a:pt x="42166" y="101452"/>
                </a:lnTo>
                <a:lnTo>
                  <a:pt x="61303" y="101452"/>
                </a:lnTo>
                <a:lnTo>
                  <a:pt x="73537" y="42522"/>
                </a:lnTo>
                <a:lnTo>
                  <a:pt x="92830" y="42522"/>
                </a:lnTo>
                <a:lnTo>
                  <a:pt x="84657" y="3287"/>
                </a:lnTo>
                <a:close/>
              </a:path>
              <a:path w="1036955" h="135890">
                <a:moveTo>
                  <a:pt x="147985" y="3287"/>
                </a:moveTo>
                <a:lnTo>
                  <a:pt x="123169" y="3287"/>
                </a:lnTo>
                <a:lnTo>
                  <a:pt x="105106" y="101452"/>
                </a:lnTo>
                <a:lnTo>
                  <a:pt x="126432" y="101452"/>
                </a:lnTo>
                <a:lnTo>
                  <a:pt x="147985" y="3287"/>
                </a:lnTo>
                <a:close/>
              </a:path>
              <a:path w="1036955" h="135890">
                <a:moveTo>
                  <a:pt x="231417" y="0"/>
                </a:moveTo>
                <a:lnTo>
                  <a:pt x="206895" y="5062"/>
                </a:lnTo>
                <a:lnTo>
                  <a:pt x="187292" y="19156"/>
                </a:lnTo>
                <a:lnTo>
                  <a:pt x="174294" y="40640"/>
                </a:lnTo>
                <a:lnTo>
                  <a:pt x="169586" y="67872"/>
                </a:lnTo>
                <a:lnTo>
                  <a:pt x="170468" y="80117"/>
                </a:lnTo>
                <a:lnTo>
                  <a:pt x="186716" y="115692"/>
                </a:lnTo>
                <a:lnTo>
                  <a:pt x="231061" y="135388"/>
                </a:lnTo>
                <a:lnTo>
                  <a:pt x="257449" y="129995"/>
                </a:lnTo>
                <a:lnTo>
                  <a:pt x="276876" y="115366"/>
                </a:lnTo>
                <a:lnTo>
                  <a:pt x="278115" y="113148"/>
                </a:lnTo>
                <a:lnTo>
                  <a:pt x="231783" y="113148"/>
                </a:lnTo>
                <a:lnTo>
                  <a:pt x="216926" y="109985"/>
                </a:lnTo>
                <a:lnTo>
                  <a:pt x="205067" y="100847"/>
                </a:lnTo>
                <a:lnTo>
                  <a:pt x="197212" y="86264"/>
                </a:lnTo>
                <a:lnTo>
                  <a:pt x="194371" y="66762"/>
                </a:lnTo>
                <a:lnTo>
                  <a:pt x="197024" y="48464"/>
                </a:lnTo>
                <a:lnTo>
                  <a:pt x="204519" y="34356"/>
                </a:lnTo>
                <a:lnTo>
                  <a:pt x="216157" y="25275"/>
                </a:lnTo>
                <a:lnTo>
                  <a:pt x="231239" y="22062"/>
                </a:lnTo>
                <a:lnTo>
                  <a:pt x="277358" y="22062"/>
                </a:lnTo>
                <a:lnTo>
                  <a:pt x="274309" y="17351"/>
                </a:lnTo>
                <a:lnTo>
                  <a:pt x="254556" y="4391"/>
                </a:lnTo>
                <a:lnTo>
                  <a:pt x="231417" y="0"/>
                </a:lnTo>
                <a:close/>
              </a:path>
              <a:path w="1036955" h="135890">
                <a:moveTo>
                  <a:pt x="277358" y="22062"/>
                </a:moveTo>
                <a:lnTo>
                  <a:pt x="231239" y="22062"/>
                </a:lnTo>
                <a:lnTo>
                  <a:pt x="247932" y="26076"/>
                </a:lnTo>
                <a:lnTo>
                  <a:pt x="259862" y="36799"/>
                </a:lnTo>
                <a:lnTo>
                  <a:pt x="266933" y="52250"/>
                </a:lnTo>
                <a:lnTo>
                  <a:pt x="269049" y="70448"/>
                </a:lnTo>
                <a:lnTo>
                  <a:pt x="265246" y="90199"/>
                </a:lnTo>
                <a:lnTo>
                  <a:pt x="256235" y="103424"/>
                </a:lnTo>
                <a:lnTo>
                  <a:pt x="244314" y="110836"/>
                </a:lnTo>
                <a:lnTo>
                  <a:pt x="231783" y="113148"/>
                </a:lnTo>
                <a:lnTo>
                  <a:pt x="278115" y="113148"/>
                </a:lnTo>
                <a:lnTo>
                  <a:pt x="288905" y="93825"/>
                </a:lnTo>
                <a:lnTo>
                  <a:pt x="293101" y="67694"/>
                </a:lnTo>
                <a:lnTo>
                  <a:pt x="288037" y="38559"/>
                </a:lnTo>
                <a:lnTo>
                  <a:pt x="277358" y="22062"/>
                </a:lnTo>
                <a:close/>
              </a:path>
              <a:path w="1036955" h="135890">
                <a:moveTo>
                  <a:pt x="371936" y="3287"/>
                </a:moveTo>
                <a:lnTo>
                  <a:pt x="330869" y="3287"/>
                </a:lnTo>
                <a:lnTo>
                  <a:pt x="330869" y="132100"/>
                </a:lnTo>
                <a:lnTo>
                  <a:pt x="354764" y="132100"/>
                </a:lnTo>
                <a:lnTo>
                  <a:pt x="354764" y="84290"/>
                </a:lnTo>
                <a:lnTo>
                  <a:pt x="403267" y="84290"/>
                </a:lnTo>
                <a:lnTo>
                  <a:pt x="400783" y="79746"/>
                </a:lnTo>
                <a:lnTo>
                  <a:pt x="407824" y="76742"/>
                </a:lnTo>
                <a:lnTo>
                  <a:pt x="416188" y="70452"/>
                </a:lnTo>
                <a:lnTo>
                  <a:pt x="420217" y="64406"/>
                </a:lnTo>
                <a:lnTo>
                  <a:pt x="354764" y="64406"/>
                </a:lnTo>
                <a:lnTo>
                  <a:pt x="354764" y="24062"/>
                </a:lnTo>
                <a:lnTo>
                  <a:pt x="421225" y="24062"/>
                </a:lnTo>
                <a:lnTo>
                  <a:pt x="417503" y="18201"/>
                </a:lnTo>
                <a:lnTo>
                  <a:pt x="411903" y="12586"/>
                </a:lnTo>
                <a:lnTo>
                  <a:pt x="403305" y="7310"/>
                </a:lnTo>
                <a:lnTo>
                  <a:pt x="394118" y="4583"/>
                </a:lnTo>
                <a:lnTo>
                  <a:pt x="383832" y="3533"/>
                </a:lnTo>
                <a:lnTo>
                  <a:pt x="371936" y="3287"/>
                </a:lnTo>
                <a:close/>
              </a:path>
              <a:path w="1036955" h="135890">
                <a:moveTo>
                  <a:pt x="403267" y="84290"/>
                </a:moveTo>
                <a:lnTo>
                  <a:pt x="376334" y="84290"/>
                </a:lnTo>
                <a:lnTo>
                  <a:pt x="401862" y="132100"/>
                </a:lnTo>
                <a:lnTo>
                  <a:pt x="429400" y="132100"/>
                </a:lnTo>
                <a:lnTo>
                  <a:pt x="403267" y="84290"/>
                </a:lnTo>
                <a:close/>
              </a:path>
              <a:path w="1036955" h="135890">
                <a:moveTo>
                  <a:pt x="421225" y="24062"/>
                </a:moveTo>
                <a:lnTo>
                  <a:pt x="365926" y="24062"/>
                </a:lnTo>
                <a:lnTo>
                  <a:pt x="375199" y="24131"/>
                </a:lnTo>
                <a:lnTo>
                  <a:pt x="382110" y="24477"/>
                </a:lnTo>
                <a:lnTo>
                  <a:pt x="401638" y="44344"/>
                </a:lnTo>
                <a:lnTo>
                  <a:pt x="398891" y="55181"/>
                </a:lnTo>
                <a:lnTo>
                  <a:pt x="392351" y="61093"/>
                </a:lnTo>
                <a:lnTo>
                  <a:pt x="384818" y="63512"/>
                </a:lnTo>
                <a:lnTo>
                  <a:pt x="379046" y="64050"/>
                </a:lnTo>
                <a:lnTo>
                  <a:pt x="374512" y="64228"/>
                </a:lnTo>
                <a:lnTo>
                  <a:pt x="371391" y="64406"/>
                </a:lnTo>
                <a:lnTo>
                  <a:pt x="420217" y="64406"/>
                </a:lnTo>
                <a:lnTo>
                  <a:pt x="423182" y="59957"/>
                </a:lnTo>
                <a:lnTo>
                  <a:pt x="426112" y="44344"/>
                </a:lnTo>
                <a:lnTo>
                  <a:pt x="425018" y="33980"/>
                </a:lnTo>
                <a:lnTo>
                  <a:pt x="422012" y="25300"/>
                </a:lnTo>
                <a:lnTo>
                  <a:pt x="421225" y="24062"/>
                </a:lnTo>
                <a:close/>
              </a:path>
              <a:path w="1036955" h="135890">
                <a:moveTo>
                  <a:pt x="494738" y="3287"/>
                </a:moveTo>
                <a:lnTo>
                  <a:pt x="470844" y="3287"/>
                </a:lnTo>
                <a:lnTo>
                  <a:pt x="470844" y="132100"/>
                </a:lnTo>
                <a:lnTo>
                  <a:pt x="494738" y="132100"/>
                </a:lnTo>
                <a:lnTo>
                  <a:pt x="494738" y="95630"/>
                </a:lnTo>
                <a:lnTo>
                  <a:pt x="515732" y="71526"/>
                </a:lnTo>
                <a:lnTo>
                  <a:pt x="543574" y="71526"/>
                </a:lnTo>
                <a:lnTo>
                  <a:pt x="538452" y="62406"/>
                </a:lnTo>
                <a:lnTo>
                  <a:pt x="494738" y="62406"/>
                </a:lnTo>
                <a:lnTo>
                  <a:pt x="494738" y="3287"/>
                </a:lnTo>
                <a:close/>
              </a:path>
              <a:path w="1036955" h="135890">
                <a:moveTo>
                  <a:pt x="543574" y="71526"/>
                </a:moveTo>
                <a:lnTo>
                  <a:pt x="515732" y="71526"/>
                </a:lnTo>
                <a:lnTo>
                  <a:pt x="550025" y="132100"/>
                </a:lnTo>
                <a:lnTo>
                  <a:pt x="577594" y="132100"/>
                </a:lnTo>
                <a:lnTo>
                  <a:pt x="543574" y="71526"/>
                </a:lnTo>
                <a:close/>
              </a:path>
              <a:path w="1036955" h="135890">
                <a:moveTo>
                  <a:pt x="574841" y="3287"/>
                </a:moveTo>
                <a:lnTo>
                  <a:pt x="546370" y="3287"/>
                </a:lnTo>
                <a:lnTo>
                  <a:pt x="494738" y="62406"/>
                </a:lnTo>
                <a:lnTo>
                  <a:pt x="538452" y="62406"/>
                </a:lnTo>
                <a:lnTo>
                  <a:pt x="532507" y="51820"/>
                </a:lnTo>
                <a:lnTo>
                  <a:pt x="574841" y="3287"/>
                </a:lnTo>
                <a:close/>
              </a:path>
              <a:path w="1036955" h="135890">
                <a:moveTo>
                  <a:pt x="702229" y="3287"/>
                </a:moveTo>
                <a:lnTo>
                  <a:pt x="610630" y="3287"/>
                </a:lnTo>
                <a:lnTo>
                  <a:pt x="610630" y="132100"/>
                </a:lnTo>
                <a:lnTo>
                  <a:pt x="706763" y="132100"/>
                </a:lnTo>
                <a:lnTo>
                  <a:pt x="706763" y="110394"/>
                </a:lnTo>
                <a:lnTo>
                  <a:pt x="634357" y="110394"/>
                </a:lnTo>
                <a:lnTo>
                  <a:pt x="634357" y="75882"/>
                </a:lnTo>
                <a:lnTo>
                  <a:pt x="696355" y="75882"/>
                </a:lnTo>
                <a:lnTo>
                  <a:pt x="696355" y="55108"/>
                </a:lnTo>
                <a:lnTo>
                  <a:pt x="634357" y="55108"/>
                </a:lnTo>
                <a:lnTo>
                  <a:pt x="634357" y="24784"/>
                </a:lnTo>
                <a:lnTo>
                  <a:pt x="702229" y="24784"/>
                </a:lnTo>
                <a:lnTo>
                  <a:pt x="702229" y="3287"/>
                </a:lnTo>
                <a:close/>
              </a:path>
              <a:path w="1036955" h="135890">
                <a:moveTo>
                  <a:pt x="788520" y="3287"/>
                </a:moveTo>
                <a:lnTo>
                  <a:pt x="747495" y="3287"/>
                </a:lnTo>
                <a:lnTo>
                  <a:pt x="747495" y="132100"/>
                </a:lnTo>
                <a:lnTo>
                  <a:pt x="771379" y="132100"/>
                </a:lnTo>
                <a:lnTo>
                  <a:pt x="771379" y="84290"/>
                </a:lnTo>
                <a:lnTo>
                  <a:pt x="819864" y="84290"/>
                </a:lnTo>
                <a:lnTo>
                  <a:pt x="817378" y="79746"/>
                </a:lnTo>
                <a:lnTo>
                  <a:pt x="824418" y="76742"/>
                </a:lnTo>
                <a:lnTo>
                  <a:pt x="832790" y="70452"/>
                </a:lnTo>
                <a:lnTo>
                  <a:pt x="836824" y="64406"/>
                </a:lnTo>
                <a:lnTo>
                  <a:pt x="771379" y="64406"/>
                </a:lnTo>
                <a:lnTo>
                  <a:pt x="771379" y="24062"/>
                </a:lnTo>
                <a:lnTo>
                  <a:pt x="837829" y="24062"/>
                </a:lnTo>
                <a:lnTo>
                  <a:pt x="834101" y="18201"/>
                </a:lnTo>
                <a:lnTo>
                  <a:pt x="828498" y="12586"/>
                </a:lnTo>
                <a:lnTo>
                  <a:pt x="819898" y="7310"/>
                </a:lnTo>
                <a:lnTo>
                  <a:pt x="810708" y="4583"/>
                </a:lnTo>
                <a:lnTo>
                  <a:pt x="800418" y="3533"/>
                </a:lnTo>
                <a:lnTo>
                  <a:pt x="788520" y="3287"/>
                </a:lnTo>
                <a:close/>
              </a:path>
              <a:path w="1036955" h="135890">
                <a:moveTo>
                  <a:pt x="819864" y="84290"/>
                </a:moveTo>
                <a:lnTo>
                  <a:pt x="792918" y="84290"/>
                </a:lnTo>
                <a:lnTo>
                  <a:pt x="818498" y="132100"/>
                </a:lnTo>
                <a:lnTo>
                  <a:pt x="846026" y="132100"/>
                </a:lnTo>
                <a:lnTo>
                  <a:pt x="819864" y="84290"/>
                </a:lnTo>
                <a:close/>
              </a:path>
              <a:path w="1036955" h="135890">
                <a:moveTo>
                  <a:pt x="837829" y="24062"/>
                </a:moveTo>
                <a:lnTo>
                  <a:pt x="782510" y="24062"/>
                </a:lnTo>
                <a:lnTo>
                  <a:pt x="791793" y="24131"/>
                </a:lnTo>
                <a:lnTo>
                  <a:pt x="798715" y="24477"/>
                </a:lnTo>
                <a:lnTo>
                  <a:pt x="818254" y="44344"/>
                </a:lnTo>
                <a:lnTo>
                  <a:pt x="815507" y="55181"/>
                </a:lnTo>
                <a:lnTo>
                  <a:pt x="808968" y="61093"/>
                </a:lnTo>
                <a:lnTo>
                  <a:pt x="801438" y="63512"/>
                </a:lnTo>
                <a:lnTo>
                  <a:pt x="795672" y="64050"/>
                </a:lnTo>
                <a:lnTo>
                  <a:pt x="791096" y="64228"/>
                </a:lnTo>
                <a:lnTo>
                  <a:pt x="787976" y="64406"/>
                </a:lnTo>
                <a:lnTo>
                  <a:pt x="836824" y="64406"/>
                </a:lnTo>
                <a:lnTo>
                  <a:pt x="839793" y="59957"/>
                </a:lnTo>
                <a:lnTo>
                  <a:pt x="842728" y="44344"/>
                </a:lnTo>
                <a:lnTo>
                  <a:pt x="841631" y="33980"/>
                </a:lnTo>
                <a:lnTo>
                  <a:pt x="838617" y="25300"/>
                </a:lnTo>
                <a:lnTo>
                  <a:pt x="837829" y="24062"/>
                </a:lnTo>
                <a:close/>
              </a:path>
              <a:path w="1036955" h="135890">
                <a:moveTo>
                  <a:pt x="893480" y="93798"/>
                </a:moveTo>
                <a:lnTo>
                  <a:pt x="873209" y="108038"/>
                </a:lnTo>
                <a:lnTo>
                  <a:pt x="881305" y="118106"/>
                </a:lnTo>
                <a:lnTo>
                  <a:pt x="890317" y="125171"/>
                </a:lnTo>
                <a:lnTo>
                  <a:pt x="899122" y="129775"/>
                </a:lnTo>
                <a:lnTo>
                  <a:pt x="906600" y="132456"/>
                </a:lnTo>
                <a:lnTo>
                  <a:pt x="914432" y="134645"/>
                </a:lnTo>
                <a:lnTo>
                  <a:pt x="922485" y="135388"/>
                </a:lnTo>
                <a:lnTo>
                  <a:pt x="929594" y="135388"/>
                </a:lnTo>
                <a:lnTo>
                  <a:pt x="949703" y="133071"/>
                </a:lnTo>
                <a:lnTo>
                  <a:pt x="967225" y="125759"/>
                </a:lnTo>
                <a:lnTo>
                  <a:pt x="979207" y="113326"/>
                </a:lnTo>
                <a:lnTo>
                  <a:pt x="933427" y="113326"/>
                </a:lnTo>
                <a:lnTo>
                  <a:pt x="916137" y="110945"/>
                </a:lnTo>
                <a:lnTo>
                  <a:pt x="904403" y="105348"/>
                </a:lnTo>
                <a:lnTo>
                  <a:pt x="897194" y="98859"/>
                </a:lnTo>
                <a:lnTo>
                  <a:pt x="893480" y="93798"/>
                </a:lnTo>
                <a:close/>
              </a:path>
              <a:path w="1036955" h="135890">
                <a:moveTo>
                  <a:pt x="931071" y="0"/>
                </a:moveTo>
                <a:lnTo>
                  <a:pt x="910316" y="2834"/>
                </a:lnTo>
                <a:lnTo>
                  <a:pt x="894230" y="10901"/>
                </a:lnTo>
                <a:lnTo>
                  <a:pt x="883832" y="23549"/>
                </a:lnTo>
                <a:lnTo>
                  <a:pt x="880140" y="40124"/>
                </a:lnTo>
                <a:lnTo>
                  <a:pt x="882712" y="53733"/>
                </a:lnTo>
                <a:lnTo>
                  <a:pt x="909898" y="74280"/>
                </a:lnTo>
                <a:lnTo>
                  <a:pt x="918087" y="76280"/>
                </a:lnTo>
                <a:lnTo>
                  <a:pt x="933605" y="79568"/>
                </a:lnTo>
                <a:lnTo>
                  <a:pt x="945301" y="82290"/>
                </a:lnTo>
                <a:lnTo>
                  <a:pt x="945657" y="82468"/>
                </a:lnTo>
                <a:lnTo>
                  <a:pt x="948588" y="83578"/>
                </a:lnTo>
                <a:lnTo>
                  <a:pt x="952599" y="85222"/>
                </a:lnTo>
                <a:lnTo>
                  <a:pt x="958243" y="88154"/>
                </a:lnTo>
                <a:lnTo>
                  <a:pt x="958243" y="100740"/>
                </a:lnTo>
                <a:lnTo>
                  <a:pt x="956599" y="107316"/>
                </a:lnTo>
                <a:lnTo>
                  <a:pt x="947311" y="111148"/>
                </a:lnTo>
                <a:lnTo>
                  <a:pt x="942735" y="112970"/>
                </a:lnTo>
                <a:lnTo>
                  <a:pt x="938002" y="113326"/>
                </a:lnTo>
                <a:lnTo>
                  <a:pt x="979207" y="113326"/>
                </a:lnTo>
                <a:lnTo>
                  <a:pt x="979610" y="112908"/>
                </a:lnTo>
                <a:lnTo>
                  <a:pt x="984305" y="93976"/>
                </a:lnTo>
                <a:lnTo>
                  <a:pt x="980220" y="76869"/>
                </a:lnTo>
                <a:lnTo>
                  <a:pt x="942536" y="55642"/>
                </a:lnTo>
                <a:lnTo>
                  <a:pt x="920598" y="50938"/>
                </a:lnTo>
                <a:lnTo>
                  <a:pt x="912982" y="48342"/>
                </a:lnTo>
                <a:lnTo>
                  <a:pt x="907558" y="44103"/>
                </a:lnTo>
                <a:lnTo>
                  <a:pt x="905490" y="37402"/>
                </a:lnTo>
                <a:lnTo>
                  <a:pt x="907464" y="30788"/>
                </a:lnTo>
                <a:lnTo>
                  <a:pt x="912778" y="25855"/>
                </a:lnTo>
                <a:lnTo>
                  <a:pt x="920518" y="22771"/>
                </a:lnTo>
                <a:lnTo>
                  <a:pt x="929772" y="21706"/>
                </a:lnTo>
                <a:lnTo>
                  <a:pt x="979109" y="21706"/>
                </a:lnTo>
                <a:lnTo>
                  <a:pt x="974840" y="16764"/>
                </a:lnTo>
                <a:lnTo>
                  <a:pt x="963961" y="8383"/>
                </a:lnTo>
                <a:lnTo>
                  <a:pt x="949590" y="2328"/>
                </a:lnTo>
                <a:lnTo>
                  <a:pt x="931071" y="0"/>
                </a:lnTo>
                <a:close/>
              </a:path>
              <a:path w="1036955" h="135890">
                <a:moveTo>
                  <a:pt x="979109" y="21706"/>
                </a:moveTo>
                <a:lnTo>
                  <a:pt x="929772" y="21706"/>
                </a:lnTo>
                <a:lnTo>
                  <a:pt x="943086" y="23800"/>
                </a:lnTo>
                <a:lnTo>
                  <a:pt x="952580" y="28889"/>
                </a:lnTo>
                <a:lnTo>
                  <a:pt x="959024" y="35179"/>
                </a:lnTo>
                <a:lnTo>
                  <a:pt x="963185" y="40878"/>
                </a:lnTo>
                <a:lnTo>
                  <a:pt x="982881" y="26072"/>
                </a:lnTo>
                <a:lnTo>
                  <a:pt x="979109" y="21706"/>
                </a:lnTo>
                <a:close/>
              </a:path>
              <a:path w="1036955" h="135890">
                <a:moveTo>
                  <a:pt x="1036355" y="3287"/>
                </a:moveTo>
                <a:lnTo>
                  <a:pt x="1012639" y="3287"/>
                </a:lnTo>
                <a:lnTo>
                  <a:pt x="1012639" y="28648"/>
                </a:lnTo>
                <a:lnTo>
                  <a:pt x="1023769" y="28648"/>
                </a:lnTo>
                <a:lnTo>
                  <a:pt x="1023769" y="40878"/>
                </a:lnTo>
                <a:lnTo>
                  <a:pt x="1013927" y="43768"/>
                </a:lnTo>
                <a:lnTo>
                  <a:pt x="1013927" y="53464"/>
                </a:lnTo>
                <a:lnTo>
                  <a:pt x="1018461" y="53066"/>
                </a:lnTo>
                <a:lnTo>
                  <a:pt x="1026649" y="52176"/>
                </a:lnTo>
                <a:lnTo>
                  <a:pt x="1036355" y="40124"/>
                </a:lnTo>
                <a:lnTo>
                  <a:pt x="1036355" y="3287"/>
                </a:lnTo>
                <a:close/>
              </a:path>
            </a:pathLst>
          </a:custGeom>
          <a:solidFill>
            <a:srgbClr val="010202"/>
          </a:solidFill>
        </p:spPr>
        <p:txBody>
          <a:bodyPr wrap="square" lIns="0" tIns="0" rIns="0" bIns="0" rtlCol="0"/>
          <a:lstStyle/>
          <a:p>
            <a:endParaRPr/>
          </a:p>
        </p:txBody>
      </p:sp>
      <p:sp>
        <p:nvSpPr>
          <p:cNvPr id="6" name="object 6"/>
          <p:cNvSpPr/>
          <p:nvPr/>
        </p:nvSpPr>
        <p:spPr>
          <a:xfrm>
            <a:off x="17863339" y="10018455"/>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10" y="3287"/>
                </a:lnTo>
                <a:lnTo>
                  <a:pt x="133210" y="132100"/>
                </a:lnTo>
                <a:lnTo>
                  <a:pt x="157105" y="132100"/>
                </a:lnTo>
                <a:lnTo>
                  <a:pt x="157105" y="84290"/>
                </a:lnTo>
                <a:lnTo>
                  <a:pt x="205618" y="84290"/>
                </a:lnTo>
                <a:lnTo>
                  <a:pt x="203135" y="79746"/>
                </a:lnTo>
                <a:lnTo>
                  <a:pt x="210164" y="76742"/>
                </a:lnTo>
                <a:lnTo>
                  <a:pt x="218522" y="70452"/>
                </a:lnTo>
                <a:lnTo>
                  <a:pt x="222549" y="64406"/>
                </a:lnTo>
                <a:lnTo>
                  <a:pt x="157105" y="64406"/>
                </a:lnTo>
                <a:lnTo>
                  <a:pt x="157105" y="24062"/>
                </a:lnTo>
                <a:lnTo>
                  <a:pt x="223567" y="24062"/>
                </a:lnTo>
                <a:lnTo>
                  <a:pt x="219851" y="18201"/>
                </a:lnTo>
                <a:lnTo>
                  <a:pt x="214255" y="12586"/>
                </a:lnTo>
                <a:lnTo>
                  <a:pt x="205651" y="7310"/>
                </a:lnTo>
                <a:lnTo>
                  <a:pt x="196459" y="4583"/>
                </a:lnTo>
                <a:lnTo>
                  <a:pt x="186169"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7" y="24062"/>
                </a:moveTo>
                <a:lnTo>
                  <a:pt x="168256" y="24062"/>
                </a:lnTo>
                <a:lnTo>
                  <a:pt x="177536" y="24131"/>
                </a:lnTo>
                <a:lnTo>
                  <a:pt x="184449" y="24477"/>
                </a:lnTo>
                <a:lnTo>
                  <a:pt x="203980" y="44344"/>
                </a:lnTo>
                <a:lnTo>
                  <a:pt x="201233" y="55181"/>
                </a:lnTo>
                <a:lnTo>
                  <a:pt x="194693" y="61093"/>
                </a:lnTo>
                <a:lnTo>
                  <a:pt x="187159" y="63512"/>
                </a:lnTo>
                <a:lnTo>
                  <a:pt x="181387" y="64050"/>
                </a:lnTo>
                <a:lnTo>
                  <a:pt x="176842" y="64228"/>
                </a:lnTo>
                <a:lnTo>
                  <a:pt x="173732" y="64406"/>
                </a:lnTo>
                <a:lnTo>
                  <a:pt x="222549" y="64406"/>
                </a:lnTo>
                <a:lnTo>
                  <a:pt x="225513" y="59957"/>
                </a:lnTo>
                <a:lnTo>
                  <a:pt x="228443" y="44344"/>
                </a:lnTo>
                <a:lnTo>
                  <a:pt x="227352" y="33980"/>
                </a:lnTo>
                <a:lnTo>
                  <a:pt x="224353" y="25300"/>
                </a:lnTo>
                <a:lnTo>
                  <a:pt x="223567" y="24062"/>
                </a:lnTo>
                <a:close/>
              </a:path>
              <a:path w="1236344" h="135890">
                <a:moveTo>
                  <a:pt x="328471" y="3287"/>
                </a:moveTo>
                <a:lnTo>
                  <a:pt x="301111" y="3287"/>
                </a:lnTo>
                <a:lnTo>
                  <a:pt x="257667" y="132100"/>
                </a:lnTo>
                <a:lnTo>
                  <a:pt x="283415" y="132100"/>
                </a:lnTo>
                <a:lnTo>
                  <a:pt x="290881" y="106928"/>
                </a:lnTo>
                <a:lnTo>
                  <a:pt x="363838" y="106928"/>
                </a:lnTo>
                <a:lnTo>
                  <a:pt x="356685" y="85965"/>
                </a:lnTo>
                <a:lnTo>
                  <a:pt x="297257" y="85965"/>
                </a:lnTo>
                <a:lnTo>
                  <a:pt x="315131" y="26637"/>
                </a:lnTo>
                <a:lnTo>
                  <a:pt x="336439" y="26637"/>
                </a:lnTo>
                <a:lnTo>
                  <a:pt x="328471" y="3287"/>
                </a:lnTo>
                <a:close/>
              </a:path>
              <a:path w="1236344" h="135890">
                <a:moveTo>
                  <a:pt x="363838" y="106928"/>
                </a:moveTo>
                <a:lnTo>
                  <a:pt x="339235" y="106928"/>
                </a:lnTo>
                <a:lnTo>
                  <a:pt x="346711" y="132100"/>
                </a:lnTo>
                <a:lnTo>
                  <a:pt x="372428" y="132100"/>
                </a:lnTo>
                <a:lnTo>
                  <a:pt x="363838" y="106928"/>
                </a:lnTo>
                <a:close/>
              </a:path>
              <a:path w="1236344" h="135890">
                <a:moveTo>
                  <a:pt x="336439" y="26637"/>
                </a:moveTo>
                <a:lnTo>
                  <a:pt x="315131" y="26637"/>
                </a:lnTo>
                <a:lnTo>
                  <a:pt x="332827" y="85965"/>
                </a:lnTo>
                <a:lnTo>
                  <a:pt x="356685" y="85965"/>
                </a:lnTo>
                <a:lnTo>
                  <a:pt x="336439" y="26637"/>
                </a:lnTo>
                <a:close/>
              </a:path>
              <a:path w="1236344" h="135890">
                <a:moveTo>
                  <a:pt x="431002" y="3287"/>
                </a:moveTo>
                <a:lnTo>
                  <a:pt x="409327" y="3287"/>
                </a:lnTo>
                <a:lnTo>
                  <a:pt x="409327" y="132100"/>
                </a:lnTo>
                <a:lnTo>
                  <a:pt x="432834" y="132100"/>
                </a:lnTo>
                <a:lnTo>
                  <a:pt x="431400" y="41799"/>
                </a:lnTo>
                <a:lnTo>
                  <a:pt x="455094" y="41799"/>
                </a:lnTo>
                <a:lnTo>
                  <a:pt x="431002" y="3287"/>
                </a:lnTo>
                <a:close/>
              </a:path>
              <a:path w="1236344" h="135890">
                <a:moveTo>
                  <a:pt x="455094" y="41799"/>
                </a:moveTo>
                <a:lnTo>
                  <a:pt x="431400" y="41799"/>
                </a:lnTo>
                <a:lnTo>
                  <a:pt x="487786" y="132100"/>
                </a:lnTo>
                <a:lnTo>
                  <a:pt x="508759" y="132100"/>
                </a:lnTo>
                <a:lnTo>
                  <a:pt x="508759" y="94342"/>
                </a:lnTo>
                <a:lnTo>
                  <a:pt x="487964" y="94342"/>
                </a:lnTo>
                <a:lnTo>
                  <a:pt x="455094" y="41799"/>
                </a:lnTo>
                <a:close/>
              </a:path>
              <a:path w="1236344" h="135890">
                <a:moveTo>
                  <a:pt x="508759" y="3287"/>
                </a:moveTo>
                <a:lnTo>
                  <a:pt x="485042" y="3287"/>
                </a:lnTo>
                <a:lnTo>
                  <a:pt x="487964" y="94342"/>
                </a:lnTo>
                <a:lnTo>
                  <a:pt x="508759" y="94342"/>
                </a:lnTo>
                <a:lnTo>
                  <a:pt x="508759" y="3287"/>
                </a:lnTo>
                <a:close/>
              </a:path>
              <a:path w="1236344" h="135890">
                <a:moveTo>
                  <a:pt x="575731" y="93798"/>
                </a:moveTo>
                <a:lnTo>
                  <a:pt x="555490" y="108038"/>
                </a:lnTo>
                <a:lnTo>
                  <a:pt x="563568" y="118106"/>
                </a:lnTo>
                <a:lnTo>
                  <a:pt x="572571" y="125171"/>
                </a:lnTo>
                <a:lnTo>
                  <a:pt x="581373" y="129775"/>
                </a:lnTo>
                <a:lnTo>
                  <a:pt x="588851" y="132456"/>
                </a:lnTo>
                <a:lnTo>
                  <a:pt x="596725" y="134645"/>
                </a:lnTo>
                <a:lnTo>
                  <a:pt x="604735" y="135388"/>
                </a:lnTo>
                <a:lnTo>
                  <a:pt x="611845" y="135388"/>
                </a:lnTo>
                <a:lnTo>
                  <a:pt x="631960" y="133071"/>
                </a:lnTo>
                <a:lnTo>
                  <a:pt x="649497" y="125759"/>
                </a:lnTo>
                <a:lnTo>
                  <a:pt x="661492" y="113326"/>
                </a:lnTo>
                <a:lnTo>
                  <a:pt x="615719" y="113326"/>
                </a:lnTo>
                <a:lnTo>
                  <a:pt x="598423" y="110945"/>
                </a:lnTo>
                <a:lnTo>
                  <a:pt x="586682" y="105348"/>
                </a:lnTo>
                <a:lnTo>
                  <a:pt x="579462" y="98859"/>
                </a:lnTo>
                <a:lnTo>
                  <a:pt x="575731" y="93798"/>
                </a:lnTo>
                <a:close/>
              </a:path>
              <a:path w="1236344" h="135890">
                <a:moveTo>
                  <a:pt x="613321" y="0"/>
                </a:moveTo>
                <a:lnTo>
                  <a:pt x="592590" y="2834"/>
                </a:lnTo>
                <a:lnTo>
                  <a:pt x="576517" y="10901"/>
                </a:lnTo>
                <a:lnTo>
                  <a:pt x="566124" y="23549"/>
                </a:lnTo>
                <a:lnTo>
                  <a:pt x="562433" y="40124"/>
                </a:lnTo>
                <a:lnTo>
                  <a:pt x="564998" y="53733"/>
                </a:lnTo>
                <a:lnTo>
                  <a:pt x="592149" y="74280"/>
                </a:lnTo>
                <a:lnTo>
                  <a:pt x="600379" y="76280"/>
                </a:lnTo>
                <a:lnTo>
                  <a:pt x="615897" y="79568"/>
                </a:lnTo>
                <a:lnTo>
                  <a:pt x="627551" y="82290"/>
                </a:lnTo>
                <a:lnTo>
                  <a:pt x="627949" y="82468"/>
                </a:lnTo>
                <a:lnTo>
                  <a:pt x="630839" y="83578"/>
                </a:lnTo>
                <a:lnTo>
                  <a:pt x="634881" y="85222"/>
                </a:lnTo>
                <a:lnTo>
                  <a:pt x="640524" y="88154"/>
                </a:lnTo>
                <a:lnTo>
                  <a:pt x="640524" y="100740"/>
                </a:lnTo>
                <a:lnTo>
                  <a:pt x="638891" y="107316"/>
                </a:lnTo>
                <a:lnTo>
                  <a:pt x="629561" y="111148"/>
                </a:lnTo>
                <a:lnTo>
                  <a:pt x="625007" y="112970"/>
                </a:lnTo>
                <a:lnTo>
                  <a:pt x="620253" y="113326"/>
                </a:lnTo>
                <a:lnTo>
                  <a:pt x="661492" y="113326"/>
                </a:lnTo>
                <a:lnTo>
                  <a:pt x="661895" y="112908"/>
                </a:lnTo>
                <a:lnTo>
                  <a:pt x="666597" y="93976"/>
                </a:lnTo>
                <a:lnTo>
                  <a:pt x="662511" y="76867"/>
                </a:lnTo>
                <a:lnTo>
                  <a:pt x="624829" y="55642"/>
                </a:lnTo>
                <a:lnTo>
                  <a:pt x="602850" y="50938"/>
                </a:lnTo>
                <a:lnTo>
                  <a:pt x="595238" y="48342"/>
                </a:lnTo>
                <a:lnTo>
                  <a:pt x="589817" y="44103"/>
                </a:lnTo>
                <a:lnTo>
                  <a:pt x="587751" y="37402"/>
                </a:lnTo>
                <a:lnTo>
                  <a:pt x="589724" y="30788"/>
                </a:lnTo>
                <a:lnTo>
                  <a:pt x="595034" y="25855"/>
                </a:lnTo>
                <a:lnTo>
                  <a:pt x="602770" y="22771"/>
                </a:lnTo>
                <a:lnTo>
                  <a:pt x="612023" y="21706"/>
                </a:lnTo>
                <a:lnTo>
                  <a:pt x="661363" y="21706"/>
                </a:lnTo>
                <a:lnTo>
                  <a:pt x="657095" y="16759"/>
                </a:lnTo>
                <a:lnTo>
                  <a:pt x="646215" y="8379"/>
                </a:lnTo>
                <a:lnTo>
                  <a:pt x="631842" y="2327"/>
                </a:lnTo>
                <a:lnTo>
                  <a:pt x="613321" y="0"/>
                </a:lnTo>
                <a:close/>
              </a:path>
              <a:path w="1236344" h="135890">
                <a:moveTo>
                  <a:pt x="661363" y="21706"/>
                </a:moveTo>
                <a:lnTo>
                  <a:pt x="612023" y="21706"/>
                </a:lnTo>
                <a:lnTo>
                  <a:pt x="625336" y="23800"/>
                </a:lnTo>
                <a:lnTo>
                  <a:pt x="634831" y="28889"/>
                </a:lnTo>
                <a:lnTo>
                  <a:pt x="641275" y="35179"/>
                </a:lnTo>
                <a:lnTo>
                  <a:pt x="645435" y="40878"/>
                </a:lnTo>
                <a:lnTo>
                  <a:pt x="665131" y="26072"/>
                </a:lnTo>
                <a:lnTo>
                  <a:pt x="661363" y="21706"/>
                </a:lnTo>
                <a:close/>
              </a:path>
              <a:path w="1236344" h="135890">
                <a:moveTo>
                  <a:pt x="773714" y="3287"/>
                </a:moveTo>
                <a:lnTo>
                  <a:pt x="715705" y="3287"/>
                </a:lnTo>
                <a:lnTo>
                  <a:pt x="715705" y="132100"/>
                </a:lnTo>
                <a:lnTo>
                  <a:pt x="739956" y="132100"/>
                </a:lnTo>
                <a:lnTo>
                  <a:pt x="739956" y="88468"/>
                </a:lnTo>
                <a:lnTo>
                  <a:pt x="773358" y="88468"/>
                </a:lnTo>
                <a:lnTo>
                  <a:pt x="780468" y="86824"/>
                </a:lnTo>
                <a:lnTo>
                  <a:pt x="795019" y="80742"/>
                </a:lnTo>
                <a:lnTo>
                  <a:pt x="804602" y="71026"/>
                </a:lnTo>
                <a:lnTo>
                  <a:pt x="805658" y="68626"/>
                </a:lnTo>
                <a:lnTo>
                  <a:pt x="739956" y="68626"/>
                </a:lnTo>
                <a:lnTo>
                  <a:pt x="739956" y="23884"/>
                </a:lnTo>
                <a:lnTo>
                  <a:pt x="805192" y="23884"/>
                </a:lnTo>
                <a:lnTo>
                  <a:pt x="801072" y="17241"/>
                </a:lnTo>
                <a:lnTo>
                  <a:pt x="791260" y="9470"/>
                </a:lnTo>
                <a:lnTo>
                  <a:pt x="781222" y="5287"/>
                </a:lnTo>
                <a:lnTo>
                  <a:pt x="773714" y="3287"/>
                </a:lnTo>
                <a:close/>
              </a:path>
              <a:path w="1236344" h="135890">
                <a:moveTo>
                  <a:pt x="805192" y="23884"/>
                </a:moveTo>
                <a:lnTo>
                  <a:pt x="766060" y="23884"/>
                </a:lnTo>
                <a:lnTo>
                  <a:pt x="774458" y="24062"/>
                </a:lnTo>
                <a:lnTo>
                  <a:pt x="780549" y="29255"/>
                </a:lnTo>
                <a:lnTo>
                  <a:pt x="782688" y="31182"/>
                </a:lnTo>
                <a:lnTo>
                  <a:pt x="786876" y="36114"/>
                </a:lnTo>
                <a:lnTo>
                  <a:pt x="786835" y="46166"/>
                </a:lnTo>
                <a:lnTo>
                  <a:pt x="766782" y="68626"/>
                </a:lnTo>
                <a:lnTo>
                  <a:pt x="805658" y="68626"/>
                </a:lnTo>
                <a:lnTo>
                  <a:pt x="809872" y="59044"/>
                </a:lnTo>
                <a:lnTo>
                  <a:pt x="811483" y="46166"/>
                </a:lnTo>
                <a:lnTo>
                  <a:pt x="808524" y="29255"/>
                </a:lnTo>
                <a:lnTo>
                  <a:pt x="805192" y="23884"/>
                </a:lnTo>
                <a:close/>
              </a:path>
              <a:path w="1236344" h="135890">
                <a:moveTo>
                  <a:pt x="909323" y="0"/>
                </a:moveTo>
                <a:lnTo>
                  <a:pt x="884776" y="5062"/>
                </a:lnTo>
                <a:lnTo>
                  <a:pt x="865156" y="19156"/>
                </a:lnTo>
                <a:lnTo>
                  <a:pt x="852150" y="40640"/>
                </a:lnTo>
                <a:lnTo>
                  <a:pt x="847440" y="67872"/>
                </a:lnTo>
                <a:lnTo>
                  <a:pt x="848323" y="80117"/>
                </a:lnTo>
                <a:lnTo>
                  <a:pt x="864581" y="115692"/>
                </a:lnTo>
                <a:lnTo>
                  <a:pt x="908925" y="135388"/>
                </a:lnTo>
                <a:lnTo>
                  <a:pt x="935311" y="129995"/>
                </a:lnTo>
                <a:lnTo>
                  <a:pt x="954741" y="115366"/>
                </a:lnTo>
                <a:lnTo>
                  <a:pt x="955981" y="113148"/>
                </a:lnTo>
                <a:lnTo>
                  <a:pt x="909679" y="113148"/>
                </a:lnTo>
                <a:lnTo>
                  <a:pt x="894823" y="109985"/>
                </a:lnTo>
                <a:lnTo>
                  <a:pt x="882956" y="100847"/>
                </a:lnTo>
                <a:lnTo>
                  <a:pt x="875092" y="86264"/>
                </a:lnTo>
                <a:lnTo>
                  <a:pt x="872245" y="66762"/>
                </a:lnTo>
                <a:lnTo>
                  <a:pt x="874902" y="48464"/>
                </a:lnTo>
                <a:lnTo>
                  <a:pt x="882405" y="34356"/>
                </a:lnTo>
                <a:lnTo>
                  <a:pt x="894050" y="25275"/>
                </a:lnTo>
                <a:lnTo>
                  <a:pt x="909134" y="22062"/>
                </a:lnTo>
                <a:lnTo>
                  <a:pt x="955238" y="22062"/>
                </a:lnTo>
                <a:lnTo>
                  <a:pt x="952192" y="17351"/>
                </a:lnTo>
                <a:lnTo>
                  <a:pt x="932454" y="4391"/>
                </a:lnTo>
                <a:lnTo>
                  <a:pt x="909323" y="0"/>
                </a:lnTo>
                <a:close/>
              </a:path>
              <a:path w="1236344" h="135890">
                <a:moveTo>
                  <a:pt x="955238" y="22062"/>
                </a:moveTo>
                <a:lnTo>
                  <a:pt x="909134" y="22062"/>
                </a:lnTo>
                <a:lnTo>
                  <a:pt x="925815" y="26076"/>
                </a:lnTo>
                <a:lnTo>
                  <a:pt x="937737" y="36799"/>
                </a:lnTo>
                <a:lnTo>
                  <a:pt x="944799" y="52250"/>
                </a:lnTo>
                <a:lnTo>
                  <a:pt x="946903" y="70448"/>
                </a:lnTo>
                <a:lnTo>
                  <a:pt x="943118" y="90199"/>
                </a:lnTo>
                <a:lnTo>
                  <a:pt x="934110" y="103424"/>
                </a:lnTo>
                <a:lnTo>
                  <a:pt x="922192" y="110836"/>
                </a:lnTo>
                <a:lnTo>
                  <a:pt x="909679" y="113148"/>
                </a:lnTo>
                <a:lnTo>
                  <a:pt x="955981" y="113148"/>
                </a:lnTo>
                <a:lnTo>
                  <a:pt x="966777" y="93825"/>
                </a:lnTo>
                <a:lnTo>
                  <a:pt x="970975" y="67694"/>
                </a:lnTo>
                <a:lnTo>
                  <a:pt x="965908" y="38559"/>
                </a:lnTo>
                <a:lnTo>
                  <a:pt x="955238" y="22062"/>
                </a:lnTo>
                <a:close/>
              </a:path>
              <a:path w="1236344" h="135890">
                <a:moveTo>
                  <a:pt x="1055308" y="3287"/>
                </a:moveTo>
                <a:lnTo>
                  <a:pt x="1014241" y="3287"/>
                </a:lnTo>
                <a:lnTo>
                  <a:pt x="1014241" y="132100"/>
                </a:lnTo>
                <a:lnTo>
                  <a:pt x="1038135" y="132100"/>
                </a:lnTo>
                <a:lnTo>
                  <a:pt x="1038135" y="84290"/>
                </a:lnTo>
                <a:lnTo>
                  <a:pt x="1086610" y="84290"/>
                </a:lnTo>
                <a:lnTo>
                  <a:pt x="1084124" y="79746"/>
                </a:lnTo>
                <a:lnTo>
                  <a:pt x="1091163" y="76742"/>
                </a:lnTo>
                <a:lnTo>
                  <a:pt x="1099535" y="70452"/>
                </a:lnTo>
                <a:lnTo>
                  <a:pt x="1103570" y="64406"/>
                </a:lnTo>
                <a:lnTo>
                  <a:pt x="1038135" y="64406"/>
                </a:lnTo>
                <a:lnTo>
                  <a:pt x="1038135" y="24062"/>
                </a:lnTo>
                <a:lnTo>
                  <a:pt x="1104589" y="24062"/>
                </a:lnTo>
                <a:lnTo>
                  <a:pt x="1100864" y="18201"/>
                </a:lnTo>
                <a:lnTo>
                  <a:pt x="1095254" y="12586"/>
                </a:lnTo>
                <a:lnTo>
                  <a:pt x="1086655" y="7310"/>
                </a:lnTo>
                <a:lnTo>
                  <a:pt x="1077476" y="4583"/>
                </a:lnTo>
                <a:lnTo>
                  <a:pt x="1067199" y="3533"/>
                </a:lnTo>
                <a:lnTo>
                  <a:pt x="1055308" y="3287"/>
                </a:lnTo>
                <a:close/>
              </a:path>
              <a:path w="1236344" h="135890">
                <a:moveTo>
                  <a:pt x="1086610" y="84290"/>
                </a:moveTo>
                <a:lnTo>
                  <a:pt x="1059664" y="84290"/>
                </a:lnTo>
                <a:lnTo>
                  <a:pt x="1085233" y="132100"/>
                </a:lnTo>
                <a:lnTo>
                  <a:pt x="1112772" y="132100"/>
                </a:lnTo>
                <a:lnTo>
                  <a:pt x="1086610" y="84290"/>
                </a:lnTo>
                <a:close/>
              </a:path>
              <a:path w="1236344" h="135890">
                <a:moveTo>
                  <a:pt x="1104589" y="24062"/>
                </a:moveTo>
                <a:lnTo>
                  <a:pt x="1049256" y="24062"/>
                </a:lnTo>
                <a:lnTo>
                  <a:pt x="1058538" y="24131"/>
                </a:lnTo>
                <a:lnTo>
                  <a:pt x="1065461" y="24477"/>
                </a:lnTo>
                <a:lnTo>
                  <a:pt x="1085010" y="44344"/>
                </a:lnTo>
                <a:lnTo>
                  <a:pt x="1082262" y="55181"/>
                </a:lnTo>
                <a:lnTo>
                  <a:pt x="1075719" y="61093"/>
                </a:lnTo>
                <a:lnTo>
                  <a:pt x="1068185" y="63512"/>
                </a:lnTo>
                <a:lnTo>
                  <a:pt x="1062417" y="64050"/>
                </a:lnTo>
                <a:lnTo>
                  <a:pt x="1057842" y="64228"/>
                </a:lnTo>
                <a:lnTo>
                  <a:pt x="1054732" y="64406"/>
                </a:lnTo>
                <a:lnTo>
                  <a:pt x="1103570" y="64406"/>
                </a:lnTo>
                <a:lnTo>
                  <a:pt x="1106539" y="59957"/>
                </a:lnTo>
                <a:lnTo>
                  <a:pt x="1109474" y="44344"/>
                </a:lnTo>
                <a:lnTo>
                  <a:pt x="1108381" y="33980"/>
                </a:lnTo>
                <a:lnTo>
                  <a:pt x="1105376" y="25300"/>
                </a:lnTo>
                <a:lnTo>
                  <a:pt x="1104589" y="24062"/>
                </a:lnTo>
                <a:close/>
              </a:path>
              <a:path w="1236344" h="135890">
                <a:moveTo>
                  <a:pt x="1200539" y="25172"/>
                </a:moveTo>
                <a:lnTo>
                  <a:pt x="1176456" y="25172"/>
                </a:lnTo>
                <a:lnTo>
                  <a:pt x="1176456" y="132100"/>
                </a:lnTo>
                <a:lnTo>
                  <a:pt x="1200539" y="132100"/>
                </a:lnTo>
                <a:lnTo>
                  <a:pt x="1200539" y="25172"/>
                </a:lnTo>
                <a:close/>
              </a:path>
              <a:path w="1236344" h="135890">
                <a:moveTo>
                  <a:pt x="1236108" y="3287"/>
                </a:moveTo>
                <a:lnTo>
                  <a:pt x="1141630" y="3287"/>
                </a:lnTo>
                <a:lnTo>
                  <a:pt x="1141630" y="25172"/>
                </a:lnTo>
                <a:lnTo>
                  <a:pt x="1236108" y="25172"/>
                </a:lnTo>
                <a:lnTo>
                  <a:pt x="1236108" y="3287"/>
                </a:lnTo>
                <a:close/>
              </a:path>
            </a:pathLst>
          </a:custGeom>
          <a:solidFill>
            <a:srgbClr val="010202"/>
          </a:solidFill>
        </p:spPr>
        <p:txBody>
          <a:bodyPr wrap="square" lIns="0" tIns="0" rIns="0" bIns="0" rtlCol="0"/>
          <a:lstStyle/>
          <a:p>
            <a:endParaRPr/>
          </a:p>
        </p:txBody>
      </p:sp>
      <p:sp>
        <p:nvSpPr>
          <p:cNvPr id="7" name="object 7"/>
          <p:cNvSpPr/>
          <p:nvPr/>
        </p:nvSpPr>
        <p:spPr>
          <a:xfrm>
            <a:off x="17873749" y="9829344"/>
            <a:ext cx="1567180" cy="135890"/>
          </a:xfrm>
          <a:custGeom>
            <a:avLst/>
            <a:gdLst/>
            <a:ahLst/>
            <a:cxnLst/>
            <a:rect l="l" t="t" r="r" b="b"/>
            <a:pathLst>
              <a:path w="1567180" h="135890">
                <a:moveTo>
                  <a:pt x="23716" y="3298"/>
                </a:moveTo>
                <a:lnTo>
                  <a:pt x="0" y="3298"/>
                </a:lnTo>
                <a:lnTo>
                  <a:pt x="0" y="132111"/>
                </a:lnTo>
                <a:lnTo>
                  <a:pt x="23716" y="132111"/>
                </a:lnTo>
                <a:lnTo>
                  <a:pt x="23716" y="3298"/>
                </a:lnTo>
                <a:close/>
              </a:path>
              <a:path w="1567180" h="135890">
                <a:moveTo>
                  <a:pt x="97630" y="3298"/>
                </a:moveTo>
                <a:lnTo>
                  <a:pt x="75924" y="3298"/>
                </a:lnTo>
                <a:lnTo>
                  <a:pt x="75924" y="132111"/>
                </a:lnTo>
                <a:lnTo>
                  <a:pt x="99452" y="132111"/>
                </a:lnTo>
                <a:lnTo>
                  <a:pt x="97986" y="41768"/>
                </a:lnTo>
                <a:lnTo>
                  <a:pt x="121694" y="41768"/>
                </a:lnTo>
                <a:lnTo>
                  <a:pt x="97630" y="3298"/>
                </a:lnTo>
                <a:close/>
              </a:path>
              <a:path w="1567180" h="135890">
                <a:moveTo>
                  <a:pt x="121694" y="41768"/>
                </a:moveTo>
                <a:lnTo>
                  <a:pt x="97986" y="41768"/>
                </a:lnTo>
                <a:lnTo>
                  <a:pt x="154382" y="132111"/>
                </a:lnTo>
                <a:lnTo>
                  <a:pt x="175334" y="132111"/>
                </a:lnTo>
                <a:lnTo>
                  <a:pt x="175334" y="94311"/>
                </a:lnTo>
                <a:lnTo>
                  <a:pt x="154560" y="94311"/>
                </a:lnTo>
                <a:lnTo>
                  <a:pt x="121694" y="41768"/>
                </a:lnTo>
                <a:close/>
              </a:path>
              <a:path w="1567180" h="135890">
                <a:moveTo>
                  <a:pt x="175334" y="3298"/>
                </a:moveTo>
                <a:lnTo>
                  <a:pt x="151660" y="3298"/>
                </a:lnTo>
                <a:lnTo>
                  <a:pt x="154560" y="94311"/>
                </a:lnTo>
                <a:lnTo>
                  <a:pt x="175334" y="94311"/>
                </a:lnTo>
                <a:lnTo>
                  <a:pt x="175334" y="3298"/>
                </a:lnTo>
                <a:close/>
              </a:path>
              <a:path w="1567180" h="135890">
                <a:moveTo>
                  <a:pt x="267855" y="25140"/>
                </a:moveTo>
                <a:lnTo>
                  <a:pt x="243783" y="25140"/>
                </a:lnTo>
                <a:lnTo>
                  <a:pt x="243783" y="132111"/>
                </a:lnTo>
                <a:lnTo>
                  <a:pt x="267855" y="132111"/>
                </a:lnTo>
                <a:lnTo>
                  <a:pt x="267855" y="25140"/>
                </a:lnTo>
                <a:close/>
              </a:path>
              <a:path w="1567180" h="135890">
                <a:moveTo>
                  <a:pt x="303446" y="3298"/>
                </a:moveTo>
                <a:lnTo>
                  <a:pt x="208946" y="3298"/>
                </a:lnTo>
                <a:lnTo>
                  <a:pt x="208946" y="25140"/>
                </a:lnTo>
                <a:lnTo>
                  <a:pt x="303446" y="25140"/>
                </a:lnTo>
                <a:lnTo>
                  <a:pt x="303446" y="3298"/>
                </a:lnTo>
                <a:close/>
              </a:path>
              <a:path w="1567180" h="135890">
                <a:moveTo>
                  <a:pt x="427704" y="3298"/>
                </a:moveTo>
                <a:lnTo>
                  <a:pt x="336125" y="3298"/>
                </a:lnTo>
                <a:lnTo>
                  <a:pt x="336125" y="132111"/>
                </a:lnTo>
                <a:lnTo>
                  <a:pt x="432280" y="132111"/>
                </a:lnTo>
                <a:lnTo>
                  <a:pt x="432280" y="110405"/>
                </a:lnTo>
                <a:lnTo>
                  <a:pt x="359831" y="110405"/>
                </a:lnTo>
                <a:lnTo>
                  <a:pt x="359831" y="75892"/>
                </a:lnTo>
                <a:lnTo>
                  <a:pt x="421871" y="75892"/>
                </a:lnTo>
                <a:lnTo>
                  <a:pt x="421871" y="55108"/>
                </a:lnTo>
                <a:lnTo>
                  <a:pt x="359831" y="55108"/>
                </a:lnTo>
                <a:lnTo>
                  <a:pt x="359831" y="24784"/>
                </a:lnTo>
                <a:lnTo>
                  <a:pt x="427704" y="24784"/>
                </a:lnTo>
                <a:lnTo>
                  <a:pt x="427704" y="3298"/>
                </a:lnTo>
                <a:close/>
              </a:path>
              <a:path w="1567180" h="135890">
                <a:moveTo>
                  <a:pt x="514047" y="3298"/>
                </a:moveTo>
                <a:lnTo>
                  <a:pt x="472980" y="3298"/>
                </a:lnTo>
                <a:lnTo>
                  <a:pt x="472980" y="132111"/>
                </a:lnTo>
                <a:lnTo>
                  <a:pt x="496874" y="132111"/>
                </a:lnTo>
                <a:lnTo>
                  <a:pt x="496874" y="84290"/>
                </a:lnTo>
                <a:lnTo>
                  <a:pt x="545393" y="84290"/>
                </a:lnTo>
                <a:lnTo>
                  <a:pt x="542894" y="79714"/>
                </a:lnTo>
                <a:lnTo>
                  <a:pt x="549935" y="76729"/>
                </a:lnTo>
                <a:lnTo>
                  <a:pt x="558299" y="70436"/>
                </a:lnTo>
                <a:lnTo>
                  <a:pt x="562314" y="64406"/>
                </a:lnTo>
                <a:lnTo>
                  <a:pt x="496874" y="64406"/>
                </a:lnTo>
                <a:lnTo>
                  <a:pt x="496874" y="24072"/>
                </a:lnTo>
                <a:lnTo>
                  <a:pt x="563347" y="24072"/>
                </a:lnTo>
                <a:lnTo>
                  <a:pt x="559622" y="18210"/>
                </a:lnTo>
                <a:lnTo>
                  <a:pt x="554025" y="12596"/>
                </a:lnTo>
                <a:lnTo>
                  <a:pt x="545421" y="7321"/>
                </a:lnTo>
                <a:lnTo>
                  <a:pt x="536231" y="4594"/>
                </a:lnTo>
                <a:lnTo>
                  <a:pt x="525943" y="3543"/>
                </a:lnTo>
                <a:lnTo>
                  <a:pt x="514047" y="3298"/>
                </a:lnTo>
                <a:close/>
              </a:path>
              <a:path w="1567180" h="135890">
                <a:moveTo>
                  <a:pt x="545393" y="84290"/>
                </a:moveTo>
                <a:lnTo>
                  <a:pt x="518444" y="84290"/>
                </a:lnTo>
                <a:lnTo>
                  <a:pt x="543972" y="132111"/>
                </a:lnTo>
                <a:lnTo>
                  <a:pt x="571511" y="132111"/>
                </a:lnTo>
                <a:lnTo>
                  <a:pt x="545393" y="84290"/>
                </a:lnTo>
                <a:close/>
              </a:path>
              <a:path w="1567180" h="135890">
                <a:moveTo>
                  <a:pt x="563347" y="24072"/>
                </a:moveTo>
                <a:lnTo>
                  <a:pt x="508036" y="24072"/>
                </a:lnTo>
                <a:lnTo>
                  <a:pt x="517310" y="24140"/>
                </a:lnTo>
                <a:lnTo>
                  <a:pt x="524220" y="24479"/>
                </a:lnTo>
                <a:lnTo>
                  <a:pt x="543749" y="44312"/>
                </a:lnTo>
                <a:lnTo>
                  <a:pt x="541002" y="55155"/>
                </a:lnTo>
                <a:lnTo>
                  <a:pt x="534462" y="61077"/>
                </a:lnTo>
                <a:lnTo>
                  <a:pt x="526929" y="63508"/>
                </a:lnTo>
                <a:lnTo>
                  <a:pt x="521156" y="64050"/>
                </a:lnTo>
                <a:lnTo>
                  <a:pt x="516612" y="64228"/>
                </a:lnTo>
                <a:lnTo>
                  <a:pt x="513513" y="64406"/>
                </a:lnTo>
                <a:lnTo>
                  <a:pt x="562314" y="64406"/>
                </a:lnTo>
                <a:lnTo>
                  <a:pt x="565293" y="59932"/>
                </a:lnTo>
                <a:lnTo>
                  <a:pt x="568223" y="44312"/>
                </a:lnTo>
                <a:lnTo>
                  <a:pt x="567131" y="33969"/>
                </a:lnTo>
                <a:lnTo>
                  <a:pt x="564124" y="25296"/>
                </a:lnTo>
                <a:lnTo>
                  <a:pt x="563347" y="24072"/>
                </a:lnTo>
                <a:close/>
              </a:path>
              <a:path w="1567180" h="135890">
                <a:moveTo>
                  <a:pt x="635017" y="3298"/>
                </a:moveTo>
                <a:lnTo>
                  <a:pt x="613321" y="3298"/>
                </a:lnTo>
                <a:lnTo>
                  <a:pt x="613321" y="132111"/>
                </a:lnTo>
                <a:lnTo>
                  <a:pt x="636849" y="132111"/>
                </a:lnTo>
                <a:lnTo>
                  <a:pt x="635373" y="41768"/>
                </a:lnTo>
                <a:lnTo>
                  <a:pt x="659085" y="41768"/>
                </a:lnTo>
                <a:lnTo>
                  <a:pt x="635017" y="3298"/>
                </a:lnTo>
                <a:close/>
              </a:path>
              <a:path w="1567180" h="135890">
                <a:moveTo>
                  <a:pt x="659085" y="41768"/>
                </a:moveTo>
                <a:lnTo>
                  <a:pt x="635373" y="41768"/>
                </a:lnTo>
                <a:lnTo>
                  <a:pt x="691779" y="132111"/>
                </a:lnTo>
                <a:lnTo>
                  <a:pt x="712774" y="132111"/>
                </a:lnTo>
                <a:lnTo>
                  <a:pt x="712774" y="94311"/>
                </a:lnTo>
                <a:lnTo>
                  <a:pt x="691957" y="94311"/>
                </a:lnTo>
                <a:lnTo>
                  <a:pt x="659085" y="41768"/>
                </a:lnTo>
                <a:close/>
              </a:path>
              <a:path w="1567180" h="135890">
                <a:moveTo>
                  <a:pt x="712774" y="3298"/>
                </a:moveTo>
                <a:lnTo>
                  <a:pt x="689057" y="3298"/>
                </a:lnTo>
                <a:lnTo>
                  <a:pt x="691957" y="94311"/>
                </a:lnTo>
                <a:lnTo>
                  <a:pt x="712774" y="94311"/>
                </a:lnTo>
                <a:lnTo>
                  <a:pt x="712774" y="3298"/>
                </a:lnTo>
                <a:close/>
              </a:path>
              <a:path w="1567180" h="135890">
                <a:moveTo>
                  <a:pt x="814226" y="3298"/>
                </a:moveTo>
                <a:lnTo>
                  <a:pt x="786876" y="3298"/>
                </a:lnTo>
                <a:lnTo>
                  <a:pt x="743411" y="132111"/>
                </a:lnTo>
                <a:lnTo>
                  <a:pt x="769159" y="132111"/>
                </a:lnTo>
                <a:lnTo>
                  <a:pt x="776646" y="106897"/>
                </a:lnTo>
                <a:lnTo>
                  <a:pt x="849579" y="106897"/>
                </a:lnTo>
                <a:lnTo>
                  <a:pt x="842425" y="85934"/>
                </a:lnTo>
                <a:lnTo>
                  <a:pt x="783044" y="85934"/>
                </a:lnTo>
                <a:lnTo>
                  <a:pt x="800886" y="26606"/>
                </a:lnTo>
                <a:lnTo>
                  <a:pt x="822180" y="26606"/>
                </a:lnTo>
                <a:lnTo>
                  <a:pt x="814226" y="3298"/>
                </a:lnTo>
                <a:close/>
              </a:path>
              <a:path w="1567180" h="135890">
                <a:moveTo>
                  <a:pt x="849579" y="106897"/>
                </a:moveTo>
                <a:lnTo>
                  <a:pt x="824990" y="106897"/>
                </a:lnTo>
                <a:lnTo>
                  <a:pt x="832456" y="132111"/>
                </a:lnTo>
                <a:lnTo>
                  <a:pt x="858183" y="132111"/>
                </a:lnTo>
                <a:lnTo>
                  <a:pt x="849579" y="106897"/>
                </a:lnTo>
                <a:close/>
              </a:path>
              <a:path w="1567180" h="135890">
                <a:moveTo>
                  <a:pt x="822180" y="26606"/>
                </a:moveTo>
                <a:lnTo>
                  <a:pt x="800886" y="26606"/>
                </a:lnTo>
                <a:lnTo>
                  <a:pt x="818592" y="85934"/>
                </a:lnTo>
                <a:lnTo>
                  <a:pt x="842425" y="85934"/>
                </a:lnTo>
                <a:lnTo>
                  <a:pt x="822180" y="26606"/>
                </a:lnTo>
                <a:close/>
              </a:path>
              <a:path w="1567180" h="135890">
                <a:moveTo>
                  <a:pt x="922841" y="25140"/>
                </a:moveTo>
                <a:lnTo>
                  <a:pt x="898768" y="25140"/>
                </a:lnTo>
                <a:lnTo>
                  <a:pt x="898768" y="132111"/>
                </a:lnTo>
                <a:lnTo>
                  <a:pt x="922841" y="132111"/>
                </a:lnTo>
                <a:lnTo>
                  <a:pt x="922841" y="25140"/>
                </a:lnTo>
                <a:close/>
              </a:path>
              <a:path w="1567180" h="135890">
                <a:moveTo>
                  <a:pt x="958421" y="3298"/>
                </a:moveTo>
                <a:lnTo>
                  <a:pt x="863900" y="3298"/>
                </a:lnTo>
                <a:lnTo>
                  <a:pt x="863900" y="25140"/>
                </a:lnTo>
                <a:lnTo>
                  <a:pt x="958421" y="25140"/>
                </a:lnTo>
                <a:lnTo>
                  <a:pt x="958421" y="3298"/>
                </a:lnTo>
                <a:close/>
              </a:path>
              <a:path w="1567180" h="135890">
                <a:moveTo>
                  <a:pt x="1015162" y="3298"/>
                </a:moveTo>
                <a:lnTo>
                  <a:pt x="991456" y="3298"/>
                </a:lnTo>
                <a:lnTo>
                  <a:pt x="991456" y="132111"/>
                </a:lnTo>
                <a:lnTo>
                  <a:pt x="1015162" y="132111"/>
                </a:lnTo>
                <a:lnTo>
                  <a:pt x="1015162" y="3298"/>
                </a:lnTo>
                <a:close/>
              </a:path>
              <a:path w="1567180" h="135890">
                <a:moveTo>
                  <a:pt x="1115348" y="0"/>
                </a:moveTo>
                <a:lnTo>
                  <a:pt x="1090821" y="5059"/>
                </a:lnTo>
                <a:lnTo>
                  <a:pt x="1071214" y="19149"/>
                </a:lnTo>
                <a:lnTo>
                  <a:pt x="1058214" y="40635"/>
                </a:lnTo>
                <a:lnTo>
                  <a:pt x="1053507" y="67882"/>
                </a:lnTo>
                <a:lnTo>
                  <a:pt x="1054387" y="80123"/>
                </a:lnTo>
                <a:lnTo>
                  <a:pt x="1070648" y="115692"/>
                </a:lnTo>
                <a:lnTo>
                  <a:pt x="1114992" y="135367"/>
                </a:lnTo>
                <a:lnTo>
                  <a:pt x="1141371" y="129979"/>
                </a:lnTo>
                <a:lnTo>
                  <a:pt x="1160799" y="115361"/>
                </a:lnTo>
                <a:lnTo>
                  <a:pt x="1162054" y="113116"/>
                </a:lnTo>
                <a:lnTo>
                  <a:pt x="1115735" y="113116"/>
                </a:lnTo>
                <a:lnTo>
                  <a:pt x="1100863" y="109958"/>
                </a:lnTo>
                <a:lnTo>
                  <a:pt x="1088990" y="100833"/>
                </a:lnTo>
                <a:lnTo>
                  <a:pt x="1081126" y="86263"/>
                </a:lnTo>
                <a:lnTo>
                  <a:pt x="1078281" y="66772"/>
                </a:lnTo>
                <a:lnTo>
                  <a:pt x="1080941" y="48471"/>
                </a:lnTo>
                <a:lnTo>
                  <a:pt x="1088448" y="34362"/>
                </a:lnTo>
                <a:lnTo>
                  <a:pt x="1100094" y="25284"/>
                </a:lnTo>
                <a:lnTo>
                  <a:pt x="1115170" y="22072"/>
                </a:lnTo>
                <a:lnTo>
                  <a:pt x="1161291" y="22072"/>
                </a:lnTo>
                <a:lnTo>
                  <a:pt x="1158240" y="17356"/>
                </a:lnTo>
                <a:lnTo>
                  <a:pt x="1138493" y="4393"/>
                </a:lnTo>
                <a:lnTo>
                  <a:pt x="1115348" y="0"/>
                </a:lnTo>
                <a:close/>
              </a:path>
              <a:path w="1567180" h="135890">
                <a:moveTo>
                  <a:pt x="1161291" y="22072"/>
                </a:moveTo>
                <a:lnTo>
                  <a:pt x="1115170" y="22072"/>
                </a:lnTo>
                <a:lnTo>
                  <a:pt x="1131859" y="26086"/>
                </a:lnTo>
                <a:lnTo>
                  <a:pt x="1143787" y="36805"/>
                </a:lnTo>
                <a:lnTo>
                  <a:pt x="1150854" y="52243"/>
                </a:lnTo>
                <a:lnTo>
                  <a:pt x="1152959" y="70416"/>
                </a:lnTo>
                <a:lnTo>
                  <a:pt x="1149175" y="90186"/>
                </a:lnTo>
                <a:lnTo>
                  <a:pt x="1140166" y="103409"/>
                </a:lnTo>
                <a:lnTo>
                  <a:pt x="1128248" y="110810"/>
                </a:lnTo>
                <a:lnTo>
                  <a:pt x="1115735" y="113116"/>
                </a:lnTo>
                <a:lnTo>
                  <a:pt x="1162054" y="113116"/>
                </a:lnTo>
                <a:lnTo>
                  <a:pt x="1172833" y="93830"/>
                </a:lnTo>
                <a:lnTo>
                  <a:pt x="1177032" y="67704"/>
                </a:lnTo>
                <a:lnTo>
                  <a:pt x="1171963" y="38568"/>
                </a:lnTo>
                <a:lnTo>
                  <a:pt x="1161291" y="22072"/>
                </a:lnTo>
                <a:close/>
              </a:path>
              <a:path w="1567180" h="135890">
                <a:moveTo>
                  <a:pt x="1236674" y="3298"/>
                </a:moveTo>
                <a:lnTo>
                  <a:pt x="1215010" y="3298"/>
                </a:lnTo>
                <a:lnTo>
                  <a:pt x="1215010" y="132111"/>
                </a:lnTo>
                <a:lnTo>
                  <a:pt x="1238506" y="132111"/>
                </a:lnTo>
                <a:lnTo>
                  <a:pt x="1237072" y="41768"/>
                </a:lnTo>
                <a:lnTo>
                  <a:pt x="1260760" y="41768"/>
                </a:lnTo>
                <a:lnTo>
                  <a:pt x="1236674" y="3298"/>
                </a:lnTo>
                <a:close/>
              </a:path>
              <a:path w="1567180" h="135890">
                <a:moveTo>
                  <a:pt x="1260760" y="41768"/>
                </a:moveTo>
                <a:lnTo>
                  <a:pt x="1237072" y="41768"/>
                </a:lnTo>
                <a:lnTo>
                  <a:pt x="1293478" y="132111"/>
                </a:lnTo>
                <a:lnTo>
                  <a:pt x="1314431" y="132111"/>
                </a:lnTo>
                <a:lnTo>
                  <a:pt x="1314431" y="94311"/>
                </a:lnTo>
                <a:lnTo>
                  <a:pt x="1293656" y="94311"/>
                </a:lnTo>
                <a:lnTo>
                  <a:pt x="1260760" y="41768"/>
                </a:lnTo>
                <a:close/>
              </a:path>
              <a:path w="1567180" h="135890">
                <a:moveTo>
                  <a:pt x="1314431" y="3298"/>
                </a:moveTo>
                <a:lnTo>
                  <a:pt x="1290725" y="3298"/>
                </a:lnTo>
                <a:lnTo>
                  <a:pt x="1293656" y="94311"/>
                </a:lnTo>
                <a:lnTo>
                  <a:pt x="1314431" y="94311"/>
                </a:lnTo>
                <a:lnTo>
                  <a:pt x="1314431" y="3298"/>
                </a:lnTo>
                <a:close/>
              </a:path>
              <a:path w="1567180" h="135890">
                <a:moveTo>
                  <a:pt x="1415883" y="3298"/>
                </a:moveTo>
                <a:lnTo>
                  <a:pt x="1388533" y="3298"/>
                </a:lnTo>
                <a:lnTo>
                  <a:pt x="1345110" y="132111"/>
                </a:lnTo>
                <a:lnTo>
                  <a:pt x="1370816" y="132111"/>
                </a:lnTo>
                <a:lnTo>
                  <a:pt x="1378293" y="106897"/>
                </a:lnTo>
                <a:lnTo>
                  <a:pt x="1451261" y="106897"/>
                </a:lnTo>
                <a:lnTo>
                  <a:pt x="1444102" y="85934"/>
                </a:lnTo>
                <a:lnTo>
                  <a:pt x="1384701" y="85934"/>
                </a:lnTo>
                <a:lnTo>
                  <a:pt x="1402575" y="26606"/>
                </a:lnTo>
                <a:lnTo>
                  <a:pt x="1423843" y="26606"/>
                </a:lnTo>
                <a:lnTo>
                  <a:pt x="1415883" y="3298"/>
                </a:lnTo>
                <a:close/>
              </a:path>
              <a:path w="1567180" h="135890">
                <a:moveTo>
                  <a:pt x="1451261" y="106897"/>
                </a:moveTo>
                <a:lnTo>
                  <a:pt x="1426647" y="106897"/>
                </a:lnTo>
                <a:lnTo>
                  <a:pt x="1434155" y="132111"/>
                </a:lnTo>
                <a:lnTo>
                  <a:pt x="1459871" y="132111"/>
                </a:lnTo>
                <a:lnTo>
                  <a:pt x="1451261" y="106897"/>
                </a:lnTo>
                <a:close/>
              </a:path>
              <a:path w="1567180" h="135890">
                <a:moveTo>
                  <a:pt x="1423843" y="26606"/>
                </a:moveTo>
                <a:lnTo>
                  <a:pt x="1402575" y="26606"/>
                </a:lnTo>
                <a:lnTo>
                  <a:pt x="1420281" y="85934"/>
                </a:lnTo>
                <a:lnTo>
                  <a:pt x="1444102" y="85934"/>
                </a:lnTo>
                <a:lnTo>
                  <a:pt x="1423843" y="26606"/>
                </a:lnTo>
                <a:close/>
              </a:path>
              <a:path w="1567180" h="135890">
                <a:moveTo>
                  <a:pt x="1515514" y="3298"/>
                </a:moveTo>
                <a:lnTo>
                  <a:pt x="1491263" y="3298"/>
                </a:lnTo>
                <a:lnTo>
                  <a:pt x="1491263" y="132111"/>
                </a:lnTo>
                <a:lnTo>
                  <a:pt x="1566622" y="132111"/>
                </a:lnTo>
                <a:lnTo>
                  <a:pt x="1566622" y="110227"/>
                </a:lnTo>
                <a:lnTo>
                  <a:pt x="1515514" y="110227"/>
                </a:lnTo>
                <a:lnTo>
                  <a:pt x="1515514" y="3298"/>
                </a:lnTo>
                <a:close/>
              </a:path>
            </a:pathLst>
          </a:custGeom>
          <a:solidFill>
            <a:srgbClr val="010202"/>
          </a:solidFill>
        </p:spPr>
        <p:txBody>
          <a:bodyPr wrap="square" lIns="0" tIns="0" rIns="0" bIns="0" rtlCol="0"/>
          <a:lstStyle/>
          <a:p>
            <a:endParaRPr/>
          </a:p>
        </p:txBody>
      </p:sp>
      <p:sp>
        <p:nvSpPr>
          <p:cNvPr id="8" name="object 8"/>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E84610"/>
            </a:solidFill>
          </a:ln>
        </p:spPr>
        <p:txBody>
          <a:bodyPr wrap="square" lIns="0" tIns="0" rIns="0" bIns="0" rtlCol="0"/>
          <a:lstStyle/>
          <a:p>
            <a:endParaRPr/>
          </a:p>
        </p:txBody>
      </p:sp>
      <p:sp>
        <p:nvSpPr>
          <p:cNvPr id="9" name="object 9"/>
          <p:cNvSpPr/>
          <p:nvPr/>
        </p:nvSpPr>
        <p:spPr>
          <a:xfrm>
            <a:off x="0" y="9148736"/>
            <a:ext cx="2160905" cy="2160270"/>
          </a:xfrm>
          <a:custGeom>
            <a:avLst/>
            <a:gdLst/>
            <a:ahLst/>
            <a:cxnLst/>
            <a:rect l="l" t="t" r="r" b="b"/>
            <a:pathLst>
              <a:path w="2160905" h="2160270">
                <a:moveTo>
                  <a:pt x="1005" y="0"/>
                </a:moveTo>
                <a:lnTo>
                  <a:pt x="0" y="1005"/>
                </a:lnTo>
                <a:lnTo>
                  <a:pt x="0" y="2159819"/>
                </a:lnTo>
                <a:lnTo>
                  <a:pt x="2160834" y="2159819"/>
                </a:lnTo>
                <a:lnTo>
                  <a:pt x="1005" y="0"/>
                </a:lnTo>
                <a:close/>
              </a:path>
            </a:pathLst>
          </a:custGeom>
          <a:solidFill>
            <a:srgbClr val="E84610"/>
          </a:solidFill>
        </p:spPr>
        <p:txBody>
          <a:bodyPr wrap="square" lIns="0" tIns="0" rIns="0" bIns="0" rtlCol="0"/>
          <a:lstStyle/>
          <a:p>
            <a:endParaRPr/>
          </a:p>
        </p:txBody>
      </p:sp>
      <p:graphicFrame>
        <p:nvGraphicFramePr>
          <p:cNvPr id="10" name="object 10"/>
          <p:cNvGraphicFramePr>
            <a:graphicFrameLocks noGrp="1"/>
          </p:cNvGraphicFramePr>
          <p:nvPr>
            <p:extLst>
              <p:ext uri="{D42A27DB-BD31-4B8C-83A1-F6EECF244321}">
                <p14:modId xmlns:p14="http://schemas.microsoft.com/office/powerpoint/2010/main" val="1653107803"/>
              </p:ext>
            </p:extLst>
          </p:nvPr>
        </p:nvGraphicFramePr>
        <p:xfrm>
          <a:off x="3864007" y="4337417"/>
          <a:ext cx="10641965" cy="5507355"/>
        </p:xfrm>
        <a:graphic>
          <a:graphicData uri="http://schemas.openxmlformats.org/drawingml/2006/table">
            <a:tbl>
              <a:tblPr firstRow="1" bandRow="1">
                <a:tableStyleId>{2D5ABB26-0587-4C30-8999-92F81FD0307C}</a:tableStyleId>
              </a:tblPr>
              <a:tblGrid>
                <a:gridCol w="4994910">
                  <a:extLst>
                    <a:ext uri="{9D8B030D-6E8A-4147-A177-3AD203B41FA5}">
                      <a16:colId xmlns:a16="http://schemas.microsoft.com/office/drawing/2014/main" val="20000"/>
                    </a:ext>
                  </a:extLst>
                </a:gridCol>
                <a:gridCol w="652145">
                  <a:extLst>
                    <a:ext uri="{9D8B030D-6E8A-4147-A177-3AD203B41FA5}">
                      <a16:colId xmlns:a16="http://schemas.microsoft.com/office/drawing/2014/main" val="20001"/>
                    </a:ext>
                  </a:extLst>
                </a:gridCol>
                <a:gridCol w="4994910">
                  <a:extLst>
                    <a:ext uri="{9D8B030D-6E8A-4147-A177-3AD203B41FA5}">
                      <a16:colId xmlns:a16="http://schemas.microsoft.com/office/drawing/2014/main" val="20002"/>
                    </a:ext>
                  </a:extLst>
                </a:gridCol>
              </a:tblGrid>
              <a:tr h="2738755">
                <a:tc rowSpan="2">
                  <a:txBody>
                    <a:bodyPr/>
                    <a:lstStyle/>
                    <a:p>
                      <a:pPr marL="1203960" marR="815340" indent="-754380">
                        <a:lnSpc>
                          <a:spcPts val="5440"/>
                        </a:lnSpc>
                        <a:spcBef>
                          <a:spcPts val="3254"/>
                        </a:spcBef>
                        <a:buAutoNum type="arabicPeriod"/>
                        <a:tabLst>
                          <a:tab pos="1084580" algn="l"/>
                        </a:tabLst>
                      </a:pPr>
                      <a:r>
                        <a:rPr sz="4600" spc="-10" dirty="0">
                          <a:solidFill>
                            <a:srgbClr val="FFFFFF"/>
                          </a:solidFill>
                          <a:latin typeface="Arial"/>
                          <a:cs typeface="Arial"/>
                        </a:rPr>
                        <a:t>‘General </a:t>
                      </a:r>
                      <a:r>
                        <a:rPr sz="4600" spc="-50" dirty="0">
                          <a:solidFill>
                            <a:srgbClr val="FFFFFF"/>
                          </a:solidFill>
                          <a:latin typeface="Arial"/>
                          <a:cs typeface="Arial"/>
                        </a:rPr>
                        <a:t>safeguards’</a:t>
                      </a:r>
                      <a:endParaRPr sz="4600">
                        <a:latin typeface="Arial"/>
                        <a:cs typeface="Arial"/>
                      </a:endParaRPr>
                    </a:p>
                    <a:p>
                      <a:pPr>
                        <a:lnSpc>
                          <a:spcPct val="100000"/>
                        </a:lnSpc>
                        <a:spcBef>
                          <a:spcPts val="40"/>
                        </a:spcBef>
                        <a:buClr>
                          <a:srgbClr val="FFFFFF"/>
                        </a:buClr>
                        <a:buFont typeface="Arial"/>
                        <a:buAutoNum type="arabicPeriod"/>
                      </a:pPr>
                      <a:endParaRPr sz="4700">
                        <a:latin typeface="Times New Roman"/>
                        <a:cs typeface="Times New Roman"/>
                      </a:endParaRPr>
                    </a:p>
                    <a:p>
                      <a:pPr marL="1264920" marR="478790" indent="-815340">
                        <a:lnSpc>
                          <a:spcPts val="5440"/>
                        </a:lnSpc>
                        <a:buAutoNum type="arabicPeriod"/>
                        <a:tabLst>
                          <a:tab pos="1264920" algn="l"/>
                          <a:tab pos="1265555" algn="l"/>
                        </a:tabLst>
                      </a:pPr>
                      <a:r>
                        <a:rPr sz="4600" spc="-20" dirty="0">
                          <a:solidFill>
                            <a:srgbClr val="FFFFFF"/>
                          </a:solidFill>
                          <a:latin typeface="Arial"/>
                          <a:cs typeface="Arial"/>
                        </a:rPr>
                        <a:t>Economic </a:t>
                      </a:r>
                      <a:r>
                        <a:rPr sz="4600" spc="-140" dirty="0">
                          <a:solidFill>
                            <a:srgbClr val="FFFFFF"/>
                          </a:solidFill>
                          <a:latin typeface="Arial"/>
                          <a:cs typeface="Arial"/>
                        </a:rPr>
                        <a:t>displacement </a:t>
                      </a:r>
                      <a:r>
                        <a:rPr sz="4600" spc="-45" dirty="0">
                          <a:solidFill>
                            <a:srgbClr val="FFFFFF"/>
                          </a:solidFill>
                          <a:latin typeface="Arial"/>
                          <a:cs typeface="Arial"/>
                        </a:rPr>
                        <a:t>safeguards</a:t>
                      </a:r>
                      <a:endParaRPr sz="4600">
                        <a:latin typeface="Arial"/>
                        <a:cs typeface="Arial"/>
                      </a:endParaRPr>
                    </a:p>
                  </a:txBody>
                  <a:tcPr marL="0" marR="0" marT="413384" marB="0">
                    <a:solidFill>
                      <a:srgbClr val="E84610"/>
                    </a:solidFill>
                  </a:tcPr>
                </a:tc>
                <a:tc>
                  <a:txBody>
                    <a:bodyPr/>
                    <a:lstStyle/>
                    <a:p>
                      <a:pPr>
                        <a:lnSpc>
                          <a:spcPct val="100000"/>
                        </a:lnSpc>
                      </a:pPr>
                      <a:endParaRPr sz="5400">
                        <a:latin typeface="Times New Roman"/>
                        <a:cs typeface="Times New Roman"/>
                      </a:endParaRPr>
                    </a:p>
                  </a:txBody>
                  <a:tcPr marL="0" marR="0" marT="0" marB="0">
                    <a:lnB w="38100">
                      <a:solidFill>
                        <a:srgbClr val="E84610"/>
                      </a:solidFill>
                      <a:prstDash val="solid"/>
                    </a:lnB>
                  </a:tcPr>
                </a:tc>
                <a:tc rowSpan="2">
                  <a:txBody>
                    <a:bodyPr/>
                    <a:lstStyle/>
                    <a:p>
                      <a:pPr marL="1005205" marR="1138555" indent="-754380">
                        <a:lnSpc>
                          <a:spcPts val="5440"/>
                        </a:lnSpc>
                        <a:spcBef>
                          <a:spcPts val="3254"/>
                        </a:spcBef>
                        <a:buClr>
                          <a:srgbClr val="FFFFFF"/>
                        </a:buClr>
                        <a:buFont typeface="Arial"/>
                        <a:buAutoNum type="arabicPeriod" startAt="3"/>
                        <a:tabLst>
                          <a:tab pos="1042669" algn="l"/>
                          <a:tab pos="1043305" algn="l"/>
                        </a:tabLst>
                      </a:pPr>
                      <a:r>
                        <a:rPr sz="4600" dirty="0"/>
                        <a:t>	</a:t>
                      </a:r>
                      <a:r>
                        <a:rPr sz="4600" spc="-10" dirty="0">
                          <a:solidFill>
                            <a:srgbClr val="FFFFFF"/>
                          </a:solidFill>
                          <a:latin typeface="Arial"/>
                          <a:cs typeface="Arial"/>
                        </a:rPr>
                        <a:t>Labour </a:t>
                      </a:r>
                      <a:r>
                        <a:rPr sz="4600" spc="-50" dirty="0">
                          <a:solidFill>
                            <a:srgbClr val="FFFFFF"/>
                          </a:solidFill>
                          <a:latin typeface="Arial"/>
                          <a:cs typeface="Arial"/>
                        </a:rPr>
                        <a:t>safeguards</a:t>
                      </a:r>
                      <a:endParaRPr sz="4600" dirty="0">
                        <a:latin typeface="Arial"/>
                        <a:cs typeface="Arial"/>
                      </a:endParaRPr>
                    </a:p>
                    <a:p>
                      <a:pPr>
                        <a:lnSpc>
                          <a:spcPct val="100000"/>
                        </a:lnSpc>
                        <a:spcBef>
                          <a:spcPts val="45"/>
                        </a:spcBef>
                        <a:buClr>
                          <a:srgbClr val="FFFFFF"/>
                        </a:buClr>
                        <a:buFont typeface="Arial"/>
                        <a:buAutoNum type="arabicPeriod" startAt="3"/>
                      </a:pPr>
                      <a:endParaRPr sz="4550" dirty="0">
                        <a:latin typeface="Times New Roman"/>
                        <a:cs typeface="Times New Roman"/>
                      </a:endParaRPr>
                    </a:p>
                    <a:p>
                      <a:pPr marL="1042669" marR="408940" indent="-791845">
                        <a:lnSpc>
                          <a:spcPts val="5440"/>
                        </a:lnSpc>
                        <a:buAutoNum type="arabicPeriod" startAt="3"/>
                        <a:tabLst>
                          <a:tab pos="1042669" algn="l"/>
                          <a:tab pos="1043305" algn="l"/>
                        </a:tabLst>
                      </a:pPr>
                      <a:r>
                        <a:rPr sz="4600" spc="-235" dirty="0">
                          <a:solidFill>
                            <a:srgbClr val="FFFFFF"/>
                          </a:solidFill>
                          <a:latin typeface="Arial"/>
                          <a:cs typeface="Arial"/>
                        </a:rPr>
                        <a:t>Gender-</a:t>
                      </a:r>
                      <a:r>
                        <a:rPr sz="4600" spc="-220" dirty="0">
                          <a:solidFill>
                            <a:srgbClr val="FFFFFF"/>
                          </a:solidFill>
                          <a:latin typeface="Arial"/>
                          <a:cs typeface="Arial"/>
                        </a:rPr>
                        <a:t>related </a:t>
                      </a:r>
                      <a:r>
                        <a:rPr sz="4600" spc="-10" dirty="0">
                          <a:solidFill>
                            <a:srgbClr val="FFFFFF"/>
                          </a:solidFill>
                          <a:latin typeface="Arial"/>
                          <a:cs typeface="Arial"/>
                        </a:rPr>
                        <a:t>safeguards</a:t>
                      </a:r>
                      <a:endParaRPr sz="4600" dirty="0">
                        <a:latin typeface="Arial"/>
                        <a:cs typeface="Arial"/>
                      </a:endParaRPr>
                    </a:p>
                  </a:txBody>
                  <a:tcPr marL="0" marR="0" marT="413384" marB="0">
                    <a:solidFill>
                      <a:srgbClr val="F9A782"/>
                    </a:solidFill>
                  </a:tcPr>
                </a:tc>
                <a:extLst>
                  <a:ext uri="{0D108BD9-81ED-4DB2-BD59-A6C34878D82A}">
                    <a16:rowId xmlns:a16="http://schemas.microsoft.com/office/drawing/2014/main" val="10000"/>
                  </a:ext>
                </a:extLst>
              </a:tr>
              <a:tr h="2768600">
                <a:tc vMerge="1">
                  <a:txBody>
                    <a:bodyPr/>
                    <a:lstStyle/>
                    <a:p>
                      <a:endParaRPr/>
                    </a:p>
                  </a:txBody>
                  <a:tcPr marL="0" marR="0" marT="413384" marB="0">
                    <a:solidFill>
                      <a:srgbClr val="E84610"/>
                    </a:solidFill>
                  </a:tcPr>
                </a:tc>
                <a:tc>
                  <a:txBody>
                    <a:bodyPr/>
                    <a:lstStyle/>
                    <a:p>
                      <a:pPr>
                        <a:lnSpc>
                          <a:spcPct val="100000"/>
                        </a:lnSpc>
                      </a:pPr>
                      <a:endParaRPr sz="5400" dirty="0">
                        <a:latin typeface="Times New Roman"/>
                        <a:cs typeface="Times New Roman"/>
                      </a:endParaRPr>
                    </a:p>
                  </a:txBody>
                  <a:tcPr marL="0" marR="0" marT="0" marB="0">
                    <a:lnT w="38100">
                      <a:solidFill>
                        <a:srgbClr val="E84610"/>
                      </a:solidFill>
                      <a:prstDash val="solid"/>
                    </a:lnT>
                  </a:tcPr>
                </a:tc>
                <a:tc vMerge="1">
                  <a:txBody>
                    <a:bodyPr/>
                    <a:lstStyle/>
                    <a:p>
                      <a:endParaRPr/>
                    </a:p>
                  </a:txBody>
                  <a:tcPr marL="0" marR="0" marT="413384" marB="0">
                    <a:solidFill>
                      <a:srgbClr val="F9A782"/>
                    </a:solidFill>
                  </a:tcPr>
                </a:tc>
                <a:extLst>
                  <a:ext uri="{0D108BD9-81ED-4DB2-BD59-A6C34878D82A}">
                    <a16:rowId xmlns:a16="http://schemas.microsoft.com/office/drawing/2014/main" val="10001"/>
                  </a:ext>
                </a:extLst>
              </a:tr>
            </a:tbl>
          </a:graphicData>
        </a:graphic>
      </p:graphicFrame>
      <p:sp>
        <p:nvSpPr>
          <p:cNvPr id="12" name="object 12"/>
          <p:cNvSpPr txBox="1">
            <a:spLocks noGrp="1"/>
          </p:cNvSpPr>
          <p:nvPr>
            <p:ph type="sldNum" sz="quarter" idx="7"/>
          </p:nvPr>
        </p:nvSpPr>
        <p:spPr>
          <a:prstGeom prst="rect">
            <a:avLst/>
          </a:prstGeom>
        </p:spPr>
        <p:txBody>
          <a:bodyPr vert="horz" wrap="square" lIns="0" tIns="227835" rIns="0" bIns="0" rtlCol="0">
            <a:spAutoFit/>
          </a:bodyPr>
          <a:lstStyle/>
          <a:p>
            <a:pPr marL="53975">
              <a:lnSpc>
                <a:spcPct val="100000"/>
              </a:lnSpc>
              <a:spcBef>
                <a:spcPts val="1130"/>
              </a:spcBef>
            </a:pPr>
            <a:fld id="{81D60167-4931-47E6-BA6A-407CBD079E47}" type="slidenum">
              <a:rPr spc="-25" dirty="0"/>
              <a:t>18</a:t>
            </a:fld>
            <a:endParaRPr spc="-25" dirty="0"/>
          </a:p>
        </p:txBody>
      </p:sp>
      <p:sp>
        <p:nvSpPr>
          <p:cNvPr id="11" name="object 11"/>
          <p:cNvSpPr txBox="1">
            <a:spLocks noGrp="1"/>
          </p:cNvSpPr>
          <p:nvPr>
            <p:ph type="title"/>
          </p:nvPr>
        </p:nvSpPr>
        <p:spPr>
          <a:xfrm>
            <a:off x="2368973" y="1904919"/>
            <a:ext cx="16399510" cy="2050626"/>
          </a:xfrm>
          <a:prstGeom prst="rect">
            <a:avLst/>
          </a:prstGeom>
        </p:spPr>
        <p:txBody>
          <a:bodyPr vert="horz" wrap="square" lIns="0" tIns="74295" rIns="0" bIns="0" rtlCol="0">
            <a:spAutoFit/>
          </a:bodyPr>
          <a:lstStyle/>
          <a:p>
            <a:pPr marL="12700" marR="5080">
              <a:lnSpc>
                <a:spcPts val="7920"/>
              </a:lnSpc>
              <a:spcBef>
                <a:spcPts val="585"/>
              </a:spcBef>
            </a:pPr>
            <a:r>
              <a:rPr sz="6000" spc="-150" dirty="0">
                <a:latin typeface="Arial" panose="020B0604020202020204" pitchFamily="34" charset="0"/>
                <a:cs typeface="Arial" panose="020B0604020202020204" pitchFamily="34" charset="0"/>
              </a:rPr>
              <a:t>WHICH IFI SAFEGUARDS ARE MOST USEFUL TO TRANSPORT TRADE UNIONS?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235" y="5235"/>
            <a:ext cx="20093940" cy="11298555"/>
          </a:xfrm>
          <a:custGeom>
            <a:avLst/>
            <a:gdLst/>
            <a:ahLst/>
            <a:cxnLst/>
            <a:rect l="l" t="t" r="r" b="b"/>
            <a:pathLst>
              <a:path w="20093940" h="11298555">
                <a:moveTo>
                  <a:pt x="20093629" y="0"/>
                </a:moveTo>
                <a:lnTo>
                  <a:pt x="0" y="0"/>
                </a:lnTo>
                <a:lnTo>
                  <a:pt x="0" y="11298085"/>
                </a:lnTo>
                <a:lnTo>
                  <a:pt x="20093629" y="11298085"/>
                </a:lnTo>
                <a:lnTo>
                  <a:pt x="20093629" y="0"/>
                </a:lnTo>
                <a:close/>
              </a:path>
            </a:pathLst>
          </a:custGeom>
          <a:solidFill>
            <a:srgbClr val="1E1737">
              <a:alpha val="59999"/>
            </a:srgbClr>
          </a:solidFill>
        </p:spPr>
        <p:txBody>
          <a:bodyPr wrap="square" lIns="0" tIns="0" rIns="0" bIns="0" rtlCol="0"/>
          <a:lstStyle/>
          <a:p>
            <a:endParaRPr/>
          </a:p>
        </p:txBody>
      </p:sp>
      <p:grpSp>
        <p:nvGrpSpPr>
          <p:cNvPr id="3" name="object 3"/>
          <p:cNvGrpSpPr/>
          <p:nvPr/>
        </p:nvGrpSpPr>
        <p:grpSpPr>
          <a:xfrm>
            <a:off x="0" y="5633604"/>
            <a:ext cx="5360035" cy="5674995"/>
            <a:chOff x="0" y="5633604"/>
            <a:chExt cx="5360035" cy="5674995"/>
          </a:xfrm>
        </p:grpSpPr>
        <p:sp>
          <p:nvSpPr>
            <p:cNvPr id="4" name="object 4"/>
            <p:cNvSpPr/>
            <p:nvPr/>
          </p:nvSpPr>
          <p:spPr>
            <a:xfrm>
              <a:off x="0" y="9148738"/>
              <a:ext cx="2160905" cy="2160270"/>
            </a:xfrm>
            <a:custGeom>
              <a:avLst/>
              <a:gdLst/>
              <a:ahLst/>
              <a:cxnLst/>
              <a:rect l="l" t="t" r="r" b="b"/>
              <a:pathLst>
                <a:path w="2160905" h="2160270">
                  <a:moveTo>
                    <a:pt x="1005" y="0"/>
                  </a:moveTo>
                  <a:lnTo>
                    <a:pt x="0" y="1005"/>
                  </a:lnTo>
                  <a:lnTo>
                    <a:pt x="0" y="2159819"/>
                  </a:lnTo>
                  <a:lnTo>
                    <a:pt x="2160824" y="2159819"/>
                  </a:lnTo>
                  <a:lnTo>
                    <a:pt x="1005" y="0"/>
                  </a:lnTo>
                  <a:close/>
                </a:path>
              </a:pathLst>
            </a:custGeom>
            <a:solidFill>
              <a:srgbClr val="E84610"/>
            </a:solidFill>
          </p:spPr>
          <p:txBody>
            <a:bodyPr wrap="square" lIns="0" tIns="0" rIns="0" bIns="0" rtlCol="0"/>
            <a:lstStyle/>
            <a:p>
              <a:endParaRPr/>
            </a:p>
          </p:txBody>
        </p:sp>
        <p:pic>
          <p:nvPicPr>
            <p:cNvPr id="5" name="object 5"/>
            <p:cNvPicPr/>
            <p:nvPr/>
          </p:nvPicPr>
          <p:blipFill>
            <a:blip r:embed="rId3" cstate="print"/>
            <a:stretch>
              <a:fillRect/>
            </a:stretch>
          </p:blipFill>
          <p:spPr>
            <a:xfrm>
              <a:off x="2197580" y="7070356"/>
              <a:ext cx="3044548" cy="2637369"/>
            </a:xfrm>
            <a:prstGeom prst="rect">
              <a:avLst/>
            </a:prstGeom>
          </p:spPr>
        </p:pic>
        <p:sp>
          <p:nvSpPr>
            <p:cNvPr id="6" name="object 6"/>
            <p:cNvSpPr/>
            <p:nvPr/>
          </p:nvSpPr>
          <p:spPr>
            <a:xfrm>
              <a:off x="2108893" y="9541192"/>
              <a:ext cx="3251200" cy="167005"/>
            </a:xfrm>
            <a:custGeom>
              <a:avLst/>
              <a:gdLst/>
              <a:ahLst/>
              <a:cxnLst/>
              <a:rect l="l" t="t" r="r" b="b"/>
              <a:pathLst>
                <a:path w="3251200" h="167004">
                  <a:moveTo>
                    <a:pt x="3247388" y="0"/>
                  </a:moveTo>
                  <a:lnTo>
                    <a:pt x="3434" y="0"/>
                  </a:lnTo>
                  <a:lnTo>
                    <a:pt x="0" y="3162"/>
                  </a:lnTo>
                  <a:lnTo>
                    <a:pt x="0" y="163408"/>
                  </a:lnTo>
                  <a:lnTo>
                    <a:pt x="3434" y="166570"/>
                  </a:lnTo>
                  <a:lnTo>
                    <a:pt x="3243189" y="166570"/>
                  </a:lnTo>
                  <a:lnTo>
                    <a:pt x="3247388" y="166570"/>
                  </a:lnTo>
                  <a:lnTo>
                    <a:pt x="3250832" y="163408"/>
                  </a:lnTo>
                  <a:lnTo>
                    <a:pt x="3250832" y="3162"/>
                  </a:lnTo>
                  <a:lnTo>
                    <a:pt x="3247388" y="0"/>
                  </a:lnTo>
                  <a:close/>
                </a:path>
              </a:pathLst>
            </a:custGeom>
            <a:solidFill>
              <a:srgbClr val="1C1938"/>
            </a:solidFill>
          </p:spPr>
          <p:txBody>
            <a:bodyPr wrap="square" lIns="0" tIns="0" rIns="0" bIns="0" rtlCol="0"/>
            <a:lstStyle/>
            <a:p>
              <a:endParaRPr/>
            </a:p>
          </p:txBody>
        </p:sp>
        <p:pic>
          <p:nvPicPr>
            <p:cNvPr id="7" name="object 7"/>
            <p:cNvPicPr/>
            <p:nvPr/>
          </p:nvPicPr>
          <p:blipFill>
            <a:blip r:embed="rId4" cstate="print"/>
            <a:stretch>
              <a:fillRect/>
            </a:stretch>
          </p:blipFill>
          <p:spPr>
            <a:xfrm>
              <a:off x="3035628" y="5633604"/>
              <a:ext cx="1397359" cy="1698857"/>
            </a:xfrm>
            <a:prstGeom prst="rect">
              <a:avLst/>
            </a:prstGeom>
          </p:spPr>
        </p:pic>
      </p:grpSp>
      <p:sp>
        <p:nvSpPr>
          <p:cNvPr id="8" name="object 8"/>
          <p:cNvSpPr txBox="1">
            <a:spLocks noGrp="1"/>
          </p:cNvSpPr>
          <p:nvPr>
            <p:ph type="title"/>
          </p:nvPr>
        </p:nvSpPr>
        <p:spPr>
          <a:prstGeom prst="rect">
            <a:avLst/>
          </a:prstGeom>
        </p:spPr>
        <p:txBody>
          <a:bodyPr vert="horz" wrap="square" lIns="0" tIns="15875" rIns="0" bIns="0" rtlCol="0">
            <a:spAutoFit/>
          </a:bodyPr>
          <a:lstStyle/>
          <a:p>
            <a:pPr marL="525145">
              <a:lnSpc>
                <a:spcPct val="100000"/>
              </a:lnSpc>
              <a:spcBef>
                <a:spcPts val="125"/>
              </a:spcBef>
            </a:pPr>
            <a:r>
              <a:rPr spc="-160" dirty="0">
                <a:solidFill>
                  <a:srgbClr val="FFFFFF"/>
                </a:solidFill>
              </a:rPr>
              <a:t>‘Project</a:t>
            </a:r>
            <a:r>
              <a:rPr spc="-320" dirty="0">
                <a:solidFill>
                  <a:srgbClr val="FFFFFF"/>
                </a:solidFill>
              </a:rPr>
              <a:t> </a:t>
            </a:r>
            <a:r>
              <a:rPr spc="-180" dirty="0">
                <a:solidFill>
                  <a:srgbClr val="FFFFFF"/>
                </a:solidFill>
              </a:rPr>
              <a:t>workers’</a:t>
            </a:r>
            <a:r>
              <a:rPr spc="-300" dirty="0">
                <a:solidFill>
                  <a:srgbClr val="FFFFFF"/>
                </a:solidFill>
              </a:rPr>
              <a:t> </a:t>
            </a:r>
            <a:r>
              <a:rPr spc="-20" dirty="0">
                <a:solidFill>
                  <a:srgbClr val="FFFFFF"/>
                </a:solidFill>
              </a:rPr>
              <a:t>are</a:t>
            </a:r>
            <a:r>
              <a:rPr spc="-360" dirty="0">
                <a:solidFill>
                  <a:srgbClr val="FFFFFF"/>
                </a:solidFill>
              </a:rPr>
              <a:t> </a:t>
            </a:r>
            <a:r>
              <a:rPr spc="-155" dirty="0">
                <a:solidFill>
                  <a:srgbClr val="FFFFFF"/>
                </a:solidFill>
              </a:rPr>
              <a:t>workers:</a:t>
            </a:r>
          </a:p>
        </p:txBody>
      </p:sp>
      <p:sp>
        <p:nvSpPr>
          <p:cNvPr id="9" name="object 9"/>
          <p:cNvSpPr/>
          <p:nvPr/>
        </p:nvSpPr>
        <p:spPr>
          <a:xfrm>
            <a:off x="0" y="0"/>
            <a:ext cx="2160270" cy="2160270"/>
          </a:xfrm>
          <a:custGeom>
            <a:avLst/>
            <a:gdLst/>
            <a:ahLst/>
            <a:cxnLst/>
            <a:rect l="l" t="t" r="r" b="b"/>
            <a:pathLst>
              <a:path w="2160270" h="2160270">
                <a:moveTo>
                  <a:pt x="2159819" y="0"/>
                </a:moveTo>
                <a:lnTo>
                  <a:pt x="0" y="0"/>
                </a:lnTo>
                <a:lnTo>
                  <a:pt x="0" y="2159819"/>
                </a:lnTo>
                <a:lnTo>
                  <a:pt x="2159819" y="0"/>
                </a:lnTo>
                <a:close/>
              </a:path>
            </a:pathLst>
          </a:custGeom>
          <a:solidFill>
            <a:srgbClr val="E84610"/>
          </a:solidFill>
        </p:spPr>
        <p:txBody>
          <a:bodyPr wrap="square" lIns="0" tIns="0" rIns="0" bIns="0" rtlCol="0"/>
          <a:lstStyle/>
          <a:p>
            <a:endParaRPr/>
          </a:p>
        </p:txBody>
      </p:sp>
      <p:sp>
        <p:nvSpPr>
          <p:cNvPr id="10" name="object 10"/>
          <p:cNvSpPr/>
          <p:nvPr/>
        </p:nvSpPr>
        <p:spPr>
          <a:xfrm>
            <a:off x="16715601" y="9665074"/>
            <a:ext cx="1015365" cy="1015365"/>
          </a:xfrm>
          <a:custGeom>
            <a:avLst/>
            <a:gdLst/>
            <a:ahLst/>
            <a:cxnLst/>
            <a:rect l="l" t="t" r="r" b="b"/>
            <a:pathLst>
              <a:path w="1015365" h="1015365">
                <a:moveTo>
                  <a:pt x="507593" y="0"/>
                </a:moveTo>
                <a:lnTo>
                  <a:pt x="458711" y="2324"/>
                </a:lnTo>
                <a:lnTo>
                  <a:pt x="411137" y="9156"/>
                </a:lnTo>
                <a:lnTo>
                  <a:pt x="365099" y="20281"/>
                </a:lnTo>
                <a:lnTo>
                  <a:pt x="320789" y="35483"/>
                </a:lnTo>
                <a:lnTo>
                  <a:pt x="278447" y="54546"/>
                </a:lnTo>
                <a:lnTo>
                  <a:pt x="238252" y="77279"/>
                </a:lnTo>
                <a:lnTo>
                  <a:pt x="200456" y="103441"/>
                </a:lnTo>
                <a:lnTo>
                  <a:pt x="165239" y="132829"/>
                </a:lnTo>
                <a:lnTo>
                  <a:pt x="132829" y="165239"/>
                </a:lnTo>
                <a:lnTo>
                  <a:pt x="103428" y="200456"/>
                </a:lnTo>
                <a:lnTo>
                  <a:pt x="77266" y="238264"/>
                </a:lnTo>
                <a:lnTo>
                  <a:pt x="54546" y="278447"/>
                </a:lnTo>
                <a:lnTo>
                  <a:pt x="35471" y="320802"/>
                </a:lnTo>
                <a:lnTo>
                  <a:pt x="20269" y="365099"/>
                </a:lnTo>
                <a:lnTo>
                  <a:pt x="9144" y="411149"/>
                </a:lnTo>
                <a:lnTo>
                  <a:pt x="2324" y="458711"/>
                </a:lnTo>
                <a:lnTo>
                  <a:pt x="0" y="507606"/>
                </a:lnTo>
                <a:lnTo>
                  <a:pt x="2324" y="556488"/>
                </a:lnTo>
                <a:lnTo>
                  <a:pt x="9144" y="604062"/>
                </a:lnTo>
                <a:lnTo>
                  <a:pt x="20269" y="650113"/>
                </a:lnTo>
                <a:lnTo>
                  <a:pt x="35471" y="694423"/>
                </a:lnTo>
                <a:lnTo>
                  <a:pt x="54546" y="736777"/>
                </a:lnTo>
                <a:lnTo>
                  <a:pt x="77266" y="776960"/>
                </a:lnTo>
                <a:lnTo>
                  <a:pt x="103428" y="814768"/>
                </a:lnTo>
                <a:lnTo>
                  <a:pt x="132829" y="849985"/>
                </a:lnTo>
                <a:lnTo>
                  <a:pt x="165239" y="882396"/>
                </a:lnTo>
                <a:lnTo>
                  <a:pt x="200456" y="911796"/>
                </a:lnTo>
                <a:lnTo>
                  <a:pt x="238252" y="937971"/>
                </a:lnTo>
                <a:lnTo>
                  <a:pt x="278447" y="960691"/>
                </a:lnTo>
                <a:lnTo>
                  <a:pt x="320789" y="979766"/>
                </a:lnTo>
                <a:lnTo>
                  <a:pt x="365099" y="994968"/>
                </a:lnTo>
                <a:lnTo>
                  <a:pt x="411137" y="1006081"/>
                </a:lnTo>
                <a:lnTo>
                  <a:pt x="458711" y="1012913"/>
                </a:lnTo>
                <a:lnTo>
                  <a:pt x="507593" y="1015238"/>
                </a:lnTo>
                <a:lnTo>
                  <a:pt x="507593" y="1010373"/>
                </a:lnTo>
                <a:lnTo>
                  <a:pt x="507593" y="1007046"/>
                </a:lnTo>
                <a:lnTo>
                  <a:pt x="460451" y="1004620"/>
                </a:lnTo>
                <a:lnTo>
                  <a:pt x="414667" y="997483"/>
                </a:lnTo>
                <a:lnTo>
                  <a:pt x="370471" y="985875"/>
                </a:lnTo>
                <a:lnTo>
                  <a:pt x="328117" y="970038"/>
                </a:lnTo>
                <a:lnTo>
                  <a:pt x="287807" y="950214"/>
                </a:lnTo>
                <a:lnTo>
                  <a:pt x="249783" y="926617"/>
                </a:lnTo>
                <a:lnTo>
                  <a:pt x="214287" y="899515"/>
                </a:lnTo>
                <a:lnTo>
                  <a:pt x="181546" y="869111"/>
                </a:lnTo>
                <a:lnTo>
                  <a:pt x="151777" y="835672"/>
                </a:lnTo>
                <a:lnTo>
                  <a:pt x="125234" y="799414"/>
                </a:lnTo>
                <a:lnTo>
                  <a:pt x="102146" y="760590"/>
                </a:lnTo>
                <a:lnTo>
                  <a:pt x="82727" y="719416"/>
                </a:lnTo>
                <a:lnTo>
                  <a:pt x="67221" y="676148"/>
                </a:lnTo>
                <a:lnTo>
                  <a:pt x="55854" y="631012"/>
                </a:lnTo>
                <a:lnTo>
                  <a:pt x="48869" y="584250"/>
                </a:lnTo>
                <a:lnTo>
                  <a:pt x="46482" y="536105"/>
                </a:lnTo>
                <a:lnTo>
                  <a:pt x="48869" y="487946"/>
                </a:lnTo>
                <a:lnTo>
                  <a:pt x="55854" y="441185"/>
                </a:lnTo>
                <a:lnTo>
                  <a:pt x="67221" y="396062"/>
                </a:lnTo>
                <a:lnTo>
                  <a:pt x="82727" y="352793"/>
                </a:lnTo>
                <a:lnTo>
                  <a:pt x="102146" y="311619"/>
                </a:lnTo>
                <a:lnTo>
                  <a:pt x="125234" y="272796"/>
                </a:lnTo>
                <a:lnTo>
                  <a:pt x="151777" y="236537"/>
                </a:lnTo>
                <a:lnTo>
                  <a:pt x="181546" y="203085"/>
                </a:lnTo>
                <a:lnTo>
                  <a:pt x="214287" y="172694"/>
                </a:lnTo>
                <a:lnTo>
                  <a:pt x="249783" y="145580"/>
                </a:lnTo>
                <a:lnTo>
                  <a:pt x="287807" y="121996"/>
                </a:lnTo>
                <a:lnTo>
                  <a:pt x="328117" y="102158"/>
                </a:lnTo>
                <a:lnTo>
                  <a:pt x="370471" y="86321"/>
                </a:lnTo>
                <a:lnTo>
                  <a:pt x="414667" y="74726"/>
                </a:lnTo>
                <a:lnTo>
                  <a:pt x="460451" y="67589"/>
                </a:lnTo>
                <a:lnTo>
                  <a:pt x="507593" y="65151"/>
                </a:lnTo>
                <a:lnTo>
                  <a:pt x="507593" y="0"/>
                </a:lnTo>
                <a:close/>
              </a:path>
              <a:path w="1015365" h="1015365">
                <a:moveTo>
                  <a:pt x="742276" y="337210"/>
                </a:moveTo>
                <a:lnTo>
                  <a:pt x="741349" y="336207"/>
                </a:lnTo>
                <a:lnTo>
                  <a:pt x="726516" y="320154"/>
                </a:lnTo>
                <a:lnTo>
                  <a:pt x="507606" y="83273"/>
                </a:lnTo>
                <a:lnTo>
                  <a:pt x="410718" y="188112"/>
                </a:lnTo>
                <a:lnTo>
                  <a:pt x="410718" y="378371"/>
                </a:lnTo>
                <a:lnTo>
                  <a:pt x="356654" y="432917"/>
                </a:lnTo>
                <a:lnTo>
                  <a:pt x="306476" y="374713"/>
                </a:lnTo>
                <a:lnTo>
                  <a:pt x="360591" y="320154"/>
                </a:lnTo>
                <a:lnTo>
                  <a:pt x="410718" y="378371"/>
                </a:lnTo>
                <a:lnTo>
                  <a:pt x="410718" y="188112"/>
                </a:lnTo>
                <a:lnTo>
                  <a:pt x="115404" y="507606"/>
                </a:lnTo>
                <a:lnTo>
                  <a:pt x="214960" y="615327"/>
                </a:lnTo>
                <a:lnTo>
                  <a:pt x="271614" y="615289"/>
                </a:lnTo>
                <a:lnTo>
                  <a:pt x="309486" y="437299"/>
                </a:lnTo>
                <a:lnTo>
                  <a:pt x="459828" y="437299"/>
                </a:lnTo>
                <a:lnTo>
                  <a:pt x="460806" y="432917"/>
                </a:lnTo>
                <a:lnTo>
                  <a:pt x="463473" y="420852"/>
                </a:lnTo>
                <a:lnTo>
                  <a:pt x="467118" y="405587"/>
                </a:lnTo>
                <a:lnTo>
                  <a:pt x="470763" y="392049"/>
                </a:lnTo>
                <a:lnTo>
                  <a:pt x="474421" y="380796"/>
                </a:lnTo>
                <a:lnTo>
                  <a:pt x="552983" y="369328"/>
                </a:lnTo>
                <a:lnTo>
                  <a:pt x="547878" y="387210"/>
                </a:lnTo>
                <a:lnTo>
                  <a:pt x="543648" y="404482"/>
                </a:lnTo>
                <a:lnTo>
                  <a:pt x="539991" y="421157"/>
                </a:lnTo>
                <a:lnTo>
                  <a:pt x="536638" y="437299"/>
                </a:lnTo>
                <a:lnTo>
                  <a:pt x="623036" y="437299"/>
                </a:lnTo>
                <a:lnTo>
                  <a:pt x="623658" y="430923"/>
                </a:lnTo>
                <a:lnTo>
                  <a:pt x="624751" y="423964"/>
                </a:lnTo>
                <a:lnTo>
                  <a:pt x="626071" y="416814"/>
                </a:lnTo>
                <a:lnTo>
                  <a:pt x="627443" y="409905"/>
                </a:lnTo>
                <a:lnTo>
                  <a:pt x="643890" y="370649"/>
                </a:lnTo>
                <a:lnTo>
                  <a:pt x="645363" y="369328"/>
                </a:lnTo>
                <a:lnTo>
                  <a:pt x="668604" y="348399"/>
                </a:lnTo>
                <a:lnTo>
                  <a:pt x="696468" y="338467"/>
                </a:lnTo>
                <a:lnTo>
                  <a:pt x="722350" y="336207"/>
                </a:lnTo>
                <a:lnTo>
                  <a:pt x="729691" y="336207"/>
                </a:lnTo>
                <a:lnTo>
                  <a:pt x="736269" y="336524"/>
                </a:lnTo>
                <a:lnTo>
                  <a:pt x="742276" y="337210"/>
                </a:lnTo>
                <a:close/>
              </a:path>
              <a:path w="1015365" h="1015365">
                <a:moveTo>
                  <a:pt x="899756" y="507606"/>
                </a:moveTo>
                <a:lnTo>
                  <a:pt x="767041" y="364020"/>
                </a:lnTo>
                <a:lnTo>
                  <a:pt x="747522" y="396278"/>
                </a:lnTo>
                <a:lnTo>
                  <a:pt x="741794" y="393153"/>
                </a:lnTo>
                <a:lnTo>
                  <a:pt x="735609" y="390944"/>
                </a:lnTo>
                <a:lnTo>
                  <a:pt x="727202" y="390944"/>
                </a:lnTo>
                <a:lnTo>
                  <a:pt x="699846" y="437286"/>
                </a:lnTo>
                <a:lnTo>
                  <a:pt x="747979" y="437286"/>
                </a:lnTo>
                <a:lnTo>
                  <a:pt x="727202" y="487641"/>
                </a:lnTo>
                <a:lnTo>
                  <a:pt x="690575" y="487641"/>
                </a:lnTo>
                <a:lnTo>
                  <a:pt x="657466" y="650113"/>
                </a:lnTo>
                <a:lnTo>
                  <a:pt x="646506" y="687476"/>
                </a:lnTo>
                <a:lnTo>
                  <a:pt x="630326" y="720344"/>
                </a:lnTo>
                <a:lnTo>
                  <a:pt x="610184" y="748982"/>
                </a:lnTo>
                <a:lnTo>
                  <a:pt x="587311" y="773696"/>
                </a:lnTo>
                <a:lnTo>
                  <a:pt x="540918" y="733069"/>
                </a:lnTo>
                <a:lnTo>
                  <a:pt x="553834" y="716737"/>
                </a:lnTo>
                <a:lnTo>
                  <a:pt x="565086" y="697611"/>
                </a:lnTo>
                <a:lnTo>
                  <a:pt x="574205" y="675919"/>
                </a:lnTo>
                <a:lnTo>
                  <a:pt x="580656" y="651865"/>
                </a:lnTo>
                <a:lnTo>
                  <a:pt x="613765" y="487641"/>
                </a:lnTo>
                <a:lnTo>
                  <a:pt x="525614" y="487641"/>
                </a:lnTo>
                <a:lnTo>
                  <a:pt x="506196" y="579450"/>
                </a:lnTo>
                <a:lnTo>
                  <a:pt x="503161" y="598932"/>
                </a:lnTo>
                <a:lnTo>
                  <a:pt x="504367" y="610806"/>
                </a:lnTo>
                <a:lnTo>
                  <a:pt x="542378" y="613879"/>
                </a:lnTo>
                <a:lnTo>
                  <a:pt x="541959" y="658012"/>
                </a:lnTo>
                <a:lnTo>
                  <a:pt x="526288" y="664006"/>
                </a:lnTo>
                <a:lnTo>
                  <a:pt x="511314" y="668134"/>
                </a:lnTo>
                <a:lnTo>
                  <a:pt x="497446" y="670509"/>
                </a:lnTo>
                <a:lnTo>
                  <a:pt x="485025" y="671271"/>
                </a:lnTo>
                <a:lnTo>
                  <a:pt x="453491" y="668731"/>
                </a:lnTo>
                <a:lnTo>
                  <a:pt x="431812" y="659523"/>
                </a:lnTo>
                <a:lnTo>
                  <a:pt x="421055" y="641286"/>
                </a:lnTo>
                <a:lnTo>
                  <a:pt x="422300" y="611670"/>
                </a:lnTo>
                <a:lnTo>
                  <a:pt x="448792" y="487641"/>
                </a:lnTo>
                <a:lnTo>
                  <a:pt x="375742" y="487641"/>
                </a:lnTo>
                <a:lnTo>
                  <a:pt x="337832" y="665099"/>
                </a:lnTo>
                <a:lnTo>
                  <a:pt x="260985" y="665099"/>
                </a:lnTo>
                <a:lnTo>
                  <a:pt x="507593" y="931951"/>
                </a:lnTo>
                <a:lnTo>
                  <a:pt x="899756" y="507606"/>
                </a:lnTo>
                <a:close/>
              </a:path>
              <a:path w="1015365" h="1015365">
                <a:moveTo>
                  <a:pt x="1015199" y="507619"/>
                </a:moveTo>
                <a:lnTo>
                  <a:pt x="1012875" y="458724"/>
                </a:lnTo>
                <a:lnTo>
                  <a:pt x="1006055" y="411162"/>
                </a:lnTo>
                <a:lnTo>
                  <a:pt x="994930" y="365112"/>
                </a:lnTo>
                <a:lnTo>
                  <a:pt x="979728" y="320814"/>
                </a:lnTo>
                <a:lnTo>
                  <a:pt x="960653" y="278460"/>
                </a:lnTo>
                <a:lnTo>
                  <a:pt x="937933" y="238277"/>
                </a:lnTo>
                <a:lnTo>
                  <a:pt x="911771" y="200469"/>
                </a:lnTo>
                <a:lnTo>
                  <a:pt x="882370" y="165252"/>
                </a:lnTo>
                <a:lnTo>
                  <a:pt x="849960" y="132842"/>
                </a:lnTo>
                <a:lnTo>
                  <a:pt x="814743" y="103454"/>
                </a:lnTo>
                <a:lnTo>
                  <a:pt x="776935" y="77292"/>
                </a:lnTo>
                <a:lnTo>
                  <a:pt x="736752" y="54559"/>
                </a:lnTo>
                <a:lnTo>
                  <a:pt x="694410" y="35496"/>
                </a:lnTo>
                <a:lnTo>
                  <a:pt x="650100" y="20294"/>
                </a:lnTo>
                <a:lnTo>
                  <a:pt x="604062" y="9169"/>
                </a:lnTo>
                <a:lnTo>
                  <a:pt x="556488" y="2336"/>
                </a:lnTo>
                <a:lnTo>
                  <a:pt x="507606" y="12"/>
                </a:lnTo>
                <a:lnTo>
                  <a:pt x="507606" y="8204"/>
                </a:lnTo>
                <a:lnTo>
                  <a:pt x="554761" y="10629"/>
                </a:lnTo>
                <a:lnTo>
                  <a:pt x="600544" y="17767"/>
                </a:lnTo>
                <a:lnTo>
                  <a:pt x="644740" y="29375"/>
                </a:lnTo>
                <a:lnTo>
                  <a:pt x="687108" y="45212"/>
                </a:lnTo>
                <a:lnTo>
                  <a:pt x="727417" y="65036"/>
                </a:lnTo>
                <a:lnTo>
                  <a:pt x="765429" y="88620"/>
                </a:lnTo>
                <a:lnTo>
                  <a:pt x="800925" y="115735"/>
                </a:lnTo>
                <a:lnTo>
                  <a:pt x="833666" y="146126"/>
                </a:lnTo>
                <a:lnTo>
                  <a:pt x="863434" y="179565"/>
                </a:lnTo>
                <a:lnTo>
                  <a:pt x="889977" y="215823"/>
                </a:lnTo>
                <a:lnTo>
                  <a:pt x="913066" y="254647"/>
                </a:lnTo>
                <a:lnTo>
                  <a:pt x="932484" y="295821"/>
                </a:lnTo>
                <a:lnTo>
                  <a:pt x="947991" y="339090"/>
                </a:lnTo>
                <a:lnTo>
                  <a:pt x="959345" y="384225"/>
                </a:lnTo>
                <a:lnTo>
                  <a:pt x="966330" y="430987"/>
                </a:lnTo>
                <a:lnTo>
                  <a:pt x="968717" y="479145"/>
                </a:lnTo>
                <a:lnTo>
                  <a:pt x="966330" y="527291"/>
                </a:lnTo>
                <a:lnTo>
                  <a:pt x="959345" y="574040"/>
                </a:lnTo>
                <a:lnTo>
                  <a:pt x="947991" y="619175"/>
                </a:lnTo>
                <a:lnTo>
                  <a:pt x="932484" y="662444"/>
                </a:lnTo>
                <a:lnTo>
                  <a:pt x="913066" y="703605"/>
                </a:lnTo>
                <a:lnTo>
                  <a:pt x="889977" y="742429"/>
                </a:lnTo>
                <a:lnTo>
                  <a:pt x="863434" y="778687"/>
                </a:lnTo>
                <a:lnTo>
                  <a:pt x="833666" y="812126"/>
                </a:lnTo>
                <a:lnTo>
                  <a:pt x="800925" y="842518"/>
                </a:lnTo>
                <a:lnTo>
                  <a:pt x="765429" y="869632"/>
                </a:lnTo>
                <a:lnTo>
                  <a:pt x="727417" y="893216"/>
                </a:lnTo>
                <a:lnTo>
                  <a:pt x="687108" y="913053"/>
                </a:lnTo>
                <a:lnTo>
                  <a:pt x="644740" y="928890"/>
                </a:lnTo>
                <a:lnTo>
                  <a:pt x="600544" y="940498"/>
                </a:lnTo>
                <a:lnTo>
                  <a:pt x="554761" y="947623"/>
                </a:lnTo>
                <a:lnTo>
                  <a:pt x="507606" y="950061"/>
                </a:lnTo>
                <a:lnTo>
                  <a:pt x="507606" y="1015212"/>
                </a:lnTo>
                <a:lnTo>
                  <a:pt x="556488" y="1012888"/>
                </a:lnTo>
                <a:lnTo>
                  <a:pt x="604062" y="1006055"/>
                </a:lnTo>
                <a:lnTo>
                  <a:pt x="650100" y="994930"/>
                </a:lnTo>
                <a:lnTo>
                  <a:pt x="694410" y="979728"/>
                </a:lnTo>
                <a:lnTo>
                  <a:pt x="736752" y="960666"/>
                </a:lnTo>
                <a:lnTo>
                  <a:pt x="776935" y="937945"/>
                </a:lnTo>
                <a:lnTo>
                  <a:pt x="814743" y="911771"/>
                </a:lnTo>
                <a:lnTo>
                  <a:pt x="849960" y="882383"/>
                </a:lnTo>
                <a:lnTo>
                  <a:pt x="882370" y="849972"/>
                </a:lnTo>
                <a:lnTo>
                  <a:pt x="911771" y="814755"/>
                </a:lnTo>
                <a:lnTo>
                  <a:pt x="937933" y="776947"/>
                </a:lnTo>
                <a:lnTo>
                  <a:pt x="960653" y="736765"/>
                </a:lnTo>
                <a:lnTo>
                  <a:pt x="979728" y="694410"/>
                </a:lnTo>
                <a:lnTo>
                  <a:pt x="994930" y="650113"/>
                </a:lnTo>
                <a:lnTo>
                  <a:pt x="1006055" y="604062"/>
                </a:lnTo>
                <a:lnTo>
                  <a:pt x="1012875" y="556501"/>
                </a:lnTo>
                <a:lnTo>
                  <a:pt x="1015199" y="507619"/>
                </a:lnTo>
                <a:close/>
              </a:path>
            </a:pathLst>
          </a:custGeom>
          <a:solidFill>
            <a:srgbClr val="FFFFFF"/>
          </a:solidFill>
        </p:spPr>
        <p:txBody>
          <a:bodyPr wrap="square" lIns="0" tIns="0" rIns="0" bIns="0" rtlCol="0"/>
          <a:lstStyle/>
          <a:p>
            <a:endParaRPr/>
          </a:p>
        </p:txBody>
      </p:sp>
      <p:sp>
        <p:nvSpPr>
          <p:cNvPr id="11" name="object 11"/>
          <p:cNvSpPr/>
          <p:nvPr/>
        </p:nvSpPr>
        <p:spPr>
          <a:xfrm>
            <a:off x="17873940" y="10396704"/>
            <a:ext cx="1227455" cy="135890"/>
          </a:xfrm>
          <a:custGeom>
            <a:avLst/>
            <a:gdLst/>
            <a:ahLst/>
            <a:cxnLst/>
            <a:rect l="l" t="t" r="r" b="b"/>
            <a:pathLst>
              <a:path w="1227455" h="135890">
                <a:moveTo>
                  <a:pt x="85222" y="3287"/>
                </a:moveTo>
                <a:lnTo>
                  <a:pt x="0" y="3287"/>
                </a:lnTo>
                <a:lnTo>
                  <a:pt x="0" y="132069"/>
                </a:lnTo>
                <a:lnTo>
                  <a:pt x="23884" y="132069"/>
                </a:lnTo>
                <a:lnTo>
                  <a:pt x="23884" y="77536"/>
                </a:lnTo>
                <a:lnTo>
                  <a:pt x="77704" y="77536"/>
                </a:lnTo>
                <a:lnTo>
                  <a:pt x="77704" y="56930"/>
                </a:lnTo>
                <a:lnTo>
                  <a:pt x="23884" y="56930"/>
                </a:lnTo>
                <a:lnTo>
                  <a:pt x="23884" y="24784"/>
                </a:lnTo>
                <a:lnTo>
                  <a:pt x="85222" y="24784"/>
                </a:lnTo>
                <a:lnTo>
                  <a:pt x="85222" y="3287"/>
                </a:lnTo>
                <a:close/>
              </a:path>
              <a:path w="1227455" h="135890">
                <a:moveTo>
                  <a:pt x="212024" y="3287"/>
                </a:moveTo>
                <a:lnTo>
                  <a:pt x="120446" y="3287"/>
                </a:lnTo>
                <a:lnTo>
                  <a:pt x="120446" y="132069"/>
                </a:lnTo>
                <a:lnTo>
                  <a:pt x="216569" y="132069"/>
                </a:lnTo>
                <a:lnTo>
                  <a:pt x="216569" y="110394"/>
                </a:lnTo>
                <a:lnTo>
                  <a:pt x="144152" y="110394"/>
                </a:lnTo>
                <a:lnTo>
                  <a:pt x="144152" y="75882"/>
                </a:lnTo>
                <a:lnTo>
                  <a:pt x="206192" y="75882"/>
                </a:lnTo>
                <a:lnTo>
                  <a:pt x="206192" y="55108"/>
                </a:lnTo>
                <a:lnTo>
                  <a:pt x="144152" y="55108"/>
                </a:lnTo>
                <a:lnTo>
                  <a:pt x="144152" y="24784"/>
                </a:lnTo>
                <a:lnTo>
                  <a:pt x="212024" y="24784"/>
                </a:lnTo>
                <a:lnTo>
                  <a:pt x="212024" y="3287"/>
                </a:lnTo>
                <a:close/>
              </a:path>
              <a:path w="1227455" h="135890">
                <a:moveTo>
                  <a:pt x="301603" y="3287"/>
                </a:moveTo>
                <a:lnTo>
                  <a:pt x="255479" y="3287"/>
                </a:lnTo>
                <a:lnTo>
                  <a:pt x="255479" y="132069"/>
                </a:lnTo>
                <a:lnTo>
                  <a:pt x="296713" y="132069"/>
                </a:lnTo>
                <a:lnTo>
                  <a:pt x="307766" y="131821"/>
                </a:lnTo>
                <a:lnTo>
                  <a:pt x="350264" y="114067"/>
                </a:lnTo>
                <a:lnTo>
                  <a:pt x="352518" y="110394"/>
                </a:lnTo>
                <a:lnTo>
                  <a:pt x="279551" y="110394"/>
                </a:lnTo>
                <a:lnTo>
                  <a:pt x="279551" y="25140"/>
                </a:lnTo>
                <a:lnTo>
                  <a:pt x="351535" y="25140"/>
                </a:lnTo>
                <a:lnTo>
                  <a:pt x="339759" y="13308"/>
                </a:lnTo>
                <a:lnTo>
                  <a:pt x="329677" y="7694"/>
                </a:lnTo>
                <a:lnTo>
                  <a:pt x="319809" y="4744"/>
                </a:lnTo>
                <a:lnTo>
                  <a:pt x="310377" y="3571"/>
                </a:lnTo>
                <a:lnTo>
                  <a:pt x="301603" y="3287"/>
                </a:lnTo>
                <a:close/>
              </a:path>
              <a:path w="1227455" h="135890">
                <a:moveTo>
                  <a:pt x="351535" y="25140"/>
                </a:moveTo>
                <a:lnTo>
                  <a:pt x="292315" y="25140"/>
                </a:lnTo>
                <a:lnTo>
                  <a:pt x="302415" y="25321"/>
                </a:lnTo>
                <a:lnTo>
                  <a:pt x="309321" y="25778"/>
                </a:lnTo>
                <a:lnTo>
                  <a:pt x="338493" y="58769"/>
                </a:lnTo>
                <a:lnTo>
                  <a:pt x="339057" y="68950"/>
                </a:lnTo>
                <a:lnTo>
                  <a:pt x="337369" y="85768"/>
                </a:lnTo>
                <a:lnTo>
                  <a:pt x="301406" y="110217"/>
                </a:lnTo>
                <a:lnTo>
                  <a:pt x="289781" y="110394"/>
                </a:lnTo>
                <a:lnTo>
                  <a:pt x="352518" y="110394"/>
                </a:lnTo>
                <a:lnTo>
                  <a:pt x="358473" y="100691"/>
                </a:lnTo>
                <a:lnTo>
                  <a:pt x="363120" y="85225"/>
                </a:lnTo>
                <a:lnTo>
                  <a:pt x="364585" y="68772"/>
                </a:lnTo>
                <a:lnTo>
                  <a:pt x="363734" y="56155"/>
                </a:lnTo>
                <a:lnTo>
                  <a:pt x="360245" y="41311"/>
                </a:lnTo>
                <a:lnTo>
                  <a:pt x="352720" y="26331"/>
                </a:lnTo>
                <a:lnTo>
                  <a:pt x="351535" y="25140"/>
                </a:lnTo>
                <a:close/>
              </a:path>
              <a:path w="1227455" h="135890">
                <a:moveTo>
                  <a:pt x="492110" y="3287"/>
                </a:moveTo>
                <a:lnTo>
                  <a:pt x="400521" y="3287"/>
                </a:lnTo>
                <a:lnTo>
                  <a:pt x="400521" y="132069"/>
                </a:lnTo>
                <a:lnTo>
                  <a:pt x="496696" y="132069"/>
                </a:lnTo>
                <a:lnTo>
                  <a:pt x="496696" y="110394"/>
                </a:lnTo>
                <a:lnTo>
                  <a:pt x="424227" y="110394"/>
                </a:lnTo>
                <a:lnTo>
                  <a:pt x="424227" y="75882"/>
                </a:lnTo>
                <a:lnTo>
                  <a:pt x="486278" y="75882"/>
                </a:lnTo>
                <a:lnTo>
                  <a:pt x="486278" y="55108"/>
                </a:lnTo>
                <a:lnTo>
                  <a:pt x="424227" y="55108"/>
                </a:lnTo>
                <a:lnTo>
                  <a:pt x="424227" y="24784"/>
                </a:lnTo>
                <a:lnTo>
                  <a:pt x="492110" y="24784"/>
                </a:lnTo>
                <a:lnTo>
                  <a:pt x="492110" y="3287"/>
                </a:lnTo>
                <a:close/>
              </a:path>
              <a:path w="1227455" h="135890">
                <a:moveTo>
                  <a:pt x="578443" y="3287"/>
                </a:moveTo>
                <a:lnTo>
                  <a:pt x="537376" y="3287"/>
                </a:lnTo>
                <a:lnTo>
                  <a:pt x="537376" y="132069"/>
                </a:lnTo>
                <a:lnTo>
                  <a:pt x="561270" y="132069"/>
                </a:lnTo>
                <a:lnTo>
                  <a:pt x="561270" y="84259"/>
                </a:lnTo>
                <a:lnTo>
                  <a:pt x="609783" y="84259"/>
                </a:lnTo>
                <a:lnTo>
                  <a:pt x="607300" y="79714"/>
                </a:lnTo>
                <a:lnTo>
                  <a:pt x="614335" y="76729"/>
                </a:lnTo>
                <a:lnTo>
                  <a:pt x="622697" y="70436"/>
                </a:lnTo>
                <a:lnTo>
                  <a:pt x="626704" y="64416"/>
                </a:lnTo>
                <a:lnTo>
                  <a:pt x="561270" y="64416"/>
                </a:lnTo>
                <a:lnTo>
                  <a:pt x="561270" y="24072"/>
                </a:lnTo>
                <a:lnTo>
                  <a:pt x="627753" y="24072"/>
                </a:lnTo>
                <a:lnTo>
                  <a:pt x="624027" y="18192"/>
                </a:lnTo>
                <a:lnTo>
                  <a:pt x="618431" y="12554"/>
                </a:lnTo>
                <a:lnTo>
                  <a:pt x="609825" y="7297"/>
                </a:lnTo>
                <a:lnTo>
                  <a:pt x="600632" y="4579"/>
                </a:lnTo>
                <a:lnTo>
                  <a:pt x="590341" y="3532"/>
                </a:lnTo>
                <a:lnTo>
                  <a:pt x="578443" y="3287"/>
                </a:lnTo>
                <a:close/>
              </a:path>
              <a:path w="1227455" h="135890">
                <a:moveTo>
                  <a:pt x="609783" y="84259"/>
                </a:moveTo>
                <a:lnTo>
                  <a:pt x="582840" y="84259"/>
                </a:lnTo>
                <a:lnTo>
                  <a:pt x="608368" y="132069"/>
                </a:lnTo>
                <a:lnTo>
                  <a:pt x="635907" y="132069"/>
                </a:lnTo>
                <a:lnTo>
                  <a:pt x="609783" y="84259"/>
                </a:lnTo>
                <a:close/>
              </a:path>
              <a:path w="1227455" h="135890">
                <a:moveTo>
                  <a:pt x="627753" y="24072"/>
                </a:moveTo>
                <a:lnTo>
                  <a:pt x="572432" y="24072"/>
                </a:lnTo>
                <a:lnTo>
                  <a:pt x="581710" y="24139"/>
                </a:lnTo>
                <a:lnTo>
                  <a:pt x="588620" y="24478"/>
                </a:lnTo>
                <a:lnTo>
                  <a:pt x="608145" y="44312"/>
                </a:lnTo>
                <a:lnTo>
                  <a:pt x="605398" y="55155"/>
                </a:lnTo>
                <a:lnTo>
                  <a:pt x="598860" y="61077"/>
                </a:lnTo>
                <a:lnTo>
                  <a:pt x="591329" y="63508"/>
                </a:lnTo>
                <a:lnTo>
                  <a:pt x="585563" y="64050"/>
                </a:lnTo>
                <a:lnTo>
                  <a:pt x="581018" y="64228"/>
                </a:lnTo>
                <a:lnTo>
                  <a:pt x="577909" y="64416"/>
                </a:lnTo>
                <a:lnTo>
                  <a:pt x="626704" y="64416"/>
                </a:lnTo>
                <a:lnTo>
                  <a:pt x="629689" y="59932"/>
                </a:lnTo>
                <a:lnTo>
                  <a:pt x="632619" y="44312"/>
                </a:lnTo>
                <a:lnTo>
                  <a:pt x="631529" y="33968"/>
                </a:lnTo>
                <a:lnTo>
                  <a:pt x="628526" y="25291"/>
                </a:lnTo>
                <a:lnTo>
                  <a:pt x="627753" y="24072"/>
                </a:lnTo>
                <a:close/>
              </a:path>
              <a:path w="1227455" h="135890">
                <a:moveTo>
                  <a:pt x="727171" y="3287"/>
                </a:moveTo>
                <a:lnTo>
                  <a:pt x="699811" y="3287"/>
                </a:lnTo>
                <a:lnTo>
                  <a:pt x="656367" y="132069"/>
                </a:lnTo>
                <a:lnTo>
                  <a:pt x="682115" y="132069"/>
                </a:lnTo>
                <a:lnTo>
                  <a:pt x="689581" y="106897"/>
                </a:lnTo>
                <a:lnTo>
                  <a:pt x="762528" y="106897"/>
                </a:lnTo>
                <a:lnTo>
                  <a:pt x="755374" y="85934"/>
                </a:lnTo>
                <a:lnTo>
                  <a:pt x="695957" y="85934"/>
                </a:lnTo>
                <a:lnTo>
                  <a:pt x="713831" y="26606"/>
                </a:lnTo>
                <a:lnTo>
                  <a:pt x="735129" y="26606"/>
                </a:lnTo>
                <a:lnTo>
                  <a:pt x="727171" y="3287"/>
                </a:lnTo>
                <a:close/>
              </a:path>
              <a:path w="1227455" h="135890">
                <a:moveTo>
                  <a:pt x="762528" y="106897"/>
                </a:moveTo>
                <a:lnTo>
                  <a:pt x="737935" y="106897"/>
                </a:lnTo>
                <a:lnTo>
                  <a:pt x="745411" y="132069"/>
                </a:lnTo>
                <a:lnTo>
                  <a:pt x="771117" y="132069"/>
                </a:lnTo>
                <a:lnTo>
                  <a:pt x="762528" y="106897"/>
                </a:lnTo>
                <a:close/>
              </a:path>
              <a:path w="1227455" h="135890">
                <a:moveTo>
                  <a:pt x="735129" y="26606"/>
                </a:moveTo>
                <a:lnTo>
                  <a:pt x="713831" y="26606"/>
                </a:lnTo>
                <a:lnTo>
                  <a:pt x="731527" y="85934"/>
                </a:lnTo>
                <a:lnTo>
                  <a:pt x="755374" y="85934"/>
                </a:lnTo>
                <a:lnTo>
                  <a:pt x="735129"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18" y="3256"/>
                </a:moveTo>
                <a:lnTo>
                  <a:pt x="904401" y="3256"/>
                </a:lnTo>
                <a:lnTo>
                  <a:pt x="904401" y="132069"/>
                </a:lnTo>
                <a:lnTo>
                  <a:pt x="928118" y="132069"/>
                </a:lnTo>
                <a:lnTo>
                  <a:pt x="928118" y="3256"/>
                </a:lnTo>
                <a:close/>
              </a:path>
              <a:path w="1227455" h="135890">
                <a:moveTo>
                  <a:pt x="1028282" y="0"/>
                </a:moveTo>
                <a:lnTo>
                  <a:pt x="1003767" y="5059"/>
                </a:lnTo>
                <a:lnTo>
                  <a:pt x="984167" y="19149"/>
                </a:lnTo>
                <a:lnTo>
                  <a:pt x="971170" y="40635"/>
                </a:lnTo>
                <a:lnTo>
                  <a:pt x="966462" y="67882"/>
                </a:lnTo>
                <a:lnTo>
                  <a:pt x="967342" y="80117"/>
                </a:lnTo>
                <a:lnTo>
                  <a:pt x="983582" y="115692"/>
                </a:lnTo>
                <a:lnTo>
                  <a:pt x="1027937" y="135357"/>
                </a:lnTo>
                <a:lnTo>
                  <a:pt x="1054321" y="129964"/>
                </a:lnTo>
                <a:lnTo>
                  <a:pt x="1073750" y="115335"/>
                </a:lnTo>
                <a:lnTo>
                  <a:pt x="1074989" y="113116"/>
                </a:lnTo>
                <a:lnTo>
                  <a:pt x="1028680" y="113116"/>
                </a:lnTo>
                <a:lnTo>
                  <a:pt x="1013814" y="109952"/>
                </a:lnTo>
                <a:lnTo>
                  <a:pt x="1001944" y="100817"/>
                </a:lnTo>
                <a:lnTo>
                  <a:pt x="994082" y="86245"/>
                </a:lnTo>
                <a:lnTo>
                  <a:pt x="991236" y="66772"/>
                </a:lnTo>
                <a:lnTo>
                  <a:pt x="993894" y="48468"/>
                </a:lnTo>
                <a:lnTo>
                  <a:pt x="1001397" y="34345"/>
                </a:lnTo>
                <a:lnTo>
                  <a:pt x="1013036" y="25250"/>
                </a:lnTo>
                <a:lnTo>
                  <a:pt x="1028104" y="22030"/>
                </a:lnTo>
                <a:lnTo>
                  <a:pt x="1074231" y="22030"/>
                </a:lnTo>
                <a:lnTo>
                  <a:pt x="1071193" y="17339"/>
                </a:lnTo>
                <a:lnTo>
                  <a:pt x="1051440" y="4387"/>
                </a:lnTo>
                <a:lnTo>
                  <a:pt x="1028282" y="0"/>
                </a:lnTo>
                <a:close/>
              </a:path>
              <a:path w="1227455" h="135890">
                <a:moveTo>
                  <a:pt x="1074231" y="22030"/>
                </a:moveTo>
                <a:lnTo>
                  <a:pt x="1028104" y="22030"/>
                </a:lnTo>
                <a:lnTo>
                  <a:pt x="1044804" y="26051"/>
                </a:lnTo>
                <a:lnTo>
                  <a:pt x="1056736" y="36784"/>
                </a:lnTo>
                <a:lnTo>
                  <a:pt x="1063804" y="52236"/>
                </a:lnTo>
                <a:lnTo>
                  <a:pt x="1065915" y="70416"/>
                </a:lnTo>
                <a:lnTo>
                  <a:pt x="1062126" y="90186"/>
                </a:lnTo>
                <a:lnTo>
                  <a:pt x="1053117" y="103409"/>
                </a:lnTo>
                <a:lnTo>
                  <a:pt x="1041198" y="110810"/>
                </a:lnTo>
                <a:lnTo>
                  <a:pt x="1028680" y="113116"/>
                </a:lnTo>
                <a:lnTo>
                  <a:pt x="1074989" y="113116"/>
                </a:lnTo>
                <a:lnTo>
                  <a:pt x="1085784" y="93793"/>
                </a:lnTo>
                <a:lnTo>
                  <a:pt x="1089987" y="67662"/>
                </a:lnTo>
                <a:lnTo>
                  <a:pt x="1084918" y="38537"/>
                </a:lnTo>
                <a:lnTo>
                  <a:pt x="1074231" y="22030"/>
                </a:lnTo>
                <a:close/>
              </a:path>
              <a:path w="1227455" h="135890">
                <a:moveTo>
                  <a:pt x="1149629" y="3287"/>
                </a:moveTo>
                <a:lnTo>
                  <a:pt x="1127955" y="3287"/>
                </a:lnTo>
                <a:lnTo>
                  <a:pt x="1127955" y="132069"/>
                </a:lnTo>
                <a:lnTo>
                  <a:pt x="1151462" y="132069"/>
                </a:lnTo>
                <a:lnTo>
                  <a:pt x="1150027" y="41778"/>
                </a:lnTo>
                <a:lnTo>
                  <a:pt x="1173717" y="41778"/>
                </a:lnTo>
                <a:lnTo>
                  <a:pt x="1149629" y="3287"/>
                </a:lnTo>
                <a:close/>
              </a:path>
              <a:path w="1227455" h="135890">
                <a:moveTo>
                  <a:pt x="1173717" y="41778"/>
                </a:moveTo>
                <a:lnTo>
                  <a:pt x="1150027" y="41778"/>
                </a:lnTo>
                <a:lnTo>
                  <a:pt x="1206413" y="132069"/>
                </a:lnTo>
                <a:lnTo>
                  <a:pt x="1227376" y="132069"/>
                </a:lnTo>
                <a:lnTo>
                  <a:pt x="1227376" y="94311"/>
                </a:lnTo>
                <a:lnTo>
                  <a:pt x="1206591" y="94311"/>
                </a:lnTo>
                <a:lnTo>
                  <a:pt x="1173717" y="41778"/>
                </a:lnTo>
                <a:close/>
              </a:path>
              <a:path w="1227455" h="135890">
                <a:moveTo>
                  <a:pt x="1227376" y="3287"/>
                </a:moveTo>
                <a:lnTo>
                  <a:pt x="1203659" y="3287"/>
                </a:lnTo>
                <a:lnTo>
                  <a:pt x="1206591" y="94311"/>
                </a:lnTo>
                <a:lnTo>
                  <a:pt x="1227376" y="94311"/>
                </a:lnTo>
                <a:lnTo>
                  <a:pt x="1227376" y="3287"/>
                </a:lnTo>
                <a:close/>
              </a:path>
            </a:pathLst>
          </a:custGeom>
          <a:solidFill>
            <a:srgbClr val="FFFFFF"/>
          </a:solidFill>
        </p:spPr>
        <p:txBody>
          <a:bodyPr wrap="square" lIns="0" tIns="0" rIns="0" bIns="0" rtlCol="0"/>
          <a:lstStyle/>
          <a:p>
            <a:endParaRPr/>
          </a:p>
        </p:txBody>
      </p:sp>
      <p:sp>
        <p:nvSpPr>
          <p:cNvPr id="12" name="object 12"/>
          <p:cNvSpPr/>
          <p:nvPr/>
        </p:nvSpPr>
        <p:spPr>
          <a:xfrm>
            <a:off x="17861340" y="10207576"/>
            <a:ext cx="1036955" cy="135890"/>
          </a:xfrm>
          <a:custGeom>
            <a:avLst/>
            <a:gdLst/>
            <a:ahLst/>
            <a:cxnLst/>
            <a:rect l="l" t="t" r="r" b="b"/>
            <a:pathLst>
              <a:path w="1036955" h="135890">
                <a:moveTo>
                  <a:pt x="24637" y="3287"/>
                </a:moveTo>
                <a:lnTo>
                  <a:pt x="0" y="3287"/>
                </a:lnTo>
                <a:lnTo>
                  <a:pt x="26826" y="132100"/>
                </a:lnTo>
                <a:lnTo>
                  <a:pt x="54930" y="132100"/>
                </a:lnTo>
                <a:lnTo>
                  <a:pt x="61292" y="101452"/>
                </a:lnTo>
                <a:lnTo>
                  <a:pt x="42166" y="101452"/>
                </a:lnTo>
                <a:lnTo>
                  <a:pt x="24637" y="3287"/>
                </a:lnTo>
                <a:close/>
              </a:path>
              <a:path w="1036955" h="135890">
                <a:moveTo>
                  <a:pt x="92821" y="42511"/>
                </a:moveTo>
                <a:lnTo>
                  <a:pt x="73526" y="42511"/>
                </a:lnTo>
                <a:lnTo>
                  <a:pt x="91588" y="132100"/>
                </a:lnTo>
                <a:lnTo>
                  <a:pt x="119692" y="132100"/>
                </a:lnTo>
                <a:lnTo>
                  <a:pt x="126424" y="101452"/>
                </a:lnTo>
                <a:lnTo>
                  <a:pt x="105106" y="101452"/>
                </a:lnTo>
                <a:lnTo>
                  <a:pt x="92821" y="42511"/>
                </a:lnTo>
                <a:close/>
              </a:path>
              <a:path w="1036955" h="135890">
                <a:moveTo>
                  <a:pt x="84646" y="3287"/>
                </a:moveTo>
                <a:lnTo>
                  <a:pt x="62228" y="3287"/>
                </a:lnTo>
                <a:lnTo>
                  <a:pt x="42166" y="101452"/>
                </a:lnTo>
                <a:lnTo>
                  <a:pt x="61292" y="101452"/>
                </a:lnTo>
                <a:lnTo>
                  <a:pt x="73526" y="42511"/>
                </a:lnTo>
                <a:lnTo>
                  <a:pt x="92821" y="42511"/>
                </a:lnTo>
                <a:lnTo>
                  <a:pt x="84646" y="3287"/>
                </a:lnTo>
                <a:close/>
              </a:path>
              <a:path w="1036955" h="135890">
                <a:moveTo>
                  <a:pt x="147985" y="3287"/>
                </a:moveTo>
                <a:lnTo>
                  <a:pt x="123169" y="3287"/>
                </a:lnTo>
                <a:lnTo>
                  <a:pt x="105106" y="101452"/>
                </a:lnTo>
                <a:lnTo>
                  <a:pt x="126424" y="101452"/>
                </a:lnTo>
                <a:lnTo>
                  <a:pt x="147985" y="3287"/>
                </a:lnTo>
                <a:close/>
              </a:path>
              <a:path w="1036955" h="135890">
                <a:moveTo>
                  <a:pt x="231406" y="0"/>
                </a:moveTo>
                <a:lnTo>
                  <a:pt x="206889" y="5062"/>
                </a:lnTo>
                <a:lnTo>
                  <a:pt x="187286" y="19156"/>
                </a:lnTo>
                <a:lnTo>
                  <a:pt x="174285" y="40640"/>
                </a:lnTo>
                <a:lnTo>
                  <a:pt x="169575" y="67872"/>
                </a:lnTo>
                <a:lnTo>
                  <a:pt x="170457" y="80113"/>
                </a:lnTo>
                <a:lnTo>
                  <a:pt x="186716" y="115682"/>
                </a:lnTo>
                <a:lnTo>
                  <a:pt x="231061" y="135388"/>
                </a:lnTo>
                <a:lnTo>
                  <a:pt x="257440" y="129995"/>
                </a:lnTo>
                <a:lnTo>
                  <a:pt x="276868" y="115366"/>
                </a:lnTo>
                <a:lnTo>
                  <a:pt x="278107" y="113148"/>
                </a:lnTo>
                <a:lnTo>
                  <a:pt x="231783" y="113148"/>
                </a:lnTo>
                <a:lnTo>
                  <a:pt x="216926" y="109983"/>
                </a:lnTo>
                <a:lnTo>
                  <a:pt x="205067" y="100843"/>
                </a:lnTo>
                <a:lnTo>
                  <a:pt x="197212" y="86259"/>
                </a:lnTo>
                <a:lnTo>
                  <a:pt x="194371" y="66762"/>
                </a:lnTo>
                <a:lnTo>
                  <a:pt x="197023" y="48464"/>
                </a:lnTo>
                <a:lnTo>
                  <a:pt x="204516" y="34356"/>
                </a:lnTo>
                <a:lnTo>
                  <a:pt x="216153" y="25275"/>
                </a:lnTo>
                <a:lnTo>
                  <a:pt x="231239" y="22062"/>
                </a:lnTo>
                <a:lnTo>
                  <a:pt x="277350" y="22062"/>
                </a:lnTo>
                <a:lnTo>
                  <a:pt x="274300" y="17351"/>
                </a:lnTo>
                <a:lnTo>
                  <a:pt x="254545" y="4391"/>
                </a:lnTo>
                <a:lnTo>
                  <a:pt x="231406" y="0"/>
                </a:lnTo>
                <a:close/>
              </a:path>
              <a:path w="1036955" h="135890">
                <a:moveTo>
                  <a:pt x="277350" y="22062"/>
                </a:moveTo>
                <a:lnTo>
                  <a:pt x="231239" y="22062"/>
                </a:lnTo>
                <a:lnTo>
                  <a:pt x="247932" y="26076"/>
                </a:lnTo>
                <a:lnTo>
                  <a:pt x="259861" y="36799"/>
                </a:lnTo>
                <a:lnTo>
                  <a:pt x="266928" y="52250"/>
                </a:lnTo>
                <a:lnTo>
                  <a:pt x="269038" y="70448"/>
                </a:lnTo>
                <a:lnTo>
                  <a:pt x="265236" y="90199"/>
                </a:lnTo>
                <a:lnTo>
                  <a:pt x="256226" y="103424"/>
                </a:lnTo>
                <a:lnTo>
                  <a:pt x="244308" y="110836"/>
                </a:lnTo>
                <a:lnTo>
                  <a:pt x="231783" y="113148"/>
                </a:lnTo>
                <a:lnTo>
                  <a:pt x="278107" y="113148"/>
                </a:lnTo>
                <a:lnTo>
                  <a:pt x="288902" y="93825"/>
                </a:lnTo>
                <a:lnTo>
                  <a:pt x="293101" y="67694"/>
                </a:lnTo>
                <a:lnTo>
                  <a:pt x="288031" y="38559"/>
                </a:lnTo>
                <a:lnTo>
                  <a:pt x="277350" y="22062"/>
                </a:lnTo>
                <a:close/>
              </a:path>
              <a:path w="1036955" h="135890">
                <a:moveTo>
                  <a:pt x="371925" y="3287"/>
                </a:moveTo>
                <a:lnTo>
                  <a:pt x="330869" y="3287"/>
                </a:lnTo>
                <a:lnTo>
                  <a:pt x="330869" y="132100"/>
                </a:lnTo>
                <a:lnTo>
                  <a:pt x="354764" y="132100"/>
                </a:lnTo>
                <a:lnTo>
                  <a:pt x="354764" y="84290"/>
                </a:lnTo>
                <a:lnTo>
                  <a:pt x="403266" y="84290"/>
                </a:lnTo>
                <a:lnTo>
                  <a:pt x="400783" y="79746"/>
                </a:lnTo>
                <a:lnTo>
                  <a:pt x="407815" y="76742"/>
                </a:lnTo>
                <a:lnTo>
                  <a:pt x="416181" y="70450"/>
                </a:lnTo>
                <a:lnTo>
                  <a:pt x="420210" y="64406"/>
                </a:lnTo>
                <a:lnTo>
                  <a:pt x="354764" y="64406"/>
                </a:lnTo>
                <a:lnTo>
                  <a:pt x="354764" y="24062"/>
                </a:lnTo>
                <a:lnTo>
                  <a:pt x="421232" y="24062"/>
                </a:lnTo>
                <a:lnTo>
                  <a:pt x="417511" y="18201"/>
                </a:lnTo>
                <a:lnTo>
                  <a:pt x="411914" y="12586"/>
                </a:lnTo>
                <a:lnTo>
                  <a:pt x="403308" y="7310"/>
                </a:lnTo>
                <a:lnTo>
                  <a:pt x="394114" y="4583"/>
                </a:lnTo>
                <a:lnTo>
                  <a:pt x="383823" y="3533"/>
                </a:lnTo>
                <a:lnTo>
                  <a:pt x="371925" y="3287"/>
                </a:lnTo>
                <a:close/>
              </a:path>
              <a:path w="1036955" h="135890">
                <a:moveTo>
                  <a:pt x="403266" y="84290"/>
                </a:moveTo>
                <a:lnTo>
                  <a:pt x="376323" y="84290"/>
                </a:lnTo>
                <a:lnTo>
                  <a:pt x="401862" y="132100"/>
                </a:lnTo>
                <a:lnTo>
                  <a:pt x="429390" y="132100"/>
                </a:lnTo>
                <a:lnTo>
                  <a:pt x="403266" y="84290"/>
                </a:lnTo>
                <a:close/>
              </a:path>
              <a:path w="1036955" h="135890">
                <a:moveTo>
                  <a:pt x="421232" y="24062"/>
                </a:moveTo>
                <a:lnTo>
                  <a:pt x="365915" y="24062"/>
                </a:lnTo>
                <a:lnTo>
                  <a:pt x="375195" y="24130"/>
                </a:lnTo>
                <a:lnTo>
                  <a:pt x="382108" y="24473"/>
                </a:lnTo>
                <a:lnTo>
                  <a:pt x="401638" y="44333"/>
                </a:lnTo>
                <a:lnTo>
                  <a:pt x="398890" y="55177"/>
                </a:lnTo>
                <a:lnTo>
                  <a:pt x="392346" y="61091"/>
                </a:lnTo>
                <a:lnTo>
                  <a:pt x="384809" y="63508"/>
                </a:lnTo>
                <a:lnTo>
                  <a:pt x="379035" y="64039"/>
                </a:lnTo>
                <a:lnTo>
                  <a:pt x="374501" y="64217"/>
                </a:lnTo>
                <a:lnTo>
                  <a:pt x="371391" y="64406"/>
                </a:lnTo>
                <a:lnTo>
                  <a:pt x="420210" y="64406"/>
                </a:lnTo>
                <a:lnTo>
                  <a:pt x="423179" y="59953"/>
                </a:lnTo>
                <a:lnTo>
                  <a:pt x="426112" y="44333"/>
                </a:lnTo>
                <a:lnTo>
                  <a:pt x="425020" y="33976"/>
                </a:lnTo>
                <a:lnTo>
                  <a:pt x="422017" y="25298"/>
                </a:lnTo>
                <a:lnTo>
                  <a:pt x="421232" y="24062"/>
                </a:lnTo>
                <a:close/>
              </a:path>
              <a:path w="1036955" h="135890">
                <a:moveTo>
                  <a:pt x="494728" y="3287"/>
                </a:moveTo>
                <a:lnTo>
                  <a:pt x="470833" y="3287"/>
                </a:lnTo>
                <a:lnTo>
                  <a:pt x="470833" y="132100"/>
                </a:lnTo>
                <a:lnTo>
                  <a:pt x="494728" y="132100"/>
                </a:lnTo>
                <a:lnTo>
                  <a:pt x="494728" y="95620"/>
                </a:lnTo>
                <a:lnTo>
                  <a:pt x="515722" y="71516"/>
                </a:lnTo>
                <a:lnTo>
                  <a:pt x="543561" y="71516"/>
                </a:lnTo>
                <a:lnTo>
                  <a:pt x="538437" y="62396"/>
                </a:lnTo>
                <a:lnTo>
                  <a:pt x="494728" y="62396"/>
                </a:lnTo>
                <a:lnTo>
                  <a:pt x="494728" y="3287"/>
                </a:lnTo>
                <a:close/>
              </a:path>
              <a:path w="1036955" h="135890">
                <a:moveTo>
                  <a:pt x="543561" y="71516"/>
                </a:moveTo>
                <a:lnTo>
                  <a:pt x="515722" y="71516"/>
                </a:lnTo>
                <a:lnTo>
                  <a:pt x="550014" y="132100"/>
                </a:lnTo>
                <a:lnTo>
                  <a:pt x="577594" y="132100"/>
                </a:lnTo>
                <a:lnTo>
                  <a:pt x="543561" y="71516"/>
                </a:lnTo>
                <a:close/>
              </a:path>
              <a:path w="1036955" h="135890">
                <a:moveTo>
                  <a:pt x="574841" y="3287"/>
                </a:moveTo>
                <a:lnTo>
                  <a:pt x="546370" y="3287"/>
                </a:lnTo>
                <a:lnTo>
                  <a:pt x="494728" y="62396"/>
                </a:lnTo>
                <a:lnTo>
                  <a:pt x="538437" y="62396"/>
                </a:lnTo>
                <a:lnTo>
                  <a:pt x="532496" y="51820"/>
                </a:lnTo>
                <a:lnTo>
                  <a:pt x="574841" y="3287"/>
                </a:lnTo>
                <a:close/>
              </a:path>
              <a:path w="1036955" h="135890">
                <a:moveTo>
                  <a:pt x="702219" y="3287"/>
                </a:moveTo>
                <a:lnTo>
                  <a:pt x="610630" y="3287"/>
                </a:lnTo>
                <a:lnTo>
                  <a:pt x="610630" y="132100"/>
                </a:lnTo>
                <a:lnTo>
                  <a:pt x="706763" y="132100"/>
                </a:lnTo>
                <a:lnTo>
                  <a:pt x="706763" y="110394"/>
                </a:lnTo>
                <a:lnTo>
                  <a:pt x="634347" y="110394"/>
                </a:lnTo>
                <a:lnTo>
                  <a:pt x="634347" y="75882"/>
                </a:lnTo>
                <a:lnTo>
                  <a:pt x="696355" y="75882"/>
                </a:lnTo>
                <a:lnTo>
                  <a:pt x="696355" y="55108"/>
                </a:lnTo>
                <a:lnTo>
                  <a:pt x="634347" y="55108"/>
                </a:lnTo>
                <a:lnTo>
                  <a:pt x="634347" y="24784"/>
                </a:lnTo>
                <a:lnTo>
                  <a:pt x="702219" y="24784"/>
                </a:lnTo>
                <a:lnTo>
                  <a:pt x="702219" y="3287"/>
                </a:lnTo>
                <a:close/>
              </a:path>
              <a:path w="1036955" h="135890">
                <a:moveTo>
                  <a:pt x="788520" y="3287"/>
                </a:moveTo>
                <a:lnTo>
                  <a:pt x="747495" y="3287"/>
                </a:lnTo>
                <a:lnTo>
                  <a:pt x="747495" y="132100"/>
                </a:lnTo>
                <a:lnTo>
                  <a:pt x="771379" y="132100"/>
                </a:lnTo>
                <a:lnTo>
                  <a:pt x="771379" y="84290"/>
                </a:lnTo>
                <a:lnTo>
                  <a:pt x="819853" y="84290"/>
                </a:lnTo>
                <a:lnTo>
                  <a:pt x="817367" y="79746"/>
                </a:lnTo>
                <a:lnTo>
                  <a:pt x="824413" y="76742"/>
                </a:lnTo>
                <a:lnTo>
                  <a:pt x="832788" y="70450"/>
                </a:lnTo>
                <a:lnTo>
                  <a:pt x="836822" y="64406"/>
                </a:lnTo>
                <a:lnTo>
                  <a:pt x="771379" y="64406"/>
                </a:lnTo>
                <a:lnTo>
                  <a:pt x="771379" y="24062"/>
                </a:lnTo>
                <a:lnTo>
                  <a:pt x="837824" y="24062"/>
                </a:lnTo>
                <a:lnTo>
                  <a:pt x="834092" y="18201"/>
                </a:lnTo>
                <a:lnTo>
                  <a:pt x="828487" y="12586"/>
                </a:lnTo>
                <a:lnTo>
                  <a:pt x="819889" y="7310"/>
                </a:lnTo>
                <a:lnTo>
                  <a:pt x="810703" y="4583"/>
                </a:lnTo>
                <a:lnTo>
                  <a:pt x="800416" y="3533"/>
                </a:lnTo>
                <a:lnTo>
                  <a:pt x="788520" y="3287"/>
                </a:lnTo>
                <a:close/>
              </a:path>
              <a:path w="1036955" h="135890">
                <a:moveTo>
                  <a:pt x="819853" y="84290"/>
                </a:moveTo>
                <a:lnTo>
                  <a:pt x="792918" y="84290"/>
                </a:lnTo>
                <a:lnTo>
                  <a:pt x="818477" y="132100"/>
                </a:lnTo>
                <a:lnTo>
                  <a:pt x="846005" y="132100"/>
                </a:lnTo>
                <a:lnTo>
                  <a:pt x="819853" y="84290"/>
                </a:lnTo>
                <a:close/>
              </a:path>
              <a:path w="1036955" h="135890">
                <a:moveTo>
                  <a:pt x="837824" y="24062"/>
                </a:moveTo>
                <a:lnTo>
                  <a:pt x="782510" y="24062"/>
                </a:lnTo>
                <a:lnTo>
                  <a:pt x="791784" y="24130"/>
                </a:lnTo>
                <a:lnTo>
                  <a:pt x="798707" y="24473"/>
                </a:lnTo>
                <a:lnTo>
                  <a:pt x="818254" y="44333"/>
                </a:lnTo>
                <a:lnTo>
                  <a:pt x="815507" y="55177"/>
                </a:lnTo>
                <a:lnTo>
                  <a:pt x="808968" y="61091"/>
                </a:lnTo>
                <a:lnTo>
                  <a:pt x="801438" y="63508"/>
                </a:lnTo>
                <a:lnTo>
                  <a:pt x="795672" y="64039"/>
                </a:lnTo>
                <a:lnTo>
                  <a:pt x="791096" y="64217"/>
                </a:lnTo>
                <a:lnTo>
                  <a:pt x="787976" y="64406"/>
                </a:lnTo>
                <a:lnTo>
                  <a:pt x="836822" y="64406"/>
                </a:lnTo>
                <a:lnTo>
                  <a:pt x="839793" y="59953"/>
                </a:lnTo>
                <a:lnTo>
                  <a:pt x="842728" y="44333"/>
                </a:lnTo>
                <a:lnTo>
                  <a:pt x="841629" y="33976"/>
                </a:lnTo>
                <a:lnTo>
                  <a:pt x="838611" y="25298"/>
                </a:lnTo>
                <a:lnTo>
                  <a:pt x="837824" y="24062"/>
                </a:lnTo>
                <a:close/>
              </a:path>
              <a:path w="1036955" h="135890">
                <a:moveTo>
                  <a:pt x="893470" y="93798"/>
                </a:moveTo>
                <a:lnTo>
                  <a:pt x="873198" y="108038"/>
                </a:lnTo>
                <a:lnTo>
                  <a:pt x="881296" y="118101"/>
                </a:lnTo>
                <a:lnTo>
                  <a:pt x="890310" y="125168"/>
                </a:lnTo>
                <a:lnTo>
                  <a:pt x="899116" y="129778"/>
                </a:lnTo>
                <a:lnTo>
                  <a:pt x="906590" y="132467"/>
                </a:lnTo>
                <a:lnTo>
                  <a:pt x="914432" y="134634"/>
                </a:lnTo>
                <a:lnTo>
                  <a:pt x="922474" y="135388"/>
                </a:lnTo>
                <a:lnTo>
                  <a:pt x="929594" y="135388"/>
                </a:lnTo>
                <a:lnTo>
                  <a:pt x="949699" y="133073"/>
                </a:lnTo>
                <a:lnTo>
                  <a:pt x="967221" y="125763"/>
                </a:lnTo>
                <a:lnTo>
                  <a:pt x="979209" y="113326"/>
                </a:lnTo>
                <a:lnTo>
                  <a:pt x="933416" y="113326"/>
                </a:lnTo>
                <a:lnTo>
                  <a:pt x="916127" y="110943"/>
                </a:lnTo>
                <a:lnTo>
                  <a:pt x="904392" y="105344"/>
                </a:lnTo>
                <a:lnTo>
                  <a:pt x="897183" y="98854"/>
                </a:lnTo>
                <a:lnTo>
                  <a:pt x="893470" y="93798"/>
                </a:lnTo>
                <a:close/>
              </a:path>
              <a:path w="1036955" h="135890">
                <a:moveTo>
                  <a:pt x="931060" y="0"/>
                </a:moveTo>
                <a:lnTo>
                  <a:pt x="910311" y="2834"/>
                </a:lnTo>
                <a:lnTo>
                  <a:pt x="894229" y="10901"/>
                </a:lnTo>
                <a:lnTo>
                  <a:pt x="883832" y="23549"/>
                </a:lnTo>
                <a:lnTo>
                  <a:pt x="880140" y="40124"/>
                </a:lnTo>
                <a:lnTo>
                  <a:pt x="882710" y="53728"/>
                </a:lnTo>
                <a:lnTo>
                  <a:pt x="909888" y="74269"/>
                </a:lnTo>
                <a:lnTo>
                  <a:pt x="918076" y="76280"/>
                </a:lnTo>
                <a:lnTo>
                  <a:pt x="933594" y="79568"/>
                </a:lnTo>
                <a:lnTo>
                  <a:pt x="945301" y="82280"/>
                </a:lnTo>
                <a:lnTo>
                  <a:pt x="945657" y="82458"/>
                </a:lnTo>
                <a:lnTo>
                  <a:pt x="948578" y="83578"/>
                </a:lnTo>
                <a:lnTo>
                  <a:pt x="952588" y="85222"/>
                </a:lnTo>
                <a:lnTo>
                  <a:pt x="958243" y="88154"/>
                </a:lnTo>
                <a:lnTo>
                  <a:pt x="958243" y="100740"/>
                </a:lnTo>
                <a:lnTo>
                  <a:pt x="956588" y="107316"/>
                </a:lnTo>
                <a:lnTo>
                  <a:pt x="947300" y="111148"/>
                </a:lnTo>
                <a:lnTo>
                  <a:pt x="942725" y="112970"/>
                </a:lnTo>
                <a:lnTo>
                  <a:pt x="937992" y="113326"/>
                </a:lnTo>
                <a:lnTo>
                  <a:pt x="979209" y="113326"/>
                </a:lnTo>
                <a:lnTo>
                  <a:pt x="979608" y="112912"/>
                </a:lnTo>
                <a:lnTo>
                  <a:pt x="984305" y="93976"/>
                </a:lnTo>
                <a:lnTo>
                  <a:pt x="980217" y="76867"/>
                </a:lnTo>
                <a:lnTo>
                  <a:pt x="942536" y="55642"/>
                </a:lnTo>
                <a:lnTo>
                  <a:pt x="920589" y="50933"/>
                </a:lnTo>
                <a:lnTo>
                  <a:pt x="912974" y="48338"/>
                </a:lnTo>
                <a:lnTo>
                  <a:pt x="907555" y="44102"/>
                </a:lnTo>
                <a:lnTo>
                  <a:pt x="905490" y="37402"/>
                </a:lnTo>
                <a:lnTo>
                  <a:pt x="907464" y="30788"/>
                </a:lnTo>
                <a:lnTo>
                  <a:pt x="912778" y="25855"/>
                </a:lnTo>
                <a:lnTo>
                  <a:pt x="920518" y="22771"/>
                </a:lnTo>
                <a:lnTo>
                  <a:pt x="929772" y="21706"/>
                </a:lnTo>
                <a:lnTo>
                  <a:pt x="979108" y="21706"/>
                </a:lnTo>
                <a:lnTo>
                  <a:pt x="974835" y="16759"/>
                </a:lnTo>
                <a:lnTo>
                  <a:pt x="963958" y="8381"/>
                </a:lnTo>
                <a:lnTo>
                  <a:pt x="949585" y="2328"/>
                </a:lnTo>
                <a:lnTo>
                  <a:pt x="931060" y="0"/>
                </a:lnTo>
                <a:close/>
              </a:path>
              <a:path w="1036955" h="135890">
                <a:moveTo>
                  <a:pt x="979108" y="21706"/>
                </a:moveTo>
                <a:lnTo>
                  <a:pt x="929772" y="21706"/>
                </a:lnTo>
                <a:lnTo>
                  <a:pt x="943085" y="23800"/>
                </a:lnTo>
                <a:lnTo>
                  <a:pt x="952579" y="28887"/>
                </a:lnTo>
                <a:lnTo>
                  <a:pt x="959020" y="35174"/>
                </a:lnTo>
                <a:lnTo>
                  <a:pt x="963174" y="40867"/>
                </a:lnTo>
                <a:lnTo>
                  <a:pt x="982870" y="26062"/>
                </a:lnTo>
                <a:lnTo>
                  <a:pt x="979108" y="21706"/>
                </a:lnTo>
                <a:close/>
              </a:path>
              <a:path w="1036955" h="135890">
                <a:moveTo>
                  <a:pt x="1036345" y="3287"/>
                </a:moveTo>
                <a:lnTo>
                  <a:pt x="1012628" y="3287"/>
                </a:lnTo>
                <a:lnTo>
                  <a:pt x="1012628" y="28637"/>
                </a:lnTo>
                <a:lnTo>
                  <a:pt x="1023759" y="28637"/>
                </a:lnTo>
                <a:lnTo>
                  <a:pt x="1023759" y="40867"/>
                </a:lnTo>
                <a:lnTo>
                  <a:pt x="1013927" y="43768"/>
                </a:lnTo>
                <a:lnTo>
                  <a:pt x="1013927" y="53453"/>
                </a:lnTo>
                <a:lnTo>
                  <a:pt x="1018461" y="53066"/>
                </a:lnTo>
                <a:lnTo>
                  <a:pt x="1026649" y="52176"/>
                </a:lnTo>
                <a:lnTo>
                  <a:pt x="1036345" y="40124"/>
                </a:lnTo>
                <a:lnTo>
                  <a:pt x="1036345" y="3287"/>
                </a:lnTo>
                <a:close/>
              </a:path>
            </a:pathLst>
          </a:custGeom>
          <a:solidFill>
            <a:srgbClr val="FFFFFF"/>
          </a:solidFill>
        </p:spPr>
        <p:txBody>
          <a:bodyPr wrap="square" lIns="0" tIns="0" rIns="0" bIns="0" rtlCol="0"/>
          <a:lstStyle/>
          <a:p>
            <a:endParaRPr/>
          </a:p>
        </p:txBody>
      </p:sp>
      <p:sp>
        <p:nvSpPr>
          <p:cNvPr id="13" name="object 13"/>
          <p:cNvSpPr/>
          <p:nvPr/>
        </p:nvSpPr>
        <p:spPr>
          <a:xfrm>
            <a:off x="17863339" y="10018460"/>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21" y="3287"/>
                </a:lnTo>
                <a:lnTo>
                  <a:pt x="133221" y="132100"/>
                </a:lnTo>
                <a:lnTo>
                  <a:pt x="157105" y="132100"/>
                </a:lnTo>
                <a:lnTo>
                  <a:pt x="157105" y="84290"/>
                </a:lnTo>
                <a:lnTo>
                  <a:pt x="205618" y="84290"/>
                </a:lnTo>
                <a:lnTo>
                  <a:pt x="203135" y="79746"/>
                </a:lnTo>
                <a:lnTo>
                  <a:pt x="210164" y="76742"/>
                </a:lnTo>
                <a:lnTo>
                  <a:pt x="218522" y="70450"/>
                </a:lnTo>
                <a:lnTo>
                  <a:pt x="222547" y="64406"/>
                </a:lnTo>
                <a:lnTo>
                  <a:pt x="157105" y="64406"/>
                </a:lnTo>
                <a:lnTo>
                  <a:pt x="157105" y="24062"/>
                </a:lnTo>
                <a:lnTo>
                  <a:pt x="223563" y="24062"/>
                </a:lnTo>
                <a:lnTo>
                  <a:pt x="219842" y="18197"/>
                </a:lnTo>
                <a:lnTo>
                  <a:pt x="214244" y="12575"/>
                </a:lnTo>
                <a:lnTo>
                  <a:pt x="205651" y="7306"/>
                </a:lnTo>
                <a:lnTo>
                  <a:pt x="196462" y="4582"/>
                </a:lnTo>
                <a:lnTo>
                  <a:pt x="186170"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3" y="24062"/>
                </a:moveTo>
                <a:lnTo>
                  <a:pt x="168256" y="24062"/>
                </a:lnTo>
                <a:lnTo>
                  <a:pt x="177536" y="24130"/>
                </a:lnTo>
                <a:lnTo>
                  <a:pt x="184449" y="24473"/>
                </a:lnTo>
                <a:lnTo>
                  <a:pt x="203980" y="44333"/>
                </a:lnTo>
                <a:lnTo>
                  <a:pt x="201233" y="55175"/>
                </a:lnTo>
                <a:lnTo>
                  <a:pt x="194693" y="61087"/>
                </a:lnTo>
                <a:lnTo>
                  <a:pt x="187159" y="63503"/>
                </a:lnTo>
                <a:lnTo>
                  <a:pt x="181387" y="64039"/>
                </a:lnTo>
                <a:lnTo>
                  <a:pt x="176842" y="64217"/>
                </a:lnTo>
                <a:lnTo>
                  <a:pt x="173732" y="64406"/>
                </a:lnTo>
                <a:lnTo>
                  <a:pt x="222547" y="64406"/>
                </a:lnTo>
                <a:lnTo>
                  <a:pt x="225513" y="59953"/>
                </a:lnTo>
                <a:lnTo>
                  <a:pt x="228443" y="44333"/>
                </a:lnTo>
                <a:lnTo>
                  <a:pt x="227351" y="33976"/>
                </a:lnTo>
                <a:lnTo>
                  <a:pt x="224347" y="25297"/>
                </a:lnTo>
                <a:lnTo>
                  <a:pt x="223563" y="24062"/>
                </a:lnTo>
                <a:close/>
              </a:path>
              <a:path w="1236344" h="135890">
                <a:moveTo>
                  <a:pt x="328471" y="3287"/>
                </a:moveTo>
                <a:lnTo>
                  <a:pt x="301111" y="3287"/>
                </a:lnTo>
                <a:lnTo>
                  <a:pt x="257667" y="132100"/>
                </a:lnTo>
                <a:lnTo>
                  <a:pt x="283415" y="132100"/>
                </a:lnTo>
                <a:lnTo>
                  <a:pt x="290881" y="106918"/>
                </a:lnTo>
                <a:lnTo>
                  <a:pt x="363826" y="106918"/>
                </a:lnTo>
                <a:lnTo>
                  <a:pt x="356678" y="85965"/>
                </a:lnTo>
                <a:lnTo>
                  <a:pt x="297257" y="85965"/>
                </a:lnTo>
                <a:lnTo>
                  <a:pt x="315131" y="26637"/>
                </a:lnTo>
                <a:lnTo>
                  <a:pt x="336437" y="26637"/>
                </a:lnTo>
                <a:lnTo>
                  <a:pt x="328471" y="3287"/>
                </a:lnTo>
                <a:close/>
              </a:path>
              <a:path w="1236344" h="135890">
                <a:moveTo>
                  <a:pt x="363826" y="106918"/>
                </a:moveTo>
                <a:lnTo>
                  <a:pt x="339235" y="106918"/>
                </a:lnTo>
                <a:lnTo>
                  <a:pt x="346711" y="132100"/>
                </a:lnTo>
                <a:lnTo>
                  <a:pt x="372417" y="132100"/>
                </a:lnTo>
                <a:lnTo>
                  <a:pt x="363826" y="106918"/>
                </a:lnTo>
                <a:close/>
              </a:path>
              <a:path w="1236344" h="135890">
                <a:moveTo>
                  <a:pt x="336437" y="26637"/>
                </a:moveTo>
                <a:lnTo>
                  <a:pt x="315131" y="26637"/>
                </a:lnTo>
                <a:lnTo>
                  <a:pt x="332827" y="85965"/>
                </a:lnTo>
                <a:lnTo>
                  <a:pt x="356678" y="85965"/>
                </a:lnTo>
                <a:lnTo>
                  <a:pt x="336437" y="26637"/>
                </a:lnTo>
                <a:close/>
              </a:path>
              <a:path w="1236344" h="135890">
                <a:moveTo>
                  <a:pt x="431002" y="3287"/>
                </a:moveTo>
                <a:lnTo>
                  <a:pt x="409327" y="3287"/>
                </a:lnTo>
                <a:lnTo>
                  <a:pt x="409327" y="132100"/>
                </a:lnTo>
                <a:lnTo>
                  <a:pt x="432834" y="132100"/>
                </a:lnTo>
                <a:lnTo>
                  <a:pt x="431400" y="41799"/>
                </a:lnTo>
                <a:lnTo>
                  <a:pt x="455101" y="41799"/>
                </a:lnTo>
                <a:lnTo>
                  <a:pt x="431002" y="3287"/>
                </a:lnTo>
                <a:close/>
              </a:path>
              <a:path w="1236344" h="135890">
                <a:moveTo>
                  <a:pt x="455101" y="41799"/>
                </a:moveTo>
                <a:lnTo>
                  <a:pt x="431400" y="41799"/>
                </a:lnTo>
                <a:lnTo>
                  <a:pt x="487807" y="132100"/>
                </a:lnTo>
                <a:lnTo>
                  <a:pt x="508759" y="132100"/>
                </a:lnTo>
                <a:lnTo>
                  <a:pt x="508759" y="94332"/>
                </a:lnTo>
                <a:lnTo>
                  <a:pt x="487974" y="94332"/>
                </a:lnTo>
                <a:lnTo>
                  <a:pt x="455101" y="41799"/>
                </a:lnTo>
                <a:close/>
              </a:path>
              <a:path w="1236344" h="135890">
                <a:moveTo>
                  <a:pt x="508759" y="3287"/>
                </a:moveTo>
                <a:lnTo>
                  <a:pt x="485032" y="3287"/>
                </a:lnTo>
                <a:lnTo>
                  <a:pt x="487974" y="94332"/>
                </a:lnTo>
                <a:lnTo>
                  <a:pt x="508759" y="94332"/>
                </a:lnTo>
                <a:lnTo>
                  <a:pt x="508759" y="3287"/>
                </a:lnTo>
                <a:close/>
              </a:path>
              <a:path w="1236344" h="135890">
                <a:moveTo>
                  <a:pt x="575731" y="93798"/>
                </a:moveTo>
                <a:lnTo>
                  <a:pt x="555480" y="108028"/>
                </a:lnTo>
                <a:lnTo>
                  <a:pt x="563565" y="118097"/>
                </a:lnTo>
                <a:lnTo>
                  <a:pt x="572574" y="125166"/>
                </a:lnTo>
                <a:lnTo>
                  <a:pt x="581378" y="129773"/>
                </a:lnTo>
                <a:lnTo>
                  <a:pt x="588851" y="132456"/>
                </a:lnTo>
                <a:lnTo>
                  <a:pt x="596725" y="134634"/>
                </a:lnTo>
                <a:lnTo>
                  <a:pt x="604735" y="135388"/>
                </a:lnTo>
                <a:lnTo>
                  <a:pt x="611845" y="135388"/>
                </a:lnTo>
                <a:lnTo>
                  <a:pt x="631960" y="133071"/>
                </a:lnTo>
                <a:lnTo>
                  <a:pt x="649497" y="125759"/>
                </a:lnTo>
                <a:lnTo>
                  <a:pt x="661492" y="113326"/>
                </a:lnTo>
                <a:lnTo>
                  <a:pt x="615719" y="113326"/>
                </a:lnTo>
                <a:lnTo>
                  <a:pt x="598424" y="110943"/>
                </a:lnTo>
                <a:lnTo>
                  <a:pt x="586686" y="105344"/>
                </a:lnTo>
                <a:lnTo>
                  <a:pt x="579467" y="98854"/>
                </a:lnTo>
                <a:lnTo>
                  <a:pt x="575731" y="93798"/>
                </a:lnTo>
                <a:close/>
              </a:path>
              <a:path w="1236344" h="135890">
                <a:moveTo>
                  <a:pt x="613321" y="0"/>
                </a:moveTo>
                <a:lnTo>
                  <a:pt x="592590" y="2834"/>
                </a:lnTo>
                <a:lnTo>
                  <a:pt x="576517" y="10901"/>
                </a:lnTo>
                <a:lnTo>
                  <a:pt x="566124" y="23549"/>
                </a:lnTo>
                <a:lnTo>
                  <a:pt x="562433" y="40124"/>
                </a:lnTo>
                <a:lnTo>
                  <a:pt x="564999" y="53728"/>
                </a:lnTo>
                <a:lnTo>
                  <a:pt x="592149" y="74269"/>
                </a:lnTo>
                <a:lnTo>
                  <a:pt x="600379" y="76280"/>
                </a:lnTo>
                <a:lnTo>
                  <a:pt x="615897" y="79557"/>
                </a:lnTo>
                <a:lnTo>
                  <a:pt x="627551" y="82280"/>
                </a:lnTo>
                <a:lnTo>
                  <a:pt x="627949" y="82458"/>
                </a:lnTo>
                <a:lnTo>
                  <a:pt x="630839" y="83568"/>
                </a:lnTo>
                <a:lnTo>
                  <a:pt x="634881" y="85212"/>
                </a:lnTo>
                <a:lnTo>
                  <a:pt x="640524" y="88154"/>
                </a:lnTo>
                <a:lnTo>
                  <a:pt x="640524" y="100740"/>
                </a:lnTo>
                <a:lnTo>
                  <a:pt x="638891" y="107316"/>
                </a:lnTo>
                <a:lnTo>
                  <a:pt x="625007" y="112959"/>
                </a:lnTo>
                <a:lnTo>
                  <a:pt x="620253" y="113326"/>
                </a:lnTo>
                <a:lnTo>
                  <a:pt x="661492" y="113326"/>
                </a:lnTo>
                <a:lnTo>
                  <a:pt x="661895" y="112908"/>
                </a:lnTo>
                <a:lnTo>
                  <a:pt x="666597" y="93976"/>
                </a:lnTo>
                <a:lnTo>
                  <a:pt x="662509" y="76867"/>
                </a:lnTo>
                <a:lnTo>
                  <a:pt x="624829" y="55642"/>
                </a:lnTo>
                <a:lnTo>
                  <a:pt x="602848" y="50933"/>
                </a:lnTo>
                <a:lnTo>
                  <a:pt x="595233" y="48338"/>
                </a:lnTo>
                <a:lnTo>
                  <a:pt x="589808" y="44102"/>
                </a:lnTo>
                <a:lnTo>
                  <a:pt x="587741" y="37402"/>
                </a:lnTo>
                <a:lnTo>
                  <a:pt x="589715" y="30782"/>
                </a:lnTo>
                <a:lnTo>
                  <a:pt x="595030" y="25846"/>
                </a:lnTo>
                <a:lnTo>
                  <a:pt x="602773" y="22761"/>
                </a:lnTo>
                <a:lnTo>
                  <a:pt x="612033" y="21695"/>
                </a:lnTo>
                <a:lnTo>
                  <a:pt x="661366" y="21695"/>
                </a:lnTo>
                <a:lnTo>
                  <a:pt x="657095" y="16755"/>
                </a:lnTo>
                <a:lnTo>
                  <a:pt x="646213" y="8378"/>
                </a:lnTo>
                <a:lnTo>
                  <a:pt x="631840" y="2327"/>
                </a:lnTo>
                <a:lnTo>
                  <a:pt x="613321" y="0"/>
                </a:lnTo>
                <a:close/>
              </a:path>
              <a:path w="1236344" h="135890">
                <a:moveTo>
                  <a:pt x="661366" y="21695"/>
                </a:moveTo>
                <a:lnTo>
                  <a:pt x="612033" y="21695"/>
                </a:lnTo>
                <a:lnTo>
                  <a:pt x="625340" y="23791"/>
                </a:lnTo>
                <a:lnTo>
                  <a:pt x="634831" y="28883"/>
                </a:lnTo>
                <a:lnTo>
                  <a:pt x="641271" y="35177"/>
                </a:lnTo>
                <a:lnTo>
                  <a:pt x="645425" y="40878"/>
                </a:lnTo>
                <a:lnTo>
                  <a:pt x="665142" y="26062"/>
                </a:lnTo>
                <a:lnTo>
                  <a:pt x="661366" y="21695"/>
                </a:lnTo>
                <a:close/>
              </a:path>
              <a:path w="1236344" h="135890">
                <a:moveTo>
                  <a:pt x="773714" y="3287"/>
                </a:moveTo>
                <a:lnTo>
                  <a:pt x="715705" y="3287"/>
                </a:lnTo>
                <a:lnTo>
                  <a:pt x="715705" y="132100"/>
                </a:lnTo>
                <a:lnTo>
                  <a:pt x="739956" y="132100"/>
                </a:lnTo>
                <a:lnTo>
                  <a:pt x="739956" y="88468"/>
                </a:lnTo>
                <a:lnTo>
                  <a:pt x="773348" y="88468"/>
                </a:lnTo>
                <a:lnTo>
                  <a:pt x="780468" y="86824"/>
                </a:lnTo>
                <a:lnTo>
                  <a:pt x="795013" y="80742"/>
                </a:lnTo>
                <a:lnTo>
                  <a:pt x="804593" y="71026"/>
                </a:lnTo>
                <a:lnTo>
                  <a:pt x="805653" y="68615"/>
                </a:lnTo>
                <a:lnTo>
                  <a:pt x="739956" y="68615"/>
                </a:lnTo>
                <a:lnTo>
                  <a:pt x="739956" y="23884"/>
                </a:lnTo>
                <a:lnTo>
                  <a:pt x="805187" y="23884"/>
                </a:lnTo>
                <a:lnTo>
                  <a:pt x="801067" y="17237"/>
                </a:lnTo>
                <a:lnTo>
                  <a:pt x="791258" y="9466"/>
                </a:lnTo>
                <a:lnTo>
                  <a:pt x="781222" y="5287"/>
                </a:lnTo>
                <a:lnTo>
                  <a:pt x="773714" y="3287"/>
                </a:lnTo>
                <a:close/>
              </a:path>
              <a:path w="1236344" h="135890">
                <a:moveTo>
                  <a:pt x="805187" y="23884"/>
                </a:moveTo>
                <a:lnTo>
                  <a:pt x="766060" y="23884"/>
                </a:lnTo>
                <a:lnTo>
                  <a:pt x="774458" y="24062"/>
                </a:lnTo>
                <a:lnTo>
                  <a:pt x="780547" y="29253"/>
                </a:lnTo>
                <a:lnTo>
                  <a:pt x="782688" y="31182"/>
                </a:lnTo>
                <a:lnTo>
                  <a:pt x="786876" y="36114"/>
                </a:lnTo>
                <a:lnTo>
                  <a:pt x="786835" y="46166"/>
                </a:lnTo>
                <a:lnTo>
                  <a:pt x="766782" y="68615"/>
                </a:lnTo>
                <a:lnTo>
                  <a:pt x="805653" y="68615"/>
                </a:lnTo>
                <a:lnTo>
                  <a:pt x="809861" y="59044"/>
                </a:lnTo>
                <a:lnTo>
                  <a:pt x="811472" y="46166"/>
                </a:lnTo>
                <a:lnTo>
                  <a:pt x="808515" y="29253"/>
                </a:lnTo>
                <a:lnTo>
                  <a:pt x="805187" y="23884"/>
                </a:lnTo>
                <a:close/>
              </a:path>
              <a:path w="1236344" h="135890">
                <a:moveTo>
                  <a:pt x="909312" y="0"/>
                </a:moveTo>
                <a:lnTo>
                  <a:pt x="884776" y="5062"/>
                </a:lnTo>
                <a:lnTo>
                  <a:pt x="865159" y="19156"/>
                </a:lnTo>
                <a:lnTo>
                  <a:pt x="852151" y="40640"/>
                </a:lnTo>
                <a:lnTo>
                  <a:pt x="847440" y="67872"/>
                </a:lnTo>
                <a:lnTo>
                  <a:pt x="848323" y="80113"/>
                </a:lnTo>
                <a:lnTo>
                  <a:pt x="864581" y="115682"/>
                </a:lnTo>
                <a:lnTo>
                  <a:pt x="908925" y="135388"/>
                </a:lnTo>
                <a:lnTo>
                  <a:pt x="935311" y="129995"/>
                </a:lnTo>
                <a:lnTo>
                  <a:pt x="954741" y="115365"/>
                </a:lnTo>
                <a:lnTo>
                  <a:pt x="955980" y="113148"/>
                </a:lnTo>
                <a:lnTo>
                  <a:pt x="909679" y="113148"/>
                </a:lnTo>
                <a:lnTo>
                  <a:pt x="894821" y="109983"/>
                </a:lnTo>
                <a:lnTo>
                  <a:pt x="882950" y="100843"/>
                </a:lnTo>
                <a:lnTo>
                  <a:pt x="875083" y="86259"/>
                </a:lnTo>
                <a:lnTo>
                  <a:pt x="872235" y="66762"/>
                </a:lnTo>
                <a:lnTo>
                  <a:pt x="874893" y="48464"/>
                </a:lnTo>
                <a:lnTo>
                  <a:pt x="882399" y="34356"/>
                </a:lnTo>
                <a:lnTo>
                  <a:pt x="894048" y="25275"/>
                </a:lnTo>
                <a:lnTo>
                  <a:pt x="909134" y="22062"/>
                </a:lnTo>
                <a:lnTo>
                  <a:pt x="955235" y="22062"/>
                </a:lnTo>
                <a:lnTo>
                  <a:pt x="952186" y="17350"/>
                </a:lnTo>
                <a:lnTo>
                  <a:pt x="932448" y="4391"/>
                </a:lnTo>
                <a:lnTo>
                  <a:pt x="909312" y="0"/>
                </a:lnTo>
                <a:close/>
              </a:path>
              <a:path w="1236344" h="135890">
                <a:moveTo>
                  <a:pt x="955235" y="22062"/>
                </a:moveTo>
                <a:lnTo>
                  <a:pt x="909134" y="22062"/>
                </a:lnTo>
                <a:lnTo>
                  <a:pt x="925811" y="26076"/>
                </a:lnTo>
                <a:lnTo>
                  <a:pt x="937733" y="36798"/>
                </a:lnTo>
                <a:lnTo>
                  <a:pt x="944797" y="52246"/>
                </a:lnTo>
                <a:lnTo>
                  <a:pt x="946903" y="70437"/>
                </a:lnTo>
                <a:lnTo>
                  <a:pt x="943120" y="90195"/>
                </a:lnTo>
                <a:lnTo>
                  <a:pt x="934114" y="103423"/>
                </a:lnTo>
                <a:lnTo>
                  <a:pt x="922196" y="110836"/>
                </a:lnTo>
                <a:lnTo>
                  <a:pt x="909679" y="113148"/>
                </a:lnTo>
                <a:lnTo>
                  <a:pt x="955980" y="113148"/>
                </a:lnTo>
                <a:lnTo>
                  <a:pt x="966777" y="93820"/>
                </a:lnTo>
                <a:lnTo>
                  <a:pt x="970975" y="67683"/>
                </a:lnTo>
                <a:lnTo>
                  <a:pt x="965903" y="38555"/>
                </a:lnTo>
                <a:lnTo>
                  <a:pt x="955235" y="22062"/>
                </a:lnTo>
                <a:close/>
              </a:path>
              <a:path w="1236344" h="135890">
                <a:moveTo>
                  <a:pt x="1055297" y="3287"/>
                </a:moveTo>
                <a:lnTo>
                  <a:pt x="1014241" y="3287"/>
                </a:lnTo>
                <a:lnTo>
                  <a:pt x="1014241" y="132100"/>
                </a:lnTo>
                <a:lnTo>
                  <a:pt x="1038135" y="132100"/>
                </a:lnTo>
                <a:lnTo>
                  <a:pt x="1038135" y="84290"/>
                </a:lnTo>
                <a:lnTo>
                  <a:pt x="1086601" y="84290"/>
                </a:lnTo>
                <a:lnTo>
                  <a:pt x="1084113" y="79746"/>
                </a:lnTo>
                <a:lnTo>
                  <a:pt x="1091159" y="76742"/>
                </a:lnTo>
                <a:lnTo>
                  <a:pt x="1099534" y="70450"/>
                </a:lnTo>
                <a:lnTo>
                  <a:pt x="1103567" y="64406"/>
                </a:lnTo>
                <a:lnTo>
                  <a:pt x="1038135" y="64406"/>
                </a:lnTo>
                <a:lnTo>
                  <a:pt x="1038135" y="24062"/>
                </a:lnTo>
                <a:lnTo>
                  <a:pt x="1104589" y="24062"/>
                </a:lnTo>
                <a:lnTo>
                  <a:pt x="1100860" y="18197"/>
                </a:lnTo>
                <a:lnTo>
                  <a:pt x="1095244" y="12575"/>
                </a:lnTo>
                <a:lnTo>
                  <a:pt x="1086646" y="7306"/>
                </a:lnTo>
                <a:lnTo>
                  <a:pt x="1077469" y="4582"/>
                </a:lnTo>
                <a:lnTo>
                  <a:pt x="1067193" y="3533"/>
                </a:lnTo>
                <a:lnTo>
                  <a:pt x="1055297" y="3287"/>
                </a:lnTo>
                <a:close/>
              </a:path>
              <a:path w="1236344" h="135890">
                <a:moveTo>
                  <a:pt x="1086601" y="84290"/>
                </a:moveTo>
                <a:lnTo>
                  <a:pt x="1059664" y="84290"/>
                </a:lnTo>
                <a:lnTo>
                  <a:pt x="1085233" y="132100"/>
                </a:lnTo>
                <a:lnTo>
                  <a:pt x="1112772" y="132100"/>
                </a:lnTo>
                <a:lnTo>
                  <a:pt x="1086601" y="84290"/>
                </a:lnTo>
                <a:close/>
              </a:path>
              <a:path w="1236344" h="135890">
                <a:moveTo>
                  <a:pt x="1104589" y="24062"/>
                </a:moveTo>
                <a:lnTo>
                  <a:pt x="1049256" y="24062"/>
                </a:lnTo>
                <a:lnTo>
                  <a:pt x="1058534" y="24130"/>
                </a:lnTo>
                <a:lnTo>
                  <a:pt x="1065457" y="24473"/>
                </a:lnTo>
                <a:lnTo>
                  <a:pt x="1070671" y="25298"/>
                </a:lnTo>
                <a:lnTo>
                  <a:pt x="1074825" y="26815"/>
                </a:lnTo>
                <a:lnTo>
                  <a:pt x="1084877" y="31936"/>
                </a:lnTo>
                <a:lnTo>
                  <a:pt x="1085000" y="44333"/>
                </a:lnTo>
                <a:lnTo>
                  <a:pt x="1082253" y="55175"/>
                </a:lnTo>
                <a:lnTo>
                  <a:pt x="1075714" y="61087"/>
                </a:lnTo>
                <a:lnTo>
                  <a:pt x="1068184" y="63503"/>
                </a:lnTo>
                <a:lnTo>
                  <a:pt x="1062417" y="64039"/>
                </a:lnTo>
                <a:lnTo>
                  <a:pt x="1057842" y="64217"/>
                </a:lnTo>
                <a:lnTo>
                  <a:pt x="1054732" y="64406"/>
                </a:lnTo>
                <a:lnTo>
                  <a:pt x="1103567" y="64406"/>
                </a:lnTo>
                <a:lnTo>
                  <a:pt x="1106539" y="59953"/>
                </a:lnTo>
                <a:lnTo>
                  <a:pt x="1109474" y="44333"/>
                </a:lnTo>
                <a:lnTo>
                  <a:pt x="1108381" y="33976"/>
                </a:lnTo>
                <a:lnTo>
                  <a:pt x="1105374" y="25297"/>
                </a:lnTo>
                <a:lnTo>
                  <a:pt x="1104589" y="24062"/>
                </a:lnTo>
                <a:close/>
              </a:path>
              <a:path w="1236344" h="135890">
                <a:moveTo>
                  <a:pt x="1200518" y="25172"/>
                </a:moveTo>
                <a:lnTo>
                  <a:pt x="1176456" y="25172"/>
                </a:lnTo>
                <a:lnTo>
                  <a:pt x="1176456" y="132100"/>
                </a:lnTo>
                <a:lnTo>
                  <a:pt x="1200518" y="132100"/>
                </a:lnTo>
                <a:lnTo>
                  <a:pt x="1200518" y="25172"/>
                </a:lnTo>
                <a:close/>
              </a:path>
              <a:path w="1236344" h="135890">
                <a:moveTo>
                  <a:pt x="1236108" y="3287"/>
                </a:moveTo>
                <a:lnTo>
                  <a:pt x="1141619" y="3287"/>
                </a:lnTo>
                <a:lnTo>
                  <a:pt x="1141619" y="25172"/>
                </a:lnTo>
                <a:lnTo>
                  <a:pt x="1236108" y="25172"/>
                </a:lnTo>
                <a:lnTo>
                  <a:pt x="1236108" y="3287"/>
                </a:lnTo>
                <a:close/>
              </a:path>
            </a:pathLst>
          </a:custGeom>
          <a:solidFill>
            <a:srgbClr val="FFFFFF"/>
          </a:solidFill>
        </p:spPr>
        <p:txBody>
          <a:bodyPr wrap="square" lIns="0" tIns="0" rIns="0" bIns="0" rtlCol="0"/>
          <a:lstStyle/>
          <a:p>
            <a:endParaRPr/>
          </a:p>
        </p:txBody>
      </p:sp>
      <p:sp>
        <p:nvSpPr>
          <p:cNvPr id="14" name="object 14"/>
          <p:cNvSpPr/>
          <p:nvPr/>
        </p:nvSpPr>
        <p:spPr>
          <a:xfrm>
            <a:off x="17873749" y="9829355"/>
            <a:ext cx="1567180" cy="135890"/>
          </a:xfrm>
          <a:custGeom>
            <a:avLst/>
            <a:gdLst/>
            <a:ahLst/>
            <a:cxnLst/>
            <a:rect l="l" t="t" r="r" b="b"/>
            <a:pathLst>
              <a:path w="1567180" h="135890">
                <a:moveTo>
                  <a:pt x="23706" y="3287"/>
                </a:moveTo>
                <a:lnTo>
                  <a:pt x="0" y="3287"/>
                </a:lnTo>
                <a:lnTo>
                  <a:pt x="0" y="132100"/>
                </a:lnTo>
                <a:lnTo>
                  <a:pt x="23706" y="132100"/>
                </a:lnTo>
                <a:lnTo>
                  <a:pt x="23706" y="3287"/>
                </a:lnTo>
                <a:close/>
              </a:path>
              <a:path w="1567180" h="135890">
                <a:moveTo>
                  <a:pt x="97630" y="3277"/>
                </a:moveTo>
                <a:lnTo>
                  <a:pt x="75924" y="3277"/>
                </a:lnTo>
                <a:lnTo>
                  <a:pt x="75924" y="132100"/>
                </a:lnTo>
                <a:lnTo>
                  <a:pt x="99452" y="132100"/>
                </a:lnTo>
                <a:lnTo>
                  <a:pt x="97986" y="41768"/>
                </a:lnTo>
                <a:lnTo>
                  <a:pt x="121704" y="41768"/>
                </a:lnTo>
                <a:lnTo>
                  <a:pt x="97630" y="3277"/>
                </a:lnTo>
                <a:close/>
              </a:path>
              <a:path w="1567180" h="135890">
                <a:moveTo>
                  <a:pt x="121704" y="41768"/>
                </a:moveTo>
                <a:lnTo>
                  <a:pt x="97986" y="41768"/>
                </a:lnTo>
                <a:lnTo>
                  <a:pt x="154382" y="132100"/>
                </a:lnTo>
                <a:lnTo>
                  <a:pt x="175334" y="132100"/>
                </a:lnTo>
                <a:lnTo>
                  <a:pt x="175334" y="94300"/>
                </a:lnTo>
                <a:lnTo>
                  <a:pt x="154560" y="94300"/>
                </a:lnTo>
                <a:lnTo>
                  <a:pt x="121704" y="41768"/>
                </a:lnTo>
                <a:close/>
              </a:path>
              <a:path w="1567180" h="135890">
                <a:moveTo>
                  <a:pt x="175334" y="3277"/>
                </a:moveTo>
                <a:lnTo>
                  <a:pt x="151660" y="3277"/>
                </a:lnTo>
                <a:lnTo>
                  <a:pt x="154560" y="94300"/>
                </a:lnTo>
                <a:lnTo>
                  <a:pt x="175334" y="94300"/>
                </a:lnTo>
                <a:lnTo>
                  <a:pt x="175334" y="3277"/>
                </a:lnTo>
                <a:close/>
              </a:path>
              <a:path w="1567180" h="135890">
                <a:moveTo>
                  <a:pt x="267855" y="25130"/>
                </a:moveTo>
                <a:lnTo>
                  <a:pt x="243783" y="25130"/>
                </a:lnTo>
                <a:lnTo>
                  <a:pt x="243783" y="132100"/>
                </a:lnTo>
                <a:lnTo>
                  <a:pt x="267855" y="132100"/>
                </a:lnTo>
                <a:lnTo>
                  <a:pt x="267855" y="25130"/>
                </a:lnTo>
                <a:close/>
              </a:path>
              <a:path w="1567180" h="135890">
                <a:moveTo>
                  <a:pt x="303425" y="3277"/>
                </a:moveTo>
                <a:lnTo>
                  <a:pt x="208946" y="3277"/>
                </a:lnTo>
                <a:lnTo>
                  <a:pt x="208946" y="25130"/>
                </a:lnTo>
                <a:lnTo>
                  <a:pt x="303425" y="25130"/>
                </a:lnTo>
                <a:lnTo>
                  <a:pt x="303425" y="3277"/>
                </a:lnTo>
                <a:close/>
              </a:path>
              <a:path w="1567180" h="135890">
                <a:moveTo>
                  <a:pt x="427725" y="3277"/>
                </a:moveTo>
                <a:lnTo>
                  <a:pt x="336125" y="3277"/>
                </a:lnTo>
                <a:lnTo>
                  <a:pt x="336125" y="132100"/>
                </a:lnTo>
                <a:lnTo>
                  <a:pt x="432280" y="132100"/>
                </a:lnTo>
                <a:lnTo>
                  <a:pt x="432280" y="110394"/>
                </a:lnTo>
                <a:lnTo>
                  <a:pt x="359831" y="110394"/>
                </a:lnTo>
                <a:lnTo>
                  <a:pt x="359831" y="75882"/>
                </a:lnTo>
                <a:lnTo>
                  <a:pt x="421871" y="75882"/>
                </a:lnTo>
                <a:lnTo>
                  <a:pt x="421871" y="55108"/>
                </a:lnTo>
                <a:lnTo>
                  <a:pt x="359831" y="55108"/>
                </a:lnTo>
                <a:lnTo>
                  <a:pt x="359831" y="24774"/>
                </a:lnTo>
                <a:lnTo>
                  <a:pt x="427725" y="24774"/>
                </a:lnTo>
                <a:lnTo>
                  <a:pt x="427725" y="3277"/>
                </a:lnTo>
                <a:close/>
              </a:path>
              <a:path w="1567180" h="135890">
                <a:moveTo>
                  <a:pt x="514036" y="3277"/>
                </a:moveTo>
                <a:lnTo>
                  <a:pt x="472980" y="3277"/>
                </a:lnTo>
                <a:lnTo>
                  <a:pt x="472980" y="132100"/>
                </a:lnTo>
                <a:lnTo>
                  <a:pt x="496874" y="132100"/>
                </a:lnTo>
                <a:lnTo>
                  <a:pt x="496874" y="84290"/>
                </a:lnTo>
                <a:lnTo>
                  <a:pt x="545393" y="84290"/>
                </a:lnTo>
                <a:lnTo>
                  <a:pt x="542894" y="79714"/>
                </a:lnTo>
                <a:lnTo>
                  <a:pt x="549933" y="76723"/>
                </a:lnTo>
                <a:lnTo>
                  <a:pt x="558294" y="70427"/>
                </a:lnTo>
                <a:lnTo>
                  <a:pt x="562300" y="64406"/>
                </a:lnTo>
                <a:lnTo>
                  <a:pt x="496874" y="64406"/>
                </a:lnTo>
                <a:lnTo>
                  <a:pt x="496874" y="24062"/>
                </a:lnTo>
                <a:lnTo>
                  <a:pt x="563338" y="24062"/>
                </a:lnTo>
                <a:lnTo>
                  <a:pt x="559616" y="18199"/>
                </a:lnTo>
                <a:lnTo>
                  <a:pt x="554025" y="12586"/>
                </a:lnTo>
                <a:lnTo>
                  <a:pt x="545420" y="7310"/>
                </a:lnTo>
                <a:lnTo>
                  <a:pt x="536229" y="4582"/>
                </a:lnTo>
                <a:lnTo>
                  <a:pt x="525939" y="3528"/>
                </a:lnTo>
                <a:lnTo>
                  <a:pt x="514036" y="3277"/>
                </a:lnTo>
                <a:close/>
              </a:path>
              <a:path w="1567180" h="135890">
                <a:moveTo>
                  <a:pt x="545393" y="84290"/>
                </a:moveTo>
                <a:lnTo>
                  <a:pt x="518444" y="84290"/>
                </a:lnTo>
                <a:lnTo>
                  <a:pt x="543972" y="132100"/>
                </a:lnTo>
                <a:lnTo>
                  <a:pt x="571500" y="132100"/>
                </a:lnTo>
                <a:lnTo>
                  <a:pt x="545393" y="84290"/>
                </a:lnTo>
                <a:close/>
              </a:path>
              <a:path w="1567180" h="135890">
                <a:moveTo>
                  <a:pt x="563338" y="24062"/>
                </a:moveTo>
                <a:lnTo>
                  <a:pt x="508036" y="24062"/>
                </a:lnTo>
                <a:lnTo>
                  <a:pt x="517305" y="24129"/>
                </a:lnTo>
                <a:lnTo>
                  <a:pt x="524217" y="24467"/>
                </a:lnTo>
                <a:lnTo>
                  <a:pt x="543749" y="44302"/>
                </a:lnTo>
                <a:lnTo>
                  <a:pt x="541002" y="55144"/>
                </a:lnTo>
                <a:lnTo>
                  <a:pt x="534462" y="61067"/>
                </a:lnTo>
                <a:lnTo>
                  <a:pt x="526929" y="63497"/>
                </a:lnTo>
                <a:lnTo>
                  <a:pt x="521156" y="64039"/>
                </a:lnTo>
                <a:lnTo>
                  <a:pt x="516612" y="64228"/>
                </a:lnTo>
                <a:lnTo>
                  <a:pt x="513492" y="64406"/>
                </a:lnTo>
                <a:lnTo>
                  <a:pt x="562300" y="64406"/>
                </a:lnTo>
                <a:lnTo>
                  <a:pt x="565284" y="59921"/>
                </a:lnTo>
                <a:lnTo>
                  <a:pt x="568213" y="44302"/>
                </a:lnTo>
                <a:lnTo>
                  <a:pt x="567121" y="33958"/>
                </a:lnTo>
                <a:lnTo>
                  <a:pt x="564112" y="25281"/>
                </a:lnTo>
                <a:lnTo>
                  <a:pt x="563338" y="24062"/>
                </a:lnTo>
                <a:close/>
              </a:path>
              <a:path w="1567180" h="135890">
                <a:moveTo>
                  <a:pt x="635017" y="3277"/>
                </a:moveTo>
                <a:lnTo>
                  <a:pt x="613321" y="3277"/>
                </a:lnTo>
                <a:lnTo>
                  <a:pt x="613321" y="132100"/>
                </a:lnTo>
                <a:lnTo>
                  <a:pt x="636849" y="132100"/>
                </a:lnTo>
                <a:lnTo>
                  <a:pt x="635373" y="41768"/>
                </a:lnTo>
                <a:lnTo>
                  <a:pt x="659095" y="41768"/>
                </a:lnTo>
                <a:lnTo>
                  <a:pt x="635017" y="3277"/>
                </a:lnTo>
                <a:close/>
              </a:path>
              <a:path w="1567180" h="135890">
                <a:moveTo>
                  <a:pt x="659095" y="41768"/>
                </a:moveTo>
                <a:lnTo>
                  <a:pt x="635373" y="41768"/>
                </a:lnTo>
                <a:lnTo>
                  <a:pt x="691779" y="132100"/>
                </a:lnTo>
                <a:lnTo>
                  <a:pt x="712774" y="132100"/>
                </a:lnTo>
                <a:lnTo>
                  <a:pt x="712774" y="94300"/>
                </a:lnTo>
                <a:lnTo>
                  <a:pt x="691957" y="94300"/>
                </a:lnTo>
                <a:lnTo>
                  <a:pt x="659095" y="41768"/>
                </a:lnTo>
                <a:close/>
              </a:path>
              <a:path w="1567180" h="135890">
                <a:moveTo>
                  <a:pt x="712774" y="3277"/>
                </a:moveTo>
                <a:lnTo>
                  <a:pt x="689068" y="3277"/>
                </a:lnTo>
                <a:lnTo>
                  <a:pt x="691957" y="94300"/>
                </a:lnTo>
                <a:lnTo>
                  <a:pt x="712774" y="94300"/>
                </a:lnTo>
                <a:lnTo>
                  <a:pt x="712774" y="3277"/>
                </a:lnTo>
                <a:close/>
              </a:path>
              <a:path w="1567180" h="135890">
                <a:moveTo>
                  <a:pt x="814226" y="3277"/>
                </a:moveTo>
                <a:lnTo>
                  <a:pt x="786876" y="3277"/>
                </a:lnTo>
                <a:lnTo>
                  <a:pt x="743411" y="132100"/>
                </a:lnTo>
                <a:lnTo>
                  <a:pt x="769159" y="132100"/>
                </a:lnTo>
                <a:lnTo>
                  <a:pt x="776636" y="106886"/>
                </a:lnTo>
                <a:lnTo>
                  <a:pt x="849571" y="106886"/>
                </a:lnTo>
                <a:lnTo>
                  <a:pt x="842423" y="85934"/>
                </a:lnTo>
                <a:lnTo>
                  <a:pt x="783044" y="85934"/>
                </a:lnTo>
                <a:lnTo>
                  <a:pt x="800886" y="26596"/>
                </a:lnTo>
                <a:lnTo>
                  <a:pt x="822181" y="26596"/>
                </a:lnTo>
                <a:lnTo>
                  <a:pt x="814226" y="3277"/>
                </a:lnTo>
                <a:close/>
              </a:path>
              <a:path w="1567180" h="135890">
                <a:moveTo>
                  <a:pt x="849571" y="106886"/>
                </a:moveTo>
                <a:lnTo>
                  <a:pt x="824990" y="106886"/>
                </a:lnTo>
                <a:lnTo>
                  <a:pt x="832456" y="132100"/>
                </a:lnTo>
                <a:lnTo>
                  <a:pt x="858172" y="132100"/>
                </a:lnTo>
                <a:lnTo>
                  <a:pt x="849571" y="106886"/>
                </a:lnTo>
                <a:close/>
              </a:path>
              <a:path w="1567180" h="135890">
                <a:moveTo>
                  <a:pt x="822181" y="26596"/>
                </a:moveTo>
                <a:lnTo>
                  <a:pt x="800886" y="26596"/>
                </a:lnTo>
                <a:lnTo>
                  <a:pt x="818582" y="85934"/>
                </a:lnTo>
                <a:lnTo>
                  <a:pt x="842423" y="85934"/>
                </a:lnTo>
                <a:lnTo>
                  <a:pt x="822181" y="26596"/>
                </a:lnTo>
                <a:close/>
              </a:path>
              <a:path w="1567180" h="135890">
                <a:moveTo>
                  <a:pt x="922841" y="25130"/>
                </a:moveTo>
                <a:lnTo>
                  <a:pt x="898768" y="25130"/>
                </a:lnTo>
                <a:lnTo>
                  <a:pt x="898768" y="132100"/>
                </a:lnTo>
                <a:lnTo>
                  <a:pt x="922841" y="132100"/>
                </a:lnTo>
                <a:lnTo>
                  <a:pt x="922841" y="25130"/>
                </a:lnTo>
                <a:close/>
              </a:path>
              <a:path w="1567180" h="135890">
                <a:moveTo>
                  <a:pt x="958421" y="3277"/>
                </a:moveTo>
                <a:lnTo>
                  <a:pt x="863900" y="3277"/>
                </a:lnTo>
                <a:lnTo>
                  <a:pt x="863900" y="25130"/>
                </a:lnTo>
                <a:lnTo>
                  <a:pt x="958421" y="25130"/>
                </a:lnTo>
                <a:lnTo>
                  <a:pt x="958421" y="3277"/>
                </a:lnTo>
                <a:close/>
              </a:path>
              <a:path w="1567180" h="135890">
                <a:moveTo>
                  <a:pt x="1015162" y="3287"/>
                </a:moveTo>
                <a:lnTo>
                  <a:pt x="991456" y="3287"/>
                </a:lnTo>
                <a:lnTo>
                  <a:pt x="991456" y="132100"/>
                </a:lnTo>
                <a:lnTo>
                  <a:pt x="1015162" y="132100"/>
                </a:lnTo>
                <a:lnTo>
                  <a:pt x="1015162" y="3287"/>
                </a:lnTo>
                <a:close/>
              </a:path>
              <a:path w="1567180" h="135890">
                <a:moveTo>
                  <a:pt x="1115337" y="0"/>
                </a:moveTo>
                <a:lnTo>
                  <a:pt x="1090816" y="5058"/>
                </a:lnTo>
                <a:lnTo>
                  <a:pt x="1071213" y="19144"/>
                </a:lnTo>
                <a:lnTo>
                  <a:pt x="1058214" y="40626"/>
                </a:lnTo>
                <a:lnTo>
                  <a:pt x="1053507" y="67872"/>
                </a:lnTo>
                <a:lnTo>
                  <a:pt x="1054387" y="80113"/>
                </a:lnTo>
                <a:lnTo>
                  <a:pt x="1070627" y="115682"/>
                </a:lnTo>
                <a:lnTo>
                  <a:pt x="1114971" y="135346"/>
                </a:lnTo>
                <a:lnTo>
                  <a:pt x="1141363" y="129960"/>
                </a:lnTo>
                <a:lnTo>
                  <a:pt x="1160797" y="115345"/>
                </a:lnTo>
                <a:lnTo>
                  <a:pt x="1162049" y="113106"/>
                </a:lnTo>
                <a:lnTo>
                  <a:pt x="1115725" y="113106"/>
                </a:lnTo>
                <a:lnTo>
                  <a:pt x="1100854" y="109948"/>
                </a:lnTo>
                <a:lnTo>
                  <a:pt x="1088985" y="100822"/>
                </a:lnTo>
                <a:lnTo>
                  <a:pt x="1081125" y="86253"/>
                </a:lnTo>
                <a:lnTo>
                  <a:pt x="1078281" y="66762"/>
                </a:lnTo>
                <a:lnTo>
                  <a:pt x="1080940" y="48464"/>
                </a:lnTo>
                <a:lnTo>
                  <a:pt x="1088445" y="34356"/>
                </a:lnTo>
                <a:lnTo>
                  <a:pt x="1100085" y="25275"/>
                </a:lnTo>
                <a:lnTo>
                  <a:pt x="1115149" y="22062"/>
                </a:lnTo>
                <a:lnTo>
                  <a:pt x="1161287" y="22062"/>
                </a:lnTo>
                <a:lnTo>
                  <a:pt x="1158239" y="17351"/>
                </a:lnTo>
                <a:lnTo>
                  <a:pt x="1138488" y="4391"/>
                </a:lnTo>
                <a:lnTo>
                  <a:pt x="1115337" y="0"/>
                </a:lnTo>
                <a:close/>
              </a:path>
              <a:path w="1567180" h="135890">
                <a:moveTo>
                  <a:pt x="1161287" y="22062"/>
                </a:moveTo>
                <a:lnTo>
                  <a:pt x="1115149" y="22062"/>
                </a:lnTo>
                <a:lnTo>
                  <a:pt x="1131842" y="26076"/>
                </a:lnTo>
                <a:lnTo>
                  <a:pt x="1143772" y="36794"/>
                </a:lnTo>
                <a:lnTo>
                  <a:pt x="1150843" y="52233"/>
                </a:lnTo>
                <a:lnTo>
                  <a:pt x="1152959" y="70406"/>
                </a:lnTo>
                <a:lnTo>
                  <a:pt x="1149175" y="90175"/>
                </a:lnTo>
                <a:lnTo>
                  <a:pt x="1140165" y="103398"/>
                </a:lnTo>
                <a:lnTo>
                  <a:pt x="1128244" y="110800"/>
                </a:lnTo>
                <a:lnTo>
                  <a:pt x="1115725" y="113106"/>
                </a:lnTo>
                <a:lnTo>
                  <a:pt x="1162049" y="113106"/>
                </a:lnTo>
                <a:lnTo>
                  <a:pt x="1172833" y="93818"/>
                </a:lnTo>
                <a:lnTo>
                  <a:pt x="1177032" y="67694"/>
                </a:lnTo>
                <a:lnTo>
                  <a:pt x="1171963" y="38559"/>
                </a:lnTo>
                <a:lnTo>
                  <a:pt x="1161287" y="22062"/>
                </a:lnTo>
                <a:close/>
              </a:path>
              <a:path w="1567180" h="135890">
                <a:moveTo>
                  <a:pt x="1236674" y="3277"/>
                </a:moveTo>
                <a:lnTo>
                  <a:pt x="1215010" y="3277"/>
                </a:lnTo>
                <a:lnTo>
                  <a:pt x="1215010" y="132100"/>
                </a:lnTo>
                <a:lnTo>
                  <a:pt x="1238506" y="132100"/>
                </a:lnTo>
                <a:lnTo>
                  <a:pt x="1237072" y="41768"/>
                </a:lnTo>
                <a:lnTo>
                  <a:pt x="1260766" y="41768"/>
                </a:lnTo>
                <a:lnTo>
                  <a:pt x="1236674" y="3277"/>
                </a:lnTo>
                <a:close/>
              </a:path>
              <a:path w="1567180" h="135890">
                <a:moveTo>
                  <a:pt x="1260766" y="41768"/>
                </a:moveTo>
                <a:lnTo>
                  <a:pt x="1237072" y="41768"/>
                </a:lnTo>
                <a:lnTo>
                  <a:pt x="1293478" y="132100"/>
                </a:lnTo>
                <a:lnTo>
                  <a:pt x="1314431" y="132100"/>
                </a:lnTo>
                <a:lnTo>
                  <a:pt x="1314431" y="94300"/>
                </a:lnTo>
                <a:lnTo>
                  <a:pt x="1293646" y="94300"/>
                </a:lnTo>
                <a:lnTo>
                  <a:pt x="1260766" y="41768"/>
                </a:lnTo>
                <a:close/>
              </a:path>
              <a:path w="1567180" h="135890">
                <a:moveTo>
                  <a:pt x="1314431" y="3277"/>
                </a:moveTo>
                <a:lnTo>
                  <a:pt x="1290725" y="3277"/>
                </a:lnTo>
                <a:lnTo>
                  <a:pt x="1293646" y="94300"/>
                </a:lnTo>
                <a:lnTo>
                  <a:pt x="1314431" y="94300"/>
                </a:lnTo>
                <a:lnTo>
                  <a:pt x="1314431" y="3277"/>
                </a:lnTo>
                <a:close/>
              </a:path>
              <a:path w="1567180" h="135890">
                <a:moveTo>
                  <a:pt x="1415883" y="3277"/>
                </a:moveTo>
                <a:lnTo>
                  <a:pt x="1388523" y="3277"/>
                </a:lnTo>
                <a:lnTo>
                  <a:pt x="1345110" y="132100"/>
                </a:lnTo>
                <a:lnTo>
                  <a:pt x="1370827" y="132100"/>
                </a:lnTo>
                <a:lnTo>
                  <a:pt x="1378293" y="106886"/>
                </a:lnTo>
                <a:lnTo>
                  <a:pt x="1451262" y="106886"/>
                </a:lnTo>
                <a:lnTo>
                  <a:pt x="1444107" y="85934"/>
                </a:lnTo>
                <a:lnTo>
                  <a:pt x="1384701" y="85934"/>
                </a:lnTo>
                <a:lnTo>
                  <a:pt x="1402575" y="26596"/>
                </a:lnTo>
                <a:lnTo>
                  <a:pt x="1423846" y="26596"/>
                </a:lnTo>
                <a:lnTo>
                  <a:pt x="1415883" y="3277"/>
                </a:lnTo>
                <a:close/>
              </a:path>
              <a:path w="1567180" h="135890">
                <a:moveTo>
                  <a:pt x="1451262" y="106886"/>
                </a:moveTo>
                <a:lnTo>
                  <a:pt x="1426647" y="106886"/>
                </a:lnTo>
                <a:lnTo>
                  <a:pt x="1434155" y="132100"/>
                </a:lnTo>
                <a:lnTo>
                  <a:pt x="1459871" y="132100"/>
                </a:lnTo>
                <a:lnTo>
                  <a:pt x="1451262" y="106886"/>
                </a:lnTo>
                <a:close/>
              </a:path>
              <a:path w="1567180" h="135890">
                <a:moveTo>
                  <a:pt x="1423846" y="26596"/>
                </a:moveTo>
                <a:lnTo>
                  <a:pt x="1402575" y="26596"/>
                </a:lnTo>
                <a:lnTo>
                  <a:pt x="1420270" y="85934"/>
                </a:lnTo>
                <a:lnTo>
                  <a:pt x="1444107" y="85934"/>
                </a:lnTo>
                <a:lnTo>
                  <a:pt x="1423846" y="26596"/>
                </a:lnTo>
                <a:close/>
              </a:path>
              <a:path w="1567180" h="135890">
                <a:moveTo>
                  <a:pt x="1515514" y="3277"/>
                </a:moveTo>
                <a:lnTo>
                  <a:pt x="1491263" y="3277"/>
                </a:lnTo>
                <a:lnTo>
                  <a:pt x="1491263" y="132100"/>
                </a:lnTo>
                <a:lnTo>
                  <a:pt x="1566622" y="132100"/>
                </a:lnTo>
                <a:lnTo>
                  <a:pt x="1566622" y="110216"/>
                </a:lnTo>
                <a:lnTo>
                  <a:pt x="1515514" y="110216"/>
                </a:lnTo>
                <a:lnTo>
                  <a:pt x="1515514" y="3277"/>
                </a:lnTo>
                <a:close/>
              </a:path>
            </a:pathLst>
          </a:custGeom>
          <a:solidFill>
            <a:srgbClr val="FFFFFF"/>
          </a:solidFill>
        </p:spPr>
        <p:txBody>
          <a:bodyPr wrap="square" lIns="0" tIns="0" rIns="0" bIns="0" rtlCol="0"/>
          <a:lstStyle/>
          <a:p>
            <a:endParaRPr/>
          </a:p>
        </p:txBody>
      </p:sp>
      <p:sp>
        <p:nvSpPr>
          <p:cNvPr id="15" name="object 15"/>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F9A782"/>
            </a:solidFill>
          </a:ln>
        </p:spPr>
        <p:txBody>
          <a:bodyPr wrap="square" lIns="0" tIns="0" rIns="0" bIns="0" rtlCol="0"/>
          <a:lstStyle/>
          <a:p>
            <a:endParaRPr/>
          </a:p>
        </p:txBody>
      </p:sp>
      <p:grpSp>
        <p:nvGrpSpPr>
          <p:cNvPr id="16" name="object 16"/>
          <p:cNvGrpSpPr/>
          <p:nvPr/>
        </p:nvGrpSpPr>
        <p:grpSpPr>
          <a:xfrm>
            <a:off x="12941024" y="5633605"/>
            <a:ext cx="3251200" cy="4074160"/>
            <a:chOff x="12941024" y="5633605"/>
            <a:chExt cx="3251200" cy="4074160"/>
          </a:xfrm>
        </p:grpSpPr>
        <p:pic>
          <p:nvPicPr>
            <p:cNvPr id="17" name="object 17"/>
            <p:cNvPicPr/>
            <p:nvPr/>
          </p:nvPicPr>
          <p:blipFill>
            <a:blip r:embed="rId5" cstate="print"/>
            <a:stretch>
              <a:fillRect/>
            </a:stretch>
          </p:blipFill>
          <p:spPr>
            <a:xfrm>
              <a:off x="13029717" y="7070352"/>
              <a:ext cx="3044550" cy="2637376"/>
            </a:xfrm>
            <a:prstGeom prst="rect">
              <a:avLst/>
            </a:prstGeom>
          </p:spPr>
        </p:pic>
        <p:sp>
          <p:nvSpPr>
            <p:cNvPr id="18" name="object 18"/>
            <p:cNvSpPr/>
            <p:nvPr/>
          </p:nvSpPr>
          <p:spPr>
            <a:xfrm>
              <a:off x="12941024" y="9541199"/>
              <a:ext cx="3251200" cy="167005"/>
            </a:xfrm>
            <a:custGeom>
              <a:avLst/>
              <a:gdLst/>
              <a:ahLst/>
              <a:cxnLst/>
              <a:rect l="l" t="t" r="r" b="b"/>
              <a:pathLst>
                <a:path w="3251200" h="167004">
                  <a:moveTo>
                    <a:pt x="3247398" y="0"/>
                  </a:moveTo>
                  <a:lnTo>
                    <a:pt x="3444" y="0"/>
                  </a:lnTo>
                  <a:lnTo>
                    <a:pt x="0" y="3162"/>
                  </a:lnTo>
                  <a:lnTo>
                    <a:pt x="0" y="163408"/>
                  </a:lnTo>
                  <a:lnTo>
                    <a:pt x="3444" y="166570"/>
                  </a:lnTo>
                  <a:lnTo>
                    <a:pt x="3243199" y="166570"/>
                  </a:lnTo>
                  <a:lnTo>
                    <a:pt x="3247398" y="166570"/>
                  </a:lnTo>
                  <a:lnTo>
                    <a:pt x="3250843" y="163408"/>
                  </a:lnTo>
                  <a:lnTo>
                    <a:pt x="3250843" y="3162"/>
                  </a:lnTo>
                  <a:lnTo>
                    <a:pt x="3247398" y="0"/>
                  </a:lnTo>
                  <a:close/>
                </a:path>
              </a:pathLst>
            </a:custGeom>
            <a:solidFill>
              <a:srgbClr val="1C1938"/>
            </a:solidFill>
          </p:spPr>
          <p:txBody>
            <a:bodyPr wrap="square" lIns="0" tIns="0" rIns="0" bIns="0" rtlCol="0"/>
            <a:lstStyle/>
            <a:p>
              <a:endParaRPr/>
            </a:p>
          </p:txBody>
        </p:sp>
        <p:pic>
          <p:nvPicPr>
            <p:cNvPr id="19" name="object 19"/>
            <p:cNvPicPr/>
            <p:nvPr/>
          </p:nvPicPr>
          <p:blipFill>
            <a:blip r:embed="rId6" cstate="print"/>
            <a:stretch>
              <a:fillRect/>
            </a:stretch>
          </p:blipFill>
          <p:spPr>
            <a:xfrm>
              <a:off x="13867765" y="5633605"/>
              <a:ext cx="1397360" cy="1698858"/>
            </a:xfrm>
            <a:prstGeom prst="rect">
              <a:avLst/>
            </a:prstGeom>
          </p:spPr>
        </p:pic>
      </p:grpSp>
      <p:sp>
        <p:nvSpPr>
          <p:cNvPr id="20" name="object 20"/>
          <p:cNvSpPr txBox="1"/>
          <p:nvPr/>
        </p:nvSpPr>
        <p:spPr>
          <a:xfrm>
            <a:off x="2285225" y="3945704"/>
            <a:ext cx="2973070" cy="1457960"/>
          </a:xfrm>
          <a:prstGeom prst="rect">
            <a:avLst/>
          </a:prstGeom>
        </p:spPr>
        <p:txBody>
          <a:bodyPr vert="horz" wrap="square" lIns="0" tIns="11430" rIns="0" bIns="0" rtlCol="0">
            <a:spAutoFit/>
          </a:bodyPr>
          <a:lstStyle/>
          <a:p>
            <a:pPr marL="12700" marR="5080" indent="-2540" algn="ctr">
              <a:lnSpc>
                <a:spcPct val="101099"/>
              </a:lnSpc>
              <a:spcBef>
                <a:spcPts val="90"/>
              </a:spcBef>
            </a:pPr>
            <a:r>
              <a:rPr sz="3100" spc="-70" dirty="0">
                <a:solidFill>
                  <a:srgbClr val="FFFFFF"/>
                </a:solidFill>
                <a:latin typeface="Arial"/>
                <a:cs typeface="Arial"/>
              </a:rPr>
              <a:t>employed</a:t>
            </a:r>
            <a:r>
              <a:rPr sz="3100" spc="-155" dirty="0">
                <a:solidFill>
                  <a:srgbClr val="FFFFFF"/>
                </a:solidFill>
                <a:latin typeface="Arial"/>
                <a:cs typeface="Arial"/>
              </a:rPr>
              <a:t> </a:t>
            </a:r>
            <a:r>
              <a:rPr sz="3100" spc="-35" dirty="0">
                <a:solidFill>
                  <a:srgbClr val="FFFFFF"/>
                </a:solidFill>
                <a:latin typeface="Arial"/>
                <a:cs typeface="Arial"/>
              </a:rPr>
              <a:t>directly </a:t>
            </a:r>
            <a:r>
              <a:rPr sz="3100" spc="-30" dirty="0">
                <a:solidFill>
                  <a:srgbClr val="FFFFFF"/>
                </a:solidFill>
                <a:latin typeface="Arial"/>
                <a:cs typeface="Arial"/>
              </a:rPr>
              <a:t>by</a:t>
            </a:r>
            <a:r>
              <a:rPr sz="3100" spc="-175" dirty="0">
                <a:solidFill>
                  <a:srgbClr val="FFFFFF"/>
                </a:solidFill>
                <a:latin typeface="Arial"/>
                <a:cs typeface="Arial"/>
              </a:rPr>
              <a:t> </a:t>
            </a:r>
            <a:r>
              <a:rPr sz="3100" spc="-55" dirty="0">
                <a:solidFill>
                  <a:srgbClr val="FFFFFF"/>
                </a:solidFill>
                <a:latin typeface="Arial"/>
                <a:cs typeface="Arial"/>
              </a:rPr>
              <a:t>the</a:t>
            </a:r>
            <a:r>
              <a:rPr sz="3100" spc="-170" dirty="0">
                <a:solidFill>
                  <a:srgbClr val="FFFFFF"/>
                </a:solidFill>
                <a:latin typeface="Arial"/>
                <a:cs typeface="Arial"/>
              </a:rPr>
              <a:t> </a:t>
            </a:r>
            <a:r>
              <a:rPr sz="3100" spc="-10" dirty="0">
                <a:solidFill>
                  <a:srgbClr val="FFFFFF"/>
                </a:solidFill>
                <a:latin typeface="Arial"/>
                <a:cs typeface="Arial"/>
              </a:rPr>
              <a:t>borrower </a:t>
            </a:r>
            <a:r>
              <a:rPr sz="3100" spc="-75" dirty="0">
                <a:solidFill>
                  <a:srgbClr val="FFFFFF"/>
                </a:solidFill>
                <a:latin typeface="Arial"/>
                <a:cs typeface="Arial"/>
              </a:rPr>
              <a:t>(‘</a:t>
            </a:r>
            <a:r>
              <a:rPr sz="3100" b="1" spc="-75" dirty="0">
                <a:solidFill>
                  <a:srgbClr val="FFFFFF"/>
                </a:solidFill>
                <a:latin typeface="Arial"/>
                <a:cs typeface="Arial"/>
              </a:rPr>
              <a:t>direct</a:t>
            </a:r>
            <a:r>
              <a:rPr sz="3100" b="1" spc="-150" dirty="0">
                <a:solidFill>
                  <a:srgbClr val="FFFFFF"/>
                </a:solidFill>
                <a:latin typeface="Arial"/>
                <a:cs typeface="Arial"/>
              </a:rPr>
              <a:t> </a:t>
            </a:r>
            <a:r>
              <a:rPr sz="3100" b="1" spc="-85" dirty="0">
                <a:solidFill>
                  <a:srgbClr val="FFFFFF"/>
                </a:solidFill>
                <a:latin typeface="Arial"/>
                <a:cs typeface="Arial"/>
              </a:rPr>
              <a:t>workers</a:t>
            </a:r>
            <a:r>
              <a:rPr sz="3100" spc="-85" dirty="0">
                <a:solidFill>
                  <a:srgbClr val="FFFFFF"/>
                </a:solidFill>
                <a:latin typeface="Arial"/>
                <a:cs typeface="Arial"/>
              </a:rPr>
              <a:t>’)</a:t>
            </a:r>
            <a:endParaRPr sz="3100">
              <a:latin typeface="Arial"/>
              <a:cs typeface="Arial"/>
            </a:endParaRPr>
          </a:p>
        </p:txBody>
      </p:sp>
      <p:sp>
        <p:nvSpPr>
          <p:cNvPr id="21" name="object 21"/>
          <p:cNvSpPr txBox="1"/>
          <p:nvPr/>
        </p:nvSpPr>
        <p:spPr>
          <a:xfrm>
            <a:off x="7153852" y="3953661"/>
            <a:ext cx="3909060" cy="1457960"/>
          </a:xfrm>
          <a:prstGeom prst="rect">
            <a:avLst/>
          </a:prstGeom>
        </p:spPr>
        <p:txBody>
          <a:bodyPr vert="horz" wrap="square" lIns="0" tIns="11430" rIns="0" bIns="0" rtlCol="0">
            <a:spAutoFit/>
          </a:bodyPr>
          <a:lstStyle/>
          <a:p>
            <a:pPr marL="533400" marR="537210" algn="ctr">
              <a:lnSpc>
                <a:spcPct val="101099"/>
              </a:lnSpc>
              <a:spcBef>
                <a:spcPts val="90"/>
              </a:spcBef>
            </a:pPr>
            <a:r>
              <a:rPr sz="3100" spc="-65" dirty="0">
                <a:solidFill>
                  <a:srgbClr val="FFFFFF"/>
                </a:solidFill>
                <a:latin typeface="Arial"/>
                <a:cs typeface="Arial"/>
              </a:rPr>
              <a:t>engaged</a:t>
            </a:r>
            <a:r>
              <a:rPr sz="3100" spc="-175" dirty="0">
                <a:solidFill>
                  <a:srgbClr val="FFFFFF"/>
                </a:solidFill>
                <a:latin typeface="Arial"/>
                <a:cs typeface="Arial"/>
              </a:rPr>
              <a:t> </a:t>
            </a:r>
            <a:r>
              <a:rPr sz="3100" spc="-90" dirty="0">
                <a:solidFill>
                  <a:srgbClr val="FFFFFF"/>
                </a:solidFill>
                <a:latin typeface="Arial"/>
                <a:cs typeface="Arial"/>
              </a:rPr>
              <a:t>through </a:t>
            </a:r>
            <a:r>
              <a:rPr sz="3100" spc="-65" dirty="0">
                <a:solidFill>
                  <a:srgbClr val="FFFFFF"/>
                </a:solidFill>
                <a:latin typeface="Arial"/>
                <a:cs typeface="Arial"/>
              </a:rPr>
              <a:t>third</a:t>
            </a:r>
            <a:r>
              <a:rPr sz="3100" spc="-175" dirty="0">
                <a:solidFill>
                  <a:srgbClr val="FFFFFF"/>
                </a:solidFill>
                <a:latin typeface="Arial"/>
                <a:cs typeface="Arial"/>
              </a:rPr>
              <a:t> </a:t>
            </a:r>
            <a:r>
              <a:rPr sz="3100" spc="-10" dirty="0">
                <a:solidFill>
                  <a:srgbClr val="FFFFFF"/>
                </a:solidFill>
                <a:latin typeface="Arial"/>
                <a:cs typeface="Arial"/>
              </a:rPr>
              <a:t>parties</a:t>
            </a:r>
            <a:endParaRPr sz="3100">
              <a:latin typeface="Arial"/>
              <a:cs typeface="Arial"/>
            </a:endParaRPr>
          </a:p>
          <a:p>
            <a:pPr algn="ctr">
              <a:lnSpc>
                <a:spcPct val="100000"/>
              </a:lnSpc>
              <a:spcBef>
                <a:spcPts val="40"/>
              </a:spcBef>
            </a:pPr>
            <a:r>
              <a:rPr sz="3100" spc="-75" dirty="0">
                <a:solidFill>
                  <a:srgbClr val="FFFFFF"/>
                </a:solidFill>
                <a:latin typeface="Arial"/>
                <a:cs typeface="Arial"/>
              </a:rPr>
              <a:t>(‘</a:t>
            </a:r>
            <a:r>
              <a:rPr sz="3100" b="1" spc="-75" dirty="0">
                <a:solidFill>
                  <a:srgbClr val="FFFFFF"/>
                </a:solidFill>
                <a:latin typeface="Arial"/>
                <a:cs typeface="Arial"/>
              </a:rPr>
              <a:t>contracted</a:t>
            </a:r>
            <a:r>
              <a:rPr sz="3100" b="1" spc="-150" dirty="0">
                <a:solidFill>
                  <a:srgbClr val="FFFFFF"/>
                </a:solidFill>
                <a:latin typeface="Arial"/>
                <a:cs typeface="Arial"/>
              </a:rPr>
              <a:t> </a:t>
            </a:r>
            <a:r>
              <a:rPr sz="3100" b="1" spc="-55" dirty="0">
                <a:solidFill>
                  <a:srgbClr val="FFFFFF"/>
                </a:solidFill>
                <a:latin typeface="Arial"/>
                <a:cs typeface="Arial"/>
              </a:rPr>
              <a:t>workers’</a:t>
            </a:r>
            <a:r>
              <a:rPr sz="3100" spc="-55" dirty="0">
                <a:solidFill>
                  <a:srgbClr val="FFFFFF"/>
                </a:solidFill>
                <a:latin typeface="Arial"/>
                <a:cs typeface="Arial"/>
              </a:rPr>
              <a:t>)</a:t>
            </a:r>
            <a:endParaRPr sz="3100">
              <a:latin typeface="Arial"/>
              <a:cs typeface="Arial"/>
            </a:endParaRPr>
          </a:p>
        </p:txBody>
      </p:sp>
      <p:sp>
        <p:nvSpPr>
          <p:cNvPr id="22" name="object 22"/>
          <p:cNvSpPr txBox="1"/>
          <p:nvPr/>
        </p:nvSpPr>
        <p:spPr>
          <a:xfrm>
            <a:off x="12504725" y="3470221"/>
            <a:ext cx="4119879" cy="502920"/>
          </a:xfrm>
          <a:prstGeom prst="rect">
            <a:avLst/>
          </a:prstGeom>
        </p:spPr>
        <p:txBody>
          <a:bodyPr vert="horz" wrap="square" lIns="0" tIns="16510" rIns="0" bIns="0" rtlCol="0">
            <a:spAutoFit/>
          </a:bodyPr>
          <a:lstStyle/>
          <a:p>
            <a:pPr marL="12700">
              <a:lnSpc>
                <a:spcPct val="100000"/>
              </a:lnSpc>
              <a:spcBef>
                <a:spcPts val="130"/>
              </a:spcBef>
            </a:pPr>
            <a:r>
              <a:rPr sz="3100" dirty="0">
                <a:solidFill>
                  <a:srgbClr val="FFFFFF"/>
                </a:solidFill>
                <a:latin typeface="Arial"/>
                <a:cs typeface="Arial"/>
              </a:rPr>
              <a:t>involved</a:t>
            </a:r>
            <a:r>
              <a:rPr sz="3100" spc="-100" dirty="0">
                <a:solidFill>
                  <a:srgbClr val="FFFFFF"/>
                </a:solidFill>
                <a:latin typeface="Arial"/>
                <a:cs typeface="Arial"/>
              </a:rPr>
              <a:t> </a:t>
            </a:r>
            <a:r>
              <a:rPr sz="3100" dirty="0">
                <a:solidFill>
                  <a:srgbClr val="FFFFFF"/>
                </a:solidFill>
                <a:latin typeface="Arial"/>
                <a:cs typeface="Arial"/>
              </a:rPr>
              <a:t>in</a:t>
            </a:r>
            <a:r>
              <a:rPr sz="3100" spc="-95" dirty="0">
                <a:solidFill>
                  <a:srgbClr val="FFFFFF"/>
                </a:solidFill>
                <a:latin typeface="Arial"/>
                <a:cs typeface="Arial"/>
              </a:rPr>
              <a:t> </a:t>
            </a:r>
            <a:r>
              <a:rPr sz="3100" dirty="0">
                <a:solidFill>
                  <a:srgbClr val="FFFFFF"/>
                </a:solidFill>
                <a:latin typeface="Arial"/>
                <a:cs typeface="Arial"/>
              </a:rPr>
              <a:t>a</a:t>
            </a:r>
            <a:r>
              <a:rPr sz="3100" spc="-95" dirty="0">
                <a:solidFill>
                  <a:srgbClr val="FFFFFF"/>
                </a:solidFill>
                <a:latin typeface="Arial"/>
                <a:cs typeface="Arial"/>
              </a:rPr>
              <a:t> </a:t>
            </a:r>
            <a:r>
              <a:rPr sz="3100" spc="-10" dirty="0">
                <a:solidFill>
                  <a:srgbClr val="FFFFFF"/>
                </a:solidFill>
                <a:latin typeface="Arial"/>
                <a:cs typeface="Arial"/>
              </a:rPr>
              <a:t>borrower’s</a:t>
            </a:r>
            <a:endParaRPr sz="3100">
              <a:latin typeface="Arial"/>
              <a:cs typeface="Arial"/>
            </a:endParaRPr>
          </a:p>
        </p:txBody>
      </p:sp>
      <p:sp>
        <p:nvSpPr>
          <p:cNvPr id="23" name="object 23"/>
          <p:cNvSpPr txBox="1"/>
          <p:nvPr/>
        </p:nvSpPr>
        <p:spPr>
          <a:xfrm>
            <a:off x="12137072" y="3947693"/>
            <a:ext cx="4858385" cy="1457960"/>
          </a:xfrm>
          <a:prstGeom prst="rect">
            <a:avLst/>
          </a:prstGeom>
        </p:spPr>
        <p:txBody>
          <a:bodyPr vert="horz" wrap="square" lIns="0" tIns="11430" rIns="0" bIns="0" rtlCol="0">
            <a:spAutoFit/>
          </a:bodyPr>
          <a:lstStyle/>
          <a:p>
            <a:pPr marL="12065" marR="5080" indent="-6350" algn="ctr">
              <a:lnSpc>
                <a:spcPct val="101099"/>
              </a:lnSpc>
              <a:spcBef>
                <a:spcPts val="90"/>
              </a:spcBef>
            </a:pPr>
            <a:r>
              <a:rPr sz="3100" dirty="0">
                <a:solidFill>
                  <a:srgbClr val="FFFFFF"/>
                </a:solidFill>
                <a:latin typeface="Arial"/>
                <a:cs typeface="Arial"/>
              </a:rPr>
              <a:t>primary</a:t>
            </a:r>
            <a:r>
              <a:rPr sz="3100" spc="-155" dirty="0">
                <a:solidFill>
                  <a:srgbClr val="FFFFFF"/>
                </a:solidFill>
                <a:latin typeface="Arial"/>
                <a:cs typeface="Arial"/>
              </a:rPr>
              <a:t> </a:t>
            </a:r>
            <a:r>
              <a:rPr sz="3100" dirty="0">
                <a:solidFill>
                  <a:srgbClr val="FFFFFF"/>
                </a:solidFill>
                <a:latin typeface="Arial"/>
                <a:cs typeface="Arial"/>
              </a:rPr>
              <a:t>supply</a:t>
            </a:r>
            <a:r>
              <a:rPr sz="3100" spc="-150" dirty="0">
                <a:solidFill>
                  <a:srgbClr val="FFFFFF"/>
                </a:solidFill>
                <a:latin typeface="Arial"/>
                <a:cs typeface="Arial"/>
              </a:rPr>
              <a:t> </a:t>
            </a:r>
            <a:r>
              <a:rPr sz="3100" spc="-10" dirty="0">
                <a:solidFill>
                  <a:srgbClr val="FFFFFF"/>
                </a:solidFill>
                <a:latin typeface="Arial"/>
                <a:cs typeface="Arial"/>
              </a:rPr>
              <a:t>chains </a:t>
            </a:r>
            <a:r>
              <a:rPr sz="3100" dirty="0">
                <a:solidFill>
                  <a:srgbClr val="FFFFFF"/>
                </a:solidFill>
                <a:latin typeface="Arial"/>
                <a:cs typeface="Arial"/>
              </a:rPr>
              <a:t>(‘</a:t>
            </a:r>
            <a:r>
              <a:rPr sz="3100" b="1" dirty="0">
                <a:solidFill>
                  <a:srgbClr val="FFFFFF"/>
                </a:solidFill>
                <a:latin typeface="Arial"/>
                <a:cs typeface="Arial"/>
              </a:rPr>
              <a:t>primary</a:t>
            </a:r>
            <a:r>
              <a:rPr sz="3100" b="1" spc="-170" dirty="0">
                <a:solidFill>
                  <a:srgbClr val="FFFFFF"/>
                </a:solidFill>
                <a:latin typeface="Arial"/>
                <a:cs typeface="Arial"/>
              </a:rPr>
              <a:t> </a:t>
            </a:r>
            <a:r>
              <a:rPr sz="3100" b="1" dirty="0">
                <a:solidFill>
                  <a:srgbClr val="FFFFFF"/>
                </a:solidFill>
                <a:latin typeface="Arial"/>
                <a:cs typeface="Arial"/>
              </a:rPr>
              <a:t>supply</a:t>
            </a:r>
            <a:r>
              <a:rPr sz="3100" b="1" spc="-165" dirty="0">
                <a:solidFill>
                  <a:srgbClr val="FFFFFF"/>
                </a:solidFill>
                <a:latin typeface="Arial"/>
                <a:cs typeface="Arial"/>
              </a:rPr>
              <a:t> </a:t>
            </a:r>
            <a:r>
              <a:rPr sz="3100" b="1" spc="-10" dirty="0">
                <a:solidFill>
                  <a:srgbClr val="FFFFFF"/>
                </a:solidFill>
                <a:latin typeface="Arial"/>
                <a:cs typeface="Arial"/>
              </a:rPr>
              <a:t>workers’ </a:t>
            </a:r>
            <a:r>
              <a:rPr sz="3100" dirty="0">
                <a:solidFill>
                  <a:srgbClr val="FFFFFF"/>
                </a:solidFill>
                <a:latin typeface="Arial"/>
                <a:cs typeface="Arial"/>
              </a:rPr>
              <a:t>or</a:t>
            </a:r>
            <a:r>
              <a:rPr sz="3100" b="1" spc="-110" dirty="0">
                <a:solidFill>
                  <a:srgbClr val="FFFFFF"/>
                </a:solidFill>
                <a:latin typeface="Arial"/>
                <a:cs typeface="Arial"/>
              </a:rPr>
              <a:t> </a:t>
            </a:r>
            <a:r>
              <a:rPr sz="3100" b="1" dirty="0">
                <a:solidFill>
                  <a:srgbClr val="FFFFFF"/>
                </a:solidFill>
                <a:latin typeface="Arial"/>
                <a:cs typeface="Arial"/>
              </a:rPr>
              <a:t>‘supply</a:t>
            </a:r>
            <a:r>
              <a:rPr sz="3100" b="1" spc="-110" dirty="0">
                <a:solidFill>
                  <a:srgbClr val="FFFFFF"/>
                </a:solidFill>
                <a:latin typeface="Arial"/>
                <a:cs typeface="Arial"/>
              </a:rPr>
              <a:t> </a:t>
            </a:r>
            <a:r>
              <a:rPr sz="3100" b="1" dirty="0">
                <a:solidFill>
                  <a:srgbClr val="FFFFFF"/>
                </a:solidFill>
                <a:latin typeface="Arial"/>
                <a:cs typeface="Arial"/>
              </a:rPr>
              <a:t>chain</a:t>
            </a:r>
            <a:r>
              <a:rPr sz="3100" b="1" spc="-110" dirty="0">
                <a:solidFill>
                  <a:srgbClr val="FFFFFF"/>
                </a:solidFill>
                <a:latin typeface="Arial"/>
                <a:cs typeface="Arial"/>
              </a:rPr>
              <a:t> </a:t>
            </a:r>
            <a:r>
              <a:rPr sz="3100" b="1" spc="-10" dirty="0">
                <a:solidFill>
                  <a:srgbClr val="FFFFFF"/>
                </a:solidFill>
                <a:latin typeface="Arial"/>
                <a:cs typeface="Arial"/>
              </a:rPr>
              <a:t>workers’</a:t>
            </a:r>
            <a:r>
              <a:rPr sz="3100" spc="-10" dirty="0">
                <a:solidFill>
                  <a:srgbClr val="FFFFFF"/>
                </a:solidFill>
                <a:latin typeface="Arial"/>
                <a:cs typeface="Arial"/>
              </a:rPr>
              <a:t>)</a:t>
            </a:r>
            <a:endParaRPr sz="3100" dirty="0">
              <a:latin typeface="Arial"/>
              <a:cs typeface="Arial"/>
            </a:endParaRPr>
          </a:p>
        </p:txBody>
      </p:sp>
      <p:grpSp>
        <p:nvGrpSpPr>
          <p:cNvPr id="24" name="object 24"/>
          <p:cNvGrpSpPr/>
          <p:nvPr/>
        </p:nvGrpSpPr>
        <p:grpSpPr>
          <a:xfrm>
            <a:off x="7483884" y="5633610"/>
            <a:ext cx="3251200" cy="4074160"/>
            <a:chOff x="7483884" y="5633610"/>
            <a:chExt cx="3251200" cy="4074160"/>
          </a:xfrm>
        </p:grpSpPr>
        <p:pic>
          <p:nvPicPr>
            <p:cNvPr id="25" name="object 25"/>
            <p:cNvPicPr/>
            <p:nvPr/>
          </p:nvPicPr>
          <p:blipFill>
            <a:blip r:embed="rId7" cstate="print"/>
            <a:stretch>
              <a:fillRect/>
            </a:stretch>
          </p:blipFill>
          <p:spPr>
            <a:xfrm>
              <a:off x="7572570" y="7070362"/>
              <a:ext cx="3044548" cy="2637369"/>
            </a:xfrm>
            <a:prstGeom prst="rect">
              <a:avLst/>
            </a:prstGeom>
          </p:spPr>
        </p:pic>
        <p:sp>
          <p:nvSpPr>
            <p:cNvPr id="26" name="object 26"/>
            <p:cNvSpPr/>
            <p:nvPr/>
          </p:nvSpPr>
          <p:spPr>
            <a:xfrm>
              <a:off x="7483884" y="9541198"/>
              <a:ext cx="3251200" cy="167005"/>
            </a:xfrm>
            <a:custGeom>
              <a:avLst/>
              <a:gdLst/>
              <a:ahLst/>
              <a:cxnLst/>
              <a:rect l="l" t="t" r="r" b="b"/>
              <a:pathLst>
                <a:path w="3251200" h="167004">
                  <a:moveTo>
                    <a:pt x="3247388" y="0"/>
                  </a:moveTo>
                  <a:lnTo>
                    <a:pt x="3434" y="0"/>
                  </a:lnTo>
                  <a:lnTo>
                    <a:pt x="0" y="3162"/>
                  </a:lnTo>
                  <a:lnTo>
                    <a:pt x="0" y="163408"/>
                  </a:lnTo>
                  <a:lnTo>
                    <a:pt x="3434" y="166570"/>
                  </a:lnTo>
                  <a:lnTo>
                    <a:pt x="3243189" y="166570"/>
                  </a:lnTo>
                  <a:lnTo>
                    <a:pt x="3247388" y="166570"/>
                  </a:lnTo>
                  <a:lnTo>
                    <a:pt x="3250832" y="163408"/>
                  </a:lnTo>
                  <a:lnTo>
                    <a:pt x="3250832" y="3162"/>
                  </a:lnTo>
                  <a:lnTo>
                    <a:pt x="3247388" y="0"/>
                  </a:lnTo>
                  <a:close/>
                </a:path>
              </a:pathLst>
            </a:custGeom>
            <a:solidFill>
              <a:srgbClr val="1C1938"/>
            </a:solidFill>
          </p:spPr>
          <p:txBody>
            <a:bodyPr wrap="square" lIns="0" tIns="0" rIns="0" bIns="0" rtlCol="0"/>
            <a:lstStyle/>
            <a:p>
              <a:endParaRPr/>
            </a:p>
          </p:txBody>
        </p:sp>
        <p:pic>
          <p:nvPicPr>
            <p:cNvPr id="27" name="object 27"/>
            <p:cNvPicPr/>
            <p:nvPr/>
          </p:nvPicPr>
          <p:blipFill>
            <a:blip r:embed="rId8" cstate="print"/>
            <a:stretch>
              <a:fillRect/>
            </a:stretch>
          </p:blipFill>
          <p:spPr>
            <a:xfrm>
              <a:off x="8410618" y="5633610"/>
              <a:ext cx="1397359" cy="1698858"/>
            </a:xfrm>
            <a:prstGeom prst="rect">
              <a:avLst/>
            </a:prstGeom>
          </p:spPr>
        </p:pic>
      </p:grpSp>
      <p:sp>
        <p:nvSpPr>
          <p:cNvPr id="28" name="object 28"/>
          <p:cNvSpPr txBox="1">
            <a:spLocks noGrp="1"/>
          </p:cNvSpPr>
          <p:nvPr>
            <p:ph type="sldNum" sz="quarter" idx="7"/>
          </p:nvPr>
        </p:nvSpPr>
        <p:spPr>
          <a:prstGeom prst="rect">
            <a:avLst/>
          </a:prstGeom>
        </p:spPr>
        <p:txBody>
          <a:bodyPr vert="horz" wrap="square" lIns="0" tIns="227835" rIns="0" bIns="0" rtlCol="0">
            <a:spAutoFit/>
          </a:bodyPr>
          <a:lstStyle/>
          <a:p>
            <a:pPr marL="53975">
              <a:lnSpc>
                <a:spcPct val="100000"/>
              </a:lnSpc>
              <a:spcBef>
                <a:spcPts val="1130"/>
              </a:spcBef>
            </a:pPr>
            <a:fld id="{81D60167-4931-47E6-BA6A-407CBD079E47}" type="slidenum">
              <a:rPr spc="-25" dirty="0"/>
              <a:t>19</a:t>
            </a:fld>
            <a:endParaRPr spc="-25"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160270" cy="2160270"/>
          </a:xfrm>
          <a:custGeom>
            <a:avLst/>
            <a:gdLst/>
            <a:ahLst/>
            <a:cxnLst/>
            <a:rect l="l" t="t" r="r" b="b"/>
            <a:pathLst>
              <a:path w="2160270" h="2160270">
                <a:moveTo>
                  <a:pt x="2159825" y="0"/>
                </a:moveTo>
                <a:lnTo>
                  <a:pt x="0" y="0"/>
                </a:lnTo>
                <a:lnTo>
                  <a:pt x="0" y="2159814"/>
                </a:lnTo>
                <a:lnTo>
                  <a:pt x="2159825" y="0"/>
                </a:lnTo>
                <a:close/>
              </a:path>
            </a:pathLst>
          </a:custGeom>
          <a:solidFill>
            <a:srgbClr val="E84610"/>
          </a:solidFill>
        </p:spPr>
        <p:txBody>
          <a:bodyPr wrap="square" lIns="0" tIns="0" rIns="0" bIns="0" rtlCol="0"/>
          <a:lstStyle/>
          <a:p>
            <a:endParaRPr/>
          </a:p>
        </p:txBody>
      </p:sp>
      <p:sp>
        <p:nvSpPr>
          <p:cNvPr id="3" name="object 3"/>
          <p:cNvSpPr/>
          <p:nvPr/>
        </p:nvSpPr>
        <p:spPr>
          <a:xfrm>
            <a:off x="16715589" y="9665061"/>
            <a:ext cx="1015365" cy="1015365"/>
          </a:xfrm>
          <a:custGeom>
            <a:avLst/>
            <a:gdLst/>
            <a:ahLst/>
            <a:cxnLst/>
            <a:rect l="l" t="t" r="r" b="b"/>
            <a:pathLst>
              <a:path w="1015365" h="1015365">
                <a:moveTo>
                  <a:pt x="742289" y="337223"/>
                </a:moveTo>
                <a:lnTo>
                  <a:pt x="741362" y="336207"/>
                </a:lnTo>
                <a:lnTo>
                  <a:pt x="726528" y="320167"/>
                </a:lnTo>
                <a:lnTo>
                  <a:pt x="507606" y="83273"/>
                </a:lnTo>
                <a:lnTo>
                  <a:pt x="410730" y="188099"/>
                </a:lnTo>
                <a:lnTo>
                  <a:pt x="410730" y="378383"/>
                </a:lnTo>
                <a:lnTo>
                  <a:pt x="356666" y="432917"/>
                </a:lnTo>
                <a:lnTo>
                  <a:pt x="306489" y="374738"/>
                </a:lnTo>
                <a:lnTo>
                  <a:pt x="360603" y="320167"/>
                </a:lnTo>
                <a:lnTo>
                  <a:pt x="410730" y="378383"/>
                </a:lnTo>
                <a:lnTo>
                  <a:pt x="410730" y="188099"/>
                </a:lnTo>
                <a:lnTo>
                  <a:pt x="115417" y="507619"/>
                </a:lnTo>
                <a:lnTo>
                  <a:pt x="214985" y="615340"/>
                </a:lnTo>
                <a:lnTo>
                  <a:pt x="271614" y="615302"/>
                </a:lnTo>
                <a:lnTo>
                  <a:pt x="309499" y="437324"/>
                </a:lnTo>
                <a:lnTo>
                  <a:pt x="459841" y="437324"/>
                </a:lnTo>
                <a:lnTo>
                  <a:pt x="460819" y="432917"/>
                </a:lnTo>
                <a:lnTo>
                  <a:pt x="463486" y="420865"/>
                </a:lnTo>
                <a:lnTo>
                  <a:pt x="467131" y="405587"/>
                </a:lnTo>
                <a:lnTo>
                  <a:pt x="470776" y="392061"/>
                </a:lnTo>
                <a:lnTo>
                  <a:pt x="474433" y="380809"/>
                </a:lnTo>
                <a:lnTo>
                  <a:pt x="553008" y="369328"/>
                </a:lnTo>
                <a:lnTo>
                  <a:pt x="547890" y="387223"/>
                </a:lnTo>
                <a:lnTo>
                  <a:pt x="543661" y="404495"/>
                </a:lnTo>
                <a:lnTo>
                  <a:pt x="540016" y="421182"/>
                </a:lnTo>
                <a:lnTo>
                  <a:pt x="536663" y="437324"/>
                </a:lnTo>
                <a:lnTo>
                  <a:pt x="623049" y="437324"/>
                </a:lnTo>
                <a:lnTo>
                  <a:pt x="623671" y="430936"/>
                </a:lnTo>
                <a:lnTo>
                  <a:pt x="624763" y="423976"/>
                </a:lnTo>
                <a:lnTo>
                  <a:pt x="643902" y="370662"/>
                </a:lnTo>
                <a:lnTo>
                  <a:pt x="696493" y="338480"/>
                </a:lnTo>
                <a:lnTo>
                  <a:pt x="722376" y="336207"/>
                </a:lnTo>
                <a:lnTo>
                  <a:pt x="729703" y="336207"/>
                </a:lnTo>
                <a:lnTo>
                  <a:pt x="736269" y="336537"/>
                </a:lnTo>
                <a:lnTo>
                  <a:pt x="742289" y="337223"/>
                </a:lnTo>
                <a:close/>
              </a:path>
              <a:path w="1015365" h="1015365">
                <a:moveTo>
                  <a:pt x="899769" y="507606"/>
                </a:moveTo>
                <a:lnTo>
                  <a:pt x="767054" y="364020"/>
                </a:lnTo>
                <a:lnTo>
                  <a:pt x="747534" y="396278"/>
                </a:lnTo>
                <a:lnTo>
                  <a:pt x="741807" y="393179"/>
                </a:lnTo>
                <a:lnTo>
                  <a:pt x="735622" y="390956"/>
                </a:lnTo>
                <a:lnTo>
                  <a:pt x="727214" y="390956"/>
                </a:lnTo>
                <a:lnTo>
                  <a:pt x="699858" y="437299"/>
                </a:lnTo>
                <a:lnTo>
                  <a:pt x="747991" y="437299"/>
                </a:lnTo>
                <a:lnTo>
                  <a:pt x="727214" y="487654"/>
                </a:lnTo>
                <a:lnTo>
                  <a:pt x="690600" y="487654"/>
                </a:lnTo>
                <a:lnTo>
                  <a:pt x="657479" y="650125"/>
                </a:lnTo>
                <a:lnTo>
                  <a:pt x="646518" y="687489"/>
                </a:lnTo>
                <a:lnTo>
                  <a:pt x="630339" y="720356"/>
                </a:lnTo>
                <a:lnTo>
                  <a:pt x="610184" y="748995"/>
                </a:lnTo>
                <a:lnTo>
                  <a:pt x="587311" y="773722"/>
                </a:lnTo>
                <a:lnTo>
                  <a:pt x="540931" y="733094"/>
                </a:lnTo>
                <a:lnTo>
                  <a:pt x="553847" y="716737"/>
                </a:lnTo>
                <a:lnTo>
                  <a:pt x="565099" y="697611"/>
                </a:lnTo>
                <a:lnTo>
                  <a:pt x="574217" y="675919"/>
                </a:lnTo>
                <a:lnTo>
                  <a:pt x="580669" y="651878"/>
                </a:lnTo>
                <a:lnTo>
                  <a:pt x="613778" y="487654"/>
                </a:lnTo>
                <a:lnTo>
                  <a:pt x="525627" y="487654"/>
                </a:lnTo>
                <a:lnTo>
                  <a:pt x="506209" y="579462"/>
                </a:lnTo>
                <a:lnTo>
                  <a:pt x="503174" y="598944"/>
                </a:lnTo>
                <a:lnTo>
                  <a:pt x="504380" y="610819"/>
                </a:lnTo>
                <a:lnTo>
                  <a:pt x="542391" y="613905"/>
                </a:lnTo>
                <a:lnTo>
                  <a:pt x="541972" y="658025"/>
                </a:lnTo>
                <a:lnTo>
                  <a:pt x="526300" y="664019"/>
                </a:lnTo>
                <a:lnTo>
                  <a:pt x="511327" y="668147"/>
                </a:lnTo>
                <a:lnTo>
                  <a:pt x="497459" y="670521"/>
                </a:lnTo>
                <a:lnTo>
                  <a:pt x="485038" y="671296"/>
                </a:lnTo>
                <a:lnTo>
                  <a:pt x="453504" y="668743"/>
                </a:lnTo>
                <a:lnTo>
                  <a:pt x="431825" y="659536"/>
                </a:lnTo>
                <a:lnTo>
                  <a:pt x="421081" y="641299"/>
                </a:lnTo>
                <a:lnTo>
                  <a:pt x="422313" y="611682"/>
                </a:lnTo>
                <a:lnTo>
                  <a:pt x="448805" y="487654"/>
                </a:lnTo>
                <a:lnTo>
                  <a:pt x="375754" y="487654"/>
                </a:lnTo>
                <a:lnTo>
                  <a:pt x="337832" y="665099"/>
                </a:lnTo>
                <a:lnTo>
                  <a:pt x="260997" y="665099"/>
                </a:lnTo>
                <a:lnTo>
                  <a:pt x="507606" y="931964"/>
                </a:lnTo>
                <a:lnTo>
                  <a:pt x="899769" y="507606"/>
                </a:lnTo>
                <a:close/>
              </a:path>
              <a:path w="1015365" h="1015365">
                <a:moveTo>
                  <a:pt x="1015212" y="507619"/>
                </a:moveTo>
                <a:lnTo>
                  <a:pt x="1012888" y="458736"/>
                </a:lnTo>
                <a:lnTo>
                  <a:pt x="1006068" y="411175"/>
                </a:lnTo>
                <a:lnTo>
                  <a:pt x="994943" y="365125"/>
                </a:lnTo>
                <a:lnTo>
                  <a:pt x="979741" y="320827"/>
                </a:lnTo>
                <a:lnTo>
                  <a:pt x="968730" y="296379"/>
                </a:lnTo>
                <a:lnTo>
                  <a:pt x="968730" y="479158"/>
                </a:lnTo>
                <a:lnTo>
                  <a:pt x="966343" y="527304"/>
                </a:lnTo>
                <a:lnTo>
                  <a:pt x="959358" y="574052"/>
                </a:lnTo>
                <a:lnTo>
                  <a:pt x="948004" y="619188"/>
                </a:lnTo>
                <a:lnTo>
                  <a:pt x="932497" y="662444"/>
                </a:lnTo>
                <a:lnTo>
                  <a:pt x="913079" y="703618"/>
                </a:lnTo>
                <a:lnTo>
                  <a:pt x="889977" y="742442"/>
                </a:lnTo>
                <a:lnTo>
                  <a:pt x="863434" y="778700"/>
                </a:lnTo>
                <a:lnTo>
                  <a:pt x="833678" y="812139"/>
                </a:lnTo>
                <a:lnTo>
                  <a:pt x="800938" y="842530"/>
                </a:lnTo>
                <a:lnTo>
                  <a:pt x="765441" y="869645"/>
                </a:lnTo>
                <a:lnTo>
                  <a:pt x="727417" y="893229"/>
                </a:lnTo>
                <a:lnTo>
                  <a:pt x="687108" y="913066"/>
                </a:lnTo>
                <a:lnTo>
                  <a:pt x="644740" y="928903"/>
                </a:lnTo>
                <a:lnTo>
                  <a:pt x="600544" y="940498"/>
                </a:lnTo>
                <a:lnTo>
                  <a:pt x="554761" y="947635"/>
                </a:lnTo>
                <a:lnTo>
                  <a:pt x="507606" y="950074"/>
                </a:lnTo>
                <a:lnTo>
                  <a:pt x="507606" y="1007059"/>
                </a:lnTo>
                <a:lnTo>
                  <a:pt x="460463" y="1004633"/>
                </a:lnTo>
                <a:lnTo>
                  <a:pt x="414680" y="997496"/>
                </a:lnTo>
                <a:lnTo>
                  <a:pt x="370484" y="985888"/>
                </a:lnTo>
                <a:lnTo>
                  <a:pt x="328117" y="970051"/>
                </a:lnTo>
                <a:lnTo>
                  <a:pt x="287807" y="950226"/>
                </a:lnTo>
                <a:lnTo>
                  <a:pt x="249796" y="926630"/>
                </a:lnTo>
                <a:lnTo>
                  <a:pt x="214299" y="899528"/>
                </a:lnTo>
                <a:lnTo>
                  <a:pt x="181546" y="869124"/>
                </a:lnTo>
                <a:lnTo>
                  <a:pt x="151790" y="835685"/>
                </a:lnTo>
                <a:lnTo>
                  <a:pt x="125247" y="799426"/>
                </a:lnTo>
                <a:lnTo>
                  <a:pt x="102146" y="760603"/>
                </a:lnTo>
                <a:lnTo>
                  <a:pt x="82727" y="719429"/>
                </a:lnTo>
                <a:lnTo>
                  <a:pt x="67221" y="676160"/>
                </a:lnTo>
                <a:lnTo>
                  <a:pt x="55854" y="631024"/>
                </a:lnTo>
                <a:lnTo>
                  <a:pt x="48869" y="584263"/>
                </a:lnTo>
                <a:lnTo>
                  <a:pt x="46494" y="536117"/>
                </a:lnTo>
                <a:lnTo>
                  <a:pt x="48869" y="487959"/>
                </a:lnTo>
                <a:lnTo>
                  <a:pt x="55854" y="441198"/>
                </a:lnTo>
                <a:lnTo>
                  <a:pt x="67221" y="396074"/>
                </a:lnTo>
                <a:lnTo>
                  <a:pt x="82727" y="352806"/>
                </a:lnTo>
                <a:lnTo>
                  <a:pt x="102146" y="311632"/>
                </a:lnTo>
                <a:lnTo>
                  <a:pt x="125247" y="272808"/>
                </a:lnTo>
                <a:lnTo>
                  <a:pt x="151790" y="236550"/>
                </a:lnTo>
                <a:lnTo>
                  <a:pt x="181546" y="203098"/>
                </a:lnTo>
                <a:lnTo>
                  <a:pt x="214299" y="172707"/>
                </a:lnTo>
                <a:lnTo>
                  <a:pt x="249796" y="145592"/>
                </a:lnTo>
                <a:lnTo>
                  <a:pt x="287807" y="122008"/>
                </a:lnTo>
                <a:lnTo>
                  <a:pt x="328117" y="102171"/>
                </a:lnTo>
                <a:lnTo>
                  <a:pt x="370484" y="86334"/>
                </a:lnTo>
                <a:lnTo>
                  <a:pt x="414680" y="74739"/>
                </a:lnTo>
                <a:lnTo>
                  <a:pt x="460463" y="67602"/>
                </a:lnTo>
                <a:lnTo>
                  <a:pt x="507606" y="65163"/>
                </a:lnTo>
                <a:lnTo>
                  <a:pt x="507606" y="8204"/>
                </a:lnTo>
                <a:lnTo>
                  <a:pt x="554761" y="10642"/>
                </a:lnTo>
                <a:lnTo>
                  <a:pt x="600544" y="17767"/>
                </a:lnTo>
                <a:lnTo>
                  <a:pt x="644740" y="29375"/>
                </a:lnTo>
                <a:lnTo>
                  <a:pt x="687108" y="45212"/>
                </a:lnTo>
                <a:lnTo>
                  <a:pt x="727417" y="65036"/>
                </a:lnTo>
                <a:lnTo>
                  <a:pt x="765441" y="88633"/>
                </a:lnTo>
                <a:lnTo>
                  <a:pt x="800938" y="115735"/>
                </a:lnTo>
                <a:lnTo>
                  <a:pt x="833678" y="146126"/>
                </a:lnTo>
                <a:lnTo>
                  <a:pt x="863434" y="179578"/>
                </a:lnTo>
                <a:lnTo>
                  <a:pt x="889977" y="215823"/>
                </a:lnTo>
                <a:lnTo>
                  <a:pt x="913079" y="254660"/>
                </a:lnTo>
                <a:lnTo>
                  <a:pt x="932497" y="295833"/>
                </a:lnTo>
                <a:lnTo>
                  <a:pt x="948004" y="339102"/>
                </a:lnTo>
                <a:lnTo>
                  <a:pt x="959358" y="384238"/>
                </a:lnTo>
                <a:lnTo>
                  <a:pt x="966343" y="430999"/>
                </a:lnTo>
                <a:lnTo>
                  <a:pt x="968730" y="479158"/>
                </a:lnTo>
                <a:lnTo>
                  <a:pt x="968730" y="296379"/>
                </a:lnTo>
                <a:lnTo>
                  <a:pt x="937945" y="238290"/>
                </a:lnTo>
                <a:lnTo>
                  <a:pt x="911783" y="200482"/>
                </a:lnTo>
                <a:lnTo>
                  <a:pt x="882383" y="165265"/>
                </a:lnTo>
                <a:lnTo>
                  <a:pt x="849972" y="132854"/>
                </a:lnTo>
                <a:lnTo>
                  <a:pt x="814755" y="103454"/>
                </a:lnTo>
                <a:lnTo>
                  <a:pt x="776947" y="77292"/>
                </a:lnTo>
                <a:lnTo>
                  <a:pt x="736765" y="54571"/>
                </a:lnTo>
                <a:lnTo>
                  <a:pt x="694410" y="35496"/>
                </a:lnTo>
                <a:lnTo>
                  <a:pt x="650113" y="20294"/>
                </a:lnTo>
                <a:lnTo>
                  <a:pt x="604062" y="9169"/>
                </a:lnTo>
                <a:lnTo>
                  <a:pt x="556501" y="2336"/>
                </a:lnTo>
                <a:lnTo>
                  <a:pt x="507606" y="12"/>
                </a:lnTo>
                <a:lnTo>
                  <a:pt x="458724" y="2324"/>
                </a:lnTo>
                <a:lnTo>
                  <a:pt x="411149" y="9156"/>
                </a:lnTo>
                <a:lnTo>
                  <a:pt x="365112" y="20281"/>
                </a:lnTo>
                <a:lnTo>
                  <a:pt x="320802" y="35483"/>
                </a:lnTo>
                <a:lnTo>
                  <a:pt x="278460" y="54559"/>
                </a:lnTo>
                <a:lnTo>
                  <a:pt x="238264" y="77279"/>
                </a:lnTo>
                <a:lnTo>
                  <a:pt x="200456" y="103441"/>
                </a:lnTo>
                <a:lnTo>
                  <a:pt x="165239" y="132842"/>
                </a:lnTo>
                <a:lnTo>
                  <a:pt x="132829" y="165252"/>
                </a:lnTo>
                <a:lnTo>
                  <a:pt x="103441" y="200469"/>
                </a:lnTo>
                <a:lnTo>
                  <a:pt x="77266" y="238277"/>
                </a:lnTo>
                <a:lnTo>
                  <a:pt x="54546" y="278460"/>
                </a:lnTo>
                <a:lnTo>
                  <a:pt x="35471" y="320814"/>
                </a:lnTo>
                <a:lnTo>
                  <a:pt x="20269" y="365112"/>
                </a:lnTo>
                <a:lnTo>
                  <a:pt x="9156" y="411162"/>
                </a:lnTo>
                <a:lnTo>
                  <a:pt x="2324" y="458724"/>
                </a:lnTo>
                <a:lnTo>
                  <a:pt x="0" y="507619"/>
                </a:lnTo>
                <a:lnTo>
                  <a:pt x="2324" y="556501"/>
                </a:lnTo>
                <a:lnTo>
                  <a:pt x="9156" y="604075"/>
                </a:lnTo>
                <a:lnTo>
                  <a:pt x="20269" y="650125"/>
                </a:lnTo>
                <a:lnTo>
                  <a:pt x="35471" y="694436"/>
                </a:lnTo>
                <a:lnTo>
                  <a:pt x="54546" y="736790"/>
                </a:lnTo>
                <a:lnTo>
                  <a:pt x="77266" y="776973"/>
                </a:lnTo>
                <a:lnTo>
                  <a:pt x="103441" y="814781"/>
                </a:lnTo>
                <a:lnTo>
                  <a:pt x="132829" y="849998"/>
                </a:lnTo>
                <a:lnTo>
                  <a:pt x="165239" y="882408"/>
                </a:lnTo>
                <a:lnTo>
                  <a:pt x="200456" y="911809"/>
                </a:lnTo>
                <a:lnTo>
                  <a:pt x="238264" y="937983"/>
                </a:lnTo>
                <a:lnTo>
                  <a:pt x="278460" y="960704"/>
                </a:lnTo>
                <a:lnTo>
                  <a:pt x="320802" y="979779"/>
                </a:lnTo>
                <a:lnTo>
                  <a:pt x="365112" y="994981"/>
                </a:lnTo>
                <a:lnTo>
                  <a:pt x="411149" y="1006094"/>
                </a:lnTo>
                <a:lnTo>
                  <a:pt x="458724" y="1012926"/>
                </a:lnTo>
                <a:lnTo>
                  <a:pt x="507606" y="1015250"/>
                </a:lnTo>
                <a:lnTo>
                  <a:pt x="556501" y="1012913"/>
                </a:lnTo>
                <a:lnTo>
                  <a:pt x="604062" y="1006081"/>
                </a:lnTo>
                <a:lnTo>
                  <a:pt x="650113" y="994956"/>
                </a:lnTo>
                <a:lnTo>
                  <a:pt x="694410" y="979754"/>
                </a:lnTo>
                <a:lnTo>
                  <a:pt x="736765" y="960678"/>
                </a:lnTo>
                <a:lnTo>
                  <a:pt x="776947" y="937958"/>
                </a:lnTo>
                <a:lnTo>
                  <a:pt x="814755" y="911796"/>
                </a:lnTo>
                <a:lnTo>
                  <a:pt x="849972" y="882396"/>
                </a:lnTo>
                <a:lnTo>
                  <a:pt x="882383" y="849985"/>
                </a:lnTo>
                <a:lnTo>
                  <a:pt x="911783" y="814768"/>
                </a:lnTo>
                <a:lnTo>
                  <a:pt x="937945" y="776960"/>
                </a:lnTo>
                <a:lnTo>
                  <a:pt x="960666" y="736777"/>
                </a:lnTo>
                <a:lnTo>
                  <a:pt x="979741" y="694423"/>
                </a:lnTo>
                <a:lnTo>
                  <a:pt x="994943" y="650125"/>
                </a:lnTo>
                <a:lnTo>
                  <a:pt x="1006068" y="604075"/>
                </a:lnTo>
                <a:lnTo>
                  <a:pt x="1012888" y="556514"/>
                </a:lnTo>
                <a:lnTo>
                  <a:pt x="1015212" y="507619"/>
                </a:lnTo>
                <a:close/>
              </a:path>
            </a:pathLst>
          </a:custGeom>
          <a:solidFill>
            <a:srgbClr val="010202"/>
          </a:solidFill>
        </p:spPr>
        <p:txBody>
          <a:bodyPr wrap="square" lIns="0" tIns="0" rIns="0" bIns="0" rtlCol="0"/>
          <a:lstStyle/>
          <a:p>
            <a:endParaRPr/>
          </a:p>
        </p:txBody>
      </p:sp>
      <p:sp>
        <p:nvSpPr>
          <p:cNvPr id="4" name="object 4"/>
          <p:cNvSpPr/>
          <p:nvPr/>
        </p:nvSpPr>
        <p:spPr>
          <a:xfrm>
            <a:off x="17873938" y="10396706"/>
            <a:ext cx="1227455" cy="135890"/>
          </a:xfrm>
          <a:custGeom>
            <a:avLst/>
            <a:gdLst/>
            <a:ahLst/>
            <a:cxnLst/>
            <a:rect l="l" t="t" r="r" b="b"/>
            <a:pathLst>
              <a:path w="1227455" h="135890">
                <a:moveTo>
                  <a:pt x="85212" y="3287"/>
                </a:moveTo>
                <a:lnTo>
                  <a:pt x="0" y="3287"/>
                </a:lnTo>
                <a:lnTo>
                  <a:pt x="0" y="132069"/>
                </a:lnTo>
                <a:lnTo>
                  <a:pt x="23884" y="132069"/>
                </a:lnTo>
                <a:lnTo>
                  <a:pt x="23884" y="77536"/>
                </a:lnTo>
                <a:lnTo>
                  <a:pt x="77704" y="77536"/>
                </a:lnTo>
                <a:lnTo>
                  <a:pt x="77704" y="56930"/>
                </a:lnTo>
                <a:lnTo>
                  <a:pt x="23884" y="56930"/>
                </a:lnTo>
                <a:lnTo>
                  <a:pt x="23884" y="24784"/>
                </a:lnTo>
                <a:lnTo>
                  <a:pt x="85212" y="24784"/>
                </a:lnTo>
                <a:lnTo>
                  <a:pt x="85212" y="3287"/>
                </a:lnTo>
                <a:close/>
              </a:path>
              <a:path w="1227455" h="135890">
                <a:moveTo>
                  <a:pt x="212035" y="3287"/>
                </a:moveTo>
                <a:lnTo>
                  <a:pt x="120446" y="3287"/>
                </a:lnTo>
                <a:lnTo>
                  <a:pt x="120446" y="132069"/>
                </a:lnTo>
                <a:lnTo>
                  <a:pt x="216569" y="132069"/>
                </a:lnTo>
                <a:lnTo>
                  <a:pt x="216569" y="110394"/>
                </a:lnTo>
                <a:lnTo>
                  <a:pt x="144152" y="110394"/>
                </a:lnTo>
                <a:lnTo>
                  <a:pt x="144152" y="75892"/>
                </a:lnTo>
                <a:lnTo>
                  <a:pt x="206203" y="75892"/>
                </a:lnTo>
                <a:lnTo>
                  <a:pt x="206203" y="55108"/>
                </a:lnTo>
                <a:lnTo>
                  <a:pt x="144152" y="55108"/>
                </a:lnTo>
                <a:lnTo>
                  <a:pt x="144152" y="24784"/>
                </a:lnTo>
                <a:lnTo>
                  <a:pt x="212035" y="24784"/>
                </a:lnTo>
                <a:lnTo>
                  <a:pt x="212035" y="3287"/>
                </a:lnTo>
                <a:close/>
              </a:path>
              <a:path w="1227455" h="135890">
                <a:moveTo>
                  <a:pt x="301603" y="3287"/>
                </a:moveTo>
                <a:lnTo>
                  <a:pt x="255479" y="3287"/>
                </a:lnTo>
                <a:lnTo>
                  <a:pt x="255479" y="132069"/>
                </a:lnTo>
                <a:lnTo>
                  <a:pt x="296713" y="132069"/>
                </a:lnTo>
                <a:lnTo>
                  <a:pt x="307766" y="131821"/>
                </a:lnTo>
                <a:lnTo>
                  <a:pt x="350264" y="114062"/>
                </a:lnTo>
                <a:lnTo>
                  <a:pt x="352516" y="110394"/>
                </a:lnTo>
                <a:lnTo>
                  <a:pt x="279551" y="110394"/>
                </a:lnTo>
                <a:lnTo>
                  <a:pt x="279551" y="25140"/>
                </a:lnTo>
                <a:lnTo>
                  <a:pt x="351549" y="25140"/>
                </a:lnTo>
                <a:lnTo>
                  <a:pt x="339769" y="13308"/>
                </a:lnTo>
                <a:lnTo>
                  <a:pt x="329690" y="7694"/>
                </a:lnTo>
                <a:lnTo>
                  <a:pt x="319818" y="4744"/>
                </a:lnTo>
                <a:lnTo>
                  <a:pt x="310380" y="3571"/>
                </a:lnTo>
                <a:lnTo>
                  <a:pt x="301603" y="3287"/>
                </a:lnTo>
                <a:close/>
              </a:path>
              <a:path w="1227455" h="135890">
                <a:moveTo>
                  <a:pt x="351549" y="25140"/>
                </a:moveTo>
                <a:lnTo>
                  <a:pt x="292315" y="25140"/>
                </a:lnTo>
                <a:lnTo>
                  <a:pt x="302415" y="25319"/>
                </a:lnTo>
                <a:lnTo>
                  <a:pt x="309319" y="25774"/>
                </a:lnTo>
                <a:lnTo>
                  <a:pt x="338493" y="58769"/>
                </a:lnTo>
                <a:lnTo>
                  <a:pt x="339057" y="68950"/>
                </a:lnTo>
                <a:lnTo>
                  <a:pt x="337369" y="85768"/>
                </a:lnTo>
                <a:lnTo>
                  <a:pt x="301406" y="110219"/>
                </a:lnTo>
                <a:lnTo>
                  <a:pt x="289781" y="110394"/>
                </a:lnTo>
                <a:lnTo>
                  <a:pt x="352516" y="110394"/>
                </a:lnTo>
                <a:lnTo>
                  <a:pt x="358473" y="100690"/>
                </a:lnTo>
                <a:lnTo>
                  <a:pt x="363120" y="85225"/>
                </a:lnTo>
                <a:lnTo>
                  <a:pt x="364585" y="68772"/>
                </a:lnTo>
                <a:lnTo>
                  <a:pt x="363735" y="56149"/>
                </a:lnTo>
                <a:lnTo>
                  <a:pt x="360250" y="41303"/>
                </a:lnTo>
                <a:lnTo>
                  <a:pt x="352729" y="26325"/>
                </a:lnTo>
                <a:lnTo>
                  <a:pt x="351549" y="25140"/>
                </a:lnTo>
                <a:close/>
              </a:path>
              <a:path w="1227455" h="135890">
                <a:moveTo>
                  <a:pt x="492110" y="3287"/>
                </a:moveTo>
                <a:lnTo>
                  <a:pt x="400532" y="3287"/>
                </a:lnTo>
                <a:lnTo>
                  <a:pt x="400532" y="132069"/>
                </a:lnTo>
                <a:lnTo>
                  <a:pt x="496686" y="132069"/>
                </a:lnTo>
                <a:lnTo>
                  <a:pt x="496686" y="110394"/>
                </a:lnTo>
                <a:lnTo>
                  <a:pt x="424238" y="110394"/>
                </a:lnTo>
                <a:lnTo>
                  <a:pt x="424238" y="75892"/>
                </a:lnTo>
                <a:lnTo>
                  <a:pt x="486288" y="75892"/>
                </a:lnTo>
                <a:lnTo>
                  <a:pt x="486288" y="55108"/>
                </a:lnTo>
                <a:lnTo>
                  <a:pt x="424238" y="55108"/>
                </a:lnTo>
                <a:lnTo>
                  <a:pt x="424238" y="24784"/>
                </a:lnTo>
                <a:lnTo>
                  <a:pt x="492110" y="24784"/>
                </a:lnTo>
                <a:lnTo>
                  <a:pt x="492110" y="3287"/>
                </a:lnTo>
                <a:close/>
              </a:path>
              <a:path w="1227455" h="135890">
                <a:moveTo>
                  <a:pt x="578443" y="3287"/>
                </a:moveTo>
                <a:lnTo>
                  <a:pt x="537397" y="3287"/>
                </a:lnTo>
                <a:lnTo>
                  <a:pt x="537397" y="132069"/>
                </a:lnTo>
                <a:lnTo>
                  <a:pt x="561281" y="132069"/>
                </a:lnTo>
                <a:lnTo>
                  <a:pt x="561281" y="84259"/>
                </a:lnTo>
                <a:lnTo>
                  <a:pt x="609783" y="84259"/>
                </a:lnTo>
                <a:lnTo>
                  <a:pt x="607300" y="79714"/>
                </a:lnTo>
                <a:lnTo>
                  <a:pt x="614337" y="76729"/>
                </a:lnTo>
                <a:lnTo>
                  <a:pt x="622702" y="70436"/>
                </a:lnTo>
                <a:lnTo>
                  <a:pt x="626718" y="64406"/>
                </a:lnTo>
                <a:lnTo>
                  <a:pt x="561281" y="64406"/>
                </a:lnTo>
                <a:lnTo>
                  <a:pt x="561281" y="24072"/>
                </a:lnTo>
                <a:lnTo>
                  <a:pt x="627760" y="24072"/>
                </a:lnTo>
                <a:lnTo>
                  <a:pt x="624029" y="18188"/>
                </a:lnTo>
                <a:lnTo>
                  <a:pt x="618431" y="12554"/>
                </a:lnTo>
                <a:lnTo>
                  <a:pt x="609825" y="7297"/>
                </a:lnTo>
                <a:lnTo>
                  <a:pt x="600632" y="4579"/>
                </a:lnTo>
                <a:lnTo>
                  <a:pt x="590341" y="3532"/>
                </a:lnTo>
                <a:lnTo>
                  <a:pt x="578443" y="3287"/>
                </a:lnTo>
                <a:close/>
              </a:path>
              <a:path w="1227455" h="135890">
                <a:moveTo>
                  <a:pt x="609783" y="84259"/>
                </a:moveTo>
                <a:lnTo>
                  <a:pt x="582840" y="84259"/>
                </a:lnTo>
                <a:lnTo>
                  <a:pt x="608379" y="132069"/>
                </a:lnTo>
                <a:lnTo>
                  <a:pt x="635907" y="132069"/>
                </a:lnTo>
                <a:lnTo>
                  <a:pt x="609783" y="84259"/>
                </a:lnTo>
                <a:close/>
              </a:path>
              <a:path w="1227455" h="135890">
                <a:moveTo>
                  <a:pt x="627760" y="24072"/>
                </a:moveTo>
                <a:lnTo>
                  <a:pt x="572432" y="24072"/>
                </a:lnTo>
                <a:lnTo>
                  <a:pt x="581712" y="24139"/>
                </a:lnTo>
                <a:lnTo>
                  <a:pt x="588626" y="24478"/>
                </a:lnTo>
                <a:lnTo>
                  <a:pt x="608156" y="44312"/>
                </a:lnTo>
                <a:lnTo>
                  <a:pt x="605407" y="55155"/>
                </a:lnTo>
                <a:lnTo>
                  <a:pt x="598863" y="61077"/>
                </a:lnTo>
                <a:lnTo>
                  <a:pt x="591326" y="63508"/>
                </a:lnTo>
                <a:lnTo>
                  <a:pt x="585552" y="64050"/>
                </a:lnTo>
                <a:lnTo>
                  <a:pt x="581018" y="64228"/>
                </a:lnTo>
                <a:lnTo>
                  <a:pt x="577909" y="64406"/>
                </a:lnTo>
                <a:lnTo>
                  <a:pt x="626718" y="64406"/>
                </a:lnTo>
                <a:lnTo>
                  <a:pt x="629698" y="59932"/>
                </a:lnTo>
                <a:lnTo>
                  <a:pt x="632629" y="44312"/>
                </a:lnTo>
                <a:lnTo>
                  <a:pt x="631537" y="33967"/>
                </a:lnTo>
                <a:lnTo>
                  <a:pt x="628534" y="25291"/>
                </a:lnTo>
                <a:lnTo>
                  <a:pt x="627760" y="24072"/>
                </a:lnTo>
                <a:close/>
              </a:path>
              <a:path w="1227455" h="135890">
                <a:moveTo>
                  <a:pt x="727171" y="3287"/>
                </a:moveTo>
                <a:lnTo>
                  <a:pt x="699821" y="3287"/>
                </a:lnTo>
                <a:lnTo>
                  <a:pt x="656367" y="132069"/>
                </a:lnTo>
                <a:lnTo>
                  <a:pt x="682125" y="132069"/>
                </a:lnTo>
                <a:lnTo>
                  <a:pt x="689591" y="106897"/>
                </a:lnTo>
                <a:lnTo>
                  <a:pt x="762536" y="106897"/>
                </a:lnTo>
                <a:lnTo>
                  <a:pt x="755381" y="85934"/>
                </a:lnTo>
                <a:lnTo>
                  <a:pt x="695957" y="85934"/>
                </a:lnTo>
                <a:lnTo>
                  <a:pt x="713831" y="26606"/>
                </a:lnTo>
                <a:lnTo>
                  <a:pt x="735130" y="26606"/>
                </a:lnTo>
                <a:lnTo>
                  <a:pt x="727171" y="3287"/>
                </a:lnTo>
                <a:close/>
              </a:path>
              <a:path w="1227455" h="135890">
                <a:moveTo>
                  <a:pt x="762536" y="106897"/>
                </a:moveTo>
                <a:lnTo>
                  <a:pt x="737935" y="106897"/>
                </a:lnTo>
                <a:lnTo>
                  <a:pt x="745411" y="132069"/>
                </a:lnTo>
                <a:lnTo>
                  <a:pt x="771128" y="132069"/>
                </a:lnTo>
                <a:lnTo>
                  <a:pt x="762536" y="106897"/>
                </a:lnTo>
                <a:close/>
              </a:path>
              <a:path w="1227455" h="135890">
                <a:moveTo>
                  <a:pt x="735130" y="26606"/>
                </a:moveTo>
                <a:lnTo>
                  <a:pt x="713831" y="26606"/>
                </a:lnTo>
                <a:lnTo>
                  <a:pt x="731537" y="85934"/>
                </a:lnTo>
                <a:lnTo>
                  <a:pt x="755381" y="85934"/>
                </a:lnTo>
                <a:lnTo>
                  <a:pt x="735130"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28" y="3256"/>
                </a:moveTo>
                <a:lnTo>
                  <a:pt x="904412" y="3256"/>
                </a:lnTo>
                <a:lnTo>
                  <a:pt x="904412" y="132069"/>
                </a:lnTo>
                <a:lnTo>
                  <a:pt x="928128" y="132069"/>
                </a:lnTo>
                <a:lnTo>
                  <a:pt x="928128" y="3256"/>
                </a:lnTo>
                <a:close/>
              </a:path>
              <a:path w="1227455" h="135890">
                <a:moveTo>
                  <a:pt x="1028293" y="0"/>
                </a:moveTo>
                <a:lnTo>
                  <a:pt x="1003772" y="5058"/>
                </a:lnTo>
                <a:lnTo>
                  <a:pt x="984168" y="19146"/>
                </a:lnTo>
                <a:lnTo>
                  <a:pt x="971170" y="40631"/>
                </a:lnTo>
                <a:lnTo>
                  <a:pt x="966462" y="67882"/>
                </a:lnTo>
                <a:lnTo>
                  <a:pt x="967342" y="80117"/>
                </a:lnTo>
                <a:lnTo>
                  <a:pt x="983593" y="115692"/>
                </a:lnTo>
                <a:lnTo>
                  <a:pt x="1027937" y="135357"/>
                </a:lnTo>
                <a:lnTo>
                  <a:pt x="1054325" y="129964"/>
                </a:lnTo>
                <a:lnTo>
                  <a:pt x="1073752" y="115335"/>
                </a:lnTo>
                <a:lnTo>
                  <a:pt x="1074991" y="113116"/>
                </a:lnTo>
                <a:lnTo>
                  <a:pt x="1028680" y="113116"/>
                </a:lnTo>
                <a:lnTo>
                  <a:pt x="1013811" y="109952"/>
                </a:lnTo>
                <a:lnTo>
                  <a:pt x="1001945" y="100817"/>
                </a:lnTo>
                <a:lnTo>
                  <a:pt x="994089" y="86245"/>
                </a:lnTo>
                <a:lnTo>
                  <a:pt x="991247" y="66772"/>
                </a:lnTo>
                <a:lnTo>
                  <a:pt x="993905" y="48464"/>
                </a:lnTo>
                <a:lnTo>
                  <a:pt x="1001407" y="34341"/>
                </a:lnTo>
                <a:lnTo>
                  <a:pt x="1013047" y="25249"/>
                </a:lnTo>
                <a:lnTo>
                  <a:pt x="1028115" y="22030"/>
                </a:lnTo>
                <a:lnTo>
                  <a:pt x="1074228" y="22030"/>
                </a:lnTo>
                <a:lnTo>
                  <a:pt x="1071189" y="17335"/>
                </a:lnTo>
                <a:lnTo>
                  <a:pt x="1051442" y="4386"/>
                </a:lnTo>
                <a:lnTo>
                  <a:pt x="1028293" y="0"/>
                </a:lnTo>
                <a:close/>
              </a:path>
              <a:path w="1227455" h="135890">
                <a:moveTo>
                  <a:pt x="1074228" y="22030"/>
                </a:moveTo>
                <a:lnTo>
                  <a:pt x="1028115" y="22030"/>
                </a:lnTo>
                <a:lnTo>
                  <a:pt x="1044808" y="26051"/>
                </a:lnTo>
                <a:lnTo>
                  <a:pt x="1056737" y="36784"/>
                </a:lnTo>
                <a:lnTo>
                  <a:pt x="1063804" y="52236"/>
                </a:lnTo>
                <a:lnTo>
                  <a:pt x="1065915" y="70416"/>
                </a:lnTo>
                <a:lnTo>
                  <a:pt x="1062126" y="90186"/>
                </a:lnTo>
                <a:lnTo>
                  <a:pt x="1053117" y="103409"/>
                </a:lnTo>
                <a:lnTo>
                  <a:pt x="1041198" y="110810"/>
                </a:lnTo>
                <a:lnTo>
                  <a:pt x="1028680" y="113116"/>
                </a:lnTo>
                <a:lnTo>
                  <a:pt x="1074991" y="113116"/>
                </a:lnTo>
                <a:lnTo>
                  <a:pt x="1085781" y="93793"/>
                </a:lnTo>
                <a:lnTo>
                  <a:pt x="1089977" y="67662"/>
                </a:lnTo>
                <a:lnTo>
                  <a:pt x="1084909" y="38533"/>
                </a:lnTo>
                <a:lnTo>
                  <a:pt x="1074228" y="22030"/>
                </a:lnTo>
                <a:close/>
              </a:path>
              <a:path w="1227455" h="135890">
                <a:moveTo>
                  <a:pt x="1149640" y="3287"/>
                </a:moveTo>
                <a:lnTo>
                  <a:pt x="1127965" y="3287"/>
                </a:lnTo>
                <a:lnTo>
                  <a:pt x="1127965" y="132069"/>
                </a:lnTo>
                <a:lnTo>
                  <a:pt x="1151462" y="132069"/>
                </a:lnTo>
                <a:lnTo>
                  <a:pt x="1150027" y="41768"/>
                </a:lnTo>
                <a:lnTo>
                  <a:pt x="1173723" y="41768"/>
                </a:lnTo>
                <a:lnTo>
                  <a:pt x="1149640" y="3287"/>
                </a:lnTo>
                <a:close/>
              </a:path>
              <a:path w="1227455" h="135890">
                <a:moveTo>
                  <a:pt x="1173723" y="41768"/>
                </a:moveTo>
                <a:lnTo>
                  <a:pt x="1150027" y="41768"/>
                </a:lnTo>
                <a:lnTo>
                  <a:pt x="1206423" y="132069"/>
                </a:lnTo>
                <a:lnTo>
                  <a:pt x="1227376" y="132069"/>
                </a:lnTo>
                <a:lnTo>
                  <a:pt x="1227376" y="94300"/>
                </a:lnTo>
                <a:lnTo>
                  <a:pt x="1206602" y="94300"/>
                </a:lnTo>
                <a:lnTo>
                  <a:pt x="1173723" y="41768"/>
                </a:lnTo>
                <a:close/>
              </a:path>
              <a:path w="1227455" h="135890">
                <a:moveTo>
                  <a:pt x="1227376" y="3287"/>
                </a:moveTo>
                <a:lnTo>
                  <a:pt x="1203670" y="3287"/>
                </a:lnTo>
                <a:lnTo>
                  <a:pt x="1206602" y="94300"/>
                </a:lnTo>
                <a:lnTo>
                  <a:pt x="1227376" y="94300"/>
                </a:lnTo>
                <a:lnTo>
                  <a:pt x="1227376" y="3287"/>
                </a:lnTo>
                <a:close/>
              </a:path>
            </a:pathLst>
          </a:custGeom>
          <a:solidFill>
            <a:srgbClr val="010202"/>
          </a:solidFill>
        </p:spPr>
        <p:txBody>
          <a:bodyPr wrap="square" lIns="0" tIns="0" rIns="0" bIns="0" rtlCol="0"/>
          <a:lstStyle/>
          <a:p>
            <a:endParaRPr/>
          </a:p>
        </p:txBody>
      </p:sp>
      <p:sp>
        <p:nvSpPr>
          <p:cNvPr id="5" name="object 5"/>
          <p:cNvSpPr/>
          <p:nvPr/>
        </p:nvSpPr>
        <p:spPr>
          <a:xfrm>
            <a:off x="17861336" y="10207575"/>
            <a:ext cx="1036955" cy="135890"/>
          </a:xfrm>
          <a:custGeom>
            <a:avLst/>
            <a:gdLst/>
            <a:ahLst/>
            <a:cxnLst/>
            <a:rect l="l" t="t" r="r" b="b"/>
            <a:pathLst>
              <a:path w="1036955" h="135890">
                <a:moveTo>
                  <a:pt x="24648" y="3287"/>
                </a:moveTo>
                <a:lnTo>
                  <a:pt x="0" y="3287"/>
                </a:lnTo>
                <a:lnTo>
                  <a:pt x="26826" y="132100"/>
                </a:lnTo>
                <a:lnTo>
                  <a:pt x="54940" y="132100"/>
                </a:lnTo>
                <a:lnTo>
                  <a:pt x="61303" y="101452"/>
                </a:lnTo>
                <a:lnTo>
                  <a:pt x="42166" y="101452"/>
                </a:lnTo>
                <a:lnTo>
                  <a:pt x="24648" y="3287"/>
                </a:lnTo>
                <a:close/>
              </a:path>
              <a:path w="1036955" h="135890">
                <a:moveTo>
                  <a:pt x="92830" y="42522"/>
                </a:moveTo>
                <a:lnTo>
                  <a:pt x="73537" y="42522"/>
                </a:lnTo>
                <a:lnTo>
                  <a:pt x="91588" y="132100"/>
                </a:lnTo>
                <a:lnTo>
                  <a:pt x="119703" y="132100"/>
                </a:lnTo>
                <a:lnTo>
                  <a:pt x="126432" y="101452"/>
                </a:lnTo>
                <a:lnTo>
                  <a:pt x="105106" y="101452"/>
                </a:lnTo>
                <a:lnTo>
                  <a:pt x="92830" y="42522"/>
                </a:lnTo>
                <a:close/>
              </a:path>
              <a:path w="1036955" h="135890">
                <a:moveTo>
                  <a:pt x="84657" y="3287"/>
                </a:moveTo>
                <a:lnTo>
                  <a:pt x="62228" y="3287"/>
                </a:lnTo>
                <a:lnTo>
                  <a:pt x="42166" y="101452"/>
                </a:lnTo>
                <a:lnTo>
                  <a:pt x="61303" y="101452"/>
                </a:lnTo>
                <a:lnTo>
                  <a:pt x="73537" y="42522"/>
                </a:lnTo>
                <a:lnTo>
                  <a:pt x="92830" y="42522"/>
                </a:lnTo>
                <a:lnTo>
                  <a:pt x="84657" y="3287"/>
                </a:lnTo>
                <a:close/>
              </a:path>
              <a:path w="1036955" h="135890">
                <a:moveTo>
                  <a:pt x="147985" y="3287"/>
                </a:moveTo>
                <a:lnTo>
                  <a:pt x="123169" y="3287"/>
                </a:lnTo>
                <a:lnTo>
                  <a:pt x="105106" y="101452"/>
                </a:lnTo>
                <a:lnTo>
                  <a:pt x="126432" y="101452"/>
                </a:lnTo>
                <a:lnTo>
                  <a:pt x="147985" y="3287"/>
                </a:lnTo>
                <a:close/>
              </a:path>
              <a:path w="1036955" h="135890">
                <a:moveTo>
                  <a:pt x="231417" y="0"/>
                </a:moveTo>
                <a:lnTo>
                  <a:pt x="206895" y="5062"/>
                </a:lnTo>
                <a:lnTo>
                  <a:pt x="187292" y="19156"/>
                </a:lnTo>
                <a:lnTo>
                  <a:pt x="174294" y="40640"/>
                </a:lnTo>
                <a:lnTo>
                  <a:pt x="169586" y="67872"/>
                </a:lnTo>
                <a:lnTo>
                  <a:pt x="170468" y="80117"/>
                </a:lnTo>
                <a:lnTo>
                  <a:pt x="186716" y="115692"/>
                </a:lnTo>
                <a:lnTo>
                  <a:pt x="231061" y="135388"/>
                </a:lnTo>
                <a:lnTo>
                  <a:pt x="257449" y="129995"/>
                </a:lnTo>
                <a:lnTo>
                  <a:pt x="276876" y="115366"/>
                </a:lnTo>
                <a:lnTo>
                  <a:pt x="278115" y="113148"/>
                </a:lnTo>
                <a:lnTo>
                  <a:pt x="231783" y="113148"/>
                </a:lnTo>
                <a:lnTo>
                  <a:pt x="216926" y="109985"/>
                </a:lnTo>
                <a:lnTo>
                  <a:pt x="205067" y="100847"/>
                </a:lnTo>
                <a:lnTo>
                  <a:pt x="197212" y="86264"/>
                </a:lnTo>
                <a:lnTo>
                  <a:pt x="194371" y="66762"/>
                </a:lnTo>
                <a:lnTo>
                  <a:pt x="197024" y="48464"/>
                </a:lnTo>
                <a:lnTo>
                  <a:pt x="204519" y="34356"/>
                </a:lnTo>
                <a:lnTo>
                  <a:pt x="216157" y="25275"/>
                </a:lnTo>
                <a:lnTo>
                  <a:pt x="231239" y="22062"/>
                </a:lnTo>
                <a:lnTo>
                  <a:pt x="277358" y="22062"/>
                </a:lnTo>
                <a:lnTo>
                  <a:pt x="274309" y="17351"/>
                </a:lnTo>
                <a:lnTo>
                  <a:pt x="254556" y="4391"/>
                </a:lnTo>
                <a:lnTo>
                  <a:pt x="231417" y="0"/>
                </a:lnTo>
                <a:close/>
              </a:path>
              <a:path w="1036955" h="135890">
                <a:moveTo>
                  <a:pt x="277358" y="22062"/>
                </a:moveTo>
                <a:lnTo>
                  <a:pt x="231239" y="22062"/>
                </a:lnTo>
                <a:lnTo>
                  <a:pt x="247932" y="26076"/>
                </a:lnTo>
                <a:lnTo>
                  <a:pt x="259862" y="36799"/>
                </a:lnTo>
                <a:lnTo>
                  <a:pt x="266933" y="52250"/>
                </a:lnTo>
                <a:lnTo>
                  <a:pt x="269049" y="70448"/>
                </a:lnTo>
                <a:lnTo>
                  <a:pt x="265246" y="90199"/>
                </a:lnTo>
                <a:lnTo>
                  <a:pt x="256235" y="103424"/>
                </a:lnTo>
                <a:lnTo>
                  <a:pt x="244314" y="110836"/>
                </a:lnTo>
                <a:lnTo>
                  <a:pt x="231783" y="113148"/>
                </a:lnTo>
                <a:lnTo>
                  <a:pt x="278115" y="113148"/>
                </a:lnTo>
                <a:lnTo>
                  <a:pt x="288905" y="93825"/>
                </a:lnTo>
                <a:lnTo>
                  <a:pt x="293101" y="67694"/>
                </a:lnTo>
                <a:lnTo>
                  <a:pt x="288037" y="38559"/>
                </a:lnTo>
                <a:lnTo>
                  <a:pt x="277358" y="22062"/>
                </a:lnTo>
                <a:close/>
              </a:path>
              <a:path w="1036955" h="135890">
                <a:moveTo>
                  <a:pt x="371936" y="3287"/>
                </a:moveTo>
                <a:lnTo>
                  <a:pt x="330869" y="3287"/>
                </a:lnTo>
                <a:lnTo>
                  <a:pt x="330869" y="132100"/>
                </a:lnTo>
                <a:lnTo>
                  <a:pt x="354764" y="132100"/>
                </a:lnTo>
                <a:lnTo>
                  <a:pt x="354764" y="84290"/>
                </a:lnTo>
                <a:lnTo>
                  <a:pt x="403267" y="84290"/>
                </a:lnTo>
                <a:lnTo>
                  <a:pt x="400783" y="79746"/>
                </a:lnTo>
                <a:lnTo>
                  <a:pt x="407824" y="76742"/>
                </a:lnTo>
                <a:lnTo>
                  <a:pt x="416188" y="70452"/>
                </a:lnTo>
                <a:lnTo>
                  <a:pt x="420217" y="64406"/>
                </a:lnTo>
                <a:lnTo>
                  <a:pt x="354764" y="64406"/>
                </a:lnTo>
                <a:lnTo>
                  <a:pt x="354764" y="24062"/>
                </a:lnTo>
                <a:lnTo>
                  <a:pt x="421225" y="24062"/>
                </a:lnTo>
                <a:lnTo>
                  <a:pt x="417503" y="18201"/>
                </a:lnTo>
                <a:lnTo>
                  <a:pt x="411903" y="12586"/>
                </a:lnTo>
                <a:lnTo>
                  <a:pt x="403305" y="7310"/>
                </a:lnTo>
                <a:lnTo>
                  <a:pt x="394118" y="4583"/>
                </a:lnTo>
                <a:lnTo>
                  <a:pt x="383832" y="3533"/>
                </a:lnTo>
                <a:lnTo>
                  <a:pt x="371936" y="3287"/>
                </a:lnTo>
                <a:close/>
              </a:path>
              <a:path w="1036955" h="135890">
                <a:moveTo>
                  <a:pt x="403267" y="84290"/>
                </a:moveTo>
                <a:lnTo>
                  <a:pt x="376334" y="84290"/>
                </a:lnTo>
                <a:lnTo>
                  <a:pt x="401862" y="132100"/>
                </a:lnTo>
                <a:lnTo>
                  <a:pt x="429400" y="132100"/>
                </a:lnTo>
                <a:lnTo>
                  <a:pt x="403267" y="84290"/>
                </a:lnTo>
                <a:close/>
              </a:path>
              <a:path w="1036955" h="135890">
                <a:moveTo>
                  <a:pt x="421225" y="24062"/>
                </a:moveTo>
                <a:lnTo>
                  <a:pt x="365926" y="24062"/>
                </a:lnTo>
                <a:lnTo>
                  <a:pt x="375199" y="24131"/>
                </a:lnTo>
                <a:lnTo>
                  <a:pt x="382110" y="24477"/>
                </a:lnTo>
                <a:lnTo>
                  <a:pt x="401638" y="44344"/>
                </a:lnTo>
                <a:lnTo>
                  <a:pt x="398891" y="55181"/>
                </a:lnTo>
                <a:lnTo>
                  <a:pt x="392351" y="61093"/>
                </a:lnTo>
                <a:lnTo>
                  <a:pt x="384818" y="63512"/>
                </a:lnTo>
                <a:lnTo>
                  <a:pt x="379046" y="64050"/>
                </a:lnTo>
                <a:lnTo>
                  <a:pt x="374512" y="64228"/>
                </a:lnTo>
                <a:lnTo>
                  <a:pt x="371391" y="64406"/>
                </a:lnTo>
                <a:lnTo>
                  <a:pt x="420217" y="64406"/>
                </a:lnTo>
                <a:lnTo>
                  <a:pt x="423182" y="59957"/>
                </a:lnTo>
                <a:lnTo>
                  <a:pt x="426112" y="44344"/>
                </a:lnTo>
                <a:lnTo>
                  <a:pt x="425018" y="33980"/>
                </a:lnTo>
                <a:lnTo>
                  <a:pt x="422012" y="25300"/>
                </a:lnTo>
                <a:lnTo>
                  <a:pt x="421225" y="24062"/>
                </a:lnTo>
                <a:close/>
              </a:path>
              <a:path w="1036955" h="135890">
                <a:moveTo>
                  <a:pt x="494738" y="3287"/>
                </a:moveTo>
                <a:lnTo>
                  <a:pt x="470844" y="3287"/>
                </a:lnTo>
                <a:lnTo>
                  <a:pt x="470844" y="132100"/>
                </a:lnTo>
                <a:lnTo>
                  <a:pt x="494738" y="132100"/>
                </a:lnTo>
                <a:lnTo>
                  <a:pt x="494738" y="95630"/>
                </a:lnTo>
                <a:lnTo>
                  <a:pt x="515732" y="71526"/>
                </a:lnTo>
                <a:lnTo>
                  <a:pt x="543574" y="71526"/>
                </a:lnTo>
                <a:lnTo>
                  <a:pt x="538452" y="62406"/>
                </a:lnTo>
                <a:lnTo>
                  <a:pt x="494738" y="62406"/>
                </a:lnTo>
                <a:lnTo>
                  <a:pt x="494738" y="3287"/>
                </a:lnTo>
                <a:close/>
              </a:path>
              <a:path w="1036955" h="135890">
                <a:moveTo>
                  <a:pt x="543574" y="71526"/>
                </a:moveTo>
                <a:lnTo>
                  <a:pt x="515732" y="71526"/>
                </a:lnTo>
                <a:lnTo>
                  <a:pt x="550025" y="132100"/>
                </a:lnTo>
                <a:lnTo>
                  <a:pt x="577594" y="132100"/>
                </a:lnTo>
                <a:lnTo>
                  <a:pt x="543574" y="71526"/>
                </a:lnTo>
                <a:close/>
              </a:path>
              <a:path w="1036955" h="135890">
                <a:moveTo>
                  <a:pt x="574841" y="3287"/>
                </a:moveTo>
                <a:lnTo>
                  <a:pt x="546370" y="3287"/>
                </a:lnTo>
                <a:lnTo>
                  <a:pt x="494738" y="62406"/>
                </a:lnTo>
                <a:lnTo>
                  <a:pt x="538452" y="62406"/>
                </a:lnTo>
                <a:lnTo>
                  <a:pt x="532507" y="51820"/>
                </a:lnTo>
                <a:lnTo>
                  <a:pt x="574841" y="3287"/>
                </a:lnTo>
                <a:close/>
              </a:path>
              <a:path w="1036955" h="135890">
                <a:moveTo>
                  <a:pt x="702229" y="3287"/>
                </a:moveTo>
                <a:lnTo>
                  <a:pt x="610630" y="3287"/>
                </a:lnTo>
                <a:lnTo>
                  <a:pt x="610630" y="132100"/>
                </a:lnTo>
                <a:lnTo>
                  <a:pt x="706763" y="132100"/>
                </a:lnTo>
                <a:lnTo>
                  <a:pt x="706763" y="110394"/>
                </a:lnTo>
                <a:lnTo>
                  <a:pt x="634357" y="110394"/>
                </a:lnTo>
                <a:lnTo>
                  <a:pt x="634357" y="75882"/>
                </a:lnTo>
                <a:lnTo>
                  <a:pt x="696355" y="75882"/>
                </a:lnTo>
                <a:lnTo>
                  <a:pt x="696355" y="55108"/>
                </a:lnTo>
                <a:lnTo>
                  <a:pt x="634357" y="55108"/>
                </a:lnTo>
                <a:lnTo>
                  <a:pt x="634357" y="24784"/>
                </a:lnTo>
                <a:lnTo>
                  <a:pt x="702229" y="24784"/>
                </a:lnTo>
                <a:lnTo>
                  <a:pt x="702229" y="3287"/>
                </a:lnTo>
                <a:close/>
              </a:path>
              <a:path w="1036955" h="135890">
                <a:moveTo>
                  <a:pt x="788520" y="3287"/>
                </a:moveTo>
                <a:lnTo>
                  <a:pt x="747495" y="3287"/>
                </a:lnTo>
                <a:lnTo>
                  <a:pt x="747495" y="132100"/>
                </a:lnTo>
                <a:lnTo>
                  <a:pt x="771379" y="132100"/>
                </a:lnTo>
                <a:lnTo>
                  <a:pt x="771379" y="84290"/>
                </a:lnTo>
                <a:lnTo>
                  <a:pt x="819864" y="84290"/>
                </a:lnTo>
                <a:lnTo>
                  <a:pt x="817378" y="79746"/>
                </a:lnTo>
                <a:lnTo>
                  <a:pt x="824418" y="76742"/>
                </a:lnTo>
                <a:lnTo>
                  <a:pt x="832790" y="70452"/>
                </a:lnTo>
                <a:lnTo>
                  <a:pt x="836824" y="64406"/>
                </a:lnTo>
                <a:lnTo>
                  <a:pt x="771379" y="64406"/>
                </a:lnTo>
                <a:lnTo>
                  <a:pt x="771379" y="24062"/>
                </a:lnTo>
                <a:lnTo>
                  <a:pt x="837829" y="24062"/>
                </a:lnTo>
                <a:lnTo>
                  <a:pt x="834101" y="18201"/>
                </a:lnTo>
                <a:lnTo>
                  <a:pt x="828498" y="12586"/>
                </a:lnTo>
                <a:lnTo>
                  <a:pt x="819898" y="7310"/>
                </a:lnTo>
                <a:lnTo>
                  <a:pt x="810708" y="4583"/>
                </a:lnTo>
                <a:lnTo>
                  <a:pt x="800418" y="3533"/>
                </a:lnTo>
                <a:lnTo>
                  <a:pt x="788520" y="3287"/>
                </a:lnTo>
                <a:close/>
              </a:path>
              <a:path w="1036955" h="135890">
                <a:moveTo>
                  <a:pt x="819864" y="84290"/>
                </a:moveTo>
                <a:lnTo>
                  <a:pt x="792918" y="84290"/>
                </a:lnTo>
                <a:lnTo>
                  <a:pt x="818498" y="132100"/>
                </a:lnTo>
                <a:lnTo>
                  <a:pt x="846026" y="132100"/>
                </a:lnTo>
                <a:lnTo>
                  <a:pt x="819864" y="84290"/>
                </a:lnTo>
                <a:close/>
              </a:path>
              <a:path w="1036955" h="135890">
                <a:moveTo>
                  <a:pt x="837829" y="24062"/>
                </a:moveTo>
                <a:lnTo>
                  <a:pt x="782510" y="24062"/>
                </a:lnTo>
                <a:lnTo>
                  <a:pt x="791793" y="24131"/>
                </a:lnTo>
                <a:lnTo>
                  <a:pt x="798715" y="24477"/>
                </a:lnTo>
                <a:lnTo>
                  <a:pt x="818254" y="44344"/>
                </a:lnTo>
                <a:lnTo>
                  <a:pt x="815507" y="55181"/>
                </a:lnTo>
                <a:lnTo>
                  <a:pt x="808968" y="61093"/>
                </a:lnTo>
                <a:lnTo>
                  <a:pt x="801438" y="63512"/>
                </a:lnTo>
                <a:lnTo>
                  <a:pt x="795672" y="64050"/>
                </a:lnTo>
                <a:lnTo>
                  <a:pt x="791096" y="64228"/>
                </a:lnTo>
                <a:lnTo>
                  <a:pt x="787976" y="64406"/>
                </a:lnTo>
                <a:lnTo>
                  <a:pt x="836824" y="64406"/>
                </a:lnTo>
                <a:lnTo>
                  <a:pt x="839793" y="59957"/>
                </a:lnTo>
                <a:lnTo>
                  <a:pt x="842728" y="44344"/>
                </a:lnTo>
                <a:lnTo>
                  <a:pt x="841631" y="33980"/>
                </a:lnTo>
                <a:lnTo>
                  <a:pt x="838617" y="25300"/>
                </a:lnTo>
                <a:lnTo>
                  <a:pt x="837829" y="24062"/>
                </a:lnTo>
                <a:close/>
              </a:path>
              <a:path w="1036955" h="135890">
                <a:moveTo>
                  <a:pt x="893480" y="93798"/>
                </a:moveTo>
                <a:lnTo>
                  <a:pt x="873209" y="108038"/>
                </a:lnTo>
                <a:lnTo>
                  <a:pt x="881305" y="118106"/>
                </a:lnTo>
                <a:lnTo>
                  <a:pt x="890317" y="125171"/>
                </a:lnTo>
                <a:lnTo>
                  <a:pt x="899122" y="129775"/>
                </a:lnTo>
                <a:lnTo>
                  <a:pt x="906600" y="132456"/>
                </a:lnTo>
                <a:lnTo>
                  <a:pt x="914432" y="134645"/>
                </a:lnTo>
                <a:lnTo>
                  <a:pt x="922485" y="135388"/>
                </a:lnTo>
                <a:lnTo>
                  <a:pt x="929594" y="135388"/>
                </a:lnTo>
                <a:lnTo>
                  <a:pt x="949703" y="133071"/>
                </a:lnTo>
                <a:lnTo>
                  <a:pt x="967225" y="125759"/>
                </a:lnTo>
                <a:lnTo>
                  <a:pt x="979207" y="113326"/>
                </a:lnTo>
                <a:lnTo>
                  <a:pt x="933427" y="113326"/>
                </a:lnTo>
                <a:lnTo>
                  <a:pt x="916137" y="110945"/>
                </a:lnTo>
                <a:lnTo>
                  <a:pt x="904403" y="105348"/>
                </a:lnTo>
                <a:lnTo>
                  <a:pt x="897194" y="98859"/>
                </a:lnTo>
                <a:lnTo>
                  <a:pt x="893480" y="93798"/>
                </a:lnTo>
                <a:close/>
              </a:path>
              <a:path w="1036955" h="135890">
                <a:moveTo>
                  <a:pt x="931071" y="0"/>
                </a:moveTo>
                <a:lnTo>
                  <a:pt x="910316" y="2834"/>
                </a:lnTo>
                <a:lnTo>
                  <a:pt x="894230" y="10901"/>
                </a:lnTo>
                <a:lnTo>
                  <a:pt x="883832" y="23549"/>
                </a:lnTo>
                <a:lnTo>
                  <a:pt x="880140" y="40124"/>
                </a:lnTo>
                <a:lnTo>
                  <a:pt x="882712" y="53733"/>
                </a:lnTo>
                <a:lnTo>
                  <a:pt x="909898" y="74280"/>
                </a:lnTo>
                <a:lnTo>
                  <a:pt x="918087" y="76280"/>
                </a:lnTo>
                <a:lnTo>
                  <a:pt x="933605" y="79568"/>
                </a:lnTo>
                <a:lnTo>
                  <a:pt x="945301" y="82290"/>
                </a:lnTo>
                <a:lnTo>
                  <a:pt x="945657" y="82468"/>
                </a:lnTo>
                <a:lnTo>
                  <a:pt x="948588" y="83578"/>
                </a:lnTo>
                <a:lnTo>
                  <a:pt x="952599" y="85222"/>
                </a:lnTo>
                <a:lnTo>
                  <a:pt x="958243" y="88154"/>
                </a:lnTo>
                <a:lnTo>
                  <a:pt x="958243" y="100740"/>
                </a:lnTo>
                <a:lnTo>
                  <a:pt x="956599" y="107316"/>
                </a:lnTo>
                <a:lnTo>
                  <a:pt x="947311" y="111148"/>
                </a:lnTo>
                <a:lnTo>
                  <a:pt x="942735" y="112970"/>
                </a:lnTo>
                <a:lnTo>
                  <a:pt x="938002" y="113326"/>
                </a:lnTo>
                <a:lnTo>
                  <a:pt x="979207" y="113326"/>
                </a:lnTo>
                <a:lnTo>
                  <a:pt x="979610" y="112908"/>
                </a:lnTo>
                <a:lnTo>
                  <a:pt x="984305" y="93976"/>
                </a:lnTo>
                <a:lnTo>
                  <a:pt x="980220" y="76869"/>
                </a:lnTo>
                <a:lnTo>
                  <a:pt x="942536" y="55642"/>
                </a:lnTo>
                <a:lnTo>
                  <a:pt x="920598" y="50938"/>
                </a:lnTo>
                <a:lnTo>
                  <a:pt x="912982" y="48342"/>
                </a:lnTo>
                <a:lnTo>
                  <a:pt x="907558" y="44103"/>
                </a:lnTo>
                <a:lnTo>
                  <a:pt x="905490" y="37402"/>
                </a:lnTo>
                <a:lnTo>
                  <a:pt x="907464" y="30788"/>
                </a:lnTo>
                <a:lnTo>
                  <a:pt x="912778" y="25855"/>
                </a:lnTo>
                <a:lnTo>
                  <a:pt x="920518" y="22771"/>
                </a:lnTo>
                <a:lnTo>
                  <a:pt x="929772" y="21706"/>
                </a:lnTo>
                <a:lnTo>
                  <a:pt x="979109" y="21706"/>
                </a:lnTo>
                <a:lnTo>
                  <a:pt x="974840" y="16764"/>
                </a:lnTo>
                <a:lnTo>
                  <a:pt x="963961" y="8383"/>
                </a:lnTo>
                <a:lnTo>
                  <a:pt x="949590" y="2328"/>
                </a:lnTo>
                <a:lnTo>
                  <a:pt x="931071" y="0"/>
                </a:lnTo>
                <a:close/>
              </a:path>
              <a:path w="1036955" h="135890">
                <a:moveTo>
                  <a:pt x="979109" y="21706"/>
                </a:moveTo>
                <a:lnTo>
                  <a:pt x="929772" y="21706"/>
                </a:lnTo>
                <a:lnTo>
                  <a:pt x="943086" y="23800"/>
                </a:lnTo>
                <a:lnTo>
                  <a:pt x="952580" y="28889"/>
                </a:lnTo>
                <a:lnTo>
                  <a:pt x="959024" y="35179"/>
                </a:lnTo>
                <a:lnTo>
                  <a:pt x="963185" y="40878"/>
                </a:lnTo>
                <a:lnTo>
                  <a:pt x="982881" y="26072"/>
                </a:lnTo>
                <a:lnTo>
                  <a:pt x="979109" y="21706"/>
                </a:lnTo>
                <a:close/>
              </a:path>
              <a:path w="1036955" h="135890">
                <a:moveTo>
                  <a:pt x="1036355" y="3287"/>
                </a:moveTo>
                <a:lnTo>
                  <a:pt x="1012639" y="3287"/>
                </a:lnTo>
                <a:lnTo>
                  <a:pt x="1012639" y="28648"/>
                </a:lnTo>
                <a:lnTo>
                  <a:pt x="1023769" y="28648"/>
                </a:lnTo>
                <a:lnTo>
                  <a:pt x="1023769" y="40878"/>
                </a:lnTo>
                <a:lnTo>
                  <a:pt x="1013927" y="43768"/>
                </a:lnTo>
                <a:lnTo>
                  <a:pt x="1013927" y="53464"/>
                </a:lnTo>
                <a:lnTo>
                  <a:pt x="1018461" y="53066"/>
                </a:lnTo>
                <a:lnTo>
                  <a:pt x="1026649" y="52176"/>
                </a:lnTo>
                <a:lnTo>
                  <a:pt x="1036355" y="40124"/>
                </a:lnTo>
                <a:lnTo>
                  <a:pt x="1036355" y="3287"/>
                </a:lnTo>
                <a:close/>
              </a:path>
            </a:pathLst>
          </a:custGeom>
          <a:solidFill>
            <a:srgbClr val="010202"/>
          </a:solidFill>
        </p:spPr>
        <p:txBody>
          <a:bodyPr wrap="square" lIns="0" tIns="0" rIns="0" bIns="0" rtlCol="0"/>
          <a:lstStyle/>
          <a:p>
            <a:endParaRPr/>
          </a:p>
        </p:txBody>
      </p:sp>
      <p:sp>
        <p:nvSpPr>
          <p:cNvPr id="6" name="object 6"/>
          <p:cNvSpPr/>
          <p:nvPr/>
        </p:nvSpPr>
        <p:spPr>
          <a:xfrm>
            <a:off x="17863339" y="10018455"/>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10" y="3287"/>
                </a:lnTo>
                <a:lnTo>
                  <a:pt x="133210" y="132100"/>
                </a:lnTo>
                <a:lnTo>
                  <a:pt x="157105" y="132100"/>
                </a:lnTo>
                <a:lnTo>
                  <a:pt x="157105" y="84290"/>
                </a:lnTo>
                <a:lnTo>
                  <a:pt x="205618" y="84290"/>
                </a:lnTo>
                <a:lnTo>
                  <a:pt x="203135" y="79746"/>
                </a:lnTo>
                <a:lnTo>
                  <a:pt x="210164" y="76742"/>
                </a:lnTo>
                <a:lnTo>
                  <a:pt x="218522" y="70452"/>
                </a:lnTo>
                <a:lnTo>
                  <a:pt x="222549" y="64406"/>
                </a:lnTo>
                <a:lnTo>
                  <a:pt x="157105" y="64406"/>
                </a:lnTo>
                <a:lnTo>
                  <a:pt x="157105" y="24062"/>
                </a:lnTo>
                <a:lnTo>
                  <a:pt x="223567" y="24062"/>
                </a:lnTo>
                <a:lnTo>
                  <a:pt x="219851" y="18201"/>
                </a:lnTo>
                <a:lnTo>
                  <a:pt x="214255" y="12586"/>
                </a:lnTo>
                <a:lnTo>
                  <a:pt x="205651" y="7310"/>
                </a:lnTo>
                <a:lnTo>
                  <a:pt x="196459" y="4583"/>
                </a:lnTo>
                <a:lnTo>
                  <a:pt x="186169"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7" y="24062"/>
                </a:moveTo>
                <a:lnTo>
                  <a:pt x="168256" y="24062"/>
                </a:lnTo>
                <a:lnTo>
                  <a:pt x="177536" y="24131"/>
                </a:lnTo>
                <a:lnTo>
                  <a:pt x="184449" y="24477"/>
                </a:lnTo>
                <a:lnTo>
                  <a:pt x="203980" y="44344"/>
                </a:lnTo>
                <a:lnTo>
                  <a:pt x="201233" y="55181"/>
                </a:lnTo>
                <a:lnTo>
                  <a:pt x="194693" y="61093"/>
                </a:lnTo>
                <a:lnTo>
                  <a:pt x="187159" y="63512"/>
                </a:lnTo>
                <a:lnTo>
                  <a:pt x="181387" y="64050"/>
                </a:lnTo>
                <a:lnTo>
                  <a:pt x="176842" y="64228"/>
                </a:lnTo>
                <a:lnTo>
                  <a:pt x="173732" y="64406"/>
                </a:lnTo>
                <a:lnTo>
                  <a:pt x="222549" y="64406"/>
                </a:lnTo>
                <a:lnTo>
                  <a:pt x="225513" y="59957"/>
                </a:lnTo>
                <a:lnTo>
                  <a:pt x="228443" y="44344"/>
                </a:lnTo>
                <a:lnTo>
                  <a:pt x="227352" y="33980"/>
                </a:lnTo>
                <a:lnTo>
                  <a:pt x="224353" y="25300"/>
                </a:lnTo>
                <a:lnTo>
                  <a:pt x="223567" y="24062"/>
                </a:lnTo>
                <a:close/>
              </a:path>
              <a:path w="1236344" h="135890">
                <a:moveTo>
                  <a:pt x="328471" y="3287"/>
                </a:moveTo>
                <a:lnTo>
                  <a:pt x="301111" y="3287"/>
                </a:lnTo>
                <a:lnTo>
                  <a:pt x="257667" y="132100"/>
                </a:lnTo>
                <a:lnTo>
                  <a:pt x="283415" y="132100"/>
                </a:lnTo>
                <a:lnTo>
                  <a:pt x="290881" y="106928"/>
                </a:lnTo>
                <a:lnTo>
                  <a:pt x="363838" y="106928"/>
                </a:lnTo>
                <a:lnTo>
                  <a:pt x="356685" y="85965"/>
                </a:lnTo>
                <a:lnTo>
                  <a:pt x="297257" y="85965"/>
                </a:lnTo>
                <a:lnTo>
                  <a:pt x="315131" y="26637"/>
                </a:lnTo>
                <a:lnTo>
                  <a:pt x="336439" y="26637"/>
                </a:lnTo>
                <a:lnTo>
                  <a:pt x="328471" y="3287"/>
                </a:lnTo>
                <a:close/>
              </a:path>
              <a:path w="1236344" h="135890">
                <a:moveTo>
                  <a:pt x="363838" y="106928"/>
                </a:moveTo>
                <a:lnTo>
                  <a:pt x="339235" y="106928"/>
                </a:lnTo>
                <a:lnTo>
                  <a:pt x="346711" y="132100"/>
                </a:lnTo>
                <a:lnTo>
                  <a:pt x="372428" y="132100"/>
                </a:lnTo>
                <a:lnTo>
                  <a:pt x="363838" y="106928"/>
                </a:lnTo>
                <a:close/>
              </a:path>
              <a:path w="1236344" h="135890">
                <a:moveTo>
                  <a:pt x="336439" y="26637"/>
                </a:moveTo>
                <a:lnTo>
                  <a:pt x="315131" y="26637"/>
                </a:lnTo>
                <a:lnTo>
                  <a:pt x="332827" y="85965"/>
                </a:lnTo>
                <a:lnTo>
                  <a:pt x="356685" y="85965"/>
                </a:lnTo>
                <a:lnTo>
                  <a:pt x="336439" y="26637"/>
                </a:lnTo>
                <a:close/>
              </a:path>
              <a:path w="1236344" h="135890">
                <a:moveTo>
                  <a:pt x="431002" y="3287"/>
                </a:moveTo>
                <a:lnTo>
                  <a:pt x="409327" y="3287"/>
                </a:lnTo>
                <a:lnTo>
                  <a:pt x="409327" y="132100"/>
                </a:lnTo>
                <a:lnTo>
                  <a:pt x="432834" y="132100"/>
                </a:lnTo>
                <a:lnTo>
                  <a:pt x="431400" y="41799"/>
                </a:lnTo>
                <a:lnTo>
                  <a:pt x="455094" y="41799"/>
                </a:lnTo>
                <a:lnTo>
                  <a:pt x="431002" y="3287"/>
                </a:lnTo>
                <a:close/>
              </a:path>
              <a:path w="1236344" h="135890">
                <a:moveTo>
                  <a:pt x="455094" y="41799"/>
                </a:moveTo>
                <a:lnTo>
                  <a:pt x="431400" y="41799"/>
                </a:lnTo>
                <a:lnTo>
                  <a:pt x="487786" y="132100"/>
                </a:lnTo>
                <a:lnTo>
                  <a:pt x="508759" y="132100"/>
                </a:lnTo>
                <a:lnTo>
                  <a:pt x="508759" y="94342"/>
                </a:lnTo>
                <a:lnTo>
                  <a:pt x="487964" y="94342"/>
                </a:lnTo>
                <a:lnTo>
                  <a:pt x="455094" y="41799"/>
                </a:lnTo>
                <a:close/>
              </a:path>
              <a:path w="1236344" h="135890">
                <a:moveTo>
                  <a:pt x="508759" y="3287"/>
                </a:moveTo>
                <a:lnTo>
                  <a:pt x="485042" y="3287"/>
                </a:lnTo>
                <a:lnTo>
                  <a:pt x="487964" y="94342"/>
                </a:lnTo>
                <a:lnTo>
                  <a:pt x="508759" y="94342"/>
                </a:lnTo>
                <a:lnTo>
                  <a:pt x="508759" y="3287"/>
                </a:lnTo>
                <a:close/>
              </a:path>
              <a:path w="1236344" h="135890">
                <a:moveTo>
                  <a:pt x="575731" y="93798"/>
                </a:moveTo>
                <a:lnTo>
                  <a:pt x="555490" y="108038"/>
                </a:lnTo>
                <a:lnTo>
                  <a:pt x="563568" y="118106"/>
                </a:lnTo>
                <a:lnTo>
                  <a:pt x="572571" y="125171"/>
                </a:lnTo>
                <a:lnTo>
                  <a:pt x="581373" y="129775"/>
                </a:lnTo>
                <a:lnTo>
                  <a:pt x="588851" y="132456"/>
                </a:lnTo>
                <a:lnTo>
                  <a:pt x="596725" y="134645"/>
                </a:lnTo>
                <a:lnTo>
                  <a:pt x="604735" y="135388"/>
                </a:lnTo>
                <a:lnTo>
                  <a:pt x="611845" y="135388"/>
                </a:lnTo>
                <a:lnTo>
                  <a:pt x="631960" y="133071"/>
                </a:lnTo>
                <a:lnTo>
                  <a:pt x="649497" y="125759"/>
                </a:lnTo>
                <a:lnTo>
                  <a:pt x="661492" y="113326"/>
                </a:lnTo>
                <a:lnTo>
                  <a:pt x="615719" y="113326"/>
                </a:lnTo>
                <a:lnTo>
                  <a:pt x="598423" y="110945"/>
                </a:lnTo>
                <a:lnTo>
                  <a:pt x="586682" y="105348"/>
                </a:lnTo>
                <a:lnTo>
                  <a:pt x="579462" y="98859"/>
                </a:lnTo>
                <a:lnTo>
                  <a:pt x="575731" y="93798"/>
                </a:lnTo>
                <a:close/>
              </a:path>
              <a:path w="1236344" h="135890">
                <a:moveTo>
                  <a:pt x="613321" y="0"/>
                </a:moveTo>
                <a:lnTo>
                  <a:pt x="592590" y="2834"/>
                </a:lnTo>
                <a:lnTo>
                  <a:pt x="576517" y="10901"/>
                </a:lnTo>
                <a:lnTo>
                  <a:pt x="566124" y="23549"/>
                </a:lnTo>
                <a:lnTo>
                  <a:pt x="562433" y="40124"/>
                </a:lnTo>
                <a:lnTo>
                  <a:pt x="564998" y="53733"/>
                </a:lnTo>
                <a:lnTo>
                  <a:pt x="592149" y="74280"/>
                </a:lnTo>
                <a:lnTo>
                  <a:pt x="600379" y="76280"/>
                </a:lnTo>
                <a:lnTo>
                  <a:pt x="615897" y="79568"/>
                </a:lnTo>
                <a:lnTo>
                  <a:pt x="627551" y="82290"/>
                </a:lnTo>
                <a:lnTo>
                  <a:pt x="627949" y="82468"/>
                </a:lnTo>
                <a:lnTo>
                  <a:pt x="630839" y="83578"/>
                </a:lnTo>
                <a:lnTo>
                  <a:pt x="634881" y="85222"/>
                </a:lnTo>
                <a:lnTo>
                  <a:pt x="640524" y="88154"/>
                </a:lnTo>
                <a:lnTo>
                  <a:pt x="640524" y="100740"/>
                </a:lnTo>
                <a:lnTo>
                  <a:pt x="638891" y="107316"/>
                </a:lnTo>
                <a:lnTo>
                  <a:pt x="629561" y="111148"/>
                </a:lnTo>
                <a:lnTo>
                  <a:pt x="625007" y="112970"/>
                </a:lnTo>
                <a:lnTo>
                  <a:pt x="620253" y="113326"/>
                </a:lnTo>
                <a:lnTo>
                  <a:pt x="661492" y="113326"/>
                </a:lnTo>
                <a:lnTo>
                  <a:pt x="661895" y="112908"/>
                </a:lnTo>
                <a:lnTo>
                  <a:pt x="666597" y="93976"/>
                </a:lnTo>
                <a:lnTo>
                  <a:pt x="662511" y="76867"/>
                </a:lnTo>
                <a:lnTo>
                  <a:pt x="624829" y="55642"/>
                </a:lnTo>
                <a:lnTo>
                  <a:pt x="602850" y="50938"/>
                </a:lnTo>
                <a:lnTo>
                  <a:pt x="595238" y="48342"/>
                </a:lnTo>
                <a:lnTo>
                  <a:pt x="589817" y="44103"/>
                </a:lnTo>
                <a:lnTo>
                  <a:pt x="587751" y="37402"/>
                </a:lnTo>
                <a:lnTo>
                  <a:pt x="589724" y="30788"/>
                </a:lnTo>
                <a:lnTo>
                  <a:pt x="595034" y="25855"/>
                </a:lnTo>
                <a:lnTo>
                  <a:pt x="602770" y="22771"/>
                </a:lnTo>
                <a:lnTo>
                  <a:pt x="612023" y="21706"/>
                </a:lnTo>
                <a:lnTo>
                  <a:pt x="661363" y="21706"/>
                </a:lnTo>
                <a:lnTo>
                  <a:pt x="657095" y="16759"/>
                </a:lnTo>
                <a:lnTo>
                  <a:pt x="646215" y="8379"/>
                </a:lnTo>
                <a:lnTo>
                  <a:pt x="631842" y="2327"/>
                </a:lnTo>
                <a:lnTo>
                  <a:pt x="613321" y="0"/>
                </a:lnTo>
                <a:close/>
              </a:path>
              <a:path w="1236344" h="135890">
                <a:moveTo>
                  <a:pt x="661363" y="21706"/>
                </a:moveTo>
                <a:lnTo>
                  <a:pt x="612023" y="21706"/>
                </a:lnTo>
                <a:lnTo>
                  <a:pt x="625336" y="23800"/>
                </a:lnTo>
                <a:lnTo>
                  <a:pt x="634831" y="28889"/>
                </a:lnTo>
                <a:lnTo>
                  <a:pt x="641275" y="35179"/>
                </a:lnTo>
                <a:lnTo>
                  <a:pt x="645435" y="40878"/>
                </a:lnTo>
                <a:lnTo>
                  <a:pt x="665131" y="26072"/>
                </a:lnTo>
                <a:lnTo>
                  <a:pt x="661363" y="21706"/>
                </a:lnTo>
                <a:close/>
              </a:path>
              <a:path w="1236344" h="135890">
                <a:moveTo>
                  <a:pt x="773714" y="3287"/>
                </a:moveTo>
                <a:lnTo>
                  <a:pt x="715705" y="3287"/>
                </a:lnTo>
                <a:lnTo>
                  <a:pt x="715705" y="132100"/>
                </a:lnTo>
                <a:lnTo>
                  <a:pt x="739956" y="132100"/>
                </a:lnTo>
                <a:lnTo>
                  <a:pt x="739956" y="88468"/>
                </a:lnTo>
                <a:lnTo>
                  <a:pt x="773358" y="88468"/>
                </a:lnTo>
                <a:lnTo>
                  <a:pt x="780468" y="86824"/>
                </a:lnTo>
                <a:lnTo>
                  <a:pt x="795019" y="80742"/>
                </a:lnTo>
                <a:lnTo>
                  <a:pt x="804602" y="71026"/>
                </a:lnTo>
                <a:lnTo>
                  <a:pt x="805658" y="68626"/>
                </a:lnTo>
                <a:lnTo>
                  <a:pt x="739956" y="68626"/>
                </a:lnTo>
                <a:lnTo>
                  <a:pt x="739956" y="23884"/>
                </a:lnTo>
                <a:lnTo>
                  <a:pt x="805192" y="23884"/>
                </a:lnTo>
                <a:lnTo>
                  <a:pt x="801072" y="17241"/>
                </a:lnTo>
                <a:lnTo>
                  <a:pt x="791260" y="9470"/>
                </a:lnTo>
                <a:lnTo>
                  <a:pt x="781222" y="5287"/>
                </a:lnTo>
                <a:lnTo>
                  <a:pt x="773714" y="3287"/>
                </a:lnTo>
                <a:close/>
              </a:path>
              <a:path w="1236344" h="135890">
                <a:moveTo>
                  <a:pt x="805192" y="23884"/>
                </a:moveTo>
                <a:lnTo>
                  <a:pt x="766060" y="23884"/>
                </a:lnTo>
                <a:lnTo>
                  <a:pt x="774458" y="24062"/>
                </a:lnTo>
                <a:lnTo>
                  <a:pt x="780549" y="29255"/>
                </a:lnTo>
                <a:lnTo>
                  <a:pt x="782688" y="31182"/>
                </a:lnTo>
                <a:lnTo>
                  <a:pt x="786876" y="36114"/>
                </a:lnTo>
                <a:lnTo>
                  <a:pt x="786835" y="46166"/>
                </a:lnTo>
                <a:lnTo>
                  <a:pt x="766782" y="68626"/>
                </a:lnTo>
                <a:lnTo>
                  <a:pt x="805658" y="68626"/>
                </a:lnTo>
                <a:lnTo>
                  <a:pt x="809872" y="59044"/>
                </a:lnTo>
                <a:lnTo>
                  <a:pt x="811483" y="46166"/>
                </a:lnTo>
                <a:lnTo>
                  <a:pt x="808524" y="29255"/>
                </a:lnTo>
                <a:lnTo>
                  <a:pt x="805192" y="23884"/>
                </a:lnTo>
                <a:close/>
              </a:path>
              <a:path w="1236344" h="135890">
                <a:moveTo>
                  <a:pt x="909323" y="0"/>
                </a:moveTo>
                <a:lnTo>
                  <a:pt x="884776" y="5062"/>
                </a:lnTo>
                <a:lnTo>
                  <a:pt x="865156" y="19156"/>
                </a:lnTo>
                <a:lnTo>
                  <a:pt x="852150" y="40640"/>
                </a:lnTo>
                <a:lnTo>
                  <a:pt x="847440" y="67872"/>
                </a:lnTo>
                <a:lnTo>
                  <a:pt x="848323" y="80117"/>
                </a:lnTo>
                <a:lnTo>
                  <a:pt x="864581" y="115692"/>
                </a:lnTo>
                <a:lnTo>
                  <a:pt x="908925" y="135388"/>
                </a:lnTo>
                <a:lnTo>
                  <a:pt x="935311" y="129995"/>
                </a:lnTo>
                <a:lnTo>
                  <a:pt x="954741" y="115366"/>
                </a:lnTo>
                <a:lnTo>
                  <a:pt x="955981" y="113148"/>
                </a:lnTo>
                <a:lnTo>
                  <a:pt x="909679" y="113148"/>
                </a:lnTo>
                <a:lnTo>
                  <a:pt x="894823" y="109985"/>
                </a:lnTo>
                <a:lnTo>
                  <a:pt x="882956" y="100847"/>
                </a:lnTo>
                <a:lnTo>
                  <a:pt x="875092" y="86264"/>
                </a:lnTo>
                <a:lnTo>
                  <a:pt x="872245" y="66762"/>
                </a:lnTo>
                <a:lnTo>
                  <a:pt x="874902" y="48464"/>
                </a:lnTo>
                <a:lnTo>
                  <a:pt x="882405" y="34356"/>
                </a:lnTo>
                <a:lnTo>
                  <a:pt x="894050" y="25275"/>
                </a:lnTo>
                <a:lnTo>
                  <a:pt x="909134" y="22062"/>
                </a:lnTo>
                <a:lnTo>
                  <a:pt x="955238" y="22062"/>
                </a:lnTo>
                <a:lnTo>
                  <a:pt x="952192" y="17351"/>
                </a:lnTo>
                <a:lnTo>
                  <a:pt x="932454" y="4391"/>
                </a:lnTo>
                <a:lnTo>
                  <a:pt x="909323" y="0"/>
                </a:lnTo>
                <a:close/>
              </a:path>
              <a:path w="1236344" h="135890">
                <a:moveTo>
                  <a:pt x="955238" y="22062"/>
                </a:moveTo>
                <a:lnTo>
                  <a:pt x="909134" y="22062"/>
                </a:lnTo>
                <a:lnTo>
                  <a:pt x="925815" y="26076"/>
                </a:lnTo>
                <a:lnTo>
                  <a:pt x="937737" y="36799"/>
                </a:lnTo>
                <a:lnTo>
                  <a:pt x="944799" y="52250"/>
                </a:lnTo>
                <a:lnTo>
                  <a:pt x="946903" y="70448"/>
                </a:lnTo>
                <a:lnTo>
                  <a:pt x="943118" y="90199"/>
                </a:lnTo>
                <a:lnTo>
                  <a:pt x="934110" y="103424"/>
                </a:lnTo>
                <a:lnTo>
                  <a:pt x="922192" y="110836"/>
                </a:lnTo>
                <a:lnTo>
                  <a:pt x="909679" y="113148"/>
                </a:lnTo>
                <a:lnTo>
                  <a:pt x="955981" y="113148"/>
                </a:lnTo>
                <a:lnTo>
                  <a:pt x="966777" y="93825"/>
                </a:lnTo>
                <a:lnTo>
                  <a:pt x="970975" y="67694"/>
                </a:lnTo>
                <a:lnTo>
                  <a:pt x="965908" y="38559"/>
                </a:lnTo>
                <a:lnTo>
                  <a:pt x="955238" y="22062"/>
                </a:lnTo>
                <a:close/>
              </a:path>
              <a:path w="1236344" h="135890">
                <a:moveTo>
                  <a:pt x="1055308" y="3287"/>
                </a:moveTo>
                <a:lnTo>
                  <a:pt x="1014241" y="3287"/>
                </a:lnTo>
                <a:lnTo>
                  <a:pt x="1014241" y="132100"/>
                </a:lnTo>
                <a:lnTo>
                  <a:pt x="1038135" y="132100"/>
                </a:lnTo>
                <a:lnTo>
                  <a:pt x="1038135" y="84290"/>
                </a:lnTo>
                <a:lnTo>
                  <a:pt x="1086610" y="84290"/>
                </a:lnTo>
                <a:lnTo>
                  <a:pt x="1084124" y="79746"/>
                </a:lnTo>
                <a:lnTo>
                  <a:pt x="1091163" y="76742"/>
                </a:lnTo>
                <a:lnTo>
                  <a:pt x="1099535" y="70452"/>
                </a:lnTo>
                <a:lnTo>
                  <a:pt x="1103570" y="64406"/>
                </a:lnTo>
                <a:lnTo>
                  <a:pt x="1038135" y="64406"/>
                </a:lnTo>
                <a:lnTo>
                  <a:pt x="1038135" y="24062"/>
                </a:lnTo>
                <a:lnTo>
                  <a:pt x="1104589" y="24062"/>
                </a:lnTo>
                <a:lnTo>
                  <a:pt x="1100864" y="18201"/>
                </a:lnTo>
                <a:lnTo>
                  <a:pt x="1095254" y="12586"/>
                </a:lnTo>
                <a:lnTo>
                  <a:pt x="1086655" y="7310"/>
                </a:lnTo>
                <a:lnTo>
                  <a:pt x="1077476" y="4583"/>
                </a:lnTo>
                <a:lnTo>
                  <a:pt x="1067199" y="3533"/>
                </a:lnTo>
                <a:lnTo>
                  <a:pt x="1055308" y="3287"/>
                </a:lnTo>
                <a:close/>
              </a:path>
              <a:path w="1236344" h="135890">
                <a:moveTo>
                  <a:pt x="1086610" y="84290"/>
                </a:moveTo>
                <a:lnTo>
                  <a:pt x="1059664" y="84290"/>
                </a:lnTo>
                <a:lnTo>
                  <a:pt x="1085233" y="132100"/>
                </a:lnTo>
                <a:lnTo>
                  <a:pt x="1112772" y="132100"/>
                </a:lnTo>
                <a:lnTo>
                  <a:pt x="1086610" y="84290"/>
                </a:lnTo>
                <a:close/>
              </a:path>
              <a:path w="1236344" h="135890">
                <a:moveTo>
                  <a:pt x="1104589" y="24062"/>
                </a:moveTo>
                <a:lnTo>
                  <a:pt x="1049256" y="24062"/>
                </a:lnTo>
                <a:lnTo>
                  <a:pt x="1058538" y="24131"/>
                </a:lnTo>
                <a:lnTo>
                  <a:pt x="1065461" y="24477"/>
                </a:lnTo>
                <a:lnTo>
                  <a:pt x="1085010" y="44344"/>
                </a:lnTo>
                <a:lnTo>
                  <a:pt x="1082262" y="55181"/>
                </a:lnTo>
                <a:lnTo>
                  <a:pt x="1075719" y="61093"/>
                </a:lnTo>
                <a:lnTo>
                  <a:pt x="1068185" y="63512"/>
                </a:lnTo>
                <a:lnTo>
                  <a:pt x="1062417" y="64050"/>
                </a:lnTo>
                <a:lnTo>
                  <a:pt x="1057842" y="64228"/>
                </a:lnTo>
                <a:lnTo>
                  <a:pt x="1054732" y="64406"/>
                </a:lnTo>
                <a:lnTo>
                  <a:pt x="1103570" y="64406"/>
                </a:lnTo>
                <a:lnTo>
                  <a:pt x="1106539" y="59957"/>
                </a:lnTo>
                <a:lnTo>
                  <a:pt x="1109474" y="44344"/>
                </a:lnTo>
                <a:lnTo>
                  <a:pt x="1108381" y="33980"/>
                </a:lnTo>
                <a:lnTo>
                  <a:pt x="1105376" y="25300"/>
                </a:lnTo>
                <a:lnTo>
                  <a:pt x="1104589" y="24062"/>
                </a:lnTo>
                <a:close/>
              </a:path>
              <a:path w="1236344" h="135890">
                <a:moveTo>
                  <a:pt x="1200539" y="25172"/>
                </a:moveTo>
                <a:lnTo>
                  <a:pt x="1176456" y="25172"/>
                </a:lnTo>
                <a:lnTo>
                  <a:pt x="1176456" y="132100"/>
                </a:lnTo>
                <a:lnTo>
                  <a:pt x="1200539" y="132100"/>
                </a:lnTo>
                <a:lnTo>
                  <a:pt x="1200539" y="25172"/>
                </a:lnTo>
                <a:close/>
              </a:path>
              <a:path w="1236344" h="135890">
                <a:moveTo>
                  <a:pt x="1236108" y="3287"/>
                </a:moveTo>
                <a:lnTo>
                  <a:pt x="1141630" y="3287"/>
                </a:lnTo>
                <a:lnTo>
                  <a:pt x="1141630" y="25172"/>
                </a:lnTo>
                <a:lnTo>
                  <a:pt x="1236108" y="25172"/>
                </a:lnTo>
                <a:lnTo>
                  <a:pt x="1236108" y="3287"/>
                </a:lnTo>
                <a:close/>
              </a:path>
            </a:pathLst>
          </a:custGeom>
          <a:solidFill>
            <a:srgbClr val="010202"/>
          </a:solidFill>
        </p:spPr>
        <p:txBody>
          <a:bodyPr wrap="square" lIns="0" tIns="0" rIns="0" bIns="0" rtlCol="0"/>
          <a:lstStyle/>
          <a:p>
            <a:endParaRPr/>
          </a:p>
        </p:txBody>
      </p:sp>
      <p:sp>
        <p:nvSpPr>
          <p:cNvPr id="7" name="object 7"/>
          <p:cNvSpPr/>
          <p:nvPr/>
        </p:nvSpPr>
        <p:spPr>
          <a:xfrm>
            <a:off x="17873749" y="9829344"/>
            <a:ext cx="1567180" cy="135890"/>
          </a:xfrm>
          <a:custGeom>
            <a:avLst/>
            <a:gdLst/>
            <a:ahLst/>
            <a:cxnLst/>
            <a:rect l="l" t="t" r="r" b="b"/>
            <a:pathLst>
              <a:path w="1567180" h="135890">
                <a:moveTo>
                  <a:pt x="23716" y="3298"/>
                </a:moveTo>
                <a:lnTo>
                  <a:pt x="0" y="3298"/>
                </a:lnTo>
                <a:lnTo>
                  <a:pt x="0" y="132111"/>
                </a:lnTo>
                <a:lnTo>
                  <a:pt x="23716" y="132111"/>
                </a:lnTo>
                <a:lnTo>
                  <a:pt x="23716" y="3298"/>
                </a:lnTo>
                <a:close/>
              </a:path>
              <a:path w="1567180" h="135890">
                <a:moveTo>
                  <a:pt x="97630" y="3298"/>
                </a:moveTo>
                <a:lnTo>
                  <a:pt x="75924" y="3298"/>
                </a:lnTo>
                <a:lnTo>
                  <a:pt x="75924" y="132111"/>
                </a:lnTo>
                <a:lnTo>
                  <a:pt x="99452" y="132111"/>
                </a:lnTo>
                <a:lnTo>
                  <a:pt x="97986" y="41768"/>
                </a:lnTo>
                <a:lnTo>
                  <a:pt x="121694" y="41768"/>
                </a:lnTo>
                <a:lnTo>
                  <a:pt x="97630" y="3298"/>
                </a:lnTo>
                <a:close/>
              </a:path>
              <a:path w="1567180" h="135890">
                <a:moveTo>
                  <a:pt x="121694" y="41768"/>
                </a:moveTo>
                <a:lnTo>
                  <a:pt x="97986" y="41768"/>
                </a:lnTo>
                <a:lnTo>
                  <a:pt x="154382" y="132111"/>
                </a:lnTo>
                <a:lnTo>
                  <a:pt x="175334" y="132111"/>
                </a:lnTo>
                <a:lnTo>
                  <a:pt x="175334" y="94311"/>
                </a:lnTo>
                <a:lnTo>
                  <a:pt x="154560" y="94311"/>
                </a:lnTo>
                <a:lnTo>
                  <a:pt x="121694" y="41768"/>
                </a:lnTo>
                <a:close/>
              </a:path>
              <a:path w="1567180" h="135890">
                <a:moveTo>
                  <a:pt x="175334" y="3298"/>
                </a:moveTo>
                <a:lnTo>
                  <a:pt x="151660" y="3298"/>
                </a:lnTo>
                <a:lnTo>
                  <a:pt x="154560" y="94311"/>
                </a:lnTo>
                <a:lnTo>
                  <a:pt x="175334" y="94311"/>
                </a:lnTo>
                <a:lnTo>
                  <a:pt x="175334" y="3298"/>
                </a:lnTo>
                <a:close/>
              </a:path>
              <a:path w="1567180" h="135890">
                <a:moveTo>
                  <a:pt x="267855" y="25140"/>
                </a:moveTo>
                <a:lnTo>
                  <a:pt x="243783" y="25140"/>
                </a:lnTo>
                <a:lnTo>
                  <a:pt x="243783" y="132111"/>
                </a:lnTo>
                <a:lnTo>
                  <a:pt x="267855" y="132111"/>
                </a:lnTo>
                <a:lnTo>
                  <a:pt x="267855" y="25140"/>
                </a:lnTo>
                <a:close/>
              </a:path>
              <a:path w="1567180" h="135890">
                <a:moveTo>
                  <a:pt x="303446" y="3298"/>
                </a:moveTo>
                <a:lnTo>
                  <a:pt x="208946" y="3298"/>
                </a:lnTo>
                <a:lnTo>
                  <a:pt x="208946" y="25140"/>
                </a:lnTo>
                <a:lnTo>
                  <a:pt x="303446" y="25140"/>
                </a:lnTo>
                <a:lnTo>
                  <a:pt x="303446" y="3298"/>
                </a:lnTo>
                <a:close/>
              </a:path>
              <a:path w="1567180" h="135890">
                <a:moveTo>
                  <a:pt x="427704" y="3298"/>
                </a:moveTo>
                <a:lnTo>
                  <a:pt x="336125" y="3298"/>
                </a:lnTo>
                <a:lnTo>
                  <a:pt x="336125" y="132111"/>
                </a:lnTo>
                <a:lnTo>
                  <a:pt x="432280" y="132111"/>
                </a:lnTo>
                <a:lnTo>
                  <a:pt x="432280" y="110405"/>
                </a:lnTo>
                <a:lnTo>
                  <a:pt x="359831" y="110405"/>
                </a:lnTo>
                <a:lnTo>
                  <a:pt x="359831" y="75892"/>
                </a:lnTo>
                <a:lnTo>
                  <a:pt x="421871" y="75892"/>
                </a:lnTo>
                <a:lnTo>
                  <a:pt x="421871" y="55108"/>
                </a:lnTo>
                <a:lnTo>
                  <a:pt x="359831" y="55108"/>
                </a:lnTo>
                <a:lnTo>
                  <a:pt x="359831" y="24784"/>
                </a:lnTo>
                <a:lnTo>
                  <a:pt x="427704" y="24784"/>
                </a:lnTo>
                <a:lnTo>
                  <a:pt x="427704" y="3298"/>
                </a:lnTo>
                <a:close/>
              </a:path>
              <a:path w="1567180" h="135890">
                <a:moveTo>
                  <a:pt x="514047" y="3298"/>
                </a:moveTo>
                <a:lnTo>
                  <a:pt x="472980" y="3298"/>
                </a:lnTo>
                <a:lnTo>
                  <a:pt x="472980" y="132111"/>
                </a:lnTo>
                <a:lnTo>
                  <a:pt x="496874" y="132111"/>
                </a:lnTo>
                <a:lnTo>
                  <a:pt x="496874" y="84290"/>
                </a:lnTo>
                <a:lnTo>
                  <a:pt x="545393" y="84290"/>
                </a:lnTo>
                <a:lnTo>
                  <a:pt x="542894" y="79714"/>
                </a:lnTo>
                <a:lnTo>
                  <a:pt x="549935" y="76729"/>
                </a:lnTo>
                <a:lnTo>
                  <a:pt x="558299" y="70436"/>
                </a:lnTo>
                <a:lnTo>
                  <a:pt x="562314" y="64406"/>
                </a:lnTo>
                <a:lnTo>
                  <a:pt x="496874" y="64406"/>
                </a:lnTo>
                <a:lnTo>
                  <a:pt x="496874" y="24072"/>
                </a:lnTo>
                <a:lnTo>
                  <a:pt x="563347" y="24072"/>
                </a:lnTo>
                <a:lnTo>
                  <a:pt x="559622" y="18210"/>
                </a:lnTo>
                <a:lnTo>
                  <a:pt x="554025" y="12596"/>
                </a:lnTo>
                <a:lnTo>
                  <a:pt x="545421" y="7321"/>
                </a:lnTo>
                <a:lnTo>
                  <a:pt x="536231" y="4594"/>
                </a:lnTo>
                <a:lnTo>
                  <a:pt x="525943" y="3543"/>
                </a:lnTo>
                <a:lnTo>
                  <a:pt x="514047" y="3298"/>
                </a:lnTo>
                <a:close/>
              </a:path>
              <a:path w="1567180" h="135890">
                <a:moveTo>
                  <a:pt x="545393" y="84290"/>
                </a:moveTo>
                <a:lnTo>
                  <a:pt x="518444" y="84290"/>
                </a:lnTo>
                <a:lnTo>
                  <a:pt x="543972" y="132111"/>
                </a:lnTo>
                <a:lnTo>
                  <a:pt x="571511" y="132111"/>
                </a:lnTo>
                <a:lnTo>
                  <a:pt x="545393" y="84290"/>
                </a:lnTo>
                <a:close/>
              </a:path>
              <a:path w="1567180" h="135890">
                <a:moveTo>
                  <a:pt x="563347" y="24072"/>
                </a:moveTo>
                <a:lnTo>
                  <a:pt x="508036" y="24072"/>
                </a:lnTo>
                <a:lnTo>
                  <a:pt x="517310" y="24140"/>
                </a:lnTo>
                <a:lnTo>
                  <a:pt x="524220" y="24479"/>
                </a:lnTo>
                <a:lnTo>
                  <a:pt x="543749" y="44312"/>
                </a:lnTo>
                <a:lnTo>
                  <a:pt x="541002" y="55155"/>
                </a:lnTo>
                <a:lnTo>
                  <a:pt x="534462" y="61077"/>
                </a:lnTo>
                <a:lnTo>
                  <a:pt x="526929" y="63508"/>
                </a:lnTo>
                <a:lnTo>
                  <a:pt x="521156" y="64050"/>
                </a:lnTo>
                <a:lnTo>
                  <a:pt x="516612" y="64228"/>
                </a:lnTo>
                <a:lnTo>
                  <a:pt x="513513" y="64406"/>
                </a:lnTo>
                <a:lnTo>
                  <a:pt x="562314" y="64406"/>
                </a:lnTo>
                <a:lnTo>
                  <a:pt x="565293" y="59932"/>
                </a:lnTo>
                <a:lnTo>
                  <a:pt x="568223" y="44312"/>
                </a:lnTo>
                <a:lnTo>
                  <a:pt x="567131" y="33969"/>
                </a:lnTo>
                <a:lnTo>
                  <a:pt x="564124" y="25296"/>
                </a:lnTo>
                <a:lnTo>
                  <a:pt x="563347" y="24072"/>
                </a:lnTo>
                <a:close/>
              </a:path>
              <a:path w="1567180" h="135890">
                <a:moveTo>
                  <a:pt x="635017" y="3298"/>
                </a:moveTo>
                <a:lnTo>
                  <a:pt x="613321" y="3298"/>
                </a:lnTo>
                <a:lnTo>
                  <a:pt x="613321" y="132111"/>
                </a:lnTo>
                <a:lnTo>
                  <a:pt x="636849" y="132111"/>
                </a:lnTo>
                <a:lnTo>
                  <a:pt x="635373" y="41768"/>
                </a:lnTo>
                <a:lnTo>
                  <a:pt x="659085" y="41768"/>
                </a:lnTo>
                <a:lnTo>
                  <a:pt x="635017" y="3298"/>
                </a:lnTo>
                <a:close/>
              </a:path>
              <a:path w="1567180" h="135890">
                <a:moveTo>
                  <a:pt x="659085" y="41768"/>
                </a:moveTo>
                <a:lnTo>
                  <a:pt x="635373" y="41768"/>
                </a:lnTo>
                <a:lnTo>
                  <a:pt x="691779" y="132111"/>
                </a:lnTo>
                <a:lnTo>
                  <a:pt x="712774" y="132111"/>
                </a:lnTo>
                <a:lnTo>
                  <a:pt x="712774" y="94311"/>
                </a:lnTo>
                <a:lnTo>
                  <a:pt x="691957" y="94311"/>
                </a:lnTo>
                <a:lnTo>
                  <a:pt x="659085" y="41768"/>
                </a:lnTo>
                <a:close/>
              </a:path>
              <a:path w="1567180" h="135890">
                <a:moveTo>
                  <a:pt x="712774" y="3298"/>
                </a:moveTo>
                <a:lnTo>
                  <a:pt x="689057" y="3298"/>
                </a:lnTo>
                <a:lnTo>
                  <a:pt x="691957" y="94311"/>
                </a:lnTo>
                <a:lnTo>
                  <a:pt x="712774" y="94311"/>
                </a:lnTo>
                <a:lnTo>
                  <a:pt x="712774" y="3298"/>
                </a:lnTo>
                <a:close/>
              </a:path>
              <a:path w="1567180" h="135890">
                <a:moveTo>
                  <a:pt x="814226" y="3298"/>
                </a:moveTo>
                <a:lnTo>
                  <a:pt x="786876" y="3298"/>
                </a:lnTo>
                <a:lnTo>
                  <a:pt x="743411" y="132111"/>
                </a:lnTo>
                <a:lnTo>
                  <a:pt x="769159" y="132111"/>
                </a:lnTo>
                <a:lnTo>
                  <a:pt x="776646" y="106897"/>
                </a:lnTo>
                <a:lnTo>
                  <a:pt x="849579" y="106897"/>
                </a:lnTo>
                <a:lnTo>
                  <a:pt x="842425" y="85934"/>
                </a:lnTo>
                <a:lnTo>
                  <a:pt x="783044" y="85934"/>
                </a:lnTo>
                <a:lnTo>
                  <a:pt x="800886" y="26606"/>
                </a:lnTo>
                <a:lnTo>
                  <a:pt x="822180" y="26606"/>
                </a:lnTo>
                <a:lnTo>
                  <a:pt x="814226" y="3298"/>
                </a:lnTo>
                <a:close/>
              </a:path>
              <a:path w="1567180" h="135890">
                <a:moveTo>
                  <a:pt x="849579" y="106897"/>
                </a:moveTo>
                <a:lnTo>
                  <a:pt x="824990" y="106897"/>
                </a:lnTo>
                <a:lnTo>
                  <a:pt x="832456" y="132111"/>
                </a:lnTo>
                <a:lnTo>
                  <a:pt x="858183" y="132111"/>
                </a:lnTo>
                <a:lnTo>
                  <a:pt x="849579" y="106897"/>
                </a:lnTo>
                <a:close/>
              </a:path>
              <a:path w="1567180" h="135890">
                <a:moveTo>
                  <a:pt x="822180" y="26606"/>
                </a:moveTo>
                <a:lnTo>
                  <a:pt x="800886" y="26606"/>
                </a:lnTo>
                <a:lnTo>
                  <a:pt x="818592" y="85934"/>
                </a:lnTo>
                <a:lnTo>
                  <a:pt x="842425" y="85934"/>
                </a:lnTo>
                <a:lnTo>
                  <a:pt x="822180" y="26606"/>
                </a:lnTo>
                <a:close/>
              </a:path>
              <a:path w="1567180" h="135890">
                <a:moveTo>
                  <a:pt x="922841" y="25140"/>
                </a:moveTo>
                <a:lnTo>
                  <a:pt x="898768" y="25140"/>
                </a:lnTo>
                <a:lnTo>
                  <a:pt x="898768" y="132111"/>
                </a:lnTo>
                <a:lnTo>
                  <a:pt x="922841" y="132111"/>
                </a:lnTo>
                <a:lnTo>
                  <a:pt x="922841" y="25140"/>
                </a:lnTo>
                <a:close/>
              </a:path>
              <a:path w="1567180" h="135890">
                <a:moveTo>
                  <a:pt x="958421" y="3298"/>
                </a:moveTo>
                <a:lnTo>
                  <a:pt x="863900" y="3298"/>
                </a:lnTo>
                <a:lnTo>
                  <a:pt x="863900" y="25140"/>
                </a:lnTo>
                <a:lnTo>
                  <a:pt x="958421" y="25140"/>
                </a:lnTo>
                <a:lnTo>
                  <a:pt x="958421" y="3298"/>
                </a:lnTo>
                <a:close/>
              </a:path>
              <a:path w="1567180" h="135890">
                <a:moveTo>
                  <a:pt x="1015162" y="3298"/>
                </a:moveTo>
                <a:lnTo>
                  <a:pt x="991456" y="3298"/>
                </a:lnTo>
                <a:lnTo>
                  <a:pt x="991456" y="132111"/>
                </a:lnTo>
                <a:lnTo>
                  <a:pt x="1015162" y="132111"/>
                </a:lnTo>
                <a:lnTo>
                  <a:pt x="1015162" y="3298"/>
                </a:lnTo>
                <a:close/>
              </a:path>
              <a:path w="1567180" h="135890">
                <a:moveTo>
                  <a:pt x="1115348" y="0"/>
                </a:moveTo>
                <a:lnTo>
                  <a:pt x="1090821" y="5059"/>
                </a:lnTo>
                <a:lnTo>
                  <a:pt x="1071214" y="19149"/>
                </a:lnTo>
                <a:lnTo>
                  <a:pt x="1058214" y="40635"/>
                </a:lnTo>
                <a:lnTo>
                  <a:pt x="1053507" y="67882"/>
                </a:lnTo>
                <a:lnTo>
                  <a:pt x="1054387" y="80123"/>
                </a:lnTo>
                <a:lnTo>
                  <a:pt x="1070648" y="115692"/>
                </a:lnTo>
                <a:lnTo>
                  <a:pt x="1114992" y="135367"/>
                </a:lnTo>
                <a:lnTo>
                  <a:pt x="1141371" y="129979"/>
                </a:lnTo>
                <a:lnTo>
                  <a:pt x="1160799" y="115361"/>
                </a:lnTo>
                <a:lnTo>
                  <a:pt x="1162054" y="113116"/>
                </a:lnTo>
                <a:lnTo>
                  <a:pt x="1115735" y="113116"/>
                </a:lnTo>
                <a:lnTo>
                  <a:pt x="1100863" y="109958"/>
                </a:lnTo>
                <a:lnTo>
                  <a:pt x="1088990" y="100833"/>
                </a:lnTo>
                <a:lnTo>
                  <a:pt x="1081126" y="86263"/>
                </a:lnTo>
                <a:lnTo>
                  <a:pt x="1078281" y="66772"/>
                </a:lnTo>
                <a:lnTo>
                  <a:pt x="1080941" y="48471"/>
                </a:lnTo>
                <a:lnTo>
                  <a:pt x="1088448" y="34362"/>
                </a:lnTo>
                <a:lnTo>
                  <a:pt x="1100094" y="25284"/>
                </a:lnTo>
                <a:lnTo>
                  <a:pt x="1115170" y="22072"/>
                </a:lnTo>
                <a:lnTo>
                  <a:pt x="1161291" y="22072"/>
                </a:lnTo>
                <a:lnTo>
                  <a:pt x="1158240" y="17356"/>
                </a:lnTo>
                <a:lnTo>
                  <a:pt x="1138493" y="4393"/>
                </a:lnTo>
                <a:lnTo>
                  <a:pt x="1115348" y="0"/>
                </a:lnTo>
                <a:close/>
              </a:path>
              <a:path w="1567180" h="135890">
                <a:moveTo>
                  <a:pt x="1161291" y="22072"/>
                </a:moveTo>
                <a:lnTo>
                  <a:pt x="1115170" y="22072"/>
                </a:lnTo>
                <a:lnTo>
                  <a:pt x="1131859" y="26086"/>
                </a:lnTo>
                <a:lnTo>
                  <a:pt x="1143787" y="36805"/>
                </a:lnTo>
                <a:lnTo>
                  <a:pt x="1150854" y="52243"/>
                </a:lnTo>
                <a:lnTo>
                  <a:pt x="1152959" y="70416"/>
                </a:lnTo>
                <a:lnTo>
                  <a:pt x="1149175" y="90186"/>
                </a:lnTo>
                <a:lnTo>
                  <a:pt x="1140166" y="103409"/>
                </a:lnTo>
                <a:lnTo>
                  <a:pt x="1128248" y="110810"/>
                </a:lnTo>
                <a:lnTo>
                  <a:pt x="1115735" y="113116"/>
                </a:lnTo>
                <a:lnTo>
                  <a:pt x="1162054" y="113116"/>
                </a:lnTo>
                <a:lnTo>
                  <a:pt x="1172833" y="93830"/>
                </a:lnTo>
                <a:lnTo>
                  <a:pt x="1177032" y="67704"/>
                </a:lnTo>
                <a:lnTo>
                  <a:pt x="1171963" y="38568"/>
                </a:lnTo>
                <a:lnTo>
                  <a:pt x="1161291" y="22072"/>
                </a:lnTo>
                <a:close/>
              </a:path>
              <a:path w="1567180" h="135890">
                <a:moveTo>
                  <a:pt x="1236674" y="3298"/>
                </a:moveTo>
                <a:lnTo>
                  <a:pt x="1215010" y="3298"/>
                </a:lnTo>
                <a:lnTo>
                  <a:pt x="1215010" y="132111"/>
                </a:lnTo>
                <a:lnTo>
                  <a:pt x="1238506" y="132111"/>
                </a:lnTo>
                <a:lnTo>
                  <a:pt x="1237072" y="41768"/>
                </a:lnTo>
                <a:lnTo>
                  <a:pt x="1260760" y="41768"/>
                </a:lnTo>
                <a:lnTo>
                  <a:pt x="1236674" y="3298"/>
                </a:lnTo>
                <a:close/>
              </a:path>
              <a:path w="1567180" h="135890">
                <a:moveTo>
                  <a:pt x="1260760" y="41768"/>
                </a:moveTo>
                <a:lnTo>
                  <a:pt x="1237072" y="41768"/>
                </a:lnTo>
                <a:lnTo>
                  <a:pt x="1293478" y="132111"/>
                </a:lnTo>
                <a:lnTo>
                  <a:pt x="1314431" y="132111"/>
                </a:lnTo>
                <a:lnTo>
                  <a:pt x="1314431" y="94311"/>
                </a:lnTo>
                <a:lnTo>
                  <a:pt x="1293656" y="94311"/>
                </a:lnTo>
                <a:lnTo>
                  <a:pt x="1260760" y="41768"/>
                </a:lnTo>
                <a:close/>
              </a:path>
              <a:path w="1567180" h="135890">
                <a:moveTo>
                  <a:pt x="1314431" y="3298"/>
                </a:moveTo>
                <a:lnTo>
                  <a:pt x="1290725" y="3298"/>
                </a:lnTo>
                <a:lnTo>
                  <a:pt x="1293656" y="94311"/>
                </a:lnTo>
                <a:lnTo>
                  <a:pt x="1314431" y="94311"/>
                </a:lnTo>
                <a:lnTo>
                  <a:pt x="1314431" y="3298"/>
                </a:lnTo>
                <a:close/>
              </a:path>
              <a:path w="1567180" h="135890">
                <a:moveTo>
                  <a:pt x="1415883" y="3298"/>
                </a:moveTo>
                <a:lnTo>
                  <a:pt x="1388533" y="3298"/>
                </a:lnTo>
                <a:lnTo>
                  <a:pt x="1345110" y="132111"/>
                </a:lnTo>
                <a:lnTo>
                  <a:pt x="1370816" y="132111"/>
                </a:lnTo>
                <a:lnTo>
                  <a:pt x="1378293" y="106897"/>
                </a:lnTo>
                <a:lnTo>
                  <a:pt x="1451261" y="106897"/>
                </a:lnTo>
                <a:lnTo>
                  <a:pt x="1444102" y="85934"/>
                </a:lnTo>
                <a:lnTo>
                  <a:pt x="1384701" y="85934"/>
                </a:lnTo>
                <a:lnTo>
                  <a:pt x="1402575" y="26606"/>
                </a:lnTo>
                <a:lnTo>
                  <a:pt x="1423843" y="26606"/>
                </a:lnTo>
                <a:lnTo>
                  <a:pt x="1415883" y="3298"/>
                </a:lnTo>
                <a:close/>
              </a:path>
              <a:path w="1567180" h="135890">
                <a:moveTo>
                  <a:pt x="1451261" y="106897"/>
                </a:moveTo>
                <a:lnTo>
                  <a:pt x="1426647" y="106897"/>
                </a:lnTo>
                <a:lnTo>
                  <a:pt x="1434155" y="132111"/>
                </a:lnTo>
                <a:lnTo>
                  <a:pt x="1459871" y="132111"/>
                </a:lnTo>
                <a:lnTo>
                  <a:pt x="1451261" y="106897"/>
                </a:lnTo>
                <a:close/>
              </a:path>
              <a:path w="1567180" h="135890">
                <a:moveTo>
                  <a:pt x="1423843" y="26606"/>
                </a:moveTo>
                <a:lnTo>
                  <a:pt x="1402575" y="26606"/>
                </a:lnTo>
                <a:lnTo>
                  <a:pt x="1420281" y="85934"/>
                </a:lnTo>
                <a:lnTo>
                  <a:pt x="1444102" y="85934"/>
                </a:lnTo>
                <a:lnTo>
                  <a:pt x="1423843" y="26606"/>
                </a:lnTo>
                <a:close/>
              </a:path>
              <a:path w="1567180" h="135890">
                <a:moveTo>
                  <a:pt x="1515514" y="3298"/>
                </a:moveTo>
                <a:lnTo>
                  <a:pt x="1491263" y="3298"/>
                </a:lnTo>
                <a:lnTo>
                  <a:pt x="1491263" y="132111"/>
                </a:lnTo>
                <a:lnTo>
                  <a:pt x="1566622" y="132111"/>
                </a:lnTo>
                <a:lnTo>
                  <a:pt x="1566622" y="110227"/>
                </a:lnTo>
                <a:lnTo>
                  <a:pt x="1515514" y="110227"/>
                </a:lnTo>
                <a:lnTo>
                  <a:pt x="1515514" y="3298"/>
                </a:lnTo>
                <a:close/>
              </a:path>
            </a:pathLst>
          </a:custGeom>
          <a:solidFill>
            <a:srgbClr val="010202"/>
          </a:solidFill>
        </p:spPr>
        <p:txBody>
          <a:bodyPr wrap="square" lIns="0" tIns="0" rIns="0" bIns="0" rtlCol="0"/>
          <a:lstStyle/>
          <a:p>
            <a:endParaRPr/>
          </a:p>
        </p:txBody>
      </p:sp>
      <p:sp>
        <p:nvSpPr>
          <p:cNvPr id="8" name="object 8"/>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E84610"/>
            </a:solidFill>
          </a:ln>
        </p:spPr>
        <p:txBody>
          <a:bodyPr wrap="square" lIns="0" tIns="0" rIns="0" bIns="0" rtlCol="0"/>
          <a:lstStyle/>
          <a:p>
            <a:endParaRPr/>
          </a:p>
        </p:txBody>
      </p:sp>
      <p:sp>
        <p:nvSpPr>
          <p:cNvPr id="9" name="object 9"/>
          <p:cNvSpPr/>
          <p:nvPr/>
        </p:nvSpPr>
        <p:spPr>
          <a:xfrm>
            <a:off x="0" y="9148736"/>
            <a:ext cx="2160905" cy="2160270"/>
          </a:xfrm>
          <a:custGeom>
            <a:avLst/>
            <a:gdLst/>
            <a:ahLst/>
            <a:cxnLst/>
            <a:rect l="l" t="t" r="r" b="b"/>
            <a:pathLst>
              <a:path w="2160905" h="2160270">
                <a:moveTo>
                  <a:pt x="1005" y="0"/>
                </a:moveTo>
                <a:lnTo>
                  <a:pt x="0" y="1005"/>
                </a:lnTo>
                <a:lnTo>
                  <a:pt x="0" y="2159819"/>
                </a:lnTo>
                <a:lnTo>
                  <a:pt x="2160834" y="2159819"/>
                </a:lnTo>
                <a:lnTo>
                  <a:pt x="1005" y="0"/>
                </a:lnTo>
                <a:close/>
              </a:path>
            </a:pathLst>
          </a:custGeom>
          <a:solidFill>
            <a:srgbClr val="E84610"/>
          </a:solidFill>
        </p:spPr>
        <p:txBody>
          <a:bodyPr wrap="square" lIns="0" tIns="0" rIns="0" bIns="0" rtlCol="0"/>
          <a:lstStyle/>
          <a:p>
            <a:endParaRPr/>
          </a:p>
        </p:txBody>
      </p:sp>
      <p:sp>
        <p:nvSpPr>
          <p:cNvPr id="10" name="object 10"/>
          <p:cNvSpPr txBox="1">
            <a:spLocks noGrp="1"/>
          </p:cNvSpPr>
          <p:nvPr>
            <p:ph type="title"/>
          </p:nvPr>
        </p:nvSpPr>
        <p:spPr>
          <a:xfrm>
            <a:off x="2428335" y="1927181"/>
            <a:ext cx="11662315" cy="2101216"/>
          </a:xfrm>
          <a:prstGeom prst="rect">
            <a:avLst/>
          </a:prstGeom>
        </p:spPr>
        <p:txBody>
          <a:bodyPr vert="horz" wrap="square" lIns="0" tIns="74295" rIns="0" bIns="0" rtlCol="0">
            <a:spAutoFit/>
          </a:bodyPr>
          <a:lstStyle/>
          <a:p>
            <a:pPr marL="12700" marR="5080">
              <a:lnSpc>
                <a:spcPts val="7920"/>
              </a:lnSpc>
              <a:spcBef>
                <a:spcPts val="585"/>
              </a:spcBef>
            </a:pPr>
            <a:r>
              <a:rPr spc="-50" dirty="0">
                <a:latin typeface="Arial Black" panose="020B0A04020102020204" pitchFamily="34" charset="0"/>
              </a:rPr>
              <a:t>ITF</a:t>
            </a:r>
            <a:r>
              <a:rPr spc="-360" dirty="0">
                <a:latin typeface="Arial Black" panose="020B0A04020102020204" pitchFamily="34" charset="0"/>
              </a:rPr>
              <a:t> </a:t>
            </a:r>
            <a:r>
              <a:rPr spc="-765" dirty="0">
                <a:latin typeface="Arial Black" panose="020B0A04020102020204" pitchFamily="34" charset="0"/>
              </a:rPr>
              <a:t>T</a:t>
            </a:r>
            <a:r>
              <a:rPr spc="-180" dirty="0">
                <a:latin typeface="Arial Black" panose="020B0A04020102020204" pitchFamily="34" charset="0"/>
              </a:rPr>
              <a:t>A</a:t>
            </a:r>
            <a:r>
              <a:rPr spc="-160" dirty="0">
                <a:latin typeface="Arial Black" panose="020B0A04020102020204" pitchFamily="34" charset="0"/>
              </a:rPr>
              <a:t>K</a:t>
            </a:r>
            <a:r>
              <a:rPr dirty="0">
                <a:latin typeface="Arial Black" panose="020B0A04020102020204" pitchFamily="34" charset="0"/>
              </a:rPr>
              <a:t>E</a:t>
            </a:r>
            <a:r>
              <a:rPr spc="-200" dirty="0">
                <a:latin typeface="Arial Black" panose="020B0A04020102020204" pitchFamily="34" charset="0"/>
              </a:rPr>
              <a:t> </a:t>
            </a:r>
            <a:r>
              <a:rPr spc="-20" dirty="0">
                <a:latin typeface="Arial Black" panose="020B0A04020102020204" pitchFamily="34" charset="0"/>
              </a:rPr>
              <a:t>ACTION </a:t>
            </a:r>
            <a:r>
              <a:rPr spc="-50" dirty="0">
                <a:latin typeface="Arial Black" panose="020B0A04020102020204" pitchFamily="34" charset="0"/>
              </a:rPr>
              <a:t>TRADE</a:t>
            </a:r>
            <a:r>
              <a:rPr spc="-395" dirty="0">
                <a:latin typeface="Arial Black" panose="020B0A04020102020204" pitchFamily="34" charset="0"/>
              </a:rPr>
              <a:t> </a:t>
            </a:r>
            <a:r>
              <a:rPr spc="-105" dirty="0">
                <a:latin typeface="Arial Black" panose="020B0A04020102020204" pitchFamily="34" charset="0"/>
              </a:rPr>
              <a:t>UNION</a:t>
            </a:r>
            <a:r>
              <a:rPr spc="-370" dirty="0">
                <a:latin typeface="Arial Black" panose="020B0A04020102020204" pitchFamily="34" charset="0"/>
              </a:rPr>
              <a:t> </a:t>
            </a:r>
            <a:r>
              <a:rPr spc="-160" dirty="0">
                <a:latin typeface="Arial Black" panose="020B0A04020102020204" pitchFamily="34" charset="0"/>
              </a:rPr>
              <a:t>TOOLKIT</a:t>
            </a:r>
          </a:p>
        </p:txBody>
      </p:sp>
      <p:sp>
        <p:nvSpPr>
          <p:cNvPr id="11" name="object 11"/>
          <p:cNvSpPr txBox="1"/>
          <p:nvPr/>
        </p:nvSpPr>
        <p:spPr>
          <a:xfrm>
            <a:off x="2625963" y="4681821"/>
            <a:ext cx="6574790" cy="3895725"/>
          </a:xfrm>
          <a:prstGeom prst="rect">
            <a:avLst/>
          </a:prstGeom>
        </p:spPr>
        <p:txBody>
          <a:bodyPr vert="horz" wrap="square" lIns="0" tIns="124460" rIns="0" bIns="0" rtlCol="0">
            <a:spAutoFit/>
          </a:bodyPr>
          <a:lstStyle/>
          <a:p>
            <a:pPr marL="389255">
              <a:lnSpc>
                <a:spcPct val="100000"/>
              </a:lnSpc>
              <a:spcBef>
                <a:spcPts val="980"/>
              </a:spcBef>
            </a:pPr>
            <a:r>
              <a:rPr sz="3800" dirty="0">
                <a:latin typeface="Arial"/>
                <a:cs typeface="Arial"/>
              </a:rPr>
              <a:t>A</a:t>
            </a:r>
            <a:r>
              <a:rPr sz="3800" spc="-235" dirty="0">
                <a:latin typeface="Arial"/>
                <a:cs typeface="Arial"/>
              </a:rPr>
              <a:t> </a:t>
            </a:r>
            <a:r>
              <a:rPr sz="3800" spc="-75" dirty="0">
                <a:solidFill>
                  <a:srgbClr val="E84610"/>
                </a:solidFill>
                <a:latin typeface="Arial"/>
                <a:cs typeface="Arial"/>
              </a:rPr>
              <a:t>trade</a:t>
            </a:r>
            <a:r>
              <a:rPr sz="3800" spc="-170" dirty="0">
                <a:solidFill>
                  <a:srgbClr val="E84610"/>
                </a:solidFill>
                <a:latin typeface="Arial"/>
                <a:cs typeface="Arial"/>
              </a:rPr>
              <a:t> </a:t>
            </a:r>
            <a:r>
              <a:rPr sz="3800" spc="-80" dirty="0">
                <a:solidFill>
                  <a:srgbClr val="E84610"/>
                </a:solidFill>
                <a:latin typeface="Arial"/>
                <a:cs typeface="Arial"/>
              </a:rPr>
              <a:t>union</a:t>
            </a:r>
            <a:r>
              <a:rPr sz="3800" spc="-170" dirty="0">
                <a:solidFill>
                  <a:srgbClr val="E84610"/>
                </a:solidFill>
                <a:latin typeface="Arial"/>
                <a:cs typeface="Arial"/>
              </a:rPr>
              <a:t> </a:t>
            </a:r>
            <a:r>
              <a:rPr sz="3800" spc="-20" dirty="0">
                <a:solidFill>
                  <a:srgbClr val="E84610"/>
                </a:solidFill>
                <a:latin typeface="Arial"/>
                <a:cs typeface="Arial"/>
              </a:rPr>
              <a:t>guide</a:t>
            </a:r>
            <a:endParaRPr sz="3800" dirty="0">
              <a:latin typeface="Arial"/>
              <a:cs typeface="Arial"/>
            </a:endParaRPr>
          </a:p>
          <a:p>
            <a:pPr marL="389255">
              <a:lnSpc>
                <a:spcPct val="100000"/>
              </a:lnSpc>
              <a:spcBef>
                <a:spcPts val="885"/>
              </a:spcBef>
            </a:pPr>
            <a:r>
              <a:rPr sz="3800" dirty="0">
                <a:latin typeface="Arial"/>
                <a:cs typeface="Arial"/>
              </a:rPr>
              <a:t>A</a:t>
            </a:r>
            <a:r>
              <a:rPr sz="3800" spc="-210" dirty="0">
                <a:latin typeface="Arial"/>
                <a:cs typeface="Arial"/>
              </a:rPr>
              <a:t> </a:t>
            </a:r>
            <a:r>
              <a:rPr sz="3800" spc="-80" dirty="0">
                <a:solidFill>
                  <a:srgbClr val="E84610"/>
                </a:solidFill>
                <a:latin typeface="Arial"/>
                <a:cs typeface="Arial"/>
              </a:rPr>
              <a:t>quick</a:t>
            </a:r>
            <a:r>
              <a:rPr sz="3800" spc="-150" dirty="0">
                <a:solidFill>
                  <a:srgbClr val="E84610"/>
                </a:solidFill>
                <a:latin typeface="Arial"/>
                <a:cs typeface="Arial"/>
              </a:rPr>
              <a:t> </a:t>
            </a:r>
            <a:r>
              <a:rPr sz="3800" spc="-95" dirty="0">
                <a:solidFill>
                  <a:srgbClr val="E84610"/>
                </a:solidFill>
                <a:latin typeface="Arial"/>
                <a:cs typeface="Arial"/>
              </a:rPr>
              <a:t>reference</a:t>
            </a:r>
            <a:r>
              <a:rPr sz="3800" spc="-145" dirty="0">
                <a:solidFill>
                  <a:srgbClr val="E84610"/>
                </a:solidFill>
                <a:latin typeface="Arial"/>
                <a:cs typeface="Arial"/>
              </a:rPr>
              <a:t> </a:t>
            </a:r>
            <a:r>
              <a:rPr sz="3800" spc="-10" dirty="0">
                <a:solidFill>
                  <a:srgbClr val="E84610"/>
                </a:solidFill>
                <a:latin typeface="Arial"/>
                <a:cs typeface="Arial"/>
              </a:rPr>
              <a:t>summary</a:t>
            </a:r>
            <a:endParaRPr sz="3800" dirty="0">
              <a:latin typeface="Arial"/>
              <a:cs typeface="Arial"/>
            </a:endParaRPr>
          </a:p>
          <a:p>
            <a:pPr marL="389255">
              <a:lnSpc>
                <a:spcPct val="100000"/>
              </a:lnSpc>
              <a:spcBef>
                <a:spcPts val="880"/>
              </a:spcBef>
            </a:pPr>
            <a:r>
              <a:rPr sz="3800" dirty="0">
                <a:latin typeface="Arial"/>
                <a:cs typeface="Arial"/>
              </a:rPr>
              <a:t>A</a:t>
            </a:r>
            <a:r>
              <a:rPr sz="3800" spc="-235" dirty="0">
                <a:latin typeface="Arial"/>
                <a:cs typeface="Arial"/>
              </a:rPr>
              <a:t> </a:t>
            </a:r>
            <a:r>
              <a:rPr sz="3800" spc="-110" dirty="0">
                <a:solidFill>
                  <a:srgbClr val="E84610"/>
                </a:solidFill>
                <a:latin typeface="Arial"/>
                <a:cs typeface="Arial"/>
              </a:rPr>
              <a:t>‘COVID-</a:t>
            </a:r>
            <a:r>
              <a:rPr sz="3800" spc="-20" dirty="0">
                <a:solidFill>
                  <a:srgbClr val="E84610"/>
                </a:solidFill>
                <a:latin typeface="Arial"/>
                <a:cs typeface="Arial"/>
              </a:rPr>
              <a:t>19</a:t>
            </a:r>
            <a:r>
              <a:rPr sz="3800" spc="-165" dirty="0">
                <a:solidFill>
                  <a:srgbClr val="E84610"/>
                </a:solidFill>
                <a:latin typeface="Arial"/>
                <a:cs typeface="Arial"/>
              </a:rPr>
              <a:t> </a:t>
            </a:r>
            <a:r>
              <a:rPr sz="3800" spc="-65" dirty="0">
                <a:solidFill>
                  <a:srgbClr val="E84610"/>
                </a:solidFill>
                <a:latin typeface="Arial"/>
                <a:cs typeface="Arial"/>
              </a:rPr>
              <a:t>and</a:t>
            </a:r>
            <a:r>
              <a:rPr sz="3800" spc="-160" dirty="0">
                <a:solidFill>
                  <a:srgbClr val="E84610"/>
                </a:solidFill>
                <a:latin typeface="Arial"/>
                <a:cs typeface="Arial"/>
              </a:rPr>
              <a:t> </a:t>
            </a:r>
            <a:r>
              <a:rPr sz="3800" spc="-85" dirty="0">
                <a:solidFill>
                  <a:srgbClr val="E84610"/>
                </a:solidFill>
                <a:latin typeface="Arial"/>
                <a:cs typeface="Arial"/>
              </a:rPr>
              <a:t>IFIs’</a:t>
            </a:r>
            <a:r>
              <a:rPr sz="3800" spc="-295" dirty="0">
                <a:solidFill>
                  <a:srgbClr val="E84610"/>
                </a:solidFill>
                <a:latin typeface="Arial"/>
                <a:cs typeface="Arial"/>
              </a:rPr>
              <a:t> </a:t>
            </a:r>
            <a:r>
              <a:rPr sz="3800" spc="-30" dirty="0">
                <a:solidFill>
                  <a:srgbClr val="E84610"/>
                </a:solidFill>
                <a:latin typeface="Arial"/>
                <a:cs typeface="Arial"/>
              </a:rPr>
              <a:t>briefing</a:t>
            </a:r>
            <a:endParaRPr sz="3800" dirty="0">
              <a:latin typeface="Arial"/>
              <a:cs typeface="Arial"/>
            </a:endParaRPr>
          </a:p>
          <a:p>
            <a:pPr>
              <a:lnSpc>
                <a:spcPct val="100000"/>
              </a:lnSpc>
              <a:spcBef>
                <a:spcPts val="5"/>
              </a:spcBef>
            </a:pPr>
            <a:endParaRPr sz="3550" dirty="0">
              <a:latin typeface="Arial"/>
              <a:cs typeface="Arial"/>
            </a:endParaRPr>
          </a:p>
          <a:p>
            <a:pPr marL="12700" marR="73660">
              <a:lnSpc>
                <a:spcPct val="121400"/>
              </a:lnSpc>
            </a:pPr>
            <a:r>
              <a:rPr sz="3450" dirty="0">
                <a:latin typeface="Arial"/>
                <a:cs typeface="Arial"/>
              </a:rPr>
              <a:t>All</a:t>
            </a:r>
            <a:r>
              <a:rPr sz="3450" spc="-10" dirty="0">
                <a:latin typeface="Arial"/>
                <a:cs typeface="Arial"/>
              </a:rPr>
              <a:t> </a:t>
            </a:r>
            <a:r>
              <a:rPr sz="3450" dirty="0">
                <a:latin typeface="Arial"/>
                <a:cs typeface="Arial"/>
              </a:rPr>
              <a:t>toolkit</a:t>
            </a:r>
            <a:r>
              <a:rPr sz="3450" spc="-5" dirty="0">
                <a:latin typeface="Arial"/>
                <a:cs typeface="Arial"/>
              </a:rPr>
              <a:t> </a:t>
            </a:r>
            <a:r>
              <a:rPr sz="3450" dirty="0">
                <a:latin typeface="Arial"/>
                <a:cs typeface="Arial"/>
              </a:rPr>
              <a:t>resources</a:t>
            </a:r>
            <a:r>
              <a:rPr sz="3450" spc="-10" dirty="0">
                <a:latin typeface="Arial"/>
                <a:cs typeface="Arial"/>
              </a:rPr>
              <a:t> </a:t>
            </a:r>
            <a:r>
              <a:rPr sz="3450" dirty="0">
                <a:latin typeface="Arial"/>
                <a:cs typeface="Arial"/>
              </a:rPr>
              <a:t>can</a:t>
            </a:r>
            <a:r>
              <a:rPr sz="3450" spc="-10" dirty="0">
                <a:latin typeface="Arial"/>
                <a:cs typeface="Arial"/>
              </a:rPr>
              <a:t> </a:t>
            </a:r>
            <a:r>
              <a:rPr sz="3450" dirty="0">
                <a:latin typeface="Arial"/>
                <a:cs typeface="Arial"/>
              </a:rPr>
              <a:t>be</a:t>
            </a:r>
            <a:r>
              <a:rPr sz="3450" spc="-5" dirty="0">
                <a:latin typeface="Arial"/>
                <a:cs typeface="Arial"/>
              </a:rPr>
              <a:t> </a:t>
            </a:r>
            <a:r>
              <a:rPr sz="3450" spc="-10" dirty="0">
                <a:latin typeface="Arial"/>
                <a:cs typeface="Arial"/>
              </a:rPr>
              <a:t>found </a:t>
            </a:r>
            <a:r>
              <a:rPr sz="3450" dirty="0">
                <a:latin typeface="Arial"/>
                <a:cs typeface="Arial"/>
              </a:rPr>
              <a:t>at:</a:t>
            </a:r>
            <a:r>
              <a:rPr sz="3450" spc="-10" dirty="0">
                <a:latin typeface="Arial"/>
                <a:cs typeface="Arial"/>
              </a:rPr>
              <a:t> </a:t>
            </a:r>
            <a:r>
              <a:rPr sz="3450" b="1" spc="-25" dirty="0">
                <a:solidFill>
                  <a:srgbClr val="615D73"/>
                </a:solidFill>
                <a:latin typeface="Arial"/>
                <a:cs typeface="Arial"/>
              </a:rPr>
              <a:t>www.itfglobal.org</a:t>
            </a:r>
            <a:endParaRPr sz="3450" b="1" dirty="0">
              <a:latin typeface="Arial"/>
              <a:cs typeface="Arial"/>
            </a:endParaRPr>
          </a:p>
        </p:txBody>
      </p:sp>
      <p:sp>
        <p:nvSpPr>
          <p:cNvPr id="21" name="object 21"/>
          <p:cNvSpPr/>
          <p:nvPr/>
        </p:nvSpPr>
        <p:spPr>
          <a:xfrm>
            <a:off x="13170064" y="5853222"/>
            <a:ext cx="0" cy="1633855"/>
          </a:xfrm>
          <a:custGeom>
            <a:avLst/>
            <a:gdLst/>
            <a:ahLst/>
            <a:cxnLst/>
            <a:rect l="l" t="t" r="r" b="b"/>
            <a:pathLst>
              <a:path h="1633854">
                <a:moveTo>
                  <a:pt x="0" y="0"/>
                </a:moveTo>
                <a:lnTo>
                  <a:pt x="0" y="1633458"/>
                </a:lnTo>
              </a:path>
            </a:pathLst>
          </a:custGeom>
          <a:ln w="31412">
            <a:solidFill>
              <a:srgbClr val="E84610"/>
            </a:solidFill>
          </a:ln>
        </p:spPr>
        <p:txBody>
          <a:bodyPr wrap="square" lIns="0" tIns="0" rIns="0" bIns="0" rtlCol="0"/>
          <a:lstStyle/>
          <a:p>
            <a:endParaRPr/>
          </a:p>
        </p:txBody>
      </p:sp>
      <p:sp>
        <p:nvSpPr>
          <p:cNvPr id="22" name="object 22"/>
          <p:cNvSpPr/>
          <p:nvPr/>
        </p:nvSpPr>
        <p:spPr>
          <a:xfrm>
            <a:off x="16363684" y="5853222"/>
            <a:ext cx="0" cy="1633855"/>
          </a:xfrm>
          <a:custGeom>
            <a:avLst/>
            <a:gdLst/>
            <a:ahLst/>
            <a:cxnLst/>
            <a:rect l="l" t="t" r="r" b="b"/>
            <a:pathLst>
              <a:path h="1633854">
                <a:moveTo>
                  <a:pt x="0" y="0"/>
                </a:moveTo>
                <a:lnTo>
                  <a:pt x="0" y="1633458"/>
                </a:lnTo>
              </a:path>
            </a:pathLst>
          </a:custGeom>
          <a:ln w="31412">
            <a:solidFill>
              <a:srgbClr val="E84610"/>
            </a:solidFill>
          </a:ln>
        </p:spPr>
        <p:txBody>
          <a:bodyPr wrap="square" lIns="0" tIns="0" rIns="0" bIns="0" rtlCol="0"/>
          <a:lstStyle/>
          <a:p>
            <a:endParaRPr/>
          </a:p>
        </p:txBody>
      </p:sp>
      <p:sp>
        <p:nvSpPr>
          <p:cNvPr id="23" name="object 23"/>
          <p:cNvSpPr txBox="1">
            <a:spLocks noGrp="1"/>
          </p:cNvSpPr>
          <p:nvPr>
            <p:ph type="sldNum" sz="quarter" idx="7"/>
          </p:nvPr>
        </p:nvSpPr>
        <p:spPr>
          <a:prstGeom prst="rect">
            <a:avLst/>
          </a:prstGeom>
        </p:spPr>
        <p:txBody>
          <a:bodyPr vert="horz" wrap="square" lIns="0" tIns="80645" rIns="0" bIns="0" rtlCol="0">
            <a:spAutoFit/>
          </a:bodyPr>
          <a:lstStyle/>
          <a:p>
            <a:pPr marL="267335">
              <a:lnSpc>
                <a:spcPct val="100000"/>
              </a:lnSpc>
              <a:spcBef>
                <a:spcPts val="635"/>
              </a:spcBef>
            </a:pPr>
            <a:fld id="{81D60167-4931-47E6-BA6A-407CBD079E47}" type="slidenum">
              <a:rPr spc="15" dirty="0"/>
              <a:t>2</a:t>
            </a:fld>
            <a:endParaRPr spc="15" dirty="0"/>
          </a:p>
        </p:txBody>
      </p:sp>
      <p:pic>
        <p:nvPicPr>
          <p:cNvPr id="25" name="Picture 24">
            <a:extLst>
              <a:ext uri="{FF2B5EF4-FFF2-40B4-BE49-F238E27FC236}">
                <a16:creationId xmlns:a16="http://schemas.microsoft.com/office/drawing/2014/main" id="{CA20A550-F06F-A6C2-8C22-83ED76BADAF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760412" y="5070192"/>
            <a:ext cx="2247894" cy="3174991"/>
          </a:xfrm>
          <a:prstGeom prst="rect">
            <a:avLst/>
          </a:prstGeom>
        </p:spPr>
      </p:pic>
      <p:pic>
        <p:nvPicPr>
          <p:cNvPr id="27" name="Picture 26">
            <a:extLst>
              <a:ext uri="{FF2B5EF4-FFF2-40B4-BE49-F238E27FC236}">
                <a16:creationId xmlns:a16="http://schemas.microsoft.com/office/drawing/2014/main" id="{21131923-BD9B-52D7-952E-0C65E04904B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642927" y="5070192"/>
            <a:ext cx="2247894" cy="3174991"/>
          </a:xfrm>
          <a:prstGeom prst="rect">
            <a:avLst/>
          </a:prstGeom>
        </p:spPr>
      </p:pic>
      <p:pic>
        <p:nvPicPr>
          <p:cNvPr id="13" name="Picture 12" descr="A picture containing text, person&#10;&#10;Description automatically generated">
            <a:extLst>
              <a:ext uri="{FF2B5EF4-FFF2-40B4-BE49-F238E27FC236}">
                <a16:creationId xmlns:a16="http://schemas.microsoft.com/office/drawing/2014/main" id="{853EDE31-8D8C-6E54-6370-7BC666D3F6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3050" y="5070192"/>
            <a:ext cx="2247895" cy="317929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160270" cy="2160270"/>
          </a:xfrm>
          <a:custGeom>
            <a:avLst/>
            <a:gdLst/>
            <a:ahLst/>
            <a:cxnLst/>
            <a:rect l="l" t="t" r="r" b="b"/>
            <a:pathLst>
              <a:path w="2160270" h="2160270">
                <a:moveTo>
                  <a:pt x="2159825" y="0"/>
                </a:moveTo>
                <a:lnTo>
                  <a:pt x="0" y="0"/>
                </a:lnTo>
                <a:lnTo>
                  <a:pt x="0" y="2159814"/>
                </a:lnTo>
                <a:lnTo>
                  <a:pt x="2159825" y="0"/>
                </a:lnTo>
                <a:close/>
              </a:path>
            </a:pathLst>
          </a:custGeom>
          <a:solidFill>
            <a:srgbClr val="E84610"/>
          </a:solidFill>
        </p:spPr>
        <p:txBody>
          <a:bodyPr wrap="square" lIns="0" tIns="0" rIns="0" bIns="0" rtlCol="0"/>
          <a:lstStyle/>
          <a:p>
            <a:endParaRPr/>
          </a:p>
        </p:txBody>
      </p:sp>
      <p:sp>
        <p:nvSpPr>
          <p:cNvPr id="3" name="object 3"/>
          <p:cNvSpPr/>
          <p:nvPr/>
        </p:nvSpPr>
        <p:spPr>
          <a:xfrm>
            <a:off x="16715589" y="9665061"/>
            <a:ext cx="1015365" cy="1015365"/>
          </a:xfrm>
          <a:custGeom>
            <a:avLst/>
            <a:gdLst/>
            <a:ahLst/>
            <a:cxnLst/>
            <a:rect l="l" t="t" r="r" b="b"/>
            <a:pathLst>
              <a:path w="1015365" h="1015365">
                <a:moveTo>
                  <a:pt x="742289" y="337223"/>
                </a:moveTo>
                <a:lnTo>
                  <a:pt x="741362" y="336207"/>
                </a:lnTo>
                <a:lnTo>
                  <a:pt x="726528" y="320167"/>
                </a:lnTo>
                <a:lnTo>
                  <a:pt x="507606" y="83273"/>
                </a:lnTo>
                <a:lnTo>
                  <a:pt x="410730" y="188099"/>
                </a:lnTo>
                <a:lnTo>
                  <a:pt x="410730" y="378383"/>
                </a:lnTo>
                <a:lnTo>
                  <a:pt x="356666" y="432917"/>
                </a:lnTo>
                <a:lnTo>
                  <a:pt x="306489" y="374738"/>
                </a:lnTo>
                <a:lnTo>
                  <a:pt x="360603" y="320167"/>
                </a:lnTo>
                <a:lnTo>
                  <a:pt x="410730" y="378383"/>
                </a:lnTo>
                <a:lnTo>
                  <a:pt x="410730" y="188099"/>
                </a:lnTo>
                <a:lnTo>
                  <a:pt x="115417" y="507619"/>
                </a:lnTo>
                <a:lnTo>
                  <a:pt x="214985" y="615340"/>
                </a:lnTo>
                <a:lnTo>
                  <a:pt x="271614" y="615302"/>
                </a:lnTo>
                <a:lnTo>
                  <a:pt x="309499" y="437324"/>
                </a:lnTo>
                <a:lnTo>
                  <a:pt x="459841" y="437324"/>
                </a:lnTo>
                <a:lnTo>
                  <a:pt x="460819" y="432917"/>
                </a:lnTo>
                <a:lnTo>
                  <a:pt x="463486" y="420865"/>
                </a:lnTo>
                <a:lnTo>
                  <a:pt x="467131" y="405587"/>
                </a:lnTo>
                <a:lnTo>
                  <a:pt x="470776" y="392061"/>
                </a:lnTo>
                <a:lnTo>
                  <a:pt x="474433" y="380809"/>
                </a:lnTo>
                <a:lnTo>
                  <a:pt x="553008" y="369328"/>
                </a:lnTo>
                <a:lnTo>
                  <a:pt x="547890" y="387223"/>
                </a:lnTo>
                <a:lnTo>
                  <a:pt x="543661" y="404495"/>
                </a:lnTo>
                <a:lnTo>
                  <a:pt x="540016" y="421182"/>
                </a:lnTo>
                <a:lnTo>
                  <a:pt x="536663" y="437324"/>
                </a:lnTo>
                <a:lnTo>
                  <a:pt x="623049" y="437324"/>
                </a:lnTo>
                <a:lnTo>
                  <a:pt x="623671" y="430936"/>
                </a:lnTo>
                <a:lnTo>
                  <a:pt x="624763" y="423976"/>
                </a:lnTo>
                <a:lnTo>
                  <a:pt x="643902" y="370662"/>
                </a:lnTo>
                <a:lnTo>
                  <a:pt x="696493" y="338480"/>
                </a:lnTo>
                <a:lnTo>
                  <a:pt x="722376" y="336207"/>
                </a:lnTo>
                <a:lnTo>
                  <a:pt x="729703" y="336207"/>
                </a:lnTo>
                <a:lnTo>
                  <a:pt x="736269" y="336537"/>
                </a:lnTo>
                <a:lnTo>
                  <a:pt x="742289" y="337223"/>
                </a:lnTo>
                <a:close/>
              </a:path>
              <a:path w="1015365" h="1015365">
                <a:moveTo>
                  <a:pt x="899769" y="507606"/>
                </a:moveTo>
                <a:lnTo>
                  <a:pt x="767054" y="364020"/>
                </a:lnTo>
                <a:lnTo>
                  <a:pt x="747534" y="396278"/>
                </a:lnTo>
                <a:lnTo>
                  <a:pt x="741807" y="393179"/>
                </a:lnTo>
                <a:lnTo>
                  <a:pt x="735622" y="390956"/>
                </a:lnTo>
                <a:lnTo>
                  <a:pt x="727214" y="390956"/>
                </a:lnTo>
                <a:lnTo>
                  <a:pt x="699858" y="437299"/>
                </a:lnTo>
                <a:lnTo>
                  <a:pt x="747991" y="437299"/>
                </a:lnTo>
                <a:lnTo>
                  <a:pt x="727214" y="487654"/>
                </a:lnTo>
                <a:lnTo>
                  <a:pt x="690600" y="487654"/>
                </a:lnTo>
                <a:lnTo>
                  <a:pt x="657479" y="650125"/>
                </a:lnTo>
                <a:lnTo>
                  <a:pt x="646518" y="687489"/>
                </a:lnTo>
                <a:lnTo>
                  <a:pt x="630339" y="720356"/>
                </a:lnTo>
                <a:lnTo>
                  <a:pt x="610184" y="748995"/>
                </a:lnTo>
                <a:lnTo>
                  <a:pt x="587311" y="773722"/>
                </a:lnTo>
                <a:lnTo>
                  <a:pt x="540931" y="733094"/>
                </a:lnTo>
                <a:lnTo>
                  <a:pt x="553847" y="716737"/>
                </a:lnTo>
                <a:lnTo>
                  <a:pt x="565099" y="697611"/>
                </a:lnTo>
                <a:lnTo>
                  <a:pt x="574217" y="675919"/>
                </a:lnTo>
                <a:lnTo>
                  <a:pt x="580669" y="651878"/>
                </a:lnTo>
                <a:lnTo>
                  <a:pt x="613778" y="487654"/>
                </a:lnTo>
                <a:lnTo>
                  <a:pt x="525627" y="487654"/>
                </a:lnTo>
                <a:lnTo>
                  <a:pt x="506209" y="579462"/>
                </a:lnTo>
                <a:lnTo>
                  <a:pt x="503174" y="598944"/>
                </a:lnTo>
                <a:lnTo>
                  <a:pt x="504380" y="610819"/>
                </a:lnTo>
                <a:lnTo>
                  <a:pt x="542391" y="613905"/>
                </a:lnTo>
                <a:lnTo>
                  <a:pt x="541972" y="658025"/>
                </a:lnTo>
                <a:lnTo>
                  <a:pt x="526300" y="664019"/>
                </a:lnTo>
                <a:lnTo>
                  <a:pt x="511327" y="668147"/>
                </a:lnTo>
                <a:lnTo>
                  <a:pt x="497459" y="670521"/>
                </a:lnTo>
                <a:lnTo>
                  <a:pt x="485038" y="671296"/>
                </a:lnTo>
                <a:lnTo>
                  <a:pt x="453504" y="668743"/>
                </a:lnTo>
                <a:lnTo>
                  <a:pt x="431825" y="659536"/>
                </a:lnTo>
                <a:lnTo>
                  <a:pt x="421081" y="641299"/>
                </a:lnTo>
                <a:lnTo>
                  <a:pt x="422313" y="611682"/>
                </a:lnTo>
                <a:lnTo>
                  <a:pt x="448805" y="487654"/>
                </a:lnTo>
                <a:lnTo>
                  <a:pt x="375754" y="487654"/>
                </a:lnTo>
                <a:lnTo>
                  <a:pt x="337832" y="665099"/>
                </a:lnTo>
                <a:lnTo>
                  <a:pt x="260997" y="665099"/>
                </a:lnTo>
                <a:lnTo>
                  <a:pt x="507606" y="931964"/>
                </a:lnTo>
                <a:lnTo>
                  <a:pt x="899769" y="507606"/>
                </a:lnTo>
                <a:close/>
              </a:path>
              <a:path w="1015365" h="1015365">
                <a:moveTo>
                  <a:pt x="1015212" y="507619"/>
                </a:moveTo>
                <a:lnTo>
                  <a:pt x="1012888" y="458736"/>
                </a:lnTo>
                <a:lnTo>
                  <a:pt x="1006068" y="411175"/>
                </a:lnTo>
                <a:lnTo>
                  <a:pt x="994943" y="365125"/>
                </a:lnTo>
                <a:lnTo>
                  <a:pt x="979741" y="320827"/>
                </a:lnTo>
                <a:lnTo>
                  <a:pt x="968730" y="296379"/>
                </a:lnTo>
                <a:lnTo>
                  <a:pt x="968730" y="479158"/>
                </a:lnTo>
                <a:lnTo>
                  <a:pt x="966343" y="527304"/>
                </a:lnTo>
                <a:lnTo>
                  <a:pt x="959358" y="574052"/>
                </a:lnTo>
                <a:lnTo>
                  <a:pt x="948004" y="619188"/>
                </a:lnTo>
                <a:lnTo>
                  <a:pt x="932497" y="662444"/>
                </a:lnTo>
                <a:lnTo>
                  <a:pt x="913079" y="703618"/>
                </a:lnTo>
                <a:lnTo>
                  <a:pt x="889977" y="742442"/>
                </a:lnTo>
                <a:lnTo>
                  <a:pt x="863434" y="778700"/>
                </a:lnTo>
                <a:lnTo>
                  <a:pt x="833678" y="812139"/>
                </a:lnTo>
                <a:lnTo>
                  <a:pt x="800938" y="842530"/>
                </a:lnTo>
                <a:lnTo>
                  <a:pt x="765441" y="869645"/>
                </a:lnTo>
                <a:lnTo>
                  <a:pt x="727417" y="893229"/>
                </a:lnTo>
                <a:lnTo>
                  <a:pt x="687108" y="913066"/>
                </a:lnTo>
                <a:lnTo>
                  <a:pt x="644740" y="928903"/>
                </a:lnTo>
                <a:lnTo>
                  <a:pt x="600544" y="940498"/>
                </a:lnTo>
                <a:lnTo>
                  <a:pt x="554761" y="947635"/>
                </a:lnTo>
                <a:lnTo>
                  <a:pt x="507606" y="950074"/>
                </a:lnTo>
                <a:lnTo>
                  <a:pt x="507606" y="1007059"/>
                </a:lnTo>
                <a:lnTo>
                  <a:pt x="460463" y="1004633"/>
                </a:lnTo>
                <a:lnTo>
                  <a:pt x="414680" y="997496"/>
                </a:lnTo>
                <a:lnTo>
                  <a:pt x="370484" y="985888"/>
                </a:lnTo>
                <a:lnTo>
                  <a:pt x="328117" y="970051"/>
                </a:lnTo>
                <a:lnTo>
                  <a:pt x="287807" y="950226"/>
                </a:lnTo>
                <a:lnTo>
                  <a:pt x="249796" y="926630"/>
                </a:lnTo>
                <a:lnTo>
                  <a:pt x="214299" y="899528"/>
                </a:lnTo>
                <a:lnTo>
                  <a:pt x="181546" y="869124"/>
                </a:lnTo>
                <a:lnTo>
                  <a:pt x="151790" y="835685"/>
                </a:lnTo>
                <a:lnTo>
                  <a:pt x="125247" y="799426"/>
                </a:lnTo>
                <a:lnTo>
                  <a:pt x="102146" y="760603"/>
                </a:lnTo>
                <a:lnTo>
                  <a:pt x="82727" y="719429"/>
                </a:lnTo>
                <a:lnTo>
                  <a:pt x="67221" y="676160"/>
                </a:lnTo>
                <a:lnTo>
                  <a:pt x="55854" y="631024"/>
                </a:lnTo>
                <a:lnTo>
                  <a:pt x="48869" y="584263"/>
                </a:lnTo>
                <a:lnTo>
                  <a:pt x="46494" y="536117"/>
                </a:lnTo>
                <a:lnTo>
                  <a:pt x="48869" y="487959"/>
                </a:lnTo>
                <a:lnTo>
                  <a:pt x="55854" y="441198"/>
                </a:lnTo>
                <a:lnTo>
                  <a:pt x="67221" y="396074"/>
                </a:lnTo>
                <a:lnTo>
                  <a:pt x="82727" y="352806"/>
                </a:lnTo>
                <a:lnTo>
                  <a:pt x="102146" y="311632"/>
                </a:lnTo>
                <a:lnTo>
                  <a:pt x="125247" y="272808"/>
                </a:lnTo>
                <a:lnTo>
                  <a:pt x="151790" y="236550"/>
                </a:lnTo>
                <a:lnTo>
                  <a:pt x="181546" y="203098"/>
                </a:lnTo>
                <a:lnTo>
                  <a:pt x="214299" y="172707"/>
                </a:lnTo>
                <a:lnTo>
                  <a:pt x="249796" y="145592"/>
                </a:lnTo>
                <a:lnTo>
                  <a:pt x="287807" y="122008"/>
                </a:lnTo>
                <a:lnTo>
                  <a:pt x="328117" y="102171"/>
                </a:lnTo>
                <a:lnTo>
                  <a:pt x="370484" y="86334"/>
                </a:lnTo>
                <a:lnTo>
                  <a:pt x="414680" y="74739"/>
                </a:lnTo>
                <a:lnTo>
                  <a:pt x="460463" y="67602"/>
                </a:lnTo>
                <a:lnTo>
                  <a:pt x="507606" y="65163"/>
                </a:lnTo>
                <a:lnTo>
                  <a:pt x="507606" y="8204"/>
                </a:lnTo>
                <a:lnTo>
                  <a:pt x="554761" y="10642"/>
                </a:lnTo>
                <a:lnTo>
                  <a:pt x="600544" y="17767"/>
                </a:lnTo>
                <a:lnTo>
                  <a:pt x="644740" y="29375"/>
                </a:lnTo>
                <a:lnTo>
                  <a:pt x="687108" y="45212"/>
                </a:lnTo>
                <a:lnTo>
                  <a:pt x="727417" y="65036"/>
                </a:lnTo>
                <a:lnTo>
                  <a:pt x="765441" y="88633"/>
                </a:lnTo>
                <a:lnTo>
                  <a:pt x="800938" y="115735"/>
                </a:lnTo>
                <a:lnTo>
                  <a:pt x="833678" y="146126"/>
                </a:lnTo>
                <a:lnTo>
                  <a:pt x="863434" y="179578"/>
                </a:lnTo>
                <a:lnTo>
                  <a:pt x="889977" y="215823"/>
                </a:lnTo>
                <a:lnTo>
                  <a:pt x="913079" y="254660"/>
                </a:lnTo>
                <a:lnTo>
                  <a:pt x="932497" y="295833"/>
                </a:lnTo>
                <a:lnTo>
                  <a:pt x="948004" y="339102"/>
                </a:lnTo>
                <a:lnTo>
                  <a:pt x="959358" y="384238"/>
                </a:lnTo>
                <a:lnTo>
                  <a:pt x="966343" y="430999"/>
                </a:lnTo>
                <a:lnTo>
                  <a:pt x="968730" y="479158"/>
                </a:lnTo>
                <a:lnTo>
                  <a:pt x="968730" y="296379"/>
                </a:lnTo>
                <a:lnTo>
                  <a:pt x="937945" y="238290"/>
                </a:lnTo>
                <a:lnTo>
                  <a:pt x="911783" y="200482"/>
                </a:lnTo>
                <a:lnTo>
                  <a:pt x="882383" y="165265"/>
                </a:lnTo>
                <a:lnTo>
                  <a:pt x="849972" y="132854"/>
                </a:lnTo>
                <a:lnTo>
                  <a:pt x="814755" y="103454"/>
                </a:lnTo>
                <a:lnTo>
                  <a:pt x="776947" y="77292"/>
                </a:lnTo>
                <a:lnTo>
                  <a:pt x="736765" y="54571"/>
                </a:lnTo>
                <a:lnTo>
                  <a:pt x="694410" y="35496"/>
                </a:lnTo>
                <a:lnTo>
                  <a:pt x="650113" y="20294"/>
                </a:lnTo>
                <a:lnTo>
                  <a:pt x="604062" y="9169"/>
                </a:lnTo>
                <a:lnTo>
                  <a:pt x="556501" y="2336"/>
                </a:lnTo>
                <a:lnTo>
                  <a:pt x="507606" y="12"/>
                </a:lnTo>
                <a:lnTo>
                  <a:pt x="458724" y="2324"/>
                </a:lnTo>
                <a:lnTo>
                  <a:pt x="411149" y="9156"/>
                </a:lnTo>
                <a:lnTo>
                  <a:pt x="365112" y="20281"/>
                </a:lnTo>
                <a:lnTo>
                  <a:pt x="320802" y="35483"/>
                </a:lnTo>
                <a:lnTo>
                  <a:pt x="278460" y="54559"/>
                </a:lnTo>
                <a:lnTo>
                  <a:pt x="238264" y="77279"/>
                </a:lnTo>
                <a:lnTo>
                  <a:pt x="200456" y="103441"/>
                </a:lnTo>
                <a:lnTo>
                  <a:pt x="165239" y="132842"/>
                </a:lnTo>
                <a:lnTo>
                  <a:pt x="132829" y="165252"/>
                </a:lnTo>
                <a:lnTo>
                  <a:pt x="103441" y="200469"/>
                </a:lnTo>
                <a:lnTo>
                  <a:pt x="77266" y="238277"/>
                </a:lnTo>
                <a:lnTo>
                  <a:pt x="54546" y="278460"/>
                </a:lnTo>
                <a:lnTo>
                  <a:pt x="35471" y="320814"/>
                </a:lnTo>
                <a:lnTo>
                  <a:pt x="20269" y="365112"/>
                </a:lnTo>
                <a:lnTo>
                  <a:pt x="9156" y="411162"/>
                </a:lnTo>
                <a:lnTo>
                  <a:pt x="2324" y="458724"/>
                </a:lnTo>
                <a:lnTo>
                  <a:pt x="0" y="507619"/>
                </a:lnTo>
                <a:lnTo>
                  <a:pt x="2324" y="556501"/>
                </a:lnTo>
                <a:lnTo>
                  <a:pt x="9156" y="604075"/>
                </a:lnTo>
                <a:lnTo>
                  <a:pt x="20269" y="650125"/>
                </a:lnTo>
                <a:lnTo>
                  <a:pt x="35471" y="694436"/>
                </a:lnTo>
                <a:lnTo>
                  <a:pt x="54546" y="736790"/>
                </a:lnTo>
                <a:lnTo>
                  <a:pt x="77266" y="776973"/>
                </a:lnTo>
                <a:lnTo>
                  <a:pt x="103441" y="814781"/>
                </a:lnTo>
                <a:lnTo>
                  <a:pt x="132829" y="849998"/>
                </a:lnTo>
                <a:lnTo>
                  <a:pt x="165239" y="882408"/>
                </a:lnTo>
                <a:lnTo>
                  <a:pt x="200456" y="911809"/>
                </a:lnTo>
                <a:lnTo>
                  <a:pt x="238264" y="937983"/>
                </a:lnTo>
                <a:lnTo>
                  <a:pt x="278460" y="960704"/>
                </a:lnTo>
                <a:lnTo>
                  <a:pt x="320802" y="979779"/>
                </a:lnTo>
                <a:lnTo>
                  <a:pt x="365112" y="994981"/>
                </a:lnTo>
                <a:lnTo>
                  <a:pt x="411149" y="1006094"/>
                </a:lnTo>
                <a:lnTo>
                  <a:pt x="458724" y="1012926"/>
                </a:lnTo>
                <a:lnTo>
                  <a:pt x="507606" y="1015250"/>
                </a:lnTo>
                <a:lnTo>
                  <a:pt x="556501" y="1012913"/>
                </a:lnTo>
                <a:lnTo>
                  <a:pt x="604062" y="1006081"/>
                </a:lnTo>
                <a:lnTo>
                  <a:pt x="650113" y="994956"/>
                </a:lnTo>
                <a:lnTo>
                  <a:pt x="694410" y="979754"/>
                </a:lnTo>
                <a:lnTo>
                  <a:pt x="736765" y="960678"/>
                </a:lnTo>
                <a:lnTo>
                  <a:pt x="776947" y="937958"/>
                </a:lnTo>
                <a:lnTo>
                  <a:pt x="814755" y="911796"/>
                </a:lnTo>
                <a:lnTo>
                  <a:pt x="849972" y="882396"/>
                </a:lnTo>
                <a:lnTo>
                  <a:pt x="882383" y="849985"/>
                </a:lnTo>
                <a:lnTo>
                  <a:pt x="911783" y="814768"/>
                </a:lnTo>
                <a:lnTo>
                  <a:pt x="937945" y="776960"/>
                </a:lnTo>
                <a:lnTo>
                  <a:pt x="960666" y="736777"/>
                </a:lnTo>
                <a:lnTo>
                  <a:pt x="979741" y="694423"/>
                </a:lnTo>
                <a:lnTo>
                  <a:pt x="994943" y="650125"/>
                </a:lnTo>
                <a:lnTo>
                  <a:pt x="1006068" y="604075"/>
                </a:lnTo>
                <a:lnTo>
                  <a:pt x="1012888" y="556514"/>
                </a:lnTo>
                <a:lnTo>
                  <a:pt x="1015212" y="507619"/>
                </a:lnTo>
                <a:close/>
              </a:path>
            </a:pathLst>
          </a:custGeom>
          <a:solidFill>
            <a:srgbClr val="010202"/>
          </a:solidFill>
        </p:spPr>
        <p:txBody>
          <a:bodyPr wrap="square" lIns="0" tIns="0" rIns="0" bIns="0" rtlCol="0"/>
          <a:lstStyle/>
          <a:p>
            <a:endParaRPr/>
          </a:p>
        </p:txBody>
      </p:sp>
      <p:sp>
        <p:nvSpPr>
          <p:cNvPr id="4" name="object 4"/>
          <p:cNvSpPr/>
          <p:nvPr/>
        </p:nvSpPr>
        <p:spPr>
          <a:xfrm>
            <a:off x="17873938" y="10396706"/>
            <a:ext cx="1227455" cy="135890"/>
          </a:xfrm>
          <a:custGeom>
            <a:avLst/>
            <a:gdLst/>
            <a:ahLst/>
            <a:cxnLst/>
            <a:rect l="l" t="t" r="r" b="b"/>
            <a:pathLst>
              <a:path w="1227455" h="135890">
                <a:moveTo>
                  <a:pt x="85212" y="3287"/>
                </a:moveTo>
                <a:lnTo>
                  <a:pt x="0" y="3287"/>
                </a:lnTo>
                <a:lnTo>
                  <a:pt x="0" y="132069"/>
                </a:lnTo>
                <a:lnTo>
                  <a:pt x="23884" y="132069"/>
                </a:lnTo>
                <a:lnTo>
                  <a:pt x="23884" y="77536"/>
                </a:lnTo>
                <a:lnTo>
                  <a:pt x="77704" y="77536"/>
                </a:lnTo>
                <a:lnTo>
                  <a:pt x="77704" y="56930"/>
                </a:lnTo>
                <a:lnTo>
                  <a:pt x="23884" y="56930"/>
                </a:lnTo>
                <a:lnTo>
                  <a:pt x="23884" y="24784"/>
                </a:lnTo>
                <a:lnTo>
                  <a:pt x="85212" y="24784"/>
                </a:lnTo>
                <a:lnTo>
                  <a:pt x="85212" y="3287"/>
                </a:lnTo>
                <a:close/>
              </a:path>
              <a:path w="1227455" h="135890">
                <a:moveTo>
                  <a:pt x="212035" y="3287"/>
                </a:moveTo>
                <a:lnTo>
                  <a:pt x="120446" y="3287"/>
                </a:lnTo>
                <a:lnTo>
                  <a:pt x="120446" y="132069"/>
                </a:lnTo>
                <a:lnTo>
                  <a:pt x="216569" y="132069"/>
                </a:lnTo>
                <a:lnTo>
                  <a:pt x="216569" y="110394"/>
                </a:lnTo>
                <a:lnTo>
                  <a:pt x="144152" y="110394"/>
                </a:lnTo>
                <a:lnTo>
                  <a:pt x="144152" y="75892"/>
                </a:lnTo>
                <a:lnTo>
                  <a:pt x="206203" y="75892"/>
                </a:lnTo>
                <a:lnTo>
                  <a:pt x="206203" y="55108"/>
                </a:lnTo>
                <a:lnTo>
                  <a:pt x="144152" y="55108"/>
                </a:lnTo>
                <a:lnTo>
                  <a:pt x="144152" y="24784"/>
                </a:lnTo>
                <a:lnTo>
                  <a:pt x="212035" y="24784"/>
                </a:lnTo>
                <a:lnTo>
                  <a:pt x="212035" y="3287"/>
                </a:lnTo>
                <a:close/>
              </a:path>
              <a:path w="1227455" h="135890">
                <a:moveTo>
                  <a:pt x="301603" y="3287"/>
                </a:moveTo>
                <a:lnTo>
                  <a:pt x="255479" y="3287"/>
                </a:lnTo>
                <a:lnTo>
                  <a:pt x="255479" y="132069"/>
                </a:lnTo>
                <a:lnTo>
                  <a:pt x="296713" y="132069"/>
                </a:lnTo>
                <a:lnTo>
                  <a:pt x="307766" y="131821"/>
                </a:lnTo>
                <a:lnTo>
                  <a:pt x="350264" y="114062"/>
                </a:lnTo>
                <a:lnTo>
                  <a:pt x="352516" y="110394"/>
                </a:lnTo>
                <a:lnTo>
                  <a:pt x="279551" y="110394"/>
                </a:lnTo>
                <a:lnTo>
                  <a:pt x="279551" y="25140"/>
                </a:lnTo>
                <a:lnTo>
                  <a:pt x="351549" y="25140"/>
                </a:lnTo>
                <a:lnTo>
                  <a:pt x="339769" y="13308"/>
                </a:lnTo>
                <a:lnTo>
                  <a:pt x="329690" y="7694"/>
                </a:lnTo>
                <a:lnTo>
                  <a:pt x="319818" y="4744"/>
                </a:lnTo>
                <a:lnTo>
                  <a:pt x="310380" y="3571"/>
                </a:lnTo>
                <a:lnTo>
                  <a:pt x="301603" y="3287"/>
                </a:lnTo>
                <a:close/>
              </a:path>
              <a:path w="1227455" h="135890">
                <a:moveTo>
                  <a:pt x="351549" y="25140"/>
                </a:moveTo>
                <a:lnTo>
                  <a:pt x="292315" y="25140"/>
                </a:lnTo>
                <a:lnTo>
                  <a:pt x="302415" y="25319"/>
                </a:lnTo>
                <a:lnTo>
                  <a:pt x="309319" y="25774"/>
                </a:lnTo>
                <a:lnTo>
                  <a:pt x="338493" y="58769"/>
                </a:lnTo>
                <a:lnTo>
                  <a:pt x="339057" y="68950"/>
                </a:lnTo>
                <a:lnTo>
                  <a:pt x="337369" y="85768"/>
                </a:lnTo>
                <a:lnTo>
                  <a:pt x="301406" y="110219"/>
                </a:lnTo>
                <a:lnTo>
                  <a:pt x="289781" y="110394"/>
                </a:lnTo>
                <a:lnTo>
                  <a:pt x="352516" y="110394"/>
                </a:lnTo>
                <a:lnTo>
                  <a:pt x="358473" y="100690"/>
                </a:lnTo>
                <a:lnTo>
                  <a:pt x="363120" y="85225"/>
                </a:lnTo>
                <a:lnTo>
                  <a:pt x="364585" y="68772"/>
                </a:lnTo>
                <a:lnTo>
                  <a:pt x="363735" y="56149"/>
                </a:lnTo>
                <a:lnTo>
                  <a:pt x="360250" y="41303"/>
                </a:lnTo>
                <a:lnTo>
                  <a:pt x="352729" y="26325"/>
                </a:lnTo>
                <a:lnTo>
                  <a:pt x="351549" y="25140"/>
                </a:lnTo>
                <a:close/>
              </a:path>
              <a:path w="1227455" h="135890">
                <a:moveTo>
                  <a:pt x="492110" y="3287"/>
                </a:moveTo>
                <a:lnTo>
                  <a:pt x="400532" y="3287"/>
                </a:lnTo>
                <a:lnTo>
                  <a:pt x="400532" y="132069"/>
                </a:lnTo>
                <a:lnTo>
                  <a:pt x="496686" y="132069"/>
                </a:lnTo>
                <a:lnTo>
                  <a:pt x="496686" y="110394"/>
                </a:lnTo>
                <a:lnTo>
                  <a:pt x="424238" y="110394"/>
                </a:lnTo>
                <a:lnTo>
                  <a:pt x="424238" y="75892"/>
                </a:lnTo>
                <a:lnTo>
                  <a:pt x="486288" y="75892"/>
                </a:lnTo>
                <a:lnTo>
                  <a:pt x="486288" y="55108"/>
                </a:lnTo>
                <a:lnTo>
                  <a:pt x="424238" y="55108"/>
                </a:lnTo>
                <a:lnTo>
                  <a:pt x="424238" y="24784"/>
                </a:lnTo>
                <a:lnTo>
                  <a:pt x="492110" y="24784"/>
                </a:lnTo>
                <a:lnTo>
                  <a:pt x="492110" y="3287"/>
                </a:lnTo>
                <a:close/>
              </a:path>
              <a:path w="1227455" h="135890">
                <a:moveTo>
                  <a:pt x="578443" y="3287"/>
                </a:moveTo>
                <a:lnTo>
                  <a:pt x="537397" y="3287"/>
                </a:lnTo>
                <a:lnTo>
                  <a:pt x="537397" y="132069"/>
                </a:lnTo>
                <a:lnTo>
                  <a:pt x="561281" y="132069"/>
                </a:lnTo>
                <a:lnTo>
                  <a:pt x="561281" y="84259"/>
                </a:lnTo>
                <a:lnTo>
                  <a:pt x="609783" y="84259"/>
                </a:lnTo>
                <a:lnTo>
                  <a:pt x="607300" y="79714"/>
                </a:lnTo>
                <a:lnTo>
                  <a:pt x="614337" y="76729"/>
                </a:lnTo>
                <a:lnTo>
                  <a:pt x="622702" y="70436"/>
                </a:lnTo>
                <a:lnTo>
                  <a:pt x="626718" y="64406"/>
                </a:lnTo>
                <a:lnTo>
                  <a:pt x="561281" y="64406"/>
                </a:lnTo>
                <a:lnTo>
                  <a:pt x="561281" y="24072"/>
                </a:lnTo>
                <a:lnTo>
                  <a:pt x="627760" y="24072"/>
                </a:lnTo>
                <a:lnTo>
                  <a:pt x="624029" y="18188"/>
                </a:lnTo>
                <a:lnTo>
                  <a:pt x="618431" y="12554"/>
                </a:lnTo>
                <a:lnTo>
                  <a:pt x="609825" y="7297"/>
                </a:lnTo>
                <a:lnTo>
                  <a:pt x="600632" y="4579"/>
                </a:lnTo>
                <a:lnTo>
                  <a:pt x="590341" y="3532"/>
                </a:lnTo>
                <a:lnTo>
                  <a:pt x="578443" y="3287"/>
                </a:lnTo>
                <a:close/>
              </a:path>
              <a:path w="1227455" h="135890">
                <a:moveTo>
                  <a:pt x="609783" y="84259"/>
                </a:moveTo>
                <a:lnTo>
                  <a:pt x="582840" y="84259"/>
                </a:lnTo>
                <a:lnTo>
                  <a:pt x="608379" y="132069"/>
                </a:lnTo>
                <a:lnTo>
                  <a:pt x="635907" y="132069"/>
                </a:lnTo>
                <a:lnTo>
                  <a:pt x="609783" y="84259"/>
                </a:lnTo>
                <a:close/>
              </a:path>
              <a:path w="1227455" h="135890">
                <a:moveTo>
                  <a:pt x="627760" y="24072"/>
                </a:moveTo>
                <a:lnTo>
                  <a:pt x="572432" y="24072"/>
                </a:lnTo>
                <a:lnTo>
                  <a:pt x="581712" y="24139"/>
                </a:lnTo>
                <a:lnTo>
                  <a:pt x="588626" y="24478"/>
                </a:lnTo>
                <a:lnTo>
                  <a:pt x="608156" y="44312"/>
                </a:lnTo>
                <a:lnTo>
                  <a:pt x="605407" y="55155"/>
                </a:lnTo>
                <a:lnTo>
                  <a:pt x="598863" y="61077"/>
                </a:lnTo>
                <a:lnTo>
                  <a:pt x="591326" y="63508"/>
                </a:lnTo>
                <a:lnTo>
                  <a:pt x="585552" y="64050"/>
                </a:lnTo>
                <a:lnTo>
                  <a:pt x="581018" y="64228"/>
                </a:lnTo>
                <a:lnTo>
                  <a:pt x="577909" y="64406"/>
                </a:lnTo>
                <a:lnTo>
                  <a:pt x="626718" y="64406"/>
                </a:lnTo>
                <a:lnTo>
                  <a:pt x="629698" y="59932"/>
                </a:lnTo>
                <a:lnTo>
                  <a:pt x="632629" y="44312"/>
                </a:lnTo>
                <a:lnTo>
                  <a:pt x="631537" y="33967"/>
                </a:lnTo>
                <a:lnTo>
                  <a:pt x="628534" y="25291"/>
                </a:lnTo>
                <a:lnTo>
                  <a:pt x="627760" y="24072"/>
                </a:lnTo>
                <a:close/>
              </a:path>
              <a:path w="1227455" h="135890">
                <a:moveTo>
                  <a:pt x="727171" y="3287"/>
                </a:moveTo>
                <a:lnTo>
                  <a:pt x="699821" y="3287"/>
                </a:lnTo>
                <a:lnTo>
                  <a:pt x="656367" y="132069"/>
                </a:lnTo>
                <a:lnTo>
                  <a:pt x="682125" y="132069"/>
                </a:lnTo>
                <a:lnTo>
                  <a:pt x="689591" y="106897"/>
                </a:lnTo>
                <a:lnTo>
                  <a:pt x="762536" y="106897"/>
                </a:lnTo>
                <a:lnTo>
                  <a:pt x="755381" y="85934"/>
                </a:lnTo>
                <a:lnTo>
                  <a:pt x="695957" y="85934"/>
                </a:lnTo>
                <a:lnTo>
                  <a:pt x="713831" y="26606"/>
                </a:lnTo>
                <a:lnTo>
                  <a:pt x="735130" y="26606"/>
                </a:lnTo>
                <a:lnTo>
                  <a:pt x="727171" y="3287"/>
                </a:lnTo>
                <a:close/>
              </a:path>
              <a:path w="1227455" h="135890">
                <a:moveTo>
                  <a:pt x="762536" y="106897"/>
                </a:moveTo>
                <a:lnTo>
                  <a:pt x="737935" y="106897"/>
                </a:lnTo>
                <a:lnTo>
                  <a:pt x="745411" y="132069"/>
                </a:lnTo>
                <a:lnTo>
                  <a:pt x="771128" y="132069"/>
                </a:lnTo>
                <a:lnTo>
                  <a:pt x="762536" y="106897"/>
                </a:lnTo>
                <a:close/>
              </a:path>
              <a:path w="1227455" h="135890">
                <a:moveTo>
                  <a:pt x="735130" y="26606"/>
                </a:moveTo>
                <a:lnTo>
                  <a:pt x="713831" y="26606"/>
                </a:lnTo>
                <a:lnTo>
                  <a:pt x="731537" y="85934"/>
                </a:lnTo>
                <a:lnTo>
                  <a:pt x="755381" y="85934"/>
                </a:lnTo>
                <a:lnTo>
                  <a:pt x="735130"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28" y="3256"/>
                </a:moveTo>
                <a:lnTo>
                  <a:pt x="904412" y="3256"/>
                </a:lnTo>
                <a:lnTo>
                  <a:pt x="904412" y="132069"/>
                </a:lnTo>
                <a:lnTo>
                  <a:pt x="928128" y="132069"/>
                </a:lnTo>
                <a:lnTo>
                  <a:pt x="928128" y="3256"/>
                </a:lnTo>
                <a:close/>
              </a:path>
              <a:path w="1227455" h="135890">
                <a:moveTo>
                  <a:pt x="1028293" y="0"/>
                </a:moveTo>
                <a:lnTo>
                  <a:pt x="1003772" y="5058"/>
                </a:lnTo>
                <a:lnTo>
                  <a:pt x="984168" y="19146"/>
                </a:lnTo>
                <a:lnTo>
                  <a:pt x="971170" y="40631"/>
                </a:lnTo>
                <a:lnTo>
                  <a:pt x="966462" y="67882"/>
                </a:lnTo>
                <a:lnTo>
                  <a:pt x="967342" y="80117"/>
                </a:lnTo>
                <a:lnTo>
                  <a:pt x="983593" y="115692"/>
                </a:lnTo>
                <a:lnTo>
                  <a:pt x="1027937" y="135357"/>
                </a:lnTo>
                <a:lnTo>
                  <a:pt x="1054325" y="129964"/>
                </a:lnTo>
                <a:lnTo>
                  <a:pt x="1073752" y="115335"/>
                </a:lnTo>
                <a:lnTo>
                  <a:pt x="1074991" y="113116"/>
                </a:lnTo>
                <a:lnTo>
                  <a:pt x="1028680" y="113116"/>
                </a:lnTo>
                <a:lnTo>
                  <a:pt x="1013811" y="109952"/>
                </a:lnTo>
                <a:lnTo>
                  <a:pt x="1001945" y="100817"/>
                </a:lnTo>
                <a:lnTo>
                  <a:pt x="994089" y="86245"/>
                </a:lnTo>
                <a:lnTo>
                  <a:pt x="991247" y="66772"/>
                </a:lnTo>
                <a:lnTo>
                  <a:pt x="993905" y="48464"/>
                </a:lnTo>
                <a:lnTo>
                  <a:pt x="1001407" y="34341"/>
                </a:lnTo>
                <a:lnTo>
                  <a:pt x="1013047" y="25249"/>
                </a:lnTo>
                <a:lnTo>
                  <a:pt x="1028115" y="22030"/>
                </a:lnTo>
                <a:lnTo>
                  <a:pt x="1074228" y="22030"/>
                </a:lnTo>
                <a:lnTo>
                  <a:pt x="1071189" y="17335"/>
                </a:lnTo>
                <a:lnTo>
                  <a:pt x="1051442" y="4386"/>
                </a:lnTo>
                <a:lnTo>
                  <a:pt x="1028293" y="0"/>
                </a:lnTo>
                <a:close/>
              </a:path>
              <a:path w="1227455" h="135890">
                <a:moveTo>
                  <a:pt x="1074228" y="22030"/>
                </a:moveTo>
                <a:lnTo>
                  <a:pt x="1028115" y="22030"/>
                </a:lnTo>
                <a:lnTo>
                  <a:pt x="1044808" y="26051"/>
                </a:lnTo>
                <a:lnTo>
                  <a:pt x="1056737" y="36784"/>
                </a:lnTo>
                <a:lnTo>
                  <a:pt x="1063804" y="52236"/>
                </a:lnTo>
                <a:lnTo>
                  <a:pt x="1065915" y="70416"/>
                </a:lnTo>
                <a:lnTo>
                  <a:pt x="1062126" y="90186"/>
                </a:lnTo>
                <a:lnTo>
                  <a:pt x="1053117" y="103409"/>
                </a:lnTo>
                <a:lnTo>
                  <a:pt x="1041198" y="110810"/>
                </a:lnTo>
                <a:lnTo>
                  <a:pt x="1028680" y="113116"/>
                </a:lnTo>
                <a:lnTo>
                  <a:pt x="1074991" y="113116"/>
                </a:lnTo>
                <a:lnTo>
                  <a:pt x="1085781" y="93793"/>
                </a:lnTo>
                <a:lnTo>
                  <a:pt x="1089977" y="67662"/>
                </a:lnTo>
                <a:lnTo>
                  <a:pt x="1084909" y="38533"/>
                </a:lnTo>
                <a:lnTo>
                  <a:pt x="1074228" y="22030"/>
                </a:lnTo>
                <a:close/>
              </a:path>
              <a:path w="1227455" h="135890">
                <a:moveTo>
                  <a:pt x="1149640" y="3287"/>
                </a:moveTo>
                <a:lnTo>
                  <a:pt x="1127965" y="3287"/>
                </a:lnTo>
                <a:lnTo>
                  <a:pt x="1127965" y="132069"/>
                </a:lnTo>
                <a:lnTo>
                  <a:pt x="1151462" y="132069"/>
                </a:lnTo>
                <a:lnTo>
                  <a:pt x="1150027" y="41768"/>
                </a:lnTo>
                <a:lnTo>
                  <a:pt x="1173723" y="41768"/>
                </a:lnTo>
                <a:lnTo>
                  <a:pt x="1149640" y="3287"/>
                </a:lnTo>
                <a:close/>
              </a:path>
              <a:path w="1227455" h="135890">
                <a:moveTo>
                  <a:pt x="1173723" y="41768"/>
                </a:moveTo>
                <a:lnTo>
                  <a:pt x="1150027" y="41768"/>
                </a:lnTo>
                <a:lnTo>
                  <a:pt x="1206423" y="132069"/>
                </a:lnTo>
                <a:lnTo>
                  <a:pt x="1227376" y="132069"/>
                </a:lnTo>
                <a:lnTo>
                  <a:pt x="1227376" y="94300"/>
                </a:lnTo>
                <a:lnTo>
                  <a:pt x="1206602" y="94300"/>
                </a:lnTo>
                <a:lnTo>
                  <a:pt x="1173723" y="41768"/>
                </a:lnTo>
                <a:close/>
              </a:path>
              <a:path w="1227455" h="135890">
                <a:moveTo>
                  <a:pt x="1227376" y="3287"/>
                </a:moveTo>
                <a:lnTo>
                  <a:pt x="1203670" y="3287"/>
                </a:lnTo>
                <a:lnTo>
                  <a:pt x="1206602" y="94300"/>
                </a:lnTo>
                <a:lnTo>
                  <a:pt x="1227376" y="94300"/>
                </a:lnTo>
                <a:lnTo>
                  <a:pt x="1227376" y="3287"/>
                </a:lnTo>
                <a:close/>
              </a:path>
            </a:pathLst>
          </a:custGeom>
          <a:solidFill>
            <a:srgbClr val="010202"/>
          </a:solidFill>
        </p:spPr>
        <p:txBody>
          <a:bodyPr wrap="square" lIns="0" tIns="0" rIns="0" bIns="0" rtlCol="0"/>
          <a:lstStyle/>
          <a:p>
            <a:endParaRPr/>
          </a:p>
        </p:txBody>
      </p:sp>
      <p:sp>
        <p:nvSpPr>
          <p:cNvPr id="5" name="object 5"/>
          <p:cNvSpPr/>
          <p:nvPr/>
        </p:nvSpPr>
        <p:spPr>
          <a:xfrm>
            <a:off x="17861336" y="10207575"/>
            <a:ext cx="1036955" cy="135890"/>
          </a:xfrm>
          <a:custGeom>
            <a:avLst/>
            <a:gdLst/>
            <a:ahLst/>
            <a:cxnLst/>
            <a:rect l="l" t="t" r="r" b="b"/>
            <a:pathLst>
              <a:path w="1036955" h="135890">
                <a:moveTo>
                  <a:pt x="24648" y="3287"/>
                </a:moveTo>
                <a:lnTo>
                  <a:pt x="0" y="3287"/>
                </a:lnTo>
                <a:lnTo>
                  <a:pt x="26826" y="132100"/>
                </a:lnTo>
                <a:lnTo>
                  <a:pt x="54940" y="132100"/>
                </a:lnTo>
                <a:lnTo>
                  <a:pt x="61303" y="101452"/>
                </a:lnTo>
                <a:lnTo>
                  <a:pt x="42166" y="101452"/>
                </a:lnTo>
                <a:lnTo>
                  <a:pt x="24648" y="3287"/>
                </a:lnTo>
                <a:close/>
              </a:path>
              <a:path w="1036955" h="135890">
                <a:moveTo>
                  <a:pt x="92830" y="42522"/>
                </a:moveTo>
                <a:lnTo>
                  <a:pt x="73537" y="42522"/>
                </a:lnTo>
                <a:lnTo>
                  <a:pt x="91588" y="132100"/>
                </a:lnTo>
                <a:lnTo>
                  <a:pt x="119703" y="132100"/>
                </a:lnTo>
                <a:lnTo>
                  <a:pt x="126432" y="101452"/>
                </a:lnTo>
                <a:lnTo>
                  <a:pt x="105106" y="101452"/>
                </a:lnTo>
                <a:lnTo>
                  <a:pt x="92830" y="42522"/>
                </a:lnTo>
                <a:close/>
              </a:path>
              <a:path w="1036955" h="135890">
                <a:moveTo>
                  <a:pt x="84657" y="3287"/>
                </a:moveTo>
                <a:lnTo>
                  <a:pt x="62228" y="3287"/>
                </a:lnTo>
                <a:lnTo>
                  <a:pt x="42166" y="101452"/>
                </a:lnTo>
                <a:lnTo>
                  <a:pt x="61303" y="101452"/>
                </a:lnTo>
                <a:lnTo>
                  <a:pt x="73537" y="42522"/>
                </a:lnTo>
                <a:lnTo>
                  <a:pt x="92830" y="42522"/>
                </a:lnTo>
                <a:lnTo>
                  <a:pt x="84657" y="3287"/>
                </a:lnTo>
                <a:close/>
              </a:path>
              <a:path w="1036955" h="135890">
                <a:moveTo>
                  <a:pt x="147985" y="3287"/>
                </a:moveTo>
                <a:lnTo>
                  <a:pt x="123169" y="3287"/>
                </a:lnTo>
                <a:lnTo>
                  <a:pt x="105106" y="101452"/>
                </a:lnTo>
                <a:lnTo>
                  <a:pt x="126432" y="101452"/>
                </a:lnTo>
                <a:lnTo>
                  <a:pt x="147985" y="3287"/>
                </a:lnTo>
                <a:close/>
              </a:path>
              <a:path w="1036955" h="135890">
                <a:moveTo>
                  <a:pt x="231417" y="0"/>
                </a:moveTo>
                <a:lnTo>
                  <a:pt x="206895" y="5062"/>
                </a:lnTo>
                <a:lnTo>
                  <a:pt x="187292" y="19156"/>
                </a:lnTo>
                <a:lnTo>
                  <a:pt x="174294" y="40640"/>
                </a:lnTo>
                <a:lnTo>
                  <a:pt x="169586" y="67872"/>
                </a:lnTo>
                <a:lnTo>
                  <a:pt x="170468" y="80117"/>
                </a:lnTo>
                <a:lnTo>
                  <a:pt x="186716" y="115692"/>
                </a:lnTo>
                <a:lnTo>
                  <a:pt x="231061" y="135388"/>
                </a:lnTo>
                <a:lnTo>
                  <a:pt x="257449" y="129995"/>
                </a:lnTo>
                <a:lnTo>
                  <a:pt x="276876" y="115366"/>
                </a:lnTo>
                <a:lnTo>
                  <a:pt x="278115" y="113148"/>
                </a:lnTo>
                <a:lnTo>
                  <a:pt x="231783" y="113148"/>
                </a:lnTo>
                <a:lnTo>
                  <a:pt x="216926" y="109985"/>
                </a:lnTo>
                <a:lnTo>
                  <a:pt x="205067" y="100847"/>
                </a:lnTo>
                <a:lnTo>
                  <a:pt x="197212" y="86264"/>
                </a:lnTo>
                <a:lnTo>
                  <a:pt x="194371" y="66762"/>
                </a:lnTo>
                <a:lnTo>
                  <a:pt x="197024" y="48464"/>
                </a:lnTo>
                <a:lnTo>
                  <a:pt x="204519" y="34356"/>
                </a:lnTo>
                <a:lnTo>
                  <a:pt x="216157" y="25275"/>
                </a:lnTo>
                <a:lnTo>
                  <a:pt x="231239" y="22062"/>
                </a:lnTo>
                <a:lnTo>
                  <a:pt x="277358" y="22062"/>
                </a:lnTo>
                <a:lnTo>
                  <a:pt x="274309" y="17351"/>
                </a:lnTo>
                <a:lnTo>
                  <a:pt x="254556" y="4391"/>
                </a:lnTo>
                <a:lnTo>
                  <a:pt x="231417" y="0"/>
                </a:lnTo>
                <a:close/>
              </a:path>
              <a:path w="1036955" h="135890">
                <a:moveTo>
                  <a:pt x="277358" y="22062"/>
                </a:moveTo>
                <a:lnTo>
                  <a:pt x="231239" y="22062"/>
                </a:lnTo>
                <a:lnTo>
                  <a:pt x="247932" y="26076"/>
                </a:lnTo>
                <a:lnTo>
                  <a:pt x="259862" y="36799"/>
                </a:lnTo>
                <a:lnTo>
                  <a:pt x="266933" y="52250"/>
                </a:lnTo>
                <a:lnTo>
                  <a:pt x="269049" y="70448"/>
                </a:lnTo>
                <a:lnTo>
                  <a:pt x="265246" y="90199"/>
                </a:lnTo>
                <a:lnTo>
                  <a:pt x="256235" y="103424"/>
                </a:lnTo>
                <a:lnTo>
                  <a:pt x="244314" y="110836"/>
                </a:lnTo>
                <a:lnTo>
                  <a:pt x="231783" y="113148"/>
                </a:lnTo>
                <a:lnTo>
                  <a:pt x="278115" y="113148"/>
                </a:lnTo>
                <a:lnTo>
                  <a:pt x="288905" y="93825"/>
                </a:lnTo>
                <a:lnTo>
                  <a:pt x="293101" y="67694"/>
                </a:lnTo>
                <a:lnTo>
                  <a:pt x="288037" y="38559"/>
                </a:lnTo>
                <a:lnTo>
                  <a:pt x="277358" y="22062"/>
                </a:lnTo>
                <a:close/>
              </a:path>
              <a:path w="1036955" h="135890">
                <a:moveTo>
                  <a:pt x="371936" y="3287"/>
                </a:moveTo>
                <a:lnTo>
                  <a:pt x="330869" y="3287"/>
                </a:lnTo>
                <a:lnTo>
                  <a:pt x="330869" y="132100"/>
                </a:lnTo>
                <a:lnTo>
                  <a:pt x="354764" y="132100"/>
                </a:lnTo>
                <a:lnTo>
                  <a:pt x="354764" y="84290"/>
                </a:lnTo>
                <a:lnTo>
                  <a:pt x="403267" y="84290"/>
                </a:lnTo>
                <a:lnTo>
                  <a:pt x="400783" y="79746"/>
                </a:lnTo>
                <a:lnTo>
                  <a:pt x="407824" y="76742"/>
                </a:lnTo>
                <a:lnTo>
                  <a:pt x="416188" y="70452"/>
                </a:lnTo>
                <a:lnTo>
                  <a:pt x="420217" y="64406"/>
                </a:lnTo>
                <a:lnTo>
                  <a:pt x="354764" y="64406"/>
                </a:lnTo>
                <a:lnTo>
                  <a:pt x="354764" y="24062"/>
                </a:lnTo>
                <a:lnTo>
                  <a:pt x="421225" y="24062"/>
                </a:lnTo>
                <a:lnTo>
                  <a:pt x="417503" y="18201"/>
                </a:lnTo>
                <a:lnTo>
                  <a:pt x="411903" y="12586"/>
                </a:lnTo>
                <a:lnTo>
                  <a:pt x="403305" y="7310"/>
                </a:lnTo>
                <a:lnTo>
                  <a:pt x="394118" y="4583"/>
                </a:lnTo>
                <a:lnTo>
                  <a:pt x="383832" y="3533"/>
                </a:lnTo>
                <a:lnTo>
                  <a:pt x="371936" y="3287"/>
                </a:lnTo>
                <a:close/>
              </a:path>
              <a:path w="1036955" h="135890">
                <a:moveTo>
                  <a:pt x="403267" y="84290"/>
                </a:moveTo>
                <a:lnTo>
                  <a:pt x="376334" y="84290"/>
                </a:lnTo>
                <a:lnTo>
                  <a:pt x="401862" y="132100"/>
                </a:lnTo>
                <a:lnTo>
                  <a:pt x="429400" y="132100"/>
                </a:lnTo>
                <a:lnTo>
                  <a:pt x="403267" y="84290"/>
                </a:lnTo>
                <a:close/>
              </a:path>
              <a:path w="1036955" h="135890">
                <a:moveTo>
                  <a:pt x="421225" y="24062"/>
                </a:moveTo>
                <a:lnTo>
                  <a:pt x="365926" y="24062"/>
                </a:lnTo>
                <a:lnTo>
                  <a:pt x="375199" y="24131"/>
                </a:lnTo>
                <a:lnTo>
                  <a:pt x="382110" y="24477"/>
                </a:lnTo>
                <a:lnTo>
                  <a:pt x="401638" y="44344"/>
                </a:lnTo>
                <a:lnTo>
                  <a:pt x="398891" y="55181"/>
                </a:lnTo>
                <a:lnTo>
                  <a:pt x="392351" y="61093"/>
                </a:lnTo>
                <a:lnTo>
                  <a:pt x="384818" y="63512"/>
                </a:lnTo>
                <a:lnTo>
                  <a:pt x="379046" y="64050"/>
                </a:lnTo>
                <a:lnTo>
                  <a:pt x="374512" y="64228"/>
                </a:lnTo>
                <a:lnTo>
                  <a:pt x="371391" y="64406"/>
                </a:lnTo>
                <a:lnTo>
                  <a:pt x="420217" y="64406"/>
                </a:lnTo>
                <a:lnTo>
                  <a:pt x="423182" y="59957"/>
                </a:lnTo>
                <a:lnTo>
                  <a:pt x="426112" y="44344"/>
                </a:lnTo>
                <a:lnTo>
                  <a:pt x="425018" y="33980"/>
                </a:lnTo>
                <a:lnTo>
                  <a:pt x="422012" y="25300"/>
                </a:lnTo>
                <a:lnTo>
                  <a:pt x="421225" y="24062"/>
                </a:lnTo>
                <a:close/>
              </a:path>
              <a:path w="1036955" h="135890">
                <a:moveTo>
                  <a:pt x="494738" y="3287"/>
                </a:moveTo>
                <a:lnTo>
                  <a:pt x="470844" y="3287"/>
                </a:lnTo>
                <a:lnTo>
                  <a:pt x="470844" y="132100"/>
                </a:lnTo>
                <a:lnTo>
                  <a:pt x="494738" y="132100"/>
                </a:lnTo>
                <a:lnTo>
                  <a:pt x="494738" y="95630"/>
                </a:lnTo>
                <a:lnTo>
                  <a:pt x="515732" y="71526"/>
                </a:lnTo>
                <a:lnTo>
                  <a:pt x="543574" y="71526"/>
                </a:lnTo>
                <a:lnTo>
                  <a:pt x="538452" y="62406"/>
                </a:lnTo>
                <a:lnTo>
                  <a:pt x="494738" y="62406"/>
                </a:lnTo>
                <a:lnTo>
                  <a:pt x="494738" y="3287"/>
                </a:lnTo>
                <a:close/>
              </a:path>
              <a:path w="1036955" h="135890">
                <a:moveTo>
                  <a:pt x="543574" y="71526"/>
                </a:moveTo>
                <a:lnTo>
                  <a:pt x="515732" y="71526"/>
                </a:lnTo>
                <a:lnTo>
                  <a:pt x="550025" y="132100"/>
                </a:lnTo>
                <a:lnTo>
                  <a:pt x="577594" y="132100"/>
                </a:lnTo>
                <a:lnTo>
                  <a:pt x="543574" y="71526"/>
                </a:lnTo>
                <a:close/>
              </a:path>
              <a:path w="1036955" h="135890">
                <a:moveTo>
                  <a:pt x="574841" y="3287"/>
                </a:moveTo>
                <a:lnTo>
                  <a:pt x="546370" y="3287"/>
                </a:lnTo>
                <a:lnTo>
                  <a:pt x="494738" y="62406"/>
                </a:lnTo>
                <a:lnTo>
                  <a:pt x="538452" y="62406"/>
                </a:lnTo>
                <a:lnTo>
                  <a:pt x="532507" y="51820"/>
                </a:lnTo>
                <a:lnTo>
                  <a:pt x="574841" y="3287"/>
                </a:lnTo>
                <a:close/>
              </a:path>
              <a:path w="1036955" h="135890">
                <a:moveTo>
                  <a:pt x="702229" y="3287"/>
                </a:moveTo>
                <a:lnTo>
                  <a:pt x="610630" y="3287"/>
                </a:lnTo>
                <a:lnTo>
                  <a:pt x="610630" y="132100"/>
                </a:lnTo>
                <a:lnTo>
                  <a:pt x="706763" y="132100"/>
                </a:lnTo>
                <a:lnTo>
                  <a:pt x="706763" y="110394"/>
                </a:lnTo>
                <a:lnTo>
                  <a:pt x="634357" y="110394"/>
                </a:lnTo>
                <a:lnTo>
                  <a:pt x="634357" y="75882"/>
                </a:lnTo>
                <a:lnTo>
                  <a:pt x="696355" y="75882"/>
                </a:lnTo>
                <a:lnTo>
                  <a:pt x="696355" y="55108"/>
                </a:lnTo>
                <a:lnTo>
                  <a:pt x="634357" y="55108"/>
                </a:lnTo>
                <a:lnTo>
                  <a:pt x="634357" y="24784"/>
                </a:lnTo>
                <a:lnTo>
                  <a:pt x="702229" y="24784"/>
                </a:lnTo>
                <a:lnTo>
                  <a:pt x="702229" y="3287"/>
                </a:lnTo>
                <a:close/>
              </a:path>
              <a:path w="1036955" h="135890">
                <a:moveTo>
                  <a:pt x="788520" y="3287"/>
                </a:moveTo>
                <a:lnTo>
                  <a:pt x="747495" y="3287"/>
                </a:lnTo>
                <a:lnTo>
                  <a:pt x="747495" y="132100"/>
                </a:lnTo>
                <a:lnTo>
                  <a:pt x="771379" y="132100"/>
                </a:lnTo>
                <a:lnTo>
                  <a:pt x="771379" y="84290"/>
                </a:lnTo>
                <a:lnTo>
                  <a:pt x="819864" y="84290"/>
                </a:lnTo>
                <a:lnTo>
                  <a:pt x="817378" y="79746"/>
                </a:lnTo>
                <a:lnTo>
                  <a:pt x="824418" y="76742"/>
                </a:lnTo>
                <a:lnTo>
                  <a:pt x="832790" y="70452"/>
                </a:lnTo>
                <a:lnTo>
                  <a:pt x="836824" y="64406"/>
                </a:lnTo>
                <a:lnTo>
                  <a:pt x="771379" y="64406"/>
                </a:lnTo>
                <a:lnTo>
                  <a:pt x="771379" y="24062"/>
                </a:lnTo>
                <a:lnTo>
                  <a:pt x="837829" y="24062"/>
                </a:lnTo>
                <a:lnTo>
                  <a:pt x="834101" y="18201"/>
                </a:lnTo>
                <a:lnTo>
                  <a:pt x="828498" y="12586"/>
                </a:lnTo>
                <a:lnTo>
                  <a:pt x="819898" y="7310"/>
                </a:lnTo>
                <a:lnTo>
                  <a:pt x="810708" y="4583"/>
                </a:lnTo>
                <a:lnTo>
                  <a:pt x="800418" y="3533"/>
                </a:lnTo>
                <a:lnTo>
                  <a:pt x="788520" y="3287"/>
                </a:lnTo>
                <a:close/>
              </a:path>
              <a:path w="1036955" h="135890">
                <a:moveTo>
                  <a:pt x="819864" y="84290"/>
                </a:moveTo>
                <a:lnTo>
                  <a:pt x="792918" y="84290"/>
                </a:lnTo>
                <a:lnTo>
                  <a:pt x="818498" y="132100"/>
                </a:lnTo>
                <a:lnTo>
                  <a:pt x="846026" y="132100"/>
                </a:lnTo>
                <a:lnTo>
                  <a:pt x="819864" y="84290"/>
                </a:lnTo>
                <a:close/>
              </a:path>
              <a:path w="1036955" h="135890">
                <a:moveTo>
                  <a:pt x="837829" y="24062"/>
                </a:moveTo>
                <a:lnTo>
                  <a:pt x="782510" y="24062"/>
                </a:lnTo>
                <a:lnTo>
                  <a:pt x="791793" y="24131"/>
                </a:lnTo>
                <a:lnTo>
                  <a:pt x="798715" y="24477"/>
                </a:lnTo>
                <a:lnTo>
                  <a:pt x="818254" y="44344"/>
                </a:lnTo>
                <a:lnTo>
                  <a:pt x="815507" y="55181"/>
                </a:lnTo>
                <a:lnTo>
                  <a:pt x="808968" y="61093"/>
                </a:lnTo>
                <a:lnTo>
                  <a:pt x="801438" y="63512"/>
                </a:lnTo>
                <a:lnTo>
                  <a:pt x="795672" y="64050"/>
                </a:lnTo>
                <a:lnTo>
                  <a:pt x="791096" y="64228"/>
                </a:lnTo>
                <a:lnTo>
                  <a:pt x="787976" y="64406"/>
                </a:lnTo>
                <a:lnTo>
                  <a:pt x="836824" y="64406"/>
                </a:lnTo>
                <a:lnTo>
                  <a:pt x="839793" y="59957"/>
                </a:lnTo>
                <a:lnTo>
                  <a:pt x="842728" y="44344"/>
                </a:lnTo>
                <a:lnTo>
                  <a:pt x="841631" y="33980"/>
                </a:lnTo>
                <a:lnTo>
                  <a:pt x="838617" y="25300"/>
                </a:lnTo>
                <a:lnTo>
                  <a:pt x="837829" y="24062"/>
                </a:lnTo>
                <a:close/>
              </a:path>
              <a:path w="1036955" h="135890">
                <a:moveTo>
                  <a:pt x="893480" y="93798"/>
                </a:moveTo>
                <a:lnTo>
                  <a:pt x="873209" y="108038"/>
                </a:lnTo>
                <a:lnTo>
                  <a:pt x="881305" y="118106"/>
                </a:lnTo>
                <a:lnTo>
                  <a:pt x="890317" y="125171"/>
                </a:lnTo>
                <a:lnTo>
                  <a:pt x="899122" y="129775"/>
                </a:lnTo>
                <a:lnTo>
                  <a:pt x="906600" y="132456"/>
                </a:lnTo>
                <a:lnTo>
                  <a:pt x="914432" y="134645"/>
                </a:lnTo>
                <a:lnTo>
                  <a:pt x="922485" y="135388"/>
                </a:lnTo>
                <a:lnTo>
                  <a:pt x="929594" y="135388"/>
                </a:lnTo>
                <a:lnTo>
                  <a:pt x="949703" y="133071"/>
                </a:lnTo>
                <a:lnTo>
                  <a:pt x="967225" y="125759"/>
                </a:lnTo>
                <a:lnTo>
                  <a:pt x="979207" y="113326"/>
                </a:lnTo>
                <a:lnTo>
                  <a:pt x="933427" y="113326"/>
                </a:lnTo>
                <a:lnTo>
                  <a:pt x="916137" y="110945"/>
                </a:lnTo>
                <a:lnTo>
                  <a:pt x="904403" y="105348"/>
                </a:lnTo>
                <a:lnTo>
                  <a:pt x="897194" y="98859"/>
                </a:lnTo>
                <a:lnTo>
                  <a:pt x="893480" y="93798"/>
                </a:lnTo>
                <a:close/>
              </a:path>
              <a:path w="1036955" h="135890">
                <a:moveTo>
                  <a:pt x="931071" y="0"/>
                </a:moveTo>
                <a:lnTo>
                  <a:pt x="910316" y="2834"/>
                </a:lnTo>
                <a:lnTo>
                  <a:pt x="894230" y="10901"/>
                </a:lnTo>
                <a:lnTo>
                  <a:pt x="883832" y="23549"/>
                </a:lnTo>
                <a:lnTo>
                  <a:pt x="880140" y="40124"/>
                </a:lnTo>
                <a:lnTo>
                  <a:pt x="882712" y="53733"/>
                </a:lnTo>
                <a:lnTo>
                  <a:pt x="909898" y="74280"/>
                </a:lnTo>
                <a:lnTo>
                  <a:pt x="918087" y="76280"/>
                </a:lnTo>
                <a:lnTo>
                  <a:pt x="933605" y="79568"/>
                </a:lnTo>
                <a:lnTo>
                  <a:pt x="945301" y="82290"/>
                </a:lnTo>
                <a:lnTo>
                  <a:pt x="945657" y="82468"/>
                </a:lnTo>
                <a:lnTo>
                  <a:pt x="948588" y="83578"/>
                </a:lnTo>
                <a:lnTo>
                  <a:pt x="952599" y="85222"/>
                </a:lnTo>
                <a:lnTo>
                  <a:pt x="958243" y="88154"/>
                </a:lnTo>
                <a:lnTo>
                  <a:pt x="958243" y="100740"/>
                </a:lnTo>
                <a:lnTo>
                  <a:pt x="956599" y="107316"/>
                </a:lnTo>
                <a:lnTo>
                  <a:pt x="947311" y="111148"/>
                </a:lnTo>
                <a:lnTo>
                  <a:pt x="942735" y="112970"/>
                </a:lnTo>
                <a:lnTo>
                  <a:pt x="938002" y="113326"/>
                </a:lnTo>
                <a:lnTo>
                  <a:pt x="979207" y="113326"/>
                </a:lnTo>
                <a:lnTo>
                  <a:pt x="979610" y="112908"/>
                </a:lnTo>
                <a:lnTo>
                  <a:pt x="984305" y="93976"/>
                </a:lnTo>
                <a:lnTo>
                  <a:pt x="980220" y="76869"/>
                </a:lnTo>
                <a:lnTo>
                  <a:pt x="942536" y="55642"/>
                </a:lnTo>
                <a:lnTo>
                  <a:pt x="920598" y="50938"/>
                </a:lnTo>
                <a:lnTo>
                  <a:pt x="912982" y="48342"/>
                </a:lnTo>
                <a:lnTo>
                  <a:pt x="907558" y="44103"/>
                </a:lnTo>
                <a:lnTo>
                  <a:pt x="905490" y="37402"/>
                </a:lnTo>
                <a:lnTo>
                  <a:pt x="907464" y="30788"/>
                </a:lnTo>
                <a:lnTo>
                  <a:pt x="912778" y="25855"/>
                </a:lnTo>
                <a:lnTo>
                  <a:pt x="920518" y="22771"/>
                </a:lnTo>
                <a:lnTo>
                  <a:pt x="929772" y="21706"/>
                </a:lnTo>
                <a:lnTo>
                  <a:pt x="979109" y="21706"/>
                </a:lnTo>
                <a:lnTo>
                  <a:pt x="974840" y="16764"/>
                </a:lnTo>
                <a:lnTo>
                  <a:pt x="963961" y="8383"/>
                </a:lnTo>
                <a:lnTo>
                  <a:pt x="949590" y="2328"/>
                </a:lnTo>
                <a:lnTo>
                  <a:pt x="931071" y="0"/>
                </a:lnTo>
                <a:close/>
              </a:path>
              <a:path w="1036955" h="135890">
                <a:moveTo>
                  <a:pt x="979109" y="21706"/>
                </a:moveTo>
                <a:lnTo>
                  <a:pt x="929772" y="21706"/>
                </a:lnTo>
                <a:lnTo>
                  <a:pt x="943086" y="23800"/>
                </a:lnTo>
                <a:lnTo>
                  <a:pt x="952580" y="28889"/>
                </a:lnTo>
                <a:lnTo>
                  <a:pt x="959024" y="35179"/>
                </a:lnTo>
                <a:lnTo>
                  <a:pt x="963185" y="40878"/>
                </a:lnTo>
                <a:lnTo>
                  <a:pt x="982881" y="26072"/>
                </a:lnTo>
                <a:lnTo>
                  <a:pt x="979109" y="21706"/>
                </a:lnTo>
                <a:close/>
              </a:path>
              <a:path w="1036955" h="135890">
                <a:moveTo>
                  <a:pt x="1036355" y="3287"/>
                </a:moveTo>
                <a:lnTo>
                  <a:pt x="1012639" y="3287"/>
                </a:lnTo>
                <a:lnTo>
                  <a:pt x="1012639" y="28648"/>
                </a:lnTo>
                <a:lnTo>
                  <a:pt x="1023769" y="28648"/>
                </a:lnTo>
                <a:lnTo>
                  <a:pt x="1023769" y="40878"/>
                </a:lnTo>
                <a:lnTo>
                  <a:pt x="1013927" y="43768"/>
                </a:lnTo>
                <a:lnTo>
                  <a:pt x="1013927" y="53464"/>
                </a:lnTo>
                <a:lnTo>
                  <a:pt x="1018461" y="53066"/>
                </a:lnTo>
                <a:lnTo>
                  <a:pt x="1026649" y="52176"/>
                </a:lnTo>
                <a:lnTo>
                  <a:pt x="1036355" y="40124"/>
                </a:lnTo>
                <a:lnTo>
                  <a:pt x="1036355" y="3287"/>
                </a:lnTo>
                <a:close/>
              </a:path>
            </a:pathLst>
          </a:custGeom>
          <a:solidFill>
            <a:srgbClr val="010202"/>
          </a:solidFill>
        </p:spPr>
        <p:txBody>
          <a:bodyPr wrap="square" lIns="0" tIns="0" rIns="0" bIns="0" rtlCol="0"/>
          <a:lstStyle/>
          <a:p>
            <a:endParaRPr/>
          </a:p>
        </p:txBody>
      </p:sp>
      <p:sp>
        <p:nvSpPr>
          <p:cNvPr id="6" name="object 6"/>
          <p:cNvSpPr/>
          <p:nvPr/>
        </p:nvSpPr>
        <p:spPr>
          <a:xfrm>
            <a:off x="17863339" y="10018455"/>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10" y="3287"/>
                </a:lnTo>
                <a:lnTo>
                  <a:pt x="133210" y="132100"/>
                </a:lnTo>
                <a:lnTo>
                  <a:pt x="157105" y="132100"/>
                </a:lnTo>
                <a:lnTo>
                  <a:pt x="157105" y="84290"/>
                </a:lnTo>
                <a:lnTo>
                  <a:pt x="205618" y="84290"/>
                </a:lnTo>
                <a:lnTo>
                  <a:pt x="203135" y="79746"/>
                </a:lnTo>
                <a:lnTo>
                  <a:pt x="210164" y="76742"/>
                </a:lnTo>
                <a:lnTo>
                  <a:pt x="218522" y="70452"/>
                </a:lnTo>
                <a:lnTo>
                  <a:pt x="222549" y="64406"/>
                </a:lnTo>
                <a:lnTo>
                  <a:pt x="157105" y="64406"/>
                </a:lnTo>
                <a:lnTo>
                  <a:pt x="157105" y="24062"/>
                </a:lnTo>
                <a:lnTo>
                  <a:pt x="223567" y="24062"/>
                </a:lnTo>
                <a:lnTo>
                  <a:pt x="219851" y="18201"/>
                </a:lnTo>
                <a:lnTo>
                  <a:pt x="214255" y="12586"/>
                </a:lnTo>
                <a:lnTo>
                  <a:pt x="205651" y="7310"/>
                </a:lnTo>
                <a:lnTo>
                  <a:pt x="196459" y="4583"/>
                </a:lnTo>
                <a:lnTo>
                  <a:pt x="186169"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7" y="24062"/>
                </a:moveTo>
                <a:lnTo>
                  <a:pt x="168256" y="24062"/>
                </a:lnTo>
                <a:lnTo>
                  <a:pt x="177536" y="24131"/>
                </a:lnTo>
                <a:lnTo>
                  <a:pt x="184449" y="24477"/>
                </a:lnTo>
                <a:lnTo>
                  <a:pt x="203980" y="44344"/>
                </a:lnTo>
                <a:lnTo>
                  <a:pt x="201233" y="55181"/>
                </a:lnTo>
                <a:lnTo>
                  <a:pt x="194693" y="61093"/>
                </a:lnTo>
                <a:lnTo>
                  <a:pt x="187159" y="63512"/>
                </a:lnTo>
                <a:lnTo>
                  <a:pt x="181387" y="64050"/>
                </a:lnTo>
                <a:lnTo>
                  <a:pt x="176842" y="64228"/>
                </a:lnTo>
                <a:lnTo>
                  <a:pt x="173732" y="64406"/>
                </a:lnTo>
                <a:lnTo>
                  <a:pt x="222549" y="64406"/>
                </a:lnTo>
                <a:lnTo>
                  <a:pt x="225513" y="59957"/>
                </a:lnTo>
                <a:lnTo>
                  <a:pt x="228443" y="44344"/>
                </a:lnTo>
                <a:lnTo>
                  <a:pt x="227352" y="33980"/>
                </a:lnTo>
                <a:lnTo>
                  <a:pt x="224353" y="25300"/>
                </a:lnTo>
                <a:lnTo>
                  <a:pt x="223567" y="24062"/>
                </a:lnTo>
                <a:close/>
              </a:path>
              <a:path w="1236344" h="135890">
                <a:moveTo>
                  <a:pt x="328471" y="3287"/>
                </a:moveTo>
                <a:lnTo>
                  <a:pt x="301111" y="3287"/>
                </a:lnTo>
                <a:lnTo>
                  <a:pt x="257667" y="132100"/>
                </a:lnTo>
                <a:lnTo>
                  <a:pt x="283415" y="132100"/>
                </a:lnTo>
                <a:lnTo>
                  <a:pt x="290881" y="106928"/>
                </a:lnTo>
                <a:lnTo>
                  <a:pt x="363838" y="106928"/>
                </a:lnTo>
                <a:lnTo>
                  <a:pt x="356685" y="85965"/>
                </a:lnTo>
                <a:lnTo>
                  <a:pt x="297257" y="85965"/>
                </a:lnTo>
                <a:lnTo>
                  <a:pt x="315131" y="26637"/>
                </a:lnTo>
                <a:lnTo>
                  <a:pt x="336439" y="26637"/>
                </a:lnTo>
                <a:lnTo>
                  <a:pt x="328471" y="3287"/>
                </a:lnTo>
                <a:close/>
              </a:path>
              <a:path w="1236344" h="135890">
                <a:moveTo>
                  <a:pt x="363838" y="106928"/>
                </a:moveTo>
                <a:lnTo>
                  <a:pt x="339235" y="106928"/>
                </a:lnTo>
                <a:lnTo>
                  <a:pt x="346711" y="132100"/>
                </a:lnTo>
                <a:lnTo>
                  <a:pt x="372428" y="132100"/>
                </a:lnTo>
                <a:lnTo>
                  <a:pt x="363838" y="106928"/>
                </a:lnTo>
                <a:close/>
              </a:path>
              <a:path w="1236344" h="135890">
                <a:moveTo>
                  <a:pt x="336439" y="26637"/>
                </a:moveTo>
                <a:lnTo>
                  <a:pt x="315131" y="26637"/>
                </a:lnTo>
                <a:lnTo>
                  <a:pt x="332827" y="85965"/>
                </a:lnTo>
                <a:lnTo>
                  <a:pt x="356685" y="85965"/>
                </a:lnTo>
                <a:lnTo>
                  <a:pt x="336439" y="26637"/>
                </a:lnTo>
                <a:close/>
              </a:path>
              <a:path w="1236344" h="135890">
                <a:moveTo>
                  <a:pt x="431002" y="3287"/>
                </a:moveTo>
                <a:lnTo>
                  <a:pt x="409327" y="3287"/>
                </a:lnTo>
                <a:lnTo>
                  <a:pt x="409327" y="132100"/>
                </a:lnTo>
                <a:lnTo>
                  <a:pt x="432834" y="132100"/>
                </a:lnTo>
                <a:lnTo>
                  <a:pt x="431400" y="41799"/>
                </a:lnTo>
                <a:lnTo>
                  <a:pt x="455094" y="41799"/>
                </a:lnTo>
                <a:lnTo>
                  <a:pt x="431002" y="3287"/>
                </a:lnTo>
                <a:close/>
              </a:path>
              <a:path w="1236344" h="135890">
                <a:moveTo>
                  <a:pt x="455094" y="41799"/>
                </a:moveTo>
                <a:lnTo>
                  <a:pt x="431400" y="41799"/>
                </a:lnTo>
                <a:lnTo>
                  <a:pt x="487786" y="132100"/>
                </a:lnTo>
                <a:lnTo>
                  <a:pt x="508759" y="132100"/>
                </a:lnTo>
                <a:lnTo>
                  <a:pt x="508759" y="94342"/>
                </a:lnTo>
                <a:lnTo>
                  <a:pt x="487964" y="94342"/>
                </a:lnTo>
                <a:lnTo>
                  <a:pt x="455094" y="41799"/>
                </a:lnTo>
                <a:close/>
              </a:path>
              <a:path w="1236344" h="135890">
                <a:moveTo>
                  <a:pt x="508759" y="3287"/>
                </a:moveTo>
                <a:lnTo>
                  <a:pt x="485042" y="3287"/>
                </a:lnTo>
                <a:lnTo>
                  <a:pt x="487964" y="94342"/>
                </a:lnTo>
                <a:lnTo>
                  <a:pt x="508759" y="94342"/>
                </a:lnTo>
                <a:lnTo>
                  <a:pt x="508759" y="3287"/>
                </a:lnTo>
                <a:close/>
              </a:path>
              <a:path w="1236344" h="135890">
                <a:moveTo>
                  <a:pt x="575731" y="93798"/>
                </a:moveTo>
                <a:lnTo>
                  <a:pt x="555490" y="108038"/>
                </a:lnTo>
                <a:lnTo>
                  <a:pt x="563568" y="118106"/>
                </a:lnTo>
                <a:lnTo>
                  <a:pt x="572571" y="125171"/>
                </a:lnTo>
                <a:lnTo>
                  <a:pt x="581373" y="129775"/>
                </a:lnTo>
                <a:lnTo>
                  <a:pt x="588851" y="132456"/>
                </a:lnTo>
                <a:lnTo>
                  <a:pt x="596725" y="134645"/>
                </a:lnTo>
                <a:lnTo>
                  <a:pt x="604735" y="135388"/>
                </a:lnTo>
                <a:lnTo>
                  <a:pt x="611845" y="135388"/>
                </a:lnTo>
                <a:lnTo>
                  <a:pt x="631960" y="133071"/>
                </a:lnTo>
                <a:lnTo>
                  <a:pt x="649497" y="125759"/>
                </a:lnTo>
                <a:lnTo>
                  <a:pt x="661492" y="113326"/>
                </a:lnTo>
                <a:lnTo>
                  <a:pt x="615719" y="113326"/>
                </a:lnTo>
                <a:lnTo>
                  <a:pt x="598423" y="110945"/>
                </a:lnTo>
                <a:lnTo>
                  <a:pt x="586682" y="105348"/>
                </a:lnTo>
                <a:lnTo>
                  <a:pt x="579462" y="98859"/>
                </a:lnTo>
                <a:lnTo>
                  <a:pt x="575731" y="93798"/>
                </a:lnTo>
                <a:close/>
              </a:path>
              <a:path w="1236344" h="135890">
                <a:moveTo>
                  <a:pt x="613321" y="0"/>
                </a:moveTo>
                <a:lnTo>
                  <a:pt x="592590" y="2834"/>
                </a:lnTo>
                <a:lnTo>
                  <a:pt x="576517" y="10901"/>
                </a:lnTo>
                <a:lnTo>
                  <a:pt x="566124" y="23549"/>
                </a:lnTo>
                <a:lnTo>
                  <a:pt x="562433" y="40124"/>
                </a:lnTo>
                <a:lnTo>
                  <a:pt x="564998" y="53733"/>
                </a:lnTo>
                <a:lnTo>
                  <a:pt x="592149" y="74280"/>
                </a:lnTo>
                <a:lnTo>
                  <a:pt x="600379" y="76280"/>
                </a:lnTo>
                <a:lnTo>
                  <a:pt x="615897" y="79568"/>
                </a:lnTo>
                <a:lnTo>
                  <a:pt x="627551" y="82290"/>
                </a:lnTo>
                <a:lnTo>
                  <a:pt x="627949" y="82468"/>
                </a:lnTo>
                <a:lnTo>
                  <a:pt x="630839" y="83578"/>
                </a:lnTo>
                <a:lnTo>
                  <a:pt x="634881" y="85222"/>
                </a:lnTo>
                <a:lnTo>
                  <a:pt x="640524" y="88154"/>
                </a:lnTo>
                <a:lnTo>
                  <a:pt x="640524" y="100740"/>
                </a:lnTo>
                <a:lnTo>
                  <a:pt x="638891" y="107316"/>
                </a:lnTo>
                <a:lnTo>
                  <a:pt x="629561" y="111148"/>
                </a:lnTo>
                <a:lnTo>
                  <a:pt x="625007" y="112970"/>
                </a:lnTo>
                <a:lnTo>
                  <a:pt x="620253" y="113326"/>
                </a:lnTo>
                <a:lnTo>
                  <a:pt x="661492" y="113326"/>
                </a:lnTo>
                <a:lnTo>
                  <a:pt x="661895" y="112908"/>
                </a:lnTo>
                <a:lnTo>
                  <a:pt x="666597" y="93976"/>
                </a:lnTo>
                <a:lnTo>
                  <a:pt x="662511" y="76867"/>
                </a:lnTo>
                <a:lnTo>
                  <a:pt x="624829" y="55642"/>
                </a:lnTo>
                <a:lnTo>
                  <a:pt x="602850" y="50938"/>
                </a:lnTo>
                <a:lnTo>
                  <a:pt x="595238" y="48342"/>
                </a:lnTo>
                <a:lnTo>
                  <a:pt x="589817" y="44103"/>
                </a:lnTo>
                <a:lnTo>
                  <a:pt x="587751" y="37402"/>
                </a:lnTo>
                <a:lnTo>
                  <a:pt x="589724" y="30788"/>
                </a:lnTo>
                <a:lnTo>
                  <a:pt x="595034" y="25855"/>
                </a:lnTo>
                <a:lnTo>
                  <a:pt x="602770" y="22771"/>
                </a:lnTo>
                <a:lnTo>
                  <a:pt x="612023" y="21706"/>
                </a:lnTo>
                <a:lnTo>
                  <a:pt x="661363" y="21706"/>
                </a:lnTo>
                <a:lnTo>
                  <a:pt x="657095" y="16759"/>
                </a:lnTo>
                <a:lnTo>
                  <a:pt x="646215" y="8379"/>
                </a:lnTo>
                <a:lnTo>
                  <a:pt x="631842" y="2327"/>
                </a:lnTo>
                <a:lnTo>
                  <a:pt x="613321" y="0"/>
                </a:lnTo>
                <a:close/>
              </a:path>
              <a:path w="1236344" h="135890">
                <a:moveTo>
                  <a:pt x="661363" y="21706"/>
                </a:moveTo>
                <a:lnTo>
                  <a:pt x="612023" y="21706"/>
                </a:lnTo>
                <a:lnTo>
                  <a:pt x="625336" y="23800"/>
                </a:lnTo>
                <a:lnTo>
                  <a:pt x="634831" y="28889"/>
                </a:lnTo>
                <a:lnTo>
                  <a:pt x="641275" y="35179"/>
                </a:lnTo>
                <a:lnTo>
                  <a:pt x="645435" y="40878"/>
                </a:lnTo>
                <a:lnTo>
                  <a:pt x="665131" y="26072"/>
                </a:lnTo>
                <a:lnTo>
                  <a:pt x="661363" y="21706"/>
                </a:lnTo>
                <a:close/>
              </a:path>
              <a:path w="1236344" h="135890">
                <a:moveTo>
                  <a:pt x="773714" y="3287"/>
                </a:moveTo>
                <a:lnTo>
                  <a:pt x="715705" y="3287"/>
                </a:lnTo>
                <a:lnTo>
                  <a:pt x="715705" y="132100"/>
                </a:lnTo>
                <a:lnTo>
                  <a:pt x="739956" y="132100"/>
                </a:lnTo>
                <a:lnTo>
                  <a:pt x="739956" y="88468"/>
                </a:lnTo>
                <a:lnTo>
                  <a:pt x="773358" y="88468"/>
                </a:lnTo>
                <a:lnTo>
                  <a:pt x="780468" y="86824"/>
                </a:lnTo>
                <a:lnTo>
                  <a:pt x="795019" y="80742"/>
                </a:lnTo>
                <a:lnTo>
                  <a:pt x="804602" y="71026"/>
                </a:lnTo>
                <a:lnTo>
                  <a:pt x="805658" y="68626"/>
                </a:lnTo>
                <a:lnTo>
                  <a:pt x="739956" y="68626"/>
                </a:lnTo>
                <a:lnTo>
                  <a:pt x="739956" y="23884"/>
                </a:lnTo>
                <a:lnTo>
                  <a:pt x="805192" y="23884"/>
                </a:lnTo>
                <a:lnTo>
                  <a:pt x="801072" y="17241"/>
                </a:lnTo>
                <a:lnTo>
                  <a:pt x="791260" y="9470"/>
                </a:lnTo>
                <a:lnTo>
                  <a:pt x="781222" y="5287"/>
                </a:lnTo>
                <a:lnTo>
                  <a:pt x="773714" y="3287"/>
                </a:lnTo>
                <a:close/>
              </a:path>
              <a:path w="1236344" h="135890">
                <a:moveTo>
                  <a:pt x="805192" y="23884"/>
                </a:moveTo>
                <a:lnTo>
                  <a:pt x="766060" y="23884"/>
                </a:lnTo>
                <a:lnTo>
                  <a:pt x="774458" y="24062"/>
                </a:lnTo>
                <a:lnTo>
                  <a:pt x="780549" y="29255"/>
                </a:lnTo>
                <a:lnTo>
                  <a:pt x="782688" y="31182"/>
                </a:lnTo>
                <a:lnTo>
                  <a:pt x="786876" y="36114"/>
                </a:lnTo>
                <a:lnTo>
                  <a:pt x="786835" y="46166"/>
                </a:lnTo>
                <a:lnTo>
                  <a:pt x="766782" y="68626"/>
                </a:lnTo>
                <a:lnTo>
                  <a:pt x="805658" y="68626"/>
                </a:lnTo>
                <a:lnTo>
                  <a:pt x="809872" y="59044"/>
                </a:lnTo>
                <a:lnTo>
                  <a:pt x="811483" y="46166"/>
                </a:lnTo>
                <a:lnTo>
                  <a:pt x="808524" y="29255"/>
                </a:lnTo>
                <a:lnTo>
                  <a:pt x="805192" y="23884"/>
                </a:lnTo>
                <a:close/>
              </a:path>
              <a:path w="1236344" h="135890">
                <a:moveTo>
                  <a:pt x="909323" y="0"/>
                </a:moveTo>
                <a:lnTo>
                  <a:pt x="884776" y="5062"/>
                </a:lnTo>
                <a:lnTo>
                  <a:pt x="865156" y="19156"/>
                </a:lnTo>
                <a:lnTo>
                  <a:pt x="852150" y="40640"/>
                </a:lnTo>
                <a:lnTo>
                  <a:pt x="847440" y="67872"/>
                </a:lnTo>
                <a:lnTo>
                  <a:pt x="848323" y="80117"/>
                </a:lnTo>
                <a:lnTo>
                  <a:pt x="864581" y="115692"/>
                </a:lnTo>
                <a:lnTo>
                  <a:pt x="908925" y="135388"/>
                </a:lnTo>
                <a:lnTo>
                  <a:pt x="935311" y="129995"/>
                </a:lnTo>
                <a:lnTo>
                  <a:pt x="954741" y="115366"/>
                </a:lnTo>
                <a:lnTo>
                  <a:pt x="955981" y="113148"/>
                </a:lnTo>
                <a:lnTo>
                  <a:pt x="909679" y="113148"/>
                </a:lnTo>
                <a:lnTo>
                  <a:pt x="894823" y="109985"/>
                </a:lnTo>
                <a:lnTo>
                  <a:pt x="882956" y="100847"/>
                </a:lnTo>
                <a:lnTo>
                  <a:pt x="875092" y="86264"/>
                </a:lnTo>
                <a:lnTo>
                  <a:pt x="872245" y="66762"/>
                </a:lnTo>
                <a:lnTo>
                  <a:pt x="874902" y="48464"/>
                </a:lnTo>
                <a:lnTo>
                  <a:pt x="882405" y="34356"/>
                </a:lnTo>
                <a:lnTo>
                  <a:pt x="894050" y="25275"/>
                </a:lnTo>
                <a:lnTo>
                  <a:pt x="909134" y="22062"/>
                </a:lnTo>
                <a:lnTo>
                  <a:pt x="955238" y="22062"/>
                </a:lnTo>
                <a:lnTo>
                  <a:pt x="952192" y="17351"/>
                </a:lnTo>
                <a:lnTo>
                  <a:pt x="932454" y="4391"/>
                </a:lnTo>
                <a:lnTo>
                  <a:pt x="909323" y="0"/>
                </a:lnTo>
                <a:close/>
              </a:path>
              <a:path w="1236344" h="135890">
                <a:moveTo>
                  <a:pt x="955238" y="22062"/>
                </a:moveTo>
                <a:lnTo>
                  <a:pt x="909134" y="22062"/>
                </a:lnTo>
                <a:lnTo>
                  <a:pt x="925815" y="26076"/>
                </a:lnTo>
                <a:lnTo>
                  <a:pt x="937737" y="36799"/>
                </a:lnTo>
                <a:lnTo>
                  <a:pt x="944799" y="52250"/>
                </a:lnTo>
                <a:lnTo>
                  <a:pt x="946903" y="70448"/>
                </a:lnTo>
                <a:lnTo>
                  <a:pt x="943118" y="90199"/>
                </a:lnTo>
                <a:lnTo>
                  <a:pt x="934110" y="103424"/>
                </a:lnTo>
                <a:lnTo>
                  <a:pt x="922192" y="110836"/>
                </a:lnTo>
                <a:lnTo>
                  <a:pt x="909679" y="113148"/>
                </a:lnTo>
                <a:lnTo>
                  <a:pt x="955981" y="113148"/>
                </a:lnTo>
                <a:lnTo>
                  <a:pt x="966777" y="93825"/>
                </a:lnTo>
                <a:lnTo>
                  <a:pt x="970975" y="67694"/>
                </a:lnTo>
                <a:lnTo>
                  <a:pt x="965908" y="38559"/>
                </a:lnTo>
                <a:lnTo>
                  <a:pt x="955238" y="22062"/>
                </a:lnTo>
                <a:close/>
              </a:path>
              <a:path w="1236344" h="135890">
                <a:moveTo>
                  <a:pt x="1055308" y="3287"/>
                </a:moveTo>
                <a:lnTo>
                  <a:pt x="1014241" y="3287"/>
                </a:lnTo>
                <a:lnTo>
                  <a:pt x="1014241" y="132100"/>
                </a:lnTo>
                <a:lnTo>
                  <a:pt x="1038135" y="132100"/>
                </a:lnTo>
                <a:lnTo>
                  <a:pt x="1038135" y="84290"/>
                </a:lnTo>
                <a:lnTo>
                  <a:pt x="1086610" y="84290"/>
                </a:lnTo>
                <a:lnTo>
                  <a:pt x="1084124" y="79746"/>
                </a:lnTo>
                <a:lnTo>
                  <a:pt x="1091163" y="76742"/>
                </a:lnTo>
                <a:lnTo>
                  <a:pt x="1099535" y="70452"/>
                </a:lnTo>
                <a:lnTo>
                  <a:pt x="1103570" y="64406"/>
                </a:lnTo>
                <a:lnTo>
                  <a:pt x="1038135" y="64406"/>
                </a:lnTo>
                <a:lnTo>
                  <a:pt x="1038135" y="24062"/>
                </a:lnTo>
                <a:lnTo>
                  <a:pt x="1104589" y="24062"/>
                </a:lnTo>
                <a:lnTo>
                  <a:pt x="1100864" y="18201"/>
                </a:lnTo>
                <a:lnTo>
                  <a:pt x="1095254" y="12586"/>
                </a:lnTo>
                <a:lnTo>
                  <a:pt x="1086655" y="7310"/>
                </a:lnTo>
                <a:lnTo>
                  <a:pt x="1077476" y="4583"/>
                </a:lnTo>
                <a:lnTo>
                  <a:pt x="1067199" y="3533"/>
                </a:lnTo>
                <a:lnTo>
                  <a:pt x="1055308" y="3287"/>
                </a:lnTo>
                <a:close/>
              </a:path>
              <a:path w="1236344" h="135890">
                <a:moveTo>
                  <a:pt x="1086610" y="84290"/>
                </a:moveTo>
                <a:lnTo>
                  <a:pt x="1059664" y="84290"/>
                </a:lnTo>
                <a:lnTo>
                  <a:pt x="1085233" y="132100"/>
                </a:lnTo>
                <a:lnTo>
                  <a:pt x="1112772" y="132100"/>
                </a:lnTo>
                <a:lnTo>
                  <a:pt x="1086610" y="84290"/>
                </a:lnTo>
                <a:close/>
              </a:path>
              <a:path w="1236344" h="135890">
                <a:moveTo>
                  <a:pt x="1104589" y="24062"/>
                </a:moveTo>
                <a:lnTo>
                  <a:pt x="1049256" y="24062"/>
                </a:lnTo>
                <a:lnTo>
                  <a:pt x="1058538" y="24131"/>
                </a:lnTo>
                <a:lnTo>
                  <a:pt x="1065461" y="24477"/>
                </a:lnTo>
                <a:lnTo>
                  <a:pt x="1085010" y="44344"/>
                </a:lnTo>
                <a:lnTo>
                  <a:pt x="1082262" y="55181"/>
                </a:lnTo>
                <a:lnTo>
                  <a:pt x="1075719" y="61093"/>
                </a:lnTo>
                <a:lnTo>
                  <a:pt x="1068185" y="63512"/>
                </a:lnTo>
                <a:lnTo>
                  <a:pt x="1062417" y="64050"/>
                </a:lnTo>
                <a:lnTo>
                  <a:pt x="1057842" y="64228"/>
                </a:lnTo>
                <a:lnTo>
                  <a:pt x="1054732" y="64406"/>
                </a:lnTo>
                <a:lnTo>
                  <a:pt x="1103570" y="64406"/>
                </a:lnTo>
                <a:lnTo>
                  <a:pt x="1106539" y="59957"/>
                </a:lnTo>
                <a:lnTo>
                  <a:pt x="1109474" y="44344"/>
                </a:lnTo>
                <a:lnTo>
                  <a:pt x="1108381" y="33980"/>
                </a:lnTo>
                <a:lnTo>
                  <a:pt x="1105376" y="25300"/>
                </a:lnTo>
                <a:lnTo>
                  <a:pt x="1104589" y="24062"/>
                </a:lnTo>
                <a:close/>
              </a:path>
              <a:path w="1236344" h="135890">
                <a:moveTo>
                  <a:pt x="1200539" y="25172"/>
                </a:moveTo>
                <a:lnTo>
                  <a:pt x="1176456" y="25172"/>
                </a:lnTo>
                <a:lnTo>
                  <a:pt x="1176456" y="132100"/>
                </a:lnTo>
                <a:lnTo>
                  <a:pt x="1200539" y="132100"/>
                </a:lnTo>
                <a:lnTo>
                  <a:pt x="1200539" y="25172"/>
                </a:lnTo>
                <a:close/>
              </a:path>
              <a:path w="1236344" h="135890">
                <a:moveTo>
                  <a:pt x="1236108" y="3287"/>
                </a:moveTo>
                <a:lnTo>
                  <a:pt x="1141630" y="3287"/>
                </a:lnTo>
                <a:lnTo>
                  <a:pt x="1141630" y="25172"/>
                </a:lnTo>
                <a:lnTo>
                  <a:pt x="1236108" y="25172"/>
                </a:lnTo>
                <a:lnTo>
                  <a:pt x="1236108" y="3287"/>
                </a:lnTo>
                <a:close/>
              </a:path>
            </a:pathLst>
          </a:custGeom>
          <a:solidFill>
            <a:srgbClr val="010202"/>
          </a:solidFill>
        </p:spPr>
        <p:txBody>
          <a:bodyPr wrap="square" lIns="0" tIns="0" rIns="0" bIns="0" rtlCol="0"/>
          <a:lstStyle/>
          <a:p>
            <a:endParaRPr/>
          </a:p>
        </p:txBody>
      </p:sp>
      <p:sp>
        <p:nvSpPr>
          <p:cNvPr id="7" name="object 7"/>
          <p:cNvSpPr/>
          <p:nvPr/>
        </p:nvSpPr>
        <p:spPr>
          <a:xfrm>
            <a:off x="17873749" y="9829344"/>
            <a:ext cx="1567180" cy="135890"/>
          </a:xfrm>
          <a:custGeom>
            <a:avLst/>
            <a:gdLst/>
            <a:ahLst/>
            <a:cxnLst/>
            <a:rect l="l" t="t" r="r" b="b"/>
            <a:pathLst>
              <a:path w="1567180" h="135890">
                <a:moveTo>
                  <a:pt x="23716" y="3298"/>
                </a:moveTo>
                <a:lnTo>
                  <a:pt x="0" y="3298"/>
                </a:lnTo>
                <a:lnTo>
                  <a:pt x="0" y="132111"/>
                </a:lnTo>
                <a:lnTo>
                  <a:pt x="23716" y="132111"/>
                </a:lnTo>
                <a:lnTo>
                  <a:pt x="23716" y="3298"/>
                </a:lnTo>
                <a:close/>
              </a:path>
              <a:path w="1567180" h="135890">
                <a:moveTo>
                  <a:pt x="97630" y="3298"/>
                </a:moveTo>
                <a:lnTo>
                  <a:pt x="75924" y="3298"/>
                </a:lnTo>
                <a:lnTo>
                  <a:pt x="75924" y="132111"/>
                </a:lnTo>
                <a:lnTo>
                  <a:pt x="99452" y="132111"/>
                </a:lnTo>
                <a:lnTo>
                  <a:pt x="97986" y="41768"/>
                </a:lnTo>
                <a:lnTo>
                  <a:pt x="121694" y="41768"/>
                </a:lnTo>
                <a:lnTo>
                  <a:pt x="97630" y="3298"/>
                </a:lnTo>
                <a:close/>
              </a:path>
              <a:path w="1567180" h="135890">
                <a:moveTo>
                  <a:pt x="121694" y="41768"/>
                </a:moveTo>
                <a:lnTo>
                  <a:pt x="97986" y="41768"/>
                </a:lnTo>
                <a:lnTo>
                  <a:pt x="154382" y="132111"/>
                </a:lnTo>
                <a:lnTo>
                  <a:pt x="175334" y="132111"/>
                </a:lnTo>
                <a:lnTo>
                  <a:pt x="175334" y="94311"/>
                </a:lnTo>
                <a:lnTo>
                  <a:pt x="154560" y="94311"/>
                </a:lnTo>
                <a:lnTo>
                  <a:pt x="121694" y="41768"/>
                </a:lnTo>
                <a:close/>
              </a:path>
              <a:path w="1567180" h="135890">
                <a:moveTo>
                  <a:pt x="175334" y="3298"/>
                </a:moveTo>
                <a:lnTo>
                  <a:pt x="151660" y="3298"/>
                </a:lnTo>
                <a:lnTo>
                  <a:pt x="154560" y="94311"/>
                </a:lnTo>
                <a:lnTo>
                  <a:pt x="175334" y="94311"/>
                </a:lnTo>
                <a:lnTo>
                  <a:pt x="175334" y="3298"/>
                </a:lnTo>
                <a:close/>
              </a:path>
              <a:path w="1567180" h="135890">
                <a:moveTo>
                  <a:pt x="267855" y="25140"/>
                </a:moveTo>
                <a:lnTo>
                  <a:pt x="243783" y="25140"/>
                </a:lnTo>
                <a:lnTo>
                  <a:pt x="243783" y="132111"/>
                </a:lnTo>
                <a:lnTo>
                  <a:pt x="267855" y="132111"/>
                </a:lnTo>
                <a:lnTo>
                  <a:pt x="267855" y="25140"/>
                </a:lnTo>
                <a:close/>
              </a:path>
              <a:path w="1567180" h="135890">
                <a:moveTo>
                  <a:pt x="303446" y="3298"/>
                </a:moveTo>
                <a:lnTo>
                  <a:pt x="208946" y="3298"/>
                </a:lnTo>
                <a:lnTo>
                  <a:pt x="208946" y="25140"/>
                </a:lnTo>
                <a:lnTo>
                  <a:pt x="303446" y="25140"/>
                </a:lnTo>
                <a:lnTo>
                  <a:pt x="303446" y="3298"/>
                </a:lnTo>
                <a:close/>
              </a:path>
              <a:path w="1567180" h="135890">
                <a:moveTo>
                  <a:pt x="427704" y="3298"/>
                </a:moveTo>
                <a:lnTo>
                  <a:pt x="336125" y="3298"/>
                </a:lnTo>
                <a:lnTo>
                  <a:pt x="336125" y="132111"/>
                </a:lnTo>
                <a:lnTo>
                  <a:pt x="432280" y="132111"/>
                </a:lnTo>
                <a:lnTo>
                  <a:pt x="432280" y="110405"/>
                </a:lnTo>
                <a:lnTo>
                  <a:pt x="359831" y="110405"/>
                </a:lnTo>
                <a:lnTo>
                  <a:pt x="359831" y="75892"/>
                </a:lnTo>
                <a:lnTo>
                  <a:pt x="421871" y="75892"/>
                </a:lnTo>
                <a:lnTo>
                  <a:pt x="421871" y="55108"/>
                </a:lnTo>
                <a:lnTo>
                  <a:pt x="359831" y="55108"/>
                </a:lnTo>
                <a:lnTo>
                  <a:pt x="359831" y="24784"/>
                </a:lnTo>
                <a:lnTo>
                  <a:pt x="427704" y="24784"/>
                </a:lnTo>
                <a:lnTo>
                  <a:pt x="427704" y="3298"/>
                </a:lnTo>
                <a:close/>
              </a:path>
              <a:path w="1567180" h="135890">
                <a:moveTo>
                  <a:pt x="514047" y="3298"/>
                </a:moveTo>
                <a:lnTo>
                  <a:pt x="472980" y="3298"/>
                </a:lnTo>
                <a:lnTo>
                  <a:pt x="472980" y="132111"/>
                </a:lnTo>
                <a:lnTo>
                  <a:pt x="496874" y="132111"/>
                </a:lnTo>
                <a:lnTo>
                  <a:pt x="496874" y="84290"/>
                </a:lnTo>
                <a:lnTo>
                  <a:pt x="545393" y="84290"/>
                </a:lnTo>
                <a:lnTo>
                  <a:pt x="542894" y="79714"/>
                </a:lnTo>
                <a:lnTo>
                  <a:pt x="549935" y="76729"/>
                </a:lnTo>
                <a:lnTo>
                  <a:pt x="558299" y="70436"/>
                </a:lnTo>
                <a:lnTo>
                  <a:pt x="562314" y="64406"/>
                </a:lnTo>
                <a:lnTo>
                  <a:pt x="496874" y="64406"/>
                </a:lnTo>
                <a:lnTo>
                  <a:pt x="496874" y="24072"/>
                </a:lnTo>
                <a:lnTo>
                  <a:pt x="563347" y="24072"/>
                </a:lnTo>
                <a:lnTo>
                  <a:pt x="559622" y="18210"/>
                </a:lnTo>
                <a:lnTo>
                  <a:pt x="554025" y="12596"/>
                </a:lnTo>
                <a:lnTo>
                  <a:pt x="545421" y="7321"/>
                </a:lnTo>
                <a:lnTo>
                  <a:pt x="536231" y="4594"/>
                </a:lnTo>
                <a:lnTo>
                  <a:pt x="525943" y="3543"/>
                </a:lnTo>
                <a:lnTo>
                  <a:pt x="514047" y="3298"/>
                </a:lnTo>
                <a:close/>
              </a:path>
              <a:path w="1567180" h="135890">
                <a:moveTo>
                  <a:pt x="545393" y="84290"/>
                </a:moveTo>
                <a:lnTo>
                  <a:pt x="518444" y="84290"/>
                </a:lnTo>
                <a:lnTo>
                  <a:pt x="543972" y="132111"/>
                </a:lnTo>
                <a:lnTo>
                  <a:pt x="571511" y="132111"/>
                </a:lnTo>
                <a:lnTo>
                  <a:pt x="545393" y="84290"/>
                </a:lnTo>
                <a:close/>
              </a:path>
              <a:path w="1567180" h="135890">
                <a:moveTo>
                  <a:pt x="563347" y="24072"/>
                </a:moveTo>
                <a:lnTo>
                  <a:pt x="508036" y="24072"/>
                </a:lnTo>
                <a:lnTo>
                  <a:pt x="517310" y="24140"/>
                </a:lnTo>
                <a:lnTo>
                  <a:pt x="524220" y="24479"/>
                </a:lnTo>
                <a:lnTo>
                  <a:pt x="543749" y="44312"/>
                </a:lnTo>
                <a:lnTo>
                  <a:pt x="541002" y="55155"/>
                </a:lnTo>
                <a:lnTo>
                  <a:pt x="534462" y="61077"/>
                </a:lnTo>
                <a:lnTo>
                  <a:pt x="526929" y="63508"/>
                </a:lnTo>
                <a:lnTo>
                  <a:pt x="521156" y="64050"/>
                </a:lnTo>
                <a:lnTo>
                  <a:pt x="516612" y="64228"/>
                </a:lnTo>
                <a:lnTo>
                  <a:pt x="513513" y="64406"/>
                </a:lnTo>
                <a:lnTo>
                  <a:pt x="562314" y="64406"/>
                </a:lnTo>
                <a:lnTo>
                  <a:pt x="565293" y="59932"/>
                </a:lnTo>
                <a:lnTo>
                  <a:pt x="568223" y="44312"/>
                </a:lnTo>
                <a:lnTo>
                  <a:pt x="567131" y="33969"/>
                </a:lnTo>
                <a:lnTo>
                  <a:pt x="564124" y="25296"/>
                </a:lnTo>
                <a:lnTo>
                  <a:pt x="563347" y="24072"/>
                </a:lnTo>
                <a:close/>
              </a:path>
              <a:path w="1567180" h="135890">
                <a:moveTo>
                  <a:pt x="635017" y="3298"/>
                </a:moveTo>
                <a:lnTo>
                  <a:pt x="613321" y="3298"/>
                </a:lnTo>
                <a:lnTo>
                  <a:pt x="613321" y="132111"/>
                </a:lnTo>
                <a:lnTo>
                  <a:pt x="636849" y="132111"/>
                </a:lnTo>
                <a:lnTo>
                  <a:pt x="635373" y="41768"/>
                </a:lnTo>
                <a:lnTo>
                  <a:pt x="659085" y="41768"/>
                </a:lnTo>
                <a:lnTo>
                  <a:pt x="635017" y="3298"/>
                </a:lnTo>
                <a:close/>
              </a:path>
              <a:path w="1567180" h="135890">
                <a:moveTo>
                  <a:pt x="659085" y="41768"/>
                </a:moveTo>
                <a:lnTo>
                  <a:pt x="635373" y="41768"/>
                </a:lnTo>
                <a:lnTo>
                  <a:pt x="691779" y="132111"/>
                </a:lnTo>
                <a:lnTo>
                  <a:pt x="712774" y="132111"/>
                </a:lnTo>
                <a:lnTo>
                  <a:pt x="712774" y="94311"/>
                </a:lnTo>
                <a:lnTo>
                  <a:pt x="691957" y="94311"/>
                </a:lnTo>
                <a:lnTo>
                  <a:pt x="659085" y="41768"/>
                </a:lnTo>
                <a:close/>
              </a:path>
              <a:path w="1567180" h="135890">
                <a:moveTo>
                  <a:pt x="712774" y="3298"/>
                </a:moveTo>
                <a:lnTo>
                  <a:pt x="689057" y="3298"/>
                </a:lnTo>
                <a:lnTo>
                  <a:pt x="691957" y="94311"/>
                </a:lnTo>
                <a:lnTo>
                  <a:pt x="712774" y="94311"/>
                </a:lnTo>
                <a:lnTo>
                  <a:pt x="712774" y="3298"/>
                </a:lnTo>
                <a:close/>
              </a:path>
              <a:path w="1567180" h="135890">
                <a:moveTo>
                  <a:pt x="814226" y="3298"/>
                </a:moveTo>
                <a:lnTo>
                  <a:pt x="786876" y="3298"/>
                </a:lnTo>
                <a:lnTo>
                  <a:pt x="743411" y="132111"/>
                </a:lnTo>
                <a:lnTo>
                  <a:pt x="769159" y="132111"/>
                </a:lnTo>
                <a:lnTo>
                  <a:pt x="776646" y="106897"/>
                </a:lnTo>
                <a:lnTo>
                  <a:pt x="849579" y="106897"/>
                </a:lnTo>
                <a:lnTo>
                  <a:pt x="842425" y="85934"/>
                </a:lnTo>
                <a:lnTo>
                  <a:pt x="783044" y="85934"/>
                </a:lnTo>
                <a:lnTo>
                  <a:pt x="800886" y="26606"/>
                </a:lnTo>
                <a:lnTo>
                  <a:pt x="822180" y="26606"/>
                </a:lnTo>
                <a:lnTo>
                  <a:pt x="814226" y="3298"/>
                </a:lnTo>
                <a:close/>
              </a:path>
              <a:path w="1567180" h="135890">
                <a:moveTo>
                  <a:pt x="849579" y="106897"/>
                </a:moveTo>
                <a:lnTo>
                  <a:pt x="824990" y="106897"/>
                </a:lnTo>
                <a:lnTo>
                  <a:pt x="832456" y="132111"/>
                </a:lnTo>
                <a:lnTo>
                  <a:pt x="858183" y="132111"/>
                </a:lnTo>
                <a:lnTo>
                  <a:pt x="849579" y="106897"/>
                </a:lnTo>
                <a:close/>
              </a:path>
              <a:path w="1567180" h="135890">
                <a:moveTo>
                  <a:pt x="822180" y="26606"/>
                </a:moveTo>
                <a:lnTo>
                  <a:pt x="800886" y="26606"/>
                </a:lnTo>
                <a:lnTo>
                  <a:pt x="818592" y="85934"/>
                </a:lnTo>
                <a:lnTo>
                  <a:pt x="842425" y="85934"/>
                </a:lnTo>
                <a:lnTo>
                  <a:pt x="822180" y="26606"/>
                </a:lnTo>
                <a:close/>
              </a:path>
              <a:path w="1567180" h="135890">
                <a:moveTo>
                  <a:pt x="922841" y="25140"/>
                </a:moveTo>
                <a:lnTo>
                  <a:pt x="898768" y="25140"/>
                </a:lnTo>
                <a:lnTo>
                  <a:pt x="898768" y="132111"/>
                </a:lnTo>
                <a:lnTo>
                  <a:pt x="922841" y="132111"/>
                </a:lnTo>
                <a:lnTo>
                  <a:pt x="922841" y="25140"/>
                </a:lnTo>
                <a:close/>
              </a:path>
              <a:path w="1567180" h="135890">
                <a:moveTo>
                  <a:pt x="958421" y="3298"/>
                </a:moveTo>
                <a:lnTo>
                  <a:pt x="863900" y="3298"/>
                </a:lnTo>
                <a:lnTo>
                  <a:pt x="863900" y="25140"/>
                </a:lnTo>
                <a:lnTo>
                  <a:pt x="958421" y="25140"/>
                </a:lnTo>
                <a:lnTo>
                  <a:pt x="958421" y="3298"/>
                </a:lnTo>
                <a:close/>
              </a:path>
              <a:path w="1567180" h="135890">
                <a:moveTo>
                  <a:pt x="1015162" y="3298"/>
                </a:moveTo>
                <a:lnTo>
                  <a:pt x="991456" y="3298"/>
                </a:lnTo>
                <a:lnTo>
                  <a:pt x="991456" y="132111"/>
                </a:lnTo>
                <a:lnTo>
                  <a:pt x="1015162" y="132111"/>
                </a:lnTo>
                <a:lnTo>
                  <a:pt x="1015162" y="3298"/>
                </a:lnTo>
                <a:close/>
              </a:path>
              <a:path w="1567180" h="135890">
                <a:moveTo>
                  <a:pt x="1115348" y="0"/>
                </a:moveTo>
                <a:lnTo>
                  <a:pt x="1090821" y="5059"/>
                </a:lnTo>
                <a:lnTo>
                  <a:pt x="1071214" y="19149"/>
                </a:lnTo>
                <a:lnTo>
                  <a:pt x="1058214" y="40635"/>
                </a:lnTo>
                <a:lnTo>
                  <a:pt x="1053507" y="67882"/>
                </a:lnTo>
                <a:lnTo>
                  <a:pt x="1054387" y="80123"/>
                </a:lnTo>
                <a:lnTo>
                  <a:pt x="1070648" y="115692"/>
                </a:lnTo>
                <a:lnTo>
                  <a:pt x="1114992" y="135367"/>
                </a:lnTo>
                <a:lnTo>
                  <a:pt x="1141371" y="129979"/>
                </a:lnTo>
                <a:lnTo>
                  <a:pt x="1160799" y="115361"/>
                </a:lnTo>
                <a:lnTo>
                  <a:pt x="1162054" y="113116"/>
                </a:lnTo>
                <a:lnTo>
                  <a:pt x="1115735" y="113116"/>
                </a:lnTo>
                <a:lnTo>
                  <a:pt x="1100863" y="109958"/>
                </a:lnTo>
                <a:lnTo>
                  <a:pt x="1088990" y="100833"/>
                </a:lnTo>
                <a:lnTo>
                  <a:pt x="1081126" y="86263"/>
                </a:lnTo>
                <a:lnTo>
                  <a:pt x="1078281" y="66772"/>
                </a:lnTo>
                <a:lnTo>
                  <a:pt x="1080941" y="48471"/>
                </a:lnTo>
                <a:lnTo>
                  <a:pt x="1088448" y="34362"/>
                </a:lnTo>
                <a:lnTo>
                  <a:pt x="1100094" y="25284"/>
                </a:lnTo>
                <a:lnTo>
                  <a:pt x="1115170" y="22072"/>
                </a:lnTo>
                <a:lnTo>
                  <a:pt x="1161291" y="22072"/>
                </a:lnTo>
                <a:lnTo>
                  <a:pt x="1158240" y="17356"/>
                </a:lnTo>
                <a:lnTo>
                  <a:pt x="1138493" y="4393"/>
                </a:lnTo>
                <a:lnTo>
                  <a:pt x="1115348" y="0"/>
                </a:lnTo>
                <a:close/>
              </a:path>
              <a:path w="1567180" h="135890">
                <a:moveTo>
                  <a:pt x="1161291" y="22072"/>
                </a:moveTo>
                <a:lnTo>
                  <a:pt x="1115170" y="22072"/>
                </a:lnTo>
                <a:lnTo>
                  <a:pt x="1131859" y="26086"/>
                </a:lnTo>
                <a:lnTo>
                  <a:pt x="1143787" y="36805"/>
                </a:lnTo>
                <a:lnTo>
                  <a:pt x="1150854" y="52243"/>
                </a:lnTo>
                <a:lnTo>
                  <a:pt x="1152959" y="70416"/>
                </a:lnTo>
                <a:lnTo>
                  <a:pt x="1149175" y="90186"/>
                </a:lnTo>
                <a:lnTo>
                  <a:pt x="1140166" y="103409"/>
                </a:lnTo>
                <a:lnTo>
                  <a:pt x="1128248" y="110810"/>
                </a:lnTo>
                <a:lnTo>
                  <a:pt x="1115735" y="113116"/>
                </a:lnTo>
                <a:lnTo>
                  <a:pt x="1162054" y="113116"/>
                </a:lnTo>
                <a:lnTo>
                  <a:pt x="1172833" y="93830"/>
                </a:lnTo>
                <a:lnTo>
                  <a:pt x="1177032" y="67704"/>
                </a:lnTo>
                <a:lnTo>
                  <a:pt x="1171963" y="38568"/>
                </a:lnTo>
                <a:lnTo>
                  <a:pt x="1161291" y="22072"/>
                </a:lnTo>
                <a:close/>
              </a:path>
              <a:path w="1567180" h="135890">
                <a:moveTo>
                  <a:pt x="1236674" y="3298"/>
                </a:moveTo>
                <a:lnTo>
                  <a:pt x="1215010" y="3298"/>
                </a:lnTo>
                <a:lnTo>
                  <a:pt x="1215010" y="132111"/>
                </a:lnTo>
                <a:lnTo>
                  <a:pt x="1238506" y="132111"/>
                </a:lnTo>
                <a:lnTo>
                  <a:pt x="1237072" y="41768"/>
                </a:lnTo>
                <a:lnTo>
                  <a:pt x="1260760" y="41768"/>
                </a:lnTo>
                <a:lnTo>
                  <a:pt x="1236674" y="3298"/>
                </a:lnTo>
                <a:close/>
              </a:path>
              <a:path w="1567180" h="135890">
                <a:moveTo>
                  <a:pt x="1260760" y="41768"/>
                </a:moveTo>
                <a:lnTo>
                  <a:pt x="1237072" y="41768"/>
                </a:lnTo>
                <a:lnTo>
                  <a:pt x="1293478" y="132111"/>
                </a:lnTo>
                <a:lnTo>
                  <a:pt x="1314431" y="132111"/>
                </a:lnTo>
                <a:lnTo>
                  <a:pt x="1314431" y="94311"/>
                </a:lnTo>
                <a:lnTo>
                  <a:pt x="1293656" y="94311"/>
                </a:lnTo>
                <a:lnTo>
                  <a:pt x="1260760" y="41768"/>
                </a:lnTo>
                <a:close/>
              </a:path>
              <a:path w="1567180" h="135890">
                <a:moveTo>
                  <a:pt x="1314431" y="3298"/>
                </a:moveTo>
                <a:lnTo>
                  <a:pt x="1290725" y="3298"/>
                </a:lnTo>
                <a:lnTo>
                  <a:pt x="1293656" y="94311"/>
                </a:lnTo>
                <a:lnTo>
                  <a:pt x="1314431" y="94311"/>
                </a:lnTo>
                <a:lnTo>
                  <a:pt x="1314431" y="3298"/>
                </a:lnTo>
                <a:close/>
              </a:path>
              <a:path w="1567180" h="135890">
                <a:moveTo>
                  <a:pt x="1415883" y="3298"/>
                </a:moveTo>
                <a:lnTo>
                  <a:pt x="1388533" y="3298"/>
                </a:lnTo>
                <a:lnTo>
                  <a:pt x="1345110" y="132111"/>
                </a:lnTo>
                <a:lnTo>
                  <a:pt x="1370816" y="132111"/>
                </a:lnTo>
                <a:lnTo>
                  <a:pt x="1378293" y="106897"/>
                </a:lnTo>
                <a:lnTo>
                  <a:pt x="1451261" y="106897"/>
                </a:lnTo>
                <a:lnTo>
                  <a:pt x="1444102" y="85934"/>
                </a:lnTo>
                <a:lnTo>
                  <a:pt x="1384701" y="85934"/>
                </a:lnTo>
                <a:lnTo>
                  <a:pt x="1402575" y="26606"/>
                </a:lnTo>
                <a:lnTo>
                  <a:pt x="1423843" y="26606"/>
                </a:lnTo>
                <a:lnTo>
                  <a:pt x="1415883" y="3298"/>
                </a:lnTo>
                <a:close/>
              </a:path>
              <a:path w="1567180" h="135890">
                <a:moveTo>
                  <a:pt x="1451261" y="106897"/>
                </a:moveTo>
                <a:lnTo>
                  <a:pt x="1426647" y="106897"/>
                </a:lnTo>
                <a:lnTo>
                  <a:pt x="1434155" y="132111"/>
                </a:lnTo>
                <a:lnTo>
                  <a:pt x="1459871" y="132111"/>
                </a:lnTo>
                <a:lnTo>
                  <a:pt x="1451261" y="106897"/>
                </a:lnTo>
                <a:close/>
              </a:path>
              <a:path w="1567180" h="135890">
                <a:moveTo>
                  <a:pt x="1423843" y="26606"/>
                </a:moveTo>
                <a:lnTo>
                  <a:pt x="1402575" y="26606"/>
                </a:lnTo>
                <a:lnTo>
                  <a:pt x="1420281" y="85934"/>
                </a:lnTo>
                <a:lnTo>
                  <a:pt x="1444102" y="85934"/>
                </a:lnTo>
                <a:lnTo>
                  <a:pt x="1423843" y="26606"/>
                </a:lnTo>
                <a:close/>
              </a:path>
              <a:path w="1567180" h="135890">
                <a:moveTo>
                  <a:pt x="1515514" y="3298"/>
                </a:moveTo>
                <a:lnTo>
                  <a:pt x="1491263" y="3298"/>
                </a:lnTo>
                <a:lnTo>
                  <a:pt x="1491263" y="132111"/>
                </a:lnTo>
                <a:lnTo>
                  <a:pt x="1566622" y="132111"/>
                </a:lnTo>
                <a:lnTo>
                  <a:pt x="1566622" y="110227"/>
                </a:lnTo>
                <a:lnTo>
                  <a:pt x="1515514" y="110227"/>
                </a:lnTo>
                <a:lnTo>
                  <a:pt x="1515514" y="3298"/>
                </a:lnTo>
                <a:close/>
              </a:path>
            </a:pathLst>
          </a:custGeom>
          <a:solidFill>
            <a:srgbClr val="010202"/>
          </a:solidFill>
        </p:spPr>
        <p:txBody>
          <a:bodyPr wrap="square" lIns="0" tIns="0" rIns="0" bIns="0" rtlCol="0"/>
          <a:lstStyle/>
          <a:p>
            <a:endParaRPr/>
          </a:p>
        </p:txBody>
      </p:sp>
      <p:sp>
        <p:nvSpPr>
          <p:cNvPr id="8" name="object 8"/>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E84610"/>
            </a:solidFill>
          </a:ln>
        </p:spPr>
        <p:txBody>
          <a:bodyPr wrap="square" lIns="0" tIns="0" rIns="0" bIns="0" rtlCol="0"/>
          <a:lstStyle/>
          <a:p>
            <a:endParaRPr/>
          </a:p>
        </p:txBody>
      </p:sp>
      <p:sp>
        <p:nvSpPr>
          <p:cNvPr id="9" name="object 9"/>
          <p:cNvSpPr/>
          <p:nvPr/>
        </p:nvSpPr>
        <p:spPr>
          <a:xfrm>
            <a:off x="0" y="9148736"/>
            <a:ext cx="2160905" cy="2160270"/>
          </a:xfrm>
          <a:custGeom>
            <a:avLst/>
            <a:gdLst/>
            <a:ahLst/>
            <a:cxnLst/>
            <a:rect l="l" t="t" r="r" b="b"/>
            <a:pathLst>
              <a:path w="2160905" h="2160270">
                <a:moveTo>
                  <a:pt x="1005" y="0"/>
                </a:moveTo>
                <a:lnTo>
                  <a:pt x="0" y="1005"/>
                </a:lnTo>
                <a:lnTo>
                  <a:pt x="0" y="2159819"/>
                </a:lnTo>
                <a:lnTo>
                  <a:pt x="2160834" y="2159819"/>
                </a:lnTo>
                <a:lnTo>
                  <a:pt x="1005" y="0"/>
                </a:lnTo>
                <a:close/>
              </a:path>
            </a:pathLst>
          </a:custGeom>
          <a:solidFill>
            <a:srgbClr val="E84610"/>
          </a:solidFill>
        </p:spPr>
        <p:txBody>
          <a:bodyPr wrap="square" lIns="0" tIns="0" rIns="0" bIns="0" rtlCol="0"/>
          <a:lstStyle/>
          <a:p>
            <a:endParaRPr/>
          </a:p>
        </p:txBody>
      </p:sp>
      <p:sp>
        <p:nvSpPr>
          <p:cNvPr id="10" name="object 10"/>
          <p:cNvSpPr txBox="1">
            <a:spLocks noGrp="1"/>
          </p:cNvSpPr>
          <p:nvPr>
            <p:ph type="title"/>
          </p:nvPr>
        </p:nvSpPr>
        <p:spPr>
          <a:xfrm>
            <a:off x="2406074" y="1927181"/>
            <a:ext cx="9356090" cy="1081405"/>
          </a:xfrm>
          <a:prstGeom prst="rect">
            <a:avLst/>
          </a:prstGeom>
        </p:spPr>
        <p:txBody>
          <a:bodyPr vert="horz" wrap="square" lIns="0" tIns="15875" rIns="0" bIns="0" rtlCol="0">
            <a:spAutoFit/>
          </a:bodyPr>
          <a:lstStyle/>
          <a:p>
            <a:pPr marL="12700">
              <a:lnSpc>
                <a:spcPct val="100000"/>
              </a:lnSpc>
              <a:spcBef>
                <a:spcPts val="125"/>
              </a:spcBef>
            </a:pPr>
            <a:r>
              <a:rPr spc="-200" dirty="0"/>
              <a:t>Project-</a:t>
            </a:r>
            <a:r>
              <a:rPr spc="-140" dirty="0"/>
              <a:t>affected</a:t>
            </a:r>
            <a:r>
              <a:rPr spc="-250" dirty="0"/>
              <a:t> </a:t>
            </a:r>
            <a:r>
              <a:rPr spc="-35" dirty="0"/>
              <a:t>parties</a:t>
            </a:r>
          </a:p>
        </p:txBody>
      </p:sp>
      <p:sp>
        <p:nvSpPr>
          <p:cNvPr id="11" name="object 11"/>
          <p:cNvSpPr txBox="1"/>
          <p:nvPr/>
        </p:nvSpPr>
        <p:spPr>
          <a:xfrm>
            <a:off x="2406074" y="3311693"/>
            <a:ext cx="15235555" cy="5393690"/>
          </a:xfrm>
          <a:prstGeom prst="rect">
            <a:avLst/>
          </a:prstGeom>
        </p:spPr>
        <p:txBody>
          <a:bodyPr vert="horz" wrap="square" lIns="0" tIns="11430" rIns="0" bIns="0" rtlCol="0">
            <a:spAutoFit/>
          </a:bodyPr>
          <a:lstStyle/>
          <a:p>
            <a:pPr marL="12700">
              <a:lnSpc>
                <a:spcPct val="100000"/>
              </a:lnSpc>
              <a:spcBef>
                <a:spcPts val="90"/>
              </a:spcBef>
            </a:pPr>
            <a:r>
              <a:rPr sz="3800" spc="-95" dirty="0">
                <a:latin typeface="Arial"/>
                <a:cs typeface="Arial"/>
              </a:rPr>
              <a:t>are</a:t>
            </a:r>
            <a:r>
              <a:rPr sz="3800" spc="-220" dirty="0">
                <a:latin typeface="Arial"/>
                <a:cs typeface="Arial"/>
              </a:rPr>
              <a:t> </a:t>
            </a:r>
            <a:r>
              <a:rPr sz="3800" spc="-120" dirty="0">
                <a:latin typeface="Arial"/>
                <a:cs typeface="Arial"/>
              </a:rPr>
              <a:t>people</a:t>
            </a:r>
            <a:r>
              <a:rPr sz="3800" spc="-215" dirty="0">
                <a:latin typeface="Arial"/>
                <a:cs typeface="Arial"/>
              </a:rPr>
              <a:t> </a:t>
            </a:r>
            <a:r>
              <a:rPr sz="3800" spc="-110" dirty="0">
                <a:latin typeface="Arial"/>
                <a:cs typeface="Arial"/>
              </a:rPr>
              <a:t>who</a:t>
            </a:r>
            <a:r>
              <a:rPr sz="3800" spc="-215" dirty="0">
                <a:latin typeface="Arial"/>
                <a:cs typeface="Arial"/>
              </a:rPr>
              <a:t> </a:t>
            </a:r>
            <a:r>
              <a:rPr sz="3800" spc="-95" dirty="0">
                <a:latin typeface="Arial"/>
                <a:cs typeface="Arial"/>
              </a:rPr>
              <a:t>are</a:t>
            </a:r>
            <a:r>
              <a:rPr sz="3800" spc="-215" dirty="0">
                <a:latin typeface="Arial"/>
                <a:cs typeface="Arial"/>
              </a:rPr>
              <a:t> </a:t>
            </a:r>
            <a:r>
              <a:rPr sz="3800" spc="-120" dirty="0">
                <a:latin typeface="Arial"/>
                <a:cs typeface="Arial"/>
              </a:rPr>
              <a:t>affected</a:t>
            </a:r>
            <a:r>
              <a:rPr sz="3800" spc="-215" dirty="0">
                <a:latin typeface="Arial"/>
                <a:cs typeface="Arial"/>
              </a:rPr>
              <a:t> </a:t>
            </a:r>
            <a:r>
              <a:rPr sz="3800" spc="-80" dirty="0">
                <a:latin typeface="Arial"/>
                <a:cs typeface="Arial"/>
              </a:rPr>
              <a:t>or</a:t>
            </a:r>
            <a:r>
              <a:rPr sz="3800" spc="-215" dirty="0">
                <a:latin typeface="Arial"/>
                <a:cs typeface="Arial"/>
              </a:rPr>
              <a:t> </a:t>
            </a:r>
            <a:r>
              <a:rPr sz="3800" spc="-114" dirty="0">
                <a:latin typeface="Arial"/>
                <a:cs typeface="Arial"/>
              </a:rPr>
              <a:t>likely</a:t>
            </a:r>
            <a:r>
              <a:rPr sz="3800" spc="-215" dirty="0">
                <a:latin typeface="Arial"/>
                <a:cs typeface="Arial"/>
              </a:rPr>
              <a:t> </a:t>
            </a:r>
            <a:r>
              <a:rPr sz="3800" spc="-80" dirty="0">
                <a:latin typeface="Arial"/>
                <a:cs typeface="Arial"/>
              </a:rPr>
              <a:t>to</a:t>
            </a:r>
            <a:r>
              <a:rPr sz="3800" spc="-210" dirty="0">
                <a:latin typeface="Arial"/>
                <a:cs typeface="Arial"/>
              </a:rPr>
              <a:t> </a:t>
            </a:r>
            <a:r>
              <a:rPr sz="3800" spc="-85" dirty="0">
                <a:latin typeface="Arial"/>
                <a:cs typeface="Arial"/>
              </a:rPr>
              <a:t>be</a:t>
            </a:r>
            <a:r>
              <a:rPr sz="3800" spc="-215" dirty="0">
                <a:latin typeface="Arial"/>
                <a:cs typeface="Arial"/>
              </a:rPr>
              <a:t> </a:t>
            </a:r>
            <a:r>
              <a:rPr sz="3800" spc="-120" dirty="0">
                <a:latin typeface="Arial"/>
                <a:cs typeface="Arial"/>
              </a:rPr>
              <a:t>affected</a:t>
            </a:r>
            <a:r>
              <a:rPr sz="3800" spc="-215" dirty="0">
                <a:latin typeface="Arial"/>
                <a:cs typeface="Arial"/>
              </a:rPr>
              <a:t> </a:t>
            </a:r>
            <a:r>
              <a:rPr sz="3800" spc="-85" dirty="0">
                <a:latin typeface="Arial"/>
                <a:cs typeface="Arial"/>
              </a:rPr>
              <a:t>by</a:t>
            </a:r>
            <a:r>
              <a:rPr sz="3800" spc="-215" dirty="0">
                <a:latin typeface="Arial"/>
                <a:cs typeface="Arial"/>
              </a:rPr>
              <a:t> </a:t>
            </a:r>
            <a:r>
              <a:rPr sz="3800" spc="-85" dirty="0">
                <a:latin typeface="Arial"/>
                <a:cs typeface="Arial"/>
              </a:rPr>
              <a:t>an</a:t>
            </a:r>
            <a:r>
              <a:rPr sz="3800" spc="-215" dirty="0">
                <a:latin typeface="Arial"/>
                <a:cs typeface="Arial"/>
              </a:rPr>
              <a:t> </a:t>
            </a:r>
            <a:r>
              <a:rPr sz="3800" spc="-100" dirty="0">
                <a:latin typeface="Arial"/>
                <a:cs typeface="Arial"/>
              </a:rPr>
              <a:t>IFI</a:t>
            </a:r>
            <a:r>
              <a:rPr sz="3800" spc="-210" dirty="0">
                <a:latin typeface="Arial"/>
                <a:cs typeface="Arial"/>
              </a:rPr>
              <a:t> </a:t>
            </a:r>
            <a:r>
              <a:rPr sz="3800" spc="-110" dirty="0">
                <a:latin typeface="Arial"/>
                <a:cs typeface="Arial"/>
              </a:rPr>
              <a:t>financed</a:t>
            </a:r>
            <a:r>
              <a:rPr sz="3800" spc="-215" dirty="0">
                <a:latin typeface="Arial"/>
                <a:cs typeface="Arial"/>
              </a:rPr>
              <a:t> </a:t>
            </a:r>
            <a:r>
              <a:rPr sz="3800" spc="-10" dirty="0">
                <a:latin typeface="Arial"/>
                <a:cs typeface="Arial"/>
              </a:rPr>
              <a:t>project</a:t>
            </a:r>
            <a:endParaRPr sz="3800">
              <a:latin typeface="Arial"/>
              <a:cs typeface="Arial"/>
            </a:endParaRPr>
          </a:p>
          <a:p>
            <a:pPr>
              <a:lnSpc>
                <a:spcPct val="100000"/>
              </a:lnSpc>
            </a:pPr>
            <a:endParaRPr sz="4200">
              <a:latin typeface="Arial"/>
              <a:cs typeface="Arial"/>
            </a:endParaRPr>
          </a:p>
          <a:p>
            <a:pPr>
              <a:lnSpc>
                <a:spcPct val="100000"/>
              </a:lnSpc>
              <a:spcBef>
                <a:spcPts val="40"/>
              </a:spcBef>
            </a:pPr>
            <a:endParaRPr sz="4900">
              <a:latin typeface="Arial"/>
              <a:cs typeface="Arial"/>
            </a:endParaRPr>
          </a:p>
          <a:p>
            <a:pPr marL="6933565" marR="1678939">
              <a:lnSpc>
                <a:spcPct val="119400"/>
              </a:lnSpc>
            </a:pPr>
            <a:r>
              <a:rPr sz="3800" i="1" spc="-110" dirty="0">
                <a:solidFill>
                  <a:srgbClr val="E84610"/>
                </a:solidFill>
                <a:latin typeface="Arial"/>
                <a:cs typeface="Arial"/>
              </a:rPr>
              <a:t>E.g.</a:t>
            </a:r>
            <a:r>
              <a:rPr sz="3800" i="1" spc="-210" dirty="0">
                <a:solidFill>
                  <a:srgbClr val="E84610"/>
                </a:solidFill>
                <a:latin typeface="Arial"/>
                <a:cs typeface="Arial"/>
              </a:rPr>
              <a:t> </a:t>
            </a:r>
            <a:r>
              <a:rPr sz="3800" i="1" spc="-85" dirty="0">
                <a:solidFill>
                  <a:srgbClr val="E84610"/>
                </a:solidFill>
                <a:latin typeface="Arial"/>
                <a:cs typeface="Arial"/>
              </a:rPr>
              <a:t>an</a:t>
            </a:r>
            <a:r>
              <a:rPr sz="3800" i="1" spc="-215" dirty="0">
                <a:solidFill>
                  <a:srgbClr val="E84610"/>
                </a:solidFill>
                <a:latin typeface="Arial"/>
                <a:cs typeface="Arial"/>
              </a:rPr>
              <a:t> </a:t>
            </a:r>
            <a:r>
              <a:rPr sz="3800" i="1" spc="-125" dirty="0">
                <a:solidFill>
                  <a:srgbClr val="E84610"/>
                </a:solidFill>
                <a:latin typeface="Arial"/>
                <a:cs typeface="Arial"/>
              </a:rPr>
              <a:t>informal</a:t>
            </a:r>
            <a:r>
              <a:rPr sz="3800" i="1" spc="-215" dirty="0">
                <a:solidFill>
                  <a:srgbClr val="E84610"/>
                </a:solidFill>
                <a:latin typeface="Arial"/>
                <a:cs typeface="Arial"/>
              </a:rPr>
              <a:t> </a:t>
            </a:r>
            <a:r>
              <a:rPr sz="3800" i="1" spc="-114" dirty="0">
                <a:solidFill>
                  <a:srgbClr val="E84610"/>
                </a:solidFill>
                <a:latin typeface="Arial"/>
                <a:cs typeface="Arial"/>
              </a:rPr>
              <a:t>urban</a:t>
            </a:r>
            <a:r>
              <a:rPr sz="3800" i="1" spc="-215" dirty="0">
                <a:solidFill>
                  <a:srgbClr val="E84610"/>
                </a:solidFill>
                <a:latin typeface="Arial"/>
                <a:cs typeface="Arial"/>
              </a:rPr>
              <a:t> </a:t>
            </a:r>
            <a:r>
              <a:rPr sz="3800" i="1" spc="-10" dirty="0">
                <a:solidFill>
                  <a:srgbClr val="E84610"/>
                </a:solidFill>
                <a:latin typeface="Arial"/>
                <a:cs typeface="Arial"/>
              </a:rPr>
              <a:t>transport </a:t>
            </a:r>
            <a:r>
              <a:rPr sz="3800" i="1" spc="-120" dirty="0">
                <a:solidFill>
                  <a:srgbClr val="E84610"/>
                </a:solidFill>
                <a:latin typeface="Arial"/>
                <a:cs typeface="Arial"/>
              </a:rPr>
              <a:t>worker</a:t>
            </a:r>
            <a:r>
              <a:rPr sz="3800" i="1" spc="-225" dirty="0">
                <a:solidFill>
                  <a:srgbClr val="E84610"/>
                </a:solidFill>
                <a:latin typeface="Arial"/>
                <a:cs typeface="Arial"/>
              </a:rPr>
              <a:t> </a:t>
            </a:r>
            <a:r>
              <a:rPr sz="3800" i="1" spc="-120" dirty="0">
                <a:solidFill>
                  <a:srgbClr val="E84610"/>
                </a:solidFill>
                <a:latin typeface="Arial"/>
                <a:cs typeface="Arial"/>
              </a:rPr>
              <a:t>(such</a:t>
            </a:r>
            <a:r>
              <a:rPr sz="3800" i="1" spc="-215" dirty="0">
                <a:solidFill>
                  <a:srgbClr val="E84610"/>
                </a:solidFill>
                <a:latin typeface="Arial"/>
                <a:cs typeface="Arial"/>
              </a:rPr>
              <a:t> </a:t>
            </a:r>
            <a:r>
              <a:rPr sz="3800" i="1" spc="-85" dirty="0">
                <a:solidFill>
                  <a:srgbClr val="E84610"/>
                </a:solidFill>
                <a:latin typeface="Arial"/>
                <a:cs typeface="Arial"/>
              </a:rPr>
              <a:t>as</a:t>
            </a:r>
            <a:r>
              <a:rPr sz="3800" i="1" spc="-225" dirty="0">
                <a:solidFill>
                  <a:srgbClr val="E84610"/>
                </a:solidFill>
                <a:latin typeface="Arial"/>
                <a:cs typeface="Arial"/>
              </a:rPr>
              <a:t> </a:t>
            </a:r>
            <a:r>
              <a:rPr sz="3800" i="1" dirty="0">
                <a:solidFill>
                  <a:srgbClr val="E84610"/>
                </a:solidFill>
                <a:latin typeface="Arial"/>
                <a:cs typeface="Arial"/>
              </a:rPr>
              <a:t>a</a:t>
            </a:r>
            <a:r>
              <a:rPr sz="3800" i="1" spc="-220" dirty="0">
                <a:solidFill>
                  <a:srgbClr val="E84610"/>
                </a:solidFill>
                <a:latin typeface="Arial"/>
                <a:cs typeface="Arial"/>
              </a:rPr>
              <a:t> </a:t>
            </a:r>
            <a:r>
              <a:rPr sz="3800" i="1" spc="-120" dirty="0">
                <a:solidFill>
                  <a:srgbClr val="E84610"/>
                </a:solidFill>
                <a:latin typeface="Arial"/>
                <a:cs typeface="Arial"/>
              </a:rPr>
              <a:t>minibus</a:t>
            </a:r>
            <a:r>
              <a:rPr sz="3800" i="1" spc="-215" dirty="0">
                <a:solidFill>
                  <a:srgbClr val="E84610"/>
                </a:solidFill>
                <a:latin typeface="Arial"/>
                <a:cs typeface="Arial"/>
              </a:rPr>
              <a:t> </a:t>
            </a:r>
            <a:r>
              <a:rPr sz="3800" i="1" spc="-75" dirty="0">
                <a:solidFill>
                  <a:srgbClr val="E84610"/>
                </a:solidFill>
                <a:latin typeface="Arial"/>
                <a:cs typeface="Arial"/>
              </a:rPr>
              <a:t>driver) </a:t>
            </a:r>
            <a:r>
              <a:rPr sz="3800" i="1" spc="-120" dirty="0">
                <a:solidFill>
                  <a:srgbClr val="E84610"/>
                </a:solidFill>
                <a:latin typeface="Arial"/>
                <a:cs typeface="Arial"/>
              </a:rPr>
              <a:t>whose</a:t>
            </a:r>
            <a:r>
              <a:rPr sz="3800" i="1" spc="-220" dirty="0">
                <a:solidFill>
                  <a:srgbClr val="E84610"/>
                </a:solidFill>
                <a:latin typeface="Arial"/>
                <a:cs typeface="Arial"/>
              </a:rPr>
              <a:t> </a:t>
            </a:r>
            <a:r>
              <a:rPr sz="3800" i="1" spc="-105" dirty="0">
                <a:solidFill>
                  <a:srgbClr val="E84610"/>
                </a:solidFill>
                <a:latin typeface="Arial"/>
                <a:cs typeface="Arial"/>
              </a:rPr>
              <a:t>job</a:t>
            </a:r>
            <a:r>
              <a:rPr sz="3800" i="1" spc="-215" dirty="0">
                <a:solidFill>
                  <a:srgbClr val="E84610"/>
                </a:solidFill>
                <a:latin typeface="Arial"/>
                <a:cs typeface="Arial"/>
              </a:rPr>
              <a:t> </a:t>
            </a:r>
            <a:r>
              <a:rPr sz="3800" i="1" spc="-80" dirty="0">
                <a:solidFill>
                  <a:srgbClr val="E84610"/>
                </a:solidFill>
                <a:latin typeface="Arial"/>
                <a:cs typeface="Arial"/>
              </a:rPr>
              <a:t>is</a:t>
            </a:r>
            <a:r>
              <a:rPr sz="3800" i="1" spc="-215" dirty="0">
                <a:solidFill>
                  <a:srgbClr val="E84610"/>
                </a:solidFill>
                <a:latin typeface="Arial"/>
                <a:cs typeface="Arial"/>
              </a:rPr>
              <a:t> </a:t>
            </a:r>
            <a:r>
              <a:rPr sz="3800" i="1" spc="-125" dirty="0">
                <a:solidFill>
                  <a:srgbClr val="E84610"/>
                </a:solidFill>
                <a:latin typeface="Arial"/>
                <a:cs typeface="Arial"/>
              </a:rPr>
              <a:t>threatened</a:t>
            </a:r>
            <a:r>
              <a:rPr sz="3800" i="1" spc="-210" dirty="0">
                <a:solidFill>
                  <a:srgbClr val="E84610"/>
                </a:solidFill>
                <a:latin typeface="Arial"/>
                <a:cs typeface="Arial"/>
              </a:rPr>
              <a:t> </a:t>
            </a:r>
            <a:r>
              <a:rPr sz="3800" i="1" spc="-85" dirty="0">
                <a:solidFill>
                  <a:srgbClr val="E84610"/>
                </a:solidFill>
                <a:latin typeface="Arial"/>
                <a:cs typeface="Arial"/>
              </a:rPr>
              <a:t>by</a:t>
            </a:r>
            <a:r>
              <a:rPr sz="3800" i="1" spc="-215" dirty="0">
                <a:solidFill>
                  <a:srgbClr val="E84610"/>
                </a:solidFill>
                <a:latin typeface="Arial"/>
                <a:cs typeface="Arial"/>
              </a:rPr>
              <a:t> </a:t>
            </a:r>
            <a:r>
              <a:rPr sz="3800" i="1" spc="-25" dirty="0">
                <a:solidFill>
                  <a:srgbClr val="E84610"/>
                </a:solidFill>
                <a:latin typeface="Arial"/>
                <a:cs typeface="Arial"/>
              </a:rPr>
              <a:t>the </a:t>
            </a:r>
            <a:r>
              <a:rPr sz="3800" i="1" spc="-130" dirty="0">
                <a:solidFill>
                  <a:srgbClr val="E84610"/>
                </a:solidFill>
                <a:latin typeface="Arial"/>
                <a:cs typeface="Arial"/>
              </a:rPr>
              <a:t>introduction</a:t>
            </a:r>
            <a:r>
              <a:rPr sz="3800" i="1" spc="-225" dirty="0">
                <a:solidFill>
                  <a:srgbClr val="E84610"/>
                </a:solidFill>
                <a:latin typeface="Arial"/>
                <a:cs typeface="Arial"/>
              </a:rPr>
              <a:t> </a:t>
            </a:r>
            <a:r>
              <a:rPr sz="3800" i="1" spc="-80" dirty="0">
                <a:solidFill>
                  <a:srgbClr val="E84610"/>
                </a:solidFill>
                <a:latin typeface="Arial"/>
                <a:cs typeface="Arial"/>
              </a:rPr>
              <a:t>of</a:t>
            </a:r>
            <a:r>
              <a:rPr sz="3800" i="1" spc="-225" dirty="0">
                <a:solidFill>
                  <a:srgbClr val="E84610"/>
                </a:solidFill>
                <a:latin typeface="Arial"/>
                <a:cs typeface="Arial"/>
              </a:rPr>
              <a:t> </a:t>
            </a:r>
            <a:r>
              <a:rPr sz="3800" i="1" dirty="0">
                <a:solidFill>
                  <a:srgbClr val="E84610"/>
                </a:solidFill>
                <a:latin typeface="Arial"/>
                <a:cs typeface="Arial"/>
              </a:rPr>
              <a:t>a</a:t>
            </a:r>
            <a:r>
              <a:rPr sz="3800" i="1" spc="-220" dirty="0">
                <a:solidFill>
                  <a:srgbClr val="E84610"/>
                </a:solidFill>
                <a:latin typeface="Arial"/>
                <a:cs typeface="Arial"/>
              </a:rPr>
              <a:t> </a:t>
            </a:r>
            <a:r>
              <a:rPr sz="3800" i="1" spc="-100" dirty="0">
                <a:solidFill>
                  <a:srgbClr val="E84610"/>
                </a:solidFill>
                <a:latin typeface="Arial"/>
                <a:cs typeface="Arial"/>
              </a:rPr>
              <a:t>new</a:t>
            </a:r>
            <a:r>
              <a:rPr sz="3800" i="1" spc="-225" dirty="0">
                <a:solidFill>
                  <a:srgbClr val="E84610"/>
                </a:solidFill>
                <a:latin typeface="Arial"/>
                <a:cs typeface="Arial"/>
              </a:rPr>
              <a:t> </a:t>
            </a:r>
            <a:r>
              <a:rPr sz="3800" i="1" spc="-105" dirty="0">
                <a:solidFill>
                  <a:srgbClr val="E84610"/>
                </a:solidFill>
                <a:latin typeface="Arial"/>
                <a:cs typeface="Arial"/>
              </a:rPr>
              <a:t>bus</a:t>
            </a:r>
            <a:r>
              <a:rPr sz="3800" i="1" spc="-225" dirty="0">
                <a:solidFill>
                  <a:srgbClr val="E84610"/>
                </a:solidFill>
                <a:latin typeface="Arial"/>
                <a:cs typeface="Arial"/>
              </a:rPr>
              <a:t> </a:t>
            </a:r>
            <a:r>
              <a:rPr sz="3800" i="1" spc="-10" dirty="0">
                <a:solidFill>
                  <a:srgbClr val="E84610"/>
                </a:solidFill>
                <a:latin typeface="Arial"/>
                <a:cs typeface="Arial"/>
              </a:rPr>
              <a:t>rapid </a:t>
            </a:r>
            <a:r>
              <a:rPr sz="3800" i="1" spc="-114" dirty="0">
                <a:solidFill>
                  <a:srgbClr val="E84610"/>
                </a:solidFill>
                <a:latin typeface="Arial"/>
                <a:cs typeface="Arial"/>
              </a:rPr>
              <a:t>transit</a:t>
            </a:r>
            <a:r>
              <a:rPr sz="3800" i="1" spc="-204" dirty="0">
                <a:solidFill>
                  <a:srgbClr val="E84610"/>
                </a:solidFill>
                <a:latin typeface="Arial"/>
                <a:cs typeface="Arial"/>
              </a:rPr>
              <a:t> </a:t>
            </a:r>
            <a:r>
              <a:rPr sz="3800" i="1" spc="-135" dirty="0">
                <a:solidFill>
                  <a:srgbClr val="E84610"/>
                </a:solidFill>
                <a:latin typeface="Arial"/>
                <a:cs typeface="Arial"/>
              </a:rPr>
              <a:t>(BRT)</a:t>
            </a:r>
            <a:r>
              <a:rPr sz="3800" i="1" spc="-200" dirty="0">
                <a:solidFill>
                  <a:srgbClr val="E84610"/>
                </a:solidFill>
                <a:latin typeface="Arial"/>
                <a:cs typeface="Arial"/>
              </a:rPr>
              <a:t> </a:t>
            </a:r>
            <a:r>
              <a:rPr sz="3800" i="1" spc="-10" dirty="0">
                <a:solidFill>
                  <a:srgbClr val="E84610"/>
                </a:solidFill>
                <a:latin typeface="Arial"/>
                <a:cs typeface="Arial"/>
              </a:rPr>
              <a:t>system</a:t>
            </a:r>
            <a:endParaRPr sz="3800">
              <a:latin typeface="Arial"/>
              <a:cs typeface="Arial"/>
            </a:endParaRPr>
          </a:p>
        </p:txBody>
      </p:sp>
      <p:sp>
        <p:nvSpPr>
          <p:cNvPr id="12" name="object 12"/>
          <p:cNvSpPr/>
          <p:nvPr/>
        </p:nvSpPr>
        <p:spPr>
          <a:xfrm>
            <a:off x="3518217" y="7067518"/>
            <a:ext cx="1231265" cy="2024380"/>
          </a:xfrm>
          <a:custGeom>
            <a:avLst/>
            <a:gdLst/>
            <a:ahLst/>
            <a:cxnLst/>
            <a:rect l="l" t="t" r="r" b="b"/>
            <a:pathLst>
              <a:path w="1231264" h="2024379">
                <a:moveTo>
                  <a:pt x="944854" y="551942"/>
                </a:moveTo>
                <a:lnTo>
                  <a:pt x="938809" y="507098"/>
                </a:lnTo>
                <a:lnTo>
                  <a:pt x="921766" y="466763"/>
                </a:lnTo>
                <a:lnTo>
                  <a:pt x="909586" y="451015"/>
                </a:lnTo>
                <a:lnTo>
                  <a:pt x="898740" y="436994"/>
                </a:lnTo>
                <a:lnTo>
                  <a:pt x="898740" y="582155"/>
                </a:lnTo>
                <a:lnTo>
                  <a:pt x="898740" y="787374"/>
                </a:lnTo>
                <a:lnTo>
                  <a:pt x="895032" y="833247"/>
                </a:lnTo>
                <a:lnTo>
                  <a:pt x="884288" y="876782"/>
                </a:lnTo>
                <a:lnTo>
                  <a:pt x="867092" y="917397"/>
                </a:lnTo>
                <a:lnTo>
                  <a:pt x="844042" y="954506"/>
                </a:lnTo>
                <a:lnTo>
                  <a:pt x="815708" y="987513"/>
                </a:lnTo>
                <a:lnTo>
                  <a:pt x="782701" y="1015834"/>
                </a:lnTo>
                <a:lnTo>
                  <a:pt x="745591" y="1038885"/>
                </a:lnTo>
                <a:lnTo>
                  <a:pt x="704977" y="1056081"/>
                </a:lnTo>
                <a:lnTo>
                  <a:pt x="661428" y="1066825"/>
                </a:lnTo>
                <a:lnTo>
                  <a:pt x="615556" y="1070546"/>
                </a:lnTo>
                <a:lnTo>
                  <a:pt x="569683" y="1066825"/>
                </a:lnTo>
                <a:lnTo>
                  <a:pt x="526148" y="1056081"/>
                </a:lnTo>
                <a:lnTo>
                  <a:pt x="485533" y="1038885"/>
                </a:lnTo>
                <a:lnTo>
                  <a:pt x="448424" y="1015834"/>
                </a:lnTo>
                <a:lnTo>
                  <a:pt x="415417" y="987513"/>
                </a:lnTo>
                <a:lnTo>
                  <a:pt x="387096" y="954506"/>
                </a:lnTo>
                <a:lnTo>
                  <a:pt x="364045" y="917397"/>
                </a:lnTo>
                <a:lnTo>
                  <a:pt x="346849" y="876782"/>
                </a:lnTo>
                <a:lnTo>
                  <a:pt x="336092" y="833247"/>
                </a:lnTo>
                <a:lnTo>
                  <a:pt x="332384" y="787374"/>
                </a:lnTo>
                <a:lnTo>
                  <a:pt x="332384" y="674497"/>
                </a:lnTo>
                <a:lnTo>
                  <a:pt x="366725" y="663625"/>
                </a:lnTo>
                <a:lnTo>
                  <a:pt x="412800" y="649986"/>
                </a:lnTo>
                <a:lnTo>
                  <a:pt x="466356" y="632460"/>
                </a:lnTo>
                <a:lnTo>
                  <a:pt x="523176" y="609930"/>
                </a:lnTo>
                <a:lnTo>
                  <a:pt x="578993" y="581240"/>
                </a:lnTo>
                <a:lnTo>
                  <a:pt x="644156" y="539419"/>
                </a:lnTo>
                <a:lnTo>
                  <a:pt x="691667" y="505269"/>
                </a:lnTo>
                <a:lnTo>
                  <a:pt x="728903" y="479005"/>
                </a:lnTo>
                <a:lnTo>
                  <a:pt x="763244" y="460844"/>
                </a:lnTo>
                <a:lnTo>
                  <a:pt x="802081" y="451015"/>
                </a:lnTo>
                <a:lnTo>
                  <a:pt x="890536" y="573659"/>
                </a:lnTo>
                <a:lnTo>
                  <a:pt x="893483" y="576427"/>
                </a:lnTo>
                <a:lnTo>
                  <a:pt x="898740" y="436994"/>
                </a:lnTo>
                <a:lnTo>
                  <a:pt x="861123" y="406133"/>
                </a:lnTo>
                <a:lnTo>
                  <a:pt x="820788" y="389077"/>
                </a:lnTo>
                <a:lnTo>
                  <a:pt x="775931" y="383032"/>
                </a:lnTo>
                <a:lnTo>
                  <a:pt x="455193" y="383032"/>
                </a:lnTo>
                <a:lnTo>
                  <a:pt x="410337" y="389077"/>
                </a:lnTo>
                <a:lnTo>
                  <a:pt x="370001" y="406133"/>
                </a:lnTo>
                <a:lnTo>
                  <a:pt x="335800" y="432562"/>
                </a:lnTo>
                <a:lnTo>
                  <a:pt x="309372" y="466763"/>
                </a:lnTo>
                <a:lnTo>
                  <a:pt x="292315" y="507098"/>
                </a:lnTo>
                <a:lnTo>
                  <a:pt x="286270" y="551942"/>
                </a:lnTo>
                <a:lnTo>
                  <a:pt x="286270" y="787374"/>
                </a:lnTo>
                <a:lnTo>
                  <a:pt x="289852" y="835977"/>
                </a:lnTo>
                <a:lnTo>
                  <a:pt x="300240" y="882370"/>
                </a:lnTo>
                <a:lnTo>
                  <a:pt x="316928" y="926071"/>
                </a:lnTo>
                <a:lnTo>
                  <a:pt x="339394" y="966546"/>
                </a:lnTo>
                <a:lnTo>
                  <a:pt x="367144" y="1003287"/>
                </a:lnTo>
                <a:lnTo>
                  <a:pt x="399643" y="1035786"/>
                </a:lnTo>
                <a:lnTo>
                  <a:pt x="436384" y="1063536"/>
                </a:lnTo>
                <a:lnTo>
                  <a:pt x="476872" y="1086002"/>
                </a:lnTo>
                <a:lnTo>
                  <a:pt x="520560" y="1102690"/>
                </a:lnTo>
                <a:lnTo>
                  <a:pt x="566966" y="1113078"/>
                </a:lnTo>
                <a:lnTo>
                  <a:pt x="615556" y="1116660"/>
                </a:lnTo>
                <a:lnTo>
                  <a:pt x="664159" y="1113078"/>
                </a:lnTo>
                <a:lnTo>
                  <a:pt x="710565" y="1102690"/>
                </a:lnTo>
                <a:lnTo>
                  <a:pt x="754253" y="1086002"/>
                </a:lnTo>
                <a:lnTo>
                  <a:pt x="794740" y="1063536"/>
                </a:lnTo>
                <a:lnTo>
                  <a:pt x="831481" y="1035786"/>
                </a:lnTo>
                <a:lnTo>
                  <a:pt x="863993" y="1003287"/>
                </a:lnTo>
                <a:lnTo>
                  <a:pt x="891730" y="966546"/>
                </a:lnTo>
                <a:lnTo>
                  <a:pt x="914209" y="926071"/>
                </a:lnTo>
                <a:lnTo>
                  <a:pt x="930897" y="882370"/>
                </a:lnTo>
                <a:lnTo>
                  <a:pt x="941285" y="835977"/>
                </a:lnTo>
                <a:lnTo>
                  <a:pt x="944854" y="787374"/>
                </a:lnTo>
                <a:lnTo>
                  <a:pt x="944854" y="551942"/>
                </a:lnTo>
                <a:close/>
              </a:path>
              <a:path w="1231264" h="2024379">
                <a:moveTo>
                  <a:pt x="1231138" y="2023859"/>
                </a:moveTo>
                <a:lnTo>
                  <a:pt x="1196632" y="1569859"/>
                </a:lnTo>
                <a:lnTo>
                  <a:pt x="1189177" y="1522006"/>
                </a:lnTo>
                <a:lnTo>
                  <a:pt x="1174686" y="1477073"/>
                </a:lnTo>
                <a:lnTo>
                  <a:pt x="1153845" y="1435671"/>
                </a:lnTo>
                <a:lnTo>
                  <a:pt x="1137615" y="1412875"/>
                </a:lnTo>
                <a:lnTo>
                  <a:pt x="1127302" y="1398384"/>
                </a:lnTo>
                <a:lnTo>
                  <a:pt x="1095730" y="1365834"/>
                </a:lnTo>
                <a:lnTo>
                  <a:pt x="1113942" y="1301673"/>
                </a:lnTo>
                <a:lnTo>
                  <a:pt x="1129220" y="1237627"/>
                </a:lnTo>
                <a:lnTo>
                  <a:pt x="1141679" y="1174991"/>
                </a:lnTo>
                <a:lnTo>
                  <a:pt x="1151432" y="1115123"/>
                </a:lnTo>
                <a:lnTo>
                  <a:pt x="1158608" y="1059319"/>
                </a:lnTo>
                <a:lnTo>
                  <a:pt x="1163332" y="1008926"/>
                </a:lnTo>
                <a:lnTo>
                  <a:pt x="1165733" y="965263"/>
                </a:lnTo>
                <a:lnTo>
                  <a:pt x="1165910" y="929652"/>
                </a:lnTo>
                <a:lnTo>
                  <a:pt x="1164005" y="903414"/>
                </a:lnTo>
                <a:lnTo>
                  <a:pt x="1158278" y="872909"/>
                </a:lnTo>
                <a:lnTo>
                  <a:pt x="1149654" y="840105"/>
                </a:lnTo>
                <a:lnTo>
                  <a:pt x="1138821" y="804862"/>
                </a:lnTo>
                <a:lnTo>
                  <a:pt x="1119949" y="747382"/>
                </a:lnTo>
                <a:lnTo>
                  <a:pt x="1119949" y="960704"/>
                </a:lnTo>
                <a:lnTo>
                  <a:pt x="1118235" y="996619"/>
                </a:lnTo>
                <a:lnTo>
                  <a:pt x="1114717" y="1038186"/>
                </a:lnTo>
                <a:lnTo>
                  <a:pt x="1109345" y="1084453"/>
                </a:lnTo>
                <a:lnTo>
                  <a:pt x="1102029" y="1134452"/>
                </a:lnTo>
                <a:lnTo>
                  <a:pt x="1092708" y="1187221"/>
                </a:lnTo>
                <a:lnTo>
                  <a:pt x="1081290" y="1241793"/>
                </a:lnTo>
                <a:lnTo>
                  <a:pt x="1067714" y="1297216"/>
                </a:lnTo>
                <a:lnTo>
                  <a:pt x="1051902" y="1352499"/>
                </a:lnTo>
                <a:lnTo>
                  <a:pt x="1033767" y="1406702"/>
                </a:lnTo>
                <a:lnTo>
                  <a:pt x="1013256" y="1458861"/>
                </a:lnTo>
                <a:lnTo>
                  <a:pt x="990231" y="1508074"/>
                </a:lnTo>
                <a:lnTo>
                  <a:pt x="964755" y="1553159"/>
                </a:lnTo>
                <a:lnTo>
                  <a:pt x="936625" y="1593380"/>
                </a:lnTo>
                <a:lnTo>
                  <a:pt x="905802" y="1627695"/>
                </a:lnTo>
                <a:lnTo>
                  <a:pt x="867143" y="1661363"/>
                </a:lnTo>
                <a:lnTo>
                  <a:pt x="826503" y="1689950"/>
                </a:lnTo>
                <a:lnTo>
                  <a:pt x="784237" y="1713433"/>
                </a:lnTo>
                <a:lnTo>
                  <a:pt x="740702" y="1731772"/>
                </a:lnTo>
                <a:lnTo>
                  <a:pt x="696252" y="1744967"/>
                </a:lnTo>
                <a:lnTo>
                  <a:pt x="651230" y="1752981"/>
                </a:lnTo>
                <a:lnTo>
                  <a:pt x="606005" y="1755813"/>
                </a:lnTo>
                <a:lnTo>
                  <a:pt x="560920" y="1753412"/>
                </a:lnTo>
                <a:lnTo>
                  <a:pt x="516331" y="1745767"/>
                </a:lnTo>
                <a:lnTo>
                  <a:pt x="472605" y="1732876"/>
                </a:lnTo>
                <a:lnTo>
                  <a:pt x="430085" y="1714677"/>
                </a:lnTo>
                <a:lnTo>
                  <a:pt x="389128" y="1691182"/>
                </a:lnTo>
                <a:lnTo>
                  <a:pt x="350100" y="1662366"/>
                </a:lnTo>
                <a:lnTo>
                  <a:pt x="318122" y="1632521"/>
                </a:lnTo>
                <a:lnTo>
                  <a:pt x="288302" y="1598155"/>
                </a:lnTo>
                <a:lnTo>
                  <a:pt x="260642" y="1559737"/>
                </a:lnTo>
                <a:lnTo>
                  <a:pt x="235153" y="1517764"/>
                </a:lnTo>
                <a:lnTo>
                  <a:pt x="211836" y="1472692"/>
                </a:lnTo>
                <a:lnTo>
                  <a:pt x="190690" y="1425016"/>
                </a:lnTo>
                <a:lnTo>
                  <a:pt x="190246" y="1423847"/>
                </a:lnTo>
                <a:lnTo>
                  <a:pt x="171716" y="1375181"/>
                </a:lnTo>
                <a:lnTo>
                  <a:pt x="154940" y="1323695"/>
                </a:lnTo>
                <a:lnTo>
                  <a:pt x="140347" y="1271028"/>
                </a:lnTo>
                <a:lnTo>
                  <a:pt x="127939" y="1217637"/>
                </a:lnTo>
                <a:lnTo>
                  <a:pt x="117741" y="1164018"/>
                </a:lnTo>
                <a:lnTo>
                  <a:pt x="109740" y="1110640"/>
                </a:lnTo>
                <a:lnTo>
                  <a:pt x="103949" y="1057973"/>
                </a:lnTo>
                <a:lnTo>
                  <a:pt x="100380" y="1006500"/>
                </a:lnTo>
                <a:lnTo>
                  <a:pt x="99021" y="956703"/>
                </a:lnTo>
                <a:lnTo>
                  <a:pt x="99872" y="909040"/>
                </a:lnTo>
                <a:lnTo>
                  <a:pt x="102971" y="864006"/>
                </a:lnTo>
                <a:lnTo>
                  <a:pt x="108292" y="822071"/>
                </a:lnTo>
                <a:lnTo>
                  <a:pt x="115849" y="783717"/>
                </a:lnTo>
                <a:lnTo>
                  <a:pt x="137693" y="719620"/>
                </a:lnTo>
                <a:lnTo>
                  <a:pt x="173405" y="639546"/>
                </a:lnTo>
                <a:lnTo>
                  <a:pt x="196557" y="576135"/>
                </a:lnTo>
                <a:lnTo>
                  <a:pt x="209778" y="527418"/>
                </a:lnTo>
                <a:lnTo>
                  <a:pt x="215684" y="491451"/>
                </a:lnTo>
                <a:lnTo>
                  <a:pt x="216890" y="466305"/>
                </a:lnTo>
                <a:lnTo>
                  <a:pt x="216039" y="449999"/>
                </a:lnTo>
                <a:lnTo>
                  <a:pt x="215912" y="448297"/>
                </a:lnTo>
                <a:lnTo>
                  <a:pt x="215773" y="447065"/>
                </a:lnTo>
                <a:lnTo>
                  <a:pt x="215849" y="444792"/>
                </a:lnTo>
                <a:lnTo>
                  <a:pt x="219506" y="398678"/>
                </a:lnTo>
                <a:lnTo>
                  <a:pt x="228180" y="353187"/>
                </a:lnTo>
                <a:lnTo>
                  <a:pt x="241490" y="309740"/>
                </a:lnTo>
                <a:lnTo>
                  <a:pt x="259168" y="268617"/>
                </a:lnTo>
                <a:lnTo>
                  <a:pt x="280936" y="230098"/>
                </a:lnTo>
                <a:lnTo>
                  <a:pt x="306514" y="194449"/>
                </a:lnTo>
                <a:lnTo>
                  <a:pt x="335622" y="161950"/>
                </a:lnTo>
                <a:lnTo>
                  <a:pt x="367982" y="132880"/>
                </a:lnTo>
                <a:lnTo>
                  <a:pt x="403326" y="107530"/>
                </a:lnTo>
                <a:lnTo>
                  <a:pt x="441375" y="86156"/>
                </a:lnTo>
                <a:lnTo>
                  <a:pt x="481838" y="69062"/>
                </a:lnTo>
                <a:lnTo>
                  <a:pt x="524459" y="56502"/>
                </a:lnTo>
                <a:lnTo>
                  <a:pt x="568934" y="48755"/>
                </a:lnTo>
                <a:lnTo>
                  <a:pt x="615010" y="46113"/>
                </a:lnTo>
                <a:lnTo>
                  <a:pt x="661504" y="48806"/>
                </a:lnTo>
                <a:lnTo>
                  <a:pt x="706450" y="56680"/>
                </a:lnTo>
                <a:lnTo>
                  <a:pt x="749528" y="69430"/>
                </a:lnTo>
                <a:lnTo>
                  <a:pt x="790435" y="86753"/>
                </a:lnTo>
                <a:lnTo>
                  <a:pt x="828890" y="108356"/>
                </a:lnTo>
                <a:lnTo>
                  <a:pt x="864577" y="133934"/>
                </a:lnTo>
                <a:lnTo>
                  <a:pt x="897191" y="163182"/>
                </a:lnTo>
                <a:lnTo>
                  <a:pt x="926439" y="195795"/>
                </a:lnTo>
                <a:lnTo>
                  <a:pt x="952017" y="231482"/>
                </a:lnTo>
                <a:lnTo>
                  <a:pt x="973620" y="269938"/>
                </a:lnTo>
                <a:lnTo>
                  <a:pt x="990942" y="310845"/>
                </a:lnTo>
                <a:lnTo>
                  <a:pt x="1003693" y="353923"/>
                </a:lnTo>
                <a:lnTo>
                  <a:pt x="1011567" y="398856"/>
                </a:lnTo>
                <a:lnTo>
                  <a:pt x="1014222" y="444792"/>
                </a:lnTo>
                <a:lnTo>
                  <a:pt x="1016444" y="500037"/>
                </a:lnTo>
                <a:lnTo>
                  <a:pt x="1022489" y="552704"/>
                </a:lnTo>
                <a:lnTo>
                  <a:pt x="1031582" y="603237"/>
                </a:lnTo>
                <a:lnTo>
                  <a:pt x="1042936" y="651522"/>
                </a:lnTo>
                <a:lnTo>
                  <a:pt x="1055763" y="697433"/>
                </a:lnTo>
                <a:lnTo>
                  <a:pt x="1069263" y="740829"/>
                </a:lnTo>
                <a:lnTo>
                  <a:pt x="1094524" y="817765"/>
                </a:lnTo>
                <a:lnTo>
                  <a:pt x="1104887" y="851255"/>
                </a:lnTo>
                <a:lnTo>
                  <a:pt x="1113053" y="881951"/>
                </a:lnTo>
                <a:lnTo>
                  <a:pt x="1118336" y="909713"/>
                </a:lnTo>
                <a:lnTo>
                  <a:pt x="1119835" y="929652"/>
                </a:lnTo>
                <a:lnTo>
                  <a:pt x="1119949" y="960704"/>
                </a:lnTo>
                <a:lnTo>
                  <a:pt x="1119949" y="747382"/>
                </a:lnTo>
                <a:lnTo>
                  <a:pt x="1100455" y="685863"/>
                </a:lnTo>
                <a:lnTo>
                  <a:pt x="1088072" y="641705"/>
                </a:lnTo>
                <a:lnTo>
                  <a:pt x="1077099" y="595401"/>
                </a:lnTo>
                <a:lnTo>
                  <a:pt x="1068311" y="547128"/>
                </a:lnTo>
                <a:lnTo>
                  <a:pt x="1062482" y="497052"/>
                </a:lnTo>
                <a:lnTo>
                  <a:pt x="1060335" y="444792"/>
                </a:lnTo>
                <a:lnTo>
                  <a:pt x="1057757" y="396900"/>
                </a:lnTo>
                <a:lnTo>
                  <a:pt x="1050074" y="349935"/>
                </a:lnTo>
                <a:lnTo>
                  <a:pt x="1037628" y="304736"/>
                </a:lnTo>
                <a:lnTo>
                  <a:pt x="1020673" y="261581"/>
                </a:lnTo>
                <a:lnTo>
                  <a:pt x="999477" y="220751"/>
                </a:lnTo>
                <a:lnTo>
                  <a:pt x="974331" y="182499"/>
                </a:lnTo>
                <a:lnTo>
                  <a:pt x="945489" y="147116"/>
                </a:lnTo>
                <a:lnTo>
                  <a:pt x="913244" y="114871"/>
                </a:lnTo>
                <a:lnTo>
                  <a:pt x="877862" y="86042"/>
                </a:lnTo>
                <a:lnTo>
                  <a:pt x="839622" y="60896"/>
                </a:lnTo>
                <a:lnTo>
                  <a:pt x="798779" y="39700"/>
                </a:lnTo>
                <a:lnTo>
                  <a:pt x="755624" y="22745"/>
                </a:lnTo>
                <a:lnTo>
                  <a:pt x="710438" y="10299"/>
                </a:lnTo>
                <a:lnTo>
                  <a:pt x="663473" y="2628"/>
                </a:lnTo>
                <a:lnTo>
                  <a:pt x="615010" y="0"/>
                </a:lnTo>
                <a:lnTo>
                  <a:pt x="566991" y="2565"/>
                </a:lnTo>
                <a:lnTo>
                  <a:pt x="520496" y="10096"/>
                </a:lnTo>
                <a:lnTo>
                  <a:pt x="475780" y="22313"/>
                </a:lnTo>
                <a:lnTo>
                  <a:pt x="433108" y="39001"/>
                </a:lnTo>
                <a:lnTo>
                  <a:pt x="392709" y="59893"/>
                </a:lnTo>
                <a:lnTo>
                  <a:pt x="354838" y="84734"/>
                </a:lnTo>
                <a:lnTo>
                  <a:pt x="319773" y="113284"/>
                </a:lnTo>
                <a:lnTo>
                  <a:pt x="287731" y="145275"/>
                </a:lnTo>
                <a:lnTo>
                  <a:pt x="258978" y="180479"/>
                </a:lnTo>
                <a:lnTo>
                  <a:pt x="233768" y="218617"/>
                </a:lnTo>
                <a:lnTo>
                  <a:pt x="212356" y="259461"/>
                </a:lnTo>
                <a:lnTo>
                  <a:pt x="194995" y="302755"/>
                </a:lnTo>
                <a:lnTo>
                  <a:pt x="181914" y="348234"/>
                </a:lnTo>
                <a:lnTo>
                  <a:pt x="173393" y="395668"/>
                </a:lnTo>
                <a:lnTo>
                  <a:pt x="169659" y="444792"/>
                </a:lnTo>
                <a:lnTo>
                  <a:pt x="169684" y="448297"/>
                </a:lnTo>
                <a:lnTo>
                  <a:pt x="169786" y="449999"/>
                </a:lnTo>
                <a:lnTo>
                  <a:pt x="170078" y="453707"/>
                </a:lnTo>
                <a:lnTo>
                  <a:pt x="170713" y="470776"/>
                </a:lnTo>
                <a:lnTo>
                  <a:pt x="167868" y="500672"/>
                </a:lnTo>
                <a:lnTo>
                  <a:pt x="157327" y="546620"/>
                </a:lnTo>
                <a:lnTo>
                  <a:pt x="134835" y="611873"/>
                </a:lnTo>
                <a:lnTo>
                  <a:pt x="96164" y="699630"/>
                </a:lnTo>
                <a:lnTo>
                  <a:pt x="83299" y="731050"/>
                </a:lnTo>
                <a:lnTo>
                  <a:pt x="64439" y="806729"/>
                </a:lnTo>
                <a:lnTo>
                  <a:pt x="58420" y="850061"/>
                </a:lnTo>
                <a:lnTo>
                  <a:pt x="54673" y="896467"/>
                </a:lnTo>
                <a:lnTo>
                  <a:pt x="53213" y="945464"/>
                </a:lnTo>
                <a:lnTo>
                  <a:pt x="54038" y="996619"/>
                </a:lnTo>
                <a:lnTo>
                  <a:pt x="57124" y="1049477"/>
                </a:lnTo>
                <a:lnTo>
                  <a:pt x="62496" y="1103566"/>
                </a:lnTo>
                <a:lnTo>
                  <a:pt x="70154" y="1158443"/>
                </a:lnTo>
                <a:lnTo>
                  <a:pt x="80086" y="1213650"/>
                </a:lnTo>
                <a:lnTo>
                  <a:pt x="92290" y="1268730"/>
                </a:lnTo>
                <a:lnTo>
                  <a:pt x="106768" y="1323225"/>
                </a:lnTo>
                <a:lnTo>
                  <a:pt x="123532" y="1376692"/>
                </a:lnTo>
                <a:lnTo>
                  <a:pt x="89369" y="1417002"/>
                </a:lnTo>
                <a:lnTo>
                  <a:pt x="62458" y="1463268"/>
                </a:lnTo>
                <a:lnTo>
                  <a:pt x="43815" y="1514551"/>
                </a:lnTo>
                <a:lnTo>
                  <a:pt x="34480" y="1569859"/>
                </a:lnTo>
                <a:lnTo>
                  <a:pt x="0" y="2023859"/>
                </a:lnTo>
                <a:lnTo>
                  <a:pt x="45097" y="2023859"/>
                </a:lnTo>
                <a:lnTo>
                  <a:pt x="79324" y="1573276"/>
                </a:lnTo>
                <a:lnTo>
                  <a:pt x="85902" y="1531416"/>
                </a:lnTo>
                <a:lnTo>
                  <a:pt x="98742" y="1492161"/>
                </a:lnTo>
                <a:lnTo>
                  <a:pt x="117208" y="1456118"/>
                </a:lnTo>
                <a:lnTo>
                  <a:pt x="140716" y="1423860"/>
                </a:lnTo>
                <a:lnTo>
                  <a:pt x="160426" y="1471002"/>
                </a:lnTo>
                <a:lnTo>
                  <a:pt x="182118" y="1516113"/>
                </a:lnTo>
                <a:lnTo>
                  <a:pt x="205828" y="1558798"/>
                </a:lnTo>
                <a:lnTo>
                  <a:pt x="231521" y="1598701"/>
                </a:lnTo>
                <a:lnTo>
                  <a:pt x="259232" y="1635417"/>
                </a:lnTo>
                <a:lnTo>
                  <a:pt x="288937" y="1668589"/>
                </a:lnTo>
                <a:lnTo>
                  <a:pt x="320662" y="1697837"/>
                </a:lnTo>
                <a:lnTo>
                  <a:pt x="363969" y="1729854"/>
                </a:lnTo>
                <a:lnTo>
                  <a:pt x="409384" y="1756003"/>
                </a:lnTo>
                <a:lnTo>
                  <a:pt x="456501" y="1776285"/>
                </a:lnTo>
                <a:lnTo>
                  <a:pt x="504939" y="1790750"/>
                </a:lnTo>
                <a:lnTo>
                  <a:pt x="554316" y="1799412"/>
                </a:lnTo>
                <a:lnTo>
                  <a:pt x="604227" y="1802295"/>
                </a:lnTo>
                <a:lnTo>
                  <a:pt x="654596" y="1799386"/>
                </a:lnTo>
                <a:lnTo>
                  <a:pt x="704723" y="1790674"/>
                </a:lnTo>
                <a:lnTo>
                  <a:pt x="754214" y="1776183"/>
                </a:lnTo>
                <a:lnTo>
                  <a:pt x="802665" y="1755927"/>
                </a:lnTo>
                <a:lnTo>
                  <a:pt x="849668" y="1729955"/>
                </a:lnTo>
                <a:lnTo>
                  <a:pt x="894854" y="1698256"/>
                </a:lnTo>
                <a:lnTo>
                  <a:pt x="937793" y="1660893"/>
                </a:lnTo>
                <a:lnTo>
                  <a:pt x="967028" y="1629029"/>
                </a:lnTo>
                <a:lnTo>
                  <a:pt x="993965" y="1592503"/>
                </a:lnTo>
                <a:lnTo>
                  <a:pt x="1018667" y="1551965"/>
                </a:lnTo>
                <a:lnTo>
                  <a:pt x="1041260" y="1507998"/>
                </a:lnTo>
                <a:lnTo>
                  <a:pt x="1061681" y="1461490"/>
                </a:lnTo>
                <a:lnTo>
                  <a:pt x="1080122" y="1412875"/>
                </a:lnTo>
                <a:lnTo>
                  <a:pt x="1107579" y="1446657"/>
                </a:lnTo>
                <a:lnTo>
                  <a:pt x="1129220" y="1485138"/>
                </a:lnTo>
                <a:lnTo>
                  <a:pt x="1144231" y="1527594"/>
                </a:lnTo>
                <a:lnTo>
                  <a:pt x="1151801" y="1573276"/>
                </a:lnTo>
                <a:lnTo>
                  <a:pt x="1186027" y="2023859"/>
                </a:lnTo>
                <a:lnTo>
                  <a:pt x="1231138" y="2023859"/>
                </a:lnTo>
                <a:close/>
              </a:path>
            </a:pathLst>
          </a:custGeom>
          <a:solidFill>
            <a:srgbClr val="1C1937"/>
          </a:solidFill>
        </p:spPr>
        <p:txBody>
          <a:bodyPr wrap="square" lIns="0" tIns="0" rIns="0" bIns="0" rtlCol="0"/>
          <a:lstStyle/>
          <a:p>
            <a:endParaRPr/>
          </a:p>
        </p:txBody>
      </p:sp>
      <p:grpSp>
        <p:nvGrpSpPr>
          <p:cNvPr id="13" name="object 13"/>
          <p:cNvGrpSpPr/>
          <p:nvPr/>
        </p:nvGrpSpPr>
        <p:grpSpPr>
          <a:xfrm>
            <a:off x="4102697" y="4772911"/>
            <a:ext cx="4085590" cy="4692015"/>
            <a:chOff x="4102697" y="4772911"/>
            <a:chExt cx="4085590" cy="4692015"/>
          </a:xfrm>
        </p:grpSpPr>
        <p:sp>
          <p:nvSpPr>
            <p:cNvPr id="14" name="object 14"/>
            <p:cNvSpPr/>
            <p:nvPr/>
          </p:nvSpPr>
          <p:spPr>
            <a:xfrm>
              <a:off x="5245344" y="6619195"/>
              <a:ext cx="236854" cy="361315"/>
            </a:xfrm>
            <a:custGeom>
              <a:avLst/>
              <a:gdLst/>
              <a:ahLst/>
              <a:cxnLst/>
              <a:rect l="l" t="t" r="r" b="b"/>
              <a:pathLst>
                <a:path w="236854" h="361315">
                  <a:moveTo>
                    <a:pt x="236610" y="360805"/>
                  </a:moveTo>
                  <a:lnTo>
                    <a:pt x="20606" y="360805"/>
                  </a:lnTo>
                  <a:lnTo>
                    <a:pt x="0" y="23046"/>
                  </a:lnTo>
                  <a:lnTo>
                    <a:pt x="206234" y="0"/>
                  </a:lnTo>
                  <a:lnTo>
                    <a:pt x="236610" y="360805"/>
                  </a:lnTo>
                  <a:close/>
                </a:path>
              </a:pathLst>
            </a:custGeom>
            <a:ln w="15779">
              <a:solidFill>
                <a:srgbClr val="1C1937"/>
              </a:solidFill>
            </a:ln>
          </p:spPr>
          <p:txBody>
            <a:bodyPr wrap="square" lIns="0" tIns="0" rIns="0" bIns="0" rtlCol="0"/>
            <a:lstStyle/>
            <a:p>
              <a:endParaRPr/>
            </a:p>
          </p:txBody>
        </p:sp>
        <p:sp>
          <p:nvSpPr>
            <p:cNvPr id="15" name="object 15"/>
            <p:cNvSpPr/>
            <p:nvPr/>
          </p:nvSpPr>
          <p:spPr>
            <a:xfrm>
              <a:off x="5174750" y="6011195"/>
              <a:ext cx="325120" cy="768985"/>
            </a:xfrm>
            <a:custGeom>
              <a:avLst/>
              <a:gdLst/>
              <a:ahLst/>
              <a:cxnLst/>
              <a:rect l="l" t="t" r="r" b="b"/>
              <a:pathLst>
                <a:path w="325120" h="768984">
                  <a:moveTo>
                    <a:pt x="198137" y="0"/>
                  </a:moveTo>
                  <a:lnTo>
                    <a:pt x="166871" y="3971"/>
                  </a:lnTo>
                  <a:lnTo>
                    <a:pt x="124254" y="111645"/>
                  </a:lnTo>
                  <a:lnTo>
                    <a:pt x="44553" y="352470"/>
                  </a:lnTo>
                  <a:lnTo>
                    <a:pt x="0" y="603152"/>
                  </a:lnTo>
                  <a:lnTo>
                    <a:pt x="62822" y="740399"/>
                  </a:lnTo>
                  <a:lnTo>
                    <a:pt x="172368" y="768535"/>
                  </a:lnTo>
                  <a:lnTo>
                    <a:pt x="236170" y="768299"/>
                  </a:lnTo>
                  <a:lnTo>
                    <a:pt x="278789" y="731034"/>
                  </a:lnTo>
                  <a:lnTo>
                    <a:pt x="324783" y="648088"/>
                  </a:lnTo>
                  <a:lnTo>
                    <a:pt x="272156" y="159537"/>
                  </a:lnTo>
                  <a:lnTo>
                    <a:pt x="240909" y="63198"/>
                  </a:lnTo>
                  <a:lnTo>
                    <a:pt x="219526" y="14880"/>
                  </a:lnTo>
                  <a:lnTo>
                    <a:pt x="198137" y="0"/>
                  </a:lnTo>
                  <a:close/>
                </a:path>
              </a:pathLst>
            </a:custGeom>
            <a:solidFill>
              <a:srgbClr val="FFFFFF"/>
            </a:solidFill>
          </p:spPr>
          <p:txBody>
            <a:bodyPr wrap="square" lIns="0" tIns="0" rIns="0" bIns="0" rtlCol="0"/>
            <a:lstStyle/>
            <a:p>
              <a:endParaRPr/>
            </a:p>
          </p:txBody>
        </p:sp>
        <p:sp>
          <p:nvSpPr>
            <p:cNvPr id="16" name="object 16"/>
            <p:cNvSpPr/>
            <p:nvPr/>
          </p:nvSpPr>
          <p:spPr>
            <a:xfrm>
              <a:off x="5174750" y="6011195"/>
              <a:ext cx="325120" cy="768985"/>
            </a:xfrm>
            <a:custGeom>
              <a:avLst/>
              <a:gdLst/>
              <a:ahLst/>
              <a:cxnLst/>
              <a:rect l="l" t="t" r="r" b="b"/>
              <a:pathLst>
                <a:path w="325120" h="768984">
                  <a:moveTo>
                    <a:pt x="166871" y="3971"/>
                  </a:moveTo>
                  <a:lnTo>
                    <a:pt x="219526" y="14880"/>
                  </a:lnTo>
                  <a:lnTo>
                    <a:pt x="240909" y="63198"/>
                  </a:lnTo>
                  <a:lnTo>
                    <a:pt x="272156" y="159537"/>
                  </a:lnTo>
                  <a:lnTo>
                    <a:pt x="324783" y="648088"/>
                  </a:lnTo>
                  <a:lnTo>
                    <a:pt x="278789" y="731034"/>
                  </a:lnTo>
                  <a:lnTo>
                    <a:pt x="236170" y="768299"/>
                  </a:lnTo>
                  <a:lnTo>
                    <a:pt x="172368" y="768535"/>
                  </a:lnTo>
                  <a:lnTo>
                    <a:pt x="62822" y="740399"/>
                  </a:lnTo>
                  <a:lnTo>
                    <a:pt x="0" y="603152"/>
                  </a:lnTo>
                  <a:lnTo>
                    <a:pt x="44553" y="352470"/>
                  </a:lnTo>
                  <a:lnTo>
                    <a:pt x="124254" y="111645"/>
                  </a:lnTo>
                  <a:lnTo>
                    <a:pt x="166871" y="3971"/>
                  </a:lnTo>
                  <a:close/>
                </a:path>
              </a:pathLst>
            </a:custGeom>
            <a:ln w="15779">
              <a:solidFill>
                <a:srgbClr val="1C1937"/>
              </a:solidFill>
            </a:ln>
          </p:spPr>
          <p:txBody>
            <a:bodyPr wrap="square" lIns="0" tIns="0" rIns="0" bIns="0" rtlCol="0"/>
            <a:lstStyle/>
            <a:p>
              <a:endParaRPr/>
            </a:p>
          </p:txBody>
        </p:sp>
        <p:sp>
          <p:nvSpPr>
            <p:cNvPr id="17" name="object 17"/>
            <p:cNvSpPr/>
            <p:nvPr/>
          </p:nvSpPr>
          <p:spPr>
            <a:xfrm>
              <a:off x="4128170" y="6619195"/>
              <a:ext cx="236854" cy="361315"/>
            </a:xfrm>
            <a:custGeom>
              <a:avLst/>
              <a:gdLst/>
              <a:ahLst/>
              <a:cxnLst/>
              <a:rect l="l" t="t" r="r" b="b"/>
              <a:pathLst>
                <a:path w="236854" h="361315">
                  <a:moveTo>
                    <a:pt x="0" y="360805"/>
                  </a:moveTo>
                  <a:lnTo>
                    <a:pt x="216014" y="360805"/>
                  </a:lnTo>
                  <a:lnTo>
                    <a:pt x="236610" y="23046"/>
                  </a:lnTo>
                  <a:lnTo>
                    <a:pt x="30365" y="0"/>
                  </a:lnTo>
                  <a:lnTo>
                    <a:pt x="0" y="360805"/>
                  </a:lnTo>
                  <a:close/>
                </a:path>
              </a:pathLst>
            </a:custGeom>
            <a:ln w="15779">
              <a:solidFill>
                <a:srgbClr val="1C1937"/>
              </a:solidFill>
            </a:ln>
          </p:spPr>
          <p:txBody>
            <a:bodyPr wrap="square" lIns="0" tIns="0" rIns="0" bIns="0" rtlCol="0"/>
            <a:lstStyle/>
            <a:p>
              <a:endParaRPr/>
            </a:p>
          </p:txBody>
        </p:sp>
        <p:sp>
          <p:nvSpPr>
            <p:cNvPr id="18" name="object 18"/>
            <p:cNvSpPr/>
            <p:nvPr/>
          </p:nvSpPr>
          <p:spPr>
            <a:xfrm>
              <a:off x="4110587" y="6011195"/>
              <a:ext cx="325120" cy="768985"/>
            </a:xfrm>
            <a:custGeom>
              <a:avLst/>
              <a:gdLst/>
              <a:ahLst/>
              <a:cxnLst/>
              <a:rect l="l" t="t" r="r" b="b"/>
              <a:pathLst>
                <a:path w="325120" h="768984">
                  <a:moveTo>
                    <a:pt x="126641" y="0"/>
                  </a:moveTo>
                  <a:lnTo>
                    <a:pt x="105255" y="14880"/>
                  </a:lnTo>
                  <a:lnTo>
                    <a:pt x="83874" y="63198"/>
                  </a:lnTo>
                  <a:lnTo>
                    <a:pt x="52626" y="159537"/>
                  </a:lnTo>
                  <a:lnTo>
                    <a:pt x="0" y="648088"/>
                  </a:lnTo>
                  <a:lnTo>
                    <a:pt x="46011" y="731034"/>
                  </a:lnTo>
                  <a:lnTo>
                    <a:pt x="88638" y="768299"/>
                  </a:lnTo>
                  <a:lnTo>
                    <a:pt x="152441" y="768535"/>
                  </a:lnTo>
                  <a:lnTo>
                    <a:pt x="261981" y="740399"/>
                  </a:lnTo>
                  <a:lnTo>
                    <a:pt x="324794" y="603152"/>
                  </a:lnTo>
                  <a:lnTo>
                    <a:pt x="280230" y="352470"/>
                  </a:lnTo>
                  <a:lnTo>
                    <a:pt x="200522" y="111645"/>
                  </a:lnTo>
                  <a:lnTo>
                    <a:pt x="157900" y="3971"/>
                  </a:lnTo>
                  <a:lnTo>
                    <a:pt x="126641" y="0"/>
                  </a:lnTo>
                  <a:close/>
                </a:path>
              </a:pathLst>
            </a:custGeom>
            <a:solidFill>
              <a:srgbClr val="FFFFFF"/>
            </a:solidFill>
          </p:spPr>
          <p:txBody>
            <a:bodyPr wrap="square" lIns="0" tIns="0" rIns="0" bIns="0" rtlCol="0"/>
            <a:lstStyle/>
            <a:p>
              <a:endParaRPr/>
            </a:p>
          </p:txBody>
        </p:sp>
        <p:sp>
          <p:nvSpPr>
            <p:cNvPr id="19" name="object 19"/>
            <p:cNvSpPr/>
            <p:nvPr/>
          </p:nvSpPr>
          <p:spPr>
            <a:xfrm>
              <a:off x="4110587" y="6011195"/>
              <a:ext cx="325120" cy="768985"/>
            </a:xfrm>
            <a:custGeom>
              <a:avLst/>
              <a:gdLst/>
              <a:ahLst/>
              <a:cxnLst/>
              <a:rect l="l" t="t" r="r" b="b"/>
              <a:pathLst>
                <a:path w="325120" h="768984">
                  <a:moveTo>
                    <a:pt x="157900" y="3971"/>
                  </a:moveTo>
                  <a:lnTo>
                    <a:pt x="105255" y="14880"/>
                  </a:lnTo>
                  <a:lnTo>
                    <a:pt x="83874" y="63198"/>
                  </a:lnTo>
                  <a:lnTo>
                    <a:pt x="52626" y="159537"/>
                  </a:lnTo>
                  <a:lnTo>
                    <a:pt x="0" y="648088"/>
                  </a:lnTo>
                  <a:lnTo>
                    <a:pt x="46011" y="731034"/>
                  </a:lnTo>
                  <a:lnTo>
                    <a:pt x="88638" y="768299"/>
                  </a:lnTo>
                  <a:lnTo>
                    <a:pt x="152441" y="768535"/>
                  </a:lnTo>
                  <a:lnTo>
                    <a:pt x="261981" y="740399"/>
                  </a:lnTo>
                  <a:lnTo>
                    <a:pt x="324794" y="603152"/>
                  </a:lnTo>
                  <a:lnTo>
                    <a:pt x="280230" y="352470"/>
                  </a:lnTo>
                  <a:lnTo>
                    <a:pt x="200522" y="111645"/>
                  </a:lnTo>
                  <a:lnTo>
                    <a:pt x="157900" y="3971"/>
                  </a:lnTo>
                  <a:close/>
                </a:path>
              </a:pathLst>
            </a:custGeom>
            <a:ln w="15779">
              <a:solidFill>
                <a:srgbClr val="1C1937"/>
              </a:solidFill>
            </a:ln>
          </p:spPr>
          <p:txBody>
            <a:bodyPr wrap="square" lIns="0" tIns="0" rIns="0" bIns="0" rtlCol="0"/>
            <a:lstStyle/>
            <a:p>
              <a:endParaRPr/>
            </a:p>
          </p:txBody>
        </p:sp>
        <p:sp>
          <p:nvSpPr>
            <p:cNvPr id="20" name="object 20"/>
            <p:cNvSpPr/>
            <p:nvPr/>
          </p:nvSpPr>
          <p:spPr>
            <a:xfrm>
              <a:off x="4362091" y="5428206"/>
              <a:ext cx="884555" cy="676275"/>
            </a:xfrm>
            <a:custGeom>
              <a:avLst/>
              <a:gdLst/>
              <a:ahLst/>
              <a:cxnLst/>
              <a:rect l="l" t="t" r="r" b="b"/>
              <a:pathLst>
                <a:path w="884554" h="676275">
                  <a:moveTo>
                    <a:pt x="199339" y="0"/>
                  </a:moveTo>
                  <a:lnTo>
                    <a:pt x="99282" y="17069"/>
                  </a:lnTo>
                  <a:lnTo>
                    <a:pt x="103844" y="52891"/>
                  </a:lnTo>
                  <a:lnTo>
                    <a:pt x="103307" y="83482"/>
                  </a:lnTo>
                  <a:lnTo>
                    <a:pt x="95817" y="125627"/>
                  </a:lnTo>
                  <a:lnTo>
                    <a:pt x="79523" y="196111"/>
                  </a:lnTo>
                  <a:lnTo>
                    <a:pt x="23107" y="305971"/>
                  </a:lnTo>
                  <a:lnTo>
                    <a:pt x="0" y="392554"/>
                  </a:lnTo>
                  <a:lnTo>
                    <a:pt x="6330" y="500825"/>
                  </a:lnTo>
                  <a:lnTo>
                    <a:pt x="38226" y="675751"/>
                  </a:lnTo>
                  <a:lnTo>
                    <a:pt x="856714" y="675751"/>
                  </a:lnTo>
                  <a:lnTo>
                    <a:pt x="875488" y="610112"/>
                  </a:lnTo>
                  <a:lnTo>
                    <a:pt x="884066" y="546187"/>
                  </a:lnTo>
                  <a:lnTo>
                    <a:pt x="884215" y="485088"/>
                  </a:lnTo>
                  <a:lnTo>
                    <a:pt x="877698" y="427927"/>
                  </a:lnTo>
                  <a:lnTo>
                    <a:pt x="866283" y="375817"/>
                  </a:lnTo>
                  <a:lnTo>
                    <a:pt x="851733" y="329871"/>
                  </a:lnTo>
                  <a:lnTo>
                    <a:pt x="835815" y="291201"/>
                  </a:lnTo>
                  <a:lnTo>
                    <a:pt x="806936" y="240141"/>
                  </a:lnTo>
                  <a:lnTo>
                    <a:pt x="786519" y="211009"/>
                  </a:lnTo>
                  <a:lnTo>
                    <a:pt x="775140" y="183191"/>
                  </a:lnTo>
                  <a:lnTo>
                    <a:pt x="768682" y="140391"/>
                  </a:lnTo>
                  <a:lnTo>
                    <a:pt x="763031" y="66314"/>
                  </a:lnTo>
                  <a:lnTo>
                    <a:pt x="658103" y="50364"/>
                  </a:lnTo>
                  <a:lnTo>
                    <a:pt x="427909" y="19679"/>
                  </a:lnTo>
                  <a:lnTo>
                    <a:pt x="199339" y="0"/>
                  </a:lnTo>
                  <a:close/>
                </a:path>
              </a:pathLst>
            </a:custGeom>
            <a:solidFill>
              <a:srgbClr val="1C1937"/>
            </a:solidFill>
          </p:spPr>
          <p:txBody>
            <a:bodyPr wrap="square" lIns="0" tIns="0" rIns="0" bIns="0" rtlCol="0"/>
            <a:lstStyle/>
            <a:p>
              <a:endParaRPr/>
            </a:p>
          </p:txBody>
        </p:sp>
        <p:sp>
          <p:nvSpPr>
            <p:cNvPr id="21" name="object 21"/>
            <p:cNvSpPr/>
            <p:nvPr/>
          </p:nvSpPr>
          <p:spPr>
            <a:xfrm>
              <a:off x="4199674" y="5832966"/>
              <a:ext cx="1210310" cy="1147445"/>
            </a:xfrm>
            <a:custGeom>
              <a:avLst/>
              <a:gdLst/>
              <a:ahLst/>
              <a:cxnLst/>
              <a:rect l="l" t="t" r="r" b="b"/>
              <a:pathLst>
                <a:path w="1210310" h="1147445">
                  <a:moveTo>
                    <a:pt x="606306" y="0"/>
                  </a:moveTo>
                  <a:lnTo>
                    <a:pt x="604976" y="324"/>
                  </a:lnTo>
                  <a:lnTo>
                    <a:pt x="603625" y="0"/>
                  </a:lnTo>
                  <a:lnTo>
                    <a:pt x="164089" y="104677"/>
                  </a:lnTo>
                  <a:lnTo>
                    <a:pt x="104045" y="125415"/>
                  </a:lnTo>
                  <a:lnTo>
                    <a:pt x="57978" y="145591"/>
                  </a:lnTo>
                  <a:lnTo>
                    <a:pt x="25525" y="168343"/>
                  </a:lnTo>
                  <a:lnTo>
                    <a:pt x="0" y="234128"/>
                  </a:lnTo>
                  <a:lnTo>
                    <a:pt x="26855" y="265678"/>
                  </a:lnTo>
                  <a:lnTo>
                    <a:pt x="48006" y="301270"/>
                  </a:lnTo>
                  <a:lnTo>
                    <a:pt x="74430" y="363473"/>
                  </a:lnTo>
                  <a:lnTo>
                    <a:pt x="117106" y="474854"/>
                  </a:lnTo>
                  <a:lnTo>
                    <a:pt x="124954" y="524742"/>
                  </a:lnTo>
                  <a:lnTo>
                    <a:pt x="131067" y="560587"/>
                  </a:lnTo>
                  <a:lnTo>
                    <a:pt x="131705" y="590617"/>
                  </a:lnTo>
                  <a:lnTo>
                    <a:pt x="123127" y="623059"/>
                  </a:lnTo>
                  <a:lnTo>
                    <a:pt x="80808" y="737698"/>
                  </a:lnTo>
                  <a:lnTo>
                    <a:pt x="74081" y="812653"/>
                  </a:lnTo>
                  <a:lnTo>
                    <a:pt x="109589" y="880991"/>
                  </a:lnTo>
                  <a:lnTo>
                    <a:pt x="193973" y="975781"/>
                  </a:lnTo>
                  <a:lnTo>
                    <a:pt x="200879" y="987968"/>
                  </a:lnTo>
                  <a:lnTo>
                    <a:pt x="215387" y="1022550"/>
                  </a:lnTo>
                  <a:lnTo>
                    <a:pt x="228177" y="1076560"/>
                  </a:lnTo>
                  <a:lnTo>
                    <a:pt x="229930" y="1147033"/>
                  </a:lnTo>
                  <a:lnTo>
                    <a:pt x="980032" y="1147033"/>
                  </a:lnTo>
                  <a:lnTo>
                    <a:pt x="975435" y="1086071"/>
                  </a:lnTo>
                  <a:lnTo>
                    <a:pt x="977648" y="1047911"/>
                  </a:lnTo>
                  <a:lnTo>
                    <a:pt x="990042" y="1016500"/>
                  </a:lnTo>
                  <a:lnTo>
                    <a:pt x="1015990" y="975781"/>
                  </a:lnTo>
                  <a:lnTo>
                    <a:pt x="1037915" y="947950"/>
                  </a:lnTo>
                  <a:lnTo>
                    <a:pt x="1080359" y="872172"/>
                  </a:lnTo>
                  <a:lnTo>
                    <a:pt x="1108322" y="760018"/>
                  </a:lnTo>
                  <a:lnTo>
                    <a:pt x="1086804" y="623059"/>
                  </a:lnTo>
                  <a:lnTo>
                    <a:pt x="1078243" y="590617"/>
                  </a:lnTo>
                  <a:lnTo>
                    <a:pt x="1078889" y="560587"/>
                  </a:lnTo>
                  <a:lnTo>
                    <a:pt x="1085003" y="524742"/>
                  </a:lnTo>
                  <a:lnTo>
                    <a:pt x="1092846" y="474854"/>
                  </a:lnTo>
                  <a:lnTo>
                    <a:pt x="1104889" y="444188"/>
                  </a:lnTo>
                  <a:lnTo>
                    <a:pt x="1134720" y="373017"/>
                  </a:lnTo>
                  <a:lnTo>
                    <a:pt x="1172894" y="292583"/>
                  </a:lnTo>
                  <a:lnTo>
                    <a:pt x="1209963" y="234128"/>
                  </a:lnTo>
                  <a:lnTo>
                    <a:pt x="1203641" y="196810"/>
                  </a:lnTo>
                  <a:lnTo>
                    <a:pt x="1184433" y="168343"/>
                  </a:lnTo>
                  <a:lnTo>
                    <a:pt x="1151977" y="145591"/>
                  </a:lnTo>
                  <a:lnTo>
                    <a:pt x="1105908" y="125415"/>
                  </a:lnTo>
                  <a:lnTo>
                    <a:pt x="1045863" y="104677"/>
                  </a:lnTo>
                  <a:lnTo>
                    <a:pt x="606306" y="0"/>
                  </a:lnTo>
                  <a:close/>
                </a:path>
              </a:pathLst>
            </a:custGeom>
            <a:solidFill>
              <a:srgbClr val="FFFFFF"/>
            </a:solidFill>
          </p:spPr>
          <p:txBody>
            <a:bodyPr wrap="square" lIns="0" tIns="0" rIns="0" bIns="0" rtlCol="0"/>
            <a:lstStyle/>
            <a:p>
              <a:endParaRPr/>
            </a:p>
          </p:txBody>
        </p:sp>
        <p:sp>
          <p:nvSpPr>
            <p:cNvPr id="22" name="object 22"/>
            <p:cNvSpPr/>
            <p:nvPr/>
          </p:nvSpPr>
          <p:spPr>
            <a:xfrm>
              <a:off x="4199674" y="5832966"/>
              <a:ext cx="1210310" cy="1147445"/>
            </a:xfrm>
            <a:custGeom>
              <a:avLst/>
              <a:gdLst/>
              <a:ahLst/>
              <a:cxnLst/>
              <a:rect l="l" t="t" r="r" b="b"/>
              <a:pathLst>
                <a:path w="1210310" h="1147445">
                  <a:moveTo>
                    <a:pt x="117106" y="474854"/>
                  </a:moveTo>
                  <a:lnTo>
                    <a:pt x="74430" y="363473"/>
                  </a:lnTo>
                  <a:lnTo>
                    <a:pt x="48006" y="301270"/>
                  </a:lnTo>
                  <a:lnTo>
                    <a:pt x="26855" y="265678"/>
                  </a:lnTo>
                  <a:lnTo>
                    <a:pt x="0" y="234128"/>
                  </a:lnTo>
                  <a:lnTo>
                    <a:pt x="6320" y="196810"/>
                  </a:lnTo>
                  <a:lnTo>
                    <a:pt x="57978" y="145591"/>
                  </a:lnTo>
                  <a:lnTo>
                    <a:pt x="104045" y="125415"/>
                  </a:lnTo>
                  <a:lnTo>
                    <a:pt x="164089" y="104677"/>
                  </a:lnTo>
                  <a:lnTo>
                    <a:pt x="603625" y="0"/>
                  </a:lnTo>
                  <a:lnTo>
                    <a:pt x="604976" y="324"/>
                  </a:lnTo>
                  <a:lnTo>
                    <a:pt x="606306" y="0"/>
                  </a:lnTo>
                  <a:lnTo>
                    <a:pt x="1045863" y="104677"/>
                  </a:lnTo>
                  <a:lnTo>
                    <a:pt x="1105908" y="125415"/>
                  </a:lnTo>
                  <a:lnTo>
                    <a:pt x="1151977" y="145591"/>
                  </a:lnTo>
                  <a:lnTo>
                    <a:pt x="1184433" y="168343"/>
                  </a:lnTo>
                  <a:lnTo>
                    <a:pt x="1209963" y="234128"/>
                  </a:lnTo>
                  <a:lnTo>
                    <a:pt x="1172894" y="292583"/>
                  </a:lnTo>
                  <a:lnTo>
                    <a:pt x="1134720" y="373017"/>
                  </a:lnTo>
                  <a:lnTo>
                    <a:pt x="1104889" y="444188"/>
                  </a:lnTo>
                  <a:lnTo>
                    <a:pt x="1092846" y="474854"/>
                  </a:lnTo>
                  <a:lnTo>
                    <a:pt x="1085003" y="524742"/>
                  </a:lnTo>
                  <a:lnTo>
                    <a:pt x="1078889" y="560587"/>
                  </a:lnTo>
                  <a:lnTo>
                    <a:pt x="1078243" y="590617"/>
                  </a:lnTo>
                  <a:lnTo>
                    <a:pt x="1086804" y="623059"/>
                  </a:lnTo>
                  <a:lnTo>
                    <a:pt x="1108322" y="760018"/>
                  </a:lnTo>
                  <a:lnTo>
                    <a:pt x="1080359" y="872172"/>
                  </a:lnTo>
                  <a:lnTo>
                    <a:pt x="1037915" y="947950"/>
                  </a:lnTo>
                  <a:lnTo>
                    <a:pt x="1015990" y="975781"/>
                  </a:lnTo>
                  <a:lnTo>
                    <a:pt x="990042" y="1016500"/>
                  </a:lnTo>
                  <a:lnTo>
                    <a:pt x="977648" y="1047911"/>
                  </a:lnTo>
                  <a:lnTo>
                    <a:pt x="975435" y="1086071"/>
                  </a:lnTo>
                  <a:lnTo>
                    <a:pt x="980032" y="1147033"/>
                  </a:lnTo>
                  <a:lnTo>
                    <a:pt x="604976" y="1147033"/>
                  </a:lnTo>
                  <a:lnTo>
                    <a:pt x="229930" y="1147033"/>
                  </a:lnTo>
                  <a:lnTo>
                    <a:pt x="228177" y="1076560"/>
                  </a:lnTo>
                  <a:lnTo>
                    <a:pt x="215387" y="1022550"/>
                  </a:lnTo>
                  <a:lnTo>
                    <a:pt x="200879" y="987968"/>
                  </a:lnTo>
                  <a:lnTo>
                    <a:pt x="193973" y="975781"/>
                  </a:lnTo>
                  <a:lnTo>
                    <a:pt x="109589" y="880991"/>
                  </a:lnTo>
                  <a:lnTo>
                    <a:pt x="74081" y="812653"/>
                  </a:lnTo>
                  <a:lnTo>
                    <a:pt x="80808" y="737698"/>
                  </a:lnTo>
                  <a:lnTo>
                    <a:pt x="123127" y="623059"/>
                  </a:lnTo>
                  <a:lnTo>
                    <a:pt x="131705" y="590617"/>
                  </a:lnTo>
                  <a:lnTo>
                    <a:pt x="131067" y="560587"/>
                  </a:lnTo>
                  <a:lnTo>
                    <a:pt x="124954" y="524742"/>
                  </a:lnTo>
                  <a:lnTo>
                    <a:pt x="117106" y="474854"/>
                  </a:lnTo>
                  <a:close/>
                </a:path>
              </a:pathLst>
            </a:custGeom>
            <a:ln w="15779">
              <a:solidFill>
                <a:srgbClr val="1C1937"/>
              </a:solidFill>
            </a:ln>
          </p:spPr>
          <p:txBody>
            <a:bodyPr wrap="square" lIns="0" tIns="0" rIns="0" bIns="0" rtlCol="0"/>
            <a:lstStyle/>
            <a:p>
              <a:endParaRPr/>
            </a:p>
          </p:txBody>
        </p:sp>
        <p:sp>
          <p:nvSpPr>
            <p:cNvPr id="23" name="object 23"/>
            <p:cNvSpPr/>
            <p:nvPr/>
          </p:nvSpPr>
          <p:spPr>
            <a:xfrm>
              <a:off x="4620693" y="5532792"/>
              <a:ext cx="360680" cy="583565"/>
            </a:xfrm>
            <a:custGeom>
              <a:avLst/>
              <a:gdLst/>
              <a:ahLst/>
              <a:cxnLst/>
              <a:rect l="l" t="t" r="r" b="b"/>
              <a:pathLst>
                <a:path w="360679" h="583564">
                  <a:moveTo>
                    <a:pt x="346366" y="0"/>
                  </a:moveTo>
                  <a:lnTo>
                    <a:pt x="8785" y="0"/>
                  </a:lnTo>
                  <a:lnTo>
                    <a:pt x="43486" y="112287"/>
                  </a:lnTo>
                  <a:lnTo>
                    <a:pt x="54138" y="189987"/>
                  </a:lnTo>
                  <a:lnTo>
                    <a:pt x="39917" y="269342"/>
                  </a:lnTo>
                  <a:lnTo>
                    <a:pt x="0" y="386595"/>
                  </a:lnTo>
                  <a:lnTo>
                    <a:pt x="2876" y="419254"/>
                  </a:lnTo>
                  <a:lnTo>
                    <a:pt x="11305" y="465310"/>
                  </a:lnTo>
                  <a:lnTo>
                    <a:pt x="24325" y="521190"/>
                  </a:lnTo>
                  <a:lnTo>
                    <a:pt x="40972" y="583322"/>
                  </a:lnTo>
                  <a:lnTo>
                    <a:pt x="324461" y="583322"/>
                  </a:lnTo>
                  <a:lnTo>
                    <a:pt x="338176" y="520320"/>
                  </a:lnTo>
                  <a:lnTo>
                    <a:pt x="346502" y="478558"/>
                  </a:lnTo>
                  <a:lnTo>
                    <a:pt x="352818" y="439353"/>
                  </a:lnTo>
                  <a:lnTo>
                    <a:pt x="360502" y="384019"/>
                  </a:lnTo>
                  <a:lnTo>
                    <a:pt x="331685" y="307111"/>
                  </a:lnTo>
                  <a:lnTo>
                    <a:pt x="320608" y="241473"/>
                  </a:lnTo>
                  <a:lnTo>
                    <a:pt x="325943" y="151103"/>
                  </a:lnTo>
                  <a:lnTo>
                    <a:pt x="346366" y="0"/>
                  </a:lnTo>
                  <a:close/>
                </a:path>
              </a:pathLst>
            </a:custGeom>
            <a:solidFill>
              <a:srgbClr val="FFFFFF"/>
            </a:solidFill>
          </p:spPr>
          <p:txBody>
            <a:bodyPr wrap="square" lIns="0" tIns="0" rIns="0" bIns="0" rtlCol="0"/>
            <a:lstStyle/>
            <a:p>
              <a:endParaRPr/>
            </a:p>
          </p:txBody>
        </p:sp>
        <p:sp>
          <p:nvSpPr>
            <p:cNvPr id="24" name="object 24"/>
            <p:cNvSpPr/>
            <p:nvPr/>
          </p:nvSpPr>
          <p:spPr>
            <a:xfrm>
              <a:off x="4620693" y="5532792"/>
              <a:ext cx="360680" cy="583565"/>
            </a:xfrm>
            <a:custGeom>
              <a:avLst/>
              <a:gdLst/>
              <a:ahLst/>
              <a:cxnLst/>
              <a:rect l="l" t="t" r="r" b="b"/>
              <a:pathLst>
                <a:path w="360679" h="583564">
                  <a:moveTo>
                    <a:pt x="324461" y="583322"/>
                  </a:moveTo>
                  <a:lnTo>
                    <a:pt x="40972" y="583322"/>
                  </a:lnTo>
                  <a:lnTo>
                    <a:pt x="24325" y="521190"/>
                  </a:lnTo>
                  <a:lnTo>
                    <a:pt x="11305" y="465310"/>
                  </a:lnTo>
                  <a:lnTo>
                    <a:pt x="2876" y="419254"/>
                  </a:lnTo>
                  <a:lnTo>
                    <a:pt x="0" y="386595"/>
                  </a:lnTo>
                  <a:lnTo>
                    <a:pt x="39917" y="269342"/>
                  </a:lnTo>
                  <a:lnTo>
                    <a:pt x="54138" y="189987"/>
                  </a:lnTo>
                  <a:lnTo>
                    <a:pt x="43486" y="112287"/>
                  </a:lnTo>
                  <a:lnTo>
                    <a:pt x="8785" y="0"/>
                  </a:lnTo>
                  <a:lnTo>
                    <a:pt x="346366" y="0"/>
                  </a:lnTo>
                  <a:lnTo>
                    <a:pt x="325943" y="151103"/>
                  </a:lnTo>
                  <a:lnTo>
                    <a:pt x="320608" y="241473"/>
                  </a:lnTo>
                  <a:lnTo>
                    <a:pt x="331685" y="307111"/>
                  </a:lnTo>
                  <a:lnTo>
                    <a:pt x="360502" y="384019"/>
                  </a:lnTo>
                  <a:lnTo>
                    <a:pt x="352818" y="439353"/>
                  </a:lnTo>
                  <a:lnTo>
                    <a:pt x="346502" y="478558"/>
                  </a:lnTo>
                  <a:lnTo>
                    <a:pt x="338176" y="520320"/>
                  </a:lnTo>
                  <a:lnTo>
                    <a:pt x="324461" y="583322"/>
                  </a:lnTo>
                  <a:close/>
                </a:path>
              </a:pathLst>
            </a:custGeom>
            <a:ln w="15779">
              <a:solidFill>
                <a:srgbClr val="1C1937"/>
              </a:solidFill>
            </a:ln>
          </p:spPr>
          <p:txBody>
            <a:bodyPr wrap="square" lIns="0" tIns="0" rIns="0" bIns="0" rtlCol="0"/>
            <a:lstStyle/>
            <a:p>
              <a:endParaRPr/>
            </a:p>
          </p:txBody>
        </p:sp>
        <p:sp>
          <p:nvSpPr>
            <p:cNvPr id="25" name="object 25"/>
            <p:cNvSpPr/>
            <p:nvPr/>
          </p:nvSpPr>
          <p:spPr>
            <a:xfrm>
              <a:off x="5060855" y="5265266"/>
              <a:ext cx="173355" cy="272415"/>
            </a:xfrm>
            <a:custGeom>
              <a:avLst/>
              <a:gdLst/>
              <a:ahLst/>
              <a:cxnLst/>
              <a:rect l="l" t="t" r="r" b="b"/>
              <a:pathLst>
                <a:path w="173354" h="272414">
                  <a:moveTo>
                    <a:pt x="100203" y="0"/>
                  </a:moveTo>
                  <a:lnTo>
                    <a:pt x="83581" y="16567"/>
                  </a:lnTo>
                  <a:lnTo>
                    <a:pt x="60312" y="63242"/>
                  </a:lnTo>
                  <a:lnTo>
                    <a:pt x="0" y="244064"/>
                  </a:lnTo>
                  <a:lnTo>
                    <a:pt x="11932" y="265114"/>
                  </a:lnTo>
                  <a:lnTo>
                    <a:pt x="22193" y="272131"/>
                  </a:lnTo>
                  <a:lnTo>
                    <a:pt x="36434" y="265114"/>
                  </a:lnTo>
                  <a:lnTo>
                    <a:pt x="60312" y="244064"/>
                  </a:lnTo>
                  <a:lnTo>
                    <a:pt x="64711" y="237462"/>
                  </a:lnTo>
                  <a:lnTo>
                    <a:pt x="70611" y="230627"/>
                  </a:lnTo>
                  <a:lnTo>
                    <a:pt x="82003" y="219391"/>
                  </a:lnTo>
                  <a:lnTo>
                    <a:pt x="102876" y="199584"/>
                  </a:lnTo>
                  <a:lnTo>
                    <a:pt x="152167" y="161227"/>
                  </a:lnTo>
                  <a:lnTo>
                    <a:pt x="173030" y="133230"/>
                  </a:lnTo>
                  <a:lnTo>
                    <a:pt x="169451" y="101903"/>
                  </a:lnTo>
                  <a:lnTo>
                    <a:pt x="145419" y="53557"/>
                  </a:lnTo>
                  <a:lnTo>
                    <a:pt x="118156" y="12632"/>
                  </a:lnTo>
                  <a:lnTo>
                    <a:pt x="100203" y="0"/>
                  </a:lnTo>
                  <a:close/>
                </a:path>
              </a:pathLst>
            </a:custGeom>
            <a:solidFill>
              <a:srgbClr val="FFFFFF"/>
            </a:solidFill>
          </p:spPr>
          <p:txBody>
            <a:bodyPr wrap="square" lIns="0" tIns="0" rIns="0" bIns="0" rtlCol="0"/>
            <a:lstStyle/>
            <a:p>
              <a:endParaRPr/>
            </a:p>
          </p:txBody>
        </p:sp>
        <p:sp>
          <p:nvSpPr>
            <p:cNvPr id="26" name="object 26"/>
            <p:cNvSpPr/>
            <p:nvPr/>
          </p:nvSpPr>
          <p:spPr>
            <a:xfrm>
              <a:off x="5060855" y="5265266"/>
              <a:ext cx="173355" cy="272415"/>
            </a:xfrm>
            <a:custGeom>
              <a:avLst/>
              <a:gdLst/>
              <a:ahLst/>
              <a:cxnLst/>
              <a:rect l="l" t="t" r="r" b="b"/>
              <a:pathLst>
                <a:path w="173354" h="272414">
                  <a:moveTo>
                    <a:pt x="60312" y="63242"/>
                  </a:moveTo>
                  <a:lnTo>
                    <a:pt x="83581" y="16567"/>
                  </a:lnTo>
                  <a:lnTo>
                    <a:pt x="100203" y="0"/>
                  </a:lnTo>
                  <a:lnTo>
                    <a:pt x="118156" y="12632"/>
                  </a:lnTo>
                  <a:lnTo>
                    <a:pt x="145419" y="53557"/>
                  </a:lnTo>
                  <a:lnTo>
                    <a:pt x="169451" y="101903"/>
                  </a:lnTo>
                  <a:lnTo>
                    <a:pt x="173030" y="133230"/>
                  </a:lnTo>
                  <a:lnTo>
                    <a:pt x="152167" y="161227"/>
                  </a:lnTo>
                  <a:lnTo>
                    <a:pt x="102876" y="199584"/>
                  </a:lnTo>
                  <a:lnTo>
                    <a:pt x="82003" y="219391"/>
                  </a:lnTo>
                  <a:lnTo>
                    <a:pt x="70611" y="230627"/>
                  </a:lnTo>
                  <a:lnTo>
                    <a:pt x="64711" y="237462"/>
                  </a:lnTo>
                  <a:lnTo>
                    <a:pt x="60312" y="244064"/>
                  </a:lnTo>
                  <a:lnTo>
                    <a:pt x="36434" y="265114"/>
                  </a:lnTo>
                  <a:lnTo>
                    <a:pt x="22193" y="272131"/>
                  </a:lnTo>
                  <a:lnTo>
                    <a:pt x="11932" y="265114"/>
                  </a:lnTo>
                  <a:lnTo>
                    <a:pt x="0" y="244064"/>
                  </a:lnTo>
                  <a:lnTo>
                    <a:pt x="60312" y="63242"/>
                  </a:lnTo>
                  <a:close/>
                </a:path>
              </a:pathLst>
            </a:custGeom>
            <a:ln w="15779">
              <a:solidFill>
                <a:srgbClr val="1C1937"/>
              </a:solidFill>
            </a:ln>
          </p:spPr>
          <p:txBody>
            <a:bodyPr wrap="square" lIns="0" tIns="0" rIns="0" bIns="0" rtlCol="0"/>
            <a:lstStyle/>
            <a:p>
              <a:endParaRPr/>
            </a:p>
          </p:txBody>
        </p:sp>
        <p:sp>
          <p:nvSpPr>
            <p:cNvPr id="27" name="object 27"/>
            <p:cNvSpPr/>
            <p:nvPr/>
          </p:nvSpPr>
          <p:spPr>
            <a:xfrm>
              <a:off x="4366650" y="5265266"/>
              <a:ext cx="173355" cy="272415"/>
            </a:xfrm>
            <a:custGeom>
              <a:avLst/>
              <a:gdLst/>
              <a:ahLst/>
              <a:cxnLst/>
              <a:rect l="l" t="t" r="r" b="b"/>
              <a:pathLst>
                <a:path w="173354" h="272414">
                  <a:moveTo>
                    <a:pt x="72802" y="0"/>
                  </a:moveTo>
                  <a:lnTo>
                    <a:pt x="54844" y="12632"/>
                  </a:lnTo>
                  <a:lnTo>
                    <a:pt x="27575" y="53557"/>
                  </a:lnTo>
                  <a:lnTo>
                    <a:pt x="3567" y="101903"/>
                  </a:lnTo>
                  <a:lnTo>
                    <a:pt x="0" y="133230"/>
                  </a:lnTo>
                  <a:lnTo>
                    <a:pt x="20863" y="161227"/>
                  </a:lnTo>
                  <a:lnTo>
                    <a:pt x="70149" y="199584"/>
                  </a:lnTo>
                  <a:lnTo>
                    <a:pt x="91005" y="219391"/>
                  </a:lnTo>
                  <a:lnTo>
                    <a:pt x="102390" y="230627"/>
                  </a:lnTo>
                  <a:lnTo>
                    <a:pt x="108296" y="237462"/>
                  </a:lnTo>
                  <a:lnTo>
                    <a:pt x="112713" y="244064"/>
                  </a:lnTo>
                  <a:lnTo>
                    <a:pt x="136596" y="265114"/>
                  </a:lnTo>
                  <a:lnTo>
                    <a:pt x="150838" y="272131"/>
                  </a:lnTo>
                  <a:lnTo>
                    <a:pt x="161090" y="265114"/>
                  </a:lnTo>
                  <a:lnTo>
                    <a:pt x="173005" y="244064"/>
                  </a:lnTo>
                  <a:lnTo>
                    <a:pt x="112713" y="63242"/>
                  </a:lnTo>
                  <a:lnTo>
                    <a:pt x="89431" y="16567"/>
                  </a:lnTo>
                  <a:lnTo>
                    <a:pt x="72802" y="0"/>
                  </a:lnTo>
                  <a:close/>
                </a:path>
              </a:pathLst>
            </a:custGeom>
            <a:solidFill>
              <a:srgbClr val="FFFFFF"/>
            </a:solidFill>
          </p:spPr>
          <p:txBody>
            <a:bodyPr wrap="square" lIns="0" tIns="0" rIns="0" bIns="0" rtlCol="0"/>
            <a:lstStyle/>
            <a:p>
              <a:endParaRPr/>
            </a:p>
          </p:txBody>
        </p:sp>
        <p:sp>
          <p:nvSpPr>
            <p:cNvPr id="28" name="object 28"/>
            <p:cNvSpPr/>
            <p:nvPr/>
          </p:nvSpPr>
          <p:spPr>
            <a:xfrm>
              <a:off x="4366650" y="5265266"/>
              <a:ext cx="173355" cy="272415"/>
            </a:xfrm>
            <a:custGeom>
              <a:avLst/>
              <a:gdLst/>
              <a:ahLst/>
              <a:cxnLst/>
              <a:rect l="l" t="t" r="r" b="b"/>
              <a:pathLst>
                <a:path w="173354" h="272414">
                  <a:moveTo>
                    <a:pt x="112713" y="63242"/>
                  </a:moveTo>
                  <a:lnTo>
                    <a:pt x="89431" y="16567"/>
                  </a:lnTo>
                  <a:lnTo>
                    <a:pt x="72802" y="0"/>
                  </a:lnTo>
                  <a:lnTo>
                    <a:pt x="54844" y="12632"/>
                  </a:lnTo>
                  <a:lnTo>
                    <a:pt x="27575" y="53557"/>
                  </a:lnTo>
                  <a:lnTo>
                    <a:pt x="3567" y="101903"/>
                  </a:lnTo>
                  <a:lnTo>
                    <a:pt x="0" y="133230"/>
                  </a:lnTo>
                  <a:lnTo>
                    <a:pt x="20863" y="161227"/>
                  </a:lnTo>
                  <a:lnTo>
                    <a:pt x="70149" y="199584"/>
                  </a:lnTo>
                  <a:lnTo>
                    <a:pt x="91005" y="219391"/>
                  </a:lnTo>
                  <a:lnTo>
                    <a:pt x="102390" y="230627"/>
                  </a:lnTo>
                  <a:lnTo>
                    <a:pt x="108296" y="237462"/>
                  </a:lnTo>
                  <a:lnTo>
                    <a:pt x="112713" y="244064"/>
                  </a:lnTo>
                  <a:lnTo>
                    <a:pt x="136596" y="265114"/>
                  </a:lnTo>
                  <a:lnTo>
                    <a:pt x="150838" y="272131"/>
                  </a:lnTo>
                  <a:lnTo>
                    <a:pt x="161090" y="265114"/>
                  </a:lnTo>
                  <a:lnTo>
                    <a:pt x="173005" y="244064"/>
                  </a:lnTo>
                  <a:lnTo>
                    <a:pt x="112713" y="63242"/>
                  </a:lnTo>
                  <a:close/>
                </a:path>
              </a:pathLst>
            </a:custGeom>
            <a:ln w="15779">
              <a:solidFill>
                <a:srgbClr val="1C1937"/>
              </a:solidFill>
            </a:ln>
          </p:spPr>
          <p:txBody>
            <a:bodyPr wrap="square" lIns="0" tIns="0" rIns="0" bIns="0" rtlCol="0"/>
            <a:lstStyle/>
            <a:p>
              <a:endParaRPr/>
            </a:p>
          </p:txBody>
        </p:sp>
        <p:sp>
          <p:nvSpPr>
            <p:cNvPr id="29" name="object 29"/>
            <p:cNvSpPr/>
            <p:nvPr/>
          </p:nvSpPr>
          <p:spPr>
            <a:xfrm>
              <a:off x="4452635" y="4877895"/>
              <a:ext cx="693420" cy="935990"/>
            </a:xfrm>
            <a:custGeom>
              <a:avLst/>
              <a:gdLst/>
              <a:ahLst/>
              <a:cxnLst/>
              <a:rect l="l" t="t" r="r" b="b"/>
              <a:pathLst>
                <a:path w="693420" h="935989">
                  <a:moveTo>
                    <a:pt x="348617" y="0"/>
                  </a:moveTo>
                  <a:lnTo>
                    <a:pt x="344240" y="0"/>
                  </a:lnTo>
                  <a:lnTo>
                    <a:pt x="344240" y="178"/>
                  </a:lnTo>
                  <a:lnTo>
                    <a:pt x="304060" y="3606"/>
                  </a:lnTo>
                  <a:lnTo>
                    <a:pt x="265249" y="12520"/>
                  </a:lnTo>
                  <a:lnTo>
                    <a:pt x="228067" y="26702"/>
                  </a:lnTo>
                  <a:lnTo>
                    <a:pt x="192769" y="45931"/>
                  </a:lnTo>
                  <a:lnTo>
                    <a:pt x="159613" y="69991"/>
                  </a:lnTo>
                  <a:lnTo>
                    <a:pt x="128856" y="98661"/>
                  </a:lnTo>
                  <a:lnTo>
                    <a:pt x="100754" y="131723"/>
                  </a:lnTo>
                  <a:lnTo>
                    <a:pt x="75566" y="168959"/>
                  </a:lnTo>
                  <a:lnTo>
                    <a:pt x="53547" y="210149"/>
                  </a:lnTo>
                  <a:lnTo>
                    <a:pt x="34955" y="255076"/>
                  </a:lnTo>
                  <a:lnTo>
                    <a:pt x="20048" y="303519"/>
                  </a:lnTo>
                  <a:lnTo>
                    <a:pt x="9081" y="355261"/>
                  </a:lnTo>
                  <a:lnTo>
                    <a:pt x="2313" y="410083"/>
                  </a:lnTo>
                  <a:lnTo>
                    <a:pt x="0" y="467765"/>
                  </a:lnTo>
                  <a:lnTo>
                    <a:pt x="16379" y="539995"/>
                  </a:lnTo>
                  <a:lnTo>
                    <a:pt x="72365" y="699359"/>
                  </a:lnTo>
                  <a:lnTo>
                    <a:pt x="178229" y="859867"/>
                  </a:lnTo>
                  <a:lnTo>
                    <a:pt x="344240" y="935531"/>
                  </a:lnTo>
                  <a:lnTo>
                    <a:pt x="344240" y="935709"/>
                  </a:lnTo>
                  <a:lnTo>
                    <a:pt x="345685" y="935531"/>
                  </a:lnTo>
                  <a:lnTo>
                    <a:pt x="347518" y="935709"/>
                  </a:lnTo>
                  <a:lnTo>
                    <a:pt x="348617" y="935709"/>
                  </a:lnTo>
                  <a:lnTo>
                    <a:pt x="348617" y="935531"/>
                  </a:lnTo>
                  <a:lnTo>
                    <a:pt x="503404" y="924789"/>
                  </a:lnTo>
                  <a:lnTo>
                    <a:pt x="590853" y="872482"/>
                  </a:lnTo>
                  <a:lnTo>
                    <a:pt x="643234" y="734759"/>
                  </a:lnTo>
                  <a:lnTo>
                    <a:pt x="692816" y="467765"/>
                  </a:lnTo>
                  <a:lnTo>
                    <a:pt x="690503" y="410083"/>
                  </a:lnTo>
                  <a:lnTo>
                    <a:pt x="683737" y="355261"/>
                  </a:lnTo>
                  <a:lnTo>
                    <a:pt x="672773" y="303519"/>
                  </a:lnTo>
                  <a:lnTo>
                    <a:pt x="657868" y="255076"/>
                  </a:lnTo>
                  <a:lnTo>
                    <a:pt x="639281" y="210149"/>
                  </a:lnTo>
                  <a:lnTo>
                    <a:pt x="617266" y="168959"/>
                  </a:lnTo>
                  <a:lnTo>
                    <a:pt x="592082" y="131723"/>
                  </a:lnTo>
                  <a:lnTo>
                    <a:pt x="563985" y="98661"/>
                  </a:lnTo>
                  <a:lnTo>
                    <a:pt x="533232" y="69991"/>
                  </a:lnTo>
                  <a:lnTo>
                    <a:pt x="500080" y="45931"/>
                  </a:lnTo>
                  <a:lnTo>
                    <a:pt x="464786" y="26702"/>
                  </a:lnTo>
                  <a:lnTo>
                    <a:pt x="427606" y="12520"/>
                  </a:lnTo>
                  <a:lnTo>
                    <a:pt x="388797" y="3606"/>
                  </a:lnTo>
                  <a:lnTo>
                    <a:pt x="348617" y="178"/>
                  </a:lnTo>
                  <a:lnTo>
                    <a:pt x="348617" y="0"/>
                  </a:lnTo>
                  <a:close/>
                </a:path>
              </a:pathLst>
            </a:custGeom>
            <a:solidFill>
              <a:srgbClr val="FFFFFF"/>
            </a:solidFill>
          </p:spPr>
          <p:txBody>
            <a:bodyPr wrap="square" lIns="0" tIns="0" rIns="0" bIns="0" rtlCol="0"/>
            <a:lstStyle/>
            <a:p>
              <a:endParaRPr/>
            </a:p>
          </p:txBody>
        </p:sp>
        <p:sp>
          <p:nvSpPr>
            <p:cNvPr id="30" name="object 30"/>
            <p:cNvSpPr/>
            <p:nvPr/>
          </p:nvSpPr>
          <p:spPr>
            <a:xfrm>
              <a:off x="4452635" y="4877895"/>
              <a:ext cx="693420" cy="935990"/>
            </a:xfrm>
            <a:custGeom>
              <a:avLst/>
              <a:gdLst/>
              <a:ahLst/>
              <a:cxnLst/>
              <a:rect l="l" t="t" r="r" b="b"/>
              <a:pathLst>
                <a:path w="693420" h="935989">
                  <a:moveTo>
                    <a:pt x="0" y="467765"/>
                  </a:moveTo>
                  <a:lnTo>
                    <a:pt x="2313" y="410083"/>
                  </a:lnTo>
                  <a:lnTo>
                    <a:pt x="9081" y="355261"/>
                  </a:lnTo>
                  <a:lnTo>
                    <a:pt x="20048" y="303519"/>
                  </a:lnTo>
                  <a:lnTo>
                    <a:pt x="34955" y="255076"/>
                  </a:lnTo>
                  <a:lnTo>
                    <a:pt x="53547" y="210149"/>
                  </a:lnTo>
                  <a:lnTo>
                    <a:pt x="75566" y="168959"/>
                  </a:lnTo>
                  <a:lnTo>
                    <a:pt x="100754" y="131723"/>
                  </a:lnTo>
                  <a:lnTo>
                    <a:pt x="128856" y="98661"/>
                  </a:lnTo>
                  <a:lnTo>
                    <a:pt x="159613" y="69991"/>
                  </a:lnTo>
                  <a:lnTo>
                    <a:pt x="192769" y="45931"/>
                  </a:lnTo>
                  <a:lnTo>
                    <a:pt x="228067" y="26702"/>
                  </a:lnTo>
                  <a:lnTo>
                    <a:pt x="265249" y="12520"/>
                  </a:lnTo>
                  <a:lnTo>
                    <a:pt x="304060" y="3606"/>
                  </a:lnTo>
                  <a:lnTo>
                    <a:pt x="344240" y="178"/>
                  </a:lnTo>
                  <a:lnTo>
                    <a:pt x="344240" y="0"/>
                  </a:lnTo>
                  <a:lnTo>
                    <a:pt x="346397" y="0"/>
                  </a:lnTo>
                  <a:lnTo>
                    <a:pt x="348617" y="0"/>
                  </a:lnTo>
                  <a:lnTo>
                    <a:pt x="348617" y="178"/>
                  </a:lnTo>
                  <a:lnTo>
                    <a:pt x="388797" y="3606"/>
                  </a:lnTo>
                  <a:lnTo>
                    <a:pt x="427606" y="12520"/>
                  </a:lnTo>
                  <a:lnTo>
                    <a:pt x="464786" y="26702"/>
                  </a:lnTo>
                  <a:lnTo>
                    <a:pt x="500080" y="45931"/>
                  </a:lnTo>
                  <a:lnTo>
                    <a:pt x="533232" y="69991"/>
                  </a:lnTo>
                  <a:lnTo>
                    <a:pt x="563985" y="98661"/>
                  </a:lnTo>
                  <a:lnTo>
                    <a:pt x="592082" y="131723"/>
                  </a:lnTo>
                  <a:lnTo>
                    <a:pt x="617266" y="168959"/>
                  </a:lnTo>
                  <a:lnTo>
                    <a:pt x="639281" y="210149"/>
                  </a:lnTo>
                  <a:lnTo>
                    <a:pt x="657868" y="255076"/>
                  </a:lnTo>
                  <a:lnTo>
                    <a:pt x="672773" y="303519"/>
                  </a:lnTo>
                  <a:lnTo>
                    <a:pt x="683737" y="355261"/>
                  </a:lnTo>
                  <a:lnTo>
                    <a:pt x="690503" y="410083"/>
                  </a:lnTo>
                  <a:lnTo>
                    <a:pt x="692816" y="467765"/>
                  </a:lnTo>
                  <a:lnTo>
                    <a:pt x="643234" y="734759"/>
                  </a:lnTo>
                  <a:lnTo>
                    <a:pt x="590853" y="872482"/>
                  </a:lnTo>
                  <a:lnTo>
                    <a:pt x="503404" y="924789"/>
                  </a:lnTo>
                  <a:lnTo>
                    <a:pt x="348617" y="935531"/>
                  </a:lnTo>
                  <a:lnTo>
                    <a:pt x="348617" y="935709"/>
                  </a:lnTo>
                  <a:lnTo>
                    <a:pt x="347518" y="935709"/>
                  </a:lnTo>
                  <a:lnTo>
                    <a:pt x="346774" y="935531"/>
                  </a:lnTo>
                  <a:lnTo>
                    <a:pt x="346397" y="935531"/>
                  </a:lnTo>
                  <a:lnTo>
                    <a:pt x="345685" y="935531"/>
                  </a:lnTo>
                  <a:lnTo>
                    <a:pt x="344973" y="935709"/>
                  </a:lnTo>
                  <a:lnTo>
                    <a:pt x="344240" y="935709"/>
                  </a:lnTo>
                  <a:lnTo>
                    <a:pt x="344240" y="935531"/>
                  </a:lnTo>
                  <a:lnTo>
                    <a:pt x="178229" y="859867"/>
                  </a:lnTo>
                  <a:lnTo>
                    <a:pt x="72365" y="699359"/>
                  </a:lnTo>
                  <a:lnTo>
                    <a:pt x="16379" y="539995"/>
                  </a:lnTo>
                  <a:lnTo>
                    <a:pt x="0" y="467765"/>
                  </a:lnTo>
                  <a:close/>
                </a:path>
              </a:pathLst>
            </a:custGeom>
            <a:ln w="15779">
              <a:solidFill>
                <a:srgbClr val="1C1937"/>
              </a:solidFill>
            </a:ln>
          </p:spPr>
          <p:txBody>
            <a:bodyPr wrap="square" lIns="0" tIns="0" rIns="0" bIns="0" rtlCol="0"/>
            <a:lstStyle/>
            <a:p>
              <a:endParaRPr/>
            </a:p>
          </p:txBody>
        </p:sp>
        <p:sp>
          <p:nvSpPr>
            <p:cNvPr id="31" name="object 31"/>
            <p:cNvSpPr/>
            <p:nvPr/>
          </p:nvSpPr>
          <p:spPr>
            <a:xfrm>
              <a:off x="4442003" y="4814563"/>
              <a:ext cx="705485" cy="1440815"/>
            </a:xfrm>
            <a:custGeom>
              <a:avLst/>
              <a:gdLst/>
              <a:ahLst/>
              <a:cxnLst/>
              <a:rect l="l" t="t" r="r" b="b"/>
              <a:pathLst>
                <a:path w="705485" h="1440814">
                  <a:moveTo>
                    <a:pt x="599046" y="1190650"/>
                  </a:moveTo>
                  <a:lnTo>
                    <a:pt x="586994" y="1163523"/>
                  </a:lnTo>
                  <a:lnTo>
                    <a:pt x="560819" y="1119809"/>
                  </a:lnTo>
                  <a:lnTo>
                    <a:pt x="532396" y="1078433"/>
                  </a:lnTo>
                  <a:lnTo>
                    <a:pt x="513600" y="1058329"/>
                  </a:lnTo>
                  <a:lnTo>
                    <a:pt x="496201" y="1086167"/>
                  </a:lnTo>
                  <a:lnTo>
                    <a:pt x="454279" y="1150277"/>
                  </a:lnTo>
                  <a:lnTo>
                    <a:pt x="403288" y="1221625"/>
                  </a:lnTo>
                  <a:lnTo>
                    <a:pt x="358609" y="1271143"/>
                  </a:lnTo>
                  <a:lnTo>
                    <a:pt x="328917" y="1246124"/>
                  </a:lnTo>
                  <a:lnTo>
                    <a:pt x="302882" y="1215618"/>
                  </a:lnTo>
                  <a:lnTo>
                    <a:pt x="265950" y="1159675"/>
                  </a:lnTo>
                  <a:lnTo>
                    <a:pt x="203606" y="1058329"/>
                  </a:lnTo>
                  <a:lnTo>
                    <a:pt x="184810" y="1078433"/>
                  </a:lnTo>
                  <a:lnTo>
                    <a:pt x="156387" y="1119809"/>
                  </a:lnTo>
                  <a:lnTo>
                    <a:pt x="130225" y="1163523"/>
                  </a:lnTo>
                  <a:lnTo>
                    <a:pt x="118186" y="1190650"/>
                  </a:lnTo>
                  <a:lnTo>
                    <a:pt x="121285" y="1220076"/>
                  </a:lnTo>
                  <a:lnTo>
                    <a:pt x="129959" y="1276362"/>
                  </a:lnTo>
                  <a:lnTo>
                    <a:pt x="150050" y="1397762"/>
                  </a:lnTo>
                  <a:lnTo>
                    <a:pt x="154533" y="1426997"/>
                  </a:lnTo>
                  <a:lnTo>
                    <a:pt x="155536" y="1436281"/>
                  </a:lnTo>
                  <a:lnTo>
                    <a:pt x="157099" y="1440307"/>
                  </a:lnTo>
                  <a:lnTo>
                    <a:pt x="160299" y="1439900"/>
                  </a:lnTo>
                  <a:lnTo>
                    <a:pt x="166230" y="1435887"/>
                  </a:lnTo>
                  <a:lnTo>
                    <a:pt x="213842" y="1396377"/>
                  </a:lnTo>
                  <a:lnTo>
                    <a:pt x="269278" y="1356334"/>
                  </a:lnTo>
                  <a:lnTo>
                    <a:pt x="317881" y="1323505"/>
                  </a:lnTo>
                  <a:lnTo>
                    <a:pt x="345008" y="1305661"/>
                  </a:lnTo>
                  <a:lnTo>
                    <a:pt x="350456" y="1300835"/>
                  </a:lnTo>
                  <a:lnTo>
                    <a:pt x="354355" y="1295133"/>
                  </a:lnTo>
                  <a:lnTo>
                    <a:pt x="356984" y="1289113"/>
                  </a:lnTo>
                  <a:lnTo>
                    <a:pt x="358609" y="1283284"/>
                  </a:lnTo>
                  <a:lnTo>
                    <a:pt x="360235" y="1289113"/>
                  </a:lnTo>
                  <a:lnTo>
                    <a:pt x="362851" y="1295133"/>
                  </a:lnTo>
                  <a:lnTo>
                    <a:pt x="366763" y="1300835"/>
                  </a:lnTo>
                  <a:lnTo>
                    <a:pt x="372198" y="1305661"/>
                  </a:lnTo>
                  <a:lnTo>
                    <a:pt x="399338" y="1323505"/>
                  </a:lnTo>
                  <a:lnTo>
                    <a:pt x="447941" y="1356334"/>
                  </a:lnTo>
                  <a:lnTo>
                    <a:pt x="503351" y="1396377"/>
                  </a:lnTo>
                  <a:lnTo>
                    <a:pt x="550964" y="1435887"/>
                  </a:lnTo>
                  <a:lnTo>
                    <a:pt x="552589" y="1436776"/>
                  </a:lnTo>
                  <a:lnTo>
                    <a:pt x="556272" y="1437538"/>
                  </a:lnTo>
                  <a:lnTo>
                    <a:pt x="560235" y="1435239"/>
                  </a:lnTo>
                  <a:lnTo>
                    <a:pt x="562698" y="1426997"/>
                  </a:lnTo>
                  <a:lnTo>
                    <a:pt x="567169" y="1397762"/>
                  </a:lnTo>
                  <a:lnTo>
                    <a:pt x="587260" y="1276362"/>
                  </a:lnTo>
                  <a:lnTo>
                    <a:pt x="595934" y="1220076"/>
                  </a:lnTo>
                  <a:lnTo>
                    <a:pt x="599046" y="1190650"/>
                  </a:lnTo>
                  <a:close/>
                </a:path>
                <a:path w="705485" h="1440814">
                  <a:moveTo>
                    <a:pt x="705065" y="426085"/>
                  </a:moveTo>
                  <a:lnTo>
                    <a:pt x="704164" y="375323"/>
                  </a:lnTo>
                  <a:lnTo>
                    <a:pt x="697699" y="320370"/>
                  </a:lnTo>
                  <a:lnTo>
                    <a:pt x="686650" y="263652"/>
                  </a:lnTo>
                  <a:lnTo>
                    <a:pt x="671995" y="207581"/>
                  </a:lnTo>
                  <a:lnTo>
                    <a:pt x="654735" y="154609"/>
                  </a:lnTo>
                  <a:lnTo>
                    <a:pt x="635863" y="107162"/>
                  </a:lnTo>
                  <a:lnTo>
                    <a:pt x="616343" y="67665"/>
                  </a:lnTo>
                  <a:lnTo>
                    <a:pt x="560019" y="11684"/>
                  </a:lnTo>
                  <a:lnTo>
                    <a:pt x="511670" y="330"/>
                  </a:lnTo>
                  <a:lnTo>
                    <a:pt x="459295" y="0"/>
                  </a:lnTo>
                  <a:lnTo>
                    <a:pt x="410044" y="6210"/>
                  </a:lnTo>
                  <a:lnTo>
                    <a:pt x="371094" y="14478"/>
                  </a:lnTo>
                  <a:lnTo>
                    <a:pt x="349618" y="20294"/>
                  </a:lnTo>
                  <a:lnTo>
                    <a:pt x="322922" y="13538"/>
                  </a:lnTo>
                  <a:lnTo>
                    <a:pt x="282981" y="5905"/>
                  </a:lnTo>
                  <a:lnTo>
                    <a:pt x="235635" y="1092"/>
                  </a:lnTo>
                  <a:lnTo>
                    <a:pt x="186766" y="2755"/>
                  </a:lnTo>
                  <a:lnTo>
                    <a:pt x="142227" y="14579"/>
                  </a:lnTo>
                  <a:lnTo>
                    <a:pt x="107899" y="40233"/>
                  </a:lnTo>
                  <a:lnTo>
                    <a:pt x="69215" y="108851"/>
                  </a:lnTo>
                  <a:lnTo>
                    <a:pt x="50342" y="156298"/>
                  </a:lnTo>
                  <a:lnTo>
                    <a:pt x="33083" y="209270"/>
                  </a:lnTo>
                  <a:lnTo>
                    <a:pt x="18427" y="265328"/>
                  </a:lnTo>
                  <a:lnTo>
                    <a:pt x="7378" y="322046"/>
                  </a:lnTo>
                  <a:lnTo>
                    <a:pt x="901" y="376999"/>
                  </a:lnTo>
                  <a:lnTo>
                    <a:pt x="0" y="427748"/>
                  </a:lnTo>
                  <a:lnTo>
                    <a:pt x="5651" y="471868"/>
                  </a:lnTo>
                  <a:lnTo>
                    <a:pt x="18846" y="506933"/>
                  </a:lnTo>
                  <a:lnTo>
                    <a:pt x="20180" y="527824"/>
                  </a:lnTo>
                  <a:lnTo>
                    <a:pt x="24295" y="575284"/>
                  </a:lnTo>
                  <a:lnTo>
                    <a:pt x="31419" y="626541"/>
                  </a:lnTo>
                  <a:lnTo>
                    <a:pt x="41706" y="658825"/>
                  </a:lnTo>
                  <a:lnTo>
                    <a:pt x="40576" y="640562"/>
                  </a:lnTo>
                  <a:lnTo>
                    <a:pt x="39662" y="596315"/>
                  </a:lnTo>
                  <a:lnTo>
                    <a:pt x="42672" y="541870"/>
                  </a:lnTo>
                  <a:lnTo>
                    <a:pt x="53340" y="493026"/>
                  </a:lnTo>
                  <a:lnTo>
                    <a:pt x="67614" y="453478"/>
                  </a:lnTo>
                  <a:lnTo>
                    <a:pt x="107899" y="392468"/>
                  </a:lnTo>
                  <a:lnTo>
                    <a:pt x="186118" y="355015"/>
                  </a:lnTo>
                  <a:lnTo>
                    <a:pt x="242506" y="330263"/>
                  </a:lnTo>
                  <a:lnTo>
                    <a:pt x="296722" y="302018"/>
                  </a:lnTo>
                  <a:lnTo>
                    <a:pt x="338493" y="270687"/>
                  </a:lnTo>
                  <a:lnTo>
                    <a:pt x="357555" y="236677"/>
                  </a:lnTo>
                  <a:lnTo>
                    <a:pt x="375869" y="270560"/>
                  </a:lnTo>
                  <a:lnTo>
                    <a:pt x="415772" y="301586"/>
                  </a:lnTo>
                  <a:lnTo>
                    <a:pt x="467575" y="329412"/>
                  </a:lnTo>
                  <a:lnTo>
                    <a:pt x="521550" y="353771"/>
                  </a:lnTo>
                  <a:lnTo>
                    <a:pt x="567994" y="374319"/>
                  </a:lnTo>
                  <a:lnTo>
                    <a:pt x="597179" y="390779"/>
                  </a:lnTo>
                  <a:lnTo>
                    <a:pt x="617537" y="408444"/>
                  </a:lnTo>
                  <a:lnTo>
                    <a:pt x="630008" y="424815"/>
                  </a:lnTo>
                  <a:lnTo>
                    <a:pt x="639699" y="449300"/>
                  </a:lnTo>
                  <a:lnTo>
                    <a:pt x="651725" y="491350"/>
                  </a:lnTo>
                  <a:lnTo>
                    <a:pt x="663702" y="524522"/>
                  </a:lnTo>
                  <a:lnTo>
                    <a:pt x="668896" y="552856"/>
                  </a:lnTo>
                  <a:lnTo>
                    <a:pt x="668426" y="591883"/>
                  </a:lnTo>
                  <a:lnTo>
                    <a:pt x="663371" y="657136"/>
                  </a:lnTo>
                  <a:lnTo>
                    <a:pt x="672680" y="643369"/>
                  </a:lnTo>
                  <a:lnTo>
                    <a:pt x="678167" y="622960"/>
                  </a:lnTo>
                  <a:lnTo>
                    <a:pt x="681964" y="581672"/>
                  </a:lnTo>
                  <a:lnTo>
                    <a:pt x="686219" y="505256"/>
                  </a:lnTo>
                  <a:lnTo>
                    <a:pt x="699414" y="470204"/>
                  </a:lnTo>
                  <a:lnTo>
                    <a:pt x="705065" y="426085"/>
                  </a:lnTo>
                  <a:close/>
                </a:path>
              </a:pathLst>
            </a:custGeom>
            <a:solidFill>
              <a:srgbClr val="1C1937"/>
            </a:solidFill>
          </p:spPr>
          <p:txBody>
            <a:bodyPr wrap="square" lIns="0" tIns="0" rIns="0" bIns="0" rtlCol="0"/>
            <a:lstStyle/>
            <a:p>
              <a:endParaRPr/>
            </a:p>
          </p:txBody>
        </p:sp>
        <p:sp>
          <p:nvSpPr>
            <p:cNvPr id="32" name="object 32"/>
            <p:cNvSpPr/>
            <p:nvPr/>
          </p:nvSpPr>
          <p:spPr>
            <a:xfrm>
              <a:off x="4407887" y="6339056"/>
              <a:ext cx="346710" cy="208915"/>
            </a:xfrm>
            <a:custGeom>
              <a:avLst/>
              <a:gdLst/>
              <a:ahLst/>
              <a:cxnLst/>
              <a:rect l="l" t="t" r="r" b="b"/>
              <a:pathLst>
                <a:path w="346710" h="208915">
                  <a:moveTo>
                    <a:pt x="322524" y="0"/>
                  </a:moveTo>
                  <a:lnTo>
                    <a:pt x="24114" y="0"/>
                  </a:lnTo>
                  <a:lnTo>
                    <a:pt x="14727" y="2043"/>
                  </a:lnTo>
                  <a:lnTo>
                    <a:pt x="7062" y="7618"/>
                  </a:lnTo>
                  <a:lnTo>
                    <a:pt x="1894" y="15889"/>
                  </a:lnTo>
                  <a:lnTo>
                    <a:pt x="0" y="26020"/>
                  </a:lnTo>
                  <a:lnTo>
                    <a:pt x="0" y="182633"/>
                  </a:lnTo>
                  <a:lnTo>
                    <a:pt x="1894" y="192760"/>
                  </a:lnTo>
                  <a:lnTo>
                    <a:pt x="7062" y="201023"/>
                  </a:lnTo>
                  <a:lnTo>
                    <a:pt x="14727" y="206591"/>
                  </a:lnTo>
                  <a:lnTo>
                    <a:pt x="24114" y="208632"/>
                  </a:lnTo>
                  <a:lnTo>
                    <a:pt x="322524" y="208632"/>
                  </a:lnTo>
                  <a:lnTo>
                    <a:pt x="331902" y="206591"/>
                  </a:lnTo>
                  <a:lnTo>
                    <a:pt x="339568" y="201023"/>
                  </a:lnTo>
                  <a:lnTo>
                    <a:pt x="344740" y="192760"/>
                  </a:lnTo>
                  <a:lnTo>
                    <a:pt x="346638" y="182633"/>
                  </a:lnTo>
                  <a:lnTo>
                    <a:pt x="346638" y="26020"/>
                  </a:lnTo>
                  <a:lnTo>
                    <a:pt x="344740" y="15889"/>
                  </a:lnTo>
                  <a:lnTo>
                    <a:pt x="339568" y="7618"/>
                  </a:lnTo>
                  <a:lnTo>
                    <a:pt x="331902" y="2043"/>
                  </a:lnTo>
                  <a:lnTo>
                    <a:pt x="322524" y="0"/>
                  </a:lnTo>
                  <a:close/>
                </a:path>
              </a:pathLst>
            </a:custGeom>
            <a:solidFill>
              <a:srgbClr val="FFFFFF"/>
            </a:solidFill>
          </p:spPr>
          <p:txBody>
            <a:bodyPr wrap="square" lIns="0" tIns="0" rIns="0" bIns="0" rtlCol="0"/>
            <a:lstStyle/>
            <a:p>
              <a:endParaRPr/>
            </a:p>
          </p:txBody>
        </p:sp>
        <p:sp>
          <p:nvSpPr>
            <p:cNvPr id="33" name="object 33"/>
            <p:cNvSpPr/>
            <p:nvPr/>
          </p:nvSpPr>
          <p:spPr>
            <a:xfrm>
              <a:off x="4407887" y="6339056"/>
              <a:ext cx="346710" cy="208915"/>
            </a:xfrm>
            <a:custGeom>
              <a:avLst/>
              <a:gdLst/>
              <a:ahLst/>
              <a:cxnLst/>
              <a:rect l="l" t="t" r="r" b="b"/>
              <a:pathLst>
                <a:path w="346710" h="208915">
                  <a:moveTo>
                    <a:pt x="0" y="182633"/>
                  </a:moveTo>
                  <a:lnTo>
                    <a:pt x="1894" y="192760"/>
                  </a:lnTo>
                  <a:lnTo>
                    <a:pt x="7062" y="201023"/>
                  </a:lnTo>
                  <a:lnTo>
                    <a:pt x="14727" y="206591"/>
                  </a:lnTo>
                  <a:lnTo>
                    <a:pt x="24114" y="208632"/>
                  </a:lnTo>
                  <a:lnTo>
                    <a:pt x="322524" y="208632"/>
                  </a:lnTo>
                  <a:lnTo>
                    <a:pt x="331902" y="206591"/>
                  </a:lnTo>
                  <a:lnTo>
                    <a:pt x="339568" y="201023"/>
                  </a:lnTo>
                  <a:lnTo>
                    <a:pt x="344740" y="192760"/>
                  </a:lnTo>
                  <a:lnTo>
                    <a:pt x="346638" y="182633"/>
                  </a:lnTo>
                  <a:lnTo>
                    <a:pt x="346638" y="26020"/>
                  </a:lnTo>
                  <a:lnTo>
                    <a:pt x="344740" y="15889"/>
                  </a:lnTo>
                  <a:lnTo>
                    <a:pt x="339568" y="7618"/>
                  </a:lnTo>
                  <a:lnTo>
                    <a:pt x="331902" y="2043"/>
                  </a:lnTo>
                  <a:lnTo>
                    <a:pt x="322524" y="0"/>
                  </a:lnTo>
                  <a:lnTo>
                    <a:pt x="24114" y="0"/>
                  </a:lnTo>
                  <a:lnTo>
                    <a:pt x="14727" y="2043"/>
                  </a:lnTo>
                  <a:lnTo>
                    <a:pt x="7062" y="7618"/>
                  </a:lnTo>
                  <a:lnTo>
                    <a:pt x="1894" y="15889"/>
                  </a:lnTo>
                  <a:lnTo>
                    <a:pt x="0" y="26020"/>
                  </a:lnTo>
                  <a:lnTo>
                    <a:pt x="0" y="182633"/>
                  </a:lnTo>
                  <a:close/>
                </a:path>
              </a:pathLst>
            </a:custGeom>
            <a:ln w="15779">
              <a:solidFill>
                <a:srgbClr val="1C1937"/>
              </a:solidFill>
            </a:ln>
          </p:spPr>
          <p:txBody>
            <a:bodyPr wrap="square" lIns="0" tIns="0" rIns="0" bIns="0" rtlCol="0"/>
            <a:lstStyle/>
            <a:p>
              <a:endParaRPr/>
            </a:p>
          </p:txBody>
        </p:sp>
        <p:pic>
          <p:nvPicPr>
            <p:cNvPr id="34" name="object 34"/>
            <p:cNvPicPr/>
            <p:nvPr/>
          </p:nvPicPr>
          <p:blipFill>
            <a:blip r:embed="rId3" cstate="print"/>
            <a:stretch>
              <a:fillRect/>
            </a:stretch>
          </p:blipFill>
          <p:spPr>
            <a:xfrm>
              <a:off x="4525082" y="6257835"/>
              <a:ext cx="112247" cy="152843"/>
            </a:xfrm>
            <a:prstGeom prst="rect">
              <a:avLst/>
            </a:prstGeom>
          </p:spPr>
        </p:pic>
        <p:sp>
          <p:nvSpPr>
            <p:cNvPr id="35" name="object 35"/>
            <p:cNvSpPr/>
            <p:nvPr/>
          </p:nvSpPr>
          <p:spPr>
            <a:xfrm>
              <a:off x="4774765" y="5280669"/>
              <a:ext cx="394335" cy="434975"/>
            </a:xfrm>
            <a:custGeom>
              <a:avLst/>
              <a:gdLst/>
              <a:ahLst/>
              <a:cxnLst/>
              <a:rect l="l" t="t" r="r" b="b"/>
              <a:pathLst>
                <a:path w="394335" h="434975">
                  <a:moveTo>
                    <a:pt x="353821" y="0"/>
                  </a:moveTo>
                  <a:lnTo>
                    <a:pt x="336221" y="1108"/>
                  </a:lnTo>
                  <a:lnTo>
                    <a:pt x="332114" y="21179"/>
                  </a:lnTo>
                  <a:lnTo>
                    <a:pt x="336492" y="65102"/>
                  </a:lnTo>
                  <a:lnTo>
                    <a:pt x="326283" y="97922"/>
                  </a:lnTo>
                  <a:lnTo>
                    <a:pt x="321844" y="120378"/>
                  </a:lnTo>
                  <a:lnTo>
                    <a:pt x="322246" y="142833"/>
                  </a:lnTo>
                  <a:lnTo>
                    <a:pt x="326555" y="175653"/>
                  </a:lnTo>
                  <a:lnTo>
                    <a:pt x="256682" y="317653"/>
                  </a:lnTo>
                  <a:lnTo>
                    <a:pt x="199374" y="388944"/>
                  </a:lnTo>
                  <a:lnTo>
                    <a:pt x="124018" y="411088"/>
                  </a:lnTo>
                  <a:lnTo>
                    <a:pt x="0" y="405646"/>
                  </a:lnTo>
                  <a:lnTo>
                    <a:pt x="2795" y="418484"/>
                  </a:lnTo>
                  <a:lnTo>
                    <a:pt x="132529" y="434807"/>
                  </a:lnTo>
                  <a:lnTo>
                    <a:pt x="211329" y="415804"/>
                  </a:lnTo>
                  <a:lnTo>
                    <a:pt x="271198" y="339475"/>
                  </a:lnTo>
                  <a:lnTo>
                    <a:pt x="344136" y="183821"/>
                  </a:lnTo>
                  <a:lnTo>
                    <a:pt x="380497" y="158260"/>
                  </a:lnTo>
                  <a:lnTo>
                    <a:pt x="394094" y="137580"/>
                  </a:lnTo>
                  <a:lnTo>
                    <a:pt x="386253" y="110835"/>
                  </a:lnTo>
                  <a:lnTo>
                    <a:pt x="358303" y="67081"/>
                  </a:lnTo>
                  <a:lnTo>
                    <a:pt x="356993" y="41325"/>
                  </a:lnTo>
                  <a:lnTo>
                    <a:pt x="358901" y="27951"/>
                  </a:lnTo>
                  <a:lnTo>
                    <a:pt x="366135" y="22650"/>
                  </a:lnTo>
                  <a:lnTo>
                    <a:pt x="380805" y="21114"/>
                  </a:lnTo>
                  <a:lnTo>
                    <a:pt x="389925" y="12967"/>
                  </a:lnTo>
                  <a:lnTo>
                    <a:pt x="353821" y="0"/>
                  </a:lnTo>
                  <a:close/>
                </a:path>
              </a:pathLst>
            </a:custGeom>
            <a:solidFill>
              <a:srgbClr val="FFFFFF"/>
            </a:solidFill>
          </p:spPr>
          <p:txBody>
            <a:bodyPr wrap="square" lIns="0" tIns="0" rIns="0" bIns="0" rtlCol="0"/>
            <a:lstStyle/>
            <a:p>
              <a:endParaRPr/>
            </a:p>
          </p:txBody>
        </p:sp>
        <p:sp>
          <p:nvSpPr>
            <p:cNvPr id="36" name="object 36"/>
            <p:cNvSpPr/>
            <p:nvPr/>
          </p:nvSpPr>
          <p:spPr>
            <a:xfrm>
              <a:off x="4774765" y="5280669"/>
              <a:ext cx="394335" cy="434975"/>
            </a:xfrm>
            <a:custGeom>
              <a:avLst/>
              <a:gdLst/>
              <a:ahLst/>
              <a:cxnLst/>
              <a:rect l="l" t="t" r="r" b="b"/>
              <a:pathLst>
                <a:path w="394335" h="434975">
                  <a:moveTo>
                    <a:pt x="389925" y="12967"/>
                  </a:moveTo>
                  <a:lnTo>
                    <a:pt x="380805" y="21114"/>
                  </a:lnTo>
                  <a:lnTo>
                    <a:pt x="366135" y="22650"/>
                  </a:lnTo>
                  <a:lnTo>
                    <a:pt x="358901" y="27951"/>
                  </a:lnTo>
                  <a:lnTo>
                    <a:pt x="356993" y="41325"/>
                  </a:lnTo>
                  <a:lnTo>
                    <a:pt x="358303" y="67081"/>
                  </a:lnTo>
                  <a:lnTo>
                    <a:pt x="386253" y="110835"/>
                  </a:lnTo>
                  <a:lnTo>
                    <a:pt x="394094" y="137580"/>
                  </a:lnTo>
                  <a:lnTo>
                    <a:pt x="380497" y="158260"/>
                  </a:lnTo>
                  <a:lnTo>
                    <a:pt x="344136" y="183821"/>
                  </a:lnTo>
                  <a:lnTo>
                    <a:pt x="271198" y="339475"/>
                  </a:lnTo>
                  <a:lnTo>
                    <a:pt x="211329" y="415804"/>
                  </a:lnTo>
                  <a:lnTo>
                    <a:pt x="132529" y="434807"/>
                  </a:lnTo>
                  <a:lnTo>
                    <a:pt x="2795" y="418484"/>
                  </a:lnTo>
                  <a:lnTo>
                    <a:pt x="0" y="405646"/>
                  </a:lnTo>
                  <a:lnTo>
                    <a:pt x="124018" y="411088"/>
                  </a:lnTo>
                  <a:lnTo>
                    <a:pt x="199374" y="388944"/>
                  </a:lnTo>
                  <a:lnTo>
                    <a:pt x="256682" y="317653"/>
                  </a:lnTo>
                  <a:lnTo>
                    <a:pt x="326555" y="175653"/>
                  </a:lnTo>
                  <a:lnTo>
                    <a:pt x="322246" y="142833"/>
                  </a:lnTo>
                  <a:lnTo>
                    <a:pt x="321844" y="120378"/>
                  </a:lnTo>
                  <a:lnTo>
                    <a:pt x="326283" y="97922"/>
                  </a:lnTo>
                  <a:lnTo>
                    <a:pt x="336492" y="65102"/>
                  </a:lnTo>
                  <a:lnTo>
                    <a:pt x="332114" y="21179"/>
                  </a:lnTo>
                  <a:lnTo>
                    <a:pt x="336221" y="1108"/>
                  </a:lnTo>
                  <a:lnTo>
                    <a:pt x="353821" y="0"/>
                  </a:lnTo>
                  <a:lnTo>
                    <a:pt x="389925" y="12967"/>
                  </a:lnTo>
                  <a:close/>
                </a:path>
              </a:pathLst>
            </a:custGeom>
            <a:ln w="15779">
              <a:solidFill>
                <a:srgbClr val="1C1937"/>
              </a:solidFill>
            </a:ln>
          </p:spPr>
          <p:txBody>
            <a:bodyPr wrap="square" lIns="0" tIns="0" rIns="0" bIns="0" rtlCol="0"/>
            <a:lstStyle/>
            <a:p>
              <a:endParaRPr/>
            </a:p>
          </p:txBody>
        </p:sp>
        <p:pic>
          <p:nvPicPr>
            <p:cNvPr id="37" name="object 37"/>
            <p:cNvPicPr/>
            <p:nvPr/>
          </p:nvPicPr>
          <p:blipFill>
            <a:blip r:embed="rId4" cstate="print"/>
            <a:stretch>
              <a:fillRect/>
            </a:stretch>
          </p:blipFill>
          <p:spPr>
            <a:xfrm>
              <a:off x="4701728" y="5632644"/>
              <a:ext cx="128037" cy="98185"/>
            </a:xfrm>
            <a:prstGeom prst="rect">
              <a:avLst/>
            </a:prstGeom>
          </p:spPr>
        </p:pic>
        <p:pic>
          <p:nvPicPr>
            <p:cNvPr id="38" name="object 38"/>
            <p:cNvPicPr/>
            <p:nvPr/>
          </p:nvPicPr>
          <p:blipFill>
            <a:blip r:embed="rId5" cstate="print"/>
            <a:stretch>
              <a:fillRect/>
            </a:stretch>
          </p:blipFill>
          <p:spPr>
            <a:xfrm>
              <a:off x="4839190" y="4772911"/>
              <a:ext cx="3348956" cy="4691962"/>
            </a:xfrm>
            <a:prstGeom prst="rect">
              <a:avLst/>
            </a:prstGeom>
          </p:spPr>
        </p:pic>
      </p:grpSp>
      <p:sp>
        <p:nvSpPr>
          <p:cNvPr id="39" name="object 39"/>
          <p:cNvSpPr txBox="1">
            <a:spLocks noGrp="1"/>
          </p:cNvSpPr>
          <p:nvPr>
            <p:ph type="sldNum" sz="quarter" idx="7"/>
          </p:nvPr>
        </p:nvSpPr>
        <p:spPr>
          <a:prstGeom prst="rect">
            <a:avLst/>
          </a:prstGeom>
        </p:spPr>
        <p:txBody>
          <a:bodyPr vert="horz" wrap="square" lIns="0" tIns="227835" rIns="0" bIns="0" rtlCol="0">
            <a:spAutoFit/>
          </a:bodyPr>
          <a:lstStyle/>
          <a:p>
            <a:pPr marL="53975">
              <a:lnSpc>
                <a:spcPct val="100000"/>
              </a:lnSpc>
              <a:spcBef>
                <a:spcPts val="1130"/>
              </a:spcBef>
            </a:pPr>
            <a:fld id="{81D60167-4931-47E6-BA6A-407CBD079E47}" type="slidenum">
              <a:rPr spc="-25" dirty="0"/>
              <a:t>20</a:t>
            </a:fld>
            <a:endParaRPr spc="-25"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160270" cy="2160270"/>
          </a:xfrm>
          <a:custGeom>
            <a:avLst/>
            <a:gdLst/>
            <a:ahLst/>
            <a:cxnLst/>
            <a:rect l="l" t="t" r="r" b="b"/>
            <a:pathLst>
              <a:path w="2160270" h="2160270">
                <a:moveTo>
                  <a:pt x="2159825" y="0"/>
                </a:moveTo>
                <a:lnTo>
                  <a:pt x="0" y="0"/>
                </a:lnTo>
                <a:lnTo>
                  <a:pt x="0" y="2159814"/>
                </a:lnTo>
                <a:lnTo>
                  <a:pt x="2159825" y="0"/>
                </a:lnTo>
                <a:close/>
              </a:path>
            </a:pathLst>
          </a:custGeom>
          <a:solidFill>
            <a:srgbClr val="E84610"/>
          </a:solidFill>
        </p:spPr>
        <p:txBody>
          <a:bodyPr wrap="square" lIns="0" tIns="0" rIns="0" bIns="0" rtlCol="0"/>
          <a:lstStyle/>
          <a:p>
            <a:endParaRPr/>
          </a:p>
        </p:txBody>
      </p:sp>
      <p:sp>
        <p:nvSpPr>
          <p:cNvPr id="3" name="object 3"/>
          <p:cNvSpPr/>
          <p:nvPr/>
        </p:nvSpPr>
        <p:spPr>
          <a:xfrm>
            <a:off x="16715589" y="9665061"/>
            <a:ext cx="1015365" cy="1015365"/>
          </a:xfrm>
          <a:custGeom>
            <a:avLst/>
            <a:gdLst/>
            <a:ahLst/>
            <a:cxnLst/>
            <a:rect l="l" t="t" r="r" b="b"/>
            <a:pathLst>
              <a:path w="1015365" h="1015365">
                <a:moveTo>
                  <a:pt x="742289" y="337223"/>
                </a:moveTo>
                <a:lnTo>
                  <a:pt x="741362" y="336207"/>
                </a:lnTo>
                <a:lnTo>
                  <a:pt x="726528" y="320167"/>
                </a:lnTo>
                <a:lnTo>
                  <a:pt x="507606" y="83273"/>
                </a:lnTo>
                <a:lnTo>
                  <a:pt x="410730" y="188099"/>
                </a:lnTo>
                <a:lnTo>
                  <a:pt x="410730" y="378383"/>
                </a:lnTo>
                <a:lnTo>
                  <a:pt x="356666" y="432917"/>
                </a:lnTo>
                <a:lnTo>
                  <a:pt x="306489" y="374738"/>
                </a:lnTo>
                <a:lnTo>
                  <a:pt x="360603" y="320167"/>
                </a:lnTo>
                <a:lnTo>
                  <a:pt x="410730" y="378383"/>
                </a:lnTo>
                <a:lnTo>
                  <a:pt x="410730" y="188099"/>
                </a:lnTo>
                <a:lnTo>
                  <a:pt x="115417" y="507619"/>
                </a:lnTo>
                <a:lnTo>
                  <a:pt x="214985" y="615340"/>
                </a:lnTo>
                <a:lnTo>
                  <a:pt x="271614" y="615302"/>
                </a:lnTo>
                <a:lnTo>
                  <a:pt x="309499" y="437324"/>
                </a:lnTo>
                <a:lnTo>
                  <a:pt x="459841" y="437324"/>
                </a:lnTo>
                <a:lnTo>
                  <a:pt x="460819" y="432917"/>
                </a:lnTo>
                <a:lnTo>
                  <a:pt x="463486" y="420865"/>
                </a:lnTo>
                <a:lnTo>
                  <a:pt x="467131" y="405587"/>
                </a:lnTo>
                <a:lnTo>
                  <a:pt x="470776" y="392061"/>
                </a:lnTo>
                <a:lnTo>
                  <a:pt x="474433" y="380809"/>
                </a:lnTo>
                <a:lnTo>
                  <a:pt x="553008" y="369328"/>
                </a:lnTo>
                <a:lnTo>
                  <a:pt x="547890" y="387223"/>
                </a:lnTo>
                <a:lnTo>
                  <a:pt x="543661" y="404495"/>
                </a:lnTo>
                <a:lnTo>
                  <a:pt x="540016" y="421182"/>
                </a:lnTo>
                <a:lnTo>
                  <a:pt x="536663" y="437324"/>
                </a:lnTo>
                <a:lnTo>
                  <a:pt x="623049" y="437324"/>
                </a:lnTo>
                <a:lnTo>
                  <a:pt x="623671" y="430936"/>
                </a:lnTo>
                <a:lnTo>
                  <a:pt x="624763" y="423976"/>
                </a:lnTo>
                <a:lnTo>
                  <a:pt x="643902" y="370662"/>
                </a:lnTo>
                <a:lnTo>
                  <a:pt x="696493" y="338480"/>
                </a:lnTo>
                <a:lnTo>
                  <a:pt x="722376" y="336207"/>
                </a:lnTo>
                <a:lnTo>
                  <a:pt x="729703" y="336207"/>
                </a:lnTo>
                <a:lnTo>
                  <a:pt x="736269" y="336537"/>
                </a:lnTo>
                <a:lnTo>
                  <a:pt x="742289" y="337223"/>
                </a:lnTo>
                <a:close/>
              </a:path>
              <a:path w="1015365" h="1015365">
                <a:moveTo>
                  <a:pt x="899769" y="507606"/>
                </a:moveTo>
                <a:lnTo>
                  <a:pt x="767054" y="364020"/>
                </a:lnTo>
                <a:lnTo>
                  <a:pt x="747534" y="396278"/>
                </a:lnTo>
                <a:lnTo>
                  <a:pt x="741807" y="393179"/>
                </a:lnTo>
                <a:lnTo>
                  <a:pt x="735622" y="390956"/>
                </a:lnTo>
                <a:lnTo>
                  <a:pt x="727214" y="390956"/>
                </a:lnTo>
                <a:lnTo>
                  <a:pt x="699858" y="437299"/>
                </a:lnTo>
                <a:lnTo>
                  <a:pt x="747991" y="437299"/>
                </a:lnTo>
                <a:lnTo>
                  <a:pt x="727214" y="487654"/>
                </a:lnTo>
                <a:lnTo>
                  <a:pt x="690600" y="487654"/>
                </a:lnTo>
                <a:lnTo>
                  <a:pt x="657479" y="650125"/>
                </a:lnTo>
                <a:lnTo>
                  <a:pt x="646518" y="687489"/>
                </a:lnTo>
                <a:lnTo>
                  <a:pt x="630339" y="720356"/>
                </a:lnTo>
                <a:lnTo>
                  <a:pt x="610184" y="748995"/>
                </a:lnTo>
                <a:lnTo>
                  <a:pt x="587311" y="773722"/>
                </a:lnTo>
                <a:lnTo>
                  <a:pt x="540931" y="733094"/>
                </a:lnTo>
                <a:lnTo>
                  <a:pt x="553847" y="716737"/>
                </a:lnTo>
                <a:lnTo>
                  <a:pt x="565099" y="697611"/>
                </a:lnTo>
                <a:lnTo>
                  <a:pt x="574217" y="675919"/>
                </a:lnTo>
                <a:lnTo>
                  <a:pt x="580669" y="651878"/>
                </a:lnTo>
                <a:lnTo>
                  <a:pt x="613778" y="487654"/>
                </a:lnTo>
                <a:lnTo>
                  <a:pt x="525627" y="487654"/>
                </a:lnTo>
                <a:lnTo>
                  <a:pt x="506209" y="579462"/>
                </a:lnTo>
                <a:lnTo>
                  <a:pt x="503174" y="598944"/>
                </a:lnTo>
                <a:lnTo>
                  <a:pt x="504380" y="610819"/>
                </a:lnTo>
                <a:lnTo>
                  <a:pt x="542391" y="613905"/>
                </a:lnTo>
                <a:lnTo>
                  <a:pt x="541972" y="658025"/>
                </a:lnTo>
                <a:lnTo>
                  <a:pt x="526300" y="664019"/>
                </a:lnTo>
                <a:lnTo>
                  <a:pt x="511327" y="668147"/>
                </a:lnTo>
                <a:lnTo>
                  <a:pt x="497459" y="670521"/>
                </a:lnTo>
                <a:lnTo>
                  <a:pt x="485038" y="671296"/>
                </a:lnTo>
                <a:lnTo>
                  <a:pt x="453504" y="668743"/>
                </a:lnTo>
                <a:lnTo>
                  <a:pt x="431825" y="659536"/>
                </a:lnTo>
                <a:lnTo>
                  <a:pt x="421081" y="641299"/>
                </a:lnTo>
                <a:lnTo>
                  <a:pt x="422313" y="611682"/>
                </a:lnTo>
                <a:lnTo>
                  <a:pt x="448805" y="487654"/>
                </a:lnTo>
                <a:lnTo>
                  <a:pt x="375754" y="487654"/>
                </a:lnTo>
                <a:lnTo>
                  <a:pt x="337832" y="665099"/>
                </a:lnTo>
                <a:lnTo>
                  <a:pt x="260997" y="665099"/>
                </a:lnTo>
                <a:lnTo>
                  <a:pt x="507606" y="931964"/>
                </a:lnTo>
                <a:lnTo>
                  <a:pt x="899769" y="507606"/>
                </a:lnTo>
                <a:close/>
              </a:path>
              <a:path w="1015365" h="1015365">
                <a:moveTo>
                  <a:pt x="1015212" y="507619"/>
                </a:moveTo>
                <a:lnTo>
                  <a:pt x="1012888" y="458736"/>
                </a:lnTo>
                <a:lnTo>
                  <a:pt x="1006068" y="411175"/>
                </a:lnTo>
                <a:lnTo>
                  <a:pt x="994943" y="365125"/>
                </a:lnTo>
                <a:lnTo>
                  <a:pt x="979741" y="320827"/>
                </a:lnTo>
                <a:lnTo>
                  <a:pt x="968730" y="296379"/>
                </a:lnTo>
                <a:lnTo>
                  <a:pt x="968730" y="479158"/>
                </a:lnTo>
                <a:lnTo>
                  <a:pt x="966343" y="527304"/>
                </a:lnTo>
                <a:lnTo>
                  <a:pt x="959358" y="574052"/>
                </a:lnTo>
                <a:lnTo>
                  <a:pt x="948004" y="619188"/>
                </a:lnTo>
                <a:lnTo>
                  <a:pt x="932497" y="662444"/>
                </a:lnTo>
                <a:lnTo>
                  <a:pt x="913079" y="703618"/>
                </a:lnTo>
                <a:lnTo>
                  <a:pt x="889977" y="742442"/>
                </a:lnTo>
                <a:lnTo>
                  <a:pt x="863434" y="778700"/>
                </a:lnTo>
                <a:lnTo>
                  <a:pt x="833678" y="812139"/>
                </a:lnTo>
                <a:lnTo>
                  <a:pt x="800938" y="842530"/>
                </a:lnTo>
                <a:lnTo>
                  <a:pt x="765441" y="869645"/>
                </a:lnTo>
                <a:lnTo>
                  <a:pt x="727417" y="893229"/>
                </a:lnTo>
                <a:lnTo>
                  <a:pt x="687108" y="913066"/>
                </a:lnTo>
                <a:lnTo>
                  <a:pt x="644740" y="928903"/>
                </a:lnTo>
                <a:lnTo>
                  <a:pt x="600544" y="940498"/>
                </a:lnTo>
                <a:lnTo>
                  <a:pt x="554761" y="947635"/>
                </a:lnTo>
                <a:lnTo>
                  <a:pt x="507606" y="950074"/>
                </a:lnTo>
                <a:lnTo>
                  <a:pt x="507606" y="1007059"/>
                </a:lnTo>
                <a:lnTo>
                  <a:pt x="460463" y="1004633"/>
                </a:lnTo>
                <a:lnTo>
                  <a:pt x="414680" y="997496"/>
                </a:lnTo>
                <a:lnTo>
                  <a:pt x="370484" y="985888"/>
                </a:lnTo>
                <a:lnTo>
                  <a:pt x="328117" y="970051"/>
                </a:lnTo>
                <a:lnTo>
                  <a:pt x="287807" y="950226"/>
                </a:lnTo>
                <a:lnTo>
                  <a:pt x="249796" y="926630"/>
                </a:lnTo>
                <a:lnTo>
                  <a:pt x="214299" y="899528"/>
                </a:lnTo>
                <a:lnTo>
                  <a:pt x="181546" y="869124"/>
                </a:lnTo>
                <a:lnTo>
                  <a:pt x="151790" y="835685"/>
                </a:lnTo>
                <a:lnTo>
                  <a:pt x="125247" y="799426"/>
                </a:lnTo>
                <a:lnTo>
                  <a:pt x="102146" y="760603"/>
                </a:lnTo>
                <a:lnTo>
                  <a:pt x="82727" y="719429"/>
                </a:lnTo>
                <a:lnTo>
                  <a:pt x="67221" y="676160"/>
                </a:lnTo>
                <a:lnTo>
                  <a:pt x="55854" y="631024"/>
                </a:lnTo>
                <a:lnTo>
                  <a:pt x="48869" y="584263"/>
                </a:lnTo>
                <a:lnTo>
                  <a:pt x="46494" y="536117"/>
                </a:lnTo>
                <a:lnTo>
                  <a:pt x="48869" y="487959"/>
                </a:lnTo>
                <a:lnTo>
                  <a:pt x="55854" y="441198"/>
                </a:lnTo>
                <a:lnTo>
                  <a:pt x="67221" y="396074"/>
                </a:lnTo>
                <a:lnTo>
                  <a:pt x="82727" y="352806"/>
                </a:lnTo>
                <a:lnTo>
                  <a:pt x="102146" y="311632"/>
                </a:lnTo>
                <a:lnTo>
                  <a:pt x="125247" y="272808"/>
                </a:lnTo>
                <a:lnTo>
                  <a:pt x="151790" y="236550"/>
                </a:lnTo>
                <a:lnTo>
                  <a:pt x="181546" y="203098"/>
                </a:lnTo>
                <a:lnTo>
                  <a:pt x="214299" y="172707"/>
                </a:lnTo>
                <a:lnTo>
                  <a:pt x="249796" y="145592"/>
                </a:lnTo>
                <a:lnTo>
                  <a:pt x="287807" y="122008"/>
                </a:lnTo>
                <a:lnTo>
                  <a:pt x="328117" y="102171"/>
                </a:lnTo>
                <a:lnTo>
                  <a:pt x="370484" y="86334"/>
                </a:lnTo>
                <a:lnTo>
                  <a:pt x="414680" y="74739"/>
                </a:lnTo>
                <a:lnTo>
                  <a:pt x="460463" y="67602"/>
                </a:lnTo>
                <a:lnTo>
                  <a:pt x="507606" y="65163"/>
                </a:lnTo>
                <a:lnTo>
                  <a:pt x="507606" y="8204"/>
                </a:lnTo>
                <a:lnTo>
                  <a:pt x="554761" y="10642"/>
                </a:lnTo>
                <a:lnTo>
                  <a:pt x="600544" y="17767"/>
                </a:lnTo>
                <a:lnTo>
                  <a:pt x="644740" y="29375"/>
                </a:lnTo>
                <a:lnTo>
                  <a:pt x="687108" y="45212"/>
                </a:lnTo>
                <a:lnTo>
                  <a:pt x="727417" y="65036"/>
                </a:lnTo>
                <a:lnTo>
                  <a:pt x="765441" y="88633"/>
                </a:lnTo>
                <a:lnTo>
                  <a:pt x="800938" y="115735"/>
                </a:lnTo>
                <a:lnTo>
                  <a:pt x="833678" y="146126"/>
                </a:lnTo>
                <a:lnTo>
                  <a:pt x="863434" y="179578"/>
                </a:lnTo>
                <a:lnTo>
                  <a:pt x="889977" y="215823"/>
                </a:lnTo>
                <a:lnTo>
                  <a:pt x="913079" y="254660"/>
                </a:lnTo>
                <a:lnTo>
                  <a:pt x="932497" y="295833"/>
                </a:lnTo>
                <a:lnTo>
                  <a:pt x="948004" y="339102"/>
                </a:lnTo>
                <a:lnTo>
                  <a:pt x="959358" y="384238"/>
                </a:lnTo>
                <a:lnTo>
                  <a:pt x="966343" y="430999"/>
                </a:lnTo>
                <a:lnTo>
                  <a:pt x="968730" y="479158"/>
                </a:lnTo>
                <a:lnTo>
                  <a:pt x="968730" y="296379"/>
                </a:lnTo>
                <a:lnTo>
                  <a:pt x="937945" y="238290"/>
                </a:lnTo>
                <a:lnTo>
                  <a:pt x="911783" y="200482"/>
                </a:lnTo>
                <a:lnTo>
                  <a:pt x="882383" y="165265"/>
                </a:lnTo>
                <a:lnTo>
                  <a:pt x="849972" y="132854"/>
                </a:lnTo>
                <a:lnTo>
                  <a:pt x="814755" y="103454"/>
                </a:lnTo>
                <a:lnTo>
                  <a:pt x="776947" y="77292"/>
                </a:lnTo>
                <a:lnTo>
                  <a:pt x="736765" y="54571"/>
                </a:lnTo>
                <a:lnTo>
                  <a:pt x="694410" y="35496"/>
                </a:lnTo>
                <a:lnTo>
                  <a:pt x="650113" y="20294"/>
                </a:lnTo>
                <a:lnTo>
                  <a:pt x="604062" y="9169"/>
                </a:lnTo>
                <a:lnTo>
                  <a:pt x="556501" y="2336"/>
                </a:lnTo>
                <a:lnTo>
                  <a:pt x="507606" y="12"/>
                </a:lnTo>
                <a:lnTo>
                  <a:pt x="458724" y="2324"/>
                </a:lnTo>
                <a:lnTo>
                  <a:pt x="411149" y="9156"/>
                </a:lnTo>
                <a:lnTo>
                  <a:pt x="365112" y="20281"/>
                </a:lnTo>
                <a:lnTo>
                  <a:pt x="320802" y="35483"/>
                </a:lnTo>
                <a:lnTo>
                  <a:pt x="278460" y="54559"/>
                </a:lnTo>
                <a:lnTo>
                  <a:pt x="238264" y="77279"/>
                </a:lnTo>
                <a:lnTo>
                  <a:pt x="200456" y="103441"/>
                </a:lnTo>
                <a:lnTo>
                  <a:pt x="165239" y="132842"/>
                </a:lnTo>
                <a:lnTo>
                  <a:pt x="132829" y="165252"/>
                </a:lnTo>
                <a:lnTo>
                  <a:pt x="103441" y="200469"/>
                </a:lnTo>
                <a:lnTo>
                  <a:pt x="77266" y="238277"/>
                </a:lnTo>
                <a:lnTo>
                  <a:pt x="54546" y="278460"/>
                </a:lnTo>
                <a:lnTo>
                  <a:pt x="35471" y="320814"/>
                </a:lnTo>
                <a:lnTo>
                  <a:pt x="20269" y="365112"/>
                </a:lnTo>
                <a:lnTo>
                  <a:pt x="9156" y="411162"/>
                </a:lnTo>
                <a:lnTo>
                  <a:pt x="2324" y="458724"/>
                </a:lnTo>
                <a:lnTo>
                  <a:pt x="0" y="507619"/>
                </a:lnTo>
                <a:lnTo>
                  <a:pt x="2324" y="556501"/>
                </a:lnTo>
                <a:lnTo>
                  <a:pt x="9156" y="604075"/>
                </a:lnTo>
                <a:lnTo>
                  <a:pt x="20269" y="650125"/>
                </a:lnTo>
                <a:lnTo>
                  <a:pt x="35471" y="694436"/>
                </a:lnTo>
                <a:lnTo>
                  <a:pt x="54546" y="736790"/>
                </a:lnTo>
                <a:lnTo>
                  <a:pt x="77266" y="776973"/>
                </a:lnTo>
                <a:lnTo>
                  <a:pt x="103441" y="814781"/>
                </a:lnTo>
                <a:lnTo>
                  <a:pt x="132829" y="849998"/>
                </a:lnTo>
                <a:lnTo>
                  <a:pt x="165239" y="882408"/>
                </a:lnTo>
                <a:lnTo>
                  <a:pt x="200456" y="911809"/>
                </a:lnTo>
                <a:lnTo>
                  <a:pt x="238264" y="937983"/>
                </a:lnTo>
                <a:lnTo>
                  <a:pt x="278460" y="960704"/>
                </a:lnTo>
                <a:lnTo>
                  <a:pt x="320802" y="979779"/>
                </a:lnTo>
                <a:lnTo>
                  <a:pt x="365112" y="994981"/>
                </a:lnTo>
                <a:lnTo>
                  <a:pt x="411149" y="1006094"/>
                </a:lnTo>
                <a:lnTo>
                  <a:pt x="458724" y="1012926"/>
                </a:lnTo>
                <a:lnTo>
                  <a:pt x="507606" y="1015250"/>
                </a:lnTo>
                <a:lnTo>
                  <a:pt x="556501" y="1012913"/>
                </a:lnTo>
                <a:lnTo>
                  <a:pt x="604062" y="1006081"/>
                </a:lnTo>
                <a:lnTo>
                  <a:pt x="650113" y="994956"/>
                </a:lnTo>
                <a:lnTo>
                  <a:pt x="694410" y="979754"/>
                </a:lnTo>
                <a:lnTo>
                  <a:pt x="736765" y="960678"/>
                </a:lnTo>
                <a:lnTo>
                  <a:pt x="776947" y="937958"/>
                </a:lnTo>
                <a:lnTo>
                  <a:pt x="814755" y="911796"/>
                </a:lnTo>
                <a:lnTo>
                  <a:pt x="849972" y="882396"/>
                </a:lnTo>
                <a:lnTo>
                  <a:pt x="882383" y="849985"/>
                </a:lnTo>
                <a:lnTo>
                  <a:pt x="911783" y="814768"/>
                </a:lnTo>
                <a:lnTo>
                  <a:pt x="937945" y="776960"/>
                </a:lnTo>
                <a:lnTo>
                  <a:pt x="960666" y="736777"/>
                </a:lnTo>
                <a:lnTo>
                  <a:pt x="979741" y="694423"/>
                </a:lnTo>
                <a:lnTo>
                  <a:pt x="994943" y="650125"/>
                </a:lnTo>
                <a:lnTo>
                  <a:pt x="1006068" y="604075"/>
                </a:lnTo>
                <a:lnTo>
                  <a:pt x="1012888" y="556514"/>
                </a:lnTo>
                <a:lnTo>
                  <a:pt x="1015212" y="507619"/>
                </a:lnTo>
                <a:close/>
              </a:path>
            </a:pathLst>
          </a:custGeom>
          <a:solidFill>
            <a:srgbClr val="010202"/>
          </a:solidFill>
        </p:spPr>
        <p:txBody>
          <a:bodyPr wrap="square" lIns="0" tIns="0" rIns="0" bIns="0" rtlCol="0"/>
          <a:lstStyle/>
          <a:p>
            <a:endParaRPr/>
          </a:p>
        </p:txBody>
      </p:sp>
      <p:sp>
        <p:nvSpPr>
          <p:cNvPr id="4" name="object 4"/>
          <p:cNvSpPr/>
          <p:nvPr/>
        </p:nvSpPr>
        <p:spPr>
          <a:xfrm>
            <a:off x="17873938" y="10396706"/>
            <a:ext cx="1227455" cy="135890"/>
          </a:xfrm>
          <a:custGeom>
            <a:avLst/>
            <a:gdLst/>
            <a:ahLst/>
            <a:cxnLst/>
            <a:rect l="l" t="t" r="r" b="b"/>
            <a:pathLst>
              <a:path w="1227455" h="135890">
                <a:moveTo>
                  <a:pt x="85212" y="3287"/>
                </a:moveTo>
                <a:lnTo>
                  <a:pt x="0" y="3287"/>
                </a:lnTo>
                <a:lnTo>
                  <a:pt x="0" y="132069"/>
                </a:lnTo>
                <a:lnTo>
                  <a:pt x="23884" y="132069"/>
                </a:lnTo>
                <a:lnTo>
                  <a:pt x="23884" y="77536"/>
                </a:lnTo>
                <a:lnTo>
                  <a:pt x="77704" y="77536"/>
                </a:lnTo>
                <a:lnTo>
                  <a:pt x="77704" y="56930"/>
                </a:lnTo>
                <a:lnTo>
                  <a:pt x="23884" y="56930"/>
                </a:lnTo>
                <a:lnTo>
                  <a:pt x="23884" y="24784"/>
                </a:lnTo>
                <a:lnTo>
                  <a:pt x="85212" y="24784"/>
                </a:lnTo>
                <a:lnTo>
                  <a:pt x="85212" y="3287"/>
                </a:lnTo>
                <a:close/>
              </a:path>
              <a:path w="1227455" h="135890">
                <a:moveTo>
                  <a:pt x="212035" y="3287"/>
                </a:moveTo>
                <a:lnTo>
                  <a:pt x="120446" y="3287"/>
                </a:lnTo>
                <a:lnTo>
                  <a:pt x="120446" y="132069"/>
                </a:lnTo>
                <a:lnTo>
                  <a:pt x="216569" y="132069"/>
                </a:lnTo>
                <a:lnTo>
                  <a:pt x="216569" y="110394"/>
                </a:lnTo>
                <a:lnTo>
                  <a:pt x="144152" y="110394"/>
                </a:lnTo>
                <a:lnTo>
                  <a:pt x="144152" y="75892"/>
                </a:lnTo>
                <a:lnTo>
                  <a:pt x="206203" y="75892"/>
                </a:lnTo>
                <a:lnTo>
                  <a:pt x="206203" y="55108"/>
                </a:lnTo>
                <a:lnTo>
                  <a:pt x="144152" y="55108"/>
                </a:lnTo>
                <a:lnTo>
                  <a:pt x="144152" y="24784"/>
                </a:lnTo>
                <a:lnTo>
                  <a:pt x="212035" y="24784"/>
                </a:lnTo>
                <a:lnTo>
                  <a:pt x="212035" y="3287"/>
                </a:lnTo>
                <a:close/>
              </a:path>
              <a:path w="1227455" h="135890">
                <a:moveTo>
                  <a:pt x="301603" y="3287"/>
                </a:moveTo>
                <a:lnTo>
                  <a:pt x="255479" y="3287"/>
                </a:lnTo>
                <a:lnTo>
                  <a:pt x="255479" y="132069"/>
                </a:lnTo>
                <a:lnTo>
                  <a:pt x="296713" y="132069"/>
                </a:lnTo>
                <a:lnTo>
                  <a:pt x="307766" y="131821"/>
                </a:lnTo>
                <a:lnTo>
                  <a:pt x="350264" y="114062"/>
                </a:lnTo>
                <a:lnTo>
                  <a:pt x="352516" y="110394"/>
                </a:lnTo>
                <a:lnTo>
                  <a:pt x="279551" y="110394"/>
                </a:lnTo>
                <a:lnTo>
                  <a:pt x="279551" y="25140"/>
                </a:lnTo>
                <a:lnTo>
                  <a:pt x="351549" y="25140"/>
                </a:lnTo>
                <a:lnTo>
                  <a:pt x="339769" y="13308"/>
                </a:lnTo>
                <a:lnTo>
                  <a:pt x="329690" y="7694"/>
                </a:lnTo>
                <a:lnTo>
                  <a:pt x="319818" y="4744"/>
                </a:lnTo>
                <a:lnTo>
                  <a:pt x="310380" y="3571"/>
                </a:lnTo>
                <a:lnTo>
                  <a:pt x="301603" y="3287"/>
                </a:lnTo>
                <a:close/>
              </a:path>
              <a:path w="1227455" h="135890">
                <a:moveTo>
                  <a:pt x="351549" y="25140"/>
                </a:moveTo>
                <a:lnTo>
                  <a:pt x="292315" y="25140"/>
                </a:lnTo>
                <a:lnTo>
                  <a:pt x="302415" y="25319"/>
                </a:lnTo>
                <a:lnTo>
                  <a:pt x="309319" y="25774"/>
                </a:lnTo>
                <a:lnTo>
                  <a:pt x="338493" y="58769"/>
                </a:lnTo>
                <a:lnTo>
                  <a:pt x="339057" y="68950"/>
                </a:lnTo>
                <a:lnTo>
                  <a:pt x="337369" y="85768"/>
                </a:lnTo>
                <a:lnTo>
                  <a:pt x="301406" y="110219"/>
                </a:lnTo>
                <a:lnTo>
                  <a:pt x="289781" y="110394"/>
                </a:lnTo>
                <a:lnTo>
                  <a:pt x="352516" y="110394"/>
                </a:lnTo>
                <a:lnTo>
                  <a:pt x="358473" y="100690"/>
                </a:lnTo>
                <a:lnTo>
                  <a:pt x="363120" y="85225"/>
                </a:lnTo>
                <a:lnTo>
                  <a:pt x="364585" y="68772"/>
                </a:lnTo>
                <a:lnTo>
                  <a:pt x="363735" y="56149"/>
                </a:lnTo>
                <a:lnTo>
                  <a:pt x="360250" y="41303"/>
                </a:lnTo>
                <a:lnTo>
                  <a:pt x="352729" y="26325"/>
                </a:lnTo>
                <a:lnTo>
                  <a:pt x="351549" y="25140"/>
                </a:lnTo>
                <a:close/>
              </a:path>
              <a:path w="1227455" h="135890">
                <a:moveTo>
                  <a:pt x="492110" y="3287"/>
                </a:moveTo>
                <a:lnTo>
                  <a:pt x="400532" y="3287"/>
                </a:lnTo>
                <a:lnTo>
                  <a:pt x="400532" y="132069"/>
                </a:lnTo>
                <a:lnTo>
                  <a:pt x="496686" y="132069"/>
                </a:lnTo>
                <a:lnTo>
                  <a:pt x="496686" y="110394"/>
                </a:lnTo>
                <a:lnTo>
                  <a:pt x="424238" y="110394"/>
                </a:lnTo>
                <a:lnTo>
                  <a:pt x="424238" y="75892"/>
                </a:lnTo>
                <a:lnTo>
                  <a:pt x="486288" y="75892"/>
                </a:lnTo>
                <a:lnTo>
                  <a:pt x="486288" y="55108"/>
                </a:lnTo>
                <a:lnTo>
                  <a:pt x="424238" y="55108"/>
                </a:lnTo>
                <a:lnTo>
                  <a:pt x="424238" y="24784"/>
                </a:lnTo>
                <a:lnTo>
                  <a:pt x="492110" y="24784"/>
                </a:lnTo>
                <a:lnTo>
                  <a:pt x="492110" y="3287"/>
                </a:lnTo>
                <a:close/>
              </a:path>
              <a:path w="1227455" h="135890">
                <a:moveTo>
                  <a:pt x="578443" y="3287"/>
                </a:moveTo>
                <a:lnTo>
                  <a:pt x="537397" y="3287"/>
                </a:lnTo>
                <a:lnTo>
                  <a:pt x="537397" y="132069"/>
                </a:lnTo>
                <a:lnTo>
                  <a:pt x="561281" y="132069"/>
                </a:lnTo>
                <a:lnTo>
                  <a:pt x="561281" y="84259"/>
                </a:lnTo>
                <a:lnTo>
                  <a:pt x="609783" y="84259"/>
                </a:lnTo>
                <a:lnTo>
                  <a:pt x="607300" y="79714"/>
                </a:lnTo>
                <a:lnTo>
                  <a:pt x="614337" y="76729"/>
                </a:lnTo>
                <a:lnTo>
                  <a:pt x="622702" y="70436"/>
                </a:lnTo>
                <a:lnTo>
                  <a:pt x="626718" y="64406"/>
                </a:lnTo>
                <a:lnTo>
                  <a:pt x="561281" y="64406"/>
                </a:lnTo>
                <a:lnTo>
                  <a:pt x="561281" y="24072"/>
                </a:lnTo>
                <a:lnTo>
                  <a:pt x="627760" y="24072"/>
                </a:lnTo>
                <a:lnTo>
                  <a:pt x="624029" y="18188"/>
                </a:lnTo>
                <a:lnTo>
                  <a:pt x="618431" y="12554"/>
                </a:lnTo>
                <a:lnTo>
                  <a:pt x="609825" y="7297"/>
                </a:lnTo>
                <a:lnTo>
                  <a:pt x="600632" y="4579"/>
                </a:lnTo>
                <a:lnTo>
                  <a:pt x="590341" y="3532"/>
                </a:lnTo>
                <a:lnTo>
                  <a:pt x="578443" y="3287"/>
                </a:lnTo>
                <a:close/>
              </a:path>
              <a:path w="1227455" h="135890">
                <a:moveTo>
                  <a:pt x="609783" y="84259"/>
                </a:moveTo>
                <a:lnTo>
                  <a:pt x="582840" y="84259"/>
                </a:lnTo>
                <a:lnTo>
                  <a:pt x="608379" y="132069"/>
                </a:lnTo>
                <a:lnTo>
                  <a:pt x="635907" y="132069"/>
                </a:lnTo>
                <a:lnTo>
                  <a:pt x="609783" y="84259"/>
                </a:lnTo>
                <a:close/>
              </a:path>
              <a:path w="1227455" h="135890">
                <a:moveTo>
                  <a:pt x="627760" y="24072"/>
                </a:moveTo>
                <a:lnTo>
                  <a:pt x="572432" y="24072"/>
                </a:lnTo>
                <a:lnTo>
                  <a:pt x="581712" y="24139"/>
                </a:lnTo>
                <a:lnTo>
                  <a:pt x="588626" y="24478"/>
                </a:lnTo>
                <a:lnTo>
                  <a:pt x="608156" y="44312"/>
                </a:lnTo>
                <a:lnTo>
                  <a:pt x="605407" y="55155"/>
                </a:lnTo>
                <a:lnTo>
                  <a:pt x="598863" y="61077"/>
                </a:lnTo>
                <a:lnTo>
                  <a:pt x="591326" y="63508"/>
                </a:lnTo>
                <a:lnTo>
                  <a:pt x="585552" y="64050"/>
                </a:lnTo>
                <a:lnTo>
                  <a:pt x="581018" y="64228"/>
                </a:lnTo>
                <a:lnTo>
                  <a:pt x="577909" y="64406"/>
                </a:lnTo>
                <a:lnTo>
                  <a:pt x="626718" y="64406"/>
                </a:lnTo>
                <a:lnTo>
                  <a:pt x="629698" y="59932"/>
                </a:lnTo>
                <a:lnTo>
                  <a:pt x="632629" y="44312"/>
                </a:lnTo>
                <a:lnTo>
                  <a:pt x="631537" y="33967"/>
                </a:lnTo>
                <a:lnTo>
                  <a:pt x="628534" y="25291"/>
                </a:lnTo>
                <a:lnTo>
                  <a:pt x="627760" y="24072"/>
                </a:lnTo>
                <a:close/>
              </a:path>
              <a:path w="1227455" h="135890">
                <a:moveTo>
                  <a:pt x="727171" y="3287"/>
                </a:moveTo>
                <a:lnTo>
                  <a:pt x="699821" y="3287"/>
                </a:lnTo>
                <a:lnTo>
                  <a:pt x="656367" y="132069"/>
                </a:lnTo>
                <a:lnTo>
                  <a:pt x="682125" y="132069"/>
                </a:lnTo>
                <a:lnTo>
                  <a:pt x="689591" y="106897"/>
                </a:lnTo>
                <a:lnTo>
                  <a:pt x="762536" y="106897"/>
                </a:lnTo>
                <a:lnTo>
                  <a:pt x="755381" y="85934"/>
                </a:lnTo>
                <a:lnTo>
                  <a:pt x="695957" y="85934"/>
                </a:lnTo>
                <a:lnTo>
                  <a:pt x="713831" y="26606"/>
                </a:lnTo>
                <a:lnTo>
                  <a:pt x="735130" y="26606"/>
                </a:lnTo>
                <a:lnTo>
                  <a:pt x="727171" y="3287"/>
                </a:lnTo>
                <a:close/>
              </a:path>
              <a:path w="1227455" h="135890">
                <a:moveTo>
                  <a:pt x="762536" y="106897"/>
                </a:moveTo>
                <a:lnTo>
                  <a:pt x="737935" y="106897"/>
                </a:lnTo>
                <a:lnTo>
                  <a:pt x="745411" y="132069"/>
                </a:lnTo>
                <a:lnTo>
                  <a:pt x="771128" y="132069"/>
                </a:lnTo>
                <a:lnTo>
                  <a:pt x="762536" y="106897"/>
                </a:lnTo>
                <a:close/>
              </a:path>
              <a:path w="1227455" h="135890">
                <a:moveTo>
                  <a:pt x="735130" y="26606"/>
                </a:moveTo>
                <a:lnTo>
                  <a:pt x="713831" y="26606"/>
                </a:lnTo>
                <a:lnTo>
                  <a:pt x="731537" y="85934"/>
                </a:lnTo>
                <a:lnTo>
                  <a:pt x="755381" y="85934"/>
                </a:lnTo>
                <a:lnTo>
                  <a:pt x="735130"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28" y="3256"/>
                </a:moveTo>
                <a:lnTo>
                  <a:pt x="904412" y="3256"/>
                </a:lnTo>
                <a:lnTo>
                  <a:pt x="904412" y="132069"/>
                </a:lnTo>
                <a:lnTo>
                  <a:pt x="928128" y="132069"/>
                </a:lnTo>
                <a:lnTo>
                  <a:pt x="928128" y="3256"/>
                </a:lnTo>
                <a:close/>
              </a:path>
              <a:path w="1227455" h="135890">
                <a:moveTo>
                  <a:pt x="1028293" y="0"/>
                </a:moveTo>
                <a:lnTo>
                  <a:pt x="1003772" y="5058"/>
                </a:lnTo>
                <a:lnTo>
                  <a:pt x="984168" y="19146"/>
                </a:lnTo>
                <a:lnTo>
                  <a:pt x="971170" y="40631"/>
                </a:lnTo>
                <a:lnTo>
                  <a:pt x="966462" y="67882"/>
                </a:lnTo>
                <a:lnTo>
                  <a:pt x="967342" y="80117"/>
                </a:lnTo>
                <a:lnTo>
                  <a:pt x="983593" y="115692"/>
                </a:lnTo>
                <a:lnTo>
                  <a:pt x="1027937" y="135357"/>
                </a:lnTo>
                <a:lnTo>
                  <a:pt x="1054325" y="129964"/>
                </a:lnTo>
                <a:lnTo>
                  <a:pt x="1073752" y="115335"/>
                </a:lnTo>
                <a:lnTo>
                  <a:pt x="1074991" y="113116"/>
                </a:lnTo>
                <a:lnTo>
                  <a:pt x="1028680" y="113116"/>
                </a:lnTo>
                <a:lnTo>
                  <a:pt x="1013811" y="109952"/>
                </a:lnTo>
                <a:lnTo>
                  <a:pt x="1001945" y="100817"/>
                </a:lnTo>
                <a:lnTo>
                  <a:pt x="994089" y="86245"/>
                </a:lnTo>
                <a:lnTo>
                  <a:pt x="991247" y="66772"/>
                </a:lnTo>
                <a:lnTo>
                  <a:pt x="993905" y="48464"/>
                </a:lnTo>
                <a:lnTo>
                  <a:pt x="1001407" y="34341"/>
                </a:lnTo>
                <a:lnTo>
                  <a:pt x="1013047" y="25249"/>
                </a:lnTo>
                <a:lnTo>
                  <a:pt x="1028115" y="22030"/>
                </a:lnTo>
                <a:lnTo>
                  <a:pt x="1074228" y="22030"/>
                </a:lnTo>
                <a:lnTo>
                  <a:pt x="1071189" y="17335"/>
                </a:lnTo>
                <a:lnTo>
                  <a:pt x="1051442" y="4386"/>
                </a:lnTo>
                <a:lnTo>
                  <a:pt x="1028293" y="0"/>
                </a:lnTo>
                <a:close/>
              </a:path>
              <a:path w="1227455" h="135890">
                <a:moveTo>
                  <a:pt x="1074228" y="22030"/>
                </a:moveTo>
                <a:lnTo>
                  <a:pt x="1028115" y="22030"/>
                </a:lnTo>
                <a:lnTo>
                  <a:pt x="1044808" y="26051"/>
                </a:lnTo>
                <a:lnTo>
                  <a:pt x="1056737" y="36784"/>
                </a:lnTo>
                <a:lnTo>
                  <a:pt x="1063804" y="52236"/>
                </a:lnTo>
                <a:lnTo>
                  <a:pt x="1065915" y="70416"/>
                </a:lnTo>
                <a:lnTo>
                  <a:pt x="1062126" y="90186"/>
                </a:lnTo>
                <a:lnTo>
                  <a:pt x="1053117" y="103409"/>
                </a:lnTo>
                <a:lnTo>
                  <a:pt x="1041198" y="110810"/>
                </a:lnTo>
                <a:lnTo>
                  <a:pt x="1028680" y="113116"/>
                </a:lnTo>
                <a:lnTo>
                  <a:pt x="1074991" y="113116"/>
                </a:lnTo>
                <a:lnTo>
                  <a:pt x="1085781" y="93793"/>
                </a:lnTo>
                <a:lnTo>
                  <a:pt x="1089977" y="67662"/>
                </a:lnTo>
                <a:lnTo>
                  <a:pt x="1084909" y="38533"/>
                </a:lnTo>
                <a:lnTo>
                  <a:pt x="1074228" y="22030"/>
                </a:lnTo>
                <a:close/>
              </a:path>
              <a:path w="1227455" h="135890">
                <a:moveTo>
                  <a:pt x="1149640" y="3287"/>
                </a:moveTo>
                <a:lnTo>
                  <a:pt x="1127965" y="3287"/>
                </a:lnTo>
                <a:lnTo>
                  <a:pt x="1127965" y="132069"/>
                </a:lnTo>
                <a:lnTo>
                  <a:pt x="1151462" y="132069"/>
                </a:lnTo>
                <a:lnTo>
                  <a:pt x="1150027" y="41768"/>
                </a:lnTo>
                <a:lnTo>
                  <a:pt x="1173723" y="41768"/>
                </a:lnTo>
                <a:lnTo>
                  <a:pt x="1149640" y="3287"/>
                </a:lnTo>
                <a:close/>
              </a:path>
              <a:path w="1227455" h="135890">
                <a:moveTo>
                  <a:pt x="1173723" y="41768"/>
                </a:moveTo>
                <a:lnTo>
                  <a:pt x="1150027" y="41768"/>
                </a:lnTo>
                <a:lnTo>
                  <a:pt x="1206423" y="132069"/>
                </a:lnTo>
                <a:lnTo>
                  <a:pt x="1227376" y="132069"/>
                </a:lnTo>
                <a:lnTo>
                  <a:pt x="1227376" y="94300"/>
                </a:lnTo>
                <a:lnTo>
                  <a:pt x="1206602" y="94300"/>
                </a:lnTo>
                <a:lnTo>
                  <a:pt x="1173723" y="41768"/>
                </a:lnTo>
                <a:close/>
              </a:path>
              <a:path w="1227455" h="135890">
                <a:moveTo>
                  <a:pt x="1227376" y="3287"/>
                </a:moveTo>
                <a:lnTo>
                  <a:pt x="1203670" y="3287"/>
                </a:lnTo>
                <a:lnTo>
                  <a:pt x="1206602" y="94300"/>
                </a:lnTo>
                <a:lnTo>
                  <a:pt x="1227376" y="94300"/>
                </a:lnTo>
                <a:lnTo>
                  <a:pt x="1227376" y="3287"/>
                </a:lnTo>
                <a:close/>
              </a:path>
            </a:pathLst>
          </a:custGeom>
          <a:solidFill>
            <a:srgbClr val="010202"/>
          </a:solidFill>
        </p:spPr>
        <p:txBody>
          <a:bodyPr wrap="square" lIns="0" tIns="0" rIns="0" bIns="0" rtlCol="0"/>
          <a:lstStyle/>
          <a:p>
            <a:endParaRPr/>
          </a:p>
        </p:txBody>
      </p:sp>
      <p:sp>
        <p:nvSpPr>
          <p:cNvPr id="5" name="object 5"/>
          <p:cNvSpPr/>
          <p:nvPr/>
        </p:nvSpPr>
        <p:spPr>
          <a:xfrm>
            <a:off x="17861336" y="10207575"/>
            <a:ext cx="1036955" cy="135890"/>
          </a:xfrm>
          <a:custGeom>
            <a:avLst/>
            <a:gdLst/>
            <a:ahLst/>
            <a:cxnLst/>
            <a:rect l="l" t="t" r="r" b="b"/>
            <a:pathLst>
              <a:path w="1036955" h="135890">
                <a:moveTo>
                  <a:pt x="24648" y="3287"/>
                </a:moveTo>
                <a:lnTo>
                  <a:pt x="0" y="3287"/>
                </a:lnTo>
                <a:lnTo>
                  <a:pt x="26826" y="132100"/>
                </a:lnTo>
                <a:lnTo>
                  <a:pt x="54940" y="132100"/>
                </a:lnTo>
                <a:lnTo>
                  <a:pt x="61303" y="101452"/>
                </a:lnTo>
                <a:lnTo>
                  <a:pt x="42166" y="101452"/>
                </a:lnTo>
                <a:lnTo>
                  <a:pt x="24648" y="3287"/>
                </a:lnTo>
                <a:close/>
              </a:path>
              <a:path w="1036955" h="135890">
                <a:moveTo>
                  <a:pt x="92830" y="42522"/>
                </a:moveTo>
                <a:lnTo>
                  <a:pt x="73537" y="42522"/>
                </a:lnTo>
                <a:lnTo>
                  <a:pt x="91588" y="132100"/>
                </a:lnTo>
                <a:lnTo>
                  <a:pt x="119703" y="132100"/>
                </a:lnTo>
                <a:lnTo>
                  <a:pt x="126432" y="101452"/>
                </a:lnTo>
                <a:lnTo>
                  <a:pt x="105106" y="101452"/>
                </a:lnTo>
                <a:lnTo>
                  <a:pt x="92830" y="42522"/>
                </a:lnTo>
                <a:close/>
              </a:path>
              <a:path w="1036955" h="135890">
                <a:moveTo>
                  <a:pt x="84657" y="3287"/>
                </a:moveTo>
                <a:lnTo>
                  <a:pt x="62228" y="3287"/>
                </a:lnTo>
                <a:lnTo>
                  <a:pt x="42166" y="101452"/>
                </a:lnTo>
                <a:lnTo>
                  <a:pt x="61303" y="101452"/>
                </a:lnTo>
                <a:lnTo>
                  <a:pt x="73537" y="42522"/>
                </a:lnTo>
                <a:lnTo>
                  <a:pt x="92830" y="42522"/>
                </a:lnTo>
                <a:lnTo>
                  <a:pt x="84657" y="3287"/>
                </a:lnTo>
                <a:close/>
              </a:path>
              <a:path w="1036955" h="135890">
                <a:moveTo>
                  <a:pt x="147985" y="3287"/>
                </a:moveTo>
                <a:lnTo>
                  <a:pt x="123169" y="3287"/>
                </a:lnTo>
                <a:lnTo>
                  <a:pt x="105106" y="101452"/>
                </a:lnTo>
                <a:lnTo>
                  <a:pt x="126432" y="101452"/>
                </a:lnTo>
                <a:lnTo>
                  <a:pt x="147985" y="3287"/>
                </a:lnTo>
                <a:close/>
              </a:path>
              <a:path w="1036955" h="135890">
                <a:moveTo>
                  <a:pt x="231417" y="0"/>
                </a:moveTo>
                <a:lnTo>
                  <a:pt x="206895" y="5062"/>
                </a:lnTo>
                <a:lnTo>
                  <a:pt x="187292" y="19156"/>
                </a:lnTo>
                <a:lnTo>
                  <a:pt x="174294" y="40640"/>
                </a:lnTo>
                <a:lnTo>
                  <a:pt x="169586" y="67872"/>
                </a:lnTo>
                <a:lnTo>
                  <a:pt x="170468" y="80117"/>
                </a:lnTo>
                <a:lnTo>
                  <a:pt x="186716" y="115692"/>
                </a:lnTo>
                <a:lnTo>
                  <a:pt x="231061" y="135388"/>
                </a:lnTo>
                <a:lnTo>
                  <a:pt x="257449" y="129995"/>
                </a:lnTo>
                <a:lnTo>
                  <a:pt x="276876" y="115366"/>
                </a:lnTo>
                <a:lnTo>
                  <a:pt x="278115" y="113148"/>
                </a:lnTo>
                <a:lnTo>
                  <a:pt x="231783" y="113148"/>
                </a:lnTo>
                <a:lnTo>
                  <a:pt x="216926" y="109985"/>
                </a:lnTo>
                <a:lnTo>
                  <a:pt x="205067" y="100847"/>
                </a:lnTo>
                <a:lnTo>
                  <a:pt x="197212" y="86264"/>
                </a:lnTo>
                <a:lnTo>
                  <a:pt x="194371" y="66762"/>
                </a:lnTo>
                <a:lnTo>
                  <a:pt x="197024" y="48464"/>
                </a:lnTo>
                <a:lnTo>
                  <a:pt x="204519" y="34356"/>
                </a:lnTo>
                <a:lnTo>
                  <a:pt x="216157" y="25275"/>
                </a:lnTo>
                <a:lnTo>
                  <a:pt x="231239" y="22062"/>
                </a:lnTo>
                <a:lnTo>
                  <a:pt x="277358" y="22062"/>
                </a:lnTo>
                <a:lnTo>
                  <a:pt x="274309" y="17351"/>
                </a:lnTo>
                <a:lnTo>
                  <a:pt x="254556" y="4391"/>
                </a:lnTo>
                <a:lnTo>
                  <a:pt x="231417" y="0"/>
                </a:lnTo>
                <a:close/>
              </a:path>
              <a:path w="1036955" h="135890">
                <a:moveTo>
                  <a:pt x="277358" y="22062"/>
                </a:moveTo>
                <a:lnTo>
                  <a:pt x="231239" y="22062"/>
                </a:lnTo>
                <a:lnTo>
                  <a:pt x="247932" y="26076"/>
                </a:lnTo>
                <a:lnTo>
                  <a:pt x="259862" y="36799"/>
                </a:lnTo>
                <a:lnTo>
                  <a:pt x="266933" y="52250"/>
                </a:lnTo>
                <a:lnTo>
                  <a:pt x="269049" y="70448"/>
                </a:lnTo>
                <a:lnTo>
                  <a:pt x="265246" y="90199"/>
                </a:lnTo>
                <a:lnTo>
                  <a:pt x="256235" y="103424"/>
                </a:lnTo>
                <a:lnTo>
                  <a:pt x="244314" y="110836"/>
                </a:lnTo>
                <a:lnTo>
                  <a:pt x="231783" y="113148"/>
                </a:lnTo>
                <a:lnTo>
                  <a:pt x="278115" y="113148"/>
                </a:lnTo>
                <a:lnTo>
                  <a:pt x="288905" y="93825"/>
                </a:lnTo>
                <a:lnTo>
                  <a:pt x="293101" y="67694"/>
                </a:lnTo>
                <a:lnTo>
                  <a:pt x="288037" y="38559"/>
                </a:lnTo>
                <a:lnTo>
                  <a:pt x="277358" y="22062"/>
                </a:lnTo>
                <a:close/>
              </a:path>
              <a:path w="1036955" h="135890">
                <a:moveTo>
                  <a:pt x="371936" y="3287"/>
                </a:moveTo>
                <a:lnTo>
                  <a:pt x="330869" y="3287"/>
                </a:lnTo>
                <a:lnTo>
                  <a:pt x="330869" y="132100"/>
                </a:lnTo>
                <a:lnTo>
                  <a:pt x="354764" y="132100"/>
                </a:lnTo>
                <a:lnTo>
                  <a:pt x="354764" y="84290"/>
                </a:lnTo>
                <a:lnTo>
                  <a:pt x="403267" y="84290"/>
                </a:lnTo>
                <a:lnTo>
                  <a:pt x="400783" y="79746"/>
                </a:lnTo>
                <a:lnTo>
                  <a:pt x="407824" y="76742"/>
                </a:lnTo>
                <a:lnTo>
                  <a:pt x="416188" y="70452"/>
                </a:lnTo>
                <a:lnTo>
                  <a:pt x="420217" y="64406"/>
                </a:lnTo>
                <a:lnTo>
                  <a:pt x="354764" y="64406"/>
                </a:lnTo>
                <a:lnTo>
                  <a:pt x="354764" y="24062"/>
                </a:lnTo>
                <a:lnTo>
                  <a:pt x="421225" y="24062"/>
                </a:lnTo>
                <a:lnTo>
                  <a:pt x="417503" y="18201"/>
                </a:lnTo>
                <a:lnTo>
                  <a:pt x="411903" y="12586"/>
                </a:lnTo>
                <a:lnTo>
                  <a:pt x="403305" y="7310"/>
                </a:lnTo>
                <a:lnTo>
                  <a:pt x="394118" y="4583"/>
                </a:lnTo>
                <a:lnTo>
                  <a:pt x="383832" y="3533"/>
                </a:lnTo>
                <a:lnTo>
                  <a:pt x="371936" y="3287"/>
                </a:lnTo>
                <a:close/>
              </a:path>
              <a:path w="1036955" h="135890">
                <a:moveTo>
                  <a:pt x="403267" y="84290"/>
                </a:moveTo>
                <a:lnTo>
                  <a:pt x="376334" y="84290"/>
                </a:lnTo>
                <a:lnTo>
                  <a:pt x="401862" y="132100"/>
                </a:lnTo>
                <a:lnTo>
                  <a:pt x="429400" y="132100"/>
                </a:lnTo>
                <a:lnTo>
                  <a:pt x="403267" y="84290"/>
                </a:lnTo>
                <a:close/>
              </a:path>
              <a:path w="1036955" h="135890">
                <a:moveTo>
                  <a:pt x="421225" y="24062"/>
                </a:moveTo>
                <a:lnTo>
                  <a:pt x="365926" y="24062"/>
                </a:lnTo>
                <a:lnTo>
                  <a:pt x="375199" y="24131"/>
                </a:lnTo>
                <a:lnTo>
                  <a:pt x="382110" y="24477"/>
                </a:lnTo>
                <a:lnTo>
                  <a:pt x="401638" y="44344"/>
                </a:lnTo>
                <a:lnTo>
                  <a:pt x="398891" y="55181"/>
                </a:lnTo>
                <a:lnTo>
                  <a:pt x="392351" y="61093"/>
                </a:lnTo>
                <a:lnTo>
                  <a:pt x="384818" y="63512"/>
                </a:lnTo>
                <a:lnTo>
                  <a:pt x="379046" y="64050"/>
                </a:lnTo>
                <a:lnTo>
                  <a:pt x="374512" y="64228"/>
                </a:lnTo>
                <a:lnTo>
                  <a:pt x="371391" y="64406"/>
                </a:lnTo>
                <a:lnTo>
                  <a:pt x="420217" y="64406"/>
                </a:lnTo>
                <a:lnTo>
                  <a:pt x="423182" y="59957"/>
                </a:lnTo>
                <a:lnTo>
                  <a:pt x="426112" y="44344"/>
                </a:lnTo>
                <a:lnTo>
                  <a:pt x="425018" y="33980"/>
                </a:lnTo>
                <a:lnTo>
                  <a:pt x="422012" y="25300"/>
                </a:lnTo>
                <a:lnTo>
                  <a:pt x="421225" y="24062"/>
                </a:lnTo>
                <a:close/>
              </a:path>
              <a:path w="1036955" h="135890">
                <a:moveTo>
                  <a:pt x="494738" y="3287"/>
                </a:moveTo>
                <a:lnTo>
                  <a:pt x="470844" y="3287"/>
                </a:lnTo>
                <a:lnTo>
                  <a:pt x="470844" y="132100"/>
                </a:lnTo>
                <a:lnTo>
                  <a:pt x="494738" y="132100"/>
                </a:lnTo>
                <a:lnTo>
                  <a:pt x="494738" y="95630"/>
                </a:lnTo>
                <a:lnTo>
                  <a:pt x="515732" y="71526"/>
                </a:lnTo>
                <a:lnTo>
                  <a:pt x="543574" y="71526"/>
                </a:lnTo>
                <a:lnTo>
                  <a:pt x="538452" y="62406"/>
                </a:lnTo>
                <a:lnTo>
                  <a:pt x="494738" y="62406"/>
                </a:lnTo>
                <a:lnTo>
                  <a:pt x="494738" y="3287"/>
                </a:lnTo>
                <a:close/>
              </a:path>
              <a:path w="1036955" h="135890">
                <a:moveTo>
                  <a:pt x="543574" y="71526"/>
                </a:moveTo>
                <a:lnTo>
                  <a:pt x="515732" y="71526"/>
                </a:lnTo>
                <a:lnTo>
                  <a:pt x="550025" y="132100"/>
                </a:lnTo>
                <a:lnTo>
                  <a:pt x="577594" y="132100"/>
                </a:lnTo>
                <a:lnTo>
                  <a:pt x="543574" y="71526"/>
                </a:lnTo>
                <a:close/>
              </a:path>
              <a:path w="1036955" h="135890">
                <a:moveTo>
                  <a:pt x="574841" y="3287"/>
                </a:moveTo>
                <a:lnTo>
                  <a:pt x="546370" y="3287"/>
                </a:lnTo>
                <a:lnTo>
                  <a:pt x="494738" y="62406"/>
                </a:lnTo>
                <a:lnTo>
                  <a:pt x="538452" y="62406"/>
                </a:lnTo>
                <a:lnTo>
                  <a:pt x="532507" y="51820"/>
                </a:lnTo>
                <a:lnTo>
                  <a:pt x="574841" y="3287"/>
                </a:lnTo>
                <a:close/>
              </a:path>
              <a:path w="1036955" h="135890">
                <a:moveTo>
                  <a:pt x="702229" y="3287"/>
                </a:moveTo>
                <a:lnTo>
                  <a:pt x="610630" y="3287"/>
                </a:lnTo>
                <a:lnTo>
                  <a:pt x="610630" y="132100"/>
                </a:lnTo>
                <a:lnTo>
                  <a:pt x="706763" y="132100"/>
                </a:lnTo>
                <a:lnTo>
                  <a:pt x="706763" y="110394"/>
                </a:lnTo>
                <a:lnTo>
                  <a:pt x="634357" y="110394"/>
                </a:lnTo>
                <a:lnTo>
                  <a:pt x="634357" y="75882"/>
                </a:lnTo>
                <a:lnTo>
                  <a:pt x="696355" y="75882"/>
                </a:lnTo>
                <a:lnTo>
                  <a:pt x="696355" y="55108"/>
                </a:lnTo>
                <a:lnTo>
                  <a:pt x="634357" y="55108"/>
                </a:lnTo>
                <a:lnTo>
                  <a:pt x="634357" y="24784"/>
                </a:lnTo>
                <a:lnTo>
                  <a:pt x="702229" y="24784"/>
                </a:lnTo>
                <a:lnTo>
                  <a:pt x="702229" y="3287"/>
                </a:lnTo>
                <a:close/>
              </a:path>
              <a:path w="1036955" h="135890">
                <a:moveTo>
                  <a:pt x="788520" y="3287"/>
                </a:moveTo>
                <a:lnTo>
                  <a:pt x="747495" y="3287"/>
                </a:lnTo>
                <a:lnTo>
                  <a:pt x="747495" y="132100"/>
                </a:lnTo>
                <a:lnTo>
                  <a:pt x="771379" y="132100"/>
                </a:lnTo>
                <a:lnTo>
                  <a:pt x="771379" y="84290"/>
                </a:lnTo>
                <a:lnTo>
                  <a:pt x="819864" y="84290"/>
                </a:lnTo>
                <a:lnTo>
                  <a:pt x="817378" y="79746"/>
                </a:lnTo>
                <a:lnTo>
                  <a:pt x="824418" y="76742"/>
                </a:lnTo>
                <a:lnTo>
                  <a:pt x="832790" y="70452"/>
                </a:lnTo>
                <a:lnTo>
                  <a:pt x="836824" y="64406"/>
                </a:lnTo>
                <a:lnTo>
                  <a:pt x="771379" y="64406"/>
                </a:lnTo>
                <a:lnTo>
                  <a:pt x="771379" y="24062"/>
                </a:lnTo>
                <a:lnTo>
                  <a:pt x="837829" y="24062"/>
                </a:lnTo>
                <a:lnTo>
                  <a:pt x="834101" y="18201"/>
                </a:lnTo>
                <a:lnTo>
                  <a:pt x="828498" y="12586"/>
                </a:lnTo>
                <a:lnTo>
                  <a:pt x="819898" y="7310"/>
                </a:lnTo>
                <a:lnTo>
                  <a:pt x="810708" y="4583"/>
                </a:lnTo>
                <a:lnTo>
                  <a:pt x="800418" y="3533"/>
                </a:lnTo>
                <a:lnTo>
                  <a:pt x="788520" y="3287"/>
                </a:lnTo>
                <a:close/>
              </a:path>
              <a:path w="1036955" h="135890">
                <a:moveTo>
                  <a:pt x="819864" y="84290"/>
                </a:moveTo>
                <a:lnTo>
                  <a:pt x="792918" y="84290"/>
                </a:lnTo>
                <a:lnTo>
                  <a:pt x="818498" y="132100"/>
                </a:lnTo>
                <a:lnTo>
                  <a:pt x="846026" y="132100"/>
                </a:lnTo>
                <a:lnTo>
                  <a:pt x="819864" y="84290"/>
                </a:lnTo>
                <a:close/>
              </a:path>
              <a:path w="1036955" h="135890">
                <a:moveTo>
                  <a:pt x="837829" y="24062"/>
                </a:moveTo>
                <a:lnTo>
                  <a:pt x="782510" y="24062"/>
                </a:lnTo>
                <a:lnTo>
                  <a:pt x="791793" y="24131"/>
                </a:lnTo>
                <a:lnTo>
                  <a:pt x="798715" y="24477"/>
                </a:lnTo>
                <a:lnTo>
                  <a:pt x="818254" y="44344"/>
                </a:lnTo>
                <a:lnTo>
                  <a:pt x="815507" y="55181"/>
                </a:lnTo>
                <a:lnTo>
                  <a:pt x="808968" y="61093"/>
                </a:lnTo>
                <a:lnTo>
                  <a:pt x="801438" y="63512"/>
                </a:lnTo>
                <a:lnTo>
                  <a:pt x="795672" y="64050"/>
                </a:lnTo>
                <a:lnTo>
                  <a:pt x="791096" y="64228"/>
                </a:lnTo>
                <a:lnTo>
                  <a:pt x="787976" y="64406"/>
                </a:lnTo>
                <a:lnTo>
                  <a:pt x="836824" y="64406"/>
                </a:lnTo>
                <a:lnTo>
                  <a:pt x="839793" y="59957"/>
                </a:lnTo>
                <a:lnTo>
                  <a:pt x="842728" y="44344"/>
                </a:lnTo>
                <a:lnTo>
                  <a:pt x="841631" y="33980"/>
                </a:lnTo>
                <a:lnTo>
                  <a:pt x="838617" y="25300"/>
                </a:lnTo>
                <a:lnTo>
                  <a:pt x="837829" y="24062"/>
                </a:lnTo>
                <a:close/>
              </a:path>
              <a:path w="1036955" h="135890">
                <a:moveTo>
                  <a:pt x="893480" y="93798"/>
                </a:moveTo>
                <a:lnTo>
                  <a:pt x="873209" y="108038"/>
                </a:lnTo>
                <a:lnTo>
                  <a:pt x="881305" y="118106"/>
                </a:lnTo>
                <a:lnTo>
                  <a:pt x="890317" y="125171"/>
                </a:lnTo>
                <a:lnTo>
                  <a:pt x="899122" y="129775"/>
                </a:lnTo>
                <a:lnTo>
                  <a:pt x="906600" y="132456"/>
                </a:lnTo>
                <a:lnTo>
                  <a:pt x="914432" y="134645"/>
                </a:lnTo>
                <a:lnTo>
                  <a:pt x="922485" y="135388"/>
                </a:lnTo>
                <a:lnTo>
                  <a:pt x="929594" y="135388"/>
                </a:lnTo>
                <a:lnTo>
                  <a:pt x="949703" y="133071"/>
                </a:lnTo>
                <a:lnTo>
                  <a:pt x="967225" y="125759"/>
                </a:lnTo>
                <a:lnTo>
                  <a:pt x="979207" y="113326"/>
                </a:lnTo>
                <a:lnTo>
                  <a:pt x="933427" y="113326"/>
                </a:lnTo>
                <a:lnTo>
                  <a:pt x="916137" y="110945"/>
                </a:lnTo>
                <a:lnTo>
                  <a:pt x="904403" y="105348"/>
                </a:lnTo>
                <a:lnTo>
                  <a:pt x="897194" y="98859"/>
                </a:lnTo>
                <a:lnTo>
                  <a:pt x="893480" y="93798"/>
                </a:lnTo>
                <a:close/>
              </a:path>
              <a:path w="1036955" h="135890">
                <a:moveTo>
                  <a:pt x="931071" y="0"/>
                </a:moveTo>
                <a:lnTo>
                  <a:pt x="910316" y="2834"/>
                </a:lnTo>
                <a:lnTo>
                  <a:pt x="894230" y="10901"/>
                </a:lnTo>
                <a:lnTo>
                  <a:pt x="883832" y="23549"/>
                </a:lnTo>
                <a:lnTo>
                  <a:pt x="880140" y="40124"/>
                </a:lnTo>
                <a:lnTo>
                  <a:pt x="882712" y="53733"/>
                </a:lnTo>
                <a:lnTo>
                  <a:pt x="909898" y="74280"/>
                </a:lnTo>
                <a:lnTo>
                  <a:pt x="918087" y="76280"/>
                </a:lnTo>
                <a:lnTo>
                  <a:pt x="933605" y="79568"/>
                </a:lnTo>
                <a:lnTo>
                  <a:pt x="945301" y="82290"/>
                </a:lnTo>
                <a:lnTo>
                  <a:pt x="945657" y="82468"/>
                </a:lnTo>
                <a:lnTo>
                  <a:pt x="948588" y="83578"/>
                </a:lnTo>
                <a:lnTo>
                  <a:pt x="952599" y="85222"/>
                </a:lnTo>
                <a:lnTo>
                  <a:pt x="958243" y="88154"/>
                </a:lnTo>
                <a:lnTo>
                  <a:pt x="958243" y="100740"/>
                </a:lnTo>
                <a:lnTo>
                  <a:pt x="956599" y="107316"/>
                </a:lnTo>
                <a:lnTo>
                  <a:pt x="947311" y="111148"/>
                </a:lnTo>
                <a:lnTo>
                  <a:pt x="942735" y="112970"/>
                </a:lnTo>
                <a:lnTo>
                  <a:pt x="938002" y="113326"/>
                </a:lnTo>
                <a:lnTo>
                  <a:pt x="979207" y="113326"/>
                </a:lnTo>
                <a:lnTo>
                  <a:pt x="979610" y="112908"/>
                </a:lnTo>
                <a:lnTo>
                  <a:pt x="984305" y="93976"/>
                </a:lnTo>
                <a:lnTo>
                  <a:pt x="980220" y="76869"/>
                </a:lnTo>
                <a:lnTo>
                  <a:pt x="942536" y="55642"/>
                </a:lnTo>
                <a:lnTo>
                  <a:pt x="920598" y="50938"/>
                </a:lnTo>
                <a:lnTo>
                  <a:pt x="912982" y="48342"/>
                </a:lnTo>
                <a:lnTo>
                  <a:pt x="907558" y="44103"/>
                </a:lnTo>
                <a:lnTo>
                  <a:pt x="905490" y="37402"/>
                </a:lnTo>
                <a:lnTo>
                  <a:pt x="907464" y="30788"/>
                </a:lnTo>
                <a:lnTo>
                  <a:pt x="912778" y="25855"/>
                </a:lnTo>
                <a:lnTo>
                  <a:pt x="920518" y="22771"/>
                </a:lnTo>
                <a:lnTo>
                  <a:pt x="929772" y="21706"/>
                </a:lnTo>
                <a:lnTo>
                  <a:pt x="979109" y="21706"/>
                </a:lnTo>
                <a:lnTo>
                  <a:pt x="974840" y="16764"/>
                </a:lnTo>
                <a:lnTo>
                  <a:pt x="963961" y="8383"/>
                </a:lnTo>
                <a:lnTo>
                  <a:pt x="949590" y="2328"/>
                </a:lnTo>
                <a:lnTo>
                  <a:pt x="931071" y="0"/>
                </a:lnTo>
                <a:close/>
              </a:path>
              <a:path w="1036955" h="135890">
                <a:moveTo>
                  <a:pt x="979109" y="21706"/>
                </a:moveTo>
                <a:lnTo>
                  <a:pt x="929772" y="21706"/>
                </a:lnTo>
                <a:lnTo>
                  <a:pt x="943086" y="23800"/>
                </a:lnTo>
                <a:lnTo>
                  <a:pt x="952580" y="28889"/>
                </a:lnTo>
                <a:lnTo>
                  <a:pt x="959024" y="35179"/>
                </a:lnTo>
                <a:lnTo>
                  <a:pt x="963185" y="40878"/>
                </a:lnTo>
                <a:lnTo>
                  <a:pt x="982881" y="26072"/>
                </a:lnTo>
                <a:lnTo>
                  <a:pt x="979109" y="21706"/>
                </a:lnTo>
                <a:close/>
              </a:path>
              <a:path w="1036955" h="135890">
                <a:moveTo>
                  <a:pt x="1036355" y="3287"/>
                </a:moveTo>
                <a:lnTo>
                  <a:pt x="1012639" y="3287"/>
                </a:lnTo>
                <a:lnTo>
                  <a:pt x="1012639" y="28648"/>
                </a:lnTo>
                <a:lnTo>
                  <a:pt x="1023769" y="28648"/>
                </a:lnTo>
                <a:lnTo>
                  <a:pt x="1023769" y="40878"/>
                </a:lnTo>
                <a:lnTo>
                  <a:pt x="1013927" y="43768"/>
                </a:lnTo>
                <a:lnTo>
                  <a:pt x="1013927" y="53464"/>
                </a:lnTo>
                <a:lnTo>
                  <a:pt x="1018461" y="53066"/>
                </a:lnTo>
                <a:lnTo>
                  <a:pt x="1026649" y="52176"/>
                </a:lnTo>
                <a:lnTo>
                  <a:pt x="1036355" y="40124"/>
                </a:lnTo>
                <a:lnTo>
                  <a:pt x="1036355" y="3287"/>
                </a:lnTo>
                <a:close/>
              </a:path>
            </a:pathLst>
          </a:custGeom>
          <a:solidFill>
            <a:srgbClr val="010202"/>
          </a:solidFill>
        </p:spPr>
        <p:txBody>
          <a:bodyPr wrap="square" lIns="0" tIns="0" rIns="0" bIns="0" rtlCol="0"/>
          <a:lstStyle/>
          <a:p>
            <a:endParaRPr/>
          </a:p>
        </p:txBody>
      </p:sp>
      <p:sp>
        <p:nvSpPr>
          <p:cNvPr id="6" name="object 6"/>
          <p:cNvSpPr/>
          <p:nvPr/>
        </p:nvSpPr>
        <p:spPr>
          <a:xfrm>
            <a:off x="17863339" y="10018455"/>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10" y="3287"/>
                </a:lnTo>
                <a:lnTo>
                  <a:pt x="133210" y="132100"/>
                </a:lnTo>
                <a:lnTo>
                  <a:pt x="157105" y="132100"/>
                </a:lnTo>
                <a:lnTo>
                  <a:pt x="157105" y="84290"/>
                </a:lnTo>
                <a:lnTo>
                  <a:pt x="205618" y="84290"/>
                </a:lnTo>
                <a:lnTo>
                  <a:pt x="203135" y="79746"/>
                </a:lnTo>
                <a:lnTo>
                  <a:pt x="210164" y="76742"/>
                </a:lnTo>
                <a:lnTo>
                  <a:pt x="218522" y="70452"/>
                </a:lnTo>
                <a:lnTo>
                  <a:pt x="222549" y="64406"/>
                </a:lnTo>
                <a:lnTo>
                  <a:pt x="157105" y="64406"/>
                </a:lnTo>
                <a:lnTo>
                  <a:pt x="157105" y="24062"/>
                </a:lnTo>
                <a:lnTo>
                  <a:pt x="223567" y="24062"/>
                </a:lnTo>
                <a:lnTo>
                  <a:pt x="219851" y="18201"/>
                </a:lnTo>
                <a:lnTo>
                  <a:pt x="214255" y="12586"/>
                </a:lnTo>
                <a:lnTo>
                  <a:pt x="205651" y="7310"/>
                </a:lnTo>
                <a:lnTo>
                  <a:pt x="196459" y="4583"/>
                </a:lnTo>
                <a:lnTo>
                  <a:pt x="186169"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7" y="24062"/>
                </a:moveTo>
                <a:lnTo>
                  <a:pt x="168256" y="24062"/>
                </a:lnTo>
                <a:lnTo>
                  <a:pt x="177536" y="24131"/>
                </a:lnTo>
                <a:lnTo>
                  <a:pt x="184449" y="24477"/>
                </a:lnTo>
                <a:lnTo>
                  <a:pt x="203980" y="44344"/>
                </a:lnTo>
                <a:lnTo>
                  <a:pt x="201233" y="55181"/>
                </a:lnTo>
                <a:lnTo>
                  <a:pt x="194693" y="61093"/>
                </a:lnTo>
                <a:lnTo>
                  <a:pt x="187159" y="63512"/>
                </a:lnTo>
                <a:lnTo>
                  <a:pt x="181387" y="64050"/>
                </a:lnTo>
                <a:lnTo>
                  <a:pt x="176842" y="64228"/>
                </a:lnTo>
                <a:lnTo>
                  <a:pt x="173732" y="64406"/>
                </a:lnTo>
                <a:lnTo>
                  <a:pt x="222549" y="64406"/>
                </a:lnTo>
                <a:lnTo>
                  <a:pt x="225513" y="59957"/>
                </a:lnTo>
                <a:lnTo>
                  <a:pt x="228443" y="44344"/>
                </a:lnTo>
                <a:lnTo>
                  <a:pt x="227352" y="33980"/>
                </a:lnTo>
                <a:lnTo>
                  <a:pt x="224353" y="25300"/>
                </a:lnTo>
                <a:lnTo>
                  <a:pt x="223567" y="24062"/>
                </a:lnTo>
                <a:close/>
              </a:path>
              <a:path w="1236344" h="135890">
                <a:moveTo>
                  <a:pt x="328471" y="3287"/>
                </a:moveTo>
                <a:lnTo>
                  <a:pt x="301111" y="3287"/>
                </a:lnTo>
                <a:lnTo>
                  <a:pt x="257667" y="132100"/>
                </a:lnTo>
                <a:lnTo>
                  <a:pt x="283415" y="132100"/>
                </a:lnTo>
                <a:lnTo>
                  <a:pt x="290881" y="106928"/>
                </a:lnTo>
                <a:lnTo>
                  <a:pt x="363838" y="106928"/>
                </a:lnTo>
                <a:lnTo>
                  <a:pt x="356685" y="85965"/>
                </a:lnTo>
                <a:lnTo>
                  <a:pt x="297257" y="85965"/>
                </a:lnTo>
                <a:lnTo>
                  <a:pt x="315131" y="26637"/>
                </a:lnTo>
                <a:lnTo>
                  <a:pt x="336439" y="26637"/>
                </a:lnTo>
                <a:lnTo>
                  <a:pt x="328471" y="3287"/>
                </a:lnTo>
                <a:close/>
              </a:path>
              <a:path w="1236344" h="135890">
                <a:moveTo>
                  <a:pt x="363838" y="106928"/>
                </a:moveTo>
                <a:lnTo>
                  <a:pt x="339235" y="106928"/>
                </a:lnTo>
                <a:lnTo>
                  <a:pt x="346711" y="132100"/>
                </a:lnTo>
                <a:lnTo>
                  <a:pt x="372428" y="132100"/>
                </a:lnTo>
                <a:lnTo>
                  <a:pt x="363838" y="106928"/>
                </a:lnTo>
                <a:close/>
              </a:path>
              <a:path w="1236344" h="135890">
                <a:moveTo>
                  <a:pt x="336439" y="26637"/>
                </a:moveTo>
                <a:lnTo>
                  <a:pt x="315131" y="26637"/>
                </a:lnTo>
                <a:lnTo>
                  <a:pt x="332827" y="85965"/>
                </a:lnTo>
                <a:lnTo>
                  <a:pt x="356685" y="85965"/>
                </a:lnTo>
                <a:lnTo>
                  <a:pt x="336439" y="26637"/>
                </a:lnTo>
                <a:close/>
              </a:path>
              <a:path w="1236344" h="135890">
                <a:moveTo>
                  <a:pt x="431002" y="3287"/>
                </a:moveTo>
                <a:lnTo>
                  <a:pt x="409327" y="3287"/>
                </a:lnTo>
                <a:lnTo>
                  <a:pt x="409327" y="132100"/>
                </a:lnTo>
                <a:lnTo>
                  <a:pt x="432834" y="132100"/>
                </a:lnTo>
                <a:lnTo>
                  <a:pt x="431400" y="41799"/>
                </a:lnTo>
                <a:lnTo>
                  <a:pt x="455094" y="41799"/>
                </a:lnTo>
                <a:lnTo>
                  <a:pt x="431002" y="3287"/>
                </a:lnTo>
                <a:close/>
              </a:path>
              <a:path w="1236344" h="135890">
                <a:moveTo>
                  <a:pt x="455094" y="41799"/>
                </a:moveTo>
                <a:lnTo>
                  <a:pt x="431400" y="41799"/>
                </a:lnTo>
                <a:lnTo>
                  <a:pt x="487786" y="132100"/>
                </a:lnTo>
                <a:lnTo>
                  <a:pt x="508759" y="132100"/>
                </a:lnTo>
                <a:lnTo>
                  <a:pt x="508759" y="94342"/>
                </a:lnTo>
                <a:lnTo>
                  <a:pt x="487964" y="94342"/>
                </a:lnTo>
                <a:lnTo>
                  <a:pt x="455094" y="41799"/>
                </a:lnTo>
                <a:close/>
              </a:path>
              <a:path w="1236344" h="135890">
                <a:moveTo>
                  <a:pt x="508759" y="3287"/>
                </a:moveTo>
                <a:lnTo>
                  <a:pt x="485042" y="3287"/>
                </a:lnTo>
                <a:lnTo>
                  <a:pt x="487964" y="94342"/>
                </a:lnTo>
                <a:lnTo>
                  <a:pt x="508759" y="94342"/>
                </a:lnTo>
                <a:lnTo>
                  <a:pt x="508759" y="3287"/>
                </a:lnTo>
                <a:close/>
              </a:path>
              <a:path w="1236344" h="135890">
                <a:moveTo>
                  <a:pt x="575731" y="93798"/>
                </a:moveTo>
                <a:lnTo>
                  <a:pt x="555490" y="108038"/>
                </a:lnTo>
                <a:lnTo>
                  <a:pt x="563568" y="118106"/>
                </a:lnTo>
                <a:lnTo>
                  <a:pt x="572571" y="125171"/>
                </a:lnTo>
                <a:lnTo>
                  <a:pt x="581373" y="129775"/>
                </a:lnTo>
                <a:lnTo>
                  <a:pt x="588851" y="132456"/>
                </a:lnTo>
                <a:lnTo>
                  <a:pt x="596725" y="134645"/>
                </a:lnTo>
                <a:lnTo>
                  <a:pt x="604735" y="135388"/>
                </a:lnTo>
                <a:lnTo>
                  <a:pt x="611845" y="135388"/>
                </a:lnTo>
                <a:lnTo>
                  <a:pt x="631960" y="133071"/>
                </a:lnTo>
                <a:lnTo>
                  <a:pt x="649497" y="125759"/>
                </a:lnTo>
                <a:lnTo>
                  <a:pt x="661492" y="113326"/>
                </a:lnTo>
                <a:lnTo>
                  <a:pt x="615719" y="113326"/>
                </a:lnTo>
                <a:lnTo>
                  <a:pt x="598423" y="110945"/>
                </a:lnTo>
                <a:lnTo>
                  <a:pt x="586682" y="105348"/>
                </a:lnTo>
                <a:lnTo>
                  <a:pt x="579462" y="98859"/>
                </a:lnTo>
                <a:lnTo>
                  <a:pt x="575731" y="93798"/>
                </a:lnTo>
                <a:close/>
              </a:path>
              <a:path w="1236344" h="135890">
                <a:moveTo>
                  <a:pt x="613321" y="0"/>
                </a:moveTo>
                <a:lnTo>
                  <a:pt x="592590" y="2834"/>
                </a:lnTo>
                <a:lnTo>
                  <a:pt x="576517" y="10901"/>
                </a:lnTo>
                <a:lnTo>
                  <a:pt x="566124" y="23549"/>
                </a:lnTo>
                <a:lnTo>
                  <a:pt x="562433" y="40124"/>
                </a:lnTo>
                <a:lnTo>
                  <a:pt x="564998" y="53733"/>
                </a:lnTo>
                <a:lnTo>
                  <a:pt x="592149" y="74280"/>
                </a:lnTo>
                <a:lnTo>
                  <a:pt x="600379" y="76280"/>
                </a:lnTo>
                <a:lnTo>
                  <a:pt x="615897" y="79568"/>
                </a:lnTo>
                <a:lnTo>
                  <a:pt x="627551" y="82290"/>
                </a:lnTo>
                <a:lnTo>
                  <a:pt x="627949" y="82468"/>
                </a:lnTo>
                <a:lnTo>
                  <a:pt x="630839" y="83578"/>
                </a:lnTo>
                <a:lnTo>
                  <a:pt x="634881" y="85222"/>
                </a:lnTo>
                <a:lnTo>
                  <a:pt x="640524" y="88154"/>
                </a:lnTo>
                <a:lnTo>
                  <a:pt x="640524" y="100740"/>
                </a:lnTo>
                <a:lnTo>
                  <a:pt x="638891" y="107316"/>
                </a:lnTo>
                <a:lnTo>
                  <a:pt x="629561" y="111148"/>
                </a:lnTo>
                <a:lnTo>
                  <a:pt x="625007" y="112970"/>
                </a:lnTo>
                <a:lnTo>
                  <a:pt x="620253" y="113326"/>
                </a:lnTo>
                <a:lnTo>
                  <a:pt x="661492" y="113326"/>
                </a:lnTo>
                <a:lnTo>
                  <a:pt x="661895" y="112908"/>
                </a:lnTo>
                <a:lnTo>
                  <a:pt x="666597" y="93976"/>
                </a:lnTo>
                <a:lnTo>
                  <a:pt x="662511" y="76867"/>
                </a:lnTo>
                <a:lnTo>
                  <a:pt x="624829" y="55642"/>
                </a:lnTo>
                <a:lnTo>
                  <a:pt x="602850" y="50938"/>
                </a:lnTo>
                <a:lnTo>
                  <a:pt x="595238" y="48342"/>
                </a:lnTo>
                <a:lnTo>
                  <a:pt x="589817" y="44103"/>
                </a:lnTo>
                <a:lnTo>
                  <a:pt x="587751" y="37402"/>
                </a:lnTo>
                <a:lnTo>
                  <a:pt x="589724" y="30788"/>
                </a:lnTo>
                <a:lnTo>
                  <a:pt x="595034" y="25855"/>
                </a:lnTo>
                <a:lnTo>
                  <a:pt x="602770" y="22771"/>
                </a:lnTo>
                <a:lnTo>
                  <a:pt x="612023" y="21706"/>
                </a:lnTo>
                <a:lnTo>
                  <a:pt x="661363" y="21706"/>
                </a:lnTo>
                <a:lnTo>
                  <a:pt x="657095" y="16759"/>
                </a:lnTo>
                <a:lnTo>
                  <a:pt x="646215" y="8379"/>
                </a:lnTo>
                <a:lnTo>
                  <a:pt x="631842" y="2327"/>
                </a:lnTo>
                <a:lnTo>
                  <a:pt x="613321" y="0"/>
                </a:lnTo>
                <a:close/>
              </a:path>
              <a:path w="1236344" h="135890">
                <a:moveTo>
                  <a:pt x="661363" y="21706"/>
                </a:moveTo>
                <a:lnTo>
                  <a:pt x="612023" y="21706"/>
                </a:lnTo>
                <a:lnTo>
                  <a:pt x="625336" y="23800"/>
                </a:lnTo>
                <a:lnTo>
                  <a:pt x="634831" y="28889"/>
                </a:lnTo>
                <a:lnTo>
                  <a:pt x="641275" y="35179"/>
                </a:lnTo>
                <a:lnTo>
                  <a:pt x="645435" y="40878"/>
                </a:lnTo>
                <a:lnTo>
                  <a:pt x="665131" y="26072"/>
                </a:lnTo>
                <a:lnTo>
                  <a:pt x="661363" y="21706"/>
                </a:lnTo>
                <a:close/>
              </a:path>
              <a:path w="1236344" h="135890">
                <a:moveTo>
                  <a:pt x="773714" y="3287"/>
                </a:moveTo>
                <a:lnTo>
                  <a:pt x="715705" y="3287"/>
                </a:lnTo>
                <a:lnTo>
                  <a:pt x="715705" y="132100"/>
                </a:lnTo>
                <a:lnTo>
                  <a:pt x="739956" y="132100"/>
                </a:lnTo>
                <a:lnTo>
                  <a:pt x="739956" y="88468"/>
                </a:lnTo>
                <a:lnTo>
                  <a:pt x="773358" y="88468"/>
                </a:lnTo>
                <a:lnTo>
                  <a:pt x="780468" y="86824"/>
                </a:lnTo>
                <a:lnTo>
                  <a:pt x="795019" y="80742"/>
                </a:lnTo>
                <a:lnTo>
                  <a:pt x="804602" y="71026"/>
                </a:lnTo>
                <a:lnTo>
                  <a:pt x="805658" y="68626"/>
                </a:lnTo>
                <a:lnTo>
                  <a:pt x="739956" y="68626"/>
                </a:lnTo>
                <a:lnTo>
                  <a:pt x="739956" y="23884"/>
                </a:lnTo>
                <a:lnTo>
                  <a:pt x="805192" y="23884"/>
                </a:lnTo>
                <a:lnTo>
                  <a:pt x="801072" y="17241"/>
                </a:lnTo>
                <a:lnTo>
                  <a:pt x="791260" y="9470"/>
                </a:lnTo>
                <a:lnTo>
                  <a:pt x="781222" y="5287"/>
                </a:lnTo>
                <a:lnTo>
                  <a:pt x="773714" y="3287"/>
                </a:lnTo>
                <a:close/>
              </a:path>
              <a:path w="1236344" h="135890">
                <a:moveTo>
                  <a:pt x="805192" y="23884"/>
                </a:moveTo>
                <a:lnTo>
                  <a:pt x="766060" y="23884"/>
                </a:lnTo>
                <a:lnTo>
                  <a:pt x="774458" y="24062"/>
                </a:lnTo>
                <a:lnTo>
                  <a:pt x="780549" y="29255"/>
                </a:lnTo>
                <a:lnTo>
                  <a:pt x="782688" y="31182"/>
                </a:lnTo>
                <a:lnTo>
                  <a:pt x="786876" y="36114"/>
                </a:lnTo>
                <a:lnTo>
                  <a:pt x="786835" y="46166"/>
                </a:lnTo>
                <a:lnTo>
                  <a:pt x="766782" y="68626"/>
                </a:lnTo>
                <a:lnTo>
                  <a:pt x="805658" y="68626"/>
                </a:lnTo>
                <a:lnTo>
                  <a:pt x="809872" y="59044"/>
                </a:lnTo>
                <a:lnTo>
                  <a:pt x="811483" y="46166"/>
                </a:lnTo>
                <a:lnTo>
                  <a:pt x="808524" y="29255"/>
                </a:lnTo>
                <a:lnTo>
                  <a:pt x="805192" y="23884"/>
                </a:lnTo>
                <a:close/>
              </a:path>
              <a:path w="1236344" h="135890">
                <a:moveTo>
                  <a:pt x="909323" y="0"/>
                </a:moveTo>
                <a:lnTo>
                  <a:pt x="884776" y="5062"/>
                </a:lnTo>
                <a:lnTo>
                  <a:pt x="865156" y="19156"/>
                </a:lnTo>
                <a:lnTo>
                  <a:pt x="852150" y="40640"/>
                </a:lnTo>
                <a:lnTo>
                  <a:pt x="847440" y="67872"/>
                </a:lnTo>
                <a:lnTo>
                  <a:pt x="848323" y="80117"/>
                </a:lnTo>
                <a:lnTo>
                  <a:pt x="864581" y="115692"/>
                </a:lnTo>
                <a:lnTo>
                  <a:pt x="908925" y="135388"/>
                </a:lnTo>
                <a:lnTo>
                  <a:pt x="935311" y="129995"/>
                </a:lnTo>
                <a:lnTo>
                  <a:pt x="954741" y="115366"/>
                </a:lnTo>
                <a:lnTo>
                  <a:pt x="955981" y="113148"/>
                </a:lnTo>
                <a:lnTo>
                  <a:pt x="909679" y="113148"/>
                </a:lnTo>
                <a:lnTo>
                  <a:pt x="894823" y="109985"/>
                </a:lnTo>
                <a:lnTo>
                  <a:pt x="882956" y="100847"/>
                </a:lnTo>
                <a:lnTo>
                  <a:pt x="875092" y="86264"/>
                </a:lnTo>
                <a:lnTo>
                  <a:pt x="872245" y="66762"/>
                </a:lnTo>
                <a:lnTo>
                  <a:pt x="874902" y="48464"/>
                </a:lnTo>
                <a:lnTo>
                  <a:pt x="882405" y="34356"/>
                </a:lnTo>
                <a:lnTo>
                  <a:pt x="894050" y="25275"/>
                </a:lnTo>
                <a:lnTo>
                  <a:pt x="909134" y="22062"/>
                </a:lnTo>
                <a:lnTo>
                  <a:pt x="955238" y="22062"/>
                </a:lnTo>
                <a:lnTo>
                  <a:pt x="952192" y="17351"/>
                </a:lnTo>
                <a:lnTo>
                  <a:pt x="932454" y="4391"/>
                </a:lnTo>
                <a:lnTo>
                  <a:pt x="909323" y="0"/>
                </a:lnTo>
                <a:close/>
              </a:path>
              <a:path w="1236344" h="135890">
                <a:moveTo>
                  <a:pt x="955238" y="22062"/>
                </a:moveTo>
                <a:lnTo>
                  <a:pt x="909134" y="22062"/>
                </a:lnTo>
                <a:lnTo>
                  <a:pt x="925815" y="26076"/>
                </a:lnTo>
                <a:lnTo>
                  <a:pt x="937737" y="36799"/>
                </a:lnTo>
                <a:lnTo>
                  <a:pt x="944799" y="52250"/>
                </a:lnTo>
                <a:lnTo>
                  <a:pt x="946903" y="70448"/>
                </a:lnTo>
                <a:lnTo>
                  <a:pt x="943118" y="90199"/>
                </a:lnTo>
                <a:lnTo>
                  <a:pt x="934110" y="103424"/>
                </a:lnTo>
                <a:lnTo>
                  <a:pt x="922192" y="110836"/>
                </a:lnTo>
                <a:lnTo>
                  <a:pt x="909679" y="113148"/>
                </a:lnTo>
                <a:lnTo>
                  <a:pt x="955981" y="113148"/>
                </a:lnTo>
                <a:lnTo>
                  <a:pt x="966777" y="93825"/>
                </a:lnTo>
                <a:lnTo>
                  <a:pt x="970975" y="67694"/>
                </a:lnTo>
                <a:lnTo>
                  <a:pt x="965908" y="38559"/>
                </a:lnTo>
                <a:lnTo>
                  <a:pt x="955238" y="22062"/>
                </a:lnTo>
                <a:close/>
              </a:path>
              <a:path w="1236344" h="135890">
                <a:moveTo>
                  <a:pt x="1055308" y="3287"/>
                </a:moveTo>
                <a:lnTo>
                  <a:pt x="1014241" y="3287"/>
                </a:lnTo>
                <a:lnTo>
                  <a:pt x="1014241" y="132100"/>
                </a:lnTo>
                <a:lnTo>
                  <a:pt x="1038135" y="132100"/>
                </a:lnTo>
                <a:lnTo>
                  <a:pt x="1038135" y="84290"/>
                </a:lnTo>
                <a:lnTo>
                  <a:pt x="1086610" y="84290"/>
                </a:lnTo>
                <a:lnTo>
                  <a:pt x="1084124" y="79746"/>
                </a:lnTo>
                <a:lnTo>
                  <a:pt x="1091163" y="76742"/>
                </a:lnTo>
                <a:lnTo>
                  <a:pt x="1099535" y="70452"/>
                </a:lnTo>
                <a:lnTo>
                  <a:pt x="1103570" y="64406"/>
                </a:lnTo>
                <a:lnTo>
                  <a:pt x="1038135" y="64406"/>
                </a:lnTo>
                <a:lnTo>
                  <a:pt x="1038135" y="24062"/>
                </a:lnTo>
                <a:lnTo>
                  <a:pt x="1104589" y="24062"/>
                </a:lnTo>
                <a:lnTo>
                  <a:pt x="1100864" y="18201"/>
                </a:lnTo>
                <a:lnTo>
                  <a:pt x="1095254" y="12586"/>
                </a:lnTo>
                <a:lnTo>
                  <a:pt x="1086655" y="7310"/>
                </a:lnTo>
                <a:lnTo>
                  <a:pt x="1077476" y="4583"/>
                </a:lnTo>
                <a:lnTo>
                  <a:pt x="1067199" y="3533"/>
                </a:lnTo>
                <a:lnTo>
                  <a:pt x="1055308" y="3287"/>
                </a:lnTo>
                <a:close/>
              </a:path>
              <a:path w="1236344" h="135890">
                <a:moveTo>
                  <a:pt x="1086610" y="84290"/>
                </a:moveTo>
                <a:lnTo>
                  <a:pt x="1059664" y="84290"/>
                </a:lnTo>
                <a:lnTo>
                  <a:pt x="1085233" y="132100"/>
                </a:lnTo>
                <a:lnTo>
                  <a:pt x="1112772" y="132100"/>
                </a:lnTo>
                <a:lnTo>
                  <a:pt x="1086610" y="84290"/>
                </a:lnTo>
                <a:close/>
              </a:path>
              <a:path w="1236344" h="135890">
                <a:moveTo>
                  <a:pt x="1104589" y="24062"/>
                </a:moveTo>
                <a:lnTo>
                  <a:pt x="1049256" y="24062"/>
                </a:lnTo>
                <a:lnTo>
                  <a:pt x="1058538" y="24131"/>
                </a:lnTo>
                <a:lnTo>
                  <a:pt x="1065461" y="24477"/>
                </a:lnTo>
                <a:lnTo>
                  <a:pt x="1085010" y="44344"/>
                </a:lnTo>
                <a:lnTo>
                  <a:pt x="1082262" y="55181"/>
                </a:lnTo>
                <a:lnTo>
                  <a:pt x="1075719" y="61093"/>
                </a:lnTo>
                <a:lnTo>
                  <a:pt x="1068185" y="63512"/>
                </a:lnTo>
                <a:lnTo>
                  <a:pt x="1062417" y="64050"/>
                </a:lnTo>
                <a:lnTo>
                  <a:pt x="1057842" y="64228"/>
                </a:lnTo>
                <a:lnTo>
                  <a:pt x="1054732" y="64406"/>
                </a:lnTo>
                <a:lnTo>
                  <a:pt x="1103570" y="64406"/>
                </a:lnTo>
                <a:lnTo>
                  <a:pt x="1106539" y="59957"/>
                </a:lnTo>
                <a:lnTo>
                  <a:pt x="1109474" y="44344"/>
                </a:lnTo>
                <a:lnTo>
                  <a:pt x="1108381" y="33980"/>
                </a:lnTo>
                <a:lnTo>
                  <a:pt x="1105376" y="25300"/>
                </a:lnTo>
                <a:lnTo>
                  <a:pt x="1104589" y="24062"/>
                </a:lnTo>
                <a:close/>
              </a:path>
              <a:path w="1236344" h="135890">
                <a:moveTo>
                  <a:pt x="1200539" y="25172"/>
                </a:moveTo>
                <a:lnTo>
                  <a:pt x="1176456" y="25172"/>
                </a:lnTo>
                <a:lnTo>
                  <a:pt x="1176456" y="132100"/>
                </a:lnTo>
                <a:lnTo>
                  <a:pt x="1200539" y="132100"/>
                </a:lnTo>
                <a:lnTo>
                  <a:pt x="1200539" y="25172"/>
                </a:lnTo>
                <a:close/>
              </a:path>
              <a:path w="1236344" h="135890">
                <a:moveTo>
                  <a:pt x="1236108" y="3287"/>
                </a:moveTo>
                <a:lnTo>
                  <a:pt x="1141630" y="3287"/>
                </a:lnTo>
                <a:lnTo>
                  <a:pt x="1141630" y="25172"/>
                </a:lnTo>
                <a:lnTo>
                  <a:pt x="1236108" y="25172"/>
                </a:lnTo>
                <a:lnTo>
                  <a:pt x="1236108" y="3287"/>
                </a:lnTo>
                <a:close/>
              </a:path>
            </a:pathLst>
          </a:custGeom>
          <a:solidFill>
            <a:srgbClr val="010202"/>
          </a:solidFill>
        </p:spPr>
        <p:txBody>
          <a:bodyPr wrap="square" lIns="0" tIns="0" rIns="0" bIns="0" rtlCol="0"/>
          <a:lstStyle/>
          <a:p>
            <a:endParaRPr/>
          </a:p>
        </p:txBody>
      </p:sp>
      <p:sp>
        <p:nvSpPr>
          <p:cNvPr id="7" name="object 7"/>
          <p:cNvSpPr/>
          <p:nvPr/>
        </p:nvSpPr>
        <p:spPr>
          <a:xfrm>
            <a:off x="17873749" y="9829344"/>
            <a:ext cx="1567180" cy="135890"/>
          </a:xfrm>
          <a:custGeom>
            <a:avLst/>
            <a:gdLst/>
            <a:ahLst/>
            <a:cxnLst/>
            <a:rect l="l" t="t" r="r" b="b"/>
            <a:pathLst>
              <a:path w="1567180" h="135890">
                <a:moveTo>
                  <a:pt x="23716" y="3298"/>
                </a:moveTo>
                <a:lnTo>
                  <a:pt x="0" y="3298"/>
                </a:lnTo>
                <a:lnTo>
                  <a:pt x="0" y="132111"/>
                </a:lnTo>
                <a:lnTo>
                  <a:pt x="23716" y="132111"/>
                </a:lnTo>
                <a:lnTo>
                  <a:pt x="23716" y="3298"/>
                </a:lnTo>
                <a:close/>
              </a:path>
              <a:path w="1567180" h="135890">
                <a:moveTo>
                  <a:pt x="97630" y="3298"/>
                </a:moveTo>
                <a:lnTo>
                  <a:pt x="75924" y="3298"/>
                </a:lnTo>
                <a:lnTo>
                  <a:pt x="75924" y="132111"/>
                </a:lnTo>
                <a:lnTo>
                  <a:pt x="99452" y="132111"/>
                </a:lnTo>
                <a:lnTo>
                  <a:pt x="97986" y="41768"/>
                </a:lnTo>
                <a:lnTo>
                  <a:pt x="121694" y="41768"/>
                </a:lnTo>
                <a:lnTo>
                  <a:pt x="97630" y="3298"/>
                </a:lnTo>
                <a:close/>
              </a:path>
              <a:path w="1567180" h="135890">
                <a:moveTo>
                  <a:pt x="121694" y="41768"/>
                </a:moveTo>
                <a:lnTo>
                  <a:pt x="97986" y="41768"/>
                </a:lnTo>
                <a:lnTo>
                  <a:pt x="154382" y="132111"/>
                </a:lnTo>
                <a:lnTo>
                  <a:pt x="175334" y="132111"/>
                </a:lnTo>
                <a:lnTo>
                  <a:pt x="175334" y="94311"/>
                </a:lnTo>
                <a:lnTo>
                  <a:pt x="154560" y="94311"/>
                </a:lnTo>
                <a:lnTo>
                  <a:pt x="121694" y="41768"/>
                </a:lnTo>
                <a:close/>
              </a:path>
              <a:path w="1567180" h="135890">
                <a:moveTo>
                  <a:pt x="175334" y="3298"/>
                </a:moveTo>
                <a:lnTo>
                  <a:pt x="151660" y="3298"/>
                </a:lnTo>
                <a:lnTo>
                  <a:pt x="154560" y="94311"/>
                </a:lnTo>
                <a:lnTo>
                  <a:pt x="175334" y="94311"/>
                </a:lnTo>
                <a:lnTo>
                  <a:pt x="175334" y="3298"/>
                </a:lnTo>
                <a:close/>
              </a:path>
              <a:path w="1567180" h="135890">
                <a:moveTo>
                  <a:pt x="267855" y="25140"/>
                </a:moveTo>
                <a:lnTo>
                  <a:pt x="243783" y="25140"/>
                </a:lnTo>
                <a:lnTo>
                  <a:pt x="243783" y="132111"/>
                </a:lnTo>
                <a:lnTo>
                  <a:pt x="267855" y="132111"/>
                </a:lnTo>
                <a:lnTo>
                  <a:pt x="267855" y="25140"/>
                </a:lnTo>
                <a:close/>
              </a:path>
              <a:path w="1567180" h="135890">
                <a:moveTo>
                  <a:pt x="303446" y="3298"/>
                </a:moveTo>
                <a:lnTo>
                  <a:pt x="208946" y="3298"/>
                </a:lnTo>
                <a:lnTo>
                  <a:pt x="208946" y="25140"/>
                </a:lnTo>
                <a:lnTo>
                  <a:pt x="303446" y="25140"/>
                </a:lnTo>
                <a:lnTo>
                  <a:pt x="303446" y="3298"/>
                </a:lnTo>
                <a:close/>
              </a:path>
              <a:path w="1567180" h="135890">
                <a:moveTo>
                  <a:pt x="427704" y="3298"/>
                </a:moveTo>
                <a:lnTo>
                  <a:pt x="336125" y="3298"/>
                </a:lnTo>
                <a:lnTo>
                  <a:pt x="336125" y="132111"/>
                </a:lnTo>
                <a:lnTo>
                  <a:pt x="432280" y="132111"/>
                </a:lnTo>
                <a:lnTo>
                  <a:pt x="432280" y="110405"/>
                </a:lnTo>
                <a:lnTo>
                  <a:pt x="359831" y="110405"/>
                </a:lnTo>
                <a:lnTo>
                  <a:pt x="359831" y="75892"/>
                </a:lnTo>
                <a:lnTo>
                  <a:pt x="421871" y="75892"/>
                </a:lnTo>
                <a:lnTo>
                  <a:pt x="421871" y="55108"/>
                </a:lnTo>
                <a:lnTo>
                  <a:pt x="359831" y="55108"/>
                </a:lnTo>
                <a:lnTo>
                  <a:pt x="359831" y="24784"/>
                </a:lnTo>
                <a:lnTo>
                  <a:pt x="427704" y="24784"/>
                </a:lnTo>
                <a:lnTo>
                  <a:pt x="427704" y="3298"/>
                </a:lnTo>
                <a:close/>
              </a:path>
              <a:path w="1567180" h="135890">
                <a:moveTo>
                  <a:pt x="514047" y="3298"/>
                </a:moveTo>
                <a:lnTo>
                  <a:pt x="472980" y="3298"/>
                </a:lnTo>
                <a:lnTo>
                  <a:pt x="472980" y="132111"/>
                </a:lnTo>
                <a:lnTo>
                  <a:pt x="496874" y="132111"/>
                </a:lnTo>
                <a:lnTo>
                  <a:pt x="496874" y="84290"/>
                </a:lnTo>
                <a:lnTo>
                  <a:pt x="545393" y="84290"/>
                </a:lnTo>
                <a:lnTo>
                  <a:pt x="542894" y="79714"/>
                </a:lnTo>
                <a:lnTo>
                  <a:pt x="549935" y="76729"/>
                </a:lnTo>
                <a:lnTo>
                  <a:pt x="558299" y="70436"/>
                </a:lnTo>
                <a:lnTo>
                  <a:pt x="562314" y="64406"/>
                </a:lnTo>
                <a:lnTo>
                  <a:pt x="496874" y="64406"/>
                </a:lnTo>
                <a:lnTo>
                  <a:pt x="496874" y="24072"/>
                </a:lnTo>
                <a:lnTo>
                  <a:pt x="563347" y="24072"/>
                </a:lnTo>
                <a:lnTo>
                  <a:pt x="559622" y="18210"/>
                </a:lnTo>
                <a:lnTo>
                  <a:pt x="554025" y="12596"/>
                </a:lnTo>
                <a:lnTo>
                  <a:pt x="545421" y="7321"/>
                </a:lnTo>
                <a:lnTo>
                  <a:pt x="536231" y="4594"/>
                </a:lnTo>
                <a:lnTo>
                  <a:pt x="525943" y="3543"/>
                </a:lnTo>
                <a:lnTo>
                  <a:pt x="514047" y="3298"/>
                </a:lnTo>
                <a:close/>
              </a:path>
              <a:path w="1567180" h="135890">
                <a:moveTo>
                  <a:pt x="545393" y="84290"/>
                </a:moveTo>
                <a:lnTo>
                  <a:pt x="518444" y="84290"/>
                </a:lnTo>
                <a:lnTo>
                  <a:pt x="543972" y="132111"/>
                </a:lnTo>
                <a:lnTo>
                  <a:pt x="571511" y="132111"/>
                </a:lnTo>
                <a:lnTo>
                  <a:pt x="545393" y="84290"/>
                </a:lnTo>
                <a:close/>
              </a:path>
              <a:path w="1567180" h="135890">
                <a:moveTo>
                  <a:pt x="563347" y="24072"/>
                </a:moveTo>
                <a:lnTo>
                  <a:pt x="508036" y="24072"/>
                </a:lnTo>
                <a:lnTo>
                  <a:pt x="517310" y="24140"/>
                </a:lnTo>
                <a:lnTo>
                  <a:pt x="524220" y="24479"/>
                </a:lnTo>
                <a:lnTo>
                  <a:pt x="543749" y="44312"/>
                </a:lnTo>
                <a:lnTo>
                  <a:pt x="541002" y="55155"/>
                </a:lnTo>
                <a:lnTo>
                  <a:pt x="534462" y="61077"/>
                </a:lnTo>
                <a:lnTo>
                  <a:pt x="526929" y="63508"/>
                </a:lnTo>
                <a:lnTo>
                  <a:pt x="521156" y="64050"/>
                </a:lnTo>
                <a:lnTo>
                  <a:pt x="516612" y="64228"/>
                </a:lnTo>
                <a:lnTo>
                  <a:pt x="513513" y="64406"/>
                </a:lnTo>
                <a:lnTo>
                  <a:pt x="562314" y="64406"/>
                </a:lnTo>
                <a:lnTo>
                  <a:pt x="565293" y="59932"/>
                </a:lnTo>
                <a:lnTo>
                  <a:pt x="568223" y="44312"/>
                </a:lnTo>
                <a:lnTo>
                  <a:pt x="567131" y="33969"/>
                </a:lnTo>
                <a:lnTo>
                  <a:pt x="564124" y="25296"/>
                </a:lnTo>
                <a:lnTo>
                  <a:pt x="563347" y="24072"/>
                </a:lnTo>
                <a:close/>
              </a:path>
              <a:path w="1567180" h="135890">
                <a:moveTo>
                  <a:pt x="635017" y="3298"/>
                </a:moveTo>
                <a:lnTo>
                  <a:pt x="613321" y="3298"/>
                </a:lnTo>
                <a:lnTo>
                  <a:pt x="613321" y="132111"/>
                </a:lnTo>
                <a:lnTo>
                  <a:pt x="636849" y="132111"/>
                </a:lnTo>
                <a:lnTo>
                  <a:pt x="635373" y="41768"/>
                </a:lnTo>
                <a:lnTo>
                  <a:pt x="659085" y="41768"/>
                </a:lnTo>
                <a:lnTo>
                  <a:pt x="635017" y="3298"/>
                </a:lnTo>
                <a:close/>
              </a:path>
              <a:path w="1567180" h="135890">
                <a:moveTo>
                  <a:pt x="659085" y="41768"/>
                </a:moveTo>
                <a:lnTo>
                  <a:pt x="635373" y="41768"/>
                </a:lnTo>
                <a:lnTo>
                  <a:pt x="691779" y="132111"/>
                </a:lnTo>
                <a:lnTo>
                  <a:pt x="712774" y="132111"/>
                </a:lnTo>
                <a:lnTo>
                  <a:pt x="712774" y="94311"/>
                </a:lnTo>
                <a:lnTo>
                  <a:pt x="691957" y="94311"/>
                </a:lnTo>
                <a:lnTo>
                  <a:pt x="659085" y="41768"/>
                </a:lnTo>
                <a:close/>
              </a:path>
              <a:path w="1567180" h="135890">
                <a:moveTo>
                  <a:pt x="712774" y="3298"/>
                </a:moveTo>
                <a:lnTo>
                  <a:pt x="689057" y="3298"/>
                </a:lnTo>
                <a:lnTo>
                  <a:pt x="691957" y="94311"/>
                </a:lnTo>
                <a:lnTo>
                  <a:pt x="712774" y="94311"/>
                </a:lnTo>
                <a:lnTo>
                  <a:pt x="712774" y="3298"/>
                </a:lnTo>
                <a:close/>
              </a:path>
              <a:path w="1567180" h="135890">
                <a:moveTo>
                  <a:pt x="814226" y="3298"/>
                </a:moveTo>
                <a:lnTo>
                  <a:pt x="786876" y="3298"/>
                </a:lnTo>
                <a:lnTo>
                  <a:pt x="743411" y="132111"/>
                </a:lnTo>
                <a:lnTo>
                  <a:pt x="769159" y="132111"/>
                </a:lnTo>
                <a:lnTo>
                  <a:pt x="776646" y="106897"/>
                </a:lnTo>
                <a:lnTo>
                  <a:pt x="849579" y="106897"/>
                </a:lnTo>
                <a:lnTo>
                  <a:pt x="842425" y="85934"/>
                </a:lnTo>
                <a:lnTo>
                  <a:pt x="783044" y="85934"/>
                </a:lnTo>
                <a:lnTo>
                  <a:pt x="800886" y="26606"/>
                </a:lnTo>
                <a:lnTo>
                  <a:pt x="822180" y="26606"/>
                </a:lnTo>
                <a:lnTo>
                  <a:pt x="814226" y="3298"/>
                </a:lnTo>
                <a:close/>
              </a:path>
              <a:path w="1567180" h="135890">
                <a:moveTo>
                  <a:pt x="849579" y="106897"/>
                </a:moveTo>
                <a:lnTo>
                  <a:pt x="824990" y="106897"/>
                </a:lnTo>
                <a:lnTo>
                  <a:pt x="832456" y="132111"/>
                </a:lnTo>
                <a:lnTo>
                  <a:pt x="858183" y="132111"/>
                </a:lnTo>
                <a:lnTo>
                  <a:pt x="849579" y="106897"/>
                </a:lnTo>
                <a:close/>
              </a:path>
              <a:path w="1567180" h="135890">
                <a:moveTo>
                  <a:pt x="822180" y="26606"/>
                </a:moveTo>
                <a:lnTo>
                  <a:pt x="800886" y="26606"/>
                </a:lnTo>
                <a:lnTo>
                  <a:pt x="818592" y="85934"/>
                </a:lnTo>
                <a:lnTo>
                  <a:pt x="842425" y="85934"/>
                </a:lnTo>
                <a:lnTo>
                  <a:pt x="822180" y="26606"/>
                </a:lnTo>
                <a:close/>
              </a:path>
              <a:path w="1567180" h="135890">
                <a:moveTo>
                  <a:pt x="922841" y="25140"/>
                </a:moveTo>
                <a:lnTo>
                  <a:pt x="898768" y="25140"/>
                </a:lnTo>
                <a:lnTo>
                  <a:pt x="898768" y="132111"/>
                </a:lnTo>
                <a:lnTo>
                  <a:pt x="922841" y="132111"/>
                </a:lnTo>
                <a:lnTo>
                  <a:pt x="922841" y="25140"/>
                </a:lnTo>
                <a:close/>
              </a:path>
              <a:path w="1567180" h="135890">
                <a:moveTo>
                  <a:pt x="958421" y="3298"/>
                </a:moveTo>
                <a:lnTo>
                  <a:pt x="863900" y="3298"/>
                </a:lnTo>
                <a:lnTo>
                  <a:pt x="863900" y="25140"/>
                </a:lnTo>
                <a:lnTo>
                  <a:pt x="958421" y="25140"/>
                </a:lnTo>
                <a:lnTo>
                  <a:pt x="958421" y="3298"/>
                </a:lnTo>
                <a:close/>
              </a:path>
              <a:path w="1567180" h="135890">
                <a:moveTo>
                  <a:pt x="1015162" y="3298"/>
                </a:moveTo>
                <a:lnTo>
                  <a:pt x="991456" y="3298"/>
                </a:lnTo>
                <a:lnTo>
                  <a:pt x="991456" y="132111"/>
                </a:lnTo>
                <a:lnTo>
                  <a:pt x="1015162" y="132111"/>
                </a:lnTo>
                <a:lnTo>
                  <a:pt x="1015162" y="3298"/>
                </a:lnTo>
                <a:close/>
              </a:path>
              <a:path w="1567180" h="135890">
                <a:moveTo>
                  <a:pt x="1115348" y="0"/>
                </a:moveTo>
                <a:lnTo>
                  <a:pt x="1090821" y="5059"/>
                </a:lnTo>
                <a:lnTo>
                  <a:pt x="1071214" y="19149"/>
                </a:lnTo>
                <a:lnTo>
                  <a:pt x="1058214" y="40635"/>
                </a:lnTo>
                <a:lnTo>
                  <a:pt x="1053507" y="67882"/>
                </a:lnTo>
                <a:lnTo>
                  <a:pt x="1054387" y="80123"/>
                </a:lnTo>
                <a:lnTo>
                  <a:pt x="1070648" y="115692"/>
                </a:lnTo>
                <a:lnTo>
                  <a:pt x="1114992" y="135367"/>
                </a:lnTo>
                <a:lnTo>
                  <a:pt x="1141371" y="129979"/>
                </a:lnTo>
                <a:lnTo>
                  <a:pt x="1160799" y="115361"/>
                </a:lnTo>
                <a:lnTo>
                  <a:pt x="1162054" y="113116"/>
                </a:lnTo>
                <a:lnTo>
                  <a:pt x="1115735" y="113116"/>
                </a:lnTo>
                <a:lnTo>
                  <a:pt x="1100863" y="109958"/>
                </a:lnTo>
                <a:lnTo>
                  <a:pt x="1088990" y="100833"/>
                </a:lnTo>
                <a:lnTo>
                  <a:pt x="1081126" y="86263"/>
                </a:lnTo>
                <a:lnTo>
                  <a:pt x="1078281" y="66772"/>
                </a:lnTo>
                <a:lnTo>
                  <a:pt x="1080941" y="48471"/>
                </a:lnTo>
                <a:lnTo>
                  <a:pt x="1088448" y="34362"/>
                </a:lnTo>
                <a:lnTo>
                  <a:pt x="1100094" y="25284"/>
                </a:lnTo>
                <a:lnTo>
                  <a:pt x="1115170" y="22072"/>
                </a:lnTo>
                <a:lnTo>
                  <a:pt x="1161291" y="22072"/>
                </a:lnTo>
                <a:lnTo>
                  <a:pt x="1158240" y="17356"/>
                </a:lnTo>
                <a:lnTo>
                  <a:pt x="1138493" y="4393"/>
                </a:lnTo>
                <a:lnTo>
                  <a:pt x="1115348" y="0"/>
                </a:lnTo>
                <a:close/>
              </a:path>
              <a:path w="1567180" h="135890">
                <a:moveTo>
                  <a:pt x="1161291" y="22072"/>
                </a:moveTo>
                <a:lnTo>
                  <a:pt x="1115170" y="22072"/>
                </a:lnTo>
                <a:lnTo>
                  <a:pt x="1131859" y="26086"/>
                </a:lnTo>
                <a:lnTo>
                  <a:pt x="1143787" y="36805"/>
                </a:lnTo>
                <a:lnTo>
                  <a:pt x="1150854" y="52243"/>
                </a:lnTo>
                <a:lnTo>
                  <a:pt x="1152959" y="70416"/>
                </a:lnTo>
                <a:lnTo>
                  <a:pt x="1149175" y="90186"/>
                </a:lnTo>
                <a:lnTo>
                  <a:pt x="1140166" y="103409"/>
                </a:lnTo>
                <a:lnTo>
                  <a:pt x="1128248" y="110810"/>
                </a:lnTo>
                <a:lnTo>
                  <a:pt x="1115735" y="113116"/>
                </a:lnTo>
                <a:lnTo>
                  <a:pt x="1162054" y="113116"/>
                </a:lnTo>
                <a:lnTo>
                  <a:pt x="1172833" y="93830"/>
                </a:lnTo>
                <a:lnTo>
                  <a:pt x="1177032" y="67704"/>
                </a:lnTo>
                <a:lnTo>
                  <a:pt x="1171963" y="38568"/>
                </a:lnTo>
                <a:lnTo>
                  <a:pt x="1161291" y="22072"/>
                </a:lnTo>
                <a:close/>
              </a:path>
              <a:path w="1567180" h="135890">
                <a:moveTo>
                  <a:pt x="1236674" y="3298"/>
                </a:moveTo>
                <a:lnTo>
                  <a:pt x="1215010" y="3298"/>
                </a:lnTo>
                <a:lnTo>
                  <a:pt x="1215010" y="132111"/>
                </a:lnTo>
                <a:lnTo>
                  <a:pt x="1238506" y="132111"/>
                </a:lnTo>
                <a:lnTo>
                  <a:pt x="1237072" y="41768"/>
                </a:lnTo>
                <a:lnTo>
                  <a:pt x="1260760" y="41768"/>
                </a:lnTo>
                <a:lnTo>
                  <a:pt x="1236674" y="3298"/>
                </a:lnTo>
                <a:close/>
              </a:path>
              <a:path w="1567180" h="135890">
                <a:moveTo>
                  <a:pt x="1260760" y="41768"/>
                </a:moveTo>
                <a:lnTo>
                  <a:pt x="1237072" y="41768"/>
                </a:lnTo>
                <a:lnTo>
                  <a:pt x="1293478" y="132111"/>
                </a:lnTo>
                <a:lnTo>
                  <a:pt x="1314431" y="132111"/>
                </a:lnTo>
                <a:lnTo>
                  <a:pt x="1314431" y="94311"/>
                </a:lnTo>
                <a:lnTo>
                  <a:pt x="1293656" y="94311"/>
                </a:lnTo>
                <a:lnTo>
                  <a:pt x="1260760" y="41768"/>
                </a:lnTo>
                <a:close/>
              </a:path>
              <a:path w="1567180" h="135890">
                <a:moveTo>
                  <a:pt x="1314431" y="3298"/>
                </a:moveTo>
                <a:lnTo>
                  <a:pt x="1290725" y="3298"/>
                </a:lnTo>
                <a:lnTo>
                  <a:pt x="1293656" y="94311"/>
                </a:lnTo>
                <a:lnTo>
                  <a:pt x="1314431" y="94311"/>
                </a:lnTo>
                <a:lnTo>
                  <a:pt x="1314431" y="3298"/>
                </a:lnTo>
                <a:close/>
              </a:path>
              <a:path w="1567180" h="135890">
                <a:moveTo>
                  <a:pt x="1415883" y="3298"/>
                </a:moveTo>
                <a:lnTo>
                  <a:pt x="1388533" y="3298"/>
                </a:lnTo>
                <a:lnTo>
                  <a:pt x="1345110" y="132111"/>
                </a:lnTo>
                <a:lnTo>
                  <a:pt x="1370816" y="132111"/>
                </a:lnTo>
                <a:lnTo>
                  <a:pt x="1378293" y="106897"/>
                </a:lnTo>
                <a:lnTo>
                  <a:pt x="1451261" y="106897"/>
                </a:lnTo>
                <a:lnTo>
                  <a:pt x="1444102" y="85934"/>
                </a:lnTo>
                <a:lnTo>
                  <a:pt x="1384701" y="85934"/>
                </a:lnTo>
                <a:lnTo>
                  <a:pt x="1402575" y="26606"/>
                </a:lnTo>
                <a:lnTo>
                  <a:pt x="1423843" y="26606"/>
                </a:lnTo>
                <a:lnTo>
                  <a:pt x="1415883" y="3298"/>
                </a:lnTo>
                <a:close/>
              </a:path>
              <a:path w="1567180" h="135890">
                <a:moveTo>
                  <a:pt x="1451261" y="106897"/>
                </a:moveTo>
                <a:lnTo>
                  <a:pt x="1426647" y="106897"/>
                </a:lnTo>
                <a:lnTo>
                  <a:pt x="1434155" y="132111"/>
                </a:lnTo>
                <a:lnTo>
                  <a:pt x="1459871" y="132111"/>
                </a:lnTo>
                <a:lnTo>
                  <a:pt x="1451261" y="106897"/>
                </a:lnTo>
                <a:close/>
              </a:path>
              <a:path w="1567180" h="135890">
                <a:moveTo>
                  <a:pt x="1423843" y="26606"/>
                </a:moveTo>
                <a:lnTo>
                  <a:pt x="1402575" y="26606"/>
                </a:lnTo>
                <a:lnTo>
                  <a:pt x="1420281" y="85934"/>
                </a:lnTo>
                <a:lnTo>
                  <a:pt x="1444102" y="85934"/>
                </a:lnTo>
                <a:lnTo>
                  <a:pt x="1423843" y="26606"/>
                </a:lnTo>
                <a:close/>
              </a:path>
              <a:path w="1567180" h="135890">
                <a:moveTo>
                  <a:pt x="1515514" y="3298"/>
                </a:moveTo>
                <a:lnTo>
                  <a:pt x="1491263" y="3298"/>
                </a:lnTo>
                <a:lnTo>
                  <a:pt x="1491263" y="132111"/>
                </a:lnTo>
                <a:lnTo>
                  <a:pt x="1566622" y="132111"/>
                </a:lnTo>
                <a:lnTo>
                  <a:pt x="1566622" y="110227"/>
                </a:lnTo>
                <a:lnTo>
                  <a:pt x="1515514" y="110227"/>
                </a:lnTo>
                <a:lnTo>
                  <a:pt x="1515514" y="3298"/>
                </a:lnTo>
                <a:close/>
              </a:path>
            </a:pathLst>
          </a:custGeom>
          <a:solidFill>
            <a:srgbClr val="010202"/>
          </a:solidFill>
        </p:spPr>
        <p:txBody>
          <a:bodyPr wrap="square" lIns="0" tIns="0" rIns="0" bIns="0" rtlCol="0"/>
          <a:lstStyle/>
          <a:p>
            <a:endParaRPr/>
          </a:p>
        </p:txBody>
      </p:sp>
      <p:sp>
        <p:nvSpPr>
          <p:cNvPr id="8" name="object 8"/>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E84610"/>
            </a:solidFill>
          </a:ln>
        </p:spPr>
        <p:txBody>
          <a:bodyPr wrap="square" lIns="0" tIns="0" rIns="0" bIns="0" rtlCol="0"/>
          <a:lstStyle/>
          <a:p>
            <a:endParaRPr/>
          </a:p>
        </p:txBody>
      </p:sp>
      <p:sp>
        <p:nvSpPr>
          <p:cNvPr id="9" name="object 9"/>
          <p:cNvSpPr/>
          <p:nvPr/>
        </p:nvSpPr>
        <p:spPr>
          <a:xfrm>
            <a:off x="0" y="9148736"/>
            <a:ext cx="2160905" cy="2160270"/>
          </a:xfrm>
          <a:custGeom>
            <a:avLst/>
            <a:gdLst/>
            <a:ahLst/>
            <a:cxnLst/>
            <a:rect l="l" t="t" r="r" b="b"/>
            <a:pathLst>
              <a:path w="2160905" h="2160270">
                <a:moveTo>
                  <a:pt x="1005" y="0"/>
                </a:moveTo>
                <a:lnTo>
                  <a:pt x="0" y="1005"/>
                </a:lnTo>
                <a:lnTo>
                  <a:pt x="0" y="2159819"/>
                </a:lnTo>
                <a:lnTo>
                  <a:pt x="2160834" y="2159819"/>
                </a:lnTo>
                <a:lnTo>
                  <a:pt x="1005" y="0"/>
                </a:lnTo>
                <a:close/>
              </a:path>
            </a:pathLst>
          </a:custGeom>
          <a:solidFill>
            <a:srgbClr val="E84610"/>
          </a:solidFill>
        </p:spPr>
        <p:txBody>
          <a:bodyPr wrap="square" lIns="0" tIns="0" rIns="0" bIns="0" rtlCol="0"/>
          <a:lstStyle/>
          <a:p>
            <a:endParaRPr/>
          </a:p>
        </p:txBody>
      </p:sp>
      <p:sp>
        <p:nvSpPr>
          <p:cNvPr id="10" name="object 10"/>
          <p:cNvSpPr/>
          <p:nvPr/>
        </p:nvSpPr>
        <p:spPr>
          <a:xfrm>
            <a:off x="6698078" y="4083642"/>
            <a:ext cx="4865370" cy="4881880"/>
          </a:xfrm>
          <a:custGeom>
            <a:avLst/>
            <a:gdLst/>
            <a:ahLst/>
            <a:cxnLst/>
            <a:rect l="l" t="t" r="r" b="b"/>
            <a:pathLst>
              <a:path w="4865370" h="4881880">
                <a:moveTo>
                  <a:pt x="2432533" y="0"/>
                </a:moveTo>
                <a:lnTo>
                  <a:pt x="2384087" y="474"/>
                </a:lnTo>
                <a:lnTo>
                  <a:pt x="2335871" y="1891"/>
                </a:lnTo>
                <a:lnTo>
                  <a:pt x="2287894" y="4243"/>
                </a:lnTo>
                <a:lnTo>
                  <a:pt x="2240165" y="7519"/>
                </a:lnTo>
                <a:lnTo>
                  <a:pt x="2192693" y="11713"/>
                </a:lnTo>
                <a:lnTo>
                  <a:pt x="2145486" y="16814"/>
                </a:lnTo>
                <a:lnTo>
                  <a:pt x="2098553" y="22814"/>
                </a:lnTo>
                <a:lnTo>
                  <a:pt x="2051903" y="29704"/>
                </a:lnTo>
                <a:lnTo>
                  <a:pt x="2005545" y="37476"/>
                </a:lnTo>
                <a:lnTo>
                  <a:pt x="1959486" y="46120"/>
                </a:lnTo>
                <a:lnTo>
                  <a:pt x="1913738" y="55628"/>
                </a:lnTo>
                <a:lnTo>
                  <a:pt x="1868306" y="65991"/>
                </a:lnTo>
                <a:lnTo>
                  <a:pt x="1823202" y="77201"/>
                </a:lnTo>
                <a:lnTo>
                  <a:pt x="1778433" y="89248"/>
                </a:lnTo>
                <a:lnTo>
                  <a:pt x="1734008" y="102123"/>
                </a:lnTo>
                <a:lnTo>
                  <a:pt x="1689936" y="115819"/>
                </a:lnTo>
                <a:lnTo>
                  <a:pt x="1646226" y="130325"/>
                </a:lnTo>
                <a:lnTo>
                  <a:pt x="1602886" y="145634"/>
                </a:lnTo>
                <a:lnTo>
                  <a:pt x="1559925" y="161736"/>
                </a:lnTo>
                <a:lnTo>
                  <a:pt x="1517353" y="178623"/>
                </a:lnTo>
                <a:lnTo>
                  <a:pt x="1475177" y="196286"/>
                </a:lnTo>
                <a:lnTo>
                  <a:pt x="1433406" y="214716"/>
                </a:lnTo>
                <a:lnTo>
                  <a:pt x="1392050" y="233905"/>
                </a:lnTo>
                <a:lnTo>
                  <a:pt x="1351117" y="253843"/>
                </a:lnTo>
                <a:lnTo>
                  <a:pt x="1310615" y="274522"/>
                </a:lnTo>
                <a:lnTo>
                  <a:pt x="1270554" y="295933"/>
                </a:lnTo>
                <a:lnTo>
                  <a:pt x="1230943" y="318067"/>
                </a:lnTo>
                <a:lnTo>
                  <a:pt x="1191789" y="340915"/>
                </a:lnTo>
                <a:lnTo>
                  <a:pt x="1153102" y="364469"/>
                </a:lnTo>
                <a:lnTo>
                  <a:pt x="1114891" y="388720"/>
                </a:lnTo>
                <a:lnTo>
                  <a:pt x="1077164" y="413659"/>
                </a:lnTo>
                <a:lnTo>
                  <a:pt x="1039930" y="439278"/>
                </a:lnTo>
                <a:lnTo>
                  <a:pt x="1003198" y="465566"/>
                </a:lnTo>
                <a:lnTo>
                  <a:pt x="966976" y="492517"/>
                </a:lnTo>
                <a:lnTo>
                  <a:pt x="931274" y="520120"/>
                </a:lnTo>
                <a:lnTo>
                  <a:pt x="896100" y="548368"/>
                </a:lnTo>
                <a:lnTo>
                  <a:pt x="861463" y="577250"/>
                </a:lnTo>
                <a:lnTo>
                  <a:pt x="827371" y="606760"/>
                </a:lnTo>
                <a:lnTo>
                  <a:pt x="793834" y="636887"/>
                </a:lnTo>
                <a:lnTo>
                  <a:pt x="760860" y="667623"/>
                </a:lnTo>
                <a:lnTo>
                  <a:pt x="728458" y="698959"/>
                </a:lnTo>
                <a:lnTo>
                  <a:pt x="696636" y="730887"/>
                </a:lnTo>
                <a:lnTo>
                  <a:pt x="665404" y="763397"/>
                </a:lnTo>
                <a:lnTo>
                  <a:pt x="634770" y="796481"/>
                </a:lnTo>
                <a:lnTo>
                  <a:pt x="604743" y="830130"/>
                </a:lnTo>
                <a:lnTo>
                  <a:pt x="575332" y="864335"/>
                </a:lnTo>
                <a:lnTo>
                  <a:pt x="546545" y="899088"/>
                </a:lnTo>
                <a:lnTo>
                  <a:pt x="518392" y="934379"/>
                </a:lnTo>
                <a:lnTo>
                  <a:pt x="490880" y="970200"/>
                </a:lnTo>
                <a:lnTo>
                  <a:pt x="464019" y="1006542"/>
                </a:lnTo>
                <a:lnTo>
                  <a:pt x="437818" y="1043397"/>
                </a:lnTo>
                <a:lnTo>
                  <a:pt x="412285" y="1080755"/>
                </a:lnTo>
                <a:lnTo>
                  <a:pt x="387428" y="1118608"/>
                </a:lnTo>
                <a:lnTo>
                  <a:pt x="363258" y="1156946"/>
                </a:lnTo>
                <a:lnTo>
                  <a:pt x="339782" y="1195762"/>
                </a:lnTo>
                <a:lnTo>
                  <a:pt x="317010" y="1235046"/>
                </a:lnTo>
                <a:lnTo>
                  <a:pt x="294949" y="1274790"/>
                </a:lnTo>
                <a:lnTo>
                  <a:pt x="273609" y="1314984"/>
                </a:lnTo>
                <a:lnTo>
                  <a:pt x="252999" y="1355621"/>
                </a:lnTo>
                <a:lnTo>
                  <a:pt x="233127" y="1396690"/>
                </a:lnTo>
                <a:lnTo>
                  <a:pt x="214003" y="1438184"/>
                </a:lnTo>
                <a:lnTo>
                  <a:pt x="195634" y="1480094"/>
                </a:lnTo>
                <a:lnTo>
                  <a:pt x="178030" y="1522410"/>
                </a:lnTo>
                <a:lnTo>
                  <a:pt x="161199" y="1565125"/>
                </a:lnTo>
                <a:lnTo>
                  <a:pt x="145150" y="1608228"/>
                </a:lnTo>
                <a:lnTo>
                  <a:pt x="129892" y="1651713"/>
                </a:lnTo>
                <a:lnTo>
                  <a:pt x="115434" y="1695568"/>
                </a:lnTo>
                <a:lnTo>
                  <a:pt x="101784" y="1739787"/>
                </a:lnTo>
                <a:lnTo>
                  <a:pt x="88951" y="1784360"/>
                </a:lnTo>
                <a:lnTo>
                  <a:pt x="76944" y="1829278"/>
                </a:lnTo>
                <a:lnTo>
                  <a:pt x="65772" y="1874533"/>
                </a:lnTo>
                <a:lnTo>
                  <a:pt x="55443" y="1920115"/>
                </a:lnTo>
                <a:lnTo>
                  <a:pt x="45967" y="1966016"/>
                </a:lnTo>
                <a:lnTo>
                  <a:pt x="37351" y="2012228"/>
                </a:lnTo>
                <a:lnTo>
                  <a:pt x="29605" y="2058740"/>
                </a:lnTo>
                <a:lnTo>
                  <a:pt x="22738" y="2105546"/>
                </a:lnTo>
                <a:lnTo>
                  <a:pt x="16758" y="2152635"/>
                </a:lnTo>
                <a:lnTo>
                  <a:pt x="11674" y="2199999"/>
                </a:lnTo>
                <a:lnTo>
                  <a:pt x="7494" y="2247630"/>
                </a:lnTo>
                <a:lnTo>
                  <a:pt x="4229" y="2295517"/>
                </a:lnTo>
                <a:lnTo>
                  <a:pt x="1885" y="2343654"/>
                </a:lnTo>
                <a:lnTo>
                  <a:pt x="472" y="2392030"/>
                </a:lnTo>
                <a:lnTo>
                  <a:pt x="0" y="2440637"/>
                </a:lnTo>
                <a:lnTo>
                  <a:pt x="472" y="2489246"/>
                </a:lnTo>
                <a:lnTo>
                  <a:pt x="1885" y="2537623"/>
                </a:lnTo>
                <a:lnTo>
                  <a:pt x="4229" y="2585760"/>
                </a:lnTo>
                <a:lnTo>
                  <a:pt x="7494" y="2633649"/>
                </a:lnTo>
                <a:lnTo>
                  <a:pt x="11674" y="2681281"/>
                </a:lnTo>
                <a:lnTo>
                  <a:pt x="16758" y="2728646"/>
                </a:lnTo>
                <a:lnTo>
                  <a:pt x="22738" y="2775736"/>
                </a:lnTo>
                <a:lnTo>
                  <a:pt x="29605" y="2822542"/>
                </a:lnTo>
                <a:lnTo>
                  <a:pt x="37351" y="2869056"/>
                </a:lnTo>
                <a:lnTo>
                  <a:pt x="45967" y="2915268"/>
                </a:lnTo>
                <a:lnTo>
                  <a:pt x="55443" y="2961170"/>
                </a:lnTo>
                <a:lnTo>
                  <a:pt x="65772" y="3006753"/>
                </a:lnTo>
                <a:lnTo>
                  <a:pt x="76944" y="3052008"/>
                </a:lnTo>
                <a:lnTo>
                  <a:pt x="88951" y="3096927"/>
                </a:lnTo>
                <a:lnTo>
                  <a:pt x="101784" y="3141501"/>
                </a:lnTo>
                <a:lnTo>
                  <a:pt x="115434" y="3185720"/>
                </a:lnTo>
                <a:lnTo>
                  <a:pt x="129892" y="3229576"/>
                </a:lnTo>
                <a:lnTo>
                  <a:pt x="145150" y="3273061"/>
                </a:lnTo>
                <a:lnTo>
                  <a:pt x="161199" y="3316165"/>
                </a:lnTo>
                <a:lnTo>
                  <a:pt x="178030" y="3358880"/>
                </a:lnTo>
                <a:lnTo>
                  <a:pt x="195634" y="3401197"/>
                </a:lnTo>
                <a:lnTo>
                  <a:pt x="214003" y="3443107"/>
                </a:lnTo>
                <a:lnTo>
                  <a:pt x="233127" y="3484602"/>
                </a:lnTo>
                <a:lnTo>
                  <a:pt x="252999" y="3525672"/>
                </a:lnTo>
                <a:lnTo>
                  <a:pt x="273609" y="3566309"/>
                </a:lnTo>
                <a:lnTo>
                  <a:pt x="294949" y="3606504"/>
                </a:lnTo>
                <a:lnTo>
                  <a:pt x="317010" y="3646248"/>
                </a:lnTo>
                <a:lnTo>
                  <a:pt x="339782" y="3685532"/>
                </a:lnTo>
                <a:lnTo>
                  <a:pt x="363258" y="3724348"/>
                </a:lnTo>
                <a:lnTo>
                  <a:pt x="387428" y="3762687"/>
                </a:lnTo>
                <a:lnTo>
                  <a:pt x="412285" y="3800540"/>
                </a:lnTo>
                <a:lnTo>
                  <a:pt x="437818" y="3837898"/>
                </a:lnTo>
                <a:lnTo>
                  <a:pt x="464019" y="3874753"/>
                </a:lnTo>
                <a:lnTo>
                  <a:pt x="490880" y="3911096"/>
                </a:lnTo>
                <a:lnTo>
                  <a:pt x="518392" y="3946917"/>
                </a:lnTo>
                <a:lnTo>
                  <a:pt x="546545" y="3982208"/>
                </a:lnTo>
                <a:lnTo>
                  <a:pt x="575332" y="4016961"/>
                </a:lnTo>
                <a:lnTo>
                  <a:pt x="604743" y="4051167"/>
                </a:lnTo>
                <a:lnTo>
                  <a:pt x="634770" y="4084816"/>
                </a:lnTo>
                <a:lnTo>
                  <a:pt x="665404" y="4117900"/>
                </a:lnTo>
                <a:lnTo>
                  <a:pt x="696636" y="4150410"/>
                </a:lnTo>
                <a:lnTo>
                  <a:pt x="728458" y="4182338"/>
                </a:lnTo>
                <a:lnTo>
                  <a:pt x="760860" y="4213674"/>
                </a:lnTo>
                <a:lnTo>
                  <a:pt x="793834" y="4244410"/>
                </a:lnTo>
                <a:lnTo>
                  <a:pt x="827371" y="4274537"/>
                </a:lnTo>
                <a:lnTo>
                  <a:pt x="861463" y="4304047"/>
                </a:lnTo>
                <a:lnTo>
                  <a:pt x="896100" y="4332929"/>
                </a:lnTo>
                <a:lnTo>
                  <a:pt x="931274" y="4361177"/>
                </a:lnTo>
                <a:lnTo>
                  <a:pt x="966976" y="4388780"/>
                </a:lnTo>
                <a:lnTo>
                  <a:pt x="1003198" y="4415731"/>
                </a:lnTo>
                <a:lnTo>
                  <a:pt x="1039930" y="4442019"/>
                </a:lnTo>
                <a:lnTo>
                  <a:pt x="1077164" y="4467638"/>
                </a:lnTo>
                <a:lnTo>
                  <a:pt x="1114891" y="4492577"/>
                </a:lnTo>
                <a:lnTo>
                  <a:pt x="1153102" y="4516828"/>
                </a:lnTo>
                <a:lnTo>
                  <a:pt x="1191789" y="4540382"/>
                </a:lnTo>
                <a:lnTo>
                  <a:pt x="1230943" y="4563230"/>
                </a:lnTo>
                <a:lnTo>
                  <a:pt x="1270554" y="4585364"/>
                </a:lnTo>
                <a:lnTo>
                  <a:pt x="1310615" y="4606775"/>
                </a:lnTo>
                <a:lnTo>
                  <a:pt x="1351117" y="4627454"/>
                </a:lnTo>
                <a:lnTo>
                  <a:pt x="1392050" y="4647392"/>
                </a:lnTo>
                <a:lnTo>
                  <a:pt x="1433406" y="4666580"/>
                </a:lnTo>
                <a:lnTo>
                  <a:pt x="1475177" y="4685010"/>
                </a:lnTo>
                <a:lnTo>
                  <a:pt x="1517353" y="4702673"/>
                </a:lnTo>
                <a:lnTo>
                  <a:pt x="1559925" y="4719560"/>
                </a:lnTo>
                <a:lnTo>
                  <a:pt x="1602886" y="4735662"/>
                </a:lnTo>
                <a:lnTo>
                  <a:pt x="1646226" y="4750971"/>
                </a:lnTo>
                <a:lnTo>
                  <a:pt x="1689936" y="4765478"/>
                </a:lnTo>
                <a:lnTo>
                  <a:pt x="1734008" y="4779173"/>
                </a:lnTo>
                <a:lnTo>
                  <a:pt x="1778433" y="4792048"/>
                </a:lnTo>
                <a:lnTo>
                  <a:pt x="1823202" y="4804095"/>
                </a:lnTo>
                <a:lnTo>
                  <a:pt x="1868306" y="4815304"/>
                </a:lnTo>
                <a:lnTo>
                  <a:pt x="1913738" y="4825668"/>
                </a:lnTo>
                <a:lnTo>
                  <a:pt x="1959486" y="4835176"/>
                </a:lnTo>
                <a:lnTo>
                  <a:pt x="2005545" y="4843820"/>
                </a:lnTo>
                <a:lnTo>
                  <a:pt x="2051903" y="4851591"/>
                </a:lnTo>
                <a:lnTo>
                  <a:pt x="2098553" y="4858482"/>
                </a:lnTo>
                <a:lnTo>
                  <a:pt x="2145486" y="4864482"/>
                </a:lnTo>
                <a:lnTo>
                  <a:pt x="2192693" y="4869583"/>
                </a:lnTo>
                <a:lnTo>
                  <a:pt x="2240165" y="4873776"/>
                </a:lnTo>
                <a:lnTo>
                  <a:pt x="2287894" y="4877053"/>
                </a:lnTo>
                <a:lnTo>
                  <a:pt x="2335871" y="4879404"/>
                </a:lnTo>
                <a:lnTo>
                  <a:pt x="2384087" y="4880822"/>
                </a:lnTo>
                <a:lnTo>
                  <a:pt x="2432533" y="4881296"/>
                </a:lnTo>
                <a:lnTo>
                  <a:pt x="2480979" y="4880822"/>
                </a:lnTo>
                <a:lnTo>
                  <a:pt x="2529195" y="4879404"/>
                </a:lnTo>
                <a:lnTo>
                  <a:pt x="2577171" y="4877053"/>
                </a:lnTo>
                <a:lnTo>
                  <a:pt x="2624900" y="4873776"/>
                </a:lnTo>
                <a:lnTo>
                  <a:pt x="2672373" y="4869583"/>
                </a:lnTo>
                <a:lnTo>
                  <a:pt x="2719580" y="4864482"/>
                </a:lnTo>
                <a:lnTo>
                  <a:pt x="2766512" y="4858482"/>
                </a:lnTo>
                <a:lnTo>
                  <a:pt x="2813163" y="4851591"/>
                </a:lnTo>
                <a:lnTo>
                  <a:pt x="2859521" y="4843820"/>
                </a:lnTo>
                <a:lnTo>
                  <a:pt x="2905579" y="4835176"/>
                </a:lnTo>
                <a:lnTo>
                  <a:pt x="2951328" y="4825668"/>
                </a:lnTo>
                <a:lnTo>
                  <a:pt x="2996759" y="4815304"/>
                </a:lnTo>
                <a:lnTo>
                  <a:pt x="3041864" y="4804095"/>
                </a:lnTo>
                <a:lnTo>
                  <a:pt x="3086633" y="4792048"/>
                </a:lnTo>
                <a:lnTo>
                  <a:pt x="3131057" y="4779173"/>
                </a:lnTo>
                <a:lnTo>
                  <a:pt x="3175129" y="4765478"/>
                </a:lnTo>
                <a:lnTo>
                  <a:pt x="3218840" y="4750971"/>
                </a:lnTo>
                <a:lnTo>
                  <a:pt x="3262179" y="4735662"/>
                </a:lnTo>
                <a:lnTo>
                  <a:pt x="3305140" y="4719560"/>
                </a:lnTo>
                <a:lnTo>
                  <a:pt x="3347713" y="4702673"/>
                </a:lnTo>
                <a:lnTo>
                  <a:pt x="3389889" y="4685010"/>
                </a:lnTo>
                <a:lnTo>
                  <a:pt x="3431659" y="4666580"/>
                </a:lnTo>
                <a:lnTo>
                  <a:pt x="3473015" y="4647392"/>
                </a:lnTo>
                <a:lnTo>
                  <a:pt x="3513949" y="4627454"/>
                </a:lnTo>
                <a:lnTo>
                  <a:pt x="3554450" y="4606775"/>
                </a:lnTo>
                <a:lnTo>
                  <a:pt x="3594511" y="4585364"/>
                </a:lnTo>
                <a:lnTo>
                  <a:pt x="3634123" y="4563230"/>
                </a:lnTo>
                <a:lnTo>
                  <a:pt x="3673276" y="4540382"/>
                </a:lnTo>
                <a:lnTo>
                  <a:pt x="3711963" y="4516828"/>
                </a:lnTo>
                <a:lnTo>
                  <a:pt x="3750175" y="4492577"/>
                </a:lnTo>
                <a:lnTo>
                  <a:pt x="3787902" y="4467638"/>
                </a:lnTo>
                <a:lnTo>
                  <a:pt x="3825136" y="4442019"/>
                </a:lnTo>
                <a:lnTo>
                  <a:pt x="3861868" y="4415731"/>
                </a:lnTo>
                <a:lnTo>
                  <a:pt x="3898089" y="4388780"/>
                </a:lnTo>
                <a:lnTo>
                  <a:pt x="3933791" y="4361177"/>
                </a:lnTo>
                <a:lnTo>
                  <a:pt x="3968966" y="4332929"/>
                </a:lnTo>
                <a:lnTo>
                  <a:pt x="4003603" y="4304047"/>
                </a:lnTo>
                <a:lnTo>
                  <a:pt x="4037694" y="4274537"/>
                </a:lnTo>
                <a:lnTo>
                  <a:pt x="4071232" y="4244410"/>
                </a:lnTo>
                <a:lnTo>
                  <a:pt x="4104206" y="4213674"/>
                </a:lnTo>
                <a:lnTo>
                  <a:pt x="4136608" y="4182338"/>
                </a:lnTo>
                <a:lnTo>
                  <a:pt x="4168429" y="4150410"/>
                </a:lnTo>
                <a:lnTo>
                  <a:pt x="4199661" y="4117900"/>
                </a:lnTo>
                <a:lnTo>
                  <a:pt x="4230295" y="4084816"/>
                </a:lnTo>
                <a:lnTo>
                  <a:pt x="4260322" y="4051167"/>
                </a:lnTo>
                <a:lnTo>
                  <a:pt x="4289734" y="4016961"/>
                </a:lnTo>
                <a:lnTo>
                  <a:pt x="4318520" y="3982208"/>
                </a:lnTo>
                <a:lnTo>
                  <a:pt x="4346674" y="3946917"/>
                </a:lnTo>
                <a:lnTo>
                  <a:pt x="4374186" y="3911096"/>
                </a:lnTo>
                <a:lnTo>
                  <a:pt x="4401046" y="3874753"/>
                </a:lnTo>
                <a:lnTo>
                  <a:pt x="4427248" y="3837898"/>
                </a:lnTo>
                <a:lnTo>
                  <a:pt x="4452781" y="3800540"/>
                </a:lnTo>
                <a:lnTo>
                  <a:pt x="4477637" y="3762687"/>
                </a:lnTo>
                <a:lnTo>
                  <a:pt x="4501808" y="3724348"/>
                </a:lnTo>
                <a:lnTo>
                  <a:pt x="4525283" y="3685532"/>
                </a:lnTo>
                <a:lnTo>
                  <a:pt x="4548056" y="3646248"/>
                </a:lnTo>
                <a:lnTo>
                  <a:pt x="4570116" y="3606504"/>
                </a:lnTo>
                <a:lnTo>
                  <a:pt x="4591456" y="3566309"/>
                </a:lnTo>
                <a:lnTo>
                  <a:pt x="4612066" y="3525672"/>
                </a:lnTo>
                <a:lnTo>
                  <a:pt x="4631938" y="3484602"/>
                </a:lnTo>
                <a:lnTo>
                  <a:pt x="4651063" y="3443107"/>
                </a:lnTo>
                <a:lnTo>
                  <a:pt x="4669432" y="3401197"/>
                </a:lnTo>
                <a:lnTo>
                  <a:pt x="4687036" y="3358880"/>
                </a:lnTo>
                <a:lnTo>
                  <a:pt x="4703867" y="3316165"/>
                </a:lnTo>
                <a:lnTo>
                  <a:pt x="4719916" y="3273061"/>
                </a:lnTo>
                <a:lnTo>
                  <a:pt x="4735174" y="3229576"/>
                </a:lnTo>
                <a:lnTo>
                  <a:pt x="4749632" y="3185720"/>
                </a:lnTo>
                <a:lnTo>
                  <a:pt x="4763282" y="3141501"/>
                </a:lnTo>
                <a:lnTo>
                  <a:pt x="4776115" y="3096927"/>
                </a:lnTo>
                <a:lnTo>
                  <a:pt x="4788121" y="3052008"/>
                </a:lnTo>
                <a:lnTo>
                  <a:pt x="4799293" y="3006753"/>
                </a:lnTo>
                <a:lnTo>
                  <a:pt x="4809622" y="2961170"/>
                </a:lnTo>
                <a:lnTo>
                  <a:pt x="4819099" y="2915268"/>
                </a:lnTo>
                <a:lnTo>
                  <a:pt x="4827714" y="2869056"/>
                </a:lnTo>
                <a:lnTo>
                  <a:pt x="4835460" y="2822542"/>
                </a:lnTo>
                <a:lnTo>
                  <a:pt x="4842327" y="2775736"/>
                </a:lnTo>
                <a:lnTo>
                  <a:pt x="4848308" y="2728646"/>
                </a:lnTo>
                <a:lnTo>
                  <a:pt x="4853392" y="2681281"/>
                </a:lnTo>
                <a:lnTo>
                  <a:pt x="4857571" y="2633649"/>
                </a:lnTo>
                <a:lnTo>
                  <a:pt x="4860837" y="2585760"/>
                </a:lnTo>
                <a:lnTo>
                  <a:pt x="4863181" y="2537623"/>
                </a:lnTo>
                <a:lnTo>
                  <a:pt x="4864593" y="2489246"/>
                </a:lnTo>
                <a:lnTo>
                  <a:pt x="4865066" y="2440637"/>
                </a:lnTo>
                <a:lnTo>
                  <a:pt x="4864593" y="2392030"/>
                </a:lnTo>
                <a:lnTo>
                  <a:pt x="4863181" y="2343654"/>
                </a:lnTo>
                <a:lnTo>
                  <a:pt x="4860837" y="2295517"/>
                </a:lnTo>
                <a:lnTo>
                  <a:pt x="4857571" y="2247630"/>
                </a:lnTo>
                <a:lnTo>
                  <a:pt x="4853392" y="2199999"/>
                </a:lnTo>
                <a:lnTo>
                  <a:pt x="4848308" y="2152635"/>
                </a:lnTo>
                <a:lnTo>
                  <a:pt x="4842327" y="2105546"/>
                </a:lnTo>
                <a:lnTo>
                  <a:pt x="4835460" y="2058740"/>
                </a:lnTo>
                <a:lnTo>
                  <a:pt x="4827714" y="2012228"/>
                </a:lnTo>
                <a:lnTo>
                  <a:pt x="4819099" y="1966016"/>
                </a:lnTo>
                <a:lnTo>
                  <a:pt x="4809622" y="1920115"/>
                </a:lnTo>
                <a:lnTo>
                  <a:pt x="4799293" y="1874533"/>
                </a:lnTo>
                <a:lnTo>
                  <a:pt x="4788121" y="1829278"/>
                </a:lnTo>
                <a:lnTo>
                  <a:pt x="4776115" y="1784360"/>
                </a:lnTo>
                <a:lnTo>
                  <a:pt x="4763282" y="1739787"/>
                </a:lnTo>
                <a:lnTo>
                  <a:pt x="4749632" y="1695568"/>
                </a:lnTo>
                <a:lnTo>
                  <a:pt x="4735174" y="1651713"/>
                </a:lnTo>
                <a:lnTo>
                  <a:pt x="4719916" y="1608228"/>
                </a:lnTo>
                <a:lnTo>
                  <a:pt x="4703867" y="1565125"/>
                </a:lnTo>
                <a:lnTo>
                  <a:pt x="4687036" y="1522410"/>
                </a:lnTo>
                <a:lnTo>
                  <a:pt x="4669432" y="1480094"/>
                </a:lnTo>
                <a:lnTo>
                  <a:pt x="4651063" y="1438184"/>
                </a:lnTo>
                <a:lnTo>
                  <a:pt x="4631938" y="1396690"/>
                </a:lnTo>
                <a:lnTo>
                  <a:pt x="4612066" y="1355621"/>
                </a:lnTo>
                <a:lnTo>
                  <a:pt x="4591456" y="1314984"/>
                </a:lnTo>
                <a:lnTo>
                  <a:pt x="4570116" y="1274790"/>
                </a:lnTo>
                <a:lnTo>
                  <a:pt x="4548056" y="1235046"/>
                </a:lnTo>
                <a:lnTo>
                  <a:pt x="4525283" y="1195762"/>
                </a:lnTo>
                <a:lnTo>
                  <a:pt x="4501808" y="1156946"/>
                </a:lnTo>
                <a:lnTo>
                  <a:pt x="4477637" y="1118608"/>
                </a:lnTo>
                <a:lnTo>
                  <a:pt x="4452781" y="1080755"/>
                </a:lnTo>
                <a:lnTo>
                  <a:pt x="4427248" y="1043397"/>
                </a:lnTo>
                <a:lnTo>
                  <a:pt x="4401046" y="1006542"/>
                </a:lnTo>
                <a:lnTo>
                  <a:pt x="4374186" y="970200"/>
                </a:lnTo>
                <a:lnTo>
                  <a:pt x="4346674" y="934379"/>
                </a:lnTo>
                <a:lnTo>
                  <a:pt x="4318520" y="899088"/>
                </a:lnTo>
                <a:lnTo>
                  <a:pt x="4289734" y="864335"/>
                </a:lnTo>
                <a:lnTo>
                  <a:pt x="4260322" y="830130"/>
                </a:lnTo>
                <a:lnTo>
                  <a:pt x="4230295" y="796481"/>
                </a:lnTo>
                <a:lnTo>
                  <a:pt x="4199661" y="763397"/>
                </a:lnTo>
                <a:lnTo>
                  <a:pt x="4168429" y="730887"/>
                </a:lnTo>
                <a:lnTo>
                  <a:pt x="4136608" y="698959"/>
                </a:lnTo>
                <a:lnTo>
                  <a:pt x="4104206" y="667623"/>
                </a:lnTo>
                <a:lnTo>
                  <a:pt x="4071232" y="636887"/>
                </a:lnTo>
                <a:lnTo>
                  <a:pt x="4037694" y="606760"/>
                </a:lnTo>
                <a:lnTo>
                  <a:pt x="4003603" y="577250"/>
                </a:lnTo>
                <a:lnTo>
                  <a:pt x="3968966" y="548368"/>
                </a:lnTo>
                <a:lnTo>
                  <a:pt x="3933791" y="520120"/>
                </a:lnTo>
                <a:lnTo>
                  <a:pt x="3898089" y="492517"/>
                </a:lnTo>
                <a:lnTo>
                  <a:pt x="3861868" y="465566"/>
                </a:lnTo>
                <a:lnTo>
                  <a:pt x="3825136" y="439278"/>
                </a:lnTo>
                <a:lnTo>
                  <a:pt x="3787902" y="413659"/>
                </a:lnTo>
                <a:lnTo>
                  <a:pt x="3750175" y="388720"/>
                </a:lnTo>
                <a:lnTo>
                  <a:pt x="3711963" y="364469"/>
                </a:lnTo>
                <a:lnTo>
                  <a:pt x="3673276" y="340915"/>
                </a:lnTo>
                <a:lnTo>
                  <a:pt x="3634123" y="318067"/>
                </a:lnTo>
                <a:lnTo>
                  <a:pt x="3594511" y="295933"/>
                </a:lnTo>
                <a:lnTo>
                  <a:pt x="3554450" y="274522"/>
                </a:lnTo>
                <a:lnTo>
                  <a:pt x="3513949" y="253843"/>
                </a:lnTo>
                <a:lnTo>
                  <a:pt x="3473015" y="233905"/>
                </a:lnTo>
                <a:lnTo>
                  <a:pt x="3431659" y="214716"/>
                </a:lnTo>
                <a:lnTo>
                  <a:pt x="3389889" y="196286"/>
                </a:lnTo>
                <a:lnTo>
                  <a:pt x="3347713" y="178623"/>
                </a:lnTo>
                <a:lnTo>
                  <a:pt x="3305140" y="161736"/>
                </a:lnTo>
                <a:lnTo>
                  <a:pt x="3262179" y="145634"/>
                </a:lnTo>
                <a:lnTo>
                  <a:pt x="3218840" y="130325"/>
                </a:lnTo>
                <a:lnTo>
                  <a:pt x="3175129" y="115819"/>
                </a:lnTo>
                <a:lnTo>
                  <a:pt x="3131057" y="102123"/>
                </a:lnTo>
                <a:lnTo>
                  <a:pt x="3086633" y="89248"/>
                </a:lnTo>
                <a:lnTo>
                  <a:pt x="3041864" y="77201"/>
                </a:lnTo>
                <a:lnTo>
                  <a:pt x="2996759" y="65991"/>
                </a:lnTo>
                <a:lnTo>
                  <a:pt x="2951328" y="55628"/>
                </a:lnTo>
                <a:lnTo>
                  <a:pt x="2905579" y="46120"/>
                </a:lnTo>
                <a:lnTo>
                  <a:pt x="2859521" y="37476"/>
                </a:lnTo>
                <a:lnTo>
                  <a:pt x="2813163" y="29704"/>
                </a:lnTo>
                <a:lnTo>
                  <a:pt x="2766512" y="22814"/>
                </a:lnTo>
                <a:lnTo>
                  <a:pt x="2719580" y="16814"/>
                </a:lnTo>
                <a:lnTo>
                  <a:pt x="2672373" y="11713"/>
                </a:lnTo>
                <a:lnTo>
                  <a:pt x="2624900" y="7519"/>
                </a:lnTo>
                <a:lnTo>
                  <a:pt x="2577171" y="4243"/>
                </a:lnTo>
                <a:lnTo>
                  <a:pt x="2529195" y="1891"/>
                </a:lnTo>
                <a:lnTo>
                  <a:pt x="2480979" y="474"/>
                </a:lnTo>
                <a:lnTo>
                  <a:pt x="2432533" y="0"/>
                </a:lnTo>
                <a:close/>
              </a:path>
            </a:pathLst>
          </a:custGeom>
          <a:solidFill>
            <a:srgbClr val="1E1737"/>
          </a:solidFill>
        </p:spPr>
        <p:txBody>
          <a:bodyPr wrap="square" lIns="0" tIns="0" rIns="0" bIns="0" rtlCol="0"/>
          <a:lstStyle/>
          <a:p>
            <a:endParaRPr/>
          </a:p>
        </p:txBody>
      </p:sp>
      <p:sp>
        <p:nvSpPr>
          <p:cNvPr id="11" name="object 11"/>
          <p:cNvSpPr txBox="1">
            <a:spLocks noGrp="1"/>
          </p:cNvSpPr>
          <p:nvPr>
            <p:ph type="title"/>
          </p:nvPr>
        </p:nvSpPr>
        <p:spPr>
          <a:prstGeom prst="rect">
            <a:avLst/>
          </a:prstGeom>
        </p:spPr>
        <p:txBody>
          <a:bodyPr vert="horz" wrap="square" lIns="0" tIns="15875" rIns="0" bIns="0" rtlCol="0">
            <a:spAutoFit/>
          </a:bodyPr>
          <a:lstStyle/>
          <a:p>
            <a:pPr marL="525145">
              <a:lnSpc>
                <a:spcPct val="100000"/>
              </a:lnSpc>
              <a:spcBef>
                <a:spcPts val="125"/>
              </a:spcBef>
            </a:pPr>
            <a:r>
              <a:rPr spc="-120" dirty="0">
                <a:latin typeface="Arial Black" panose="020B0A04020102020204" pitchFamily="34" charset="0"/>
                <a:cs typeface="Arial" panose="020B0604020202020204" pitchFamily="34" charset="0"/>
              </a:rPr>
              <a:t>‘GENERAL</a:t>
            </a:r>
            <a:r>
              <a:rPr spc="-325" dirty="0">
                <a:latin typeface="Arial Black" panose="020B0A04020102020204" pitchFamily="34" charset="0"/>
                <a:cs typeface="Arial" panose="020B0604020202020204" pitchFamily="34" charset="0"/>
              </a:rPr>
              <a:t> </a:t>
            </a:r>
            <a:r>
              <a:rPr spc="-215" dirty="0">
                <a:latin typeface="Arial Black" panose="020B0A04020102020204" pitchFamily="34" charset="0"/>
                <a:cs typeface="Arial" panose="020B0604020202020204" pitchFamily="34" charset="0"/>
              </a:rPr>
              <a:t>SAFEGUARDS’</a:t>
            </a:r>
          </a:p>
        </p:txBody>
      </p:sp>
      <p:sp>
        <p:nvSpPr>
          <p:cNvPr id="12" name="object 12"/>
          <p:cNvSpPr/>
          <p:nvPr/>
        </p:nvSpPr>
        <p:spPr>
          <a:xfrm>
            <a:off x="11964019" y="4083642"/>
            <a:ext cx="4865370" cy="4881880"/>
          </a:xfrm>
          <a:custGeom>
            <a:avLst/>
            <a:gdLst/>
            <a:ahLst/>
            <a:cxnLst/>
            <a:rect l="l" t="t" r="r" b="b"/>
            <a:pathLst>
              <a:path w="4865369" h="4881880">
                <a:moveTo>
                  <a:pt x="2432533" y="0"/>
                </a:moveTo>
                <a:lnTo>
                  <a:pt x="2384087" y="474"/>
                </a:lnTo>
                <a:lnTo>
                  <a:pt x="2335871" y="1891"/>
                </a:lnTo>
                <a:lnTo>
                  <a:pt x="2287894" y="4243"/>
                </a:lnTo>
                <a:lnTo>
                  <a:pt x="2240165" y="7519"/>
                </a:lnTo>
                <a:lnTo>
                  <a:pt x="2192693" y="11713"/>
                </a:lnTo>
                <a:lnTo>
                  <a:pt x="2145486" y="16814"/>
                </a:lnTo>
                <a:lnTo>
                  <a:pt x="2098553" y="22814"/>
                </a:lnTo>
                <a:lnTo>
                  <a:pt x="2051903" y="29704"/>
                </a:lnTo>
                <a:lnTo>
                  <a:pt x="2005545" y="37476"/>
                </a:lnTo>
                <a:lnTo>
                  <a:pt x="1959486" y="46120"/>
                </a:lnTo>
                <a:lnTo>
                  <a:pt x="1913738" y="55628"/>
                </a:lnTo>
                <a:lnTo>
                  <a:pt x="1868306" y="65991"/>
                </a:lnTo>
                <a:lnTo>
                  <a:pt x="1823202" y="77201"/>
                </a:lnTo>
                <a:lnTo>
                  <a:pt x="1778433" y="89248"/>
                </a:lnTo>
                <a:lnTo>
                  <a:pt x="1734008" y="102123"/>
                </a:lnTo>
                <a:lnTo>
                  <a:pt x="1689936" y="115819"/>
                </a:lnTo>
                <a:lnTo>
                  <a:pt x="1646226" y="130325"/>
                </a:lnTo>
                <a:lnTo>
                  <a:pt x="1602886" y="145634"/>
                </a:lnTo>
                <a:lnTo>
                  <a:pt x="1559925" y="161736"/>
                </a:lnTo>
                <a:lnTo>
                  <a:pt x="1517353" y="178623"/>
                </a:lnTo>
                <a:lnTo>
                  <a:pt x="1475177" y="196286"/>
                </a:lnTo>
                <a:lnTo>
                  <a:pt x="1433406" y="214716"/>
                </a:lnTo>
                <a:lnTo>
                  <a:pt x="1392050" y="233905"/>
                </a:lnTo>
                <a:lnTo>
                  <a:pt x="1351117" y="253843"/>
                </a:lnTo>
                <a:lnTo>
                  <a:pt x="1310615" y="274522"/>
                </a:lnTo>
                <a:lnTo>
                  <a:pt x="1270554" y="295933"/>
                </a:lnTo>
                <a:lnTo>
                  <a:pt x="1230943" y="318067"/>
                </a:lnTo>
                <a:lnTo>
                  <a:pt x="1191789" y="340915"/>
                </a:lnTo>
                <a:lnTo>
                  <a:pt x="1153102" y="364469"/>
                </a:lnTo>
                <a:lnTo>
                  <a:pt x="1114891" y="388720"/>
                </a:lnTo>
                <a:lnTo>
                  <a:pt x="1077164" y="413659"/>
                </a:lnTo>
                <a:lnTo>
                  <a:pt x="1039930" y="439278"/>
                </a:lnTo>
                <a:lnTo>
                  <a:pt x="1003198" y="465566"/>
                </a:lnTo>
                <a:lnTo>
                  <a:pt x="966976" y="492517"/>
                </a:lnTo>
                <a:lnTo>
                  <a:pt x="931274" y="520120"/>
                </a:lnTo>
                <a:lnTo>
                  <a:pt x="896100" y="548368"/>
                </a:lnTo>
                <a:lnTo>
                  <a:pt x="861463" y="577250"/>
                </a:lnTo>
                <a:lnTo>
                  <a:pt x="827371" y="606760"/>
                </a:lnTo>
                <a:lnTo>
                  <a:pt x="793834" y="636887"/>
                </a:lnTo>
                <a:lnTo>
                  <a:pt x="760860" y="667623"/>
                </a:lnTo>
                <a:lnTo>
                  <a:pt x="728458" y="698959"/>
                </a:lnTo>
                <a:lnTo>
                  <a:pt x="696636" y="730887"/>
                </a:lnTo>
                <a:lnTo>
                  <a:pt x="665404" y="763397"/>
                </a:lnTo>
                <a:lnTo>
                  <a:pt x="634770" y="796481"/>
                </a:lnTo>
                <a:lnTo>
                  <a:pt x="604743" y="830130"/>
                </a:lnTo>
                <a:lnTo>
                  <a:pt x="575332" y="864335"/>
                </a:lnTo>
                <a:lnTo>
                  <a:pt x="546545" y="899088"/>
                </a:lnTo>
                <a:lnTo>
                  <a:pt x="518392" y="934379"/>
                </a:lnTo>
                <a:lnTo>
                  <a:pt x="490880" y="970200"/>
                </a:lnTo>
                <a:lnTo>
                  <a:pt x="464019" y="1006542"/>
                </a:lnTo>
                <a:lnTo>
                  <a:pt x="437818" y="1043397"/>
                </a:lnTo>
                <a:lnTo>
                  <a:pt x="412285" y="1080755"/>
                </a:lnTo>
                <a:lnTo>
                  <a:pt x="387428" y="1118608"/>
                </a:lnTo>
                <a:lnTo>
                  <a:pt x="363258" y="1156946"/>
                </a:lnTo>
                <a:lnTo>
                  <a:pt x="339782" y="1195762"/>
                </a:lnTo>
                <a:lnTo>
                  <a:pt x="317010" y="1235046"/>
                </a:lnTo>
                <a:lnTo>
                  <a:pt x="294949" y="1274790"/>
                </a:lnTo>
                <a:lnTo>
                  <a:pt x="273609" y="1314984"/>
                </a:lnTo>
                <a:lnTo>
                  <a:pt x="252999" y="1355621"/>
                </a:lnTo>
                <a:lnTo>
                  <a:pt x="233127" y="1396690"/>
                </a:lnTo>
                <a:lnTo>
                  <a:pt x="214003" y="1438184"/>
                </a:lnTo>
                <a:lnTo>
                  <a:pt x="195634" y="1480094"/>
                </a:lnTo>
                <a:lnTo>
                  <a:pt x="178030" y="1522410"/>
                </a:lnTo>
                <a:lnTo>
                  <a:pt x="161199" y="1565125"/>
                </a:lnTo>
                <a:lnTo>
                  <a:pt x="145150" y="1608228"/>
                </a:lnTo>
                <a:lnTo>
                  <a:pt x="129892" y="1651713"/>
                </a:lnTo>
                <a:lnTo>
                  <a:pt x="115434" y="1695568"/>
                </a:lnTo>
                <a:lnTo>
                  <a:pt x="101784" y="1739787"/>
                </a:lnTo>
                <a:lnTo>
                  <a:pt x="88951" y="1784360"/>
                </a:lnTo>
                <a:lnTo>
                  <a:pt x="76944" y="1829278"/>
                </a:lnTo>
                <a:lnTo>
                  <a:pt x="65772" y="1874533"/>
                </a:lnTo>
                <a:lnTo>
                  <a:pt x="55443" y="1920115"/>
                </a:lnTo>
                <a:lnTo>
                  <a:pt x="45967" y="1966016"/>
                </a:lnTo>
                <a:lnTo>
                  <a:pt x="37351" y="2012228"/>
                </a:lnTo>
                <a:lnTo>
                  <a:pt x="29605" y="2058740"/>
                </a:lnTo>
                <a:lnTo>
                  <a:pt x="22738" y="2105546"/>
                </a:lnTo>
                <a:lnTo>
                  <a:pt x="16758" y="2152635"/>
                </a:lnTo>
                <a:lnTo>
                  <a:pt x="11674" y="2199999"/>
                </a:lnTo>
                <a:lnTo>
                  <a:pt x="7494" y="2247630"/>
                </a:lnTo>
                <a:lnTo>
                  <a:pt x="4229" y="2295517"/>
                </a:lnTo>
                <a:lnTo>
                  <a:pt x="1885" y="2343654"/>
                </a:lnTo>
                <a:lnTo>
                  <a:pt x="472" y="2392030"/>
                </a:lnTo>
                <a:lnTo>
                  <a:pt x="0" y="2440637"/>
                </a:lnTo>
                <a:lnTo>
                  <a:pt x="472" y="2489246"/>
                </a:lnTo>
                <a:lnTo>
                  <a:pt x="1885" y="2537623"/>
                </a:lnTo>
                <a:lnTo>
                  <a:pt x="4229" y="2585760"/>
                </a:lnTo>
                <a:lnTo>
                  <a:pt x="7494" y="2633649"/>
                </a:lnTo>
                <a:lnTo>
                  <a:pt x="11674" y="2681281"/>
                </a:lnTo>
                <a:lnTo>
                  <a:pt x="16758" y="2728646"/>
                </a:lnTo>
                <a:lnTo>
                  <a:pt x="22738" y="2775736"/>
                </a:lnTo>
                <a:lnTo>
                  <a:pt x="29605" y="2822542"/>
                </a:lnTo>
                <a:lnTo>
                  <a:pt x="37351" y="2869056"/>
                </a:lnTo>
                <a:lnTo>
                  <a:pt x="45967" y="2915268"/>
                </a:lnTo>
                <a:lnTo>
                  <a:pt x="55443" y="2961170"/>
                </a:lnTo>
                <a:lnTo>
                  <a:pt x="65772" y="3006753"/>
                </a:lnTo>
                <a:lnTo>
                  <a:pt x="76944" y="3052008"/>
                </a:lnTo>
                <a:lnTo>
                  <a:pt x="88951" y="3096927"/>
                </a:lnTo>
                <a:lnTo>
                  <a:pt x="101784" y="3141501"/>
                </a:lnTo>
                <a:lnTo>
                  <a:pt x="115434" y="3185720"/>
                </a:lnTo>
                <a:lnTo>
                  <a:pt x="129892" y="3229576"/>
                </a:lnTo>
                <a:lnTo>
                  <a:pt x="145150" y="3273061"/>
                </a:lnTo>
                <a:lnTo>
                  <a:pt x="161199" y="3316165"/>
                </a:lnTo>
                <a:lnTo>
                  <a:pt x="178030" y="3358880"/>
                </a:lnTo>
                <a:lnTo>
                  <a:pt x="195634" y="3401197"/>
                </a:lnTo>
                <a:lnTo>
                  <a:pt x="214003" y="3443107"/>
                </a:lnTo>
                <a:lnTo>
                  <a:pt x="233127" y="3484602"/>
                </a:lnTo>
                <a:lnTo>
                  <a:pt x="252999" y="3525672"/>
                </a:lnTo>
                <a:lnTo>
                  <a:pt x="273609" y="3566309"/>
                </a:lnTo>
                <a:lnTo>
                  <a:pt x="294949" y="3606504"/>
                </a:lnTo>
                <a:lnTo>
                  <a:pt x="317010" y="3646248"/>
                </a:lnTo>
                <a:lnTo>
                  <a:pt x="339782" y="3685532"/>
                </a:lnTo>
                <a:lnTo>
                  <a:pt x="363258" y="3724348"/>
                </a:lnTo>
                <a:lnTo>
                  <a:pt x="387428" y="3762687"/>
                </a:lnTo>
                <a:lnTo>
                  <a:pt x="412285" y="3800540"/>
                </a:lnTo>
                <a:lnTo>
                  <a:pt x="437818" y="3837898"/>
                </a:lnTo>
                <a:lnTo>
                  <a:pt x="464019" y="3874753"/>
                </a:lnTo>
                <a:lnTo>
                  <a:pt x="490880" y="3911096"/>
                </a:lnTo>
                <a:lnTo>
                  <a:pt x="518392" y="3946917"/>
                </a:lnTo>
                <a:lnTo>
                  <a:pt x="546545" y="3982208"/>
                </a:lnTo>
                <a:lnTo>
                  <a:pt x="575332" y="4016961"/>
                </a:lnTo>
                <a:lnTo>
                  <a:pt x="604743" y="4051167"/>
                </a:lnTo>
                <a:lnTo>
                  <a:pt x="634770" y="4084816"/>
                </a:lnTo>
                <a:lnTo>
                  <a:pt x="665404" y="4117900"/>
                </a:lnTo>
                <a:lnTo>
                  <a:pt x="696636" y="4150410"/>
                </a:lnTo>
                <a:lnTo>
                  <a:pt x="728458" y="4182338"/>
                </a:lnTo>
                <a:lnTo>
                  <a:pt x="760860" y="4213674"/>
                </a:lnTo>
                <a:lnTo>
                  <a:pt x="793834" y="4244410"/>
                </a:lnTo>
                <a:lnTo>
                  <a:pt x="827371" y="4274537"/>
                </a:lnTo>
                <a:lnTo>
                  <a:pt x="861463" y="4304047"/>
                </a:lnTo>
                <a:lnTo>
                  <a:pt x="896100" y="4332929"/>
                </a:lnTo>
                <a:lnTo>
                  <a:pt x="931274" y="4361177"/>
                </a:lnTo>
                <a:lnTo>
                  <a:pt x="966976" y="4388780"/>
                </a:lnTo>
                <a:lnTo>
                  <a:pt x="1003198" y="4415731"/>
                </a:lnTo>
                <a:lnTo>
                  <a:pt x="1039930" y="4442019"/>
                </a:lnTo>
                <a:lnTo>
                  <a:pt x="1077164" y="4467638"/>
                </a:lnTo>
                <a:lnTo>
                  <a:pt x="1114891" y="4492577"/>
                </a:lnTo>
                <a:lnTo>
                  <a:pt x="1153102" y="4516828"/>
                </a:lnTo>
                <a:lnTo>
                  <a:pt x="1191789" y="4540382"/>
                </a:lnTo>
                <a:lnTo>
                  <a:pt x="1230943" y="4563230"/>
                </a:lnTo>
                <a:lnTo>
                  <a:pt x="1270554" y="4585364"/>
                </a:lnTo>
                <a:lnTo>
                  <a:pt x="1310615" y="4606775"/>
                </a:lnTo>
                <a:lnTo>
                  <a:pt x="1351117" y="4627454"/>
                </a:lnTo>
                <a:lnTo>
                  <a:pt x="1392050" y="4647392"/>
                </a:lnTo>
                <a:lnTo>
                  <a:pt x="1433406" y="4666580"/>
                </a:lnTo>
                <a:lnTo>
                  <a:pt x="1475177" y="4685010"/>
                </a:lnTo>
                <a:lnTo>
                  <a:pt x="1517353" y="4702673"/>
                </a:lnTo>
                <a:lnTo>
                  <a:pt x="1559925" y="4719560"/>
                </a:lnTo>
                <a:lnTo>
                  <a:pt x="1602886" y="4735662"/>
                </a:lnTo>
                <a:lnTo>
                  <a:pt x="1646226" y="4750971"/>
                </a:lnTo>
                <a:lnTo>
                  <a:pt x="1689936" y="4765478"/>
                </a:lnTo>
                <a:lnTo>
                  <a:pt x="1734008" y="4779173"/>
                </a:lnTo>
                <a:lnTo>
                  <a:pt x="1778433" y="4792048"/>
                </a:lnTo>
                <a:lnTo>
                  <a:pt x="1823202" y="4804095"/>
                </a:lnTo>
                <a:lnTo>
                  <a:pt x="1868306" y="4815304"/>
                </a:lnTo>
                <a:lnTo>
                  <a:pt x="1913738" y="4825668"/>
                </a:lnTo>
                <a:lnTo>
                  <a:pt x="1959486" y="4835176"/>
                </a:lnTo>
                <a:lnTo>
                  <a:pt x="2005545" y="4843820"/>
                </a:lnTo>
                <a:lnTo>
                  <a:pt x="2051903" y="4851591"/>
                </a:lnTo>
                <a:lnTo>
                  <a:pt x="2098553" y="4858482"/>
                </a:lnTo>
                <a:lnTo>
                  <a:pt x="2145486" y="4864482"/>
                </a:lnTo>
                <a:lnTo>
                  <a:pt x="2192693" y="4869583"/>
                </a:lnTo>
                <a:lnTo>
                  <a:pt x="2240165" y="4873776"/>
                </a:lnTo>
                <a:lnTo>
                  <a:pt x="2287894" y="4877053"/>
                </a:lnTo>
                <a:lnTo>
                  <a:pt x="2335871" y="4879404"/>
                </a:lnTo>
                <a:lnTo>
                  <a:pt x="2384087" y="4880822"/>
                </a:lnTo>
                <a:lnTo>
                  <a:pt x="2432533" y="4881296"/>
                </a:lnTo>
                <a:lnTo>
                  <a:pt x="2480979" y="4880822"/>
                </a:lnTo>
                <a:lnTo>
                  <a:pt x="2529195" y="4879404"/>
                </a:lnTo>
                <a:lnTo>
                  <a:pt x="2577171" y="4877053"/>
                </a:lnTo>
                <a:lnTo>
                  <a:pt x="2624900" y="4873776"/>
                </a:lnTo>
                <a:lnTo>
                  <a:pt x="2672373" y="4869583"/>
                </a:lnTo>
                <a:lnTo>
                  <a:pt x="2719580" y="4864482"/>
                </a:lnTo>
                <a:lnTo>
                  <a:pt x="2766512" y="4858482"/>
                </a:lnTo>
                <a:lnTo>
                  <a:pt x="2813163" y="4851591"/>
                </a:lnTo>
                <a:lnTo>
                  <a:pt x="2859521" y="4843820"/>
                </a:lnTo>
                <a:lnTo>
                  <a:pt x="2905579" y="4835176"/>
                </a:lnTo>
                <a:lnTo>
                  <a:pt x="2951328" y="4825668"/>
                </a:lnTo>
                <a:lnTo>
                  <a:pt x="2996759" y="4815304"/>
                </a:lnTo>
                <a:lnTo>
                  <a:pt x="3041864" y="4804095"/>
                </a:lnTo>
                <a:lnTo>
                  <a:pt x="3086633" y="4792048"/>
                </a:lnTo>
                <a:lnTo>
                  <a:pt x="3131057" y="4779173"/>
                </a:lnTo>
                <a:lnTo>
                  <a:pt x="3175129" y="4765478"/>
                </a:lnTo>
                <a:lnTo>
                  <a:pt x="3218840" y="4750971"/>
                </a:lnTo>
                <a:lnTo>
                  <a:pt x="3262179" y="4735662"/>
                </a:lnTo>
                <a:lnTo>
                  <a:pt x="3305140" y="4719560"/>
                </a:lnTo>
                <a:lnTo>
                  <a:pt x="3347713" y="4702673"/>
                </a:lnTo>
                <a:lnTo>
                  <a:pt x="3389889" y="4685010"/>
                </a:lnTo>
                <a:lnTo>
                  <a:pt x="3431659" y="4666580"/>
                </a:lnTo>
                <a:lnTo>
                  <a:pt x="3473015" y="4647392"/>
                </a:lnTo>
                <a:lnTo>
                  <a:pt x="3513949" y="4627454"/>
                </a:lnTo>
                <a:lnTo>
                  <a:pt x="3554450" y="4606775"/>
                </a:lnTo>
                <a:lnTo>
                  <a:pt x="3594511" y="4585364"/>
                </a:lnTo>
                <a:lnTo>
                  <a:pt x="3634123" y="4563230"/>
                </a:lnTo>
                <a:lnTo>
                  <a:pt x="3673276" y="4540382"/>
                </a:lnTo>
                <a:lnTo>
                  <a:pt x="3711963" y="4516828"/>
                </a:lnTo>
                <a:lnTo>
                  <a:pt x="3750175" y="4492577"/>
                </a:lnTo>
                <a:lnTo>
                  <a:pt x="3787902" y="4467638"/>
                </a:lnTo>
                <a:lnTo>
                  <a:pt x="3825136" y="4442019"/>
                </a:lnTo>
                <a:lnTo>
                  <a:pt x="3861868" y="4415731"/>
                </a:lnTo>
                <a:lnTo>
                  <a:pt x="3898089" y="4388780"/>
                </a:lnTo>
                <a:lnTo>
                  <a:pt x="3933791" y="4361177"/>
                </a:lnTo>
                <a:lnTo>
                  <a:pt x="3968966" y="4332929"/>
                </a:lnTo>
                <a:lnTo>
                  <a:pt x="4003603" y="4304047"/>
                </a:lnTo>
                <a:lnTo>
                  <a:pt x="4037694" y="4274537"/>
                </a:lnTo>
                <a:lnTo>
                  <a:pt x="4071232" y="4244410"/>
                </a:lnTo>
                <a:lnTo>
                  <a:pt x="4104206" y="4213674"/>
                </a:lnTo>
                <a:lnTo>
                  <a:pt x="4136608" y="4182338"/>
                </a:lnTo>
                <a:lnTo>
                  <a:pt x="4168429" y="4150410"/>
                </a:lnTo>
                <a:lnTo>
                  <a:pt x="4199661" y="4117900"/>
                </a:lnTo>
                <a:lnTo>
                  <a:pt x="4230295" y="4084816"/>
                </a:lnTo>
                <a:lnTo>
                  <a:pt x="4260322" y="4051167"/>
                </a:lnTo>
                <a:lnTo>
                  <a:pt x="4289734" y="4016961"/>
                </a:lnTo>
                <a:lnTo>
                  <a:pt x="4318520" y="3982208"/>
                </a:lnTo>
                <a:lnTo>
                  <a:pt x="4346674" y="3946917"/>
                </a:lnTo>
                <a:lnTo>
                  <a:pt x="4374186" y="3911096"/>
                </a:lnTo>
                <a:lnTo>
                  <a:pt x="4401046" y="3874753"/>
                </a:lnTo>
                <a:lnTo>
                  <a:pt x="4427248" y="3837898"/>
                </a:lnTo>
                <a:lnTo>
                  <a:pt x="4452781" y="3800540"/>
                </a:lnTo>
                <a:lnTo>
                  <a:pt x="4477637" y="3762687"/>
                </a:lnTo>
                <a:lnTo>
                  <a:pt x="4501808" y="3724348"/>
                </a:lnTo>
                <a:lnTo>
                  <a:pt x="4525283" y="3685532"/>
                </a:lnTo>
                <a:lnTo>
                  <a:pt x="4548056" y="3646248"/>
                </a:lnTo>
                <a:lnTo>
                  <a:pt x="4570116" y="3606504"/>
                </a:lnTo>
                <a:lnTo>
                  <a:pt x="4591456" y="3566309"/>
                </a:lnTo>
                <a:lnTo>
                  <a:pt x="4612066" y="3525672"/>
                </a:lnTo>
                <a:lnTo>
                  <a:pt x="4631938" y="3484602"/>
                </a:lnTo>
                <a:lnTo>
                  <a:pt x="4651063" y="3443107"/>
                </a:lnTo>
                <a:lnTo>
                  <a:pt x="4669432" y="3401197"/>
                </a:lnTo>
                <a:lnTo>
                  <a:pt x="4687036" y="3358880"/>
                </a:lnTo>
                <a:lnTo>
                  <a:pt x="4703867" y="3316165"/>
                </a:lnTo>
                <a:lnTo>
                  <a:pt x="4719916" y="3273061"/>
                </a:lnTo>
                <a:lnTo>
                  <a:pt x="4735174" y="3229576"/>
                </a:lnTo>
                <a:lnTo>
                  <a:pt x="4749632" y="3185720"/>
                </a:lnTo>
                <a:lnTo>
                  <a:pt x="4763282" y="3141501"/>
                </a:lnTo>
                <a:lnTo>
                  <a:pt x="4776115" y="3096927"/>
                </a:lnTo>
                <a:lnTo>
                  <a:pt x="4788121" y="3052008"/>
                </a:lnTo>
                <a:lnTo>
                  <a:pt x="4799293" y="3006753"/>
                </a:lnTo>
                <a:lnTo>
                  <a:pt x="4809622" y="2961170"/>
                </a:lnTo>
                <a:lnTo>
                  <a:pt x="4819099" y="2915268"/>
                </a:lnTo>
                <a:lnTo>
                  <a:pt x="4827714" y="2869056"/>
                </a:lnTo>
                <a:lnTo>
                  <a:pt x="4835460" y="2822542"/>
                </a:lnTo>
                <a:lnTo>
                  <a:pt x="4842327" y="2775736"/>
                </a:lnTo>
                <a:lnTo>
                  <a:pt x="4848308" y="2728646"/>
                </a:lnTo>
                <a:lnTo>
                  <a:pt x="4853392" y="2681281"/>
                </a:lnTo>
                <a:lnTo>
                  <a:pt x="4857571" y="2633649"/>
                </a:lnTo>
                <a:lnTo>
                  <a:pt x="4860837" y="2585760"/>
                </a:lnTo>
                <a:lnTo>
                  <a:pt x="4863181" y="2537623"/>
                </a:lnTo>
                <a:lnTo>
                  <a:pt x="4864593" y="2489246"/>
                </a:lnTo>
                <a:lnTo>
                  <a:pt x="4865066" y="2440637"/>
                </a:lnTo>
                <a:lnTo>
                  <a:pt x="4864593" y="2392030"/>
                </a:lnTo>
                <a:lnTo>
                  <a:pt x="4863181" y="2343654"/>
                </a:lnTo>
                <a:lnTo>
                  <a:pt x="4860837" y="2295517"/>
                </a:lnTo>
                <a:lnTo>
                  <a:pt x="4857571" y="2247630"/>
                </a:lnTo>
                <a:lnTo>
                  <a:pt x="4853392" y="2199999"/>
                </a:lnTo>
                <a:lnTo>
                  <a:pt x="4848308" y="2152635"/>
                </a:lnTo>
                <a:lnTo>
                  <a:pt x="4842327" y="2105546"/>
                </a:lnTo>
                <a:lnTo>
                  <a:pt x="4835460" y="2058740"/>
                </a:lnTo>
                <a:lnTo>
                  <a:pt x="4827714" y="2012228"/>
                </a:lnTo>
                <a:lnTo>
                  <a:pt x="4819099" y="1966016"/>
                </a:lnTo>
                <a:lnTo>
                  <a:pt x="4809622" y="1920115"/>
                </a:lnTo>
                <a:lnTo>
                  <a:pt x="4799293" y="1874533"/>
                </a:lnTo>
                <a:lnTo>
                  <a:pt x="4788121" y="1829278"/>
                </a:lnTo>
                <a:lnTo>
                  <a:pt x="4776115" y="1784360"/>
                </a:lnTo>
                <a:lnTo>
                  <a:pt x="4763282" y="1739787"/>
                </a:lnTo>
                <a:lnTo>
                  <a:pt x="4749632" y="1695568"/>
                </a:lnTo>
                <a:lnTo>
                  <a:pt x="4735174" y="1651713"/>
                </a:lnTo>
                <a:lnTo>
                  <a:pt x="4719916" y="1608228"/>
                </a:lnTo>
                <a:lnTo>
                  <a:pt x="4703867" y="1565125"/>
                </a:lnTo>
                <a:lnTo>
                  <a:pt x="4687036" y="1522410"/>
                </a:lnTo>
                <a:lnTo>
                  <a:pt x="4669432" y="1480094"/>
                </a:lnTo>
                <a:lnTo>
                  <a:pt x="4651063" y="1438184"/>
                </a:lnTo>
                <a:lnTo>
                  <a:pt x="4631938" y="1396690"/>
                </a:lnTo>
                <a:lnTo>
                  <a:pt x="4612066" y="1355621"/>
                </a:lnTo>
                <a:lnTo>
                  <a:pt x="4591456" y="1314984"/>
                </a:lnTo>
                <a:lnTo>
                  <a:pt x="4570116" y="1274790"/>
                </a:lnTo>
                <a:lnTo>
                  <a:pt x="4548056" y="1235046"/>
                </a:lnTo>
                <a:lnTo>
                  <a:pt x="4525283" y="1195762"/>
                </a:lnTo>
                <a:lnTo>
                  <a:pt x="4501808" y="1156946"/>
                </a:lnTo>
                <a:lnTo>
                  <a:pt x="4477637" y="1118608"/>
                </a:lnTo>
                <a:lnTo>
                  <a:pt x="4452781" y="1080755"/>
                </a:lnTo>
                <a:lnTo>
                  <a:pt x="4427248" y="1043397"/>
                </a:lnTo>
                <a:lnTo>
                  <a:pt x="4401046" y="1006542"/>
                </a:lnTo>
                <a:lnTo>
                  <a:pt x="4374186" y="970200"/>
                </a:lnTo>
                <a:lnTo>
                  <a:pt x="4346674" y="934379"/>
                </a:lnTo>
                <a:lnTo>
                  <a:pt x="4318520" y="899088"/>
                </a:lnTo>
                <a:lnTo>
                  <a:pt x="4289734" y="864335"/>
                </a:lnTo>
                <a:lnTo>
                  <a:pt x="4260322" y="830130"/>
                </a:lnTo>
                <a:lnTo>
                  <a:pt x="4230295" y="796481"/>
                </a:lnTo>
                <a:lnTo>
                  <a:pt x="4199661" y="763397"/>
                </a:lnTo>
                <a:lnTo>
                  <a:pt x="4168429" y="730887"/>
                </a:lnTo>
                <a:lnTo>
                  <a:pt x="4136608" y="698959"/>
                </a:lnTo>
                <a:lnTo>
                  <a:pt x="4104206" y="667623"/>
                </a:lnTo>
                <a:lnTo>
                  <a:pt x="4071232" y="636887"/>
                </a:lnTo>
                <a:lnTo>
                  <a:pt x="4037694" y="606760"/>
                </a:lnTo>
                <a:lnTo>
                  <a:pt x="4003603" y="577250"/>
                </a:lnTo>
                <a:lnTo>
                  <a:pt x="3968966" y="548368"/>
                </a:lnTo>
                <a:lnTo>
                  <a:pt x="3933791" y="520120"/>
                </a:lnTo>
                <a:lnTo>
                  <a:pt x="3898089" y="492517"/>
                </a:lnTo>
                <a:lnTo>
                  <a:pt x="3861868" y="465566"/>
                </a:lnTo>
                <a:lnTo>
                  <a:pt x="3825136" y="439278"/>
                </a:lnTo>
                <a:lnTo>
                  <a:pt x="3787902" y="413659"/>
                </a:lnTo>
                <a:lnTo>
                  <a:pt x="3750175" y="388720"/>
                </a:lnTo>
                <a:lnTo>
                  <a:pt x="3711963" y="364469"/>
                </a:lnTo>
                <a:lnTo>
                  <a:pt x="3673276" y="340915"/>
                </a:lnTo>
                <a:lnTo>
                  <a:pt x="3634123" y="318067"/>
                </a:lnTo>
                <a:lnTo>
                  <a:pt x="3594511" y="295933"/>
                </a:lnTo>
                <a:lnTo>
                  <a:pt x="3554450" y="274522"/>
                </a:lnTo>
                <a:lnTo>
                  <a:pt x="3513949" y="253843"/>
                </a:lnTo>
                <a:lnTo>
                  <a:pt x="3473015" y="233905"/>
                </a:lnTo>
                <a:lnTo>
                  <a:pt x="3431659" y="214716"/>
                </a:lnTo>
                <a:lnTo>
                  <a:pt x="3389889" y="196286"/>
                </a:lnTo>
                <a:lnTo>
                  <a:pt x="3347713" y="178623"/>
                </a:lnTo>
                <a:lnTo>
                  <a:pt x="3305140" y="161736"/>
                </a:lnTo>
                <a:lnTo>
                  <a:pt x="3262179" y="145634"/>
                </a:lnTo>
                <a:lnTo>
                  <a:pt x="3218840" y="130325"/>
                </a:lnTo>
                <a:lnTo>
                  <a:pt x="3175129" y="115819"/>
                </a:lnTo>
                <a:lnTo>
                  <a:pt x="3131057" y="102123"/>
                </a:lnTo>
                <a:lnTo>
                  <a:pt x="3086633" y="89248"/>
                </a:lnTo>
                <a:lnTo>
                  <a:pt x="3041864" y="77201"/>
                </a:lnTo>
                <a:lnTo>
                  <a:pt x="2996759" y="65991"/>
                </a:lnTo>
                <a:lnTo>
                  <a:pt x="2951328" y="55628"/>
                </a:lnTo>
                <a:lnTo>
                  <a:pt x="2905579" y="46120"/>
                </a:lnTo>
                <a:lnTo>
                  <a:pt x="2859521" y="37476"/>
                </a:lnTo>
                <a:lnTo>
                  <a:pt x="2813163" y="29704"/>
                </a:lnTo>
                <a:lnTo>
                  <a:pt x="2766512" y="22814"/>
                </a:lnTo>
                <a:lnTo>
                  <a:pt x="2719580" y="16814"/>
                </a:lnTo>
                <a:lnTo>
                  <a:pt x="2672373" y="11713"/>
                </a:lnTo>
                <a:lnTo>
                  <a:pt x="2624900" y="7519"/>
                </a:lnTo>
                <a:lnTo>
                  <a:pt x="2577171" y="4243"/>
                </a:lnTo>
                <a:lnTo>
                  <a:pt x="2529195" y="1891"/>
                </a:lnTo>
                <a:lnTo>
                  <a:pt x="2480979" y="474"/>
                </a:lnTo>
                <a:lnTo>
                  <a:pt x="2432533" y="0"/>
                </a:lnTo>
                <a:close/>
              </a:path>
            </a:pathLst>
          </a:custGeom>
          <a:solidFill>
            <a:srgbClr val="1E1737"/>
          </a:solidFill>
        </p:spPr>
        <p:txBody>
          <a:bodyPr wrap="square" lIns="0" tIns="0" rIns="0" bIns="0" rtlCol="0"/>
          <a:lstStyle/>
          <a:p>
            <a:endParaRPr/>
          </a:p>
        </p:txBody>
      </p:sp>
      <p:sp>
        <p:nvSpPr>
          <p:cNvPr id="13" name="object 13"/>
          <p:cNvSpPr/>
          <p:nvPr/>
        </p:nvSpPr>
        <p:spPr>
          <a:xfrm>
            <a:off x="1424040" y="4083642"/>
            <a:ext cx="4865370" cy="4881880"/>
          </a:xfrm>
          <a:custGeom>
            <a:avLst/>
            <a:gdLst/>
            <a:ahLst/>
            <a:cxnLst/>
            <a:rect l="l" t="t" r="r" b="b"/>
            <a:pathLst>
              <a:path w="4865370" h="4881880">
                <a:moveTo>
                  <a:pt x="2432533" y="0"/>
                </a:moveTo>
                <a:lnTo>
                  <a:pt x="2384087" y="474"/>
                </a:lnTo>
                <a:lnTo>
                  <a:pt x="2335871" y="1891"/>
                </a:lnTo>
                <a:lnTo>
                  <a:pt x="2287894" y="4243"/>
                </a:lnTo>
                <a:lnTo>
                  <a:pt x="2240165" y="7519"/>
                </a:lnTo>
                <a:lnTo>
                  <a:pt x="2192693" y="11713"/>
                </a:lnTo>
                <a:lnTo>
                  <a:pt x="2145486" y="16814"/>
                </a:lnTo>
                <a:lnTo>
                  <a:pt x="2098553" y="22814"/>
                </a:lnTo>
                <a:lnTo>
                  <a:pt x="2051903" y="29704"/>
                </a:lnTo>
                <a:lnTo>
                  <a:pt x="2005545" y="37476"/>
                </a:lnTo>
                <a:lnTo>
                  <a:pt x="1959486" y="46120"/>
                </a:lnTo>
                <a:lnTo>
                  <a:pt x="1913738" y="55628"/>
                </a:lnTo>
                <a:lnTo>
                  <a:pt x="1868306" y="65991"/>
                </a:lnTo>
                <a:lnTo>
                  <a:pt x="1823202" y="77201"/>
                </a:lnTo>
                <a:lnTo>
                  <a:pt x="1778433" y="89248"/>
                </a:lnTo>
                <a:lnTo>
                  <a:pt x="1734008" y="102123"/>
                </a:lnTo>
                <a:lnTo>
                  <a:pt x="1689936" y="115819"/>
                </a:lnTo>
                <a:lnTo>
                  <a:pt x="1646226" y="130325"/>
                </a:lnTo>
                <a:lnTo>
                  <a:pt x="1602886" y="145634"/>
                </a:lnTo>
                <a:lnTo>
                  <a:pt x="1559925" y="161736"/>
                </a:lnTo>
                <a:lnTo>
                  <a:pt x="1517353" y="178623"/>
                </a:lnTo>
                <a:lnTo>
                  <a:pt x="1475177" y="196286"/>
                </a:lnTo>
                <a:lnTo>
                  <a:pt x="1433406" y="214716"/>
                </a:lnTo>
                <a:lnTo>
                  <a:pt x="1392050" y="233905"/>
                </a:lnTo>
                <a:lnTo>
                  <a:pt x="1351117" y="253843"/>
                </a:lnTo>
                <a:lnTo>
                  <a:pt x="1310615" y="274522"/>
                </a:lnTo>
                <a:lnTo>
                  <a:pt x="1270554" y="295933"/>
                </a:lnTo>
                <a:lnTo>
                  <a:pt x="1230943" y="318067"/>
                </a:lnTo>
                <a:lnTo>
                  <a:pt x="1191789" y="340915"/>
                </a:lnTo>
                <a:lnTo>
                  <a:pt x="1153102" y="364469"/>
                </a:lnTo>
                <a:lnTo>
                  <a:pt x="1114891" y="388720"/>
                </a:lnTo>
                <a:lnTo>
                  <a:pt x="1077164" y="413659"/>
                </a:lnTo>
                <a:lnTo>
                  <a:pt x="1039930" y="439278"/>
                </a:lnTo>
                <a:lnTo>
                  <a:pt x="1003198" y="465566"/>
                </a:lnTo>
                <a:lnTo>
                  <a:pt x="966976" y="492517"/>
                </a:lnTo>
                <a:lnTo>
                  <a:pt x="931274" y="520120"/>
                </a:lnTo>
                <a:lnTo>
                  <a:pt x="896100" y="548368"/>
                </a:lnTo>
                <a:lnTo>
                  <a:pt x="861463" y="577250"/>
                </a:lnTo>
                <a:lnTo>
                  <a:pt x="827371" y="606760"/>
                </a:lnTo>
                <a:lnTo>
                  <a:pt x="793834" y="636887"/>
                </a:lnTo>
                <a:lnTo>
                  <a:pt x="760860" y="667623"/>
                </a:lnTo>
                <a:lnTo>
                  <a:pt x="728458" y="698959"/>
                </a:lnTo>
                <a:lnTo>
                  <a:pt x="696636" y="730887"/>
                </a:lnTo>
                <a:lnTo>
                  <a:pt x="665404" y="763397"/>
                </a:lnTo>
                <a:lnTo>
                  <a:pt x="634770" y="796481"/>
                </a:lnTo>
                <a:lnTo>
                  <a:pt x="604743" y="830130"/>
                </a:lnTo>
                <a:lnTo>
                  <a:pt x="575332" y="864335"/>
                </a:lnTo>
                <a:lnTo>
                  <a:pt x="546545" y="899088"/>
                </a:lnTo>
                <a:lnTo>
                  <a:pt x="518392" y="934379"/>
                </a:lnTo>
                <a:lnTo>
                  <a:pt x="490880" y="970200"/>
                </a:lnTo>
                <a:lnTo>
                  <a:pt x="464019" y="1006542"/>
                </a:lnTo>
                <a:lnTo>
                  <a:pt x="437818" y="1043397"/>
                </a:lnTo>
                <a:lnTo>
                  <a:pt x="412285" y="1080755"/>
                </a:lnTo>
                <a:lnTo>
                  <a:pt x="387428" y="1118608"/>
                </a:lnTo>
                <a:lnTo>
                  <a:pt x="363258" y="1156946"/>
                </a:lnTo>
                <a:lnTo>
                  <a:pt x="339782" y="1195762"/>
                </a:lnTo>
                <a:lnTo>
                  <a:pt x="317010" y="1235046"/>
                </a:lnTo>
                <a:lnTo>
                  <a:pt x="294949" y="1274790"/>
                </a:lnTo>
                <a:lnTo>
                  <a:pt x="273609" y="1314984"/>
                </a:lnTo>
                <a:lnTo>
                  <a:pt x="252999" y="1355621"/>
                </a:lnTo>
                <a:lnTo>
                  <a:pt x="233127" y="1396690"/>
                </a:lnTo>
                <a:lnTo>
                  <a:pt x="214003" y="1438184"/>
                </a:lnTo>
                <a:lnTo>
                  <a:pt x="195634" y="1480094"/>
                </a:lnTo>
                <a:lnTo>
                  <a:pt x="178030" y="1522410"/>
                </a:lnTo>
                <a:lnTo>
                  <a:pt x="161199" y="1565125"/>
                </a:lnTo>
                <a:lnTo>
                  <a:pt x="145150" y="1608228"/>
                </a:lnTo>
                <a:lnTo>
                  <a:pt x="129892" y="1651713"/>
                </a:lnTo>
                <a:lnTo>
                  <a:pt x="115434" y="1695568"/>
                </a:lnTo>
                <a:lnTo>
                  <a:pt x="101784" y="1739787"/>
                </a:lnTo>
                <a:lnTo>
                  <a:pt x="88951" y="1784360"/>
                </a:lnTo>
                <a:lnTo>
                  <a:pt x="76944" y="1829278"/>
                </a:lnTo>
                <a:lnTo>
                  <a:pt x="65772" y="1874533"/>
                </a:lnTo>
                <a:lnTo>
                  <a:pt x="55443" y="1920115"/>
                </a:lnTo>
                <a:lnTo>
                  <a:pt x="45967" y="1966016"/>
                </a:lnTo>
                <a:lnTo>
                  <a:pt x="37351" y="2012228"/>
                </a:lnTo>
                <a:lnTo>
                  <a:pt x="29605" y="2058740"/>
                </a:lnTo>
                <a:lnTo>
                  <a:pt x="22738" y="2105546"/>
                </a:lnTo>
                <a:lnTo>
                  <a:pt x="16758" y="2152635"/>
                </a:lnTo>
                <a:lnTo>
                  <a:pt x="11674" y="2199999"/>
                </a:lnTo>
                <a:lnTo>
                  <a:pt x="7494" y="2247630"/>
                </a:lnTo>
                <a:lnTo>
                  <a:pt x="4229" y="2295517"/>
                </a:lnTo>
                <a:lnTo>
                  <a:pt x="1885" y="2343654"/>
                </a:lnTo>
                <a:lnTo>
                  <a:pt x="472" y="2392030"/>
                </a:lnTo>
                <a:lnTo>
                  <a:pt x="0" y="2440637"/>
                </a:lnTo>
                <a:lnTo>
                  <a:pt x="472" y="2489246"/>
                </a:lnTo>
                <a:lnTo>
                  <a:pt x="1885" y="2537623"/>
                </a:lnTo>
                <a:lnTo>
                  <a:pt x="4229" y="2585760"/>
                </a:lnTo>
                <a:lnTo>
                  <a:pt x="7494" y="2633649"/>
                </a:lnTo>
                <a:lnTo>
                  <a:pt x="11674" y="2681281"/>
                </a:lnTo>
                <a:lnTo>
                  <a:pt x="16758" y="2728646"/>
                </a:lnTo>
                <a:lnTo>
                  <a:pt x="22738" y="2775736"/>
                </a:lnTo>
                <a:lnTo>
                  <a:pt x="29605" y="2822542"/>
                </a:lnTo>
                <a:lnTo>
                  <a:pt x="37351" y="2869056"/>
                </a:lnTo>
                <a:lnTo>
                  <a:pt x="45967" y="2915268"/>
                </a:lnTo>
                <a:lnTo>
                  <a:pt x="55443" y="2961170"/>
                </a:lnTo>
                <a:lnTo>
                  <a:pt x="65772" y="3006753"/>
                </a:lnTo>
                <a:lnTo>
                  <a:pt x="76944" y="3052008"/>
                </a:lnTo>
                <a:lnTo>
                  <a:pt x="88951" y="3096927"/>
                </a:lnTo>
                <a:lnTo>
                  <a:pt x="101784" y="3141501"/>
                </a:lnTo>
                <a:lnTo>
                  <a:pt x="115434" y="3185720"/>
                </a:lnTo>
                <a:lnTo>
                  <a:pt x="129892" y="3229576"/>
                </a:lnTo>
                <a:lnTo>
                  <a:pt x="145150" y="3273061"/>
                </a:lnTo>
                <a:lnTo>
                  <a:pt x="161199" y="3316165"/>
                </a:lnTo>
                <a:lnTo>
                  <a:pt x="178030" y="3358880"/>
                </a:lnTo>
                <a:lnTo>
                  <a:pt x="195634" y="3401197"/>
                </a:lnTo>
                <a:lnTo>
                  <a:pt x="214003" y="3443107"/>
                </a:lnTo>
                <a:lnTo>
                  <a:pt x="233127" y="3484602"/>
                </a:lnTo>
                <a:lnTo>
                  <a:pt x="252999" y="3525672"/>
                </a:lnTo>
                <a:lnTo>
                  <a:pt x="273609" y="3566309"/>
                </a:lnTo>
                <a:lnTo>
                  <a:pt x="294949" y="3606504"/>
                </a:lnTo>
                <a:lnTo>
                  <a:pt x="317010" y="3646248"/>
                </a:lnTo>
                <a:lnTo>
                  <a:pt x="339782" y="3685532"/>
                </a:lnTo>
                <a:lnTo>
                  <a:pt x="363258" y="3724348"/>
                </a:lnTo>
                <a:lnTo>
                  <a:pt x="387428" y="3762687"/>
                </a:lnTo>
                <a:lnTo>
                  <a:pt x="412285" y="3800540"/>
                </a:lnTo>
                <a:lnTo>
                  <a:pt x="437818" y="3837898"/>
                </a:lnTo>
                <a:lnTo>
                  <a:pt x="464019" y="3874753"/>
                </a:lnTo>
                <a:lnTo>
                  <a:pt x="490880" y="3911096"/>
                </a:lnTo>
                <a:lnTo>
                  <a:pt x="518392" y="3946917"/>
                </a:lnTo>
                <a:lnTo>
                  <a:pt x="546545" y="3982208"/>
                </a:lnTo>
                <a:lnTo>
                  <a:pt x="575332" y="4016961"/>
                </a:lnTo>
                <a:lnTo>
                  <a:pt x="604743" y="4051167"/>
                </a:lnTo>
                <a:lnTo>
                  <a:pt x="634770" y="4084816"/>
                </a:lnTo>
                <a:lnTo>
                  <a:pt x="665404" y="4117900"/>
                </a:lnTo>
                <a:lnTo>
                  <a:pt x="696636" y="4150410"/>
                </a:lnTo>
                <a:lnTo>
                  <a:pt x="728458" y="4182338"/>
                </a:lnTo>
                <a:lnTo>
                  <a:pt x="760860" y="4213674"/>
                </a:lnTo>
                <a:lnTo>
                  <a:pt x="793834" y="4244410"/>
                </a:lnTo>
                <a:lnTo>
                  <a:pt x="827371" y="4274537"/>
                </a:lnTo>
                <a:lnTo>
                  <a:pt x="861463" y="4304047"/>
                </a:lnTo>
                <a:lnTo>
                  <a:pt x="896100" y="4332929"/>
                </a:lnTo>
                <a:lnTo>
                  <a:pt x="931274" y="4361177"/>
                </a:lnTo>
                <a:lnTo>
                  <a:pt x="966976" y="4388780"/>
                </a:lnTo>
                <a:lnTo>
                  <a:pt x="1003198" y="4415731"/>
                </a:lnTo>
                <a:lnTo>
                  <a:pt x="1039930" y="4442019"/>
                </a:lnTo>
                <a:lnTo>
                  <a:pt x="1077164" y="4467638"/>
                </a:lnTo>
                <a:lnTo>
                  <a:pt x="1114891" y="4492577"/>
                </a:lnTo>
                <a:lnTo>
                  <a:pt x="1153102" y="4516828"/>
                </a:lnTo>
                <a:lnTo>
                  <a:pt x="1191789" y="4540382"/>
                </a:lnTo>
                <a:lnTo>
                  <a:pt x="1230943" y="4563230"/>
                </a:lnTo>
                <a:lnTo>
                  <a:pt x="1270554" y="4585364"/>
                </a:lnTo>
                <a:lnTo>
                  <a:pt x="1310615" y="4606775"/>
                </a:lnTo>
                <a:lnTo>
                  <a:pt x="1351117" y="4627454"/>
                </a:lnTo>
                <a:lnTo>
                  <a:pt x="1392050" y="4647392"/>
                </a:lnTo>
                <a:lnTo>
                  <a:pt x="1433406" y="4666580"/>
                </a:lnTo>
                <a:lnTo>
                  <a:pt x="1475177" y="4685010"/>
                </a:lnTo>
                <a:lnTo>
                  <a:pt x="1517353" y="4702673"/>
                </a:lnTo>
                <a:lnTo>
                  <a:pt x="1559925" y="4719560"/>
                </a:lnTo>
                <a:lnTo>
                  <a:pt x="1602886" y="4735662"/>
                </a:lnTo>
                <a:lnTo>
                  <a:pt x="1646226" y="4750971"/>
                </a:lnTo>
                <a:lnTo>
                  <a:pt x="1689936" y="4765478"/>
                </a:lnTo>
                <a:lnTo>
                  <a:pt x="1734008" y="4779173"/>
                </a:lnTo>
                <a:lnTo>
                  <a:pt x="1778433" y="4792048"/>
                </a:lnTo>
                <a:lnTo>
                  <a:pt x="1823202" y="4804095"/>
                </a:lnTo>
                <a:lnTo>
                  <a:pt x="1868306" y="4815304"/>
                </a:lnTo>
                <a:lnTo>
                  <a:pt x="1913738" y="4825668"/>
                </a:lnTo>
                <a:lnTo>
                  <a:pt x="1959486" y="4835176"/>
                </a:lnTo>
                <a:lnTo>
                  <a:pt x="2005545" y="4843820"/>
                </a:lnTo>
                <a:lnTo>
                  <a:pt x="2051903" y="4851591"/>
                </a:lnTo>
                <a:lnTo>
                  <a:pt x="2098553" y="4858482"/>
                </a:lnTo>
                <a:lnTo>
                  <a:pt x="2145486" y="4864482"/>
                </a:lnTo>
                <a:lnTo>
                  <a:pt x="2192693" y="4869583"/>
                </a:lnTo>
                <a:lnTo>
                  <a:pt x="2240165" y="4873776"/>
                </a:lnTo>
                <a:lnTo>
                  <a:pt x="2287894" y="4877053"/>
                </a:lnTo>
                <a:lnTo>
                  <a:pt x="2335871" y="4879404"/>
                </a:lnTo>
                <a:lnTo>
                  <a:pt x="2384087" y="4880822"/>
                </a:lnTo>
                <a:lnTo>
                  <a:pt x="2432533" y="4881296"/>
                </a:lnTo>
                <a:lnTo>
                  <a:pt x="2480979" y="4880822"/>
                </a:lnTo>
                <a:lnTo>
                  <a:pt x="2529195" y="4879404"/>
                </a:lnTo>
                <a:lnTo>
                  <a:pt x="2577171" y="4877053"/>
                </a:lnTo>
                <a:lnTo>
                  <a:pt x="2624900" y="4873776"/>
                </a:lnTo>
                <a:lnTo>
                  <a:pt x="2672373" y="4869583"/>
                </a:lnTo>
                <a:lnTo>
                  <a:pt x="2719580" y="4864482"/>
                </a:lnTo>
                <a:lnTo>
                  <a:pt x="2766512" y="4858482"/>
                </a:lnTo>
                <a:lnTo>
                  <a:pt x="2813163" y="4851591"/>
                </a:lnTo>
                <a:lnTo>
                  <a:pt x="2859521" y="4843820"/>
                </a:lnTo>
                <a:lnTo>
                  <a:pt x="2905579" y="4835176"/>
                </a:lnTo>
                <a:lnTo>
                  <a:pt x="2951328" y="4825668"/>
                </a:lnTo>
                <a:lnTo>
                  <a:pt x="2996759" y="4815304"/>
                </a:lnTo>
                <a:lnTo>
                  <a:pt x="3041864" y="4804095"/>
                </a:lnTo>
                <a:lnTo>
                  <a:pt x="3086633" y="4792048"/>
                </a:lnTo>
                <a:lnTo>
                  <a:pt x="3131057" y="4779173"/>
                </a:lnTo>
                <a:lnTo>
                  <a:pt x="3175129" y="4765478"/>
                </a:lnTo>
                <a:lnTo>
                  <a:pt x="3218840" y="4750971"/>
                </a:lnTo>
                <a:lnTo>
                  <a:pt x="3262179" y="4735662"/>
                </a:lnTo>
                <a:lnTo>
                  <a:pt x="3305140" y="4719560"/>
                </a:lnTo>
                <a:lnTo>
                  <a:pt x="3347713" y="4702673"/>
                </a:lnTo>
                <a:lnTo>
                  <a:pt x="3389889" y="4685010"/>
                </a:lnTo>
                <a:lnTo>
                  <a:pt x="3431659" y="4666580"/>
                </a:lnTo>
                <a:lnTo>
                  <a:pt x="3473015" y="4647392"/>
                </a:lnTo>
                <a:lnTo>
                  <a:pt x="3513949" y="4627454"/>
                </a:lnTo>
                <a:lnTo>
                  <a:pt x="3554450" y="4606775"/>
                </a:lnTo>
                <a:lnTo>
                  <a:pt x="3594511" y="4585364"/>
                </a:lnTo>
                <a:lnTo>
                  <a:pt x="3634123" y="4563230"/>
                </a:lnTo>
                <a:lnTo>
                  <a:pt x="3673276" y="4540382"/>
                </a:lnTo>
                <a:lnTo>
                  <a:pt x="3711963" y="4516828"/>
                </a:lnTo>
                <a:lnTo>
                  <a:pt x="3750175" y="4492577"/>
                </a:lnTo>
                <a:lnTo>
                  <a:pt x="3787902" y="4467638"/>
                </a:lnTo>
                <a:lnTo>
                  <a:pt x="3825136" y="4442019"/>
                </a:lnTo>
                <a:lnTo>
                  <a:pt x="3861868" y="4415731"/>
                </a:lnTo>
                <a:lnTo>
                  <a:pt x="3898089" y="4388780"/>
                </a:lnTo>
                <a:lnTo>
                  <a:pt x="3933791" y="4361177"/>
                </a:lnTo>
                <a:lnTo>
                  <a:pt x="3968966" y="4332929"/>
                </a:lnTo>
                <a:lnTo>
                  <a:pt x="4003603" y="4304047"/>
                </a:lnTo>
                <a:lnTo>
                  <a:pt x="4037694" y="4274537"/>
                </a:lnTo>
                <a:lnTo>
                  <a:pt x="4071232" y="4244410"/>
                </a:lnTo>
                <a:lnTo>
                  <a:pt x="4104206" y="4213674"/>
                </a:lnTo>
                <a:lnTo>
                  <a:pt x="4136608" y="4182338"/>
                </a:lnTo>
                <a:lnTo>
                  <a:pt x="4168429" y="4150410"/>
                </a:lnTo>
                <a:lnTo>
                  <a:pt x="4199661" y="4117900"/>
                </a:lnTo>
                <a:lnTo>
                  <a:pt x="4230295" y="4084816"/>
                </a:lnTo>
                <a:lnTo>
                  <a:pt x="4260322" y="4051167"/>
                </a:lnTo>
                <a:lnTo>
                  <a:pt x="4289734" y="4016961"/>
                </a:lnTo>
                <a:lnTo>
                  <a:pt x="4318520" y="3982208"/>
                </a:lnTo>
                <a:lnTo>
                  <a:pt x="4346674" y="3946917"/>
                </a:lnTo>
                <a:lnTo>
                  <a:pt x="4374186" y="3911096"/>
                </a:lnTo>
                <a:lnTo>
                  <a:pt x="4401046" y="3874753"/>
                </a:lnTo>
                <a:lnTo>
                  <a:pt x="4427248" y="3837898"/>
                </a:lnTo>
                <a:lnTo>
                  <a:pt x="4452781" y="3800540"/>
                </a:lnTo>
                <a:lnTo>
                  <a:pt x="4477637" y="3762687"/>
                </a:lnTo>
                <a:lnTo>
                  <a:pt x="4501808" y="3724348"/>
                </a:lnTo>
                <a:lnTo>
                  <a:pt x="4525283" y="3685532"/>
                </a:lnTo>
                <a:lnTo>
                  <a:pt x="4548056" y="3646248"/>
                </a:lnTo>
                <a:lnTo>
                  <a:pt x="4570116" y="3606504"/>
                </a:lnTo>
                <a:lnTo>
                  <a:pt x="4591456" y="3566309"/>
                </a:lnTo>
                <a:lnTo>
                  <a:pt x="4612066" y="3525672"/>
                </a:lnTo>
                <a:lnTo>
                  <a:pt x="4631938" y="3484602"/>
                </a:lnTo>
                <a:lnTo>
                  <a:pt x="4651063" y="3443107"/>
                </a:lnTo>
                <a:lnTo>
                  <a:pt x="4669432" y="3401197"/>
                </a:lnTo>
                <a:lnTo>
                  <a:pt x="4687036" y="3358880"/>
                </a:lnTo>
                <a:lnTo>
                  <a:pt x="4703867" y="3316165"/>
                </a:lnTo>
                <a:lnTo>
                  <a:pt x="4719916" y="3273061"/>
                </a:lnTo>
                <a:lnTo>
                  <a:pt x="4735174" y="3229576"/>
                </a:lnTo>
                <a:lnTo>
                  <a:pt x="4749632" y="3185720"/>
                </a:lnTo>
                <a:lnTo>
                  <a:pt x="4763282" y="3141501"/>
                </a:lnTo>
                <a:lnTo>
                  <a:pt x="4776115" y="3096927"/>
                </a:lnTo>
                <a:lnTo>
                  <a:pt x="4788121" y="3052008"/>
                </a:lnTo>
                <a:lnTo>
                  <a:pt x="4799293" y="3006753"/>
                </a:lnTo>
                <a:lnTo>
                  <a:pt x="4809622" y="2961170"/>
                </a:lnTo>
                <a:lnTo>
                  <a:pt x="4819099" y="2915268"/>
                </a:lnTo>
                <a:lnTo>
                  <a:pt x="4827714" y="2869056"/>
                </a:lnTo>
                <a:lnTo>
                  <a:pt x="4835460" y="2822542"/>
                </a:lnTo>
                <a:lnTo>
                  <a:pt x="4842327" y="2775736"/>
                </a:lnTo>
                <a:lnTo>
                  <a:pt x="4848308" y="2728646"/>
                </a:lnTo>
                <a:lnTo>
                  <a:pt x="4853392" y="2681281"/>
                </a:lnTo>
                <a:lnTo>
                  <a:pt x="4857571" y="2633649"/>
                </a:lnTo>
                <a:lnTo>
                  <a:pt x="4860837" y="2585760"/>
                </a:lnTo>
                <a:lnTo>
                  <a:pt x="4863181" y="2537623"/>
                </a:lnTo>
                <a:lnTo>
                  <a:pt x="4864593" y="2489246"/>
                </a:lnTo>
                <a:lnTo>
                  <a:pt x="4865066" y="2440637"/>
                </a:lnTo>
                <a:lnTo>
                  <a:pt x="4864593" y="2392030"/>
                </a:lnTo>
                <a:lnTo>
                  <a:pt x="4863181" y="2343654"/>
                </a:lnTo>
                <a:lnTo>
                  <a:pt x="4860837" y="2295517"/>
                </a:lnTo>
                <a:lnTo>
                  <a:pt x="4857571" y="2247630"/>
                </a:lnTo>
                <a:lnTo>
                  <a:pt x="4853392" y="2199999"/>
                </a:lnTo>
                <a:lnTo>
                  <a:pt x="4848308" y="2152635"/>
                </a:lnTo>
                <a:lnTo>
                  <a:pt x="4842327" y="2105546"/>
                </a:lnTo>
                <a:lnTo>
                  <a:pt x="4835460" y="2058740"/>
                </a:lnTo>
                <a:lnTo>
                  <a:pt x="4827714" y="2012228"/>
                </a:lnTo>
                <a:lnTo>
                  <a:pt x="4819099" y="1966016"/>
                </a:lnTo>
                <a:lnTo>
                  <a:pt x="4809622" y="1920115"/>
                </a:lnTo>
                <a:lnTo>
                  <a:pt x="4799293" y="1874533"/>
                </a:lnTo>
                <a:lnTo>
                  <a:pt x="4788121" y="1829278"/>
                </a:lnTo>
                <a:lnTo>
                  <a:pt x="4776115" y="1784360"/>
                </a:lnTo>
                <a:lnTo>
                  <a:pt x="4763282" y="1739787"/>
                </a:lnTo>
                <a:lnTo>
                  <a:pt x="4749632" y="1695568"/>
                </a:lnTo>
                <a:lnTo>
                  <a:pt x="4735174" y="1651713"/>
                </a:lnTo>
                <a:lnTo>
                  <a:pt x="4719916" y="1608228"/>
                </a:lnTo>
                <a:lnTo>
                  <a:pt x="4703867" y="1565125"/>
                </a:lnTo>
                <a:lnTo>
                  <a:pt x="4687036" y="1522410"/>
                </a:lnTo>
                <a:lnTo>
                  <a:pt x="4669432" y="1480094"/>
                </a:lnTo>
                <a:lnTo>
                  <a:pt x="4651063" y="1438184"/>
                </a:lnTo>
                <a:lnTo>
                  <a:pt x="4631938" y="1396690"/>
                </a:lnTo>
                <a:lnTo>
                  <a:pt x="4612066" y="1355621"/>
                </a:lnTo>
                <a:lnTo>
                  <a:pt x="4591456" y="1314984"/>
                </a:lnTo>
                <a:lnTo>
                  <a:pt x="4570116" y="1274790"/>
                </a:lnTo>
                <a:lnTo>
                  <a:pt x="4548056" y="1235046"/>
                </a:lnTo>
                <a:lnTo>
                  <a:pt x="4525283" y="1195762"/>
                </a:lnTo>
                <a:lnTo>
                  <a:pt x="4501808" y="1156946"/>
                </a:lnTo>
                <a:lnTo>
                  <a:pt x="4477637" y="1118608"/>
                </a:lnTo>
                <a:lnTo>
                  <a:pt x="4452781" y="1080755"/>
                </a:lnTo>
                <a:lnTo>
                  <a:pt x="4427248" y="1043397"/>
                </a:lnTo>
                <a:lnTo>
                  <a:pt x="4401046" y="1006542"/>
                </a:lnTo>
                <a:lnTo>
                  <a:pt x="4374186" y="970200"/>
                </a:lnTo>
                <a:lnTo>
                  <a:pt x="4346674" y="934379"/>
                </a:lnTo>
                <a:lnTo>
                  <a:pt x="4318520" y="899088"/>
                </a:lnTo>
                <a:lnTo>
                  <a:pt x="4289734" y="864335"/>
                </a:lnTo>
                <a:lnTo>
                  <a:pt x="4260322" y="830130"/>
                </a:lnTo>
                <a:lnTo>
                  <a:pt x="4230295" y="796481"/>
                </a:lnTo>
                <a:lnTo>
                  <a:pt x="4199661" y="763397"/>
                </a:lnTo>
                <a:lnTo>
                  <a:pt x="4168429" y="730887"/>
                </a:lnTo>
                <a:lnTo>
                  <a:pt x="4136608" y="698959"/>
                </a:lnTo>
                <a:lnTo>
                  <a:pt x="4104206" y="667623"/>
                </a:lnTo>
                <a:lnTo>
                  <a:pt x="4071232" y="636887"/>
                </a:lnTo>
                <a:lnTo>
                  <a:pt x="4037694" y="606760"/>
                </a:lnTo>
                <a:lnTo>
                  <a:pt x="4003603" y="577250"/>
                </a:lnTo>
                <a:lnTo>
                  <a:pt x="3968966" y="548368"/>
                </a:lnTo>
                <a:lnTo>
                  <a:pt x="3933791" y="520120"/>
                </a:lnTo>
                <a:lnTo>
                  <a:pt x="3898089" y="492517"/>
                </a:lnTo>
                <a:lnTo>
                  <a:pt x="3861868" y="465566"/>
                </a:lnTo>
                <a:lnTo>
                  <a:pt x="3825136" y="439278"/>
                </a:lnTo>
                <a:lnTo>
                  <a:pt x="3787902" y="413659"/>
                </a:lnTo>
                <a:lnTo>
                  <a:pt x="3750175" y="388720"/>
                </a:lnTo>
                <a:lnTo>
                  <a:pt x="3711963" y="364469"/>
                </a:lnTo>
                <a:lnTo>
                  <a:pt x="3673276" y="340915"/>
                </a:lnTo>
                <a:lnTo>
                  <a:pt x="3634123" y="318067"/>
                </a:lnTo>
                <a:lnTo>
                  <a:pt x="3594511" y="295933"/>
                </a:lnTo>
                <a:lnTo>
                  <a:pt x="3554450" y="274522"/>
                </a:lnTo>
                <a:lnTo>
                  <a:pt x="3513949" y="253843"/>
                </a:lnTo>
                <a:lnTo>
                  <a:pt x="3473015" y="233905"/>
                </a:lnTo>
                <a:lnTo>
                  <a:pt x="3431659" y="214716"/>
                </a:lnTo>
                <a:lnTo>
                  <a:pt x="3389889" y="196286"/>
                </a:lnTo>
                <a:lnTo>
                  <a:pt x="3347713" y="178623"/>
                </a:lnTo>
                <a:lnTo>
                  <a:pt x="3305140" y="161736"/>
                </a:lnTo>
                <a:lnTo>
                  <a:pt x="3262179" y="145634"/>
                </a:lnTo>
                <a:lnTo>
                  <a:pt x="3218840" y="130325"/>
                </a:lnTo>
                <a:lnTo>
                  <a:pt x="3175129" y="115819"/>
                </a:lnTo>
                <a:lnTo>
                  <a:pt x="3131057" y="102123"/>
                </a:lnTo>
                <a:lnTo>
                  <a:pt x="3086633" y="89248"/>
                </a:lnTo>
                <a:lnTo>
                  <a:pt x="3041864" y="77201"/>
                </a:lnTo>
                <a:lnTo>
                  <a:pt x="2996759" y="65991"/>
                </a:lnTo>
                <a:lnTo>
                  <a:pt x="2951328" y="55628"/>
                </a:lnTo>
                <a:lnTo>
                  <a:pt x="2905579" y="46120"/>
                </a:lnTo>
                <a:lnTo>
                  <a:pt x="2859521" y="37476"/>
                </a:lnTo>
                <a:lnTo>
                  <a:pt x="2813163" y="29704"/>
                </a:lnTo>
                <a:lnTo>
                  <a:pt x="2766512" y="22814"/>
                </a:lnTo>
                <a:lnTo>
                  <a:pt x="2719580" y="16814"/>
                </a:lnTo>
                <a:lnTo>
                  <a:pt x="2672373" y="11713"/>
                </a:lnTo>
                <a:lnTo>
                  <a:pt x="2624900" y="7519"/>
                </a:lnTo>
                <a:lnTo>
                  <a:pt x="2577171" y="4243"/>
                </a:lnTo>
                <a:lnTo>
                  <a:pt x="2529195" y="1891"/>
                </a:lnTo>
                <a:lnTo>
                  <a:pt x="2480979" y="474"/>
                </a:lnTo>
                <a:lnTo>
                  <a:pt x="2432533" y="0"/>
                </a:lnTo>
                <a:close/>
              </a:path>
            </a:pathLst>
          </a:custGeom>
          <a:solidFill>
            <a:srgbClr val="1E1737"/>
          </a:solidFill>
        </p:spPr>
        <p:txBody>
          <a:bodyPr wrap="square" lIns="0" tIns="0" rIns="0" bIns="0" rtlCol="0"/>
          <a:lstStyle/>
          <a:p>
            <a:endParaRPr/>
          </a:p>
        </p:txBody>
      </p:sp>
      <p:sp>
        <p:nvSpPr>
          <p:cNvPr id="14" name="object 14"/>
          <p:cNvSpPr txBox="1"/>
          <p:nvPr/>
        </p:nvSpPr>
        <p:spPr>
          <a:xfrm>
            <a:off x="2054763" y="5399718"/>
            <a:ext cx="3582670" cy="2454910"/>
          </a:xfrm>
          <a:prstGeom prst="rect">
            <a:avLst/>
          </a:prstGeom>
        </p:spPr>
        <p:txBody>
          <a:bodyPr vert="horz" wrap="square" lIns="0" tIns="12700" rIns="0" bIns="0" rtlCol="0">
            <a:spAutoFit/>
          </a:bodyPr>
          <a:lstStyle/>
          <a:p>
            <a:pPr marL="12700" marR="5080" indent="635" algn="ctr">
              <a:lnSpc>
                <a:spcPct val="104900"/>
              </a:lnSpc>
              <a:spcBef>
                <a:spcPts val="100"/>
              </a:spcBef>
            </a:pPr>
            <a:r>
              <a:rPr sz="3800" spc="-20" dirty="0">
                <a:solidFill>
                  <a:srgbClr val="F9A782"/>
                </a:solidFill>
                <a:latin typeface="Arial"/>
                <a:cs typeface="Arial"/>
              </a:rPr>
              <a:t>Environmental </a:t>
            </a:r>
            <a:r>
              <a:rPr sz="3800" spc="-65" dirty="0">
                <a:solidFill>
                  <a:srgbClr val="F9A782"/>
                </a:solidFill>
                <a:latin typeface="Arial"/>
                <a:cs typeface="Arial"/>
              </a:rPr>
              <a:t>and</a:t>
            </a:r>
            <a:r>
              <a:rPr sz="3800" spc="-180" dirty="0">
                <a:solidFill>
                  <a:srgbClr val="F9A782"/>
                </a:solidFill>
                <a:latin typeface="Arial"/>
                <a:cs typeface="Arial"/>
              </a:rPr>
              <a:t> </a:t>
            </a:r>
            <a:r>
              <a:rPr sz="3800" spc="-80" dirty="0">
                <a:solidFill>
                  <a:srgbClr val="F9A782"/>
                </a:solidFill>
                <a:latin typeface="Arial"/>
                <a:cs typeface="Arial"/>
              </a:rPr>
              <a:t>social</a:t>
            </a:r>
            <a:r>
              <a:rPr sz="3800" spc="-180" dirty="0">
                <a:solidFill>
                  <a:srgbClr val="F9A782"/>
                </a:solidFill>
                <a:latin typeface="Arial"/>
                <a:cs typeface="Arial"/>
              </a:rPr>
              <a:t> </a:t>
            </a:r>
            <a:r>
              <a:rPr sz="3800" spc="-65" dirty="0">
                <a:solidFill>
                  <a:srgbClr val="F9A782"/>
                </a:solidFill>
                <a:latin typeface="Arial"/>
                <a:cs typeface="Arial"/>
              </a:rPr>
              <a:t>impact risk</a:t>
            </a:r>
            <a:r>
              <a:rPr sz="3800" spc="-195" dirty="0">
                <a:solidFill>
                  <a:srgbClr val="F9A782"/>
                </a:solidFill>
                <a:latin typeface="Arial"/>
                <a:cs typeface="Arial"/>
              </a:rPr>
              <a:t> </a:t>
            </a:r>
            <a:r>
              <a:rPr sz="3800" spc="-75" dirty="0">
                <a:solidFill>
                  <a:srgbClr val="F9A782"/>
                </a:solidFill>
                <a:latin typeface="Arial"/>
                <a:cs typeface="Arial"/>
              </a:rPr>
              <a:t>assessments </a:t>
            </a:r>
            <a:r>
              <a:rPr sz="3800" spc="-10" dirty="0">
                <a:solidFill>
                  <a:srgbClr val="F9A782"/>
                </a:solidFill>
                <a:latin typeface="Arial"/>
                <a:cs typeface="Arial"/>
              </a:rPr>
              <a:t>(ESIAs)</a:t>
            </a:r>
            <a:endParaRPr sz="3800" dirty="0">
              <a:latin typeface="Arial"/>
              <a:cs typeface="Arial"/>
            </a:endParaRPr>
          </a:p>
        </p:txBody>
      </p:sp>
      <p:sp>
        <p:nvSpPr>
          <p:cNvPr id="15" name="object 15"/>
          <p:cNvSpPr/>
          <p:nvPr/>
        </p:nvSpPr>
        <p:spPr>
          <a:xfrm>
            <a:off x="3677994" y="4991544"/>
            <a:ext cx="361315" cy="0"/>
          </a:xfrm>
          <a:custGeom>
            <a:avLst/>
            <a:gdLst/>
            <a:ahLst/>
            <a:cxnLst/>
            <a:rect l="l" t="t" r="r" b="b"/>
            <a:pathLst>
              <a:path w="361314">
                <a:moveTo>
                  <a:pt x="0" y="0"/>
                </a:moveTo>
                <a:lnTo>
                  <a:pt x="361046" y="0"/>
                </a:lnTo>
              </a:path>
            </a:pathLst>
          </a:custGeom>
          <a:ln w="68154">
            <a:solidFill>
              <a:srgbClr val="F9A782"/>
            </a:solidFill>
          </a:ln>
        </p:spPr>
        <p:txBody>
          <a:bodyPr wrap="square" lIns="0" tIns="0" rIns="0" bIns="0" rtlCol="0"/>
          <a:lstStyle/>
          <a:p>
            <a:endParaRPr/>
          </a:p>
        </p:txBody>
      </p:sp>
      <p:sp>
        <p:nvSpPr>
          <p:cNvPr id="16" name="object 16"/>
          <p:cNvSpPr txBox="1"/>
          <p:nvPr/>
        </p:nvSpPr>
        <p:spPr>
          <a:xfrm>
            <a:off x="3665294" y="4260863"/>
            <a:ext cx="386715" cy="804545"/>
          </a:xfrm>
          <a:prstGeom prst="rect">
            <a:avLst/>
          </a:prstGeom>
        </p:spPr>
        <p:txBody>
          <a:bodyPr vert="horz" wrap="square" lIns="0" tIns="13970" rIns="0" bIns="0" rtlCol="0">
            <a:spAutoFit/>
          </a:bodyPr>
          <a:lstStyle/>
          <a:p>
            <a:pPr marL="12700">
              <a:lnSpc>
                <a:spcPct val="100000"/>
              </a:lnSpc>
              <a:spcBef>
                <a:spcPts val="110"/>
              </a:spcBef>
            </a:pPr>
            <a:r>
              <a:rPr sz="5100" b="1" spc="5" dirty="0">
                <a:solidFill>
                  <a:srgbClr val="F9A782"/>
                </a:solidFill>
                <a:latin typeface="Arial"/>
                <a:cs typeface="Arial"/>
              </a:rPr>
              <a:t>1</a:t>
            </a:r>
            <a:endParaRPr sz="5100">
              <a:latin typeface="Arial"/>
              <a:cs typeface="Arial"/>
            </a:endParaRPr>
          </a:p>
        </p:txBody>
      </p:sp>
      <p:sp>
        <p:nvSpPr>
          <p:cNvPr id="17" name="object 17"/>
          <p:cNvSpPr txBox="1"/>
          <p:nvPr/>
        </p:nvSpPr>
        <p:spPr>
          <a:xfrm>
            <a:off x="7738189" y="5380625"/>
            <a:ext cx="2785110" cy="2454910"/>
          </a:xfrm>
          <a:prstGeom prst="rect">
            <a:avLst/>
          </a:prstGeom>
        </p:spPr>
        <p:txBody>
          <a:bodyPr vert="horz" wrap="square" lIns="0" tIns="12700" rIns="0" bIns="0" rtlCol="0">
            <a:spAutoFit/>
          </a:bodyPr>
          <a:lstStyle/>
          <a:p>
            <a:pPr marL="12065" marR="5080" algn="ctr">
              <a:lnSpc>
                <a:spcPct val="104900"/>
              </a:lnSpc>
              <a:spcBef>
                <a:spcPts val="100"/>
              </a:spcBef>
            </a:pPr>
            <a:r>
              <a:rPr sz="3800" spc="-10" dirty="0">
                <a:solidFill>
                  <a:srgbClr val="F9A782"/>
                </a:solidFill>
                <a:latin typeface="Arial"/>
                <a:cs typeface="Arial"/>
              </a:rPr>
              <a:t>Stakeholder </a:t>
            </a:r>
            <a:r>
              <a:rPr sz="3800" spc="-90" dirty="0">
                <a:solidFill>
                  <a:srgbClr val="F9A782"/>
                </a:solidFill>
                <a:latin typeface="Arial"/>
                <a:cs typeface="Arial"/>
              </a:rPr>
              <a:t>Engagement/ </a:t>
            </a:r>
            <a:r>
              <a:rPr sz="3800" spc="-10" dirty="0">
                <a:solidFill>
                  <a:srgbClr val="F9A782"/>
                </a:solidFill>
                <a:latin typeface="Arial"/>
                <a:cs typeface="Arial"/>
              </a:rPr>
              <a:t>Information Disclosure</a:t>
            </a:r>
            <a:endParaRPr sz="3800" dirty="0">
              <a:latin typeface="Arial"/>
              <a:cs typeface="Arial"/>
            </a:endParaRPr>
          </a:p>
        </p:txBody>
      </p:sp>
      <p:sp>
        <p:nvSpPr>
          <p:cNvPr id="18" name="object 18"/>
          <p:cNvSpPr/>
          <p:nvPr/>
        </p:nvSpPr>
        <p:spPr>
          <a:xfrm>
            <a:off x="8950087" y="4991132"/>
            <a:ext cx="361315" cy="0"/>
          </a:xfrm>
          <a:custGeom>
            <a:avLst/>
            <a:gdLst/>
            <a:ahLst/>
            <a:cxnLst/>
            <a:rect l="l" t="t" r="r" b="b"/>
            <a:pathLst>
              <a:path w="361315">
                <a:moveTo>
                  <a:pt x="0" y="0"/>
                </a:moveTo>
                <a:lnTo>
                  <a:pt x="361046" y="0"/>
                </a:lnTo>
              </a:path>
            </a:pathLst>
          </a:custGeom>
          <a:ln w="68154">
            <a:solidFill>
              <a:srgbClr val="F9A782"/>
            </a:solidFill>
          </a:ln>
        </p:spPr>
        <p:txBody>
          <a:bodyPr wrap="square" lIns="0" tIns="0" rIns="0" bIns="0" rtlCol="0"/>
          <a:lstStyle/>
          <a:p>
            <a:endParaRPr/>
          </a:p>
        </p:txBody>
      </p:sp>
      <p:sp>
        <p:nvSpPr>
          <p:cNvPr id="19" name="object 19"/>
          <p:cNvSpPr txBox="1"/>
          <p:nvPr/>
        </p:nvSpPr>
        <p:spPr>
          <a:xfrm>
            <a:off x="8937387" y="4260450"/>
            <a:ext cx="386715" cy="804545"/>
          </a:xfrm>
          <a:prstGeom prst="rect">
            <a:avLst/>
          </a:prstGeom>
        </p:spPr>
        <p:txBody>
          <a:bodyPr vert="horz" wrap="square" lIns="0" tIns="13970" rIns="0" bIns="0" rtlCol="0">
            <a:spAutoFit/>
          </a:bodyPr>
          <a:lstStyle/>
          <a:p>
            <a:pPr marL="12700">
              <a:lnSpc>
                <a:spcPct val="100000"/>
              </a:lnSpc>
              <a:spcBef>
                <a:spcPts val="110"/>
              </a:spcBef>
            </a:pPr>
            <a:r>
              <a:rPr sz="5100" b="1" spc="5" dirty="0">
                <a:solidFill>
                  <a:srgbClr val="F9A782"/>
                </a:solidFill>
                <a:latin typeface="Arial"/>
                <a:cs typeface="Arial"/>
              </a:rPr>
              <a:t>2</a:t>
            </a:r>
            <a:endParaRPr sz="5100">
              <a:latin typeface="Arial"/>
              <a:cs typeface="Arial"/>
            </a:endParaRPr>
          </a:p>
        </p:txBody>
      </p:sp>
      <p:sp>
        <p:nvSpPr>
          <p:cNvPr id="20" name="object 20"/>
          <p:cNvSpPr txBox="1"/>
          <p:nvPr/>
        </p:nvSpPr>
        <p:spPr>
          <a:xfrm>
            <a:off x="13086450" y="5445905"/>
            <a:ext cx="2632710" cy="1847850"/>
          </a:xfrm>
          <a:prstGeom prst="rect">
            <a:avLst/>
          </a:prstGeom>
        </p:spPr>
        <p:txBody>
          <a:bodyPr vert="horz" wrap="square" lIns="0" tIns="12700" rIns="0" bIns="0" rtlCol="0">
            <a:spAutoFit/>
          </a:bodyPr>
          <a:lstStyle/>
          <a:p>
            <a:pPr marL="12065" marR="5080" indent="635" algn="ctr">
              <a:lnSpc>
                <a:spcPct val="104900"/>
              </a:lnSpc>
              <a:spcBef>
                <a:spcPts val="100"/>
              </a:spcBef>
            </a:pPr>
            <a:r>
              <a:rPr sz="3800" spc="-105" dirty="0">
                <a:solidFill>
                  <a:srgbClr val="F9A782"/>
                </a:solidFill>
                <a:latin typeface="Arial"/>
                <a:cs typeface="Arial"/>
              </a:rPr>
              <a:t>Project-</a:t>
            </a:r>
            <a:r>
              <a:rPr sz="3800" spc="-10" dirty="0">
                <a:solidFill>
                  <a:srgbClr val="F9A782"/>
                </a:solidFill>
                <a:latin typeface="Arial"/>
                <a:cs typeface="Arial"/>
              </a:rPr>
              <a:t>level Grievance </a:t>
            </a:r>
            <a:r>
              <a:rPr sz="3800" spc="-90" dirty="0">
                <a:solidFill>
                  <a:srgbClr val="F9A782"/>
                </a:solidFill>
                <a:latin typeface="Arial"/>
                <a:cs typeface="Arial"/>
              </a:rPr>
              <a:t>Mechanisms</a:t>
            </a:r>
            <a:endParaRPr sz="3800" dirty="0">
              <a:latin typeface="Arial"/>
              <a:cs typeface="Arial"/>
            </a:endParaRPr>
          </a:p>
        </p:txBody>
      </p:sp>
      <p:sp>
        <p:nvSpPr>
          <p:cNvPr id="21" name="object 21"/>
          <p:cNvSpPr/>
          <p:nvPr/>
        </p:nvSpPr>
        <p:spPr>
          <a:xfrm>
            <a:off x="14206470" y="4984124"/>
            <a:ext cx="361315" cy="0"/>
          </a:xfrm>
          <a:custGeom>
            <a:avLst/>
            <a:gdLst/>
            <a:ahLst/>
            <a:cxnLst/>
            <a:rect l="l" t="t" r="r" b="b"/>
            <a:pathLst>
              <a:path w="361315">
                <a:moveTo>
                  <a:pt x="0" y="0"/>
                </a:moveTo>
                <a:lnTo>
                  <a:pt x="361046" y="0"/>
                </a:lnTo>
              </a:path>
            </a:pathLst>
          </a:custGeom>
          <a:ln w="68154">
            <a:solidFill>
              <a:srgbClr val="F9A782"/>
            </a:solidFill>
          </a:ln>
        </p:spPr>
        <p:txBody>
          <a:bodyPr wrap="square" lIns="0" tIns="0" rIns="0" bIns="0" rtlCol="0"/>
          <a:lstStyle/>
          <a:p>
            <a:endParaRPr/>
          </a:p>
        </p:txBody>
      </p:sp>
      <p:sp>
        <p:nvSpPr>
          <p:cNvPr id="22" name="object 22"/>
          <p:cNvSpPr txBox="1"/>
          <p:nvPr/>
        </p:nvSpPr>
        <p:spPr>
          <a:xfrm>
            <a:off x="14193770" y="4253442"/>
            <a:ext cx="386715" cy="804545"/>
          </a:xfrm>
          <a:prstGeom prst="rect">
            <a:avLst/>
          </a:prstGeom>
        </p:spPr>
        <p:txBody>
          <a:bodyPr vert="horz" wrap="square" lIns="0" tIns="13970" rIns="0" bIns="0" rtlCol="0">
            <a:spAutoFit/>
          </a:bodyPr>
          <a:lstStyle/>
          <a:p>
            <a:pPr marL="12700">
              <a:lnSpc>
                <a:spcPct val="100000"/>
              </a:lnSpc>
              <a:spcBef>
                <a:spcPts val="110"/>
              </a:spcBef>
            </a:pPr>
            <a:r>
              <a:rPr sz="5100" b="1" spc="5" dirty="0">
                <a:solidFill>
                  <a:srgbClr val="F9A782"/>
                </a:solidFill>
                <a:latin typeface="Arial"/>
                <a:cs typeface="Arial"/>
              </a:rPr>
              <a:t>3</a:t>
            </a:r>
            <a:endParaRPr sz="5100">
              <a:latin typeface="Arial"/>
              <a:cs typeface="Arial"/>
            </a:endParaRPr>
          </a:p>
        </p:txBody>
      </p:sp>
      <p:sp>
        <p:nvSpPr>
          <p:cNvPr id="23" name="object 23"/>
          <p:cNvSpPr txBox="1">
            <a:spLocks noGrp="1"/>
          </p:cNvSpPr>
          <p:nvPr>
            <p:ph type="sldNum" sz="quarter" idx="7"/>
          </p:nvPr>
        </p:nvSpPr>
        <p:spPr>
          <a:prstGeom prst="rect">
            <a:avLst/>
          </a:prstGeom>
        </p:spPr>
        <p:txBody>
          <a:bodyPr vert="horz" wrap="square" lIns="0" tIns="227835" rIns="0" bIns="0" rtlCol="0">
            <a:spAutoFit/>
          </a:bodyPr>
          <a:lstStyle/>
          <a:p>
            <a:pPr marL="53975">
              <a:lnSpc>
                <a:spcPct val="100000"/>
              </a:lnSpc>
              <a:spcBef>
                <a:spcPts val="1130"/>
              </a:spcBef>
            </a:pPr>
            <a:fld id="{81D60167-4931-47E6-BA6A-407CBD079E47}" type="slidenum">
              <a:rPr spc="-25" dirty="0"/>
              <a:t>21</a:t>
            </a:fld>
            <a:endParaRPr spc="-25"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160270" cy="2160270"/>
          </a:xfrm>
          <a:custGeom>
            <a:avLst/>
            <a:gdLst/>
            <a:ahLst/>
            <a:cxnLst/>
            <a:rect l="l" t="t" r="r" b="b"/>
            <a:pathLst>
              <a:path w="2160270" h="2160270">
                <a:moveTo>
                  <a:pt x="2159825" y="0"/>
                </a:moveTo>
                <a:lnTo>
                  <a:pt x="0" y="0"/>
                </a:lnTo>
                <a:lnTo>
                  <a:pt x="0" y="2159814"/>
                </a:lnTo>
                <a:lnTo>
                  <a:pt x="2159825" y="0"/>
                </a:lnTo>
                <a:close/>
              </a:path>
            </a:pathLst>
          </a:custGeom>
          <a:solidFill>
            <a:srgbClr val="E84610"/>
          </a:solidFill>
        </p:spPr>
        <p:txBody>
          <a:bodyPr wrap="square" lIns="0" tIns="0" rIns="0" bIns="0" rtlCol="0"/>
          <a:lstStyle/>
          <a:p>
            <a:endParaRPr/>
          </a:p>
        </p:txBody>
      </p:sp>
      <p:sp>
        <p:nvSpPr>
          <p:cNvPr id="3" name="object 3"/>
          <p:cNvSpPr/>
          <p:nvPr/>
        </p:nvSpPr>
        <p:spPr>
          <a:xfrm>
            <a:off x="16715589" y="9665061"/>
            <a:ext cx="1015365" cy="1015365"/>
          </a:xfrm>
          <a:custGeom>
            <a:avLst/>
            <a:gdLst/>
            <a:ahLst/>
            <a:cxnLst/>
            <a:rect l="l" t="t" r="r" b="b"/>
            <a:pathLst>
              <a:path w="1015365" h="1015365">
                <a:moveTo>
                  <a:pt x="742289" y="337223"/>
                </a:moveTo>
                <a:lnTo>
                  <a:pt x="741362" y="336207"/>
                </a:lnTo>
                <a:lnTo>
                  <a:pt x="726528" y="320167"/>
                </a:lnTo>
                <a:lnTo>
                  <a:pt x="507606" y="83273"/>
                </a:lnTo>
                <a:lnTo>
                  <a:pt x="410730" y="188099"/>
                </a:lnTo>
                <a:lnTo>
                  <a:pt x="410730" y="378383"/>
                </a:lnTo>
                <a:lnTo>
                  <a:pt x="356666" y="432917"/>
                </a:lnTo>
                <a:lnTo>
                  <a:pt x="306489" y="374738"/>
                </a:lnTo>
                <a:lnTo>
                  <a:pt x="360603" y="320167"/>
                </a:lnTo>
                <a:lnTo>
                  <a:pt x="410730" y="378383"/>
                </a:lnTo>
                <a:lnTo>
                  <a:pt x="410730" y="188099"/>
                </a:lnTo>
                <a:lnTo>
                  <a:pt x="115417" y="507619"/>
                </a:lnTo>
                <a:lnTo>
                  <a:pt x="214985" y="615340"/>
                </a:lnTo>
                <a:lnTo>
                  <a:pt x="271614" y="615302"/>
                </a:lnTo>
                <a:lnTo>
                  <a:pt x="309499" y="437324"/>
                </a:lnTo>
                <a:lnTo>
                  <a:pt x="459841" y="437324"/>
                </a:lnTo>
                <a:lnTo>
                  <a:pt x="460819" y="432917"/>
                </a:lnTo>
                <a:lnTo>
                  <a:pt x="463486" y="420865"/>
                </a:lnTo>
                <a:lnTo>
                  <a:pt x="467131" y="405587"/>
                </a:lnTo>
                <a:lnTo>
                  <a:pt x="470776" y="392061"/>
                </a:lnTo>
                <a:lnTo>
                  <a:pt x="474433" y="380809"/>
                </a:lnTo>
                <a:lnTo>
                  <a:pt x="553008" y="369328"/>
                </a:lnTo>
                <a:lnTo>
                  <a:pt x="547890" y="387223"/>
                </a:lnTo>
                <a:lnTo>
                  <a:pt x="543661" y="404495"/>
                </a:lnTo>
                <a:lnTo>
                  <a:pt x="540016" y="421182"/>
                </a:lnTo>
                <a:lnTo>
                  <a:pt x="536663" y="437324"/>
                </a:lnTo>
                <a:lnTo>
                  <a:pt x="623049" y="437324"/>
                </a:lnTo>
                <a:lnTo>
                  <a:pt x="623671" y="430936"/>
                </a:lnTo>
                <a:lnTo>
                  <a:pt x="624763" y="423976"/>
                </a:lnTo>
                <a:lnTo>
                  <a:pt x="643902" y="370662"/>
                </a:lnTo>
                <a:lnTo>
                  <a:pt x="696493" y="338480"/>
                </a:lnTo>
                <a:lnTo>
                  <a:pt x="722376" y="336207"/>
                </a:lnTo>
                <a:lnTo>
                  <a:pt x="729703" y="336207"/>
                </a:lnTo>
                <a:lnTo>
                  <a:pt x="736269" y="336537"/>
                </a:lnTo>
                <a:lnTo>
                  <a:pt x="742289" y="337223"/>
                </a:lnTo>
                <a:close/>
              </a:path>
              <a:path w="1015365" h="1015365">
                <a:moveTo>
                  <a:pt x="899769" y="507606"/>
                </a:moveTo>
                <a:lnTo>
                  <a:pt x="767054" y="364020"/>
                </a:lnTo>
                <a:lnTo>
                  <a:pt x="747534" y="396278"/>
                </a:lnTo>
                <a:lnTo>
                  <a:pt x="741807" y="393179"/>
                </a:lnTo>
                <a:lnTo>
                  <a:pt x="735622" y="390956"/>
                </a:lnTo>
                <a:lnTo>
                  <a:pt x="727214" y="390956"/>
                </a:lnTo>
                <a:lnTo>
                  <a:pt x="699858" y="437299"/>
                </a:lnTo>
                <a:lnTo>
                  <a:pt x="747991" y="437299"/>
                </a:lnTo>
                <a:lnTo>
                  <a:pt x="727214" y="487654"/>
                </a:lnTo>
                <a:lnTo>
                  <a:pt x="690600" y="487654"/>
                </a:lnTo>
                <a:lnTo>
                  <a:pt x="657479" y="650125"/>
                </a:lnTo>
                <a:lnTo>
                  <a:pt x="646518" y="687489"/>
                </a:lnTo>
                <a:lnTo>
                  <a:pt x="630339" y="720356"/>
                </a:lnTo>
                <a:lnTo>
                  <a:pt x="610184" y="748995"/>
                </a:lnTo>
                <a:lnTo>
                  <a:pt x="587311" y="773722"/>
                </a:lnTo>
                <a:lnTo>
                  <a:pt x="540931" y="733094"/>
                </a:lnTo>
                <a:lnTo>
                  <a:pt x="553847" y="716737"/>
                </a:lnTo>
                <a:lnTo>
                  <a:pt x="565099" y="697611"/>
                </a:lnTo>
                <a:lnTo>
                  <a:pt x="574217" y="675919"/>
                </a:lnTo>
                <a:lnTo>
                  <a:pt x="580669" y="651878"/>
                </a:lnTo>
                <a:lnTo>
                  <a:pt x="613778" y="487654"/>
                </a:lnTo>
                <a:lnTo>
                  <a:pt x="525627" y="487654"/>
                </a:lnTo>
                <a:lnTo>
                  <a:pt x="506209" y="579462"/>
                </a:lnTo>
                <a:lnTo>
                  <a:pt x="503174" y="598944"/>
                </a:lnTo>
                <a:lnTo>
                  <a:pt x="504380" y="610819"/>
                </a:lnTo>
                <a:lnTo>
                  <a:pt x="542391" y="613905"/>
                </a:lnTo>
                <a:lnTo>
                  <a:pt x="541972" y="658025"/>
                </a:lnTo>
                <a:lnTo>
                  <a:pt x="526300" y="664019"/>
                </a:lnTo>
                <a:lnTo>
                  <a:pt x="511327" y="668147"/>
                </a:lnTo>
                <a:lnTo>
                  <a:pt x="497459" y="670521"/>
                </a:lnTo>
                <a:lnTo>
                  <a:pt x="485038" y="671296"/>
                </a:lnTo>
                <a:lnTo>
                  <a:pt x="453504" y="668743"/>
                </a:lnTo>
                <a:lnTo>
                  <a:pt x="431825" y="659536"/>
                </a:lnTo>
                <a:lnTo>
                  <a:pt x="421081" y="641299"/>
                </a:lnTo>
                <a:lnTo>
                  <a:pt x="422313" y="611682"/>
                </a:lnTo>
                <a:lnTo>
                  <a:pt x="448805" y="487654"/>
                </a:lnTo>
                <a:lnTo>
                  <a:pt x="375754" y="487654"/>
                </a:lnTo>
                <a:lnTo>
                  <a:pt x="337832" y="665099"/>
                </a:lnTo>
                <a:lnTo>
                  <a:pt x="260997" y="665099"/>
                </a:lnTo>
                <a:lnTo>
                  <a:pt x="507606" y="931964"/>
                </a:lnTo>
                <a:lnTo>
                  <a:pt x="899769" y="507606"/>
                </a:lnTo>
                <a:close/>
              </a:path>
              <a:path w="1015365" h="1015365">
                <a:moveTo>
                  <a:pt x="1015212" y="507619"/>
                </a:moveTo>
                <a:lnTo>
                  <a:pt x="1012888" y="458736"/>
                </a:lnTo>
                <a:lnTo>
                  <a:pt x="1006068" y="411175"/>
                </a:lnTo>
                <a:lnTo>
                  <a:pt x="994943" y="365125"/>
                </a:lnTo>
                <a:lnTo>
                  <a:pt x="979741" y="320827"/>
                </a:lnTo>
                <a:lnTo>
                  <a:pt x="968730" y="296379"/>
                </a:lnTo>
                <a:lnTo>
                  <a:pt x="968730" y="479158"/>
                </a:lnTo>
                <a:lnTo>
                  <a:pt x="966343" y="527304"/>
                </a:lnTo>
                <a:lnTo>
                  <a:pt x="959358" y="574052"/>
                </a:lnTo>
                <a:lnTo>
                  <a:pt x="948004" y="619188"/>
                </a:lnTo>
                <a:lnTo>
                  <a:pt x="932497" y="662444"/>
                </a:lnTo>
                <a:lnTo>
                  <a:pt x="913079" y="703618"/>
                </a:lnTo>
                <a:lnTo>
                  <a:pt x="889977" y="742442"/>
                </a:lnTo>
                <a:lnTo>
                  <a:pt x="863434" y="778700"/>
                </a:lnTo>
                <a:lnTo>
                  <a:pt x="833678" y="812139"/>
                </a:lnTo>
                <a:lnTo>
                  <a:pt x="800938" y="842530"/>
                </a:lnTo>
                <a:lnTo>
                  <a:pt x="765441" y="869645"/>
                </a:lnTo>
                <a:lnTo>
                  <a:pt x="727417" y="893229"/>
                </a:lnTo>
                <a:lnTo>
                  <a:pt x="687108" y="913066"/>
                </a:lnTo>
                <a:lnTo>
                  <a:pt x="644740" y="928903"/>
                </a:lnTo>
                <a:lnTo>
                  <a:pt x="600544" y="940498"/>
                </a:lnTo>
                <a:lnTo>
                  <a:pt x="554761" y="947635"/>
                </a:lnTo>
                <a:lnTo>
                  <a:pt x="507606" y="950074"/>
                </a:lnTo>
                <a:lnTo>
                  <a:pt x="507606" y="1007059"/>
                </a:lnTo>
                <a:lnTo>
                  <a:pt x="460463" y="1004633"/>
                </a:lnTo>
                <a:lnTo>
                  <a:pt x="414680" y="997496"/>
                </a:lnTo>
                <a:lnTo>
                  <a:pt x="370484" y="985888"/>
                </a:lnTo>
                <a:lnTo>
                  <a:pt x="328117" y="970051"/>
                </a:lnTo>
                <a:lnTo>
                  <a:pt x="287807" y="950226"/>
                </a:lnTo>
                <a:lnTo>
                  <a:pt x="249796" y="926630"/>
                </a:lnTo>
                <a:lnTo>
                  <a:pt x="214299" y="899528"/>
                </a:lnTo>
                <a:lnTo>
                  <a:pt x="181546" y="869124"/>
                </a:lnTo>
                <a:lnTo>
                  <a:pt x="151790" y="835685"/>
                </a:lnTo>
                <a:lnTo>
                  <a:pt x="125247" y="799426"/>
                </a:lnTo>
                <a:lnTo>
                  <a:pt x="102146" y="760603"/>
                </a:lnTo>
                <a:lnTo>
                  <a:pt x="82727" y="719429"/>
                </a:lnTo>
                <a:lnTo>
                  <a:pt x="67221" y="676160"/>
                </a:lnTo>
                <a:lnTo>
                  <a:pt x="55854" y="631024"/>
                </a:lnTo>
                <a:lnTo>
                  <a:pt x="48869" y="584263"/>
                </a:lnTo>
                <a:lnTo>
                  <a:pt x="46494" y="536117"/>
                </a:lnTo>
                <a:lnTo>
                  <a:pt x="48869" y="487959"/>
                </a:lnTo>
                <a:lnTo>
                  <a:pt x="55854" y="441198"/>
                </a:lnTo>
                <a:lnTo>
                  <a:pt x="67221" y="396074"/>
                </a:lnTo>
                <a:lnTo>
                  <a:pt x="82727" y="352806"/>
                </a:lnTo>
                <a:lnTo>
                  <a:pt x="102146" y="311632"/>
                </a:lnTo>
                <a:lnTo>
                  <a:pt x="125247" y="272808"/>
                </a:lnTo>
                <a:lnTo>
                  <a:pt x="151790" y="236550"/>
                </a:lnTo>
                <a:lnTo>
                  <a:pt x="181546" y="203098"/>
                </a:lnTo>
                <a:lnTo>
                  <a:pt x="214299" y="172707"/>
                </a:lnTo>
                <a:lnTo>
                  <a:pt x="249796" y="145592"/>
                </a:lnTo>
                <a:lnTo>
                  <a:pt x="287807" y="122008"/>
                </a:lnTo>
                <a:lnTo>
                  <a:pt x="328117" y="102171"/>
                </a:lnTo>
                <a:lnTo>
                  <a:pt x="370484" y="86334"/>
                </a:lnTo>
                <a:lnTo>
                  <a:pt x="414680" y="74739"/>
                </a:lnTo>
                <a:lnTo>
                  <a:pt x="460463" y="67602"/>
                </a:lnTo>
                <a:lnTo>
                  <a:pt x="507606" y="65163"/>
                </a:lnTo>
                <a:lnTo>
                  <a:pt x="507606" y="8204"/>
                </a:lnTo>
                <a:lnTo>
                  <a:pt x="554761" y="10642"/>
                </a:lnTo>
                <a:lnTo>
                  <a:pt x="600544" y="17767"/>
                </a:lnTo>
                <a:lnTo>
                  <a:pt x="644740" y="29375"/>
                </a:lnTo>
                <a:lnTo>
                  <a:pt x="687108" y="45212"/>
                </a:lnTo>
                <a:lnTo>
                  <a:pt x="727417" y="65036"/>
                </a:lnTo>
                <a:lnTo>
                  <a:pt x="765441" y="88633"/>
                </a:lnTo>
                <a:lnTo>
                  <a:pt x="800938" y="115735"/>
                </a:lnTo>
                <a:lnTo>
                  <a:pt x="833678" y="146126"/>
                </a:lnTo>
                <a:lnTo>
                  <a:pt x="863434" y="179578"/>
                </a:lnTo>
                <a:lnTo>
                  <a:pt x="889977" y="215823"/>
                </a:lnTo>
                <a:lnTo>
                  <a:pt x="913079" y="254660"/>
                </a:lnTo>
                <a:lnTo>
                  <a:pt x="932497" y="295833"/>
                </a:lnTo>
                <a:lnTo>
                  <a:pt x="948004" y="339102"/>
                </a:lnTo>
                <a:lnTo>
                  <a:pt x="959358" y="384238"/>
                </a:lnTo>
                <a:lnTo>
                  <a:pt x="966343" y="430999"/>
                </a:lnTo>
                <a:lnTo>
                  <a:pt x="968730" y="479158"/>
                </a:lnTo>
                <a:lnTo>
                  <a:pt x="968730" y="296379"/>
                </a:lnTo>
                <a:lnTo>
                  <a:pt x="937945" y="238290"/>
                </a:lnTo>
                <a:lnTo>
                  <a:pt x="911783" y="200482"/>
                </a:lnTo>
                <a:lnTo>
                  <a:pt x="882383" y="165265"/>
                </a:lnTo>
                <a:lnTo>
                  <a:pt x="849972" y="132854"/>
                </a:lnTo>
                <a:lnTo>
                  <a:pt x="814755" y="103454"/>
                </a:lnTo>
                <a:lnTo>
                  <a:pt x="776947" y="77292"/>
                </a:lnTo>
                <a:lnTo>
                  <a:pt x="736765" y="54571"/>
                </a:lnTo>
                <a:lnTo>
                  <a:pt x="694410" y="35496"/>
                </a:lnTo>
                <a:lnTo>
                  <a:pt x="650113" y="20294"/>
                </a:lnTo>
                <a:lnTo>
                  <a:pt x="604062" y="9169"/>
                </a:lnTo>
                <a:lnTo>
                  <a:pt x="556501" y="2336"/>
                </a:lnTo>
                <a:lnTo>
                  <a:pt x="507606" y="12"/>
                </a:lnTo>
                <a:lnTo>
                  <a:pt x="458724" y="2324"/>
                </a:lnTo>
                <a:lnTo>
                  <a:pt x="411149" y="9156"/>
                </a:lnTo>
                <a:lnTo>
                  <a:pt x="365112" y="20281"/>
                </a:lnTo>
                <a:lnTo>
                  <a:pt x="320802" y="35483"/>
                </a:lnTo>
                <a:lnTo>
                  <a:pt x="278460" y="54559"/>
                </a:lnTo>
                <a:lnTo>
                  <a:pt x="238264" y="77279"/>
                </a:lnTo>
                <a:lnTo>
                  <a:pt x="200456" y="103441"/>
                </a:lnTo>
                <a:lnTo>
                  <a:pt x="165239" y="132842"/>
                </a:lnTo>
                <a:lnTo>
                  <a:pt x="132829" y="165252"/>
                </a:lnTo>
                <a:lnTo>
                  <a:pt x="103441" y="200469"/>
                </a:lnTo>
                <a:lnTo>
                  <a:pt x="77266" y="238277"/>
                </a:lnTo>
                <a:lnTo>
                  <a:pt x="54546" y="278460"/>
                </a:lnTo>
                <a:lnTo>
                  <a:pt x="35471" y="320814"/>
                </a:lnTo>
                <a:lnTo>
                  <a:pt x="20269" y="365112"/>
                </a:lnTo>
                <a:lnTo>
                  <a:pt x="9156" y="411162"/>
                </a:lnTo>
                <a:lnTo>
                  <a:pt x="2324" y="458724"/>
                </a:lnTo>
                <a:lnTo>
                  <a:pt x="0" y="507619"/>
                </a:lnTo>
                <a:lnTo>
                  <a:pt x="2324" y="556501"/>
                </a:lnTo>
                <a:lnTo>
                  <a:pt x="9156" y="604075"/>
                </a:lnTo>
                <a:lnTo>
                  <a:pt x="20269" y="650125"/>
                </a:lnTo>
                <a:lnTo>
                  <a:pt x="35471" y="694436"/>
                </a:lnTo>
                <a:lnTo>
                  <a:pt x="54546" y="736790"/>
                </a:lnTo>
                <a:lnTo>
                  <a:pt x="77266" y="776973"/>
                </a:lnTo>
                <a:lnTo>
                  <a:pt x="103441" y="814781"/>
                </a:lnTo>
                <a:lnTo>
                  <a:pt x="132829" y="849998"/>
                </a:lnTo>
                <a:lnTo>
                  <a:pt x="165239" y="882408"/>
                </a:lnTo>
                <a:lnTo>
                  <a:pt x="200456" y="911809"/>
                </a:lnTo>
                <a:lnTo>
                  <a:pt x="238264" y="937983"/>
                </a:lnTo>
                <a:lnTo>
                  <a:pt x="278460" y="960704"/>
                </a:lnTo>
                <a:lnTo>
                  <a:pt x="320802" y="979779"/>
                </a:lnTo>
                <a:lnTo>
                  <a:pt x="365112" y="994981"/>
                </a:lnTo>
                <a:lnTo>
                  <a:pt x="411149" y="1006094"/>
                </a:lnTo>
                <a:lnTo>
                  <a:pt x="458724" y="1012926"/>
                </a:lnTo>
                <a:lnTo>
                  <a:pt x="507606" y="1015250"/>
                </a:lnTo>
                <a:lnTo>
                  <a:pt x="556501" y="1012913"/>
                </a:lnTo>
                <a:lnTo>
                  <a:pt x="604062" y="1006081"/>
                </a:lnTo>
                <a:lnTo>
                  <a:pt x="650113" y="994956"/>
                </a:lnTo>
                <a:lnTo>
                  <a:pt x="694410" y="979754"/>
                </a:lnTo>
                <a:lnTo>
                  <a:pt x="736765" y="960678"/>
                </a:lnTo>
                <a:lnTo>
                  <a:pt x="776947" y="937958"/>
                </a:lnTo>
                <a:lnTo>
                  <a:pt x="814755" y="911796"/>
                </a:lnTo>
                <a:lnTo>
                  <a:pt x="849972" y="882396"/>
                </a:lnTo>
                <a:lnTo>
                  <a:pt x="882383" y="849985"/>
                </a:lnTo>
                <a:lnTo>
                  <a:pt x="911783" y="814768"/>
                </a:lnTo>
                <a:lnTo>
                  <a:pt x="937945" y="776960"/>
                </a:lnTo>
                <a:lnTo>
                  <a:pt x="960666" y="736777"/>
                </a:lnTo>
                <a:lnTo>
                  <a:pt x="979741" y="694423"/>
                </a:lnTo>
                <a:lnTo>
                  <a:pt x="994943" y="650125"/>
                </a:lnTo>
                <a:lnTo>
                  <a:pt x="1006068" y="604075"/>
                </a:lnTo>
                <a:lnTo>
                  <a:pt x="1012888" y="556514"/>
                </a:lnTo>
                <a:lnTo>
                  <a:pt x="1015212" y="507619"/>
                </a:lnTo>
                <a:close/>
              </a:path>
            </a:pathLst>
          </a:custGeom>
          <a:solidFill>
            <a:srgbClr val="010202"/>
          </a:solidFill>
        </p:spPr>
        <p:txBody>
          <a:bodyPr wrap="square" lIns="0" tIns="0" rIns="0" bIns="0" rtlCol="0"/>
          <a:lstStyle/>
          <a:p>
            <a:endParaRPr/>
          </a:p>
        </p:txBody>
      </p:sp>
      <p:sp>
        <p:nvSpPr>
          <p:cNvPr id="4" name="object 4"/>
          <p:cNvSpPr/>
          <p:nvPr/>
        </p:nvSpPr>
        <p:spPr>
          <a:xfrm>
            <a:off x="17873938" y="10396706"/>
            <a:ext cx="1227455" cy="135890"/>
          </a:xfrm>
          <a:custGeom>
            <a:avLst/>
            <a:gdLst/>
            <a:ahLst/>
            <a:cxnLst/>
            <a:rect l="l" t="t" r="r" b="b"/>
            <a:pathLst>
              <a:path w="1227455" h="135890">
                <a:moveTo>
                  <a:pt x="85212" y="3287"/>
                </a:moveTo>
                <a:lnTo>
                  <a:pt x="0" y="3287"/>
                </a:lnTo>
                <a:lnTo>
                  <a:pt x="0" y="132069"/>
                </a:lnTo>
                <a:lnTo>
                  <a:pt x="23884" y="132069"/>
                </a:lnTo>
                <a:lnTo>
                  <a:pt x="23884" y="77536"/>
                </a:lnTo>
                <a:lnTo>
                  <a:pt x="77704" y="77536"/>
                </a:lnTo>
                <a:lnTo>
                  <a:pt x="77704" y="56930"/>
                </a:lnTo>
                <a:lnTo>
                  <a:pt x="23884" y="56930"/>
                </a:lnTo>
                <a:lnTo>
                  <a:pt x="23884" y="24784"/>
                </a:lnTo>
                <a:lnTo>
                  <a:pt x="85212" y="24784"/>
                </a:lnTo>
                <a:lnTo>
                  <a:pt x="85212" y="3287"/>
                </a:lnTo>
                <a:close/>
              </a:path>
              <a:path w="1227455" h="135890">
                <a:moveTo>
                  <a:pt x="212035" y="3287"/>
                </a:moveTo>
                <a:lnTo>
                  <a:pt x="120446" y="3287"/>
                </a:lnTo>
                <a:lnTo>
                  <a:pt x="120446" y="132069"/>
                </a:lnTo>
                <a:lnTo>
                  <a:pt x="216569" y="132069"/>
                </a:lnTo>
                <a:lnTo>
                  <a:pt x="216569" y="110394"/>
                </a:lnTo>
                <a:lnTo>
                  <a:pt x="144152" y="110394"/>
                </a:lnTo>
                <a:lnTo>
                  <a:pt x="144152" y="75892"/>
                </a:lnTo>
                <a:lnTo>
                  <a:pt x="206203" y="75892"/>
                </a:lnTo>
                <a:lnTo>
                  <a:pt x="206203" y="55108"/>
                </a:lnTo>
                <a:lnTo>
                  <a:pt x="144152" y="55108"/>
                </a:lnTo>
                <a:lnTo>
                  <a:pt x="144152" y="24784"/>
                </a:lnTo>
                <a:lnTo>
                  <a:pt x="212035" y="24784"/>
                </a:lnTo>
                <a:lnTo>
                  <a:pt x="212035" y="3287"/>
                </a:lnTo>
                <a:close/>
              </a:path>
              <a:path w="1227455" h="135890">
                <a:moveTo>
                  <a:pt x="301603" y="3287"/>
                </a:moveTo>
                <a:lnTo>
                  <a:pt x="255479" y="3287"/>
                </a:lnTo>
                <a:lnTo>
                  <a:pt x="255479" y="132069"/>
                </a:lnTo>
                <a:lnTo>
                  <a:pt x="296713" y="132069"/>
                </a:lnTo>
                <a:lnTo>
                  <a:pt x="307766" y="131821"/>
                </a:lnTo>
                <a:lnTo>
                  <a:pt x="350264" y="114062"/>
                </a:lnTo>
                <a:lnTo>
                  <a:pt x="352516" y="110394"/>
                </a:lnTo>
                <a:lnTo>
                  <a:pt x="279551" y="110394"/>
                </a:lnTo>
                <a:lnTo>
                  <a:pt x="279551" y="25140"/>
                </a:lnTo>
                <a:lnTo>
                  <a:pt x="351549" y="25140"/>
                </a:lnTo>
                <a:lnTo>
                  <a:pt x="339769" y="13308"/>
                </a:lnTo>
                <a:lnTo>
                  <a:pt x="329690" y="7694"/>
                </a:lnTo>
                <a:lnTo>
                  <a:pt x="319818" y="4744"/>
                </a:lnTo>
                <a:lnTo>
                  <a:pt x="310380" y="3571"/>
                </a:lnTo>
                <a:lnTo>
                  <a:pt x="301603" y="3287"/>
                </a:lnTo>
                <a:close/>
              </a:path>
              <a:path w="1227455" h="135890">
                <a:moveTo>
                  <a:pt x="351549" y="25140"/>
                </a:moveTo>
                <a:lnTo>
                  <a:pt x="292315" y="25140"/>
                </a:lnTo>
                <a:lnTo>
                  <a:pt x="302415" y="25319"/>
                </a:lnTo>
                <a:lnTo>
                  <a:pt x="309319" y="25774"/>
                </a:lnTo>
                <a:lnTo>
                  <a:pt x="338493" y="58769"/>
                </a:lnTo>
                <a:lnTo>
                  <a:pt x="339057" y="68950"/>
                </a:lnTo>
                <a:lnTo>
                  <a:pt x="337369" y="85768"/>
                </a:lnTo>
                <a:lnTo>
                  <a:pt x="301406" y="110219"/>
                </a:lnTo>
                <a:lnTo>
                  <a:pt x="289781" y="110394"/>
                </a:lnTo>
                <a:lnTo>
                  <a:pt x="352516" y="110394"/>
                </a:lnTo>
                <a:lnTo>
                  <a:pt x="358473" y="100690"/>
                </a:lnTo>
                <a:lnTo>
                  <a:pt x="363120" y="85225"/>
                </a:lnTo>
                <a:lnTo>
                  <a:pt x="364585" y="68772"/>
                </a:lnTo>
                <a:lnTo>
                  <a:pt x="363735" y="56149"/>
                </a:lnTo>
                <a:lnTo>
                  <a:pt x="360250" y="41303"/>
                </a:lnTo>
                <a:lnTo>
                  <a:pt x="352729" y="26325"/>
                </a:lnTo>
                <a:lnTo>
                  <a:pt x="351549" y="25140"/>
                </a:lnTo>
                <a:close/>
              </a:path>
              <a:path w="1227455" h="135890">
                <a:moveTo>
                  <a:pt x="492110" y="3287"/>
                </a:moveTo>
                <a:lnTo>
                  <a:pt x="400532" y="3287"/>
                </a:lnTo>
                <a:lnTo>
                  <a:pt x="400532" y="132069"/>
                </a:lnTo>
                <a:lnTo>
                  <a:pt x="496686" y="132069"/>
                </a:lnTo>
                <a:lnTo>
                  <a:pt x="496686" y="110394"/>
                </a:lnTo>
                <a:lnTo>
                  <a:pt x="424238" y="110394"/>
                </a:lnTo>
                <a:lnTo>
                  <a:pt x="424238" y="75892"/>
                </a:lnTo>
                <a:lnTo>
                  <a:pt x="486288" y="75892"/>
                </a:lnTo>
                <a:lnTo>
                  <a:pt x="486288" y="55108"/>
                </a:lnTo>
                <a:lnTo>
                  <a:pt x="424238" y="55108"/>
                </a:lnTo>
                <a:lnTo>
                  <a:pt x="424238" y="24784"/>
                </a:lnTo>
                <a:lnTo>
                  <a:pt x="492110" y="24784"/>
                </a:lnTo>
                <a:lnTo>
                  <a:pt x="492110" y="3287"/>
                </a:lnTo>
                <a:close/>
              </a:path>
              <a:path w="1227455" h="135890">
                <a:moveTo>
                  <a:pt x="578443" y="3287"/>
                </a:moveTo>
                <a:lnTo>
                  <a:pt x="537397" y="3287"/>
                </a:lnTo>
                <a:lnTo>
                  <a:pt x="537397" y="132069"/>
                </a:lnTo>
                <a:lnTo>
                  <a:pt x="561281" y="132069"/>
                </a:lnTo>
                <a:lnTo>
                  <a:pt x="561281" y="84259"/>
                </a:lnTo>
                <a:lnTo>
                  <a:pt x="609783" y="84259"/>
                </a:lnTo>
                <a:lnTo>
                  <a:pt x="607300" y="79714"/>
                </a:lnTo>
                <a:lnTo>
                  <a:pt x="614337" y="76729"/>
                </a:lnTo>
                <a:lnTo>
                  <a:pt x="622702" y="70436"/>
                </a:lnTo>
                <a:lnTo>
                  <a:pt x="626718" y="64406"/>
                </a:lnTo>
                <a:lnTo>
                  <a:pt x="561281" y="64406"/>
                </a:lnTo>
                <a:lnTo>
                  <a:pt x="561281" y="24072"/>
                </a:lnTo>
                <a:lnTo>
                  <a:pt x="627760" y="24072"/>
                </a:lnTo>
                <a:lnTo>
                  <a:pt x="624029" y="18188"/>
                </a:lnTo>
                <a:lnTo>
                  <a:pt x="618431" y="12554"/>
                </a:lnTo>
                <a:lnTo>
                  <a:pt x="609825" y="7297"/>
                </a:lnTo>
                <a:lnTo>
                  <a:pt x="600632" y="4579"/>
                </a:lnTo>
                <a:lnTo>
                  <a:pt x="590341" y="3532"/>
                </a:lnTo>
                <a:lnTo>
                  <a:pt x="578443" y="3287"/>
                </a:lnTo>
                <a:close/>
              </a:path>
              <a:path w="1227455" h="135890">
                <a:moveTo>
                  <a:pt x="609783" y="84259"/>
                </a:moveTo>
                <a:lnTo>
                  <a:pt x="582840" y="84259"/>
                </a:lnTo>
                <a:lnTo>
                  <a:pt x="608379" y="132069"/>
                </a:lnTo>
                <a:lnTo>
                  <a:pt x="635907" y="132069"/>
                </a:lnTo>
                <a:lnTo>
                  <a:pt x="609783" y="84259"/>
                </a:lnTo>
                <a:close/>
              </a:path>
              <a:path w="1227455" h="135890">
                <a:moveTo>
                  <a:pt x="627760" y="24072"/>
                </a:moveTo>
                <a:lnTo>
                  <a:pt x="572432" y="24072"/>
                </a:lnTo>
                <a:lnTo>
                  <a:pt x="581712" y="24139"/>
                </a:lnTo>
                <a:lnTo>
                  <a:pt x="588626" y="24478"/>
                </a:lnTo>
                <a:lnTo>
                  <a:pt x="608156" y="44312"/>
                </a:lnTo>
                <a:lnTo>
                  <a:pt x="605407" y="55155"/>
                </a:lnTo>
                <a:lnTo>
                  <a:pt x="598863" y="61077"/>
                </a:lnTo>
                <a:lnTo>
                  <a:pt x="591326" y="63508"/>
                </a:lnTo>
                <a:lnTo>
                  <a:pt x="585552" y="64050"/>
                </a:lnTo>
                <a:lnTo>
                  <a:pt x="581018" y="64228"/>
                </a:lnTo>
                <a:lnTo>
                  <a:pt x="577909" y="64406"/>
                </a:lnTo>
                <a:lnTo>
                  <a:pt x="626718" y="64406"/>
                </a:lnTo>
                <a:lnTo>
                  <a:pt x="629698" y="59932"/>
                </a:lnTo>
                <a:lnTo>
                  <a:pt x="632629" y="44312"/>
                </a:lnTo>
                <a:lnTo>
                  <a:pt x="631537" y="33967"/>
                </a:lnTo>
                <a:lnTo>
                  <a:pt x="628534" y="25291"/>
                </a:lnTo>
                <a:lnTo>
                  <a:pt x="627760" y="24072"/>
                </a:lnTo>
                <a:close/>
              </a:path>
              <a:path w="1227455" h="135890">
                <a:moveTo>
                  <a:pt x="727171" y="3287"/>
                </a:moveTo>
                <a:lnTo>
                  <a:pt x="699821" y="3287"/>
                </a:lnTo>
                <a:lnTo>
                  <a:pt x="656367" y="132069"/>
                </a:lnTo>
                <a:lnTo>
                  <a:pt x="682125" y="132069"/>
                </a:lnTo>
                <a:lnTo>
                  <a:pt x="689591" y="106897"/>
                </a:lnTo>
                <a:lnTo>
                  <a:pt x="762536" y="106897"/>
                </a:lnTo>
                <a:lnTo>
                  <a:pt x="755381" y="85934"/>
                </a:lnTo>
                <a:lnTo>
                  <a:pt x="695957" y="85934"/>
                </a:lnTo>
                <a:lnTo>
                  <a:pt x="713831" y="26606"/>
                </a:lnTo>
                <a:lnTo>
                  <a:pt x="735130" y="26606"/>
                </a:lnTo>
                <a:lnTo>
                  <a:pt x="727171" y="3287"/>
                </a:lnTo>
                <a:close/>
              </a:path>
              <a:path w="1227455" h="135890">
                <a:moveTo>
                  <a:pt x="762536" y="106897"/>
                </a:moveTo>
                <a:lnTo>
                  <a:pt x="737935" y="106897"/>
                </a:lnTo>
                <a:lnTo>
                  <a:pt x="745411" y="132069"/>
                </a:lnTo>
                <a:lnTo>
                  <a:pt x="771128" y="132069"/>
                </a:lnTo>
                <a:lnTo>
                  <a:pt x="762536" y="106897"/>
                </a:lnTo>
                <a:close/>
              </a:path>
              <a:path w="1227455" h="135890">
                <a:moveTo>
                  <a:pt x="735130" y="26606"/>
                </a:moveTo>
                <a:lnTo>
                  <a:pt x="713831" y="26606"/>
                </a:lnTo>
                <a:lnTo>
                  <a:pt x="731537" y="85934"/>
                </a:lnTo>
                <a:lnTo>
                  <a:pt x="755381" y="85934"/>
                </a:lnTo>
                <a:lnTo>
                  <a:pt x="735130"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28" y="3256"/>
                </a:moveTo>
                <a:lnTo>
                  <a:pt x="904412" y="3256"/>
                </a:lnTo>
                <a:lnTo>
                  <a:pt x="904412" y="132069"/>
                </a:lnTo>
                <a:lnTo>
                  <a:pt x="928128" y="132069"/>
                </a:lnTo>
                <a:lnTo>
                  <a:pt x="928128" y="3256"/>
                </a:lnTo>
                <a:close/>
              </a:path>
              <a:path w="1227455" h="135890">
                <a:moveTo>
                  <a:pt x="1028293" y="0"/>
                </a:moveTo>
                <a:lnTo>
                  <a:pt x="1003772" y="5058"/>
                </a:lnTo>
                <a:lnTo>
                  <a:pt x="984168" y="19146"/>
                </a:lnTo>
                <a:lnTo>
                  <a:pt x="971170" y="40631"/>
                </a:lnTo>
                <a:lnTo>
                  <a:pt x="966462" y="67882"/>
                </a:lnTo>
                <a:lnTo>
                  <a:pt x="967342" y="80117"/>
                </a:lnTo>
                <a:lnTo>
                  <a:pt x="983593" y="115692"/>
                </a:lnTo>
                <a:lnTo>
                  <a:pt x="1027937" y="135357"/>
                </a:lnTo>
                <a:lnTo>
                  <a:pt x="1054325" y="129964"/>
                </a:lnTo>
                <a:lnTo>
                  <a:pt x="1073752" y="115335"/>
                </a:lnTo>
                <a:lnTo>
                  <a:pt x="1074991" y="113116"/>
                </a:lnTo>
                <a:lnTo>
                  <a:pt x="1028680" y="113116"/>
                </a:lnTo>
                <a:lnTo>
                  <a:pt x="1013811" y="109952"/>
                </a:lnTo>
                <a:lnTo>
                  <a:pt x="1001945" y="100817"/>
                </a:lnTo>
                <a:lnTo>
                  <a:pt x="994089" y="86245"/>
                </a:lnTo>
                <a:lnTo>
                  <a:pt x="991247" y="66772"/>
                </a:lnTo>
                <a:lnTo>
                  <a:pt x="993905" y="48464"/>
                </a:lnTo>
                <a:lnTo>
                  <a:pt x="1001407" y="34341"/>
                </a:lnTo>
                <a:lnTo>
                  <a:pt x="1013047" y="25249"/>
                </a:lnTo>
                <a:lnTo>
                  <a:pt x="1028115" y="22030"/>
                </a:lnTo>
                <a:lnTo>
                  <a:pt x="1074228" y="22030"/>
                </a:lnTo>
                <a:lnTo>
                  <a:pt x="1071189" y="17335"/>
                </a:lnTo>
                <a:lnTo>
                  <a:pt x="1051442" y="4386"/>
                </a:lnTo>
                <a:lnTo>
                  <a:pt x="1028293" y="0"/>
                </a:lnTo>
                <a:close/>
              </a:path>
              <a:path w="1227455" h="135890">
                <a:moveTo>
                  <a:pt x="1074228" y="22030"/>
                </a:moveTo>
                <a:lnTo>
                  <a:pt x="1028115" y="22030"/>
                </a:lnTo>
                <a:lnTo>
                  <a:pt x="1044808" y="26051"/>
                </a:lnTo>
                <a:lnTo>
                  <a:pt x="1056737" y="36784"/>
                </a:lnTo>
                <a:lnTo>
                  <a:pt x="1063804" y="52236"/>
                </a:lnTo>
                <a:lnTo>
                  <a:pt x="1065915" y="70416"/>
                </a:lnTo>
                <a:lnTo>
                  <a:pt x="1062126" y="90186"/>
                </a:lnTo>
                <a:lnTo>
                  <a:pt x="1053117" y="103409"/>
                </a:lnTo>
                <a:lnTo>
                  <a:pt x="1041198" y="110810"/>
                </a:lnTo>
                <a:lnTo>
                  <a:pt x="1028680" y="113116"/>
                </a:lnTo>
                <a:lnTo>
                  <a:pt x="1074991" y="113116"/>
                </a:lnTo>
                <a:lnTo>
                  <a:pt x="1085781" y="93793"/>
                </a:lnTo>
                <a:lnTo>
                  <a:pt x="1089977" y="67662"/>
                </a:lnTo>
                <a:lnTo>
                  <a:pt x="1084909" y="38533"/>
                </a:lnTo>
                <a:lnTo>
                  <a:pt x="1074228" y="22030"/>
                </a:lnTo>
                <a:close/>
              </a:path>
              <a:path w="1227455" h="135890">
                <a:moveTo>
                  <a:pt x="1149640" y="3287"/>
                </a:moveTo>
                <a:lnTo>
                  <a:pt x="1127965" y="3287"/>
                </a:lnTo>
                <a:lnTo>
                  <a:pt x="1127965" y="132069"/>
                </a:lnTo>
                <a:lnTo>
                  <a:pt x="1151462" y="132069"/>
                </a:lnTo>
                <a:lnTo>
                  <a:pt x="1150027" y="41768"/>
                </a:lnTo>
                <a:lnTo>
                  <a:pt x="1173723" y="41768"/>
                </a:lnTo>
                <a:lnTo>
                  <a:pt x="1149640" y="3287"/>
                </a:lnTo>
                <a:close/>
              </a:path>
              <a:path w="1227455" h="135890">
                <a:moveTo>
                  <a:pt x="1173723" y="41768"/>
                </a:moveTo>
                <a:lnTo>
                  <a:pt x="1150027" y="41768"/>
                </a:lnTo>
                <a:lnTo>
                  <a:pt x="1206423" y="132069"/>
                </a:lnTo>
                <a:lnTo>
                  <a:pt x="1227376" y="132069"/>
                </a:lnTo>
                <a:lnTo>
                  <a:pt x="1227376" y="94300"/>
                </a:lnTo>
                <a:lnTo>
                  <a:pt x="1206602" y="94300"/>
                </a:lnTo>
                <a:lnTo>
                  <a:pt x="1173723" y="41768"/>
                </a:lnTo>
                <a:close/>
              </a:path>
              <a:path w="1227455" h="135890">
                <a:moveTo>
                  <a:pt x="1227376" y="3287"/>
                </a:moveTo>
                <a:lnTo>
                  <a:pt x="1203670" y="3287"/>
                </a:lnTo>
                <a:lnTo>
                  <a:pt x="1206602" y="94300"/>
                </a:lnTo>
                <a:lnTo>
                  <a:pt x="1227376" y="94300"/>
                </a:lnTo>
                <a:lnTo>
                  <a:pt x="1227376" y="3287"/>
                </a:lnTo>
                <a:close/>
              </a:path>
            </a:pathLst>
          </a:custGeom>
          <a:solidFill>
            <a:srgbClr val="010202"/>
          </a:solidFill>
        </p:spPr>
        <p:txBody>
          <a:bodyPr wrap="square" lIns="0" tIns="0" rIns="0" bIns="0" rtlCol="0"/>
          <a:lstStyle/>
          <a:p>
            <a:endParaRPr/>
          </a:p>
        </p:txBody>
      </p:sp>
      <p:sp>
        <p:nvSpPr>
          <p:cNvPr id="5" name="object 5"/>
          <p:cNvSpPr/>
          <p:nvPr/>
        </p:nvSpPr>
        <p:spPr>
          <a:xfrm>
            <a:off x="17861336" y="10207575"/>
            <a:ext cx="1036955" cy="135890"/>
          </a:xfrm>
          <a:custGeom>
            <a:avLst/>
            <a:gdLst/>
            <a:ahLst/>
            <a:cxnLst/>
            <a:rect l="l" t="t" r="r" b="b"/>
            <a:pathLst>
              <a:path w="1036955" h="135890">
                <a:moveTo>
                  <a:pt x="24648" y="3287"/>
                </a:moveTo>
                <a:lnTo>
                  <a:pt x="0" y="3287"/>
                </a:lnTo>
                <a:lnTo>
                  <a:pt x="26826" y="132100"/>
                </a:lnTo>
                <a:lnTo>
                  <a:pt x="54940" y="132100"/>
                </a:lnTo>
                <a:lnTo>
                  <a:pt x="61303" y="101452"/>
                </a:lnTo>
                <a:lnTo>
                  <a:pt x="42166" y="101452"/>
                </a:lnTo>
                <a:lnTo>
                  <a:pt x="24648" y="3287"/>
                </a:lnTo>
                <a:close/>
              </a:path>
              <a:path w="1036955" h="135890">
                <a:moveTo>
                  <a:pt x="92830" y="42522"/>
                </a:moveTo>
                <a:lnTo>
                  <a:pt x="73537" y="42522"/>
                </a:lnTo>
                <a:lnTo>
                  <a:pt x="91588" y="132100"/>
                </a:lnTo>
                <a:lnTo>
                  <a:pt x="119703" y="132100"/>
                </a:lnTo>
                <a:lnTo>
                  <a:pt x="126432" y="101452"/>
                </a:lnTo>
                <a:lnTo>
                  <a:pt x="105106" y="101452"/>
                </a:lnTo>
                <a:lnTo>
                  <a:pt x="92830" y="42522"/>
                </a:lnTo>
                <a:close/>
              </a:path>
              <a:path w="1036955" h="135890">
                <a:moveTo>
                  <a:pt x="84657" y="3287"/>
                </a:moveTo>
                <a:lnTo>
                  <a:pt x="62228" y="3287"/>
                </a:lnTo>
                <a:lnTo>
                  <a:pt x="42166" y="101452"/>
                </a:lnTo>
                <a:lnTo>
                  <a:pt x="61303" y="101452"/>
                </a:lnTo>
                <a:lnTo>
                  <a:pt x="73537" y="42522"/>
                </a:lnTo>
                <a:lnTo>
                  <a:pt x="92830" y="42522"/>
                </a:lnTo>
                <a:lnTo>
                  <a:pt x="84657" y="3287"/>
                </a:lnTo>
                <a:close/>
              </a:path>
              <a:path w="1036955" h="135890">
                <a:moveTo>
                  <a:pt x="147985" y="3287"/>
                </a:moveTo>
                <a:lnTo>
                  <a:pt x="123169" y="3287"/>
                </a:lnTo>
                <a:lnTo>
                  <a:pt x="105106" y="101452"/>
                </a:lnTo>
                <a:lnTo>
                  <a:pt x="126432" y="101452"/>
                </a:lnTo>
                <a:lnTo>
                  <a:pt x="147985" y="3287"/>
                </a:lnTo>
                <a:close/>
              </a:path>
              <a:path w="1036955" h="135890">
                <a:moveTo>
                  <a:pt x="231417" y="0"/>
                </a:moveTo>
                <a:lnTo>
                  <a:pt x="206895" y="5062"/>
                </a:lnTo>
                <a:lnTo>
                  <a:pt x="187292" y="19156"/>
                </a:lnTo>
                <a:lnTo>
                  <a:pt x="174294" y="40640"/>
                </a:lnTo>
                <a:lnTo>
                  <a:pt x="169586" y="67872"/>
                </a:lnTo>
                <a:lnTo>
                  <a:pt x="170468" y="80117"/>
                </a:lnTo>
                <a:lnTo>
                  <a:pt x="186716" y="115692"/>
                </a:lnTo>
                <a:lnTo>
                  <a:pt x="231061" y="135388"/>
                </a:lnTo>
                <a:lnTo>
                  <a:pt x="257449" y="129995"/>
                </a:lnTo>
                <a:lnTo>
                  <a:pt x="276876" y="115366"/>
                </a:lnTo>
                <a:lnTo>
                  <a:pt x="278115" y="113148"/>
                </a:lnTo>
                <a:lnTo>
                  <a:pt x="231783" y="113148"/>
                </a:lnTo>
                <a:lnTo>
                  <a:pt x="216926" y="109985"/>
                </a:lnTo>
                <a:lnTo>
                  <a:pt x="205067" y="100847"/>
                </a:lnTo>
                <a:lnTo>
                  <a:pt x="197212" y="86264"/>
                </a:lnTo>
                <a:lnTo>
                  <a:pt x="194371" y="66762"/>
                </a:lnTo>
                <a:lnTo>
                  <a:pt x="197024" y="48464"/>
                </a:lnTo>
                <a:lnTo>
                  <a:pt x="204519" y="34356"/>
                </a:lnTo>
                <a:lnTo>
                  <a:pt x="216157" y="25275"/>
                </a:lnTo>
                <a:lnTo>
                  <a:pt x="231239" y="22062"/>
                </a:lnTo>
                <a:lnTo>
                  <a:pt x="277358" y="22062"/>
                </a:lnTo>
                <a:lnTo>
                  <a:pt x="274309" y="17351"/>
                </a:lnTo>
                <a:lnTo>
                  <a:pt x="254556" y="4391"/>
                </a:lnTo>
                <a:lnTo>
                  <a:pt x="231417" y="0"/>
                </a:lnTo>
                <a:close/>
              </a:path>
              <a:path w="1036955" h="135890">
                <a:moveTo>
                  <a:pt x="277358" y="22062"/>
                </a:moveTo>
                <a:lnTo>
                  <a:pt x="231239" y="22062"/>
                </a:lnTo>
                <a:lnTo>
                  <a:pt x="247932" y="26076"/>
                </a:lnTo>
                <a:lnTo>
                  <a:pt x="259862" y="36799"/>
                </a:lnTo>
                <a:lnTo>
                  <a:pt x="266933" y="52250"/>
                </a:lnTo>
                <a:lnTo>
                  <a:pt x="269049" y="70448"/>
                </a:lnTo>
                <a:lnTo>
                  <a:pt x="265246" y="90199"/>
                </a:lnTo>
                <a:lnTo>
                  <a:pt x="256235" y="103424"/>
                </a:lnTo>
                <a:lnTo>
                  <a:pt x="244314" y="110836"/>
                </a:lnTo>
                <a:lnTo>
                  <a:pt x="231783" y="113148"/>
                </a:lnTo>
                <a:lnTo>
                  <a:pt x="278115" y="113148"/>
                </a:lnTo>
                <a:lnTo>
                  <a:pt x="288905" y="93825"/>
                </a:lnTo>
                <a:lnTo>
                  <a:pt x="293101" y="67694"/>
                </a:lnTo>
                <a:lnTo>
                  <a:pt x="288037" y="38559"/>
                </a:lnTo>
                <a:lnTo>
                  <a:pt x="277358" y="22062"/>
                </a:lnTo>
                <a:close/>
              </a:path>
              <a:path w="1036955" h="135890">
                <a:moveTo>
                  <a:pt x="371936" y="3287"/>
                </a:moveTo>
                <a:lnTo>
                  <a:pt x="330869" y="3287"/>
                </a:lnTo>
                <a:lnTo>
                  <a:pt x="330869" y="132100"/>
                </a:lnTo>
                <a:lnTo>
                  <a:pt x="354764" y="132100"/>
                </a:lnTo>
                <a:lnTo>
                  <a:pt x="354764" y="84290"/>
                </a:lnTo>
                <a:lnTo>
                  <a:pt x="403267" y="84290"/>
                </a:lnTo>
                <a:lnTo>
                  <a:pt x="400783" y="79746"/>
                </a:lnTo>
                <a:lnTo>
                  <a:pt x="407824" y="76742"/>
                </a:lnTo>
                <a:lnTo>
                  <a:pt x="416188" y="70452"/>
                </a:lnTo>
                <a:lnTo>
                  <a:pt x="420217" y="64406"/>
                </a:lnTo>
                <a:lnTo>
                  <a:pt x="354764" y="64406"/>
                </a:lnTo>
                <a:lnTo>
                  <a:pt x="354764" y="24062"/>
                </a:lnTo>
                <a:lnTo>
                  <a:pt x="421225" y="24062"/>
                </a:lnTo>
                <a:lnTo>
                  <a:pt x="417503" y="18201"/>
                </a:lnTo>
                <a:lnTo>
                  <a:pt x="411903" y="12586"/>
                </a:lnTo>
                <a:lnTo>
                  <a:pt x="403305" y="7310"/>
                </a:lnTo>
                <a:lnTo>
                  <a:pt x="394118" y="4583"/>
                </a:lnTo>
                <a:lnTo>
                  <a:pt x="383832" y="3533"/>
                </a:lnTo>
                <a:lnTo>
                  <a:pt x="371936" y="3287"/>
                </a:lnTo>
                <a:close/>
              </a:path>
              <a:path w="1036955" h="135890">
                <a:moveTo>
                  <a:pt x="403267" y="84290"/>
                </a:moveTo>
                <a:lnTo>
                  <a:pt x="376334" y="84290"/>
                </a:lnTo>
                <a:lnTo>
                  <a:pt x="401862" y="132100"/>
                </a:lnTo>
                <a:lnTo>
                  <a:pt x="429400" y="132100"/>
                </a:lnTo>
                <a:lnTo>
                  <a:pt x="403267" y="84290"/>
                </a:lnTo>
                <a:close/>
              </a:path>
              <a:path w="1036955" h="135890">
                <a:moveTo>
                  <a:pt x="421225" y="24062"/>
                </a:moveTo>
                <a:lnTo>
                  <a:pt x="365926" y="24062"/>
                </a:lnTo>
                <a:lnTo>
                  <a:pt x="375199" y="24131"/>
                </a:lnTo>
                <a:lnTo>
                  <a:pt x="382110" y="24477"/>
                </a:lnTo>
                <a:lnTo>
                  <a:pt x="401638" y="44344"/>
                </a:lnTo>
                <a:lnTo>
                  <a:pt x="398891" y="55181"/>
                </a:lnTo>
                <a:lnTo>
                  <a:pt x="392351" y="61093"/>
                </a:lnTo>
                <a:lnTo>
                  <a:pt x="384818" y="63512"/>
                </a:lnTo>
                <a:lnTo>
                  <a:pt x="379046" y="64050"/>
                </a:lnTo>
                <a:lnTo>
                  <a:pt x="374512" y="64228"/>
                </a:lnTo>
                <a:lnTo>
                  <a:pt x="371391" y="64406"/>
                </a:lnTo>
                <a:lnTo>
                  <a:pt x="420217" y="64406"/>
                </a:lnTo>
                <a:lnTo>
                  <a:pt x="423182" y="59957"/>
                </a:lnTo>
                <a:lnTo>
                  <a:pt x="426112" y="44344"/>
                </a:lnTo>
                <a:lnTo>
                  <a:pt x="425018" y="33980"/>
                </a:lnTo>
                <a:lnTo>
                  <a:pt x="422012" y="25300"/>
                </a:lnTo>
                <a:lnTo>
                  <a:pt x="421225" y="24062"/>
                </a:lnTo>
                <a:close/>
              </a:path>
              <a:path w="1036955" h="135890">
                <a:moveTo>
                  <a:pt x="494738" y="3287"/>
                </a:moveTo>
                <a:lnTo>
                  <a:pt x="470844" y="3287"/>
                </a:lnTo>
                <a:lnTo>
                  <a:pt x="470844" y="132100"/>
                </a:lnTo>
                <a:lnTo>
                  <a:pt x="494738" y="132100"/>
                </a:lnTo>
                <a:lnTo>
                  <a:pt x="494738" y="95630"/>
                </a:lnTo>
                <a:lnTo>
                  <a:pt x="515732" y="71526"/>
                </a:lnTo>
                <a:lnTo>
                  <a:pt x="543574" y="71526"/>
                </a:lnTo>
                <a:lnTo>
                  <a:pt x="538452" y="62406"/>
                </a:lnTo>
                <a:lnTo>
                  <a:pt x="494738" y="62406"/>
                </a:lnTo>
                <a:lnTo>
                  <a:pt x="494738" y="3287"/>
                </a:lnTo>
                <a:close/>
              </a:path>
              <a:path w="1036955" h="135890">
                <a:moveTo>
                  <a:pt x="543574" y="71526"/>
                </a:moveTo>
                <a:lnTo>
                  <a:pt x="515732" y="71526"/>
                </a:lnTo>
                <a:lnTo>
                  <a:pt x="550025" y="132100"/>
                </a:lnTo>
                <a:lnTo>
                  <a:pt x="577594" y="132100"/>
                </a:lnTo>
                <a:lnTo>
                  <a:pt x="543574" y="71526"/>
                </a:lnTo>
                <a:close/>
              </a:path>
              <a:path w="1036955" h="135890">
                <a:moveTo>
                  <a:pt x="574841" y="3287"/>
                </a:moveTo>
                <a:lnTo>
                  <a:pt x="546370" y="3287"/>
                </a:lnTo>
                <a:lnTo>
                  <a:pt x="494738" y="62406"/>
                </a:lnTo>
                <a:lnTo>
                  <a:pt x="538452" y="62406"/>
                </a:lnTo>
                <a:lnTo>
                  <a:pt x="532507" y="51820"/>
                </a:lnTo>
                <a:lnTo>
                  <a:pt x="574841" y="3287"/>
                </a:lnTo>
                <a:close/>
              </a:path>
              <a:path w="1036955" h="135890">
                <a:moveTo>
                  <a:pt x="702229" y="3287"/>
                </a:moveTo>
                <a:lnTo>
                  <a:pt x="610630" y="3287"/>
                </a:lnTo>
                <a:lnTo>
                  <a:pt x="610630" y="132100"/>
                </a:lnTo>
                <a:lnTo>
                  <a:pt x="706763" y="132100"/>
                </a:lnTo>
                <a:lnTo>
                  <a:pt x="706763" y="110394"/>
                </a:lnTo>
                <a:lnTo>
                  <a:pt x="634357" y="110394"/>
                </a:lnTo>
                <a:lnTo>
                  <a:pt x="634357" y="75882"/>
                </a:lnTo>
                <a:lnTo>
                  <a:pt x="696355" y="75882"/>
                </a:lnTo>
                <a:lnTo>
                  <a:pt x="696355" y="55108"/>
                </a:lnTo>
                <a:lnTo>
                  <a:pt x="634357" y="55108"/>
                </a:lnTo>
                <a:lnTo>
                  <a:pt x="634357" y="24784"/>
                </a:lnTo>
                <a:lnTo>
                  <a:pt x="702229" y="24784"/>
                </a:lnTo>
                <a:lnTo>
                  <a:pt x="702229" y="3287"/>
                </a:lnTo>
                <a:close/>
              </a:path>
              <a:path w="1036955" h="135890">
                <a:moveTo>
                  <a:pt x="788520" y="3287"/>
                </a:moveTo>
                <a:lnTo>
                  <a:pt x="747495" y="3287"/>
                </a:lnTo>
                <a:lnTo>
                  <a:pt x="747495" y="132100"/>
                </a:lnTo>
                <a:lnTo>
                  <a:pt x="771379" y="132100"/>
                </a:lnTo>
                <a:lnTo>
                  <a:pt x="771379" y="84290"/>
                </a:lnTo>
                <a:lnTo>
                  <a:pt x="819864" y="84290"/>
                </a:lnTo>
                <a:lnTo>
                  <a:pt x="817378" y="79746"/>
                </a:lnTo>
                <a:lnTo>
                  <a:pt x="824418" y="76742"/>
                </a:lnTo>
                <a:lnTo>
                  <a:pt x="832790" y="70452"/>
                </a:lnTo>
                <a:lnTo>
                  <a:pt x="836824" y="64406"/>
                </a:lnTo>
                <a:lnTo>
                  <a:pt x="771379" y="64406"/>
                </a:lnTo>
                <a:lnTo>
                  <a:pt x="771379" y="24062"/>
                </a:lnTo>
                <a:lnTo>
                  <a:pt x="837829" y="24062"/>
                </a:lnTo>
                <a:lnTo>
                  <a:pt x="834101" y="18201"/>
                </a:lnTo>
                <a:lnTo>
                  <a:pt x="828498" y="12586"/>
                </a:lnTo>
                <a:lnTo>
                  <a:pt x="819898" y="7310"/>
                </a:lnTo>
                <a:lnTo>
                  <a:pt x="810708" y="4583"/>
                </a:lnTo>
                <a:lnTo>
                  <a:pt x="800418" y="3533"/>
                </a:lnTo>
                <a:lnTo>
                  <a:pt x="788520" y="3287"/>
                </a:lnTo>
                <a:close/>
              </a:path>
              <a:path w="1036955" h="135890">
                <a:moveTo>
                  <a:pt x="819864" y="84290"/>
                </a:moveTo>
                <a:lnTo>
                  <a:pt x="792918" y="84290"/>
                </a:lnTo>
                <a:lnTo>
                  <a:pt x="818498" y="132100"/>
                </a:lnTo>
                <a:lnTo>
                  <a:pt x="846026" y="132100"/>
                </a:lnTo>
                <a:lnTo>
                  <a:pt x="819864" y="84290"/>
                </a:lnTo>
                <a:close/>
              </a:path>
              <a:path w="1036955" h="135890">
                <a:moveTo>
                  <a:pt x="837829" y="24062"/>
                </a:moveTo>
                <a:lnTo>
                  <a:pt x="782510" y="24062"/>
                </a:lnTo>
                <a:lnTo>
                  <a:pt x="791793" y="24131"/>
                </a:lnTo>
                <a:lnTo>
                  <a:pt x="798715" y="24477"/>
                </a:lnTo>
                <a:lnTo>
                  <a:pt x="818254" y="44344"/>
                </a:lnTo>
                <a:lnTo>
                  <a:pt x="815507" y="55181"/>
                </a:lnTo>
                <a:lnTo>
                  <a:pt x="808968" y="61093"/>
                </a:lnTo>
                <a:lnTo>
                  <a:pt x="801438" y="63512"/>
                </a:lnTo>
                <a:lnTo>
                  <a:pt x="795672" y="64050"/>
                </a:lnTo>
                <a:lnTo>
                  <a:pt x="791096" y="64228"/>
                </a:lnTo>
                <a:lnTo>
                  <a:pt x="787976" y="64406"/>
                </a:lnTo>
                <a:lnTo>
                  <a:pt x="836824" y="64406"/>
                </a:lnTo>
                <a:lnTo>
                  <a:pt x="839793" y="59957"/>
                </a:lnTo>
                <a:lnTo>
                  <a:pt x="842728" y="44344"/>
                </a:lnTo>
                <a:lnTo>
                  <a:pt x="841631" y="33980"/>
                </a:lnTo>
                <a:lnTo>
                  <a:pt x="838617" y="25300"/>
                </a:lnTo>
                <a:lnTo>
                  <a:pt x="837829" y="24062"/>
                </a:lnTo>
                <a:close/>
              </a:path>
              <a:path w="1036955" h="135890">
                <a:moveTo>
                  <a:pt x="893480" y="93798"/>
                </a:moveTo>
                <a:lnTo>
                  <a:pt x="873209" y="108038"/>
                </a:lnTo>
                <a:lnTo>
                  <a:pt x="881305" y="118106"/>
                </a:lnTo>
                <a:lnTo>
                  <a:pt x="890317" y="125171"/>
                </a:lnTo>
                <a:lnTo>
                  <a:pt x="899122" y="129775"/>
                </a:lnTo>
                <a:lnTo>
                  <a:pt x="906600" y="132456"/>
                </a:lnTo>
                <a:lnTo>
                  <a:pt x="914432" y="134645"/>
                </a:lnTo>
                <a:lnTo>
                  <a:pt x="922485" y="135388"/>
                </a:lnTo>
                <a:lnTo>
                  <a:pt x="929594" y="135388"/>
                </a:lnTo>
                <a:lnTo>
                  <a:pt x="949703" y="133071"/>
                </a:lnTo>
                <a:lnTo>
                  <a:pt x="967225" y="125759"/>
                </a:lnTo>
                <a:lnTo>
                  <a:pt x="979207" y="113326"/>
                </a:lnTo>
                <a:lnTo>
                  <a:pt x="933427" y="113326"/>
                </a:lnTo>
                <a:lnTo>
                  <a:pt x="916137" y="110945"/>
                </a:lnTo>
                <a:lnTo>
                  <a:pt x="904403" y="105348"/>
                </a:lnTo>
                <a:lnTo>
                  <a:pt x="897194" y="98859"/>
                </a:lnTo>
                <a:lnTo>
                  <a:pt x="893480" y="93798"/>
                </a:lnTo>
                <a:close/>
              </a:path>
              <a:path w="1036955" h="135890">
                <a:moveTo>
                  <a:pt x="931071" y="0"/>
                </a:moveTo>
                <a:lnTo>
                  <a:pt x="910316" y="2834"/>
                </a:lnTo>
                <a:lnTo>
                  <a:pt x="894230" y="10901"/>
                </a:lnTo>
                <a:lnTo>
                  <a:pt x="883832" y="23549"/>
                </a:lnTo>
                <a:lnTo>
                  <a:pt x="880140" y="40124"/>
                </a:lnTo>
                <a:lnTo>
                  <a:pt x="882712" y="53733"/>
                </a:lnTo>
                <a:lnTo>
                  <a:pt x="909898" y="74280"/>
                </a:lnTo>
                <a:lnTo>
                  <a:pt x="918087" y="76280"/>
                </a:lnTo>
                <a:lnTo>
                  <a:pt x="933605" y="79568"/>
                </a:lnTo>
                <a:lnTo>
                  <a:pt x="945301" y="82290"/>
                </a:lnTo>
                <a:lnTo>
                  <a:pt x="945657" y="82468"/>
                </a:lnTo>
                <a:lnTo>
                  <a:pt x="948588" y="83578"/>
                </a:lnTo>
                <a:lnTo>
                  <a:pt x="952599" y="85222"/>
                </a:lnTo>
                <a:lnTo>
                  <a:pt x="958243" y="88154"/>
                </a:lnTo>
                <a:lnTo>
                  <a:pt x="958243" y="100740"/>
                </a:lnTo>
                <a:lnTo>
                  <a:pt x="956599" y="107316"/>
                </a:lnTo>
                <a:lnTo>
                  <a:pt x="947311" y="111148"/>
                </a:lnTo>
                <a:lnTo>
                  <a:pt x="942735" y="112970"/>
                </a:lnTo>
                <a:lnTo>
                  <a:pt x="938002" y="113326"/>
                </a:lnTo>
                <a:lnTo>
                  <a:pt x="979207" y="113326"/>
                </a:lnTo>
                <a:lnTo>
                  <a:pt x="979610" y="112908"/>
                </a:lnTo>
                <a:lnTo>
                  <a:pt x="984305" y="93976"/>
                </a:lnTo>
                <a:lnTo>
                  <a:pt x="980220" y="76869"/>
                </a:lnTo>
                <a:lnTo>
                  <a:pt x="942536" y="55642"/>
                </a:lnTo>
                <a:lnTo>
                  <a:pt x="920598" y="50938"/>
                </a:lnTo>
                <a:lnTo>
                  <a:pt x="912982" y="48342"/>
                </a:lnTo>
                <a:lnTo>
                  <a:pt x="907558" y="44103"/>
                </a:lnTo>
                <a:lnTo>
                  <a:pt x="905490" y="37402"/>
                </a:lnTo>
                <a:lnTo>
                  <a:pt x="907464" y="30788"/>
                </a:lnTo>
                <a:lnTo>
                  <a:pt x="912778" y="25855"/>
                </a:lnTo>
                <a:lnTo>
                  <a:pt x="920518" y="22771"/>
                </a:lnTo>
                <a:lnTo>
                  <a:pt x="929772" y="21706"/>
                </a:lnTo>
                <a:lnTo>
                  <a:pt x="979109" y="21706"/>
                </a:lnTo>
                <a:lnTo>
                  <a:pt x="974840" y="16764"/>
                </a:lnTo>
                <a:lnTo>
                  <a:pt x="963961" y="8383"/>
                </a:lnTo>
                <a:lnTo>
                  <a:pt x="949590" y="2328"/>
                </a:lnTo>
                <a:lnTo>
                  <a:pt x="931071" y="0"/>
                </a:lnTo>
                <a:close/>
              </a:path>
              <a:path w="1036955" h="135890">
                <a:moveTo>
                  <a:pt x="979109" y="21706"/>
                </a:moveTo>
                <a:lnTo>
                  <a:pt x="929772" y="21706"/>
                </a:lnTo>
                <a:lnTo>
                  <a:pt x="943086" y="23800"/>
                </a:lnTo>
                <a:lnTo>
                  <a:pt x="952580" y="28889"/>
                </a:lnTo>
                <a:lnTo>
                  <a:pt x="959024" y="35179"/>
                </a:lnTo>
                <a:lnTo>
                  <a:pt x="963185" y="40878"/>
                </a:lnTo>
                <a:lnTo>
                  <a:pt x="982881" y="26072"/>
                </a:lnTo>
                <a:lnTo>
                  <a:pt x="979109" y="21706"/>
                </a:lnTo>
                <a:close/>
              </a:path>
              <a:path w="1036955" h="135890">
                <a:moveTo>
                  <a:pt x="1036355" y="3287"/>
                </a:moveTo>
                <a:lnTo>
                  <a:pt x="1012639" y="3287"/>
                </a:lnTo>
                <a:lnTo>
                  <a:pt x="1012639" y="28648"/>
                </a:lnTo>
                <a:lnTo>
                  <a:pt x="1023769" y="28648"/>
                </a:lnTo>
                <a:lnTo>
                  <a:pt x="1023769" y="40878"/>
                </a:lnTo>
                <a:lnTo>
                  <a:pt x="1013927" y="43768"/>
                </a:lnTo>
                <a:lnTo>
                  <a:pt x="1013927" y="53464"/>
                </a:lnTo>
                <a:lnTo>
                  <a:pt x="1018461" y="53066"/>
                </a:lnTo>
                <a:lnTo>
                  <a:pt x="1026649" y="52176"/>
                </a:lnTo>
                <a:lnTo>
                  <a:pt x="1036355" y="40124"/>
                </a:lnTo>
                <a:lnTo>
                  <a:pt x="1036355" y="3287"/>
                </a:lnTo>
                <a:close/>
              </a:path>
            </a:pathLst>
          </a:custGeom>
          <a:solidFill>
            <a:srgbClr val="010202"/>
          </a:solidFill>
        </p:spPr>
        <p:txBody>
          <a:bodyPr wrap="square" lIns="0" tIns="0" rIns="0" bIns="0" rtlCol="0"/>
          <a:lstStyle/>
          <a:p>
            <a:endParaRPr/>
          </a:p>
        </p:txBody>
      </p:sp>
      <p:sp>
        <p:nvSpPr>
          <p:cNvPr id="6" name="object 6"/>
          <p:cNvSpPr/>
          <p:nvPr/>
        </p:nvSpPr>
        <p:spPr>
          <a:xfrm>
            <a:off x="17863339" y="10018455"/>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10" y="3287"/>
                </a:lnTo>
                <a:lnTo>
                  <a:pt x="133210" y="132100"/>
                </a:lnTo>
                <a:lnTo>
                  <a:pt x="157105" y="132100"/>
                </a:lnTo>
                <a:lnTo>
                  <a:pt x="157105" y="84290"/>
                </a:lnTo>
                <a:lnTo>
                  <a:pt x="205618" y="84290"/>
                </a:lnTo>
                <a:lnTo>
                  <a:pt x="203135" y="79746"/>
                </a:lnTo>
                <a:lnTo>
                  <a:pt x="210164" y="76742"/>
                </a:lnTo>
                <a:lnTo>
                  <a:pt x="218522" y="70452"/>
                </a:lnTo>
                <a:lnTo>
                  <a:pt x="222549" y="64406"/>
                </a:lnTo>
                <a:lnTo>
                  <a:pt x="157105" y="64406"/>
                </a:lnTo>
                <a:lnTo>
                  <a:pt x="157105" y="24062"/>
                </a:lnTo>
                <a:lnTo>
                  <a:pt x="223567" y="24062"/>
                </a:lnTo>
                <a:lnTo>
                  <a:pt x="219851" y="18201"/>
                </a:lnTo>
                <a:lnTo>
                  <a:pt x="214255" y="12586"/>
                </a:lnTo>
                <a:lnTo>
                  <a:pt x="205651" y="7310"/>
                </a:lnTo>
                <a:lnTo>
                  <a:pt x="196459" y="4583"/>
                </a:lnTo>
                <a:lnTo>
                  <a:pt x="186169"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7" y="24062"/>
                </a:moveTo>
                <a:lnTo>
                  <a:pt x="168256" y="24062"/>
                </a:lnTo>
                <a:lnTo>
                  <a:pt x="177536" y="24131"/>
                </a:lnTo>
                <a:lnTo>
                  <a:pt x="184449" y="24477"/>
                </a:lnTo>
                <a:lnTo>
                  <a:pt x="203980" y="44344"/>
                </a:lnTo>
                <a:lnTo>
                  <a:pt x="201233" y="55181"/>
                </a:lnTo>
                <a:lnTo>
                  <a:pt x="194693" y="61093"/>
                </a:lnTo>
                <a:lnTo>
                  <a:pt x="187159" y="63512"/>
                </a:lnTo>
                <a:lnTo>
                  <a:pt x="181387" y="64050"/>
                </a:lnTo>
                <a:lnTo>
                  <a:pt x="176842" y="64228"/>
                </a:lnTo>
                <a:lnTo>
                  <a:pt x="173732" y="64406"/>
                </a:lnTo>
                <a:lnTo>
                  <a:pt x="222549" y="64406"/>
                </a:lnTo>
                <a:lnTo>
                  <a:pt x="225513" y="59957"/>
                </a:lnTo>
                <a:lnTo>
                  <a:pt x="228443" y="44344"/>
                </a:lnTo>
                <a:lnTo>
                  <a:pt x="227352" y="33980"/>
                </a:lnTo>
                <a:lnTo>
                  <a:pt x="224353" y="25300"/>
                </a:lnTo>
                <a:lnTo>
                  <a:pt x="223567" y="24062"/>
                </a:lnTo>
                <a:close/>
              </a:path>
              <a:path w="1236344" h="135890">
                <a:moveTo>
                  <a:pt x="328471" y="3287"/>
                </a:moveTo>
                <a:lnTo>
                  <a:pt x="301111" y="3287"/>
                </a:lnTo>
                <a:lnTo>
                  <a:pt x="257667" y="132100"/>
                </a:lnTo>
                <a:lnTo>
                  <a:pt x="283415" y="132100"/>
                </a:lnTo>
                <a:lnTo>
                  <a:pt x="290881" y="106928"/>
                </a:lnTo>
                <a:lnTo>
                  <a:pt x="363838" y="106928"/>
                </a:lnTo>
                <a:lnTo>
                  <a:pt x="356685" y="85965"/>
                </a:lnTo>
                <a:lnTo>
                  <a:pt x="297257" y="85965"/>
                </a:lnTo>
                <a:lnTo>
                  <a:pt x="315131" y="26637"/>
                </a:lnTo>
                <a:lnTo>
                  <a:pt x="336439" y="26637"/>
                </a:lnTo>
                <a:lnTo>
                  <a:pt x="328471" y="3287"/>
                </a:lnTo>
                <a:close/>
              </a:path>
              <a:path w="1236344" h="135890">
                <a:moveTo>
                  <a:pt x="363838" y="106928"/>
                </a:moveTo>
                <a:lnTo>
                  <a:pt x="339235" y="106928"/>
                </a:lnTo>
                <a:lnTo>
                  <a:pt x="346711" y="132100"/>
                </a:lnTo>
                <a:lnTo>
                  <a:pt x="372428" y="132100"/>
                </a:lnTo>
                <a:lnTo>
                  <a:pt x="363838" y="106928"/>
                </a:lnTo>
                <a:close/>
              </a:path>
              <a:path w="1236344" h="135890">
                <a:moveTo>
                  <a:pt x="336439" y="26637"/>
                </a:moveTo>
                <a:lnTo>
                  <a:pt x="315131" y="26637"/>
                </a:lnTo>
                <a:lnTo>
                  <a:pt x="332827" y="85965"/>
                </a:lnTo>
                <a:lnTo>
                  <a:pt x="356685" y="85965"/>
                </a:lnTo>
                <a:lnTo>
                  <a:pt x="336439" y="26637"/>
                </a:lnTo>
                <a:close/>
              </a:path>
              <a:path w="1236344" h="135890">
                <a:moveTo>
                  <a:pt x="431002" y="3287"/>
                </a:moveTo>
                <a:lnTo>
                  <a:pt x="409327" y="3287"/>
                </a:lnTo>
                <a:lnTo>
                  <a:pt x="409327" y="132100"/>
                </a:lnTo>
                <a:lnTo>
                  <a:pt x="432834" y="132100"/>
                </a:lnTo>
                <a:lnTo>
                  <a:pt x="431400" y="41799"/>
                </a:lnTo>
                <a:lnTo>
                  <a:pt x="455094" y="41799"/>
                </a:lnTo>
                <a:lnTo>
                  <a:pt x="431002" y="3287"/>
                </a:lnTo>
                <a:close/>
              </a:path>
              <a:path w="1236344" h="135890">
                <a:moveTo>
                  <a:pt x="455094" y="41799"/>
                </a:moveTo>
                <a:lnTo>
                  <a:pt x="431400" y="41799"/>
                </a:lnTo>
                <a:lnTo>
                  <a:pt x="487786" y="132100"/>
                </a:lnTo>
                <a:lnTo>
                  <a:pt x="508759" y="132100"/>
                </a:lnTo>
                <a:lnTo>
                  <a:pt x="508759" y="94342"/>
                </a:lnTo>
                <a:lnTo>
                  <a:pt x="487964" y="94342"/>
                </a:lnTo>
                <a:lnTo>
                  <a:pt x="455094" y="41799"/>
                </a:lnTo>
                <a:close/>
              </a:path>
              <a:path w="1236344" h="135890">
                <a:moveTo>
                  <a:pt x="508759" y="3287"/>
                </a:moveTo>
                <a:lnTo>
                  <a:pt x="485042" y="3287"/>
                </a:lnTo>
                <a:lnTo>
                  <a:pt x="487964" y="94342"/>
                </a:lnTo>
                <a:lnTo>
                  <a:pt x="508759" y="94342"/>
                </a:lnTo>
                <a:lnTo>
                  <a:pt x="508759" y="3287"/>
                </a:lnTo>
                <a:close/>
              </a:path>
              <a:path w="1236344" h="135890">
                <a:moveTo>
                  <a:pt x="575731" y="93798"/>
                </a:moveTo>
                <a:lnTo>
                  <a:pt x="555490" y="108038"/>
                </a:lnTo>
                <a:lnTo>
                  <a:pt x="563568" y="118106"/>
                </a:lnTo>
                <a:lnTo>
                  <a:pt x="572571" y="125171"/>
                </a:lnTo>
                <a:lnTo>
                  <a:pt x="581373" y="129775"/>
                </a:lnTo>
                <a:lnTo>
                  <a:pt x="588851" y="132456"/>
                </a:lnTo>
                <a:lnTo>
                  <a:pt x="596725" y="134645"/>
                </a:lnTo>
                <a:lnTo>
                  <a:pt x="604735" y="135388"/>
                </a:lnTo>
                <a:lnTo>
                  <a:pt x="611845" y="135388"/>
                </a:lnTo>
                <a:lnTo>
                  <a:pt x="631960" y="133071"/>
                </a:lnTo>
                <a:lnTo>
                  <a:pt x="649497" y="125759"/>
                </a:lnTo>
                <a:lnTo>
                  <a:pt x="661492" y="113326"/>
                </a:lnTo>
                <a:lnTo>
                  <a:pt x="615719" y="113326"/>
                </a:lnTo>
                <a:lnTo>
                  <a:pt x="598423" y="110945"/>
                </a:lnTo>
                <a:lnTo>
                  <a:pt x="586682" y="105348"/>
                </a:lnTo>
                <a:lnTo>
                  <a:pt x="579462" y="98859"/>
                </a:lnTo>
                <a:lnTo>
                  <a:pt x="575731" y="93798"/>
                </a:lnTo>
                <a:close/>
              </a:path>
              <a:path w="1236344" h="135890">
                <a:moveTo>
                  <a:pt x="613321" y="0"/>
                </a:moveTo>
                <a:lnTo>
                  <a:pt x="592590" y="2834"/>
                </a:lnTo>
                <a:lnTo>
                  <a:pt x="576517" y="10901"/>
                </a:lnTo>
                <a:lnTo>
                  <a:pt x="566124" y="23549"/>
                </a:lnTo>
                <a:lnTo>
                  <a:pt x="562433" y="40124"/>
                </a:lnTo>
                <a:lnTo>
                  <a:pt x="564998" y="53733"/>
                </a:lnTo>
                <a:lnTo>
                  <a:pt x="592149" y="74280"/>
                </a:lnTo>
                <a:lnTo>
                  <a:pt x="600379" y="76280"/>
                </a:lnTo>
                <a:lnTo>
                  <a:pt x="615897" y="79568"/>
                </a:lnTo>
                <a:lnTo>
                  <a:pt x="627551" y="82290"/>
                </a:lnTo>
                <a:lnTo>
                  <a:pt x="627949" y="82468"/>
                </a:lnTo>
                <a:lnTo>
                  <a:pt x="630839" y="83578"/>
                </a:lnTo>
                <a:lnTo>
                  <a:pt x="634881" y="85222"/>
                </a:lnTo>
                <a:lnTo>
                  <a:pt x="640524" y="88154"/>
                </a:lnTo>
                <a:lnTo>
                  <a:pt x="640524" y="100740"/>
                </a:lnTo>
                <a:lnTo>
                  <a:pt x="638891" y="107316"/>
                </a:lnTo>
                <a:lnTo>
                  <a:pt x="629561" y="111148"/>
                </a:lnTo>
                <a:lnTo>
                  <a:pt x="625007" y="112970"/>
                </a:lnTo>
                <a:lnTo>
                  <a:pt x="620253" y="113326"/>
                </a:lnTo>
                <a:lnTo>
                  <a:pt x="661492" y="113326"/>
                </a:lnTo>
                <a:lnTo>
                  <a:pt x="661895" y="112908"/>
                </a:lnTo>
                <a:lnTo>
                  <a:pt x="666597" y="93976"/>
                </a:lnTo>
                <a:lnTo>
                  <a:pt x="662511" y="76867"/>
                </a:lnTo>
                <a:lnTo>
                  <a:pt x="624829" y="55642"/>
                </a:lnTo>
                <a:lnTo>
                  <a:pt x="602850" y="50938"/>
                </a:lnTo>
                <a:lnTo>
                  <a:pt x="595238" y="48342"/>
                </a:lnTo>
                <a:lnTo>
                  <a:pt x="589817" y="44103"/>
                </a:lnTo>
                <a:lnTo>
                  <a:pt x="587751" y="37402"/>
                </a:lnTo>
                <a:lnTo>
                  <a:pt x="589724" y="30788"/>
                </a:lnTo>
                <a:lnTo>
                  <a:pt x="595034" y="25855"/>
                </a:lnTo>
                <a:lnTo>
                  <a:pt x="602770" y="22771"/>
                </a:lnTo>
                <a:lnTo>
                  <a:pt x="612023" y="21706"/>
                </a:lnTo>
                <a:lnTo>
                  <a:pt x="661363" y="21706"/>
                </a:lnTo>
                <a:lnTo>
                  <a:pt x="657095" y="16759"/>
                </a:lnTo>
                <a:lnTo>
                  <a:pt x="646215" y="8379"/>
                </a:lnTo>
                <a:lnTo>
                  <a:pt x="631842" y="2327"/>
                </a:lnTo>
                <a:lnTo>
                  <a:pt x="613321" y="0"/>
                </a:lnTo>
                <a:close/>
              </a:path>
              <a:path w="1236344" h="135890">
                <a:moveTo>
                  <a:pt x="661363" y="21706"/>
                </a:moveTo>
                <a:lnTo>
                  <a:pt x="612023" y="21706"/>
                </a:lnTo>
                <a:lnTo>
                  <a:pt x="625336" y="23800"/>
                </a:lnTo>
                <a:lnTo>
                  <a:pt x="634831" y="28889"/>
                </a:lnTo>
                <a:lnTo>
                  <a:pt x="641275" y="35179"/>
                </a:lnTo>
                <a:lnTo>
                  <a:pt x="645435" y="40878"/>
                </a:lnTo>
                <a:lnTo>
                  <a:pt x="665131" y="26072"/>
                </a:lnTo>
                <a:lnTo>
                  <a:pt x="661363" y="21706"/>
                </a:lnTo>
                <a:close/>
              </a:path>
              <a:path w="1236344" h="135890">
                <a:moveTo>
                  <a:pt x="773714" y="3287"/>
                </a:moveTo>
                <a:lnTo>
                  <a:pt x="715705" y="3287"/>
                </a:lnTo>
                <a:lnTo>
                  <a:pt x="715705" y="132100"/>
                </a:lnTo>
                <a:lnTo>
                  <a:pt x="739956" y="132100"/>
                </a:lnTo>
                <a:lnTo>
                  <a:pt x="739956" y="88468"/>
                </a:lnTo>
                <a:lnTo>
                  <a:pt x="773358" y="88468"/>
                </a:lnTo>
                <a:lnTo>
                  <a:pt x="780468" y="86824"/>
                </a:lnTo>
                <a:lnTo>
                  <a:pt x="795019" y="80742"/>
                </a:lnTo>
                <a:lnTo>
                  <a:pt x="804602" y="71026"/>
                </a:lnTo>
                <a:lnTo>
                  <a:pt x="805658" y="68626"/>
                </a:lnTo>
                <a:lnTo>
                  <a:pt x="739956" y="68626"/>
                </a:lnTo>
                <a:lnTo>
                  <a:pt x="739956" y="23884"/>
                </a:lnTo>
                <a:lnTo>
                  <a:pt x="805192" y="23884"/>
                </a:lnTo>
                <a:lnTo>
                  <a:pt x="801072" y="17241"/>
                </a:lnTo>
                <a:lnTo>
                  <a:pt x="791260" y="9470"/>
                </a:lnTo>
                <a:lnTo>
                  <a:pt x="781222" y="5287"/>
                </a:lnTo>
                <a:lnTo>
                  <a:pt x="773714" y="3287"/>
                </a:lnTo>
                <a:close/>
              </a:path>
              <a:path w="1236344" h="135890">
                <a:moveTo>
                  <a:pt x="805192" y="23884"/>
                </a:moveTo>
                <a:lnTo>
                  <a:pt x="766060" y="23884"/>
                </a:lnTo>
                <a:lnTo>
                  <a:pt x="774458" y="24062"/>
                </a:lnTo>
                <a:lnTo>
                  <a:pt x="780549" y="29255"/>
                </a:lnTo>
                <a:lnTo>
                  <a:pt x="782688" y="31182"/>
                </a:lnTo>
                <a:lnTo>
                  <a:pt x="786876" y="36114"/>
                </a:lnTo>
                <a:lnTo>
                  <a:pt x="786835" y="46166"/>
                </a:lnTo>
                <a:lnTo>
                  <a:pt x="766782" y="68626"/>
                </a:lnTo>
                <a:lnTo>
                  <a:pt x="805658" y="68626"/>
                </a:lnTo>
                <a:lnTo>
                  <a:pt x="809872" y="59044"/>
                </a:lnTo>
                <a:lnTo>
                  <a:pt x="811483" y="46166"/>
                </a:lnTo>
                <a:lnTo>
                  <a:pt x="808524" y="29255"/>
                </a:lnTo>
                <a:lnTo>
                  <a:pt x="805192" y="23884"/>
                </a:lnTo>
                <a:close/>
              </a:path>
              <a:path w="1236344" h="135890">
                <a:moveTo>
                  <a:pt x="909323" y="0"/>
                </a:moveTo>
                <a:lnTo>
                  <a:pt x="884776" y="5062"/>
                </a:lnTo>
                <a:lnTo>
                  <a:pt x="865156" y="19156"/>
                </a:lnTo>
                <a:lnTo>
                  <a:pt x="852150" y="40640"/>
                </a:lnTo>
                <a:lnTo>
                  <a:pt x="847440" y="67872"/>
                </a:lnTo>
                <a:lnTo>
                  <a:pt x="848323" y="80117"/>
                </a:lnTo>
                <a:lnTo>
                  <a:pt x="864581" y="115692"/>
                </a:lnTo>
                <a:lnTo>
                  <a:pt x="908925" y="135388"/>
                </a:lnTo>
                <a:lnTo>
                  <a:pt x="935311" y="129995"/>
                </a:lnTo>
                <a:lnTo>
                  <a:pt x="954741" y="115366"/>
                </a:lnTo>
                <a:lnTo>
                  <a:pt x="955981" y="113148"/>
                </a:lnTo>
                <a:lnTo>
                  <a:pt x="909679" y="113148"/>
                </a:lnTo>
                <a:lnTo>
                  <a:pt x="894823" y="109985"/>
                </a:lnTo>
                <a:lnTo>
                  <a:pt x="882956" y="100847"/>
                </a:lnTo>
                <a:lnTo>
                  <a:pt x="875092" y="86264"/>
                </a:lnTo>
                <a:lnTo>
                  <a:pt x="872245" y="66762"/>
                </a:lnTo>
                <a:lnTo>
                  <a:pt x="874902" y="48464"/>
                </a:lnTo>
                <a:lnTo>
                  <a:pt x="882405" y="34356"/>
                </a:lnTo>
                <a:lnTo>
                  <a:pt x="894050" y="25275"/>
                </a:lnTo>
                <a:lnTo>
                  <a:pt x="909134" y="22062"/>
                </a:lnTo>
                <a:lnTo>
                  <a:pt x="955238" y="22062"/>
                </a:lnTo>
                <a:lnTo>
                  <a:pt x="952192" y="17351"/>
                </a:lnTo>
                <a:lnTo>
                  <a:pt x="932454" y="4391"/>
                </a:lnTo>
                <a:lnTo>
                  <a:pt x="909323" y="0"/>
                </a:lnTo>
                <a:close/>
              </a:path>
              <a:path w="1236344" h="135890">
                <a:moveTo>
                  <a:pt x="955238" y="22062"/>
                </a:moveTo>
                <a:lnTo>
                  <a:pt x="909134" y="22062"/>
                </a:lnTo>
                <a:lnTo>
                  <a:pt x="925815" y="26076"/>
                </a:lnTo>
                <a:lnTo>
                  <a:pt x="937737" y="36799"/>
                </a:lnTo>
                <a:lnTo>
                  <a:pt x="944799" y="52250"/>
                </a:lnTo>
                <a:lnTo>
                  <a:pt x="946903" y="70448"/>
                </a:lnTo>
                <a:lnTo>
                  <a:pt x="943118" y="90199"/>
                </a:lnTo>
                <a:lnTo>
                  <a:pt x="934110" y="103424"/>
                </a:lnTo>
                <a:lnTo>
                  <a:pt x="922192" y="110836"/>
                </a:lnTo>
                <a:lnTo>
                  <a:pt x="909679" y="113148"/>
                </a:lnTo>
                <a:lnTo>
                  <a:pt x="955981" y="113148"/>
                </a:lnTo>
                <a:lnTo>
                  <a:pt x="966777" y="93825"/>
                </a:lnTo>
                <a:lnTo>
                  <a:pt x="970975" y="67694"/>
                </a:lnTo>
                <a:lnTo>
                  <a:pt x="965908" y="38559"/>
                </a:lnTo>
                <a:lnTo>
                  <a:pt x="955238" y="22062"/>
                </a:lnTo>
                <a:close/>
              </a:path>
              <a:path w="1236344" h="135890">
                <a:moveTo>
                  <a:pt x="1055308" y="3287"/>
                </a:moveTo>
                <a:lnTo>
                  <a:pt x="1014241" y="3287"/>
                </a:lnTo>
                <a:lnTo>
                  <a:pt x="1014241" y="132100"/>
                </a:lnTo>
                <a:lnTo>
                  <a:pt x="1038135" y="132100"/>
                </a:lnTo>
                <a:lnTo>
                  <a:pt x="1038135" y="84290"/>
                </a:lnTo>
                <a:lnTo>
                  <a:pt x="1086610" y="84290"/>
                </a:lnTo>
                <a:lnTo>
                  <a:pt x="1084124" y="79746"/>
                </a:lnTo>
                <a:lnTo>
                  <a:pt x="1091163" y="76742"/>
                </a:lnTo>
                <a:lnTo>
                  <a:pt x="1099535" y="70452"/>
                </a:lnTo>
                <a:lnTo>
                  <a:pt x="1103570" y="64406"/>
                </a:lnTo>
                <a:lnTo>
                  <a:pt x="1038135" y="64406"/>
                </a:lnTo>
                <a:lnTo>
                  <a:pt x="1038135" y="24062"/>
                </a:lnTo>
                <a:lnTo>
                  <a:pt x="1104589" y="24062"/>
                </a:lnTo>
                <a:lnTo>
                  <a:pt x="1100864" y="18201"/>
                </a:lnTo>
                <a:lnTo>
                  <a:pt x="1095254" y="12586"/>
                </a:lnTo>
                <a:lnTo>
                  <a:pt x="1086655" y="7310"/>
                </a:lnTo>
                <a:lnTo>
                  <a:pt x="1077476" y="4583"/>
                </a:lnTo>
                <a:lnTo>
                  <a:pt x="1067199" y="3533"/>
                </a:lnTo>
                <a:lnTo>
                  <a:pt x="1055308" y="3287"/>
                </a:lnTo>
                <a:close/>
              </a:path>
              <a:path w="1236344" h="135890">
                <a:moveTo>
                  <a:pt x="1086610" y="84290"/>
                </a:moveTo>
                <a:lnTo>
                  <a:pt x="1059664" y="84290"/>
                </a:lnTo>
                <a:lnTo>
                  <a:pt x="1085233" y="132100"/>
                </a:lnTo>
                <a:lnTo>
                  <a:pt x="1112772" y="132100"/>
                </a:lnTo>
                <a:lnTo>
                  <a:pt x="1086610" y="84290"/>
                </a:lnTo>
                <a:close/>
              </a:path>
              <a:path w="1236344" h="135890">
                <a:moveTo>
                  <a:pt x="1104589" y="24062"/>
                </a:moveTo>
                <a:lnTo>
                  <a:pt x="1049256" y="24062"/>
                </a:lnTo>
                <a:lnTo>
                  <a:pt x="1058538" y="24131"/>
                </a:lnTo>
                <a:lnTo>
                  <a:pt x="1065461" y="24477"/>
                </a:lnTo>
                <a:lnTo>
                  <a:pt x="1085010" y="44344"/>
                </a:lnTo>
                <a:lnTo>
                  <a:pt x="1082262" y="55181"/>
                </a:lnTo>
                <a:lnTo>
                  <a:pt x="1075719" y="61093"/>
                </a:lnTo>
                <a:lnTo>
                  <a:pt x="1068185" y="63512"/>
                </a:lnTo>
                <a:lnTo>
                  <a:pt x="1062417" y="64050"/>
                </a:lnTo>
                <a:lnTo>
                  <a:pt x="1057842" y="64228"/>
                </a:lnTo>
                <a:lnTo>
                  <a:pt x="1054732" y="64406"/>
                </a:lnTo>
                <a:lnTo>
                  <a:pt x="1103570" y="64406"/>
                </a:lnTo>
                <a:lnTo>
                  <a:pt x="1106539" y="59957"/>
                </a:lnTo>
                <a:lnTo>
                  <a:pt x="1109474" y="44344"/>
                </a:lnTo>
                <a:lnTo>
                  <a:pt x="1108381" y="33980"/>
                </a:lnTo>
                <a:lnTo>
                  <a:pt x="1105376" y="25300"/>
                </a:lnTo>
                <a:lnTo>
                  <a:pt x="1104589" y="24062"/>
                </a:lnTo>
                <a:close/>
              </a:path>
              <a:path w="1236344" h="135890">
                <a:moveTo>
                  <a:pt x="1200539" y="25172"/>
                </a:moveTo>
                <a:lnTo>
                  <a:pt x="1176456" y="25172"/>
                </a:lnTo>
                <a:lnTo>
                  <a:pt x="1176456" y="132100"/>
                </a:lnTo>
                <a:lnTo>
                  <a:pt x="1200539" y="132100"/>
                </a:lnTo>
                <a:lnTo>
                  <a:pt x="1200539" y="25172"/>
                </a:lnTo>
                <a:close/>
              </a:path>
              <a:path w="1236344" h="135890">
                <a:moveTo>
                  <a:pt x="1236108" y="3287"/>
                </a:moveTo>
                <a:lnTo>
                  <a:pt x="1141630" y="3287"/>
                </a:lnTo>
                <a:lnTo>
                  <a:pt x="1141630" y="25172"/>
                </a:lnTo>
                <a:lnTo>
                  <a:pt x="1236108" y="25172"/>
                </a:lnTo>
                <a:lnTo>
                  <a:pt x="1236108" y="3287"/>
                </a:lnTo>
                <a:close/>
              </a:path>
            </a:pathLst>
          </a:custGeom>
          <a:solidFill>
            <a:srgbClr val="010202"/>
          </a:solidFill>
        </p:spPr>
        <p:txBody>
          <a:bodyPr wrap="square" lIns="0" tIns="0" rIns="0" bIns="0" rtlCol="0"/>
          <a:lstStyle/>
          <a:p>
            <a:endParaRPr/>
          </a:p>
        </p:txBody>
      </p:sp>
      <p:sp>
        <p:nvSpPr>
          <p:cNvPr id="7" name="object 7"/>
          <p:cNvSpPr/>
          <p:nvPr/>
        </p:nvSpPr>
        <p:spPr>
          <a:xfrm>
            <a:off x="17873749" y="9829344"/>
            <a:ext cx="1567180" cy="135890"/>
          </a:xfrm>
          <a:custGeom>
            <a:avLst/>
            <a:gdLst/>
            <a:ahLst/>
            <a:cxnLst/>
            <a:rect l="l" t="t" r="r" b="b"/>
            <a:pathLst>
              <a:path w="1567180" h="135890">
                <a:moveTo>
                  <a:pt x="23716" y="3298"/>
                </a:moveTo>
                <a:lnTo>
                  <a:pt x="0" y="3298"/>
                </a:lnTo>
                <a:lnTo>
                  <a:pt x="0" y="132111"/>
                </a:lnTo>
                <a:lnTo>
                  <a:pt x="23716" y="132111"/>
                </a:lnTo>
                <a:lnTo>
                  <a:pt x="23716" y="3298"/>
                </a:lnTo>
                <a:close/>
              </a:path>
              <a:path w="1567180" h="135890">
                <a:moveTo>
                  <a:pt x="97630" y="3298"/>
                </a:moveTo>
                <a:lnTo>
                  <a:pt x="75924" y="3298"/>
                </a:lnTo>
                <a:lnTo>
                  <a:pt x="75924" y="132111"/>
                </a:lnTo>
                <a:lnTo>
                  <a:pt x="99452" y="132111"/>
                </a:lnTo>
                <a:lnTo>
                  <a:pt x="97986" y="41768"/>
                </a:lnTo>
                <a:lnTo>
                  <a:pt x="121694" y="41768"/>
                </a:lnTo>
                <a:lnTo>
                  <a:pt x="97630" y="3298"/>
                </a:lnTo>
                <a:close/>
              </a:path>
              <a:path w="1567180" h="135890">
                <a:moveTo>
                  <a:pt x="121694" y="41768"/>
                </a:moveTo>
                <a:lnTo>
                  <a:pt x="97986" y="41768"/>
                </a:lnTo>
                <a:lnTo>
                  <a:pt x="154382" y="132111"/>
                </a:lnTo>
                <a:lnTo>
                  <a:pt x="175334" y="132111"/>
                </a:lnTo>
                <a:lnTo>
                  <a:pt x="175334" y="94311"/>
                </a:lnTo>
                <a:lnTo>
                  <a:pt x="154560" y="94311"/>
                </a:lnTo>
                <a:lnTo>
                  <a:pt x="121694" y="41768"/>
                </a:lnTo>
                <a:close/>
              </a:path>
              <a:path w="1567180" h="135890">
                <a:moveTo>
                  <a:pt x="175334" y="3298"/>
                </a:moveTo>
                <a:lnTo>
                  <a:pt x="151660" y="3298"/>
                </a:lnTo>
                <a:lnTo>
                  <a:pt x="154560" y="94311"/>
                </a:lnTo>
                <a:lnTo>
                  <a:pt x="175334" y="94311"/>
                </a:lnTo>
                <a:lnTo>
                  <a:pt x="175334" y="3298"/>
                </a:lnTo>
                <a:close/>
              </a:path>
              <a:path w="1567180" h="135890">
                <a:moveTo>
                  <a:pt x="267855" y="25140"/>
                </a:moveTo>
                <a:lnTo>
                  <a:pt x="243783" y="25140"/>
                </a:lnTo>
                <a:lnTo>
                  <a:pt x="243783" y="132111"/>
                </a:lnTo>
                <a:lnTo>
                  <a:pt x="267855" y="132111"/>
                </a:lnTo>
                <a:lnTo>
                  <a:pt x="267855" y="25140"/>
                </a:lnTo>
                <a:close/>
              </a:path>
              <a:path w="1567180" h="135890">
                <a:moveTo>
                  <a:pt x="303446" y="3298"/>
                </a:moveTo>
                <a:lnTo>
                  <a:pt x="208946" y="3298"/>
                </a:lnTo>
                <a:lnTo>
                  <a:pt x="208946" y="25140"/>
                </a:lnTo>
                <a:lnTo>
                  <a:pt x="303446" y="25140"/>
                </a:lnTo>
                <a:lnTo>
                  <a:pt x="303446" y="3298"/>
                </a:lnTo>
                <a:close/>
              </a:path>
              <a:path w="1567180" h="135890">
                <a:moveTo>
                  <a:pt x="427704" y="3298"/>
                </a:moveTo>
                <a:lnTo>
                  <a:pt x="336125" y="3298"/>
                </a:lnTo>
                <a:lnTo>
                  <a:pt x="336125" y="132111"/>
                </a:lnTo>
                <a:lnTo>
                  <a:pt x="432280" y="132111"/>
                </a:lnTo>
                <a:lnTo>
                  <a:pt x="432280" y="110405"/>
                </a:lnTo>
                <a:lnTo>
                  <a:pt x="359831" y="110405"/>
                </a:lnTo>
                <a:lnTo>
                  <a:pt x="359831" y="75892"/>
                </a:lnTo>
                <a:lnTo>
                  <a:pt x="421871" y="75892"/>
                </a:lnTo>
                <a:lnTo>
                  <a:pt x="421871" y="55108"/>
                </a:lnTo>
                <a:lnTo>
                  <a:pt x="359831" y="55108"/>
                </a:lnTo>
                <a:lnTo>
                  <a:pt x="359831" y="24784"/>
                </a:lnTo>
                <a:lnTo>
                  <a:pt x="427704" y="24784"/>
                </a:lnTo>
                <a:lnTo>
                  <a:pt x="427704" y="3298"/>
                </a:lnTo>
                <a:close/>
              </a:path>
              <a:path w="1567180" h="135890">
                <a:moveTo>
                  <a:pt x="514047" y="3298"/>
                </a:moveTo>
                <a:lnTo>
                  <a:pt x="472980" y="3298"/>
                </a:lnTo>
                <a:lnTo>
                  <a:pt x="472980" y="132111"/>
                </a:lnTo>
                <a:lnTo>
                  <a:pt x="496874" y="132111"/>
                </a:lnTo>
                <a:lnTo>
                  <a:pt x="496874" y="84290"/>
                </a:lnTo>
                <a:lnTo>
                  <a:pt x="545393" y="84290"/>
                </a:lnTo>
                <a:lnTo>
                  <a:pt x="542894" y="79714"/>
                </a:lnTo>
                <a:lnTo>
                  <a:pt x="549935" y="76729"/>
                </a:lnTo>
                <a:lnTo>
                  <a:pt x="558299" y="70436"/>
                </a:lnTo>
                <a:lnTo>
                  <a:pt x="562314" y="64406"/>
                </a:lnTo>
                <a:lnTo>
                  <a:pt x="496874" y="64406"/>
                </a:lnTo>
                <a:lnTo>
                  <a:pt x="496874" y="24072"/>
                </a:lnTo>
                <a:lnTo>
                  <a:pt x="563347" y="24072"/>
                </a:lnTo>
                <a:lnTo>
                  <a:pt x="559622" y="18210"/>
                </a:lnTo>
                <a:lnTo>
                  <a:pt x="554025" y="12596"/>
                </a:lnTo>
                <a:lnTo>
                  <a:pt x="545421" y="7321"/>
                </a:lnTo>
                <a:lnTo>
                  <a:pt x="536231" y="4594"/>
                </a:lnTo>
                <a:lnTo>
                  <a:pt x="525943" y="3543"/>
                </a:lnTo>
                <a:lnTo>
                  <a:pt x="514047" y="3298"/>
                </a:lnTo>
                <a:close/>
              </a:path>
              <a:path w="1567180" h="135890">
                <a:moveTo>
                  <a:pt x="545393" y="84290"/>
                </a:moveTo>
                <a:lnTo>
                  <a:pt x="518444" y="84290"/>
                </a:lnTo>
                <a:lnTo>
                  <a:pt x="543972" y="132111"/>
                </a:lnTo>
                <a:lnTo>
                  <a:pt x="571511" y="132111"/>
                </a:lnTo>
                <a:lnTo>
                  <a:pt x="545393" y="84290"/>
                </a:lnTo>
                <a:close/>
              </a:path>
              <a:path w="1567180" h="135890">
                <a:moveTo>
                  <a:pt x="563347" y="24072"/>
                </a:moveTo>
                <a:lnTo>
                  <a:pt x="508036" y="24072"/>
                </a:lnTo>
                <a:lnTo>
                  <a:pt x="517310" y="24140"/>
                </a:lnTo>
                <a:lnTo>
                  <a:pt x="524220" y="24479"/>
                </a:lnTo>
                <a:lnTo>
                  <a:pt x="543749" y="44312"/>
                </a:lnTo>
                <a:lnTo>
                  <a:pt x="541002" y="55155"/>
                </a:lnTo>
                <a:lnTo>
                  <a:pt x="534462" y="61077"/>
                </a:lnTo>
                <a:lnTo>
                  <a:pt x="526929" y="63508"/>
                </a:lnTo>
                <a:lnTo>
                  <a:pt x="521156" y="64050"/>
                </a:lnTo>
                <a:lnTo>
                  <a:pt x="516612" y="64228"/>
                </a:lnTo>
                <a:lnTo>
                  <a:pt x="513513" y="64406"/>
                </a:lnTo>
                <a:lnTo>
                  <a:pt x="562314" y="64406"/>
                </a:lnTo>
                <a:lnTo>
                  <a:pt x="565293" y="59932"/>
                </a:lnTo>
                <a:lnTo>
                  <a:pt x="568223" y="44312"/>
                </a:lnTo>
                <a:lnTo>
                  <a:pt x="567131" y="33969"/>
                </a:lnTo>
                <a:lnTo>
                  <a:pt x="564124" y="25296"/>
                </a:lnTo>
                <a:lnTo>
                  <a:pt x="563347" y="24072"/>
                </a:lnTo>
                <a:close/>
              </a:path>
              <a:path w="1567180" h="135890">
                <a:moveTo>
                  <a:pt x="635017" y="3298"/>
                </a:moveTo>
                <a:lnTo>
                  <a:pt x="613321" y="3298"/>
                </a:lnTo>
                <a:lnTo>
                  <a:pt x="613321" y="132111"/>
                </a:lnTo>
                <a:lnTo>
                  <a:pt x="636849" y="132111"/>
                </a:lnTo>
                <a:lnTo>
                  <a:pt x="635373" y="41768"/>
                </a:lnTo>
                <a:lnTo>
                  <a:pt x="659085" y="41768"/>
                </a:lnTo>
                <a:lnTo>
                  <a:pt x="635017" y="3298"/>
                </a:lnTo>
                <a:close/>
              </a:path>
              <a:path w="1567180" h="135890">
                <a:moveTo>
                  <a:pt x="659085" y="41768"/>
                </a:moveTo>
                <a:lnTo>
                  <a:pt x="635373" y="41768"/>
                </a:lnTo>
                <a:lnTo>
                  <a:pt x="691779" y="132111"/>
                </a:lnTo>
                <a:lnTo>
                  <a:pt x="712774" y="132111"/>
                </a:lnTo>
                <a:lnTo>
                  <a:pt x="712774" y="94311"/>
                </a:lnTo>
                <a:lnTo>
                  <a:pt x="691957" y="94311"/>
                </a:lnTo>
                <a:lnTo>
                  <a:pt x="659085" y="41768"/>
                </a:lnTo>
                <a:close/>
              </a:path>
              <a:path w="1567180" h="135890">
                <a:moveTo>
                  <a:pt x="712774" y="3298"/>
                </a:moveTo>
                <a:lnTo>
                  <a:pt x="689057" y="3298"/>
                </a:lnTo>
                <a:lnTo>
                  <a:pt x="691957" y="94311"/>
                </a:lnTo>
                <a:lnTo>
                  <a:pt x="712774" y="94311"/>
                </a:lnTo>
                <a:lnTo>
                  <a:pt x="712774" y="3298"/>
                </a:lnTo>
                <a:close/>
              </a:path>
              <a:path w="1567180" h="135890">
                <a:moveTo>
                  <a:pt x="814226" y="3298"/>
                </a:moveTo>
                <a:lnTo>
                  <a:pt x="786876" y="3298"/>
                </a:lnTo>
                <a:lnTo>
                  <a:pt x="743411" y="132111"/>
                </a:lnTo>
                <a:lnTo>
                  <a:pt x="769159" y="132111"/>
                </a:lnTo>
                <a:lnTo>
                  <a:pt x="776646" y="106897"/>
                </a:lnTo>
                <a:lnTo>
                  <a:pt x="849579" y="106897"/>
                </a:lnTo>
                <a:lnTo>
                  <a:pt x="842425" y="85934"/>
                </a:lnTo>
                <a:lnTo>
                  <a:pt x="783044" y="85934"/>
                </a:lnTo>
                <a:lnTo>
                  <a:pt x="800886" y="26606"/>
                </a:lnTo>
                <a:lnTo>
                  <a:pt x="822180" y="26606"/>
                </a:lnTo>
                <a:lnTo>
                  <a:pt x="814226" y="3298"/>
                </a:lnTo>
                <a:close/>
              </a:path>
              <a:path w="1567180" h="135890">
                <a:moveTo>
                  <a:pt x="849579" y="106897"/>
                </a:moveTo>
                <a:lnTo>
                  <a:pt x="824990" y="106897"/>
                </a:lnTo>
                <a:lnTo>
                  <a:pt x="832456" y="132111"/>
                </a:lnTo>
                <a:lnTo>
                  <a:pt x="858183" y="132111"/>
                </a:lnTo>
                <a:lnTo>
                  <a:pt x="849579" y="106897"/>
                </a:lnTo>
                <a:close/>
              </a:path>
              <a:path w="1567180" h="135890">
                <a:moveTo>
                  <a:pt x="822180" y="26606"/>
                </a:moveTo>
                <a:lnTo>
                  <a:pt x="800886" y="26606"/>
                </a:lnTo>
                <a:lnTo>
                  <a:pt x="818592" y="85934"/>
                </a:lnTo>
                <a:lnTo>
                  <a:pt x="842425" y="85934"/>
                </a:lnTo>
                <a:lnTo>
                  <a:pt x="822180" y="26606"/>
                </a:lnTo>
                <a:close/>
              </a:path>
              <a:path w="1567180" h="135890">
                <a:moveTo>
                  <a:pt x="922841" y="25140"/>
                </a:moveTo>
                <a:lnTo>
                  <a:pt x="898768" y="25140"/>
                </a:lnTo>
                <a:lnTo>
                  <a:pt x="898768" y="132111"/>
                </a:lnTo>
                <a:lnTo>
                  <a:pt x="922841" y="132111"/>
                </a:lnTo>
                <a:lnTo>
                  <a:pt x="922841" y="25140"/>
                </a:lnTo>
                <a:close/>
              </a:path>
              <a:path w="1567180" h="135890">
                <a:moveTo>
                  <a:pt x="958421" y="3298"/>
                </a:moveTo>
                <a:lnTo>
                  <a:pt x="863900" y="3298"/>
                </a:lnTo>
                <a:lnTo>
                  <a:pt x="863900" y="25140"/>
                </a:lnTo>
                <a:lnTo>
                  <a:pt x="958421" y="25140"/>
                </a:lnTo>
                <a:lnTo>
                  <a:pt x="958421" y="3298"/>
                </a:lnTo>
                <a:close/>
              </a:path>
              <a:path w="1567180" h="135890">
                <a:moveTo>
                  <a:pt x="1015162" y="3298"/>
                </a:moveTo>
                <a:lnTo>
                  <a:pt x="991456" y="3298"/>
                </a:lnTo>
                <a:lnTo>
                  <a:pt x="991456" y="132111"/>
                </a:lnTo>
                <a:lnTo>
                  <a:pt x="1015162" y="132111"/>
                </a:lnTo>
                <a:lnTo>
                  <a:pt x="1015162" y="3298"/>
                </a:lnTo>
                <a:close/>
              </a:path>
              <a:path w="1567180" h="135890">
                <a:moveTo>
                  <a:pt x="1115348" y="0"/>
                </a:moveTo>
                <a:lnTo>
                  <a:pt x="1090821" y="5059"/>
                </a:lnTo>
                <a:lnTo>
                  <a:pt x="1071214" y="19149"/>
                </a:lnTo>
                <a:lnTo>
                  <a:pt x="1058214" y="40635"/>
                </a:lnTo>
                <a:lnTo>
                  <a:pt x="1053507" y="67882"/>
                </a:lnTo>
                <a:lnTo>
                  <a:pt x="1054387" y="80123"/>
                </a:lnTo>
                <a:lnTo>
                  <a:pt x="1070648" y="115692"/>
                </a:lnTo>
                <a:lnTo>
                  <a:pt x="1114992" y="135367"/>
                </a:lnTo>
                <a:lnTo>
                  <a:pt x="1141371" y="129979"/>
                </a:lnTo>
                <a:lnTo>
                  <a:pt x="1160799" y="115361"/>
                </a:lnTo>
                <a:lnTo>
                  <a:pt x="1162054" y="113116"/>
                </a:lnTo>
                <a:lnTo>
                  <a:pt x="1115735" y="113116"/>
                </a:lnTo>
                <a:lnTo>
                  <a:pt x="1100863" y="109958"/>
                </a:lnTo>
                <a:lnTo>
                  <a:pt x="1088990" y="100833"/>
                </a:lnTo>
                <a:lnTo>
                  <a:pt x="1081126" y="86263"/>
                </a:lnTo>
                <a:lnTo>
                  <a:pt x="1078281" y="66772"/>
                </a:lnTo>
                <a:lnTo>
                  <a:pt x="1080941" y="48471"/>
                </a:lnTo>
                <a:lnTo>
                  <a:pt x="1088448" y="34362"/>
                </a:lnTo>
                <a:lnTo>
                  <a:pt x="1100094" y="25284"/>
                </a:lnTo>
                <a:lnTo>
                  <a:pt x="1115170" y="22072"/>
                </a:lnTo>
                <a:lnTo>
                  <a:pt x="1161291" y="22072"/>
                </a:lnTo>
                <a:lnTo>
                  <a:pt x="1158240" y="17356"/>
                </a:lnTo>
                <a:lnTo>
                  <a:pt x="1138493" y="4393"/>
                </a:lnTo>
                <a:lnTo>
                  <a:pt x="1115348" y="0"/>
                </a:lnTo>
                <a:close/>
              </a:path>
              <a:path w="1567180" h="135890">
                <a:moveTo>
                  <a:pt x="1161291" y="22072"/>
                </a:moveTo>
                <a:lnTo>
                  <a:pt x="1115170" y="22072"/>
                </a:lnTo>
                <a:lnTo>
                  <a:pt x="1131859" y="26086"/>
                </a:lnTo>
                <a:lnTo>
                  <a:pt x="1143787" y="36805"/>
                </a:lnTo>
                <a:lnTo>
                  <a:pt x="1150854" y="52243"/>
                </a:lnTo>
                <a:lnTo>
                  <a:pt x="1152959" y="70416"/>
                </a:lnTo>
                <a:lnTo>
                  <a:pt x="1149175" y="90186"/>
                </a:lnTo>
                <a:lnTo>
                  <a:pt x="1140166" y="103409"/>
                </a:lnTo>
                <a:lnTo>
                  <a:pt x="1128248" y="110810"/>
                </a:lnTo>
                <a:lnTo>
                  <a:pt x="1115735" y="113116"/>
                </a:lnTo>
                <a:lnTo>
                  <a:pt x="1162054" y="113116"/>
                </a:lnTo>
                <a:lnTo>
                  <a:pt x="1172833" y="93830"/>
                </a:lnTo>
                <a:lnTo>
                  <a:pt x="1177032" y="67704"/>
                </a:lnTo>
                <a:lnTo>
                  <a:pt x="1171963" y="38568"/>
                </a:lnTo>
                <a:lnTo>
                  <a:pt x="1161291" y="22072"/>
                </a:lnTo>
                <a:close/>
              </a:path>
              <a:path w="1567180" h="135890">
                <a:moveTo>
                  <a:pt x="1236674" y="3298"/>
                </a:moveTo>
                <a:lnTo>
                  <a:pt x="1215010" y="3298"/>
                </a:lnTo>
                <a:lnTo>
                  <a:pt x="1215010" y="132111"/>
                </a:lnTo>
                <a:lnTo>
                  <a:pt x="1238506" y="132111"/>
                </a:lnTo>
                <a:lnTo>
                  <a:pt x="1237072" y="41768"/>
                </a:lnTo>
                <a:lnTo>
                  <a:pt x="1260760" y="41768"/>
                </a:lnTo>
                <a:lnTo>
                  <a:pt x="1236674" y="3298"/>
                </a:lnTo>
                <a:close/>
              </a:path>
              <a:path w="1567180" h="135890">
                <a:moveTo>
                  <a:pt x="1260760" y="41768"/>
                </a:moveTo>
                <a:lnTo>
                  <a:pt x="1237072" y="41768"/>
                </a:lnTo>
                <a:lnTo>
                  <a:pt x="1293478" y="132111"/>
                </a:lnTo>
                <a:lnTo>
                  <a:pt x="1314431" y="132111"/>
                </a:lnTo>
                <a:lnTo>
                  <a:pt x="1314431" y="94311"/>
                </a:lnTo>
                <a:lnTo>
                  <a:pt x="1293656" y="94311"/>
                </a:lnTo>
                <a:lnTo>
                  <a:pt x="1260760" y="41768"/>
                </a:lnTo>
                <a:close/>
              </a:path>
              <a:path w="1567180" h="135890">
                <a:moveTo>
                  <a:pt x="1314431" y="3298"/>
                </a:moveTo>
                <a:lnTo>
                  <a:pt x="1290725" y="3298"/>
                </a:lnTo>
                <a:lnTo>
                  <a:pt x="1293656" y="94311"/>
                </a:lnTo>
                <a:lnTo>
                  <a:pt x="1314431" y="94311"/>
                </a:lnTo>
                <a:lnTo>
                  <a:pt x="1314431" y="3298"/>
                </a:lnTo>
                <a:close/>
              </a:path>
              <a:path w="1567180" h="135890">
                <a:moveTo>
                  <a:pt x="1415883" y="3298"/>
                </a:moveTo>
                <a:lnTo>
                  <a:pt x="1388533" y="3298"/>
                </a:lnTo>
                <a:lnTo>
                  <a:pt x="1345110" y="132111"/>
                </a:lnTo>
                <a:lnTo>
                  <a:pt x="1370816" y="132111"/>
                </a:lnTo>
                <a:lnTo>
                  <a:pt x="1378293" y="106897"/>
                </a:lnTo>
                <a:lnTo>
                  <a:pt x="1451261" y="106897"/>
                </a:lnTo>
                <a:lnTo>
                  <a:pt x="1444102" y="85934"/>
                </a:lnTo>
                <a:lnTo>
                  <a:pt x="1384701" y="85934"/>
                </a:lnTo>
                <a:lnTo>
                  <a:pt x="1402575" y="26606"/>
                </a:lnTo>
                <a:lnTo>
                  <a:pt x="1423843" y="26606"/>
                </a:lnTo>
                <a:lnTo>
                  <a:pt x="1415883" y="3298"/>
                </a:lnTo>
                <a:close/>
              </a:path>
              <a:path w="1567180" h="135890">
                <a:moveTo>
                  <a:pt x="1451261" y="106897"/>
                </a:moveTo>
                <a:lnTo>
                  <a:pt x="1426647" y="106897"/>
                </a:lnTo>
                <a:lnTo>
                  <a:pt x="1434155" y="132111"/>
                </a:lnTo>
                <a:lnTo>
                  <a:pt x="1459871" y="132111"/>
                </a:lnTo>
                <a:lnTo>
                  <a:pt x="1451261" y="106897"/>
                </a:lnTo>
                <a:close/>
              </a:path>
              <a:path w="1567180" h="135890">
                <a:moveTo>
                  <a:pt x="1423843" y="26606"/>
                </a:moveTo>
                <a:lnTo>
                  <a:pt x="1402575" y="26606"/>
                </a:lnTo>
                <a:lnTo>
                  <a:pt x="1420281" y="85934"/>
                </a:lnTo>
                <a:lnTo>
                  <a:pt x="1444102" y="85934"/>
                </a:lnTo>
                <a:lnTo>
                  <a:pt x="1423843" y="26606"/>
                </a:lnTo>
                <a:close/>
              </a:path>
              <a:path w="1567180" h="135890">
                <a:moveTo>
                  <a:pt x="1515514" y="3298"/>
                </a:moveTo>
                <a:lnTo>
                  <a:pt x="1491263" y="3298"/>
                </a:lnTo>
                <a:lnTo>
                  <a:pt x="1491263" y="132111"/>
                </a:lnTo>
                <a:lnTo>
                  <a:pt x="1566622" y="132111"/>
                </a:lnTo>
                <a:lnTo>
                  <a:pt x="1566622" y="110227"/>
                </a:lnTo>
                <a:lnTo>
                  <a:pt x="1515514" y="110227"/>
                </a:lnTo>
                <a:lnTo>
                  <a:pt x="1515514" y="3298"/>
                </a:lnTo>
                <a:close/>
              </a:path>
            </a:pathLst>
          </a:custGeom>
          <a:solidFill>
            <a:srgbClr val="010202"/>
          </a:solidFill>
        </p:spPr>
        <p:txBody>
          <a:bodyPr wrap="square" lIns="0" tIns="0" rIns="0" bIns="0" rtlCol="0"/>
          <a:lstStyle/>
          <a:p>
            <a:endParaRPr/>
          </a:p>
        </p:txBody>
      </p:sp>
      <p:sp>
        <p:nvSpPr>
          <p:cNvPr id="8" name="object 8"/>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E84610"/>
            </a:solidFill>
          </a:ln>
        </p:spPr>
        <p:txBody>
          <a:bodyPr wrap="square" lIns="0" tIns="0" rIns="0" bIns="0" rtlCol="0"/>
          <a:lstStyle/>
          <a:p>
            <a:endParaRPr/>
          </a:p>
        </p:txBody>
      </p:sp>
      <p:sp>
        <p:nvSpPr>
          <p:cNvPr id="9" name="object 9"/>
          <p:cNvSpPr/>
          <p:nvPr/>
        </p:nvSpPr>
        <p:spPr>
          <a:xfrm>
            <a:off x="0" y="9148736"/>
            <a:ext cx="2160905" cy="2160270"/>
          </a:xfrm>
          <a:custGeom>
            <a:avLst/>
            <a:gdLst/>
            <a:ahLst/>
            <a:cxnLst/>
            <a:rect l="l" t="t" r="r" b="b"/>
            <a:pathLst>
              <a:path w="2160905" h="2160270">
                <a:moveTo>
                  <a:pt x="1005" y="0"/>
                </a:moveTo>
                <a:lnTo>
                  <a:pt x="0" y="1005"/>
                </a:lnTo>
                <a:lnTo>
                  <a:pt x="0" y="2159819"/>
                </a:lnTo>
                <a:lnTo>
                  <a:pt x="2160834" y="2159819"/>
                </a:lnTo>
                <a:lnTo>
                  <a:pt x="1005" y="0"/>
                </a:lnTo>
                <a:close/>
              </a:path>
            </a:pathLst>
          </a:custGeom>
          <a:solidFill>
            <a:srgbClr val="E84610"/>
          </a:solidFill>
        </p:spPr>
        <p:txBody>
          <a:bodyPr wrap="square" lIns="0" tIns="0" rIns="0" bIns="0" rtlCol="0"/>
          <a:lstStyle/>
          <a:p>
            <a:endParaRPr/>
          </a:p>
        </p:txBody>
      </p:sp>
      <p:sp>
        <p:nvSpPr>
          <p:cNvPr id="10" name="object 10"/>
          <p:cNvSpPr txBox="1">
            <a:spLocks noGrp="1"/>
          </p:cNvSpPr>
          <p:nvPr>
            <p:ph type="title"/>
          </p:nvPr>
        </p:nvSpPr>
        <p:spPr>
          <a:prstGeom prst="rect">
            <a:avLst/>
          </a:prstGeom>
        </p:spPr>
        <p:txBody>
          <a:bodyPr vert="horz" wrap="square" lIns="0" tIns="15875" rIns="0" bIns="0" rtlCol="0">
            <a:spAutoFit/>
          </a:bodyPr>
          <a:lstStyle/>
          <a:p>
            <a:pPr marL="525145">
              <a:lnSpc>
                <a:spcPct val="100000"/>
              </a:lnSpc>
              <a:spcBef>
                <a:spcPts val="125"/>
              </a:spcBef>
            </a:pPr>
            <a:r>
              <a:rPr spc="-120" dirty="0">
                <a:latin typeface="Arial" panose="020B0604020202020204" pitchFamily="34" charset="0"/>
                <a:cs typeface="Arial" panose="020B0604020202020204" pitchFamily="34" charset="0"/>
              </a:rPr>
              <a:t>‘GENERAL</a:t>
            </a:r>
            <a:r>
              <a:rPr spc="-325" dirty="0">
                <a:latin typeface="Arial" panose="020B0604020202020204" pitchFamily="34" charset="0"/>
                <a:cs typeface="Arial" panose="020B0604020202020204" pitchFamily="34" charset="0"/>
              </a:rPr>
              <a:t> </a:t>
            </a:r>
            <a:r>
              <a:rPr spc="-215" dirty="0">
                <a:latin typeface="Arial" panose="020B0604020202020204" pitchFamily="34" charset="0"/>
                <a:cs typeface="Arial" panose="020B0604020202020204" pitchFamily="34" charset="0"/>
              </a:rPr>
              <a:t>SAFEGUARDS’</a:t>
            </a:r>
          </a:p>
        </p:txBody>
      </p:sp>
      <p:grpSp>
        <p:nvGrpSpPr>
          <p:cNvPr id="11" name="object 11"/>
          <p:cNvGrpSpPr/>
          <p:nvPr/>
        </p:nvGrpSpPr>
        <p:grpSpPr>
          <a:xfrm>
            <a:off x="6858084" y="3423975"/>
            <a:ext cx="6388100" cy="6409690"/>
            <a:chOff x="6858084" y="3423975"/>
            <a:chExt cx="6388100" cy="6409690"/>
          </a:xfrm>
        </p:grpSpPr>
        <p:sp>
          <p:nvSpPr>
            <p:cNvPr id="12" name="object 12"/>
            <p:cNvSpPr/>
            <p:nvPr/>
          </p:nvSpPr>
          <p:spPr>
            <a:xfrm>
              <a:off x="6858084" y="3423975"/>
              <a:ext cx="6388100" cy="6409690"/>
            </a:xfrm>
            <a:custGeom>
              <a:avLst/>
              <a:gdLst/>
              <a:ahLst/>
              <a:cxnLst/>
              <a:rect l="l" t="t" r="r" b="b"/>
              <a:pathLst>
                <a:path w="6388100" h="6409690">
                  <a:moveTo>
                    <a:pt x="3193965" y="0"/>
                  </a:moveTo>
                  <a:lnTo>
                    <a:pt x="3145500" y="361"/>
                  </a:lnTo>
                  <a:lnTo>
                    <a:pt x="3097209" y="1442"/>
                  </a:lnTo>
                  <a:lnTo>
                    <a:pt x="3049097" y="3237"/>
                  </a:lnTo>
                  <a:lnTo>
                    <a:pt x="3001169" y="5742"/>
                  </a:lnTo>
                  <a:lnTo>
                    <a:pt x="2953430" y="8950"/>
                  </a:lnTo>
                  <a:lnTo>
                    <a:pt x="2905885" y="12858"/>
                  </a:lnTo>
                  <a:lnTo>
                    <a:pt x="2858539" y="17460"/>
                  </a:lnTo>
                  <a:lnTo>
                    <a:pt x="2811397" y="22751"/>
                  </a:lnTo>
                  <a:lnTo>
                    <a:pt x="2764464" y="28725"/>
                  </a:lnTo>
                  <a:lnTo>
                    <a:pt x="2717746" y="35379"/>
                  </a:lnTo>
                  <a:lnTo>
                    <a:pt x="2671248" y="42706"/>
                  </a:lnTo>
                  <a:lnTo>
                    <a:pt x="2624973" y="50701"/>
                  </a:lnTo>
                  <a:lnTo>
                    <a:pt x="2578929" y="59360"/>
                  </a:lnTo>
                  <a:lnTo>
                    <a:pt x="2533119" y="68677"/>
                  </a:lnTo>
                  <a:lnTo>
                    <a:pt x="2487549" y="78647"/>
                  </a:lnTo>
                  <a:lnTo>
                    <a:pt x="2442223" y="89266"/>
                  </a:lnTo>
                  <a:lnTo>
                    <a:pt x="2397148" y="100528"/>
                  </a:lnTo>
                  <a:lnTo>
                    <a:pt x="2352328" y="112427"/>
                  </a:lnTo>
                  <a:lnTo>
                    <a:pt x="2307767" y="124960"/>
                  </a:lnTo>
                  <a:lnTo>
                    <a:pt x="2263472" y="138120"/>
                  </a:lnTo>
                  <a:lnTo>
                    <a:pt x="2219447" y="151903"/>
                  </a:lnTo>
                  <a:lnTo>
                    <a:pt x="2175698" y="166303"/>
                  </a:lnTo>
                  <a:lnTo>
                    <a:pt x="2132228" y="181316"/>
                  </a:lnTo>
                  <a:lnTo>
                    <a:pt x="2089044" y="196936"/>
                  </a:lnTo>
                  <a:lnTo>
                    <a:pt x="2046151" y="213159"/>
                  </a:lnTo>
                  <a:lnTo>
                    <a:pt x="2003554" y="229978"/>
                  </a:lnTo>
                  <a:lnTo>
                    <a:pt x="1961257" y="247390"/>
                  </a:lnTo>
                  <a:lnTo>
                    <a:pt x="1919265" y="265389"/>
                  </a:lnTo>
                  <a:lnTo>
                    <a:pt x="1877585" y="283970"/>
                  </a:lnTo>
                  <a:lnTo>
                    <a:pt x="1836221" y="303128"/>
                  </a:lnTo>
                  <a:lnTo>
                    <a:pt x="1795177" y="322857"/>
                  </a:lnTo>
                  <a:lnTo>
                    <a:pt x="1754460" y="343153"/>
                  </a:lnTo>
                  <a:lnTo>
                    <a:pt x="1714074" y="364010"/>
                  </a:lnTo>
                  <a:lnTo>
                    <a:pt x="1674024" y="385424"/>
                  </a:lnTo>
                  <a:lnTo>
                    <a:pt x="1634315" y="407390"/>
                  </a:lnTo>
                  <a:lnTo>
                    <a:pt x="1594953" y="429901"/>
                  </a:lnTo>
                  <a:lnTo>
                    <a:pt x="1555942" y="452954"/>
                  </a:lnTo>
                  <a:lnTo>
                    <a:pt x="1517288" y="476542"/>
                  </a:lnTo>
                  <a:lnTo>
                    <a:pt x="1478995" y="500662"/>
                  </a:lnTo>
                  <a:lnTo>
                    <a:pt x="1441069" y="525308"/>
                  </a:lnTo>
                  <a:lnTo>
                    <a:pt x="1403515" y="550474"/>
                  </a:lnTo>
                  <a:lnTo>
                    <a:pt x="1366338" y="576156"/>
                  </a:lnTo>
                  <a:lnTo>
                    <a:pt x="1329543" y="602349"/>
                  </a:lnTo>
                  <a:lnTo>
                    <a:pt x="1293134" y="629047"/>
                  </a:lnTo>
                  <a:lnTo>
                    <a:pt x="1257118" y="656245"/>
                  </a:lnTo>
                  <a:lnTo>
                    <a:pt x="1221499" y="683939"/>
                  </a:lnTo>
                  <a:lnTo>
                    <a:pt x="1186282" y="712123"/>
                  </a:lnTo>
                  <a:lnTo>
                    <a:pt x="1151473" y="740792"/>
                  </a:lnTo>
                  <a:lnTo>
                    <a:pt x="1117076" y="769941"/>
                  </a:lnTo>
                  <a:lnTo>
                    <a:pt x="1083096" y="799565"/>
                  </a:lnTo>
                  <a:lnTo>
                    <a:pt x="1049539" y="829659"/>
                  </a:lnTo>
                  <a:lnTo>
                    <a:pt x="1016410" y="860217"/>
                  </a:lnTo>
                  <a:lnTo>
                    <a:pt x="983713" y="891236"/>
                  </a:lnTo>
                  <a:lnTo>
                    <a:pt x="951454" y="922708"/>
                  </a:lnTo>
                  <a:lnTo>
                    <a:pt x="919638" y="954631"/>
                  </a:lnTo>
                  <a:lnTo>
                    <a:pt x="888270" y="986997"/>
                  </a:lnTo>
                  <a:lnTo>
                    <a:pt x="857355" y="1019803"/>
                  </a:lnTo>
                  <a:lnTo>
                    <a:pt x="826898" y="1053043"/>
                  </a:lnTo>
                  <a:lnTo>
                    <a:pt x="796905" y="1086712"/>
                  </a:lnTo>
                  <a:lnTo>
                    <a:pt x="767379" y="1120805"/>
                  </a:lnTo>
                  <a:lnTo>
                    <a:pt x="738327" y="1155317"/>
                  </a:lnTo>
                  <a:lnTo>
                    <a:pt x="709753" y="1190242"/>
                  </a:lnTo>
                  <a:lnTo>
                    <a:pt x="681663" y="1225577"/>
                  </a:lnTo>
                  <a:lnTo>
                    <a:pt x="654062" y="1261315"/>
                  </a:lnTo>
                  <a:lnTo>
                    <a:pt x="626954" y="1297451"/>
                  </a:lnTo>
                  <a:lnTo>
                    <a:pt x="600344" y="1333981"/>
                  </a:lnTo>
                  <a:lnTo>
                    <a:pt x="574239" y="1370899"/>
                  </a:lnTo>
                  <a:lnTo>
                    <a:pt x="548642" y="1408200"/>
                  </a:lnTo>
                  <a:lnTo>
                    <a:pt x="523560" y="1445880"/>
                  </a:lnTo>
                  <a:lnTo>
                    <a:pt x="498996" y="1483932"/>
                  </a:lnTo>
                  <a:lnTo>
                    <a:pt x="474957" y="1522352"/>
                  </a:lnTo>
                  <a:lnTo>
                    <a:pt x="451447" y="1561136"/>
                  </a:lnTo>
                  <a:lnTo>
                    <a:pt x="428471" y="1600277"/>
                  </a:lnTo>
                  <a:lnTo>
                    <a:pt x="406034" y="1639770"/>
                  </a:lnTo>
                  <a:lnTo>
                    <a:pt x="384142" y="1679611"/>
                  </a:lnTo>
                  <a:lnTo>
                    <a:pt x="362799" y="1719795"/>
                  </a:lnTo>
                  <a:lnTo>
                    <a:pt x="342011" y="1760316"/>
                  </a:lnTo>
                  <a:lnTo>
                    <a:pt x="321783" y="1801169"/>
                  </a:lnTo>
                  <a:lnTo>
                    <a:pt x="302119" y="1842350"/>
                  </a:lnTo>
                  <a:lnTo>
                    <a:pt x="283025" y="1883852"/>
                  </a:lnTo>
                  <a:lnTo>
                    <a:pt x="264506" y="1925672"/>
                  </a:lnTo>
                  <a:lnTo>
                    <a:pt x="246567" y="1967803"/>
                  </a:lnTo>
                  <a:lnTo>
                    <a:pt x="229213" y="2010241"/>
                  </a:lnTo>
                  <a:lnTo>
                    <a:pt x="212449" y="2052981"/>
                  </a:lnTo>
                  <a:lnTo>
                    <a:pt x="196281" y="2096017"/>
                  </a:lnTo>
                  <a:lnTo>
                    <a:pt x="180713" y="2139345"/>
                  </a:lnTo>
                  <a:lnTo>
                    <a:pt x="165750" y="2182960"/>
                  </a:lnTo>
                  <a:lnTo>
                    <a:pt x="151397" y="2226855"/>
                  </a:lnTo>
                  <a:lnTo>
                    <a:pt x="137660" y="2271027"/>
                  </a:lnTo>
                  <a:lnTo>
                    <a:pt x="124544" y="2315470"/>
                  </a:lnTo>
                  <a:lnTo>
                    <a:pt x="112053" y="2360179"/>
                  </a:lnTo>
                  <a:lnTo>
                    <a:pt x="100193" y="2405149"/>
                  </a:lnTo>
                  <a:lnTo>
                    <a:pt x="88969" y="2450375"/>
                  </a:lnTo>
                  <a:lnTo>
                    <a:pt x="78386" y="2495851"/>
                  </a:lnTo>
                  <a:lnTo>
                    <a:pt x="68448" y="2541574"/>
                  </a:lnTo>
                  <a:lnTo>
                    <a:pt x="59162" y="2587536"/>
                  </a:lnTo>
                  <a:lnTo>
                    <a:pt x="50532" y="2633734"/>
                  </a:lnTo>
                  <a:lnTo>
                    <a:pt x="42563" y="2680163"/>
                  </a:lnTo>
                  <a:lnTo>
                    <a:pt x="35261" y="2726817"/>
                  </a:lnTo>
                  <a:lnTo>
                    <a:pt x="28630" y="2773691"/>
                  </a:lnTo>
                  <a:lnTo>
                    <a:pt x="22675" y="2820780"/>
                  </a:lnTo>
                  <a:lnTo>
                    <a:pt x="17402" y="2868079"/>
                  </a:lnTo>
                  <a:lnTo>
                    <a:pt x="12815" y="2915583"/>
                  </a:lnTo>
                  <a:lnTo>
                    <a:pt x="8921" y="2963287"/>
                  </a:lnTo>
                  <a:lnTo>
                    <a:pt x="5723" y="3011185"/>
                  </a:lnTo>
                  <a:lnTo>
                    <a:pt x="3226" y="3059273"/>
                  </a:lnTo>
                  <a:lnTo>
                    <a:pt x="1437" y="3107546"/>
                  </a:lnTo>
                  <a:lnTo>
                    <a:pt x="360" y="3155998"/>
                  </a:lnTo>
                  <a:lnTo>
                    <a:pt x="0" y="3204624"/>
                  </a:lnTo>
                  <a:lnTo>
                    <a:pt x="360" y="3253250"/>
                  </a:lnTo>
                  <a:lnTo>
                    <a:pt x="1437" y="3301702"/>
                  </a:lnTo>
                  <a:lnTo>
                    <a:pt x="3226" y="3349975"/>
                  </a:lnTo>
                  <a:lnTo>
                    <a:pt x="5723" y="3398062"/>
                  </a:lnTo>
                  <a:lnTo>
                    <a:pt x="8921" y="3445961"/>
                  </a:lnTo>
                  <a:lnTo>
                    <a:pt x="12815" y="3493664"/>
                  </a:lnTo>
                  <a:lnTo>
                    <a:pt x="17402" y="3541168"/>
                  </a:lnTo>
                  <a:lnTo>
                    <a:pt x="22675" y="3588467"/>
                  </a:lnTo>
                  <a:lnTo>
                    <a:pt x="28630" y="3635555"/>
                  </a:lnTo>
                  <a:lnTo>
                    <a:pt x="35261" y="3682429"/>
                  </a:lnTo>
                  <a:lnTo>
                    <a:pt x="42563" y="3729083"/>
                  </a:lnTo>
                  <a:lnTo>
                    <a:pt x="50532" y="3775511"/>
                  </a:lnTo>
                  <a:lnTo>
                    <a:pt x="59162" y="3821709"/>
                  </a:lnTo>
                  <a:lnTo>
                    <a:pt x="68448" y="3867671"/>
                  </a:lnTo>
                  <a:lnTo>
                    <a:pt x="78386" y="3913393"/>
                  </a:lnTo>
                  <a:lnTo>
                    <a:pt x="88969" y="3958870"/>
                  </a:lnTo>
                  <a:lnTo>
                    <a:pt x="100193" y="4004095"/>
                  </a:lnTo>
                  <a:lnTo>
                    <a:pt x="112053" y="4049065"/>
                  </a:lnTo>
                  <a:lnTo>
                    <a:pt x="124544" y="4093773"/>
                  </a:lnTo>
                  <a:lnTo>
                    <a:pt x="137660" y="4138216"/>
                  </a:lnTo>
                  <a:lnTo>
                    <a:pt x="151397" y="4182388"/>
                  </a:lnTo>
                  <a:lnTo>
                    <a:pt x="165750" y="4226283"/>
                  </a:lnTo>
                  <a:lnTo>
                    <a:pt x="180713" y="4269897"/>
                  </a:lnTo>
                  <a:lnTo>
                    <a:pt x="196281" y="4313225"/>
                  </a:lnTo>
                  <a:lnTo>
                    <a:pt x="212449" y="4356261"/>
                  </a:lnTo>
                  <a:lnTo>
                    <a:pt x="229213" y="4399000"/>
                  </a:lnTo>
                  <a:lnTo>
                    <a:pt x="246567" y="4441438"/>
                  </a:lnTo>
                  <a:lnTo>
                    <a:pt x="264506" y="4483569"/>
                  </a:lnTo>
                  <a:lnTo>
                    <a:pt x="283025" y="4525389"/>
                  </a:lnTo>
                  <a:lnTo>
                    <a:pt x="302119" y="4566891"/>
                  </a:lnTo>
                  <a:lnTo>
                    <a:pt x="321783" y="4608071"/>
                  </a:lnTo>
                  <a:lnTo>
                    <a:pt x="342011" y="4648924"/>
                  </a:lnTo>
                  <a:lnTo>
                    <a:pt x="362799" y="4689445"/>
                  </a:lnTo>
                  <a:lnTo>
                    <a:pt x="384142" y="4729628"/>
                  </a:lnTo>
                  <a:lnTo>
                    <a:pt x="406034" y="4769469"/>
                  </a:lnTo>
                  <a:lnTo>
                    <a:pt x="428471" y="4808962"/>
                  </a:lnTo>
                  <a:lnTo>
                    <a:pt x="451447" y="4848103"/>
                  </a:lnTo>
                  <a:lnTo>
                    <a:pt x="474957" y="4886886"/>
                  </a:lnTo>
                  <a:lnTo>
                    <a:pt x="498996" y="4925306"/>
                  </a:lnTo>
                  <a:lnTo>
                    <a:pt x="523560" y="4963358"/>
                  </a:lnTo>
                  <a:lnTo>
                    <a:pt x="548642" y="5001037"/>
                  </a:lnTo>
                  <a:lnTo>
                    <a:pt x="574239" y="5038339"/>
                  </a:lnTo>
                  <a:lnTo>
                    <a:pt x="600344" y="5075256"/>
                  </a:lnTo>
                  <a:lnTo>
                    <a:pt x="626954" y="5111786"/>
                  </a:lnTo>
                  <a:lnTo>
                    <a:pt x="654062" y="5147922"/>
                  </a:lnTo>
                  <a:lnTo>
                    <a:pt x="681663" y="5183660"/>
                  </a:lnTo>
                  <a:lnTo>
                    <a:pt x="709753" y="5218994"/>
                  </a:lnTo>
                  <a:lnTo>
                    <a:pt x="738327" y="5253919"/>
                  </a:lnTo>
                  <a:lnTo>
                    <a:pt x="767379" y="5288431"/>
                  </a:lnTo>
                  <a:lnTo>
                    <a:pt x="796905" y="5322524"/>
                  </a:lnTo>
                  <a:lnTo>
                    <a:pt x="826898" y="5356192"/>
                  </a:lnTo>
                  <a:lnTo>
                    <a:pt x="857355" y="5389432"/>
                  </a:lnTo>
                  <a:lnTo>
                    <a:pt x="888270" y="5422238"/>
                  </a:lnTo>
                  <a:lnTo>
                    <a:pt x="919638" y="5454604"/>
                  </a:lnTo>
                  <a:lnTo>
                    <a:pt x="951454" y="5486526"/>
                  </a:lnTo>
                  <a:lnTo>
                    <a:pt x="983713" y="5517999"/>
                  </a:lnTo>
                  <a:lnTo>
                    <a:pt x="1016410" y="5549017"/>
                  </a:lnTo>
                  <a:lnTo>
                    <a:pt x="1049539" y="5579575"/>
                  </a:lnTo>
                  <a:lnTo>
                    <a:pt x="1083096" y="5609668"/>
                  </a:lnTo>
                  <a:lnTo>
                    <a:pt x="1117076" y="5639292"/>
                  </a:lnTo>
                  <a:lnTo>
                    <a:pt x="1151473" y="5668441"/>
                  </a:lnTo>
                  <a:lnTo>
                    <a:pt x="1186282" y="5697110"/>
                  </a:lnTo>
                  <a:lnTo>
                    <a:pt x="1221499" y="5725294"/>
                  </a:lnTo>
                  <a:lnTo>
                    <a:pt x="1257118" y="5752987"/>
                  </a:lnTo>
                  <a:lnTo>
                    <a:pt x="1293134" y="5780186"/>
                  </a:lnTo>
                  <a:lnTo>
                    <a:pt x="1329543" y="5806884"/>
                  </a:lnTo>
                  <a:lnTo>
                    <a:pt x="1366338" y="5833076"/>
                  </a:lnTo>
                  <a:lnTo>
                    <a:pt x="1403515" y="5858758"/>
                  </a:lnTo>
                  <a:lnTo>
                    <a:pt x="1441069" y="5883924"/>
                  </a:lnTo>
                  <a:lnTo>
                    <a:pt x="1478995" y="5908569"/>
                  </a:lnTo>
                  <a:lnTo>
                    <a:pt x="1517288" y="5932689"/>
                  </a:lnTo>
                  <a:lnTo>
                    <a:pt x="1555942" y="5956277"/>
                  </a:lnTo>
                  <a:lnTo>
                    <a:pt x="1594953" y="5979330"/>
                  </a:lnTo>
                  <a:lnTo>
                    <a:pt x="1634315" y="6001841"/>
                  </a:lnTo>
                  <a:lnTo>
                    <a:pt x="1674024" y="6023806"/>
                  </a:lnTo>
                  <a:lnTo>
                    <a:pt x="1714074" y="6045220"/>
                  </a:lnTo>
                  <a:lnTo>
                    <a:pt x="1754460" y="6066077"/>
                  </a:lnTo>
                  <a:lnTo>
                    <a:pt x="1795177" y="6086373"/>
                  </a:lnTo>
                  <a:lnTo>
                    <a:pt x="1836221" y="6106102"/>
                  </a:lnTo>
                  <a:lnTo>
                    <a:pt x="1877585" y="6125260"/>
                  </a:lnTo>
                  <a:lnTo>
                    <a:pt x="1919265" y="6143841"/>
                  </a:lnTo>
                  <a:lnTo>
                    <a:pt x="1961257" y="6161839"/>
                  </a:lnTo>
                  <a:lnTo>
                    <a:pt x="2003554" y="6179251"/>
                  </a:lnTo>
                  <a:lnTo>
                    <a:pt x="2046151" y="6196071"/>
                  </a:lnTo>
                  <a:lnTo>
                    <a:pt x="2089044" y="6212293"/>
                  </a:lnTo>
                  <a:lnTo>
                    <a:pt x="2132228" y="6227913"/>
                  </a:lnTo>
                  <a:lnTo>
                    <a:pt x="2175698" y="6242926"/>
                  </a:lnTo>
                  <a:lnTo>
                    <a:pt x="2219447" y="6257326"/>
                  </a:lnTo>
                  <a:lnTo>
                    <a:pt x="2263472" y="6271109"/>
                  </a:lnTo>
                  <a:lnTo>
                    <a:pt x="2307767" y="6284269"/>
                  </a:lnTo>
                  <a:lnTo>
                    <a:pt x="2352328" y="6296802"/>
                  </a:lnTo>
                  <a:lnTo>
                    <a:pt x="2397148" y="6308701"/>
                  </a:lnTo>
                  <a:lnTo>
                    <a:pt x="2442223" y="6319963"/>
                  </a:lnTo>
                  <a:lnTo>
                    <a:pt x="2487549" y="6330581"/>
                  </a:lnTo>
                  <a:lnTo>
                    <a:pt x="2533119" y="6340551"/>
                  </a:lnTo>
                  <a:lnTo>
                    <a:pt x="2578929" y="6349869"/>
                  </a:lnTo>
                  <a:lnTo>
                    <a:pt x="2624973" y="6358527"/>
                  </a:lnTo>
                  <a:lnTo>
                    <a:pt x="2671248" y="6366523"/>
                  </a:lnTo>
                  <a:lnTo>
                    <a:pt x="2717746" y="6373850"/>
                  </a:lnTo>
                  <a:lnTo>
                    <a:pt x="2764464" y="6380503"/>
                  </a:lnTo>
                  <a:lnTo>
                    <a:pt x="2811397" y="6386477"/>
                  </a:lnTo>
                  <a:lnTo>
                    <a:pt x="2858539" y="6391768"/>
                  </a:lnTo>
                  <a:lnTo>
                    <a:pt x="2905885" y="6396370"/>
                  </a:lnTo>
                  <a:lnTo>
                    <a:pt x="2953430" y="6400278"/>
                  </a:lnTo>
                  <a:lnTo>
                    <a:pt x="3001169" y="6403486"/>
                  </a:lnTo>
                  <a:lnTo>
                    <a:pt x="3049097" y="6405991"/>
                  </a:lnTo>
                  <a:lnTo>
                    <a:pt x="3097209" y="6407786"/>
                  </a:lnTo>
                  <a:lnTo>
                    <a:pt x="3145500" y="6408867"/>
                  </a:lnTo>
                  <a:lnTo>
                    <a:pt x="3193965" y="6409228"/>
                  </a:lnTo>
                  <a:lnTo>
                    <a:pt x="3242430" y="6408867"/>
                  </a:lnTo>
                  <a:lnTo>
                    <a:pt x="3290721" y="6407786"/>
                  </a:lnTo>
                  <a:lnTo>
                    <a:pt x="3338833" y="6405991"/>
                  </a:lnTo>
                  <a:lnTo>
                    <a:pt x="3386761" y="6403486"/>
                  </a:lnTo>
                  <a:lnTo>
                    <a:pt x="3434500" y="6400278"/>
                  </a:lnTo>
                  <a:lnTo>
                    <a:pt x="3482045" y="6396370"/>
                  </a:lnTo>
                  <a:lnTo>
                    <a:pt x="3529391" y="6391768"/>
                  </a:lnTo>
                  <a:lnTo>
                    <a:pt x="3576533" y="6386477"/>
                  </a:lnTo>
                  <a:lnTo>
                    <a:pt x="3623466" y="6380503"/>
                  </a:lnTo>
                  <a:lnTo>
                    <a:pt x="3670184" y="6373850"/>
                  </a:lnTo>
                  <a:lnTo>
                    <a:pt x="3716683" y="6366523"/>
                  </a:lnTo>
                  <a:lnTo>
                    <a:pt x="3762957" y="6358527"/>
                  </a:lnTo>
                  <a:lnTo>
                    <a:pt x="3809001" y="6349869"/>
                  </a:lnTo>
                  <a:lnTo>
                    <a:pt x="3854811" y="6340551"/>
                  </a:lnTo>
                  <a:lnTo>
                    <a:pt x="3900381" y="6330581"/>
                  </a:lnTo>
                  <a:lnTo>
                    <a:pt x="3945707" y="6319963"/>
                  </a:lnTo>
                  <a:lnTo>
                    <a:pt x="3990782" y="6308701"/>
                  </a:lnTo>
                  <a:lnTo>
                    <a:pt x="4035602" y="6296802"/>
                  </a:lnTo>
                  <a:lnTo>
                    <a:pt x="4080163" y="6284269"/>
                  </a:lnTo>
                  <a:lnTo>
                    <a:pt x="4124458" y="6271109"/>
                  </a:lnTo>
                  <a:lnTo>
                    <a:pt x="4168483" y="6257326"/>
                  </a:lnTo>
                  <a:lnTo>
                    <a:pt x="4212233" y="6242926"/>
                  </a:lnTo>
                  <a:lnTo>
                    <a:pt x="4255702" y="6227913"/>
                  </a:lnTo>
                  <a:lnTo>
                    <a:pt x="4298886" y="6212293"/>
                  </a:lnTo>
                  <a:lnTo>
                    <a:pt x="4341779" y="6196071"/>
                  </a:lnTo>
                  <a:lnTo>
                    <a:pt x="4384377" y="6179251"/>
                  </a:lnTo>
                  <a:lnTo>
                    <a:pt x="4426674" y="6161839"/>
                  </a:lnTo>
                  <a:lnTo>
                    <a:pt x="4468665" y="6143841"/>
                  </a:lnTo>
                  <a:lnTo>
                    <a:pt x="4510345" y="6125260"/>
                  </a:lnTo>
                  <a:lnTo>
                    <a:pt x="4551710" y="6106102"/>
                  </a:lnTo>
                  <a:lnTo>
                    <a:pt x="4592753" y="6086373"/>
                  </a:lnTo>
                  <a:lnTo>
                    <a:pt x="4633470" y="6066077"/>
                  </a:lnTo>
                  <a:lnTo>
                    <a:pt x="4673857" y="6045220"/>
                  </a:lnTo>
                  <a:lnTo>
                    <a:pt x="4713907" y="6023806"/>
                  </a:lnTo>
                  <a:lnTo>
                    <a:pt x="4753615" y="6001841"/>
                  </a:lnTo>
                  <a:lnTo>
                    <a:pt x="4792977" y="5979330"/>
                  </a:lnTo>
                  <a:lnTo>
                    <a:pt x="4831988" y="5956277"/>
                  </a:lnTo>
                  <a:lnTo>
                    <a:pt x="4870642" y="5932689"/>
                  </a:lnTo>
                  <a:lnTo>
                    <a:pt x="4908935" y="5908569"/>
                  </a:lnTo>
                  <a:lnTo>
                    <a:pt x="4946861" y="5883924"/>
                  </a:lnTo>
                  <a:lnTo>
                    <a:pt x="4984415" y="5858758"/>
                  </a:lnTo>
                  <a:lnTo>
                    <a:pt x="5021592" y="5833076"/>
                  </a:lnTo>
                  <a:lnTo>
                    <a:pt x="5058388" y="5806884"/>
                  </a:lnTo>
                  <a:lnTo>
                    <a:pt x="5094796" y="5780186"/>
                  </a:lnTo>
                  <a:lnTo>
                    <a:pt x="5130812" y="5752987"/>
                  </a:lnTo>
                  <a:lnTo>
                    <a:pt x="5166431" y="5725294"/>
                  </a:lnTo>
                  <a:lnTo>
                    <a:pt x="5201648" y="5697110"/>
                  </a:lnTo>
                  <a:lnTo>
                    <a:pt x="5236457" y="5668441"/>
                  </a:lnTo>
                  <a:lnTo>
                    <a:pt x="5270854" y="5639292"/>
                  </a:lnTo>
                  <a:lnTo>
                    <a:pt x="5304834" y="5609668"/>
                  </a:lnTo>
                  <a:lnTo>
                    <a:pt x="5338391" y="5579575"/>
                  </a:lnTo>
                  <a:lnTo>
                    <a:pt x="5371520" y="5549017"/>
                  </a:lnTo>
                  <a:lnTo>
                    <a:pt x="5404217" y="5517999"/>
                  </a:lnTo>
                  <a:lnTo>
                    <a:pt x="5436476" y="5486526"/>
                  </a:lnTo>
                  <a:lnTo>
                    <a:pt x="5468292" y="5454604"/>
                  </a:lnTo>
                  <a:lnTo>
                    <a:pt x="5499660" y="5422238"/>
                  </a:lnTo>
                  <a:lnTo>
                    <a:pt x="5530575" y="5389432"/>
                  </a:lnTo>
                  <a:lnTo>
                    <a:pt x="5561032" y="5356192"/>
                  </a:lnTo>
                  <a:lnTo>
                    <a:pt x="5591025" y="5322524"/>
                  </a:lnTo>
                  <a:lnTo>
                    <a:pt x="5620551" y="5288431"/>
                  </a:lnTo>
                  <a:lnTo>
                    <a:pt x="5649603" y="5253919"/>
                  </a:lnTo>
                  <a:lnTo>
                    <a:pt x="5678177" y="5218994"/>
                  </a:lnTo>
                  <a:lnTo>
                    <a:pt x="5706267" y="5183660"/>
                  </a:lnTo>
                  <a:lnTo>
                    <a:pt x="5733869" y="5147922"/>
                  </a:lnTo>
                  <a:lnTo>
                    <a:pt x="5760977" y="5111786"/>
                  </a:lnTo>
                  <a:lnTo>
                    <a:pt x="5787586" y="5075256"/>
                  </a:lnTo>
                  <a:lnTo>
                    <a:pt x="5813691" y="5038339"/>
                  </a:lnTo>
                  <a:lnTo>
                    <a:pt x="5839288" y="5001037"/>
                  </a:lnTo>
                  <a:lnTo>
                    <a:pt x="5864370" y="4963358"/>
                  </a:lnTo>
                  <a:lnTo>
                    <a:pt x="5888934" y="4925306"/>
                  </a:lnTo>
                  <a:lnTo>
                    <a:pt x="5912973" y="4886886"/>
                  </a:lnTo>
                  <a:lnTo>
                    <a:pt x="5936484" y="4848103"/>
                  </a:lnTo>
                  <a:lnTo>
                    <a:pt x="5959460" y="4808962"/>
                  </a:lnTo>
                  <a:lnTo>
                    <a:pt x="5981896" y="4769469"/>
                  </a:lnTo>
                  <a:lnTo>
                    <a:pt x="6003788" y="4729628"/>
                  </a:lnTo>
                  <a:lnTo>
                    <a:pt x="6025131" y="4689445"/>
                  </a:lnTo>
                  <a:lnTo>
                    <a:pt x="6045919" y="4648924"/>
                  </a:lnTo>
                  <a:lnTo>
                    <a:pt x="6066147" y="4608071"/>
                  </a:lnTo>
                  <a:lnTo>
                    <a:pt x="6085811" y="4566891"/>
                  </a:lnTo>
                  <a:lnTo>
                    <a:pt x="6104905" y="4525389"/>
                  </a:lnTo>
                  <a:lnTo>
                    <a:pt x="6123424" y="4483569"/>
                  </a:lnTo>
                  <a:lnTo>
                    <a:pt x="6141363" y="4441438"/>
                  </a:lnTo>
                  <a:lnTo>
                    <a:pt x="6158717" y="4399000"/>
                  </a:lnTo>
                  <a:lnTo>
                    <a:pt x="6175481" y="4356261"/>
                  </a:lnTo>
                  <a:lnTo>
                    <a:pt x="6191649" y="4313225"/>
                  </a:lnTo>
                  <a:lnTo>
                    <a:pt x="6207218" y="4269897"/>
                  </a:lnTo>
                  <a:lnTo>
                    <a:pt x="6222181" y="4226283"/>
                  </a:lnTo>
                  <a:lnTo>
                    <a:pt x="6236533" y="4182388"/>
                  </a:lnTo>
                  <a:lnTo>
                    <a:pt x="6250270" y="4138216"/>
                  </a:lnTo>
                  <a:lnTo>
                    <a:pt x="6263386" y="4093773"/>
                  </a:lnTo>
                  <a:lnTo>
                    <a:pt x="6275877" y="4049065"/>
                  </a:lnTo>
                  <a:lnTo>
                    <a:pt x="6287737" y="4004095"/>
                  </a:lnTo>
                  <a:lnTo>
                    <a:pt x="6298961" y="3958870"/>
                  </a:lnTo>
                  <a:lnTo>
                    <a:pt x="6309544" y="3913393"/>
                  </a:lnTo>
                  <a:lnTo>
                    <a:pt x="6319482" y="3867671"/>
                  </a:lnTo>
                  <a:lnTo>
                    <a:pt x="6328768" y="3821709"/>
                  </a:lnTo>
                  <a:lnTo>
                    <a:pt x="6337398" y="3775511"/>
                  </a:lnTo>
                  <a:lnTo>
                    <a:pt x="6345367" y="3729083"/>
                  </a:lnTo>
                  <a:lnTo>
                    <a:pt x="6352669" y="3682429"/>
                  </a:lnTo>
                  <a:lnTo>
                    <a:pt x="6359300" y="3635555"/>
                  </a:lnTo>
                  <a:lnTo>
                    <a:pt x="6365255" y="3588467"/>
                  </a:lnTo>
                  <a:lnTo>
                    <a:pt x="6370528" y="3541168"/>
                  </a:lnTo>
                  <a:lnTo>
                    <a:pt x="6375115" y="3493664"/>
                  </a:lnTo>
                  <a:lnTo>
                    <a:pt x="6379009" y="3445961"/>
                  </a:lnTo>
                  <a:lnTo>
                    <a:pt x="6382208" y="3398062"/>
                  </a:lnTo>
                  <a:lnTo>
                    <a:pt x="6384704" y="3349975"/>
                  </a:lnTo>
                  <a:lnTo>
                    <a:pt x="6386493" y="3301702"/>
                  </a:lnTo>
                  <a:lnTo>
                    <a:pt x="6387570" y="3253250"/>
                  </a:lnTo>
                  <a:lnTo>
                    <a:pt x="6387931" y="3204624"/>
                  </a:lnTo>
                  <a:lnTo>
                    <a:pt x="6387570" y="3155998"/>
                  </a:lnTo>
                  <a:lnTo>
                    <a:pt x="6386493" y="3107546"/>
                  </a:lnTo>
                  <a:lnTo>
                    <a:pt x="6384704" y="3059273"/>
                  </a:lnTo>
                  <a:lnTo>
                    <a:pt x="6382208" y="3011185"/>
                  </a:lnTo>
                  <a:lnTo>
                    <a:pt x="6379009" y="2963287"/>
                  </a:lnTo>
                  <a:lnTo>
                    <a:pt x="6375115" y="2915583"/>
                  </a:lnTo>
                  <a:lnTo>
                    <a:pt x="6370528" y="2868079"/>
                  </a:lnTo>
                  <a:lnTo>
                    <a:pt x="6365255" y="2820780"/>
                  </a:lnTo>
                  <a:lnTo>
                    <a:pt x="6359300" y="2773691"/>
                  </a:lnTo>
                  <a:lnTo>
                    <a:pt x="6352669" y="2726817"/>
                  </a:lnTo>
                  <a:lnTo>
                    <a:pt x="6345367" y="2680163"/>
                  </a:lnTo>
                  <a:lnTo>
                    <a:pt x="6337398" y="2633734"/>
                  </a:lnTo>
                  <a:lnTo>
                    <a:pt x="6328768" y="2587536"/>
                  </a:lnTo>
                  <a:lnTo>
                    <a:pt x="6319482" y="2541574"/>
                  </a:lnTo>
                  <a:lnTo>
                    <a:pt x="6309544" y="2495851"/>
                  </a:lnTo>
                  <a:lnTo>
                    <a:pt x="6298961" y="2450375"/>
                  </a:lnTo>
                  <a:lnTo>
                    <a:pt x="6287737" y="2405149"/>
                  </a:lnTo>
                  <a:lnTo>
                    <a:pt x="6275877" y="2360179"/>
                  </a:lnTo>
                  <a:lnTo>
                    <a:pt x="6263386" y="2315470"/>
                  </a:lnTo>
                  <a:lnTo>
                    <a:pt x="6250270" y="2271027"/>
                  </a:lnTo>
                  <a:lnTo>
                    <a:pt x="6236533" y="2226855"/>
                  </a:lnTo>
                  <a:lnTo>
                    <a:pt x="6222181" y="2182960"/>
                  </a:lnTo>
                  <a:lnTo>
                    <a:pt x="6207218" y="2139345"/>
                  </a:lnTo>
                  <a:lnTo>
                    <a:pt x="6191649" y="2096017"/>
                  </a:lnTo>
                  <a:lnTo>
                    <a:pt x="6175481" y="2052981"/>
                  </a:lnTo>
                  <a:lnTo>
                    <a:pt x="6158717" y="2010241"/>
                  </a:lnTo>
                  <a:lnTo>
                    <a:pt x="6141363" y="1967803"/>
                  </a:lnTo>
                  <a:lnTo>
                    <a:pt x="6123424" y="1925672"/>
                  </a:lnTo>
                  <a:lnTo>
                    <a:pt x="6104905" y="1883852"/>
                  </a:lnTo>
                  <a:lnTo>
                    <a:pt x="6085811" y="1842350"/>
                  </a:lnTo>
                  <a:lnTo>
                    <a:pt x="6066147" y="1801169"/>
                  </a:lnTo>
                  <a:lnTo>
                    <a:pt x="6045919" y="1760316"/>
                  </a:lnTo>
                  <a:lnTo>
                    <a:pt x="6025131" y="1719795"/>
                  </a:lnTo>
                  <a:lnTo>
                    <a:pt x="6003788" y="1679611"/>
                  </a:lnTo>
                  <a:lnTo>
                    <a:pt x="5981896" y="1639770"/>
                  </a:lnTo>
                  <a:lnTo>
                    <a:pt x="5959460" y="1600277"/>
                  </a:lnTo>
                  <a:lnTo>
                    <a:pt x="5936484" y="1561136"/>
                  </a:lnTo>
                  <a:lnTo>
                    <a:pt x="5912973" y="1522352"/>
                  </a:lnTo>
                  <a:lnTo>
                    <a:pt x="5888934" y="1483932"/>
                  </a:lnTo>
                  <a:lnTo>
                    <a:pt x="5864370" y="1445880"/>
                  </a:lnTo>
                  <a:lnTo>
                    <a:pt x="5839288" y="1408200"/>
                  </a:lnTo>
                  <a:lnTo>
                    <a:pt x="5813691" y="1370899"/>
                  </a:lnTo>
                  <a:lnTo>
                    <a:pt x="5787586" y="1333981"/>
                  </a:lnTo>
                  <a:lnTo>
                    <a:pt x="5760977" y="1297451"/>
                  </a:lnTo>
                  <a:lnTo>
                    <a:pt x="5733869" y="1261315"/>
                  </a:lnTo>
                  <a:lnTo>
                    <a:pt x="5706267" y="1225577"/>
                  </a:lnTo>
                  <a:lnTo>
                    <a:pt x="5678177" y="1190242"/>
                  </a:lnTo>
                  <a:lnTo>
                    <a:pt x="5649603" y="1155317"/>
                  </a:lnTo>
                  <a:lnTo>
                    <a:pt x="5620551" y="1120805"/>
                  </a:lnTo>
                  <a:lnTo>
                    <a:pt x="5591025" y="1086712"/>
                  </a:lnTo>
                  <a:lnTo>
                    <a:pt x="5561032" y="1053043"/>
                  </a:lnTo>
                  <a:lnTo>
                    <a:pt x="5530575" y="1019803"/>
                  </a:lnTo>
                  <a:lnTo>
                    <a:pt x="5499660" y="986997"/>
                  </a:lnTo>
                  <a:lnTo>
                    <a:pt x="5468292" y="954631"/>
                  </a:lnTo>
                  <a:lnTo>
                    <a:pt x="5436476" y="922708"/>
                  </a:lnTo>
                  <a:lnTo>
                    <a:pt x="5404217" y="891236"/>
                  </a:lnTo>
                  <a:lnTo>
                    <a:pt x="5371520" y="860217"/>
                  </a:lnTo>
                  <a:lnTo>
                    <a:pt x="5338391" y="829659"/>
                  </a:lnTo>
                  <a:lnTo>
                    <a:pt x="5304834" y="799565"/>
                  </a:lnTo>
                  <a:lnTo>
                    <a:pt x="5270854" y="769941"/>
                  </a:lnTo>
                  <a:lnTo>
                    <a:pt x="5236457" y="740792"/>
                  </a:lnTo>
                  <a:lnTo>
                    <a:pt x="5201648" y="712123"/>
                  </a:lnTo>
                  <a:lnTo>
                    <a:pt x="5166431" y="683939"/>
                  </a:lnTo>
                  <a:lnTo>
                    <a:pt x="5130812" y="656245"/>
                  </a:lnTo>
                  <a:lnTo>
                    <a:pt x="5094796" y="629047"/>
                  </a:lnTo>
                  <a:lnTo>
                    <a:pt x="5058388" y="602349"/>
                  </a:lnTo>
                  <a:lnTo>
                    <a:pt x="5021592" y="576156"/>
                  </a:lnTo>
                  <a:lnTo>
                    <a:pt x="4984415" y="550474"/>
                  </a:lnTo>
                  <a:lnTo>
                    <a:pt x="4946861" y="525308"/>
                  </a:lnTo>
                  <a:lnTo>
                    <a:pt x="4908935" y="500662"/>
                  </a:lnTo>
                  <a:lnTo>
                    <a:pt x="4870642" y="476542"/>
                  </a:lnTo>
                  <a:lnTo>
                    <a:pt x="4831988" y="452954"/>
                  </a:lnTo>
                  <a:lnTo>
                    <a:pt x="4792977" y="429901"/>
                  </a:lnTo>
                  <a:lnTo>
                    <a:pt x="4753615" y="407390"/>
                  </a:lnTo>
                  <a:lnTo>
                    <a:pt x="4713907" y="385424"/>
                  </a:lnTo>
                  <a:lnTo>
                    <a:pt x="4673857" y="364010"/>
                  </a:lnTo>
                  <a:lnTo>
                    <a:pt x="4633470" y="343153"/>
                  </a:lnTo>
                  <a:lnTo>
                    <a:pt x="4592753" y="322857"/>
                  </a:lnTo>
                  <a:lnTo>
                    <a:pt x="4551710" y="303128"/>
                  </a:lnTo>
                  <a:lnTo>
                    <a:pt x="4510345" y="283970"/>
                  </a:lnTo>
                  <a:lnTo>
                    <a:pt x="4468665" y="265389"/>
                  </a:lnTo>
                  <a:lnTo>
                    <a:pt x="4426674" y="247390"/>
                  </a:lnTo>
                  <a:lnTo>
                    <a:pt x="4384377" y="229978"/>
                  </a:lnTo>
                  <a:lnTo>
                    <a:pt x="4341779" y="213159"/>
                  </a:lnTo>
                  <a:lnTo>
                    <a:pt x="4298886" y="196936"/>
                  </a:lnTo>
                  <a:lnTo>
                    <a:pt x="4255702" y="181316"/>
                  </a:lnTo>
                  <a:lnTo>
                    <a:pt x="4212233" y="166303"/>
                  </a:lnTo>
                  <a:lnTo>
                    <a:pt x="4168483" y="151903"/>
                  </a:lnTo>
                  <a:lnTo>
                    <a:pt x="4124458" y="138120"/>
                  </a:lnTo>
                  <a:lnTo>
                    <a:pt x="4080163" y="124960"/>
                  </a:lnTo>
                  <a:lnTo>
                    <a:pt x="4035602" y="112427"/>
                  </a:lnTo>
                  <a:lnTo>
                    <a:pt x="3990782" y="100528"/>
                  </a:lnTo>
                  <a:lnTo>
                    <a:pt x="3945707" y="89266"/>
                  </a:lnTo>
                  <a:lnTo>
                    <a:pt x="3900381" y="78647"/>
                  </a:lnTo>
                  <a:lnTo>
                    <a:pt x="3854811" y="68677"/>
                  </a:lnTo>
                  <a:lnTo>
                    <a:pt x="3809001" y="59360"/>
                  </a:lnTo>
                  <a:lnTo>
                    <a:pt x="3762957" y="50701"/>
                  </a:lnTo>
                  <a:lnTo>
                    <a:pt x="3716683" y="42706"/>
                  </a:lnTo>
                  <a:lnTo>
                    <a:pt x="3670184" y="35379"/>
                  </a:lnTo>
                  <a:lnTo>
                    <a:pt x="3623466" y="28725"/>
                  </a:lnTo>
                  <a:lnTo>
                    <a:pt x="3576533" y="22751"/>
                  </a:lnTo>
                  <a:lnTo>
                    <a:pt x="3529391" y="17460"/>
                  </a:lnTo>
                  <a:lnTo>
                    <a:pt x="3482045" y="12858"/>
                  </a:lnTo>
                  <a:lnTo>
                    <a:pt x="3434500" y="8950"/>
                  </a:lnTo>
                  <a:lnTo>
                    <a:pt x="3386761" y="5742"/>
                  </a:lnTo>
                  <a:lnTo>
                    <a:pt x="3338833" y="3237"/>
                  </a:lnTo>
                  <a:lnTo>
                    <a:pt x="3290721" y="1442"/>
                  </a:lnTo>
                  <a:lnTo>
                    <a:pt x="3242430" y="361"/>
                  </a:lnTo>
                  <a:lnTo>
                    <a:pt x="3193965" y="0"/>
                  </a:lnTo>
                  <a:close/>
                </a:path>
              </a:pathLst>
            </a:custGeom>
            <a:solidFill>
              <a:srgbClr val="1E1737"/>
            </a:solidFill>
          </p:spPr>
          <p:txBody>
            <a:bodyPr wrap="square" lIns="0" tIns="0" rIns="0" bIns="0" rtlCol="0"/>
            <a:lstStyle/>
            <a:p>
              <a:endParaRPr/>
            </a:p>
          </p:txBody>
        </p:sp>
        <p:sp>
          <p:nvSpPr>
            <p:cNvPr id="13" name="object 13"/>
            <p:cNvSpPr/>
            <p:nvPr/>
          </p:nvSpPr>
          <p:spPr>
            <a:xfrm>
              <a:off x="9830760" y="4963636"/>
              <a:ext cx="442595" cy="0"/>
            </a:xfrm>
            <a:custGeom>
              <a:avLst/>
              <a:gdLst/>
              <a:ahLst/>
              <a:cxnLst/>
              <a:rect l="l" t="t" r="r" b="b"/>
              <a:pathLst>
                <a:path w="442595">
                  <a:moveTo>
                    <a:pt x="0" y="0"/>
                  </a:moveTo>
                  <a:lnTo>
                    <a:pt x="442583" y="0"/>
                  </a:lnTo>
                </a:path>
              </a:pathLst>
            </a:custGeom>
            <a:ln w="83547">
              <a:solidFill>
                <a:srgbClr val="F9A782"/>
              </a:solidFill>
            </a:ln>
          </p:spPr>
          <p:txBody>
            <a:bodyPr wrap="square" lIns="0" tIns="0" rIns="0" bIns="0" rtlCol="0"/>
            <a:lstStyle/>
            <a:p>
              <a:endParaRPr/>
            </a:p>
          </p:txBody>
        </p:sp>
      </p:grpSp>
      <p:sp>
        <p:nvSpPr>
          <p:cNvPr id="14" name="object 14"/>
          <p:cNvSpPr txBox="1"/>
          <p:nvPr/>
        </p:nvSpPr>
        <p:spPr>
          <a:xfrm>
            <a:off x="7772589" y="3697755"/>
            <a:ext cx="4564380" cy="4790440"/>
          </a:xfrm>
          <a:prstGeom prst="rect">
            <a:avLst/>
          </a:prstGeom>
        </p:spPr>
        <p:txBody>
          <a:bodyPr vert="horz" wrap="square" lIns="0" tIns="387350" rIns="0" bIns="0" rtlCol="0">
            <a:spAutoFit/>
          </a:bodyPr>
          <a:lstStyle/>
          <a:p>
            <a:pPr algn="ctr">
              <a:lnSpc>
                <a:spcPct val="100000"/>
              </a:lnSpc>
              <a:spcBef>
                <a:spcPts val="3050"/>
              </a:spcBef>
            </a:pPr>
            <a:r>
              <a:rPr sz="6250" b="1" spc="5" dirty="0">
                <a:solidFill>
                  <a:srgbClr val="F9A782"/>
                </a:solidFill>
                <a:latin typeface="Arial"/>
                <a:cs typeface="Arial"/>
              </a:rPr>
              <a:t>1</a:t>
            </a:r>
            <a:endParaRPr sz="6250" dirty="0">
              <a:latin typeface="Arial"/>
              <a:cs typeface="Arial"/>
            </a:endParaRPr>
          </a:p>
          <a:p>
            <a:pPr marL="12700" marR="10795" indent="635" algn="ctr">
              <a:lnSpc>
                <a:spcPct val="105500"/>
              </a:lnSpc>
              <a:spcBef>
                <a:spcPts val="1995"/>
              </a:spcBef>
            </a:pPr>
            <a:r>
              <a:rPr sz="4950" spc="-85" dirty="0">
                <a:solidFill>
                  <a:srgbClr val="F9A782"/>
                </a:solidFill>
                <a:latin typeface="Arial"/>
                <a:cs typeface="Arial"/>
              </a:rPr>
              <a:t>Environmental </a:t>
            </a:r>
            <a:r>
              <a:rPr sz="4950" spc="-135" dirty="0">
                <a:solidFill>
                  <a:srgbClr val="F9A782"/>
                </a:solidFill>
                <a:latin typeface="Arial"/>
                <a:cs typeface="Arial"/>
              </a:rPr>
              <a:t>and</a:t>
            </a:r>
            <a:r>
              <a:rPr sz="4950" spc="-265" dirty="0">
                <a:solidFill>
                  <a:srgbClr val="F9A782"/>
                </a:solidFill>
                <a:latin typeface="Arial"/>
                <a:cs typeface="Arial"/>
              </a:rPr>
              <a:t> </a:t>
            </a:r>
            <a:r>
              <a:rPr sz="4950" spc="-155" dirty="0">
                <a:solidFill>
                  <a:srgbClr val="F9A782"/>
                </a:solidFill>
                <a:latin typeface="Arial"/>
                <a:cs typeface="Arial"/>
              </a:rPr>
              <a:t>social</a:t>
            </a:r>
            <a:r>
              <a:rPr sz="4950" spc="-260" dirty="0">
                <a:solidFill>
                  <a:srgbClr val="F9A782"/>
                </a:solidFill>
                <a:latin typeface="Arial"/>
                <a:cs typeface="Arial"/>
              </a:rPr>
              <a:t> </a:t>
            </a:r>
            <a:r>
              <a:rPr sz="4950" spc="-130" dirty="0">
                <a:solidFill>
                  <a:srgbClr val="F9A782"/>
                </a:solidFill>
                <a:latin typeface="Arial"/>
                <a:cs typeface="Arial"/>
              </a:rPr>
              <a:t>impact </a:t>
            </a:r>
            <a:r>
              <a:rPr sz="4950" spc="-140" dirty="0">
                <a:solidFill>
                  <a:srgbClr val="F9A782"/>
                </a:solidFill>
                <a:latin typeface="Arial"/>
                <a:cs typeface="Arial"/>
              </a:rPr>
              <a:t>risk</a:t>
            </a:r>
            <a:r>
              <a:rPr sz="4950" spc="-270" dirty="0">
                <a:solidFill>
                  <a:srgbClr val="F9A782"/>
                </a:solidFill>
                <a:latin typeface="Arial"/>
                <a:cs typeface="Arial"/>
              </a:rPr>
              <a:t> </a:t>
            </a:r>
            <a:r>
              <a:rPr sz="4950" spc="-140" dirty="0">
                <a:solidFill>
                  <a:srgbClr val="F9A782"/>
                </a:solidFill>
                <a:latin typeface="Arial"/>
                <a:cs typeface="Arial"/>
              </a:rPr>
              <a:t>assessments </a:t>
            </a:r>
            <a:r>
              <a:rPr sz="4950" spc="-25" dirty="0">
                <a:solidFill>
                  <a:srgbClr val="F9A782"/>
                </a:solidFill>
                <a:latin typeface="Arial"/>
                <a:cs typeface="Arial"/>
              </a:rPr>
              <a:t>(ESIAs)</a:t>
            </a:r>
            <a:endParaRPr sz="4950" dirty="0">
              <a:latin typeface="Arial"/>
              <a:cs typeface="Arial"/>
            </a:endParaRPr>
          </a:p>
        </p:txBody>
      </p:sp>
      <p:sp>
        <p:nvSpPr>
          <p:cNvPr id="15" name="object 15"/>
          <p:cNvSpPr txBox="1">
            <a:spLocks noGrp="1"/>
          </p:cNvSpPr>
          <p:nvPr>
            <p:ph type="sldNum" sz="quarter" idx="7"/>
          </p:nvPr>
        </p:nvSpPr>
        <p:spPr>
          <a:prstGeom prst="rect">
            <a:avLst/>
          </a:prstGeom>
        </p:spPr>
        <p:txBody>
          <a:bodyPr vert="horz" wrap="square" lIns="0" tIns="227835" rIns="0" bIns="0" rtlCol="0">
            <a:spAutoFit/>
          </a:bodyPr>
          <a:lstStyle/>
          <a:p>
            <a:pPr marL="53975">
              <a:lnSpc>
                <a:spcPct val="100000"/>
              </a:lnSpc>
              <a:spcBef>
                <a:spcPts val="1130"/>
              </a:spcBef>
            </a:pPr>
            <a:fld id="{81D60167-4931-47E6-BA6A-407CBD079E47}" type="slidenum">
              <a:rPr spc="-25" dirty="0"/>
              <a:t>22</a:t>
            </a:fld>
            <a:endParaRPr spc="-25"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160270" cy="2160270"/>
          </a:xfrm>
          <a:custGeom>
            <a:avLst/>
            <a:gdLst/>
            <a:ahLst/>
            <a:cxnLst/>
            <a:rect l="l" t="t" r="r" b="b"/>
            <a:pathLst>
              <a:path w="2160270" h="2160270">
                <a:moveTo>
                  <a:pt x="2159825" y="0"/>
                </a:moveTo>
                <a:lnTo>
                  <a:pt x="0" y="0"/>
                </a:lnTo>
                <a:lnTo>
                  <a:pt x="0" y="2159814"/>
                </a:lnTo>
                <a:lnTo>
                  <a:pt x="2159825" y="0"/>
                </a:lnTo>
                <a:close/>
              </a:path>
            </a:pathLst>
          </a:custGeom>
          <a:solidFill>
            <a:srgbClr val="E84610"/>
          </a:solidFill>
        </p:spPr>
        <p:txBody>
          <a:bodyPr wrap="square" lIns="0" tIns="0" rIns="0" bIns="0" rtlCol="0"/>
          <a:lstStyle/>
          <a:p>
            <a:endParaRPr/>
          </a:p>
        </p:txBody>
      </p:sp>
      <p:sp>
        <p:nvSpPr>
          <p:cNvPr id="3" name="object 3"/>
          <p:cNvSpPr/>
          <p:nvPr/>
        </p:nvSpPr>
        <p:spPr>
          <a:xfrm>
            <a:off x="16715589" y="9665061"/>
            <a:ext cx="1015365" cy="1015365"/>
          </a:xfrm>
          <a:custGeom>
            <a:avLst/>
            <a:gdLst/>
            <a:ahLst/>
            <a:cxnLst/>
            <a:rect l="l" t="t" r="r" b="b"/>
            <a:pathLst>
              <a:path w="1015365" h="1015365">
                <a:moveTo>
                  <a:pt x="742289" y="337223"/>
                </a:moveTo>
                <a:lnTo>
                  <a:pt x="741362" y="336207"/>
                </a:lnTo>
                <a:lnTo>
                  <a:pt x="726528" y="320167"/>
                </a:lnTo>
                <a:lnTo>
                  <a:pt x="507606" y="83273"/>
                </a:lnTo>
                <a:lnTo>
                  <a:pt x="410730" y="188099"/>
                </a:lnTo>
                <a:lnTo>
                  <a:pt x="410730" y="378383"/>
                </a:lnTo>
                <a:lnTo>
                  <a:pt x="356666" y="432917"/>
                </a:lnTo>
                <a:lnTo>
                  <a:pt x="306489" y="374738"/>
                </a:lnTo>
                <a:lnTo>
                  <a:pt x="360603" y="320167"/>
                </a:lnTo>
                <a:lnTo>
                  <a:pt x="410730" y="378383"/>
                </a:lnTo>
                <a:lnTo>
                  <a:pt x="410730" y="188099"/>
                </a:lnTo>
                <a:lnTo>
                  <a:pt x="115417" y="507619"/>
                </a:lnTo>
                <a:lnTo>
                  <a:pt x="214985" y="615340"/>
                </a:lnTo>
                <a:lnTo>
                  <a:pt x="271614" y="615302"/>
                </a:lnTo>
                <a:lnTo>
                  <a:pt x="309499" y="437324"/>
                </a:lnTo>
                <a:lnTo>
                  <a:pt x="459841" y="437324"/>
                </a:lnTo>
                <a:lnTo>
                  <a:pt x="460819" y="432917"/>
                </a:lnTo>
                <a:lnTo>
                  <a:pt x="463486" y="420865"/>
                </a:lnTo>
                <a:lnTo>
                  <a:pt x="467131" y="405587"/>
                </a:lnTo>
                <a:lnTo>
                  <a:pt x="470776" y="392061"/>
                </a:lnTo>
                <a:lnTo>
                  <a:pt x="474433" y="380809"/>
                </a:lnTo>
                <a:lnTo>
                  <a:pt x="553008" y="369328"/>
                </a:lnTo>
                <a:lnTo>
                  <a:pt x="547890" y="387223"/>
                </a:lnTo>
                <a:lnTo>
                  <a:pt x="543661" y="404495"/>
                </a:lnTo>
                <a:lnTo>
                  <a:pt x="540016" y="421182"/>
                </a:lnTo>
                <a:lnTo>
                  <a:pt x="536663" y="437324"/>
                </a:lnTo>
                <a:lnTo>
                  <a:pt x="623049" y="437324"/>
                </a:lnTo>
                <a:lnTo>
                  <a:pt x="623671" y="430936"/>
                </a:lnTo>
                <a:lnTo>
                  <a:pt x="624763" y="423976"/>
                </a:lnTo>
                <a:lnTo>
                  <a:pt x="643902" y="370662"/>
                </a:lnTo>
                <a:lnTo>
                  <a:pt x="696493" y="338480"/>
                </a:lnTo>
                <a:lnTo>
                  <a:pt x="722376" y="336207"/>
                </a:lnTo>
                <a:lnTo>
                  <a:pt x="729703" y="336207"/>
                </a:lnTo>
                <a:lnTo>
                  <a:pt x="736269" y="336537"/>
                </a:lnTo>
                <a:lnTo>
                  <a:pt x="742289" y="337223"/>
                </a:lnTo>
                <a:close/>
              </a:path>
              <a:path w="1015365" h="1015365">
                <a:moveTo>
                  <a:pt x="899769" y="507606"/>
                </a:moveTo>
                <a:lnTo>
                  <a:pt x="767054" y="364020"/>
                </a:lnTo>
                <a:lnTo>
                  <a:pt x="747534" y="396278"/>
                </a:lnTo>
                <a:lnTo>
                  <a:pt x="741807" y="393179"/>
                </a:lnTo>
                <a:lnTo>
                  <a:pt x="735622" y="390956"/>
                </a:lnTo>
                <a:lnTo>
                  <a:pt x="727214" y="390956"/>
                </a:lnTo>
                <a:lnTo>
                  <a:pt x="699858" y="437299"/>
                </a:lnTo>
                <a:lnTo>
                  <a:pt x="747991" y="437299"/>
                </a:lnTo>
                <a:lnTo>
                  <a:pt x="727214" y="487654"/>
                </a:lnTo>
                <a:lnTo>
                  <a:pt x="690600" y="487654"/>
                </a:lnTo>
                <a:lnTo>
                  <a:pt x="657479" y="650125"/>
                </a:lnTo>
                <a:lnTo>
                  <a:pt x="646518" y="687489"/>
                </a:lnTo>
                <a:lnTo>
                  <a:pt x="630339" y="720356"/>
                </a:lnTo>
                <a:lnTo>
                  <a:pt x="610184" y="748995"/>
                </a:lnTo>
                <a:lnTo>
                  <a:pt x="587311" y="773722"/>
                </a:lnTo>
                <a:lnTo>
                  <a:pt x="540931" y="733094"/>
                </a:lnTo>
                <a:lnTo>
                  <a:pt x="553847" y="716737"/>
                </a:lnTo>
                <a:lnTo>
                  <a:pt x="565099" y="697611"/>
                </a:lnTo>
                <a:lnTo>
                  <a:pt x="574217" y="675919"/>
                </a:lnTo>
                <a:lnTo>
                  <a:pt x="580669" y="651878"/>
                </a:lnTo>
                <a:lnTo>
                  <a:pt x="613778" y="487654"/>
                </a:lnTo>
                <a:lnTo>
                  <a:pt x="525627" y="487654"/>
                </a:lnTo>
                <a:lnTo>
                  <a:pt x="506209" y="579462"/>
                </a:lnTo>
                <a:lnTo>
                  <a:pt x="503174" y="598944"/>
                </a:lnTo>
                <a:lnTo>
                  <a:pt x="504380" y="610819"/>
                </a:lnTo>
                <a:lnTo>
                  <a:pt x="542391" y="613905"/>
                </a:lnTo>
                <a:lnTo>
                  <a:pt x="541972" y="658025"/>
                </a:lnTo>
                <a:lnTo>
                  <a:pt x="526300" y="664019"/>
                </a:lnTo>
                <a:lnTo>
                  <a:pt x="511327" y="668147"/>
                </a:lnTo>
                <a:lnTo>
                  <a:pt x="497459" y="670521"/>
                </a:lnTo>
                <a:lnTo>
                  <a:pt x="485038" y="671296"/>
                </a:lnTo>
                <a:lnTo>
                  <a:pt x="453504" y="668743"/>
                </a:lnTo>
                <a:lnTo>
                  <a:pt x="431825" y="659536"/>
                </a:lnTo>
                <a:lnTo>
                  <a:pt x="421081" y="641299"/>
                </a:lnTo>
                <a:lnTo>
                  <a:pt x="422313" y="611682"/>
                </a:lnTo>
                <a:lnTo>
                  <a:pt x="448805" y="487654"/>
                </a:lnTo>
                <a:lnTo>
                  <a:pt x="375754" y="487654"/>
                </a:lnTo>
                <a:lnTo>
                  <a:pt x="337832" y="665099"/>
                </a:lnTo>
                <a:lnTo>
                  <a:pt x="260997" y="665099"/>
                </a:lnTo>
                <a:lnTo>
                  <a:pt x="507606" y="931964"/>
                </a:lnTo>
                <a:lnTo>
                  <a:pt x="899769" y="507606"/>
                </a:lnTo>
                <a:close/>
              </a:path>
              <a:path w="1015365" h="1015365">
                <a:moveTo>
                  <a:pt x="1015212" y="507619"/>
                </a:moveTo>
                <a:lnTo>
                  <a:pt x="1012888" y="458736"/>
                </a:lnTo>
                <a:lnTo>
                  <a:pt x="1006068" y="411175"/>
                </a:lnTo>
                <a:lnTo>
                  <a:pt x="994943" y="365125"/>
                </a:lnTo>
                <a:lnTo>
                  <a:pt x="979741" y="320827"/>
                </a:lnTo>
                <a:lnTo>
                  <a:pt x="968730" y="296379"/>
                </a:lnTo>
                <a:lnTo>
                  <a:pt x="968730" y="479158"/>
                </a:lnTo>
                <a:lnTo>
                  <a:pt x="966343" y="527304"/>
                </a:lnTo>
                <a:lnTo>
                  <a:pt x="959358" y="574052"/>
                </a:lnTo>
                <a:lnTo>
                  <a:pt x="948004" y="619188"/>
                </a:lnTo>
                <a:lnTo>
                  <a:pt x="932497" y="662444"/>
                </a:lnTo>
                <a:lnTo>
                  <a:pt x="913079" y="703618"/>
                </a:lnTo>
                <a:lnTo>
                  <a:pt x="889977" y="742442"/>
                </a:lnTo>
                <a:lnTo>
                  <a:pt x="863434" y="778700"/>
                </a:lnTo>
                <a:lnTo>
                  <a:pt x="833678" y="812139"/>
                </a:lnTo>
                <a:lnTo>
                  <a:pt x="800938" y="842530"/>
                </a:lnTo>
                <a:lnTo>
                  <a:pt x="765441" y="869645"/>
                </a:lnTo>
                <a:lnTo>
                  <a:pt x="727417" y="893229"/>
                </a:lnTo>
                <a:lnTo>
                  <a:pt x="687108" y="913066"/>
                </a:lnTo>
                <a:lnTo>
                  <a:pt x="644740" y="928903"/>
                </a:lnTo>
                <a:lnTo>
                  <a:pt x="600544" y="940498"/>
                </a:lnTo>
                <a:lnTo>
                  <a:pt x="554761" y="947635"/>
                </a:lnTo>
                <a:lnTo>
                  <a:pt x="507606" y="950074"/>
                </a:lnTo>
                <a:lnTo>
                  <a:pt x="507606" y="1007059"/>
                </a:lnTo>
                <a:lnTo>
                  <a:pt x="460463" y="1004633"/>
                </a:lnTo>
                <a:lnTo>
                  <a:pt x="414680" y="997496"/>
                </a:lnTo>
                <a:lnTo>
                  <a:pt x="370484" y="985888"/>
                </a:lnTo>
                <a:lnTo>
                  <a:pt x="328117" y="970051"/>
                </a:lnTo>
                <a:lnTo>
                  <a:pt x="287807" y="950226"/>
                </a:lnTo>
                <a:lnTo>
                  <a:pt x="249796" y="926630"/>
                </a:lnTo>
                <a:lnTo>
                  <a:pt x="214299" y="899528"/>
                </a:lnTo>
                <a:lnTo>
                  <a:pt x="181546" y="869124"/>
                </a:lnTo>
                <a:lnTo>
                  <a:pt x="151790" y="835685"/>
                </a:lnTo>
                <a:lnTo>
                  <a:pt x="125247" y="799426"/>
                </a:lnTo>
                <a:lnTo>
                  <a:pt x="102146" y="760603"/>
                </a:lnTo>
                <a:lnTo>
                  <a:pt x="82727" y="719429"/>
                </a:lnTo>
                <a:lnTo>
                  <a:pt x="67221" y="676160"/>
                </a:lnTo>
                <a:lnTo>
                  <a:pt x="55854" y="631024"/>
                </a:lnTo>
                <a:lnTo>
                  <a:pt x="48869" y="584263"/>
                </a:lnTo>
                <a:lnTo>
                  <a:pt x="46494" y="536117"/>
                </a:lnTo>
                <a:lnTo>
                  <a:pt x="48869" y="487959"/>
                </a:lnTo>
                <a:lnTo>
                  <a:pt x="55854" y="441198"/>
                </a:lnTo>
                <a:lnTo>
                  <a:pt x="67221" y="396074"/>
                </a:lnTo>
                <a:lnTo>
                  <a:pt x="82727" y="352806"/>
                </a:lnTo>
                <a:lnTo>
                  <a:pt x="102146" y="311632"/>
                </a:lnTo>
                <a:lnTo>
                  <a:pt x="125247" y="272808"/>
                </a:lnTo>
                <a:lnTo>
                  <a:pt x="151790" y="236550"/>
                </a:lnTo>
                <a:lnTo>
                  <a:pt x="181546" y="203098"/>
                </a:lnTo>
                <a:lnTo>
                  <a:pt x="214299" y="172707"/>
                </a:lnTo>
                <a:lnTo>
                  <a:pt x="249796" y="145592"/>
                </a:lnTo>
                <a:lnTo>
                  <a:pt x="287807" y="122008"/>
                </a:lnTo>
                <a:lnTo>
                  <a:pt x="328117" y="102171"/>
                </a:lnTo>
                <a:lnTo>
                  <a:pt x="370484" y="86334"/>
                </a:lnTo>
                <a:lnTo>
                  <a:pt x="414680" y="74739"/>
                </a:lnTo>
                <a:lnTo>
                  <a:pt x="460463" y="67602"/>
                </a:lnTo>
                <a:lnTo>
                  <a:pt x="507606" y="65163"/>
                </a:lnTo>
                <a:lnTo>
                  <a:pt x="507606" y="8204"/>
                </a:lnTo>
                <a:lnTo>
                  <a:pt x="554761" y="10642"/>
                </a:lnTo>
                <a:lnTo>
                  <a:pt x="600544" y="17767"/>
                </a:lnTo>
                <a:lnTo>
                  <a:pt x="644740" y="29375"/>
                </a:lnTo>
                <a:lnTo>
                  <a:pt x="687108" y="45212"/>
                </a:lnTo>
                <a:lnTo>
                  <a:pt x="727417" y="65036"/>
                </a:lnTo>
                <a:lnTo>
                  <a:pt x="765441" y="88633"/>
                </a:lnTo>
                <a:lnTo>
                  <a:pt x="800938" y="115735"/>
                </a:lnTo>
                <a:lnTo>
                  <a:pt x="833678" y="146126"/>
                </a:lnTo>
                <a:lnTo>
                  <a:pt x="863434" y="179578"/>
                </a:lnTo>
                <a:lnTo>
                  <a:pt x="889977" y="215823"/>
                </a:lnTo>
                <a:lnTo>
                  <a:pt x="913079" y="254660"/>
                </a:lnTo>
                <a:lnTo>
                  <a:pt x="932497" y="295833"/>
                </a:lnTo>
                <a:lnTo>
                  <a:pt x="948004" y="339102"/>
                </a:lnTo>
                <a:lnTo>
                  <a:pt x="959358" y="384238"/>
                </a:lnTo>
                <a:lnTo>
                  <a:pt x="966343" y="430999"/>
                </a:lnTo>
                <a:lnTo>
                  <a:pt x="968730" y="479158"/>
                </a:lnTo>
                <a:lnTo>
                  <a:pt x="968730" y="296379"/>
                </a:lnTo>
                <a:lnTo>
                  <a:pt x="937945" y="238290"/>
                </a:lnTo>
                <a:lnTo>
                  <a:pt x="911783" y="200482"/>
                </a:lnTo>
                <a:lnTo>
                  <a:pt x="882383" y="165265"/>
                </a:lnTo>
                <a:lnTo>
                  <a:pt x="849972" y="132854"/>
                </a:lnTo>
                <a:lnTo>
                  <a:pt x="814755" y="103454"/>
                </a:lnTo>
                <a:lnTo>
                  <a:pt x="776947" y="77292"/>
                </a:lnTo>
                <a:lnTo>
                  <a:pt x="736765" y="54571"/>
                </a:lnTo>
                <a:lnTo>
                  <a:pt x="694410" y="35496"/>
                </a:lnTo>
                <a:lnTo>
                  <a:pt x="650113" y="20294"/>
                </a:lnTo>
                <a:lnTo>
                  <a:pt x="604062" y="9169"/>
                </a:lnTo>
                <a:lnTo>
                  <a:pt x="556501" y="2336"/>
                </a:lnTo>
                <a:lnTo>
                  <a:pt x="507606" y="12"/>
                </a:lnTo>
                <a:lnTo>
                  <a:pt x="458724" y="2324"/>
                </a:lnTo>
                <a:lnTo>
                  <a:pt x="411149" y="9156"/>
                </a:lnTo>
                <a:lnTo>
                  <a:pt x="365112" y="20281"/>
                </a:lnTo>
                <a:lnTo>
                  <a:pt x="320802" y="35483"/>
                </a:lnTo>
                <a:lnTo>
                  <a:pt x="278460" y="54559"/>
                </a:lnTo>
                <a:lnTo>
                  <a:pt x="238264" y="77279"/>
                </a:lnTo>
                <a:lnTo>
                  <a:pt x="200456" y="103441"/>
                </a:lnTo>
                <a:lnTo>
                  <a:pt x="165239" y="132842"/>
                </a:lnTo>
                <a:lnTo>
                  <a:pt x="132829" y="165252"/>
                </a:lnTo>
                <a:lnTo>
                  <a:pt x="103441" y="200469"/>
                </a:lnTo>
                <a:lnTo>
                  <a:pt x="77266" y="238277"/>
                </a:lnTo>
                <a:lnTo>
                  <a:pt x="54546" y="278460"/>
                </a:lnTo>
                <a:lnTo>
                  <a:pt x="35471" y="320814"/>
                </a:lnTo>
                <a:lnTo>
                  <a:pt x="20269" y="365112"/>
                </a:lnTo>
                <a:lnTo>
                  <a:pt x="9156" y="411162"/>
                </a:lnTo>
                <a:lnTo>
                  <a:pt x="2324" y="458724"/>
                </a:lnTo>
                <a:lnTo>
                  <a:pt x="0" y="507619"/>
                </a:lnTo>
                <a:lnTo>
                  <a:pt x="2324" y="556501"/>
                </a:lnTo>
                <a:lnTo>
                  <a:pt x="9156" y="604075"/>
                </a:lnTo>
                <a:lnTo>
                  <a:pt x="20269" y="650125"/>
                </a:lnTo>
                <a:lnTo>
                  <a:pt x="35471" y="694436"/>
                </a:lnTo>
                <a:lnTo>
                  <a:pt x="54546" y="736790"/>
                </a:lnTo>
                <a:lnTo>
                  <a:pt x="77266" y="776973"/>
                </a:lnTo>
                <a:lnTo>
                  <a:pt x="103441" y="814781"/>
                </a:lnTo>
                <a:lnTo>
                  <a:pt x="132829" y="849998"/>
                </a:lnTo>
                <a:lnTo>
                  <a:pt x="165239" y="882408"/>
                </a:lnTo>
                <a:lnTo>
                  <a:pt x="200456" y="911809"/>
                </a:lnTo>
                <a:lnTo>
                  <a:pt x="238264" y="937983"/>
                </a:lnTo>
                <a:lnTo>
                  <a:pt x="278460" y="960704"/>
                </a:lnTo>
                <a:lnTo>
                  <a:pt x="320802" y="979779"/>
                </a:lnTo>
                <a:lnTo>
                  <a:pt x="365112" y="994981"/>
                </a:lnTo>
                <a:lnTo>
                  <a:pt x="411149" y="1006094"/>
                </a:lnTo>
                <a:lnTo>
                  <a:pt x="458724" y="1012926"/>
                </a:lnTo>
                <a:lnTo>
                  <a:pt x="507606" y="1015250"/>
                </a:lnTo>
                <a:lnTo>
                  <a:pt x="556501" y="1012913"/>
                </a:lnTo>
                <a:lnTo>
                  <a:pt x="604062" y="1006081"/>
                </a:lnTo>
                <a:lnTo>
                  <a:pt x="650113" y="994956"/>
                </a:lnTo>
                <a:lnTo>
                  <a:pt x="694410" y="979754"/>
                </a:lnTo>
                <a:lnTo>
                  <a:pt x="736765" y="960678"/>
                </a:lnTo>
                <a:lnTo>
                  <a:pt x="776947" y="937958"/>
                </a:lnTo>
                <a:lnTo>
                  <a:pt x="814755" y="911796"/>
                </a:lnTo>
                <a:lnTo>
                  <a:pt x="849972" y="882396"/>
                </a:lnTo>
                <a:lnTo>
                  <a:pt x="882383" y="849985"/>
                </a:lnTo>
                <a:lnTo>
                  <a:pt x="911783" y="814768"/>
                </a:lnTo>
                <a:lnTo>
                  <a:pt x="937945" y="776960"/>
                </a:lnTo>
                <a:lnTo>
                  <a:pt x="960666" y="736777"/>
                </a:lnTo>
                <a:lnTo>
                  <a:pt x="979741" y="694423"/>
                </a:lnTo>
                <a:lnTo>
                  <a:pt x="994943" y="650125"/>
                </a:lnTo>
                <a:lnTo>
                  <a:pt x="1006068" y="604075"/>
                </a:lnTo>
                <a:lnTo>
                  <a:pt x="1012888" y="556514"/>
                </a:lnTo>
                <a:lnTo>
                  <a:pt x="1015212" y="507619"/>
                </a:lnTo>
                <a:close/>
              </a:path>
            </a:pathLst>
          </a:custGeom>
          <a:solidFill>
            <a:srgbClr val="010202"/>
          </a:solidFill>
        </p:spPr>
        <p:txBody>
          <a:bodyPr wrap="square" lIns="0" tIns="0" rIns="0" bIns="0" rtlCol="0"/>
          <a:lstStyle/>
          <a:p>
            <a:endParaRPr/>
          </a:p>
        </p:txBody>
      </p:sp>
      <p:sp>
        <p:nvSpPr>
          <p:cNvPr id="4" name="object 4"/>
          <p:cNvSpPr/>
          <p:nvPr/>
        </p:nvSpPr>
        <p:spPr>
          <a:xfrm>
            <a:off x="17873938" y="10396706"/>
            <a:ext cx="1227455" cy="135890"/>
          </a:xfrm>
          <a:custGeom>
            <a:avLst/>
            <a:gdLst/>
            <a:ahLst/>
            <a:cxnLst/>
            <a:rect l="l" t="t" r="r" b="b"/>
            <a:pathLst>
              <a:path w="1227455" h="135890">
                <a:moveTo>
                  <a:pt x="85212" y="3287"/>
                </a:moveTo>
                <a:lnTo>
                  <a:pt x="0" y="3287"/>
                </a:lnTo>
                <a:lnTo>
                  <a:pt x="0" y="132069"/>
                </a:lnTo>
                <a:lnTo>
                  <a:pt x="23884" y="132069"/>
                </a:lnTo>
                <a:lnTo>
                  <a:pt x="23884" y="77536"/>
                </a:lnTo>
                <a:lnTo>
                  <a:pt x="77704" y="77536"/>
                </a:lnTo>
                <a:lnTo>
                  <a:pt x="77704" y="56930"/>
                </a:lnTo>
                <a:lnTo>
                  <a:pt x="23884" y="56930"/>
                </a:lnTo>
                <a:lnTo>
                  <a:pt x="23884" y="24784"/>
                </a:lnTo>
                <a:lnTo>
                  <a:pt x="85212" y="24784"/>
                </a:lnTo>
                <a:lnTo>
                  <a:pt x="85212" y="3287"/>
                </a:lnTo>
                <a:close/>
              </a:path>
              <a:path w="1227455" h="135890">
                <a:moveTo>
                  <a:pt x="212035" y="3287"/>
                </a:moveTo>
                <a:lnTo>
                  <a:pt x="120446" y="3287"/>
                </a:lnTo>
                <a:lnTo>
                  <a:pt x="120446" y="132069"/>
                </a:lnTo>
                <a:lnTo>
                  <a:pt x="216569" y="132069"/>
                </a:lnTo>
                <a:lnTo>
                  <a:pt x="216569" y="110394"/>
                </a:lnTo>
                <a:lnTo>
                  <a:pt x="144152" y="110394"/>
                </a:lnTo>
                <a:lnTo>
                  <a:pt x="144152" y="75892"/>
                </a:lnTo>
                <a:lnTo>
                  <a:pt x="206203" y="75892"/>
                </a:lnTo>
                <a:lnTo>
                  <a:pt x="206203" y="55108"/>
                </a:lnTo>
                <a:lnTo>
                  <a:pt x="144152" y="55108"/>
                </a:lnTo>
                <a:lnTo>
                  <a:pt x="144152" y="24784"/>
                </a:lnTo>
                <a:lnTo>
                  <a:pt x="212035" y="24784"/>
                </a:lnTo>
                <a:lnTo>
                  <a:pt x="212035" y="3287"/>
                </a:lnTo>
                <a:close/>
              </a:path>
              <a:path w="1227455" h="135890">
                <a:moveTo>
                  <a:pt x="301603" y="3287"/>
                </a:moveTo>
                <a:lnTo>
                  <a:pt x="255479" y="3287"/>
                </a:lnTo>
                <a:lnTo>
                  <a:pt x="255479" y="132069"/>
                </a:lnTo>
                <a:lnTo>
                  <a:pt x="296713" y="132069"/>
                </a:lnTo>
                <a:lnTo>
                  <a:pt x="307766" y="131821"/>
                </a:lnTo>
                <a:lnTo>
                  <a:pt x="350264" y="114062"/>
                </a:lnTo>
                <a:lnTo>
                  <a:pt x="352516" y="110394"/>
                </a:lnTo>
                <a:lnTo>
                  <a:pt x="279551" y="110394"/>
                </a:lnTo>
                <a:lnTo>
                  <a:pt x="279551" y="25140"/>
                </a:lnTo>
                <a:lnTo>
                  <a:pt x="351549" y="25140"/>
                </a:lnTo>
                <a:lnTo>
                  <a:pt x="339769" y="13308"/>
                </a:lnTo>
                <a:lnTo>
                  <a:pt x="329690" y="7694"/>
                </a:lnTo>
                <a:lnTo>
                  <a:pt x="319818" y="4744"/>
                </a:lnTo>
                <a:lnTo>
                  <a:pt x="310380" y="3571"/>
                </a:lnTo>
                <a:lnTo>
                  <a:pt x="301603" y="3287"/>
                </a:lnTo>
                <a:close/>
              </a:path>
              <a:path w="1227455" h="135890">
                <a:moveTo>
                  <a:pt x="351549" y="25140"/>
                </a:moveTo>
                <a:lnTo>
                  <a:pt x="292315" y="25140"/>
                </a:lnTo>
                <a:lnTo>
                  <a:pt x="302415" y="25319"/>
                </a:lnTo>
                <a:lnTo>
                  <a:pt x="309319" y="25774"/>
                </a:lnTo>
                <a:lnTo>
                  <a:pt x="338493" y="58769"/>
                </a:lnTo>
                <a:lnTo>
                  <a:pt x="339057" y="68950"/>
                </a:lnTo>
                <a:lnTo>
                  <a:pt x="337369" y="85768"/>
                </a:lnTo>
                <a:lnTo>
                  <a:pt x="301406" y="110219"/>
                </a:lnTo>
                <a:lnTo>
                  <a:pt x="289781" y="110394"/>
                </a:lnTo>
                <a:lnTo>
                  <a:pt x="352516" y="110394"/>
                </a:lnTo>
                <a:lnTo>
                  <a:pt x="358473" y="100690"/>
                </a:lnTo>
                <a:lnTo>
                  <a:pt x="363120" y="85225"/>
                </a:lnTo>
                <a:lnTo>
                  <a:pt x="364585" y="68772"/>
                </a:lnTo>
                <a:lnTo>
                  <a:pt x="363735" y="56149"/>
                </a:lnTo>
                <a:lnTo>
                  <a:pt x="360250" y="41303"/>
                </a:lnTo>
                <a:lnTo>
                  <a:pt x="352729" y="26325"/>
                </a:lnTo>
                <a:lnTo>
                  <a:pt x="351549" y="25140"/>
                </a:lnTo>
                <a:close/>
              </a:path>
              <a:path w="1227455" h="135890">
                <a:moveTo>
                  <a:pt x="492110" y="3287"/>
                </a:moveTo>
                <a:lnTo>
                  <a:pt x="400532" y="3287"/>
                </a:lnTo>
                <a:lnTo>
                  <a:pt x="400532" y="132069"/>
                </a:lnTo>
                <a:lnTo>
                  <a:pt x="496686" y="132069"/>
                </a:lnTo>
                <a:lnTo>
                  <a:pt x="496686" y="110394"/>
                </a:lnTo>
                <a:lnTo>
                  <a:pt x="424238" y="110394"/>
                </a:lnTo>
                <a:lnTo>
                  <a:pt x="424238" y="75892"/>
                </a:lnTo>
                <a:lnTo>
                  <a:pt x="486288" y="75892"/>
                </a:lnTo>
                <a:lnTo>
                  <a:pt x="486288" y="55108"/>
                </a:lnTo>
                <a:lnTo>
                  <a:pt x="424238" y="55108"/>
                </a:lnTo>
                <a:lnTo>
                  <a:pt x="424238" y="24784"/>
                </a:lnTo>
                <a:lnTo>
                  <a:pt x="492110" y="24784"/>
                </a:lnTo>
                <a:lnTo>
                  <a:pt x="492110" y="3287"/>
                </a:lnTo>
                <a:close/>
              </a:path>
              <a:path w="1227455" h="135890">
                <a:moveTo>
                  <a:pt x="578443" y="3287"/>
                </a:moveTo>
                <a:lnTo>
                  <a:pt x="537397" y="3287"/>
                </a:lnTo>
                <a:lnTo>
                  <a:pt x="537397" y="132069"/>
                </a:lnTo>
                <a:lnTo>
                  <a:pt x="561281" y="132069"/>
                </a:lnTo>
                <a:lnTo>
                  <a:pt x="561281" y="84259"/>
                </a:lnTo>
                <a:lnTo>
                  <a:pt x="609783" y="84259"/>
                </a:lnTo>
                <a:lnTo>
                  <a:pt x="607300" y="79714"/>
                </a:lnTo>
                <a:lnTo>
                  <a:pt x="614337" y="76729"/>
                </a:lnTo>
                <a:lnTo>
                  <a:pt x="622702" y="70436"/>
                </a:lnTo>
                <a:lnTo>
                  <a:pt x="626718" y="64406"/>
                </a:lnTo>
                <a:lnTo>
                  <a:pt x="561281" y="64406"/>
                </a:lnTo>
                <a:lnTo>
                  <a:pt x="561281" y="24072"/>
                </a:lnTo>
                <a:lnTo>
                  <a:pt x="627760" y="24072"/>
                </a:lnTo>
                <a:lnTo>
                  <a:pt x="624029" y="18188"/>
                </a:lnTo>
                <a:lnTo>
                  <a:pt x="618431" y="12554"/>
                </a:lnTo>
                <a:lnTo>
                  <a:pt x="609825" y="7297"/>
                </a:lnTo>
                <a:lnTo>
                  <a:pt x="600632" y="4579"/>
                </a:lnTo>
                <a:lnTo>
                  <a:pt x="590341" y="3532"/>
                </a:lnTo>
                <a:lnTo>
                  <a:pt x="578443" y="3287"/>
                </a:lnTo>
                <a:close/>
              </a:path>
              <a:path w="1227455" h="135890">
                <a:moveTo>
                  <a:pt x="609783" y="84259"/>
                </a:moveTo>
                <a:lnTo>
                  <a:pt x="582840" y="84259"/>
                </a:lnTo>
                <a:lnTo>
                  <a:pt x="608379" y="132069"/>
                </a:lnTo>
                <a:lnTo>
                  <a:pt x="635907" y="132069"/>
                </a:lnTo>
                <a:lnTo>
                  <a:pt x="609783" y="84259"/>
                </a:lnTo>
                <a:close/>
              </a:path>
              <a:path w="1227455" h="135890">
                <a:moveTo>
                  <a:pt x="627760" y="24072"/>
                </a:moveTo>
                <a:lnTo>
                  <a:pt x="572432" y="24072"/>
                </a:lnTo>
                <a:lnTo>
                  <a:pt x="581712" y="24139"/>
                </a:lnTo>
                <a:lnTo>
                  <a:pt x="588626" y="24478"/>
                </a:lnTo>
                <a:lnTo>
                  <a:pt x="608156" y="44312"/>
                </a:lnTo>
                <a:lnTo>
                  <a:pt x="605407" y="55155"/>
                </a:lnTo>
                <a:lnTo>
                  <a:pt x="598863" y="61077"/>
                </a:lnTo>
                <a:lnTo>
                  <a:pt x="591326" y="63508"/>
                </a:lnTo>
                <a:lnTo>
                  <a:pt x="585552" y="64050"/>
                </a:lnTo>
                <a:lnTo>
                  <a:pt x="581018" y="64228"/>
                </a:lnTo>
                <a:lnTo>
                  <a:pt x="577909" y="64406"/>
                </a:lnTo>
                <a:lnTo>
                  <a:pt x="626718" y="64406"/>
                </a:lnTo>
                <a:lnTo>
                  <a:pt x="629698" y="59932"/>
                </a:lnTo>
                <a:lnTo>
                  <a:pt x="632629" y="44312"/>
                </a:lnTo>
                <a:lnTo>
                  <a:pt x="631537" y="33967"/>
                </a:lnTo>
                <a:lnTo>
                  <a:pt x="628534" y="25291"/>
                </a:lnTo>
                <a:lnTo>
                  <a:pt x="627760" y="24072"/>
                </a:lnTo>
                <a:close/>
              </a:path>
              <a:path w="1227455" h="135890">
                <a:moveTo>
                  <a:pt x="727171" y="3287"/>
                </a:moveTo>
                <a:lnTo>
                  <a:pt x="699821" y="3287"/>
                </a:lnTo>
                <a:lnTo>
                  <a:pt x="656367" y="132069"/>
                </a:lnTo>
                <a:lnTo>
                  <a:pt x="682125" y="132069"/>
                </a:lnTo>
                <a:lnTo>
                  <a:pt x="689591" y="106897"/>
                </a:lnTo>
                <a:lnTo>
                  <a:pt x="762536" y="106897"/>
                </a:lnTo>
                <a:lnTo>
                  <a:pt x="755381" y="85934"/>
                </a:lnTo>
                <a:lnTo>
                  <a:pt x="695957" y="85934"/>
                </a:lnTo>
                <a:lnTo>
                  <a:pt x="713831" y="26606"/>
                </a:lnTo>
                <a:lnTo>
                  <a:pt x="735130" y="26606"/>
                </a:lnTo>
                <a:lnTo>
                  <a:pt x="727171" y="3287"/>
                </a:lnTo>
                <a:close/>
              </a:path>
              <a:path w="1227455" h="135890">
                <a:moveTo>
                  <a:pt x="762536" y="106897"/>
                </a:moveTo>
                <a:lnTo>
                  <a:pt x="737935" y="106897"/>
                </a:lnTo>
                <a:lnTo>
                  <a:pt x="745411" y="132069"/>
                </a:lnTo>
                <a:lnTo>
                  <a:pt x="771128" y="132069"/>
                </a:lnTo>
                <a:lnTo>
                  <a:pt x="762536" y="106897"/>
                </a:lnTo>
                <a:close/>
              </a:path>
              <a:path w="1227455" h="135890">
                <a:moveTo>
                  <a:pt x="735130" y="26606"/>
                </a:moveTo>
                <a:lnTo>
                  <a:pt x="713831" y="26606"/>
                </a:lnTo>
                <a:lnTo>
                  <a:pt x="731537" y="85934"/>
                </a:lnTo>
                <a:lnTo>
                  <a:pt x="755381" y="85934"/>
                </a:lnTo>
                <a:lnTo>
                  <a:pt x="735130"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28" y="3256"/>
                </a:moveTo>
                <a:lnTo>
                  <a:pt x="904412" y="3256"/>
                </a:lnTo>
                <a:lnTo>
                  <a:pt x="904412" y="132069"/>
                </a:lnTo>
                <a:lnTo>
                  <a:pt x="928128" y="132069"/>
                </a:lnTo>
                <a:lnTo>
                  <a:pt x="928128" y="3256"/>
                </a:lnTo>
                <a:close/>
              </a:path>
              <a:path w="1227455" h="135890">
                <a:moveTo>
                  <a:pt x="1028293" y="0"/>
                </a:moveTo>
                <a:lnTo>
                  <a:pt x="1003772" y="5058"/>
                </a:lnTo>
                <a:lnTo>
                  <a:pt x="984168" y="19146"/>
                </a:lnTo>
                <a:lnTo>
                  <a:pt x="971170" y="40631"/>
                </a:lnTo>
                <a:lnTo>
                  <a:pt x="966462" y="67882"/>
                </a:lnTo>
                <a:lnTo>
                  <a:pt x="967342" y="80117"/>
                </a:lnTo>
                <a:lnTo>
                  <a:pt x="983593" y="115692"/>
                </a:lnTo>
                <a:lnTo>
                  <a:pt x="1027937" y="135357"/>
                </a:lnTo>
                <a:lnTo>
                  <a:pt x="1054325" y="129964"/>
                </a:lnTo>
                <a:lnTo>
                  <a:pt x="1073752" y="115335"/>
                </a:lnTo>
                <a:lnTo>
                  <a:pt x="1074991" y="113116"/>
                </a:lnTo>
                <a:lnTo>
                  <a:pt x="1028680" y="113116"/>
                </a:lnTo>
                <a:lnTo>
                  <a:pt x="1013811" y="109952"/>
                </a:lnTo>
                <a:lnTo>
                  <a:pt x="1001945" y="100817"/>
                </a:lnTo>
                <a:lnTo>
                  <a:pt x="994089" y="86245"/>
                </a:lnTo>
                <a:lnTo>
                  <a:pt x="991247" y="66772"/>
                </a:lnTo>
                <a:lnTo>
                  <a:pt x="993905" y="48464"/>
                </a:lnTo>
                <a:lnTo>
                  <a:pt x="1001407" y="34341"/>
                </a:lnTo>
                <a:lnTo>
                  <a:pt x="1013047" y="25249"/>
                </a:lnTo>
                <a:lnTo>
                  <a:pt x="1028115" y="22030"/>
                </a:lnTo>
                <a:lnTo>
                  <a:pt x="1074228" y="22030"/>
                </a:lnTo>
                <a:lnTo>
                  <a:pt x="1071189" y="17335"/>
                </a:lnTo>
                <a:lnTo>
                  <a:pt x="1051442" y="4386"/>
                </a:lnTo>
                <a:lnTo>
                  <a:pt x="1028293" y="0"/>
                </a:lnTo>
                <a:close/>
              </a:path>
              <a:path w="1227455" h="135890">
                <a:moveTo>
                  <a:pt x="1074228" y="22030"/>
                </a:moveTo>
                <a:lnTo>
                  <a:pt x="1028115" y="22030"/>
                </a:lnTo>
                <a:lnTo>
                  <a:pt x="1044808" y="26051"/>
                </a:lnTo>
                <a:lnTo>
                  <a:pt x="1056737" y="36784"/>
                </a:lnTo>
                <a:lnTo>
                  <a:pt x="1063804" y="52236"/>
                </a:lnTo>
                <a:lnTo>
                  <a:pt x="1065915" y="70416"/>
                </a:lnTo>
                <a:lnTo>
                  <a:pt x="1062126" y="90186"/>
                </a:lnTo>
                <a:lnTo>
                  <a:pt x="1053117" y="103409"/>
                </a:lnTo>
                <a:lnTo>
                  <a:pt x="1041198" y="110810"/>
                </a:lnTo>
                <a:lnTo>
                  <a:pt x="1028680" y="113116"/>
                </a:lnTo>
                <a:lnTo>
                  <a:pt x="1074991" y="113116"/>
                </a:lnTo>
                <a:lnTo>
                  <a:pt x="1085781" y="93793"/>
                </a:lnTo>
                <a:lnTo>
                  <a:pt x="1089977" y="67662"/>
                </a:lnTo>
                <a:lnTo>
                  <a:pt x="1084909" y="38533"/>
                </a:lnTo>
                <a:lnTo>
                  <a:pt x="1074228" y="22030"/>
                </a:lnTo>
                <a:close/>
              </a:path>
              <a:path w="1227455" h="135890">
                <a:moveTo>
                  <a:pt x="1149640" y="3287"/>
                </a:moveTo>
                <a:lnTo>
                  <a:pt x="1127965" y="3287"/>
                </a:lnTo>
                <a:lnTo>
                  <a:pt x="1127965" y="132069"/>
                </a:lnTo>
                <a:lnTo>
                  <a:pt x="1151462" y="132069"/>
                </a:lnTo>
                <a:lnTo>
                  <a:pt x="1150027" y="41768"/>
                </a:lnTo>
                <a:lnTo>
                  <a:pt x="1173723" y="41768"/>
                </a:lnTo>
                <a:lnTo>
                  <a:pt x="1149640" y="3287"/>
                </a:lnTo>
                <a:close/>
              </a:path>
              <a:path w="1227455" h="135890">
                <a:moveTo>
                  <a:pt x="1173723" y="41768"/>
                </a:moveTo>
                <a:lnTo>
                  <a:pt x="1150027" y="41768"/>
                </a:lnTo>
                <a:lnTo>
                  <a:pt x="1206423" y="132069"/>
                </a:lnTo>
                <a:lnTo>
                  <a:pt x="1227376" y="132069"/>
                </a:lnTo>
                <a:lnTo>
                  <a:pt x="1227376" y="94300"/>
                </a:lnTo>
                <a:lnTo>
                  <a:pt x="1206602" y="94300"/>
                </a:lnTo>
                <a:lnTo>
                  <a:pt x="1173723" y="41768"/>
                </a:lnTo>
                <a:close/>
              </a:path>
              <a:path w="1227455" h="135890">
                <a:moveTo>
                  <a:pt x="1227376" y="3287"/>
                </a:moveTo>
                <a:lnTo>
                  <a:pt x="1203670" y="3287"/>
                </a:lnTo>
                <a:lnTo>
                  <a:pt x="1206602" y="94300"/>
                </a:lnTo>
                <a:lnTo>
                  <a:pt x="1227376" y="94300"/>
                </a:lnTo>
                <a:lnTo>
                  <a:pt x="1227376" y="3287"/>
                </a:lnTo>
                <a:close/>
              </a:path>
            </a:pathLst>
          </a:custGeom>
          <a:solidFill>
            <a:srgbClr val="010202"/>
          </a:solidFill>
        </p:spPr>
        <p:txBody>
          <a:bodyPr wrap="square" lIns="0" tIns="0" rIns="0" bIns="0" rtlCol="0"/>
          <a:lstStyle/>
          <a:p>
            <a:endParaRPr/>
          </a:p>
        </p:txBody>
      </p:sp>
      <p:sp>
        <p:nvSpPr>
          <p:cNvPr id="5" name="object 5"/>
          <p:cNvSpPr/>
          <p:nvPr/>
        </p:nvSpPr>
        <p:spPr>
          <a:xfrm>
            <a:off x="17861336" y="10207575"/>
            <a:ext cx="1036955" cy="135890"/>
          </a:xfrm>
          <a:custGeom>
            <a:avLst/>
            <a:gdLst/>
            <a:ahLst/>
            <a:cxnLst/>
            <a:rect l="l" t="t" r="r" b="b"/>
            <a:pathLst>
              <a:path w="1036955" h="135890">
                <a:moveTo>
                  <a:pt x="24648" y="3287"/>
                </a:moveTo>
                <a:lnTo>
                  <a:pt x="0" y="3287"/>
                </a:lnTo>
                <a:lnTo>
                  <a:pt x="26826" y="132100"/>
                </a:lnTo>
                <a:lnTo>
                  <a:pt x="54940" y="132100"/>
                </a:lnTo>
                <a:lnTo>
                  <a:pt x="61303" y="101452"/>
                </a:lnTo>
                <a:lnTo>
                  <a:pt x="42166" y="101452"/>
                </a:lnTo>
                <a:lnTo>
                  <a:pt x="24648" y="3287"/>
                </a:lnTo>
                <a:close/>
              </a:path>
              <a:path w="1036955" h="135890">
                <a:moveTo>
                  <a:pt x="92830" y="42522"/>
                </a:moveTo>
                <a:lnTo>
                  <a:pt x="73537" y="42522"/>
                </a:lnTo>
                <a:lnTo>
                  <a:pt x="91588" y="132100"/>
                </a:lnTo>
                <a:lnTo>
                  <a:pt x="119703" y="132100"/>
                </a:lnTo>
                <a:lnTo>
                  <a:pt x="126432" y="101452"/>
                </a:lnTo>
                <a:lnTo>
                  <a:pt x="105106" y="101452"/>
                </a:lnTo>
                <a:lnTo>
                  <a:pt x="92830" y="42522"/>
                </a:lnTo>
                <a:close/>
              </a:path>
              <a:path w="1036955" h="135890">
                <a:moveTo>
                  <a:pt x="84657" y="3287"/>
                </a:moveTo>
                <a:lnTo>
                  <a:pt x="62228" y="3287"/>
                </a:lnTo>
                <a:lnTo>
                  <a:pt x="42166" y="101452"/>
                </a:lnTo>
                <a:lnTo>
                  <a:pt x="61303" y="101452"/>
                </a:lnTo>
                <a:lnTo>
                  <a:pt x="73537" y="42522"/>
                </a:lnTo>
                <a:lnTo>
                  <a:pt x="92830" y="42522"/>
                </a:lnTo>
                <a:lnTo>
                  <a:pt x="84657" y="3287"/>
                </a:lnTo>
                <a:close/>
              </a:path>
              <a:path w="1036955" h="135890">
                <a:moveTo>
                  <a:pt x="147985" y="3287"/>
                </a:moveTo>
                <a:lnTo>
                  <a:pt x="123169" y="3287"/>
                </a:lnTo>
                <a:lnTo>
                  <a:pt x="105106" y="101452"/>
                </a:lnTo>
                <a:lnTo>
                  <a:pt x="126432" y="101452"/>
                </a:lnTo>
                <a:lnTo>
                  <a:pt x="147985" y="3287"/>
                </a:lnTo>
                <a:close/>
              </a:path>
              <a:path w="1036955" h="135890">
                <a:moveTo>
                  <a:pt x="231417" y="0"/>
                </a:moveTo>
                <a:lnTo>
                  <a:pt x="206895" y="5062"/>
                </a:lnTo>
                <a:lnTo>
                  <a:pt x="187292" y="19156"/>
                </a:lnTo>
                <a:lnTo>
                  <a:pt x="174294" y="40640"/>
                </a:lnTo>
                <a:lnTo>
                  <a:pt x="169586" y="67872"/>
                </a:lnTo>
                <a:lnTo>
                  <a:pt x="170468" y="80117"/>
                </a:lnTo>
                <a:lnTo>
                  <a:pt x="186716" y="115692"/>
                </a:lnTo>
                <a:lnTo>
                  <a:pt x="231061" y="135388"/>
                </a:lnTo>
                <a:lnTo>
                  <a:pt x="257449" y="129995"/>
                </a:lnTo>
                <a:lnTo>
                  <a:pt x="276876" y="115366"/>
                </a:lnTo>
                <a:lnTo>
                  <a:pt x="278115" y="113148"/>
                </a:lnTo>
                <a:lnTo>
                  <a:pt x="231783" y="113148"/>
                </a:lnTo>
                <a:lnTo>
                  <a:pt x="216926" y="109985"/>
                </a:lnTo>
                <a:lnTo>
                  <a:pt x="205067" y="100847"/>
                </a:lnTo>
                <a:lnTo>
                  <a:pt x="197212" y="86264"/>
                </a:lnTo>
                <a:lnTo>
                  <a:pt x="194371" y="66762"/>
                </a:lnTo>
                <a:lnTo>
                  <a:pt x="197024" y="48464"/>
                </a:lnTo>
                <a:lnTo>
                  <a:pt x="204519" y="34356"/>
                </a:lnTo>
                <a:lnTo>
                  <a:pt x="216157" y="25275"/>
                </a:lnTo>
                <a:lnTo>
                  <a:pt x="231239" y="22062"/>
                </a:lnTo>
                <a:lnTo>
                  <a:pt x="277358" y="22062"/>
                </a:lnTo>
                <a:lnTo>
                  <a:pt x="274309" y="17351"/>
                </a:lnTo>
                <a:lnTo>
                  <a:pt x="254556" y="4391"/>
                </a:lnTo>
                <a:lnTo>
                  <a:pt x="231417" y="0"/>
                </a:lnTo>
                <a:close/>
              </a:path>
              <a:path w="1036955" h="135890">
                <a:moveTo>
                  <a:pt x="277358" y="22062"/>
                </a:moveTo>
                <a:lnTo>
                  <a:pt x="231239" y="22062"/>
                </a:lnTo>
                <a:lnTo>
                  <a:pt x="247932" y="26076"/>
                </a:lnTo>
                <a:lnTo>
                  <a:pt x="259862" y="36799"/>
                </a:lnTo>
                <a:lnTo>
                  <a:pt x="266933" y="52250"/>
                </a:lnTo>
                <a:lnTo>
                  <a:pt x="269049" y="70448"/>
                </a:lnTo>
                <a:lnTo>
                  <a:pt x="265246" y="90199"/>
                </a:lnTo>
                <a:lnTo>
                  <a:pt x="256235" y="103424"/>
                </a:lnTo>
                <a:lnTo>
                  <a:pt x="244314" y="110836"/>
                </a:lnTo>
                <a:lnTo>
                  <a:pt x="231783" y="113148"/>
                </a:lnTo>
                <a:lnTo>
                  <a:pt x="278115" y="113148"/>
                </a:lnTo>
                <a:lnTo>
                  <a:pt x="288905" y="93825"/>
                </a:lnTo>
                <a:lnTo>
                  <a:pt x="293101" y="67694"/>
                </a:lnTo>
                <a:lnTo>
                  <a:pt x="288037" y="38559"/>
                </a:lnTo>
                <a:lnTo>
                  <a:pt x="277358" y="22062"/>
                </a:lnTo>
                <a:close/>
              </a:path>
              <a:path w="1036955" h="135890">
                <a:moveTo>
                  <a:pt x="371936" y="3287"/>
                </a:moveTo>
                <a:lnTo>
                  <a:pt x="330869" y="3287"/>
                </a:lnTo>
                <a:lnTo>
                  <a:pt x="330869" y="132100"/>
                </a:lnTo>
                <a:lnTo>
                  <a:pt x="354764" y="132100"/>
                </a:lnTo>
                <a:lnTo>
                  <a:pt x="354764" y="84290"/>
                </a:lnTo>
                <a:lnTo>
                  <a:pt x="403267" y="84290"/>
                </a:lnTo>
                <a:lnTo>
                  <a:pt x="400783" y="79746"/>
                </a:lnTo>
                <a:lnTo>
                  <a:pt x="407824" y="76742"/>
                </a:lnTo>
                <a:lnTo>
                  <a:pt x="416188" y="70452"/>
                </a:lnTo>
                <a:lnTo>
                  <a:pt x="420217" y="64406"/>
                </a:lnTo>
                <a:lnTo>
                  <a:pt x="354764" y="64406"/>
                </a:lnTo>
                <a:lnTo>
                  <a:pt x="354764" y="24062"/>
                </a:lnTo>
                <a:lnTo>
                  <a:pt x="421225" y="24062"/>
                </a:lnTo>
                <a:lnTo>
                  <a:pt x="417503" y="18201"/>
                </a:lnTo>
                <a:lnTo>
                  <a:pt x="411903" y="12586"/>
                </a:lnTo>
                <a:lnTo>
                  <a:pt x="403305" y="7310"/>
                </a:lnTo>
                <a:lnTo>
                  <a:pt x="394118" y="4583"/>
                </a:lnTo>
                <a:lnTo>
                  <a:pt x="383832" y="3533"/>
                </a:lnTo>
                <a:lnTo>
                  <a:pt x="371936" y="3287"/>
                </a:lnTo>
                <a:close/>
              </a:path>
              <a:path w="1036955" h="135890">
                <a:moveTo>
                  <a:pt x="403267" y="84290"/>
                </a:moveTo>
                <a:lnTo>
                  <a:pt x="376334" y="84290"/>
                </a:lnTo>
                <a:lnTo>
                  <a:pt x="401862" y="132100"/>
                </a:lnTo>
                <a:lnTo>
                  <a:pt x="429400" y="132100"/>
                </a:lnTo>
                <a:lnTo>
                  <a:pt x="403267" y="84290"/>
                </a:lnTo>
                <a:close/>
              </a:path>
              <a:path w="1036955" h="135890">
                <a:moveTo>
                  <a:pt x="421225" y="24062"/>
                </a:moveTo>
                <a:lnTo>
                  <a:pt x="365926" y="24062"/>
                </a:lnTo>
                <a:lnTo>
                  <a:pt x="375199" y="24131"/>
                </a:lnTo>
                <a:lnTo>
                  <a:pt x="382110" y="24477"/>
                </a:lnTo>
                <a:lnTo>
                  <a:pt x="401638" y="44344"/>
                </a:lnTo>
                <a:lnTo>
                  <a:pt x="398891" y="55181"/>
                </a:lnTo>
                <a:lnTo>
                  <a:pt x="392351" y="61093"/>
                </a:lnTo>
                <a:lnTo>
                  <a:pt x="384818" y="63512"/>
                </a:lnTo>
                <a:lnTo>
                  <a:pt x="379046" y="64050"/>
                </a:lnTo>
                <a:lnTo>
                  <a:pt x="374512" y="64228"/>
                </a:lnTo>
                <a:lnTo>
                  <a:pt x="371391" y="64406"/>
                </a:lnTo>
                <a:lnTo>
                  <a:pt x="420217" y="64406"/>
                </a:lnTo>
                <a:lnTo>
                  <a:pt x="423182" y="59957"/>
                </a:lnTo>
                <a:lnTo>
                  <a:pt x="426112" y="44344"/>
                </a:lnTo>
                <a:lnTo>
                  <a:pt x="425018" y="33980"/>
                </a:lnTo>
                <a:lnTo>
                  <a:pt x="422012" y="25300"/>
                </a:lnTo>
                <a:lnTo>
                  <a:pt x="421225" y="24062"/>
                </a:lnTo>
                <a:close/>
              </a:path>
              <a:path w="1036955" h="135890">
                <a:moveTo>
                  <a:pt x="494738" y="3287"/>
                </a:moveTo>
                <a:lnTo>
                  <a:pt x="470844" y="3287"/>
                </a:lnTo>
                <a:lnTo>
                  <a:pt x="470844" y="132100"/>
                </a:lnTo>
                <a:lnTo>
                  <a:pt x="494738" y="132100"/>
                </a:lnTo>
                <a:lnTo>
                  <a:pt x="494738" y="95630"/>
                </a:lnTo>
                <a:lnTo>
                  <a:pt x="515732" y="71526"/>
                </a:lnTo>
                <a:lnTo>
                  <a:pt x="543574" y="71526"/>
                </a:lnTo>
                <a:lnTo>
                  <a:pt x="538452" y="62406"/>
                </a:lnTo>
                <a:lnTo>
                  <a:pt x="494738" y="62406"/>
                </a:lnTo>
                <a:lnTo>
                  <a:pt x="494738" y="3287"/>
                </a:lnTo>
                <a:close/>
              </a:path>
              <a:path w="1036955" h="135890">
                <a:moveTo>
                  <a:pt x="543574" y="71526"/>
                </a:moveTo>
                <a:lnTo>
                  <a:pt x="515732" y="71526"/>
                </a:lnTo>
                <a:lnTo>
                  <a:pt x="550025" y="132100"/>
                </a:lnTo>
                <a:lnTo>
                  <a:pt x="577594" y="132100"/>
                </a:lnTo>
                <a:lnTo>
                  <a:pt x="543574" y="71526"/>
                </a:lnTo>
                <a:close/>
              </a:path>
              <a:path w="1036955" h="135890">
                <a:moveTo>
                  <a:pt x="574841" y="3287"/>
                </a:moveTo>
                <a:lnTo>
                  <a:pt x="546370" y="3287"/>
                </a:lnTo>
                <a:lnTo>
                  <a:pt x="494738" y="62406"/>
                </a:lnTo>
                <a:lnTo>
                  <a:pt x="538452" y="62406"/>
                </a:lnTo>
                <a:lnTo>
                  <a:pt x="532507" y="51820"/>
                </a:lnTo>
                <a:lnTo>
                  <a:pt x="574841" y="3287"/>
                </a:lnTo>
                <a:close/>
              </a:path>
              <a:path w="1036955" h="135890">
                <a:moveTo>
                  <a:pt x="702229" y="3287"/>
                </a:moveTo>
                <a:lnTo>
                  <a:pt x="610630" y="3287"/>
                </a:lnTo>
                <a:lnTo>
                  <a:pt x="610630" y="132100"/>
                </a:lnTo>
                <a:lnTo>
                  <a:pt x="706763" y="132100"/>
                </a:lnTo>
                <a:lnTo>
                  <a:pt x="706763" y="110394"/>
                </a:lnTo>
                <a:lnTo>
                  <a:pt x="634357" y="110394"/>
                </a:lnTo>
                <a:lnTo>
                  <a:pt x="634357" y="75882"/>
                </a:lnTo>
                <a:lnTo>
                  <a:pt x="696355" y="75882"/>
                </a:lnTo>
                <a:lnTo>
                  <a:pt x="696355" y="55108"/>
                </a:lnTo>
                <a:lnTo>
                  <a:pt x="634357" y="55108"/>
                </a:lnTo>
                <a:lnTo>
                  <a:pt x="634357" y="24784"/>
                </a:lnTo>
                <a:lnTo>
                  <a:pt x="702229" y="24784"/>
                </a:lnTo>
                <a:lnTo>
                  <a:pt x="702229" y="3287"/>
                </a:lnTo>
                <a:close/>
              </a:path>
              <a:path w="1036955" h="135890">
                <a:moveTo>
                  <a:pt x="788520" y="3287"/>
                </a:moveTo>
                <a:lnTo>
                  <a:pt x="747495" y="3287"/>
                </a:lnTo>
                <a:lnTo>
                  <a:pt x="747495" y="132100"/>
                </a:lnTo>
                <a:lnTo>
                  <a:pt x="771379" y="132100"/>
                </a:lnTo>
                <a:lnTo>
                  <a:pt x="771379" y="84290"/>
                </a:lnTo>
                <a:lnTo>
                  <a:pt x="819864" y="84290"/>
                </a:lnTo>
                <a:lnTo>
                  <a:pt x="817378" y="79746"/>
                </a:lnTo>
                <a:lnTo>
                  <a:pt x="824418" y="76742"/>
                </a:lnTo>
                <a:lnTo>
                  <a:pt x="832790" y="70452"/>
                </a:lnTo>
                <a:lnTo>
                  <a:pt x="836824" y="64406"/>
                </a:lnTo>
                <a:lnTo>
                  <a:pt x="771379" y="64406"/>
                </a:lnTo>
                <a:lnTo>
                  <a:pt x="771379" y="24062"/>
                </a:lnTo>
                <a:lnTo>
                  <a:pt x="837829" y="24062"/>
                </a:lnTo>
                <a:lnTo>
                  <a:pt x="834101" y="18201"/>
                </a:lnTo>
                <a:lnTo>
                  <a:pt x="828498" y="12586"/>
                </a:lnTo>
                <a:lnTo>
                  <a:pt x="819898" y="7310"/>
                </a:lnTo>
                <a:lnTo>
                  <a:pt x="810708" y="4583"/>
                </a:lnTo>
                <a:lnTo>
                  <a:pt x="800418" y="3533"/>
                </a:lnTo>
                <a:lnTo>
                  <a:pt x="788520" y="3287"/>
                </a:lnTo>
                <a:close/>
              </a:path>
              <a:path w="1036955" h="135890">
                <a:moveTo>
                  <a:pt x="819864" y="84290"/>
                </a:moveTo>
                <a:lnTo>
                  <a:pt x="792918" y="84290"/>
                </a:lnTo>
                <a:lnTo>
                  <a:pt x="818498" y="132100"/>
                </a:lnTo>
                <a:lnTo>
                  <a:pt x="846026" y="132100"/>
                </a:lnTo>
                <a:lnTo>
                  <a:pt x="819864" y="84290"/>
                </a:lnTo>
                <a:close/>
              </a:path>
              <a:path w="1036955" h="135890">
                <a:moveTo>
                  <a:pt x="837829" y="24062"/>
                </a:moveTo>
                <a:lnTo>
                  <a:pt x="782510" y="24062"/>
                </a:lnTo>
                <a:lnTo>
                  <a:pt x="791793" y="24131"/>
                </a:lnTo>
                <a:lnTo>
                  <a:pt x="798715" y="24477"/>
                </a:lnTo>
                <a:lnTo>
                  <a:pt x="818254" y="44344"/>
                </a:lnTo>
                <a:lnTo>
                  <a:pt x="815507" y="55181"/>
                </a:lnTo>
                <a:lnTo>
                  <a:pt x="808968" y="61093"/>
                </a:lnTo>
                <a:lnTo>
                  <a:pt x="801438" y="63512"/>
                </a:lnTo>
                <a:lnTo>
                  <a:pt x="795672" y="64050"/>
                </a:lnTo>
                <a:lnTo>
                  <a:pt x="791096" y="64228"/>
                </a:lnTo>
                <a:lnTo>
                  <a:pt x="787976" y="64406"/>
                </a:lnTo>
                <a:lnTo>
                  <a:pt x="836824" y="64406"/>
                </a:lnTo>
                <a:lnTo>
                  <a:pt x="839793" y="59957"/>
                </a:lnTo>
                <a:lnTo>
                  <a:pt x="842728" y="44344"/>
                </a:lnTo>
                <a:lnTo>
                  <a:pt x="841631" y="33980"/>
                </a:lnTo>
                <a:lnTo>
                  <a:pt x="838617" y="25300"/>
                </a:lnTo>
                <a:lnTo>
                  <a:pt x="837829" y="24062"/>
                </a:lnTo>
                <a:close/>
              </a:path>
              <a:path w="1036955" h="135890">
                <a:moveTo>
                  <a:pt x="893480" y="93798"/>
                </a:moveTo>
                <a:lnTo>
                  <a:pt x="873209" y="108038"/>
                </a:lnTo>
                <a:lnTo>
                  <a:pt x="881305" y="118106"/>
                </a:lnTo>
                <a:lnTo>
                  <a:pt x="890317" y="125171"/>
                </a:lnTo>
                <a:lnTo>
                  <a:pt x="899122" y="129775"/>
                </a:lnTo>
                <a:lnTo>
                  <a:pt x="906600" y="132456"/>
                </a:lnTo>
                <a:lnTo>
                  <a:pt x="914432" y="134645"/>
                </a:lnTo>
                <a:lnTo>
                  <a:pt x="922485" y="135388"/>
                </a:lnTo>
                <a:lnTo>
                  <a:pt x="929594" y="135388"/>
                </a:lnTo>
                <a:lnTo>
                  <a:pt x="949703" y="133071"/>
                </a:lnTo>
                <a:lnTo>
                  <a:pt x="967225" y="125759"/>
                </a:lnTo>
                <a:lnTo>
                  <a:pt x="979207" y="113326"/>
                </a:lnTo>
                <a:lnTo>
                  <a:pt x="933427" y="113326"/>
                </a:lnTo>
                <a:lnTo>
                  <a:pt x="916137" y="110945"/>
                </a:lnTo>
                <a:lnTo>
                  <a:pt x="904403" y="105348"/>
                </a:lnTo>
                <a:lnTo>
                  <a:pt x="897194" y="98859"/>
                </a:lnTo>
                <a:lnTo>
                  <a:pt x="893480" y="93798"/>
                </a:lnTo>
                <a:close/>
              </a:path>
              <a:path w="1036955" h="135890">
                <a:moveTo>
                  <a:pt x="931071" y="0"/>
                </a:moveTo>
                <a:lnTo>
                  <a:pt x="910316" y="2834"/>
                </a:lnTo>
                <a:lnTo>
                  <a:pt x="894230" y="10901"/>
                </a:lnTo>
                <a:lnTo>
                  <a:pt x="883832" y="23549"/>
                </a:lnTo>
                <a:lnTo>
                  <a:pt x="880140" y="40124"/>
                </a:lnTo>
                <a:lnTo>
                  <a:pt x="882712" y="53733"/>
                </a:lnTo>
                <a:lnTo>
                  <a:pt x="909898" y="74280"/>
                </a:lnTo>
                <a:lnTo>
                  <a:pt x="918087" y="76280"/>
                </a:lnTo>
                <a:lnTo>
                  <a:pt x="933605" y="79568"/>
                </a:lnTo>
                <a:lnTo>
                  <a:pt x="945301" y="82290"/>
                </a:lnTo>
                <a:lnTo>
                  <a:pt x="945657" y="82468"/>
                </a:lnTo>
                <a:lnTo>
                  <a:pt x="948588" y="83578"/>
                </a:lnTo>
                <a:lnTo>
                  <a:pt x="952599" y="85222"/>
                </a:lnTo>
                <a:lnTo>
                  <a:pt x="958243" y="88154"/>
                </a:lnTo>
                <a:lnTo>
                  <a:pt x="958243" y="100740"/>
                </a:lnTo>
                <a:lnTo>
                  <a:pt x="956599" y="107316"/>
                </a:lnTo>
                <a:lnTo>
                  <a:pt x="947311" y="111148"/>
                </a:lnTo>
                <a:lnTo>
                  <a:pt x="942735" y="112970"/>
                </a:lnTo>
                <a:lnTo>
                  <a:pt x="938002" y="113326"/>
                </a:lnTo>
                <a:lnTo>
                  <a:pt x="979207" y="113326"/>
                </a:lnTo>
                <a:lnTo>
                  <a:pt x="979610" y="112908"/>
                </a:lnTo>
                <a:lnTo>
                  <a:pt x="984305" y="93976"/>
                </a:lnTo>
                <a:lnTo>
                  <a:pt x="980220" y="76869"/>
                </a:lnTo>
                <a:lnTo>
                  <a:pt x="942536" y="55642"/>
                </a:lnTo>
                <a:lnTo>
                  <a:pt x="920598" y="50938"/>
                </a:lnTo>
                <a:lnTo>
                  <a:pt x="912982" y="48342"/>
                </a:lnTo>
                <a:lnTo>
                  <a:pt x="907558" y="44103"/>
                </a:lnTo>
                <a:lnTo>
                  <a:pt x="905490" y="37402"/>
                </a:lnTo>
                <a:lnTo>
                  <a:pt x="907464" y="30788"/>
                </a:lnTo>
                <a:lnTo>
                  <a:pt x="912778" y="25855"/>
                </a:lnTo>
                <a:lnTo>
                  <a:pt x="920518" y="22771"/>
                </a:lnTo>
                <a:lnTo>
                  <a:pt x="929772" y="21706"/>
                </a:lnTo>
                <a:lnTo>
                  <a:pt x="979109" y="21706"/>
                </a:lnTo>
                <a:lnTo>
                  <a:pt x="974840" y="16764"/>
                </a:lnTo>
                <a:lnTo>
                  <a:pt x="963961" y="8383"/>
                </a:lnTo>
                <a:lnTo>
                  <a:pt x="949590" y="2328"/>
                </a:lnTo>
                <a:lnTo>
                  <a:pt x="931071" y="0"/>
                </a:lnTo>
                <a:close/>
              </a:path>
              <a:path w="1036955" h="135890">
                <a:moveTo>
                  <a:pt x="979109" y="21706"/>
                </a:moveTo>
                <a:lnTo>
                  <a:pt x="929772" y="21706"/>
                </a:lnTo>
                <a:lnTo>
                  <a:pt x="943086" y="23800"/>
                </a:lnTo>
                <a:lnTo>
                  <a:pt x="952580" y="28889"/>
                </a:lnTo>
                <a:lnTo>
                  <a:pt x="959024" y="35179"/>
                </a:lnTo>
                <a:lnTo>
                  <a:pt x="963185" y="40878"/>
                </a:lnTo>
                <a:lnTo>
                  <a:pt x="982881" y="26072"/>
                </a:lnTo>
                <a:lnTo>
                  <a:pt x="979109" y="21706"/>
                </a:lnTo>
                <a:close/>
              </a:path>
              <a:path w="1036955" h="135890">
                <a:moveTo>
                  <a:pt x="1036355" y="3287"/>
                </a:moveTo>
                <a:lnTo>
                  <a:pt x="1012639" y="3287"/>
                </a:lnTo>
                <a:lnTo>
                  <a:pt x="1012639" y="28648"/>
                </a:lnTo>
                <a:lnTo>
                  <a:pt x="1023769" y="28648"/>
                </a:lnTo>
                <a:lnTo>
                  <a:pt x="1023769" y="40878"/>
                </a:lnTo>
                <a:lnTo>
                  <a:pt x="1013927" y="43768"/>
                </a:lnTo>
                <a:lnTo>
                  <a:pt x="1013927" y="53464"/>
                </a:lnTo>
                <a:lnTo>
                  <a:pt x="1018461" y="53066"/>
                </a:lnTo>
                <a:lnTo>
                  <a:pt x="1026649" y="52176"/>
                </a:lnTo>
                <a:lnTo>
                  <a:pt x="1036355" y="40124"/>
                </a:lnTo>
                <a:lnTo>
                  <a:pt x="1036355" y="3287"/>
                </a:lnTo>
                <a:close/>
              </a:path>
            </a:pathLst>
          </a:custGeom>
          <a:solidFill>
            <a:srgbClr val="010202"/>
          </a:solidFill>
        </p:spPr>
        <p:txBody>
          <a:bodyPr wrap="square" lIns="0" tIns="0" rIns="0" bIns="0" rtlCol="0"/>
          <a:lstStyle/>
          <a:p>
            <a:endParaRPr/>
          </a:p>
        </p:txBody>
      </p:sp>
      <p:sp>
        <p:nvSpPr>
          <p:cNvPr id="6" name="object 6"/>
          <p:cNvSpPr/>
          <p:nvPr/>
        </p:nvSpPr>
        <p:spPr>
          <a:xfrm>
            <a:off x="17863339" y="10018455"/>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10" y="3287"/>
                </a:lnTo>
                <a:lnTo>
                  <a:pt x="133210" y="132100"/>
                </a:lnTo>
                <a:lnTo>
                  <a:pt x="157105" y="132100"/>
                </a:lnTo>
                <a:lnTo>
                  <a:pt x="157105" y="84290"/>
                </a:lnTo>
                <a:lnTo>
                  <a:pt x="205618" y="84290"/>
                </a:lnTo>
                <a:lnTo>
                  <a:pt x="203135" y="79746"/>
                </a:lnTo>
                <a:lnTo>
                  <a:pt x="210164" y="76742"/>
                </a:lnTo>
                <a:lnTo>
                  <a:pt x="218522" y="70452"/>
                </a:lnTo>
                <a:lnTo>
                  <a:pt x="222549" y="64406"/>
                </a:lnTo>
                <a:lnTo>
                  <a:pt x="157105" y="64406"/>
                </a:lnTo>
                <a:lnTo>
                  <a:pt x="157105" y="24062"/>
                </a:lnTo>
                <a:lnTo>
                  <a:pt x="223567" y="24062"/>
                </a:lnTo>
                <a:lnTo>
                  <a:pt x="219851" y="18201"/>
                </a:lnTo>
                <a:lnTo>
                  <a:pt x="214255" y="12586"/>
                </a:lnTo>
                <a:lnTo>
                  <a:pt x="205651" y="7310"/>
                </a:lnTo>
                <a:lnTo>
                  <a:pt x="196459" y="4583"/>
                </a:lnTo>
                <a:lnTo>
                  <a:pt x="186169"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7" y="24062"/>
                </a:moveTo>
                <a:lnTo>
                  <a:pt x="168256" y="24062"/>
                </a:lnTo>
                <a:lnTo>
                  <a:pt x="177536" y="24131"/>
                </a:lnTo>
                <a:lnTo>
                  <a:pt x="184449" y="24477"/>
                </a:lnTo>
                <a:lnTo>
                  <a:pt x="203980" y="44344"/>
                </a:lnTo>
                <a:lnTo>
                  <a:pt x="201233" y="55181"/>
                </a:lnTo>
                <a:lnTo>
                  <a:pt x="194693" y="61093"/>
                </a:lnTo>
                <a:lnTo>
                  <a:pt x="187159" y="63512"/>
                </a:lnTo>
                <a:lnTo>
                  <a:pt x="181387" y="64050"/>
                </a:lnTo>
                <a:lnTo>
                  <a:pt x="176842" y="64228"/>
                </a:lnTo>
                <a:lnTo>
                  <a:pt x="173732" y="64406"/>
                </a:lnTo>
                <a:lnTo>
                  <a:pt x="222549" y="64406"/>
                </a:lnTo>
                <a:lnTo>
                  <a:pt x="225513" y="59957"/>
                </a:lnTo>
                <a:lnTo>
                  <a:pt x="228443" y="44344"/>
                </a:lnTo>
                <a:lnTo>
                  <a:pt x="227352" y="33980"/>
                </a:lnTo>
                <a:lnTo>
                  <a:pt x="224353" y="25300"/>
                </a:lnTo>
                <a:lnTo>
                  <a:pt x="223567" y="24062"/>
                </a:lnTo>
                <a:close/>
              </a:path>
              <a:path w="1236344" h="135890">
                <a:moveTo>
                  <a:pt x="328471" y="3287"/>
                </a:moveTo>
                <a:lnTo>
                  <a:pt x="301111" y="3287"/>
                </a:lnTo>
                <a:lnTo>
                  <a:pt x="257667" y="132100"/>
                </a:lnTo>
                <a:lnTo>
                  <a:pt x="283415" y="132100"/>
                </a:lnTo>
                <a:lnTo>
                  <a:pt x="290881" y="106928"/>
                </a:lnTo>
                <a:lnTo>
                  <a:pt x="363838" y="106928"/>
                </a:lnTo>
                <a:lnTo>
                  <a:pt x="356685" y="85965"/>
                </a:lnTo>
                <a:lnTo>
                  <a:pt x="297257" y="85965"/>
                </a:lnTo>
                <a:lnTo>
                  <a:pt x="315131" y="26637"/>
                </a:lnTo>
                <a:lnTo>
                  <a:pt x="336439" y="26637"/>
                </a:lnTo>
                <a:lnTo>
                  <a:pt x="328471" y="3287"/>
                </a:lnTo>
                <a:close/>
              </a:path>
              <a:path w="1236344" h="135890">
                <a:moveTo>
                  <a:pt x="363838" y="106928"/>
                </a:moveTo>
                <a:lnTo>
                  <a:pt x="339235" y="106928"/>
                </a:lnTo>
                <a:lnTo>
                  <a:pt x="346711" y="132100"/>
                </a:lnTo>
                <a:lnTo>
                  <a:pt x="372428" y="132100"/>
                </a:lnTo>
                <a:lnTo>
                  <a:pt x="363838" y="106928"/>
                </a:lnTo>
                <a:close/>
              </a:path>
              <a:path w="1236344" h="135890">
                <a:moveTo>
                  <a:pt x="336439" y="26637"/>
                </a:moveTo>
                <a:lnTo>
                  <a:pt x="315131" y="26637"/>
                </a:lnTo>
                <a:lnTo>
                  <a:pt x="332827" y="85965"/>
                </a:lnTo>
                <a:lnTo>
                  <a:pt x="356685" y="85965"/>
                </a:lnTo>
                <a:lnTo>
                  <a:pt x="336439" y="26637"/>
                </a:lnTo>
                <a:close/>
              </a:path>
              <a:path w="1236344" h="135890">
                <a:moveTo>
                  <a:pt x="431002" y="3287"/>
                </a:moveTo>
                <a:lnTo>
                  <a:pt x="409327" y="3287"/>
                </a:lnTo>
                <a:lnTo>
                  <a:pt x="409327" y="132100"/>
                </a:lnTo>
                <a:lnTo>
                  <a:pt x="432834" y="132100"/>
                </a:lnTo>
                <a:lnTo>
                  <a:pt x="431400" y="41799"/>
                </a:lnTo>
                <a:lnTo>
                  <a:pt x="455094" y="41799"/>
                </a:lnTo>
                <a:lnTo>
                  <a:pt x="431002" y="3287"/>
                </a:lnTo>
                <a:close/>
              </a:path>
              <a:path w="1236344" h="135890">
                <a:moveTo>
                  <a:pt x="455094" y="41799"/>
                </a:moveTo>
                <a:lnTo>
                  <a:pt x="431400" y="41799"/>
                </a:lnTo>
                <a:lnTo>
                  <a:pt x="487786" y="132100"/>
                </a:lnTo>
                <a:lnTo>
                  <a:pt x="508759" y="132100"/>
                </a:lnTo>
                <a:lnTo>
                  <a:pt x="508759" y="94342"/>
                </a:lnTo>
                <a:lnTo>
                  <a:pt x="487964" y="94342"/>
                </a:lnTo>
                <a:lnTo>
                  <a:pt x="455094" y="41799"/>
                </a:lnTo>
                <a:close/>
              </a:path>
              <a:path w="1236344" h="135890">
                <a:moveTo>
                  <a:pt x="508759" y="3287"/>
                </a:moveTo>
                <a:lnTo>
                  <a:pt x="485042" y="3287"/>
                </a:lnTo>
                <a:lnTo>
                  <a:pt x="487964" y="94342"/>
                </a:lnTo>
                <a:lnTo>
                  <a:pt x="508759" y="94342"/>
                </a:lnTo>
                <a:lnTo>
                  <a:pt x="508759" y="3287"/>
                </a:lnTo>
                <a:close/>
              </a:path>
              <a:path w="1236344" h="135890">
                <a:moveTo>
                  <a:pt x="575731" y="93798"/>
                </a:moveTo>
                <a:lnTo>
                  <a:pt x="555490" y="108038"/>
                </a:lnTo>
                <a:lnTo>
                  <a:pt x="563568" y="118106"/>
                </a:lnTo>
                <a:lnTo>
                  <a:pt x="572571" y="125171"/>
                </a:lnTo>
                <a:lnTo>
                  <a:pt x="581373" y="129775"/>
                </a:lnTo>
                <a:lnTo>
                  <a:pt x="588851" y="132456"/>
                </a:lnTo>
                <a:lnTo>
                  <a:pt x="596725" y="134645"/>
                </a:lnTo>
                <a:lnTo>
                  <a:pt x="604735" y="135388"/>
                </a:lnTo>
                <a:lnTo>
                  <a:pt x="611845" y="135388"/>
                </a:lnTo>
                <a:lnTo>
                  <a:pt x="631960" y="133071"/>
                </a:lnTo>
                <a:lnTo>
                  <a:pt x="649497" y="125759"/>
                </a:lnTo>
                <a:lnTo>
                  <a:pt x="661492" y="113326"/>
                </a:lnTo>
                <a:lnTo>
                  <a:pt x="615719" y="113326"/>
                </a:lnTo>
                <a:lnTo>
                  <a:pt x="598423" y="110945"/>
                </a:lnTo>
                <a:lnTo>
                  <a:pt x="586682" y="105348"/>
                </a:lnTo>
                <a:lnTo>
                  <a:pt x="579462" y="98859"/>
                </a:lnTo>
                <a:lnTo>
                  <a:pt x="575731" y="93798"/>
                </a:lnTo>
                <a:close/>
              </a:path>
              <a:path w="1236344" h="135890">
                <a:moveTo>
                  <a:pt x="613321" y="0"/>
                </a:moveTo>
                <a:lnTo>
                  <a:pt x="592590" y="2834"/>
                </a:lnTo>
                <a:lnTo>
                  <a:pt x="576517" y="10901"/>
                </a:lnTo>
                <a:lnTo>
                  <a:pt x="566124" y="23549"/>
                </a:lnTo>
                <a:lnTo>
                  <a:pt x="562433" y="40124"/>
                </a:lnTo>
                <a:lnTo>
                  <a:pt x="564998" y="53733"/>
                </a:lnTo>
                <a:lnTo>
                  <a:pt x="592149" y="74280"/>
                </a:lnTo>
                <a:lnTo>
                  <a:pt x="600379" y="76280"/>
                </a:lnTo>
                <a:lnTo>
                  <a:pt x="615897" y="79568"/>
                </a:lnTo>
                <a:lnTo>
                  <a:pt x="627551" y="82290"/>
                </a:lnTo>
                <a:lnTo>
                  <a:pt x="627949" y="82468"/>
                </a:lnTo>
                <a:lnTo>
                  <a:pt x="630839" y="83578"/>
                </a:lnTo>
                <a:lnTo>
                  <a:pt x="634881" y="85222"/>
                </a:lnTo>
                <a:lnTo>
                  <a:pt x="640524" y="88154"/>
                </a:lnTo>
                <a:lnTo>
                  <a:pt x="640524" y="100740"/>
                </a:lnTo>
                <a:lnTo>
                  <a:pt x="638891" y="107316"/>
                </a:lnTo>
                <a:lnTo>
                  <a:pt x="629561" y="111148"/>
                </a:lnTo>
                <a:lnTo>
                  <a:pt x="625007" y="112970"/>
                </a:lnTo>
                <a:lnTo>
                  <a:pt x="620253" y="113326"/>
                </a:lnTo>
                <a:lnTo>
                  <a:pt x="661492" y="113326"/>
                </a:lnTo>
                <a:lnTo>
                  <a:pt x="661895" y="112908"/>
                </a:lnTo>
                <a:lnTo>
                  <a:pt x="666597" y="93976"/>
                </a:lnTo>
                <a:lnTo>
                  <a:pt x="662511" y="76867"/>
                </a:lnTo>
                <a:lnTo>
                  <a:pt x="624829" y="55642"/>
                </a:lnTo>
                <a:lnTo>
                  <a:pt x="602850" y="50938"/>
                </a:lnTo>
                <a:lnTo>
                  <a:pt x="595238" y="48342"/>
                </a:lnTo>
                <a:lnTo>
                  <a:pt x="589817" y="44103"/>
                </a:lnTo>
                <a:lnTo>
                  <a:pt x="587751" y="37402"/>
                </a:lnTo>
                <a:lnTo>
                  <a:pt x="589724" y="30788"/>
                </a:lnTo>
                <a:lnTo>
                  <a:pt x="595034" y="25855"/>
                </a:lnTo>
                <a:lnTo>
                  <a:pt x="602770" y="22771"/>
                </a:lnTo>
                <a:lnTo>
                  <a:pt x="612023" y="21706"/>
                </a:lnTo>
                <a:lnTo>
                  <a:pt x="661363" y="21706"/>
                </a:lnTo>
                <a:lnTo>
                  <a:pt x="657095" y="16759"/>
                </a:lnTo>
                <a:lnTo>
                  <a:pt x="646215" y="8379"/>
                </a:lnTo>
                <a:lnTo>
                  <a:pt x="631842" y="2327"/>
                </a:lnTo>
                <a:lnTo>
                  <a:pt x="613321" y="0"/>
                </a:lnTo>
                <a:close/>
              </a:path>
              <a:path w="1236344" h="135890">
                <a:moveTo>
                  <a:pt x="661363" y="21706"/>
                </a:moveTo>
                <a:lnTo>
                  <a:pt x="612023" y="21706"/>
                </a:lnTo>
                <a:lnTo>
                  <a:pt x="625336" y="23800"/>
                </a:lnTo>
                <a:lnTo>
                  <a:pt x="634831" y="28889"/>
                </a:lnTo>
                <a:lnTo>
                  <a:pt x="641275" y="35179"/>
                </a:lnTo>
                <a:lnTo>
                  <a:pt x="645435" y="40878"/>
                </a:lnTo>
                <a:lnTo>
                  <a:pt x="665131" y="26072"/>
                </a:lnTo>
                <a:lnTo>
                  <a:pt x="661363" y="21706"/>
                </a:lnTo>
                <a:close/>
              </a:path>
              <a:path w="1236344" h="135890">
                <a:moveTo>
                  <a:pt x="773714" y="3287"/>
                </a:moveTo>
                <a:lnTo>
                  <a:pt x="715705" y="3287"/>
                </a:lnTo>
                <a:lnTo>
                  <a:pt x="715705" y="132100"/>
                </a:lnTo>
                <a:lnTo>
                  <a:pt x="739956" y="132100"/>
                </a:lnTo>
                <a:lnTo>
                  <a:pt x="739956" y="88468"/>
                </a:lnTo>
                <a:lnTo>
                  <a:pt x="773358" y="88468"/>
                </a:lnTo>
                <a:lnTo>
                  <a:pt x="780468" y="86824"/>
                </a:lnTo>
                <a:lnTo>
                  <a:pt x="795019" y="80742"/>
                </a:lnTo>
                <a:lnTo>
                  <a:pt x="804602" y="71026"/>
                </a:lnTo>
                <a:lnTo>
                  <a:pt x="805658" y="68626"/>
                </a:lnTo>
                <a:lnTo>
                  <a:pt x="739956" y="68626"/>
                </a:lnTo>
                <a:lnTo>
                  <a:pt x="739956" y="23884"/>
                </a:lnTo>
                <a:lnTo>
                  <a:pt x="805192" y="23884"/>
                </a:lnTo>
                <a:lnTo>
                  <a:pt x="801072" y="17241"/>
                </a:lnTo>
                <a:lnTo>
                  <a:pt x="791260" y="9470"/>
                </a:lnTo>
                <a:lnTo>
                  <a:pt x="781222" y="5287"/>
                </a:lnTo>
                <a:lnTo>
                  <a:pt x="773714" y="3287"/>
                </a:lnTo>
                <a:close/>
              </a:path>
              <a:path w="1236344" h="135890">
                <a:moveTo>
                  <a:pt x="805192" y="23884"/>
                </a:moveTo>
                <a:lnTo>
                  <a:pt x="766060" y="23884"/>
                </a:lnTo>
                <a:lnTo>
                  <a:pt x="774458" y="24062"/>
                </a:lnTo>
                <a:lnTo>
                  <a:pt x="780549" y="29255"/>
                </a:lnTo>
                <a:lnTo>
                  <a:pt x="782688" y="31182"/>
                </a:lnTo>
                <a:lnTo>
                  <a:pt x="786876" y="36114"/>
                </a:lnTo>
                <a:lnTo>
                  <a:pt x="786835" y="46166"/>
                </a:lnTo>
                <a:lnTo>
                  <a:pt x="766782" y="68626"/>
                </a:lnTo>
                <a:lnTo>
                  <a:pt x="805658" y="68626"/>
                </a:lnTo>
                <a:lnTo>
                  <a:pt x="809872" y="59044"/>
                </a:lnTo>
                <a:lnTo>
                  <a:pt x="811483" y="46166"/>
                </a:lnTo>
                <a:lnTo>
                  <a:pt x="808524" y="29255"/>
                </a:lnTo>
                <a:lnTo>
                  <a:pt x="805192" y="23884"/>
                </a:lnTo>
                <a:close/>
              </a:path>
              <a:path w="1236344" h="135890">
                <a:moveTo>
                  <a:pt x="909323" y="0"/>
                </a:moveTo>
                <a:lnTo>
                  <a:pt x="884776" y="5062"/>
                </a:lnTo>
                <a:lnTo>
                  <a:pt x="865156" y="19156"/>
                </a:lnTo>
                <a:lnTo>
                  <a:pt x="852150" y="40640"/>
                </a:lnTo>
                <a:lnTo>
                  <a:pt x="847440" y="67872"/>
                </a:lnTo>
                <a:lnTo>
                  <a:pt x="848323" y="80117"/>
                </a:lnTo>
                <a:lnTo>
                  <a:pt x="864581" y="115692"/>
                </a:lnTo>
                <a:lnTo>
                  <a:pt x="908925" y="135388"/>
                </a:lnTo>
                <a:lnTo>
                  <a:pt x="935311" y="129995"/>
                </a:lnTo>
                <a:lnTo>
                  <a:pt x="954741" y="115366"/>
                </a:lnTo>
                <a:lnTo>
                  <a:pt x="955981" y="113148"/>
                </a:lnTo>
                <a:lnTo>
                  <a:pt x="909679" y="113148"/>
                </a:lnTo>
                <a:lnTo>
                  <a:pt x="894823" y="109985"/>
                </a:lnTo>
                <a:lnTo>
                  <a:pt x="882956" y="100847"/>
                </a:lnTo>
                <a:lnTo>
                  <a:pt x="875092" y="86264"/>
                </a:lnTo>
                <a:lnTo>
                  <a:pt x="872245" y="66762"/>
                </a:lnTo>
                <a:lnTo>
                  <a:pt x="874902" y="48464"/>
                </a:lnTo>
                <a:lnTo>
                  <a:pt x="882405" y="34356"/>
                </a:lnTo>
                <a:lnTo>
                  <a:pt x="894050" y="25275"/>
                </a:lnTo>
                <a:lnTo>
                  <a:pt x="909134" y="22062"/>
                </a:lnTo>
                <a:lnTo>
                  <a:pt x="955238" y="22062"/>
                </a:lnTo>
                <a:lnTo>
                  <a:pt x="952192" y="17351"/>
                </a:lnTo>
                <a:lnTo>
                  <a:pt x="932454" y="4391"/>
                </a:lnTo>
                <a:lnTo>
                  <a:pt x="909323" y="0"/>
                </a:lnTo>
                <a:close/>
              </a:path>
              <a:path w="1236344" h="135890">
                <a:moveTo>
                  <a:pt x="955238" y="22062"/>
                </a:moveTo>
                <a:lnTo>
                  <a:pt x="909134" y="22062"/>
                </a:lnTo>
                <a:lnTo>
                  <a:pt x="925815" y="26076"/>
                </a:lnTo>
                <a:lnTo>
                  <a:pt x="937737" y="36799"/>
                </a:lnTo>
                <a:lnTo>
                  <a:pt x="944799" y="52250"/>
                </a:lnTo>
                <a:lnTo>
                  <a:pt x="946903" y="70448"/>
                </a:lnTo>
                <a:lnTo>
                  <a:pt x="943118" y="90199"/>
                </a:lnTo>
                <a:lnTo>
                  <a:pt x="934110" y="103424"/>
                </a:lnTo>
                <a:lnTo>
                  <a:pt x="922192" y="110836"/>
                </a:lnTo>
                <a:lnTo>
                  <a:pt x="909679" y="113148"/>
                </a:lnTo>
                <a:lnTo>
                  <a:pt x="955981" y="113148"/>
                </a:lnTo>
                <a:lnTo>
                  <a:pt x="966777" y="93825"/>
                </a:lnTo>
                <a:lnTo>
                  <a:pt x="970975" y="67694"/>
                </a:lnTo>
                <a:lnTo>
                  <a:pt x="965908" y="38559"/>
                </a:lnTo>
                <a:lnTo>
                  <a:pt x="955238" y="22062"/>
                </a:lnTo>
                <a:close/>
              </a:path>
              <a:path w="1236344" h="135890">
                <a:moveTo>
                  <a:pt x="1055308" y="3287"/>
                </a:moveTo>
                <a:lnTo>
                  <a:pt x="1014241" y="3287"/>
                </a:lnTo>
                <a:lnTo>
                  <a:pt x="1014241" y="132100"/>
                </a:lnTo>
                <a:lnTo>
                  <a:pt x="1038135" y="132100"/>
                </a:lnTo>
                <a:lnTo>
                  <a:pt x="1038135" y="84290"/>
                </a:lnTo>
                <a:lnTo>
                  <a:pt x="1086610" y="84290"/>
                </a:lnTo>
                <a:lnTo>
                  <a:pt x="1084124" y="79746"/>
                </a:lnTo>
                <a:lnTo>
                  <a:pt x="1091163" y="76742"/>
                </a:lnTo>
                <a:lnTo>
                  <a:pt x="1099535" y="70452"/>
                </a:lnTo>
                <a:lnTo>
                  <a:pt x="1103570" y="64406"/>
                </a:lnTo>
                <a:lnTo>
                  <a:pt x="1038135" y="64406"/>
                </a:lnTo>
                <a:lnTo>
                  <a:pt x="1038135" y="24062"/>
                </a:lnTo>
                <a:lnTo>
                  <a:pt x="1104589" y="24062"/>
                </a:lnTo>
                <a:lnTo>
                  <a:pt x="1100864" y="18201"/>
                </a:lnTo>
                <a:lnTo>
                  <a:pt x="1095254" y="12586"/>
                </a:lnTo>
                <a:lnTo>
                  <a:pt x="1086655" y="7310"/>
                </a:lnTo>
                <a:lnTo>
                  <a:pt x="1077476" y="4583"/>
                </a:lnTo>
                <a:lnTo>
                  <a:pt x="1067199" y="3533"/>
                </a:lnTo>
                <a:lnTo>
                  <a:pt x="1055308" y="3287"/>
                </a:lnTo>
                <a:close/>
              </a:path>
              <a:path w="1236344" h="135890">
                <a:moveTo>
                  <a:pt x="1086610" y="84290"/>
                </a:moveTo>
                <a:lnTo>
                  <a:pt x="1059664" y="84290"/>
                </a:lnTo>
                <a:lnTo>
                  <a:pt x="1085233" y="132100"/>
                </a:lnTo>
                <a:lnTo>
                  <a:pt x="1112772" y="132100"/>
                </a:lnTo>
                <a:lnTo>
                  <a:pt x="1086610" y="84290"/>
                </a:lnTo>
                <a:close/>
              </a:path>
              <a:path w="1236344" h="135890">
                <a:moveTo>
                  <a:pt x="1104589" y="24062"/>
                </a:moveTo>
                <a:lnTo>
                  <a:pt x="1049256" y="24062"/>
                </a:lnTo>
                <a:lnTo>
                  <a:pt x="1058538" y="24131"/>
                </a:lnTo>
                <a:lnTo>
                  <a:pt x="1065461" y="24477"/>
                </a:lnTo>
                <a:lnTo>
                  <a:pt x="1085010" y="44344"/>
                </a:lnTo>
                <a:lnTo>
                  <a:pt x="1082262" y="55181"/>
                </a:lnTo>
                <a:lnTo>
                  <a:pt x="1075719" y="61093"/>
                </a:lnTo>
                <a:lnTo>
                  <a:pt x="1068185" y="63512"/>
                </a:lnTo>
                <a:lnTo>
                  <a:pt x="1062417" y="64050"/>
                </a:lnTo>
                <a:lnTo>
                  <a:pt x="1057842" y="64228"/>
                </a:lnTo>
                <a:lnTo>
                  <a:pt x="1054732" y="64406"/>
                </a:lnTo>
                <a:lnTo>
                  <a:pt x="1103570" y="64406"/>
                </a:lnTo>
                <a:lnTo>
                  <a:pt x="1106539" y="59957"/>
                </a:lnTo>
                <a:lnTo>
                  <a:pt x="1109474" y="44344"/>
                </a:lnTo>
                <a:lnTo>
                  <a:pt x="1108381" y="33980"/>
                </a:lnTo>
                <a:lnTo>
                  <a:pt x="1105376" y="25300"/>
                </a:lnTo>
                <a:lnTo>
                  <a:pt x="1104589" y="24062"/>
                </a:lnTo>
                <a:close/>
              </a:path>
              <a:path w="1236344" h="135890">
                <a:moveTo>
                  <a:pt x="1200539" y="25172"/>
                </a:moveTo>
                <a:lnTo>
                  <a:pt x="1176456" y="25172"/>
                </a:lnTo>
                <a:lnTo>
                  <a:pt x="1176456" y="132100"/>
                </a:lnTo>
                <a:lnTo>
                  <a:pt x="1200539" y="132100"/>
                </a:lnTo>
                <a:lnTo>
                  <a:pt x="1200539" y="25172"/>
                </a:lnTo>
                <a:close/>
              </a:path>
              <a:path w="1236344" h="135890">
                <a:moveTo>
                  <a:pt x="1236108" y="3287"/>
                </a:moveTo>
                <a:lnTo>
                  <a:pt x="1141630" y="3287"/>
                </a:lnTo>
                <a:lnTo>
                  <a:pt x="1141630" y="25172"/>
                </a:lnTo>
                <a:lnTo>
                  <a:pt x="1236108" y="25172"/>
                </a:lnTo>
                <a:lnTo>
                  <a:pt x="1236108" y="3287"/>
                </a:lnTo>
                <a:close/>
              </a:path>
            </a:pathLst>
          </a:custGeom>
          <a:solidFill>
            <a:srgbClr val="010202"/>
          </a:solidFill>
        </p:spPr>
        <p:txBody>
          <a:bodyPr wrap="square" lIns="0" tIns="0" rIns="0" bIns="0" rtlCol="0"/>
          <a:lstStyle/>
          <a:p>
            <a:endParaRPr/>
          </a:p>
        </p:txBody>
      </p:sp>
      <p:sp>
        <p:nvSpPr>
          <p:cNvPr id="7" name="object 7"/>
          <p:cNvSpPr/>
          <p:nvPr/>
        </p:nvSpPr>
        <p:spPr>
          <a:xfrm>
            <a:off x="17873749" y="9829344"/>
            <a:ext cx="1567180" cy="135890"/>
          </a:xfrm>
          <a:custGeom>
            <a:avLst/>
            <a:gdLst/>
            <a:ahLst/>
            <a:cxnLst/>
            <a:rect l="l" t="t" r="r" b="b"/>
            <a:pathLst>
              <a:path w="1567180" h="135890">
                <a:moveTo>
                  <a:pt x="23716" y="3298"/>
                </a:moveTo>
                <a:lnTo>
                  <a:pt x="0" y="3298"/>
                </a:lnTo>
                <a:lnTo>
                  <a:pt x="0" y="132111"/>
                </a:lnTo>
                <a:lnTo>
                  <a:pt x="23716" y="132111"/>
                </a:lnTo>
                <a:lnTo>
                  <a:pt x="23716" y="3298"/>
                </a:lnTo>
                <a:close/>
              </a:path>
              <a:path w="1567180" h="135890">
                <a:moveTo>
                  <a:pt x="97630" y="3298"/>
                </a:moveTo>
                <a:lnTo>
                  <a:pt x="75924" y="3298"/>
                </a:lnTo>
                <a:lnTo>
                  <a:pt x="75924" y="132111"/>
                </a:lnTo>
                <a:lnTo>
                  <a:pt x="99452" y="132111"/>
                </a:lnTo>
                <a:lnTo>
                  <a:pt x="97986" y="41768"/>
                </a:lnTo>
                <a:lnTo>
                  <a:pt x="121694" y="41768"/>
                </a:lnTo>
                <a:lnTo>
                  <a:pt x="97630" y="3298"/>
                </a:lnTo>
                <a:close/>
              </a:path>
              <a:path w="1567180" h="135890">
                <a:moveTo>
                  <a:pt x="121694" y="41768"/>
                </a:moveTo>
                <a:lnTo>
                  <a:pt x="97986" y="41768"/>
                </a:lnTo>
                <a:lnTo>
                  <a:pt x="154382" y="132111"/>
                </a:lnTo>
                <a:lnTo>
                  <a:pt x="175334" y="132111"/>
                </a:lnTo>
                <a:lnTo>
                  <a:pt x="175334" y="94311"/>
                </a:lnTo>
                <a:lnTo>
                  <a:pt x="154560" y="94311"/>
                </a:lnTo>
                <a:lnTo>
                  <a:pt x="121694" y="41768"/>
                </a:lnTo>
                <a:close/>
              </a:path>
              <a:path w="1567180" h="135890">
                <a:moveTo>
                  <a:pt x="175334" y="3298"/>
                </a:moveTo>
                <a:lnTo>
                  <a:pt x="151660" y="3298"/>
                </a:lnTo>
                <a:lnTo>
                  <a:pt x="154560" y="94311"/>
                </a:lnTo>
                <a:lnTo>
                  <a:pt x="175334" y="94311"/>
                </a:lnTo>
                <a:lnTo>
                  <a:pt x="175334" y="3298"/>
                </a:lnTo>
                <a:close/>
              </a:path>
              <a:path w="1567180" h="135890">
                <a:moveTo>
                  <a:pt x="267855" y="25140"/>
                </a:moveTo>
                <a:lnTo>
                  <a:pt x="243783" y="25140"/>
                </a:lnTo>
                <a:lnTo>
                  <a:pt x="243783" y="132111"/>
                </a:lnTo>
                <a:lnTo>
                  <a:pt x="267855" y="132111"/>
                </a:lnTo>
                <a:lnTo>
                  <a:pt x="267855" y="25140"/>
                </a:lnTo>
                <a:close/>
              </a:path>
              <a:path w="1567180" h="135890">
                <a:moveTo>
                  <a:pt x="303446" y="3298"/>
                </a:moveTo>
                <a:lnTo>
                  <a:pt x="208946" y="3298"/>
                </a:lnTo>
                <a:lnTo>
                  <a:pt x="208946" y="25140"/>
                </a:lnTo>
                <a:lnTo>
                  <a:pt x="303446" y="25140"/>
                </a:lnTo>
                <a:lnTo>
                  <a:pt x="303446" y="3298"/>
                </a:lnTo>
                <a:close/>
              </a:path>
              <a:path w="1567180" h="135890">
                <a:moveTo>
                  <a:pt x="427704" y="3298"/>
                </a:moveTo>
                <a:lnTo>
                  <a:pt x="336125" y="3298"/>
                </a:lnTo>
                <a:lnTo>
                  <a:pt x="336125" y="132111"/>
                </a:lnTo>
                <a:lnTo>
                  <a:pt x="432280" y="132111"/>
                </a:lnTo>
                <a:lnTo>
                  <a:pt x="432280" y="110405"/>
                </a:lnTo>
                <a:lnTo>
                  <a:pt x="359831" y="110405"/>
                </a:lnTo>
                <a:lnTo>
                  <a:pt x="359831" y="75892"/>
                </a:lnTo>
                <a:lnTo>
                  <a:pt x="421871" y="75892"/>
                </a:lnTo>
                <a:lnTo>
                  <a:pt x="421871" y="55108"/>
                </a:lnTo>
                <a:lnTo>
                  <a:pt x="359831" y="55108"/>
                </a:lnTo>
                <a:lnTo>
                  <a:pt x="359831" y="24784"/>
                </a:lnTo>
                <a:lnTo>
                  <a:pt x="427704" y="24784"/>
                </a:lnTo>
                <a:lnTo>
                  <a:pt x="427704" y="3298"/>
                </a:lnTo>
                <a:close/>
              </a:path>
              <a:path w="1567180" h="135890">
                <a:moveTo>
                  <a:pt x="514047" y="3298"/>
                </a:moveTo>
                <a:lnTo>
                  <a:pt x="472980" y="3298"/>
                </a:lnTo>
                <a:lnTo>
                  <a:pt x="472980" y="132111"/>
                </a:lnTo>
                <a:lnTo>
                  <a:pt x="496874" y="132111"/>
                </a:lnTo>
                <a:lnTo>
                  <a:pt x="496874" y="84290"/>
                </a:lnTo>
                <a:lnTo>
                  <a:pt x="545393" y="84290"/>
                </a:lnTo>
                <a:lnTo>
                  <a:pt x="542894" y="79714"/>
                </a:lnTo>
                <a:lnTo>
                  <a:pt x="549935" y="76729"/>
                </a:lnTo>
                <a:lnTo>
                  <a:pt x="558299" y="70436"/>
                </a:lnTo>
                <a:lnTo>
                  <a:pt x="562314" y="64406"/>
                </a:lnTo>
                <a:lnTo>
                  <a:pt x="496874" y="64406"/>
                </a:lnTo>
                <a:lnTo>
                  <a:pt x="496874" y="24072"/>
                </a:lnTo>
                <a:lnTo>
                  <a:pt x="563347" y="24072"/>
                </a:lnTo>
                <a:lnTo>
                  <a:pt x="559622" y="18210"/>
                </a:lnTo>
                <a:lnTo>
                  <a:pt x="554025" y="12596"/>
                </a:lnTo>
                <a:lnTo>
                  <a:pt x="545421" y="7321"/>
                </a:lnTo>
                <a:lnTo>
                  <a:pt x="536231" y="4594"/>
                </a:lnTo>
                <a:lnTo>
                  <a:pt x="525943" y="3543"/>
                </a:lnTo>
                <a:lnTo>
                  <a:pt x="514047" y="3298"/>
                </a:lnTo>
                <a:close/>
              </a:path>
              <a:path w="1567180" h="135890">
                <a:moveTo>
                  <a:pt x="545393" y="84290"/>
                </a:moveTo>
                <a:lnTo>
                  <a:pt x="518444" y="84290"/>
                </a:lnTo>
                <a:lnTo>
                  <a:pt x="543972" y="132111"/>
                </a:lnTo>
                <a:lnTo>
                  <a:pt x="571511" y="132111"/>
                </a:lnTo>
                <a:lnTo>
                  <a:pt x="545393" y="84290"/>
                </a:lnTo>
                <a:close/>
              </a:path>
              <a:path w="1567180" h="135890">
                <a:moveTo>
                  <a:pt x="563347" y="24072"/>
                </a:moveTo>
                <a:lnTo>
                  <a:pt x="508036" y="24072"/>
                </a:lnTo>
                <a:lnTo>
                  <a:pt x="517310" y="24140"/>
                </a:lnTo>
                <a:lnTo>
                  <a:pt x="524220" y="24479"/>
                </a:lnTo>
                <a:lnTo>
                  <a:pt x="543749" y="44312"/>
                </a:lnTo>
                <a:lnTo>
                  <a:pt x="541002" y="55155"/>
                </a:lnTo>
                <a:lnTo>
                  <a:pt x="534462" y="61077"/>
                </a:lnTo>
                <a:lnTo>
                  <a:pt x="526929" y="63508"/>
                </a:lnTo>
                <a:lnTo>
                  <a:pt x="521156" y="64050"/>
                </a:lnTo>
                <a:lnTo>
                  <a:pt x="516612" y="64228"/>
                </a:lnTo>
                <a:lnTo>
                  <a:pt x="513513" y="64406"/>
                </a:lnTo>
                <a:lnTo>
                  <a:pt x="562314" y="64406"/>
                </a:lnTo>
                <a:lnTo>
                  <a:pt x="565293" y="59932"/>
                </a:lnTo>
                <a:lnTo>
                  <a:pt x="568223" y="44312"/>
                </a:lnTo>
                <a:lnTo>
                  <a:pt x="567131" y="33969"/>
                </a:lnTo>
                <a:lnTo>
                  <a:pt x="564124" y="25296"/>
                </a:lnTo>
                <a:lnTo>
                  <a:pt x="563347" y="24072"/>
                </a:lnTo>
                <a:close/>
              </a:path>
              <a:path w="1567180" h="135890">
                <a:moveTo>
                  <a:pt x="635017" y="3298"/>
                </a:moveTo>
                <a:lnTo>
                  <a:pt x="613321" y="3298"/>
                </a:lnTo>
                <a:lnTo>
                  <a:pt x="613321" y="132111"/>
                </a:lnTo>
                <a:lnTo>
                  <a:pt x="636849" y="132111"/>
                </a:lnTo>
                <a:lnTo>
                  <a:pt x="635373" y="41768"/>
                </a:lnTo>
                <a:lnTo>
                  <a:pt x="659085" y="41768"/>
                </a:lnTo>
                <a:lnTo>
                  <a:pt x="635017" y="3298"/>
                </a:lnTo>
                <a:close/>
              </a:path>
              <a:path w="1567180" h="135890">
                <a:moveTo>
                  <a:pt x="659085" y="41768"/>
                </a:moveTo>
                <a:lnTo>
                  <a:pt x="635373" y="41768"/>
                </a:lnTo>
                <a:lnTo>
                  <a:pt x="691779" y="132111"/>
                </a:lnTo>
                <a:lnTo>
                  <a:pt x="712774" y="132111"/>
                </a:lnTo>
                <a:lnTo>
                  <a:pt x="712774" y="94311"/>
                </a:lnTo>
                <a:lnTo>
                  <a:pt x="691957" y="94311"/>
                </a:lnTo>
                <a:lnTo>
                  <a:pt x="659085" y="41768"/>
                </a:lnTo>
                <a:close/>
              </a:path>
              <a:path w="1567180" h="135890">
                <a:moveTo>
                  <a:pt x="712774" y="3298"/>
                </a:moveTo>
                <a:lnTo>
                  <a:pt x="689057" y="3298"/>
                </a:lnTo>
                <a:lnTo>
                  <a:pt x="691957" y="94311"/>
                </a:lnTo>
                <a:lnTo>
                  <a:pt x="712774" y="94311"/>
                </a:lnTo>
                <a:lnTo>
                  <a:pt x="712774" y="3298"/>
                </a:lnTo>
                <a:close/>
              </a:path>
              <a:path w="1567180" h="135890">
                <a:moveTo>
                  <a:pt x="814226" y="3298"/>
                </a:moveTo>
                <a:lnTo>
                  <a:pt x="786876" y="3298"/>
                </a:lnTo>
                <a:lnTo>
                  <a:pt x="743411" y="132111"/>
                </a:lnTo>
                <a:lnTo>
                  <a:pt x="769159" y="132111"/>
                </a:lnTo>
                <a:lnTo>
                  <a:pt x="776646" y="106897"/>
                </a:lnTo>
                <a:lnTo>
                  <a:pt x="849579" y="106897"/>
                </a:lnTo>
                <a:lnTo>
                  <a:pt x="842425" y="85934"/>
                </a:lnTo>
                <a:lnTo>
                  <a:pt x="783044" y="85934"/>
                </a:lnTo>
                <a:lnTo>
                  <a:pt x="800886" y="26606"/>
                </a:lnTo>
                <a:lnTo>
                  <a:pt x="822180" y="26606"/>
                </a:lnTo>
                <a:lnTo>
                  <a:pt x="814226" y="3298"/>
                </a:lnTo>
                <a:close/>
              </a:path>
              <a:path w="1567180" h="135890">
                <a:moveTo>
                  <a:pt x="849579" y="106897"/>
                </a:moveTo>
                <a:lnTo>
                  <a:pt x="824990" y="106897"/>
                </a:lnTo>
                <a:lnTo>
                  <a:pt x="832456" y="132111"/>
                </a:lnTo>
                <a:lnTo>
                  <a:pt x="858183" y="132111"/>
                </a:lnTo>
                <a:lnTo>
                  <a:pt x="849579" y="106897"/>
                </a:lnTo>
                <a:close/>
              </a:path>
              <a:path w="1567180" h="135890">
                <a:moveTo>
                  <a:pt x="822180" y="26606"/>
                </a:moveTo>
                <a:lnTo>
                  <a:pt x="800886" y="26606"/>
                </a:lnTo>
                <a:lnTo>
                  <a:pt x="818592" y="85934"/>
                </a:lnTo>
                <a:lnTo>
                  <a:pt x="842425" y="85934"/>
                </a:lnTo>
                <a:lnTo>
                  <a:pt x="822180" y="26606"/>
                </a:lnTo>
                <a:close/>
              </a:path>
              <a:path w="1567180" h="135890">
                <a:moveTo>
                  <a:pt x="922841" y="25140"/>
                </a:moveTo>
                <a:lnTo>
                  <a:pt x="898768" y="25140"/>
                </a:lnTo>
                <a:lnTo>
                  <a:pt x="898768" y="132111"/>
                </a:lnTo>
                <a:lnTo>
                  <a:pt x="922841" y="132111"/>
                </a:lnTo>
                <a:lnTo>
                  <a:pt x="922841" y="25140"/>
                </a:lnTo>
                <a:close/>
              </a:path>
              <a:path w="1567180" h="135890">
                <a:moveTo>
                  <a:pt x="958421" y="3298"/>
                </a:moveTo>
                <a:lnTo>
                  <a:pt x="863900" y="3298"/>
                </a:lnTo>
                <a:lnTo>
                  <a:pt x="863900" y="25140"/>
                </a:lnTo>
                <a:lnTo>
                  <a:pt x="958421" y="25140"/>
                </a:lnTo>
                <a:lnTo>
                  <a:pt x="958421" y="3298"/>
                </a:lnTo>
                <a:close/>
              </a:path>
              <a:path w="1567180" h="135890">
                <a:moveTo>
                  <a:pt x="1015162" y="3298"/>
                </a:moveTo>
                <a:lnTo>
                  <a:pt x="991456" y="3298"/>
                </a:lnTo>
                <a:lnTo>
                  <a:pt x="991456" y="132111"/>
                </a:lnTo>
                <a:lnTo>
                  <a:pt x="1015162" y="132111"/>
                </a:lnTo>
                <a:lnTo>
                  <a:pt x="1015162" y="3298"/>
                </a:lnTo>
                <a:close/>
              </a:path>
              <a:path w="1567180" h="135890">
                <a:moveTo>
                  <a:pt x="1115348" y="0"/>
                </a:moveTo>
                <a:lnTo>
                  <a:pt x="1090821" y="5059"/>
                </a:lnTo>
                <a:lnTo>
                  <a:pt x="1071214" y="19149"/>
                </a:lnTo>
                <a:lnTo>
                  <a:pt x="1058214" y="40635"/>
                </a:lnTo>
                <a:lnTo>
                  <a:pt x="1053507" y="67882"/>
                </a:lnTo>
                <a:lnTo>
                  <a:pt x="1054387" y="80123"/>
                </a:lnTo>
                <a:lnTo>
                  <a:pt x="1070648" y="115692"/>
                </a:lnTo>
                <a:lnTo>
                  <a:pt x="1114992" y="135367"/>
                </a:lnTo>
                <a:lnTo>
                  <a:pt x="1141371" y="129979"/>
                </a:lnTo>
                <a:lnTo>
                  <a:pt x="1160799" y="115361"/>
                </a:lnTo>
                <a:lnTo>
                  <a:pt x="1162054" y="113116"/>
                </a:lnTo>
                <a:lnTo>
                  <a:pt x="1115735" y="113116"/>
                </a:lnTo>
                <a:lnTo>
                  <a:pt x="1100863" y="109958"/>
                </a:lnTo>
                <a:lnTo>
                  <a:pt x="1088990" y="100833"/>
                </a:lnTo>
                <a:lnTo>
                  <a:pt x="1081126" y="86263"/>
                </a:lnTo>
                <a:lnTo>
                  <a:pt x="1078281" y="66772"/>
                </a:lnTo>
                <a:lnTo>
                  <a:pt x="1080941" y="48471"/>
                </a:lnTo>
                <a:lnTo>
                  <a:pt x="1088448" y="34362"/>
                </a:lnTo>
                <a:lnTo>
                  <a:pt x="1100094" y="25284"/>
                </a:lnTo>
                <a:lnTo>
                  <a:pt x="1115170" y="22072"/>
                </a:lnTo>
                <a:lnTo>
                  <a:pt x="1161291" y="22072"/>
                </a:lnTo>
                <a:lnTo>
                  <a:pt x="1158240" y="17356"/>
                </a:lnTo>
                <a:lnTo>
                  <a:pt x="1138493" y="4393"/>
                </a:lnTo>
                <a:lnTo>
                  <a:pt x="1115348" y="0"/>
                </a:lnTo>
                <a:close/>
              </a:path>
              <a:path w="1567180" h="135890">
                <a:moveTo>
                  <a:pt x="1161291" y="22072"/>
                </a:moveTo>
                <a:lnTo>
                  <a:pt x="1115170" y="22072"/>
                </a:lnTo>
                <a:lnTo>
                  <a:pt x="1131859" y="26086"/>
                </a:lnTo>
                <a:lnTo>
                  <a:pt x="1143787" y="36805"/>
                </a:lnTo>
                <a:lnTo>
                  <a:pt x="1150854" y="52243"/>
                </a:lnTo>
                <a:lnTo>
                  <a:pt x="1152959" y="70416"/>
                </a:lnTo>
                <a:lnTo>
                  <a:pt x="1149175" y="90186"/>
                </a:lnTo>
                <a:lnTo>
                  <a:pt x="1140166" y="103409"/>
                </a:lnTo>
                <a:lnTo>
                  <a:pt x="1128248" y="110810"/>
                </a:lnTo>
                <a:lnTo>
                  <a:pt x="1115735" y="113116"/>
                </a:lnTo>
                <a:lnTo>
                  <a:pt x="1162054" y="113116"/>
                </a:lnTo>
                <a:lnTo>
                  <a:pt x="1172833" y="93830"/>
                </a:lnTo>
                <a:lnTo>
                  <a:pt x="1177032" y="67704"/>
                </a:lnTo>
                <a:lnTo>
                  <a:pt x="1171963" y="38568"/>
                </a:lnTo>
                <a:lnTo>
                  <a:pt x="1161291" y="22072"/>
                </a:lnTo>
                <a:close/>
              </a:path>
              <a:path w="1567180" h="135890">
                <a:moveTo>
                  <a:pt x="1236674" y="3298"/>
                </a:moveTo>
                <a:lnTo>
                  <a:pt x="1215010" y="3298"/>
                </a:lnTo>
                <a:lnTo>
                  <a:pt x="1215010" y="132111"/>
                </a:lnTo>
                <a:lnTo>
                  <a:pt x="1238506" y="132111"/>
                </a:lnTo>
                <a:lnTo>
                  <a:pt x="1237072" y="41768"/>
                </a:lnTo>
                <a:lnTo>
                  <a:pt x="1260760" y="41768"/>
                </a:lnTo>
                <a:lnTo>
                  <a:pt x="1236674" y="3298"/>
                </a:lnTo>
                <a:close/>
              </a:path>
              <a:path w="1567180" h="135890">
                <a:moveTo>
                  <a:pt x="1260760" y="41768"/>
                </a:moveTo>
                <a:lnTo>
                  <a:pt x="1237072" y="41768"/>
                </a:lnTo>
                <a:lnTo>
                  <a:pt x="1293478" y="132111"/>
                </a:lnTo>
                <a:lnTo>
                  <a:pt x="1314431" y="132111"/>
                </a:lnTo>
                <a:lnTo>
                  <a:pt x="1314431" y="94311"/>
                </a:lnTo>
                <a:lnTo>
                  <a:pt x="1293656" y="94311"/>
                </a:lnTo>
                <a:lnTo>
                  <a:pt x="1260760" y="41768"/>
                </a:lnTo>
                <a:close/>
              </a:path>
              <a:path w="1567180" h="135890">
                <a:moveTo>
                  <a:pt x="1314431" y="3298"/>
                </a:moveTo>
                <a:lnTo>
                  <a:pt x="1290725" y="3298"/>
                </a:lnTo>
                <a:lnTo>
                  <a:pt x="1293656" y="94311"/>
                </a:lnTo>
                <a:lnTo>
                  <a:pt x="1314431" y="94311"/>
                </a:lnTo>
                <a:lnTo>
                  <a:pt x="1314431" y="3298"/>
                </a:lnTo>
                <a:close/>
              </a:path>
              <a:path w="1567180" h="135890">
                <a:moveTo>
                  <a:pt x="1415883" y="3298"/>
                </a:moveTo>
                <a:lnTo>
                  <a:pt x="1388533" y="3298"/>
                </a:lnTo>
                <a:lnTo>
                  <a:pt x="1345110" y="132111"/>
                </a:lnTo>
                <a:lnTo>
                  <a:pt x="1370816" y="132111"/>
                </a:lnTo>
                <a:lnTo>
                  <a:pt x="1378293" y="106897"/>
                </a:lnTo>
                <a:lnTo>
                  <a:pt x="1451261" y="106897"/>
                </a:lnTo>
                <a:lnTo>
                  <a:pt x="1444102" y="85934"/>
                </a:lnTo>
                <a:lnTo>
                  <a:pt x="1384701" y="85934"/>
                </a:lnTo>
                <a:lnTo>
                  <a:pt x="1402575" y="26606"/>
                </a:lnTo>
                <a:lnTo>
                  <a:pt x="1423843" y="26606"/>
                </a:lnTo>
                <a:lnTo>
                  <a:pt x="1415883" y="3298"/>
                </a:lnTo>
                <a:close/>
              </a:path>
              <a:path w="1567180" h="135890">
                <a:moveTo>
                  <a:pt x="1451261" y="106897"/>
                </a:moveTo>
                <a:lnTo>
                  <a:pt x="1426647" y="106897"/>
                </a:lnTo>
                <a:lnTo>
                  <a:pt x="1434155" y="132111"/>
                </a:lnTo>
                <a:lnTo>
                  <a:pt x="1459871" y="132111"/>
                </a:lnTo>
                <a:lnTo>
                  <a:pt x="1451261" y="106897"/>
                </a:lnTo>
                <a:close/>
              </a:path>
              <a:path w="1567180" h="135890">
                <a:moveTo>
                  <a:pt x="1423843" y="26606"/>
                </a:moveTo>
                <a:lnTo>
                  <a:pt x="1402575" y="26606"/>
                </a:lnTo>
                <a:lnTo>
                  <a:pt x="1420281" y="85934"/>
                </a:lnTo>
                <a:lnTo>
                  <a:pt x="1444102" y="85934"/>
                </a:lnTo>
                <a:lnTo>
                  <a:pt x="1423843" y="26606"/>
                </a:lnTo>
                <a:close/>
              </a:path>
              <a:path w="1567180" h="135890">
                <a:moveTo>
                  <a:pt x="1515514" y="3298"/>
                </a:moveTo>
                <a:lnTo>
                  <a:pt x="1491263" y="3298"/>
                </a:lnTo>
                <a:lnTo>
                  <a:pt x="1491263" y="132111"/>
                </a:lnTo>
                <a:lnTo>
                  <a:pt x="1566622" y="132111"/>
                </a:lnTo>
                <a:lnTo>
                  <a:pt x="1566622" y="110227"/>
                </a:lnTo>
                <a:lnTo>
                  <a:pt x="1515514" y="110227"/>
                </a:lnTo>
                <a:lnTo>
                  <a:pt x="1515514" y="3298"/>
                </a:lnTo>
                <a:close/>
              </a:path>
            </a:pathLst>
          </a:custGeom>
          <a:solidFill>
            <a:srgbClr val="010202"/>
          </a:solidFill>
        </p:spPr>
        <p:txBody>
          <a:bodyPr wrap="square" lIns="0" tIns="0" rIns="0" bIns="0" rtlCol="0"/>
          <a:lstStyle/>
          <a:p>
            <a:endParaRPr/>
          </a:p>
        </p:txBody>
      </p:sp>
      <p:sp>
        <p:nvSpPr>
          <p:cNvPr id="8" name="object 8"/>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E84610"/>
            </a:solidFill>
          </a:ln>
        </p:spPr>
        <p:txBody>
          <a:bodyPr wrap="square" lIns="0" tIns="0" rIns="0" bIns="0" rtlCol="0"/>
          <a:lstStyle/>
          <a:p>
            <a:endParaRPr/>
          </a:p>
        </p:txBody>
      </p:sp>
      <p:sp>
        <p:nvSpPr>
          <p:cNvPr id="9" name="object 9"/>
          <p:cNvSpPr/>
          <p:nvPr/>
        </p:nvSpPr>
        <p:spPr>
          <a:xfrm>
            <a:off x="0" y="9148736"/>
            <a:ext cx="2160905" cy="2160270"/>
          </a:xfrm>
          <a:custGeom>
            <a:avLst/>
            <a:gdLst/>
            <a:ahLst/>
            <a:cxnLst/>
            <a:rect l="l" t="t" r="r" b="b"/>
            <a:pathLst>
              <a:path w="2160905" h="2160270">
                <a:moveTo>
                  <a:pt x="1005" y="0"/>
                </a:moveTo>
                <a:lnTo>
                  <a:pt x="0" y="1005"/>
                </a:lnTo>
                <a:lnTo>
                  <a:pt x="0" y="2159819"/>
                </a:lnTo>
                <a:lnTo>
                  <a:pt x="2160834" y="2159819"/>
                </a:lnTo>
                <a:lnTo>
                  <a:pt x="1005" y="0"/>
                </a:lnTo>
                <a:close/>
              </a:path>
            </a:pathLst>
          </a:custGeom>
          <a:solidFill>
            <a:srgbClr val="E84610"/>
          </a:solidFill>
        </p:spPr>
        <p:txBody>
          <a:bodyPr wrap="square" lIns="0" tIns="0" rIns="0" bIns="0" rtlCol="0"/>
          <a:lstStyle/>
          <a:p>
            <a:endParaRPr/>
          </a:p>
        </p:txBody>
      </p:sp>
      <p:grpSp>
        <p:nvGrpSpPr>
          <p:cNvPr id="10" name="object 10"/>
          <p:cNvGrpSpPr/>
          <p:nvPr/>
        </p:nvGrpSpPr>
        <p:grpSpPr>
          <a:xfrm>
            <a:off x="6858084" y="3423975"/>
            <a:ext cx="6388100" cy="6409690"/>
            <a:chOff x="6858084" y="3423975"/>
            <a:chExt cx="6388100" cy="6409690"/>
          </a:xfrm>
        </p:grpSpPr>
        <p:sp>
          <p:nvSpPr>
            <p:cNvPr id="11" name="object 11"/>
            <p:cNvSpPr/>
            <p:nvPr/>
          </p:nvSpPr>
          <p:spPr>
            <a:xfrm>
              <a:off x="6858084" y="3423975"/>
              <a:ext cx="6388100" cy="6409690"/>
            </a:xfrm>
            <a:custGeom>
              <a:avLst/>
              <a:gdLst/>
              <a:ahLst/>
              <a:cxnLst/>
              <a:rect l="l" t="t" r="r" b="b"/>
              <a:pathLst>
                <a:path w="6388100" h="6409690">
                  <a:moveTo>
                    <a:pt x="3193965" y="0"/>
                  </a:moveTo>
                  <a:lnTo>
                    <a:pt x="3145500" y="361"/>
                  </a:lnTo>
                  <a:lnTo>
                    <a:pt x="3097209" y="1442"/>
                  </a:lnTo>
                  <a:lnTo>
                    <a:pt x="3049097" y="3237"/>
                  </a:lnTo>
                  <a:lnTo>
                    <a:pt x="3001169" y="5742"/>
                  </a:lnTo>
                  <a:lnTo>
                    <a:pt x="2953430" y="8950"/>
                  </a:lnTo>
                  <a:lnTo>
                    <a:pt x="2905885" y="12858"/>
                  </a:lnTo>
                  <a:lnTo>
                    <a:pt x="2858539" y="17460"/>
                  </a:lnTo>
                  <a:lnTo>
                    <a:pt x="2811397" y="22751"/>
                  </a:lnTo>
                  <a:lnTo>
                    <a:pt x="2764464" y="28725"/>
                  </a:lnTo>
                  <a:lnTo>
                    <a:pt x="2717746" y="35379"/>
                  </a:lnTo>
                  <a:lnTo>
                    <a:pt x="2671248" y="42706"/>
                  </a:lnTo>
                  <a:lnTo>
                    <a:pt x="2624973" y="50701"/>
                  </a:lnTo>
                  <a:lnTo>
                    <a:pt x="2578929" y="59360"/>
                  </a:lnTo>
                  <a:lnTo>
                    <a:pt x="2533119" y="68677"/>
                  </a:lnTo>
                  <a:lnTo>
                    <a:pt x="2487549" y="78647"/>
                  </a:lnTo>
                  <a:lnTo>
                    <a:pt x="2442223" y="89266"/>
                  </a:lnTo>
                  <a:lnTo>
                    <a:pt x="2397148" y="100528"/>
                  </a:lnTo>
                  <a:lnTo>
                    <a:pt x="2352328" y="112427"/>
                  </a:lnTo>
                  <a:lnTo>
                    <a:pt x="2307767" y="124960"/>
                  </a:lnTo>
                  <a:lnTo>
                    <a:pt x="2263472" y="138120"/>
                  </a:lnTo>
                  <a:lnTo>
                    <a:pt x="2219447" y="151903"/>
                  </a:lnTo>
                  <a:lnTo>
                    <a:pt x="2175698" y="166303"/>
                  </a:lnTo>
                  <a:lnTo>
                    <a:pt x="2132228" y="181316"/>
                  </a:lnTo>
                  <a:lnTo>
                    <a:pt x="2089044" y="196936"/>
                  </a:lnTo>
                  <a:lnTo>
                    <a:pt x="2046151" y="213159"/>
                  </a:lnTo>
                  <a:lnTo>
                    <a:pt x="2003554" y="229978"/>
                  </a:lnTo>
                  <a:lnTo>
                    <a:pt x="1961257" y="247390"/>
                  </a:lnTo>
                  <a:lnTo>
                    <a:pt x="1919265" y="265389"/>
                  </a:lnTo>
                  <a:lnTo>
                    <a:pt x="1877585" y="283970"/>
                  </a:lnTo>
                  <a:lnTo>
                    <a:pt x="1836221" y="303128"/>
                  </a:lnTo>
                  <a:lnTo>
                    <a:pt x="1795177" y="322857"/>
                  </a:lnTo>
                  <a:lnTo>
                    <a:pt x="1754460" y="343153"/>
                  </a:lnTo>
                  <a:lnTo>
                    <a:pt x="1714074" y="364010"/>
                  </a:lnTo>
                  <a:lnTo>
                    <a:pt x="1674024" y="385424"/>
                  </a:lnTo>
                  <a:lnTo>
                    <a:pt x="1634315" y="407390"/>
                  </a:lnTo>
                  <a:lnTo>
                    <a:pt x="1594953" y="429901"/>
                  </a:lnTo>
                  <a:lnTo>
                    <a:pt x="1555942" y="452954"/>
                  </a:lnTo>
                  <a:lnTo>
                    <a:pt x="1517288" y="476542"/>
                  </a:lnTo>
                  <a:lnTo>
                    <a:pt x="1478995" y="500662"/>
                  </a:lnTo>
                  <a:lnTo>
                    <a:pt x="1441069" y="525308"/>
                  </a:lnTo>
                  <a:lnTo>
                    <a:pt x="1403515" y="550474"/>
                  </a:lnTo>
                  <a:lnTo>
                    <a:pt x="1366338" y="576156"/>
                  </a:lnTo>
                  <a:lnTo>
                    <a:pt x="1329543" y="602349"/>
                  </a:lnTo>
                  <a:lnTo>
                    <a:pt x="1293134" y="629047"/>
                  </a:lnTo>
                  <a:lnTo>
                    <a:pt x="1257118" y="656245"/>
                  </a:lnTo>
                  <a:lnTo>
                    <a:pt x="1221499" y="683939"/>
                  </a:lnTo>
                  <a:lnTo>
                    <a:pt x="1186282" y="712123"/>
                  </a:lnTo>
                  <a:lnTo>
                    <a:pt x="1151473" y="740792"/>
                  </a:lnTo>
                  <a:lnTo>
                    <a:pt x="1117076" y="769941"/>
                  </a:lnTo>
                  <a:lnTo>
                    <a:pt x="1083096" y="799565"/>
                  </a:lnTo>
                  <a:lnTo>
                    <a:pt x="1049539" y="829659"/>
                  </a:lnTo>
                  <a:lnTo>
                    <a:pt x="1016410" y="860217"/>
                  </a:lnTo>
                  <a:lnTo>
                    <a:pt x="983713" y="891236"/>
                  </a:lnTo>
                  <a:lnTo>
                    <a:pt x="951454" y="922708"/>
                  </a:lnTo>
                  <a:lnTo>
                    <a:pt x="919638" y="954631"/>
                  </a:lnTo>
                  <a:lnTo>
                    <a:pt x="888270" y="986997"/>
                  </a:lnTo>
                  <a:lnTo>
                    <a:pt x="857355" y="1019803"/>
                  </a:lnTo>
                  <a:lnTo>
                    <a:pt x="826898" y="1053043"/>
                  </a:lnTo>
                  <a:lnTo>
                    <a:pt x="796905" y="1086712"/>
                  </a:lnTo>
                  <a:lnTo>
                    <a:pt x="767379" y="1120805"/>
                  </a:lnTo>
                  <a:lnTo>
                    <a:pt x="738327" y="1155317"/>
                  </a:lnTo>
                  <a:lnTo>
                    <a:pt x="709753" y="1190242"/>
                  </a:lnTo>
                  <a:lnTo>
                    <a:pt x="681663" y="1225577"/>
                  </a:lnTo>
                  <a:lnTo>
                    <a:pt x="654062" y="1261315"/>
                  </a:lnTo>
                  <a:lnTo>
                    <a:pt x="626954" y="1297451"/>
                  </a:lnTo>
                  <a:lnTo>
                    <a:pt x="600344" y="1333981"/>
                  </a:lnTo>
                  <a:lnTo>
                    <a:pt x="574239" y="1370899"/>
                  </a:lnTo>
                  <a:lnTo>
                    <a:pt x="548642" y="1408200"/>
                  </a:lnTo>
                  <a:lnTo>
                    <a:pt x="523560" y="1445880"/>
                  </a:lnTo>
                  <a:lnTo>
                    <a:pt x="498996" y="1483932"/>
                  </a:lnTo>
                  <a:lnTo>
                    <a:pt x="474957" y="1522352"/>
                  </a:lnTo>
                  <a:lnTo>
                    <a:pt x="451447" y="1561136"/>
                  </a:lnTo>
                  <a:lnTo>
                    <a:pt x="428471" y="1600277"/>
                  </a:lnTo>
                  <a:lnTo>
                    <a:pt x="406034" y="1639770"/>
                  </a:lnTo>
                  <a:lnTo>
                    <a:pt x="384142" y="1679611"/>
                  </a:lnTo>
                  <a:lnTo>
                    <a:pt x="362799" y="1719795"/>
                  </a:lnTo>
                  <a:lnTo>
                    <a:pt x="342011" y="1760316"/>
                  </a:lnTo>
                  <a:lnTo>
                    <a:pt x="321783" y="1801169"/>
                  </a:lnTo>
                  <a:lnTo>
                    <a:pt x="302119" y="1842350"/>
                  </a:lnTo>
                  <a:lnTo>
                    <a:pt x="283025" y="1883852"/>
                  </a:lnTo>
                  <a:lnTo>
                    <a:pt x="264506" y="1925672"/>
                  </a:lnTo>
                  <a:lnTo>
                    <a:pt x="246567" y="1967803"/>
                  </a:lnTo>
                  <a:lnTo>
                    <a:pt x="229213" y="2010241"/>
                  </a:lnTo>
                  <a:lnTo>
                    <a:pt x="212449" y="2052981"/>
                  </a:lnTo>
                  <a:lnTo>
                    <a:pt x="196281" y="2096017"/>
                  </a:lnTo>
                  <a:lnTo>
                    <a:pt x="180713" y="2139345"/>
                  </a:lnTo>
                  <a:lnTo>
                    <a:pt x="165750" y="2182960"/>
                  </a:lnTo>
                  <a:lnTo>
                    <a:pt x="151397" y="2226855"/>
                  </a:lnTo>
                  <a:lnTo>
                    <a:pt x="137660" y="2271027"/>
                  </a:lnTo>
                  <a:lnTo>
                    <a:pt x="124544" y="2315470"/>
                  </a:lnTo>
                  <a:lnTo>
                    <a:pt x="112053" y="2360179"/>
                  </a:lnTo>
                  <a:lnTo>
                    <a:pt x="100193" y="2405149"/>
                  </a:lnTo>
                  <a:lnTo>
                    <a:pt x="88969" y="2450375"/>
                  </a:lnTo>
                  <a:lnTo>
                    <a:pt x="78386" y="2495851"/>
                  </a:lnTo>
                  <a:lnTo>
                    <a:pt x="68448" y="2541574"/>
                  </a:lnTo>
                  <a:lnTo>
                    <a:pt x="59162" y="2587536"/>
                  </a:lnTo>
                  <a:lnTo>
                    <a:pt x="50532" y="2633734"/>
                  </a:lnTo>
                  <a:lnTo>
                    <a:pt x="42563" y="2680163"/>
                  </a:lnTo>
                  <a:lnTo>
                    <a:pt x="35261" y="2726817"/>
                  </a:lnTo>
                  <a:lnTo>
                    <a:pt x="28630" y="2773691"/>
                  </a:lnTo>
                  <a:lnTo>
                    <a:pt x="22675" y="2820780"/>
                  </a:lnTo>
                  <a:lnTo>
                    <a:pt x="17402" y="2868079"/>
                  </a:lnTo>
                  <a:lnTo>
                    <a:pt x="12815" y="2915583"/>
                  </a:lnTo>
                  <a:lnTo>
                    <a:pt x="8921" y="2963287"/>
                  </a:lnTo>
                  <a:lnTo>
                    <a:pt x="5723" y="3011185"/>
                  </a:lnTo>
                  <a:lnTo>
                    <a:pt x="3226" y="3059273"/>
                  </a:lnTo>
                  <a:lnTo>
                    <a:pt x="1437" y="3107546"/>
                  </a:lnTo>
                  <a:lnTo>
                    <a:pt x="360" y="3155998"/>
                  </a:lnTo>
                  <a:lnTo>
                    <a:pt x="0" y="3204624"/>
                  </a:lnTo>
                  <a:lnTo>
                    <a:pt x="360" y="3253250"/>
                  </a:lnTo>
                  <a:lnTo>
                    <a:pt x="1437" y="3301702"/>
                  </a:lnTo>
                  <a:lnTo>
                    <a:pt x="3226" y="3349975"/>
                  </a:lnTo>
                  <a:lnTo>
                    <a:pt x="5723" y="3398062"/>
                  </a:lnTo>
                  <a:lnTo>
                    <a:pt x="8921" y="3445961"/>
                  </a:lnTo>
                  <a:lnTo>
                    <a:pt x="12815" y="3493664"/>
                  </a:lnTo>
                  <a:lnTo>
                    <a:pt x="17402" y="3541168"/>
                  </a:lnTo>
                  <a:lnTo>
                    <a:pt x="22675" y="3588467"/>
                  </a:lnTo>
                  <a:lnTo>
                    <a:pt x="28630" y="3635555"/>
                  </a:lnTo>
                  <a:lnTo>
                    <a:pt x="35261" y="3682429"/>
                  </a:lnTo>
                  <a:lnTo>
                    <a:pt x="42563" y="3729083"/>
                  </a:lnTo>
                  <a:lnTo>
                    <a:pt x="50532" y="3775511"/>
                  </a:lnTo>
                  <a:lnTo>
                    <a:pt x="59162" y="3821709"/>
                  </a:lnTo>
                  <a:lnTo>
                    <a:pt x="68448" y="3867671"/>
                  </a:lnTo>
                  <a:lnTo>
                    <a:pt x="78386" y="3913393"/>
                  </a:lnTo>
                  <a:lnTo>
                    <a:pt x="88969" y="3958870"/>
                  </a:lnTo>
                  <a:lnTo>
                    <a:pt x="100193" y="4004095"/>
                  </a:lnTo>
                  <a:lnTo>
                    <a:pt x="112053" y="4049065"/>
                  </a:lnTo>
                  <a:lnTo>
                    <a:pt x="124544" y="4093773"/>
                  </a:lnTo>
                  <a:lnTo>
                    <a:pt x="137660" y="4138216"/>
                  </a:lnTo>
                  <a:lnTo>
                    <a:pt x="151397" y="4182388"/>
                  </a:lnTo>
                  <a:lnTo>
                    <a:pt x="165750" y="4226283"/>
                  </a:lnTo>
                  <a:lnTo>
                    <a:pt x="180713" y="4269897"/>
                  </a:lnTo>
                  <a:lnTo>
                    <a:pt x="196281" y="4313225"/>
                  </a:lnTo>
                  <a:lnTo>
                    <a:pt x="212449" y="4356261"/>
                  </a:lnTo>
                  <a:lnTo>
                    <a:pt x="229213" y="4399000"/>
                  </a:lnTo>
                  <a:lnTo>
                    <a:pt x="246567" y="4441438"/>
                  </a:lnTo>
                  <a:lnTo>
                    <a:pt x="264506" y="4483569"/>
                  </a:lnTo>
                  <a:lnTo>
                    <a:pt x="283025" y="4525389"/>
                  </a:lnTo>
                  <a:lnTo>
                    <a:pt x="302119" y="4566891"/>
                  </a:lnTo>
                  <a:lnTo>
                    <a:pt x="321783" y="4608071"/>
                  </a:lnTo>
                  <a:lnTo>
                    <a:pt x="342011" y="4648924"/>
                  </a:lnTo>
                  <a:lnTo>
                    <a:pt x="362799" y="4689445"/>
                  </a:lnTo>
                  <a:lnTo>
                    <a:pt x="384142" y="4729628"/>
                  </a:lnTo>
                  <a:lnTo>
                    <a:pt x="406034" y="4769469"/>
                  </a:lnTo>
                  <a:lnTo>
                    <a:pt x="428471" y="4808962"/>
                  </a:lnTo>
                  <a:lnTo>
                    <a:pt x="451447" y="4848103"/>
                  </a:lnTo>
                  <a:lnTo>
                    <a:pt x="474957" y="4886886"/>
                  </a:lnTo>
                  <a:lnTo>
                    <a:pt x="498996" y="4925306"/>
                  </a:lnTo>
                  <a:lnTo>
                    <a:pt x="523560" y="4963358"/>
                  </a:lnTo>
                  <a:lnTo>
                    <a:pt x="548642" y="5001037"/>
                  </a:lnTo>
                  <a:lnTo>
                    <a:pt x="574239" y="5038339"/>
                  </a:lnTo>
                  <a:lnTo>
                    <a:pt x="600344" y="5075256"/>
                  </a:lnTo>
                  <a:lnTo>
                    <a:pt x="626954" y="5111786"/>
                  </a:lnTo>
                  <a:lnTo>
                    <a:pt x="654062" y="5147922"/>
                  </a:lnTo>
                  <a:lnTo>
                    <a:pt x="681663" y="5183660"/>
                  </a:lnTo>
                  <a:lnTo>
                    <a:pt x="709753" y="5218994"/>
                  </a:lnTo>
                  <a:lnTo>
                    <a:pt x="738327" y="5253919"/>
                  </a:lnTo>
                  <a:lnTo>
                    <a:pt x="767379" y="5288431"/>
                  </a:lnTo>
                  <a:lnTo>
                    <a:pt x="796905" y="5322524"/>
                  </a:lnTo>
                  <a:lnTo>
                    <a:pt x="826898" y="5356192"/>
                  </a:lnTo>
                  <a:lnTo>
                    <a:pt x="857355" y="5389432"/>
                  </a:lnTo>
                  <a:lnTo>
                    <a:pt x="888270" y="5422238"/>
                  </a:lnTo>
                  <a:lnTo>
                    <a:pt x="919638" y="5454604"/>
                  </a:lnTo>
                  <a:lnTo>
                    <a:pt x="951454" y="5486526"/>
                  </a:lnTo>
                  <a:lnTo>
                    <a:pt x="983713" y="5517999"/>
                  </a:lnTo>
                  <a:lnTo>
                    <a:pt x="1016410" y="5549017"/>
                  </a:lnTo>
                  <a:lnTo>
                    <a:pt x="1049539" y="5579575"/>
                  </a:lnTo>
                  <a:lnTo>
                    <a:pt x="1083096" y="5609668"/>
                  </a:lnTo>
                  <a:lnTo>
                    <a:pt x="1117076" y="5639292"/>
                  </a:lnTo>
                  <a:lnTo>
                    <a:pt x="1151473" y="5668441"/>
                  </a:lnTo>
                  <a:lnTo>
                    <a:pt x="1186282" y="5697110"/>
                  </a:lnTo>
                  <a:lnTo>
                    <a:pt x="1221499" y="5725294"/>
                  </a:lnTo>
                  <a:lnTo>
                    <a:pt x="1257118" y="5752987"/>
                  </a:lnTo>
                  <a:lnTo>
                    <a:pt x="1293134" y="5780186"/>
                  </a:lnTo>
                  <a:lnTo>
                    <a:pt x="1329543" y="5806884"/>
                  </a:lnTo>
                  <a:lnTo>
                    <a:pt x="1366338" y="5833076"/>
                  </a:lnTo>
                  <a:lnTo>
                    <a:pt x="1403515" y="5858758"/>
                  </a:lnTo>
                  <a:lnTo>
                    <a:pt x="1441069" y="5883924"/>
                  </a:lnTo>
                  <a:lnTo>
                    <a:pt x="1478995" y="5908569"/>
                  </a:lnTo>
                  <a:lnTo>
                    <a:pt x="1517288" y="5932689"/>
                  </a:lnTo>
                  <a:lnTo>
                    <a:pt x="1555942" y="5956277"/>
                  </a:lnTo>
                  <a:lnTo>
                    <a:pt x="1594953" y="5979330"/>
                  </a:lnTo>
                  <a:lnTo>
                    <a:pt x="1634315" y="6001841"/>
                  </a:lnTo>
                  <a:lnTo>
                    <a:pt x="1674024" y="6023806"/>
                  </a:lnTo>
                  <a:lnTo>
                    <a:pt x="1714074" y="6045220"/>
                  </a:lnTo>
                  <a:lnTo>
                    <a:pt x="1754460" y="6066077"/>
                  </a:lnTo>
                  <a:lnTo>
                    <a:pt x="1795177" y="6086373"/>
                  </a:lnTo>
                  <a:lnTo>
                    <a:pt x="1836221" y="6106102"/>
                  </a:lnTo>
                  <a:lnTo>
                    <a:pt x="1877585" y="6125260"/>
                  </a:lnTo>
                  <a:lnTo>
                    <a:pt x="1919265" y="6143841"/>
                  </a:lnTo>
                  <a:lnTo>
                    <a:pt x="1961257" y="6161839"/>
                  </a:lnTo>
                  <a:lnTo>
                    <a:pt x="2003554" y="6179251"/>
                  </a:lnTo>
                  <a:lnTo>
                    <a:pt x="2046151" y="6196071"/>
                  </a:lnTo>
                  <a:lnTo>
                    <a:pt x="2089044" y="6212293"/>
                  </a:lnTo>
                  <a:lnTo>
                    <a:pt x="2132228" y="6227913"/>
                  </a:lnTo>
                  <a:lnTo>
                    <a:pt x="2175698" y="6242926"/>
                  </a:lnTo>
                  <a:lnTo>
                    <a:pt x="2219447" y="6257326"/>
                  </a:lnTo>
                  <a:lnTo>
                    <a:pt x="2263472" y="6271109"/>
                  </a:lnTo>
                  <a:lnTo>
                    <a:pt x="2307767" y="6284269"/>
                  </a:lnTo>
                  <a:lnTo>
                    <a:pt x="2352328" y="6296802"/>
                  </a:lnTo>
                  <a:lnTo>
                    <a:pt x="2397148" y="6308701"/>
                  </a:lnTo>
                  <a:lnTo>
                    <a:pt x="2442223" y="6319963"/>
                  </a:lnTo>
                  <a:lnTo>
                    <a:pt x="2487549" y="6330581"/>
                  </a:lnTo>
                  <a:lnTo>
                    <a:pt x="2533119" y="6340551"/>
                  </a:lnTo>
                  <a:lnTo>
                    <a:pt x="2578929" y="6349869"/>
                  </a:lnTo>
                  <a:lnTo>
                    <a:pt x="2624973" y="6358527"/>
                  </a:lnTo>
                  <a:lnTo>
                    <a:pt x="2671248" y="6366523"/>
                  </a:lnTo>
                  <a:lnTo>
                    <a:pt x="2717746" y="6373850"/>
                  </a:lnTo>
                  <a:lnTo>
                    <a:pt x="2764464" y="6380503"/>
                  </a:lnTo>
                  <a:lnTo>
                    <a:pt x="2811397" y="6386477"/>
                  </a:lnTo>
                  <a:lnTo>
                    <a:pt x="2858539" y="6391768"/>
                  </a:lnTo>
                  <a:lnTo>
                    <a:pt x="2905885" y="6396370"/>
                  </a:lnTo>
                  <a:lnTo>
                    <a:pt x="2953430" y="6400278"/>
                  </a:lnTo>
                  <a:lnTo>
                    <a:pt x="3001169" y="6403486"/>
                  </a:lnTo>
                  <a:lnTo>
                    <a:pt x="3049097" y="6405991"/>
                  </a:lnTo>
                  <a:lnTo>
                    <a:pt x="3097209" y="6407786"/>
                  </a:lnTo>
                  <a:lnTo>
                    <a:pt x="3145500" y="6408867"/>
                  </a:lnTo>
                  <a:lnTo>
                    <a:pt x="3193965" y="6409228"/>
                  </a:lnTo>
                  <a:lnTo>
                    <a:pt x="3242430" y="6408867"/>
                  </a:lnTo>
                  <a:lnTo>
                    <a:pt x="3290721" y="6407786"/>
                  </a:lnTo>
                  <a:lnTo>
                    <a:pt x="3338833" y="6405991"/>
                  </a:lnTo>
                  <a:lnTo>
                    <a:pt x="3386761" y="6403486"/>
                  </a:lnTo>
                  <a:lnTo>
                    <a:pt x="3434500" y="6400278"/>
                  </a:lnTo>
                  <a:lnTo>
                    <a:pt x="3482045" y="6396370"/>
                  </a:lnTo>
                  <a:lnTo>
                    <a:pt x="3529391" y="6391768"/>
                  </a:lnTo>
                  <a:lnTo>
                    <a:pt x="3576533" y="6386477"/>
                  </a:lnTo>
                  <a:lnTo>
                    <a:pt x="3623466" y="6380503"/>
                  </a:lnTo>
                  <a:lnTo>
                    <a:pt x="3670184" y="6373850"/>
                  </a:lnTo>
                  <a:lnTo>
                    <a:pt x="3716683" y="6366523"/>
                  </a:lnTo>
                  <a:lnTo>
                    <a:pt x="3762957" y="6358527"/>
                  </a:lnTo>
                  <a:lnTo>
                    <a:pt x="3809001" y="6349869"/>
                  </a:lnTo>
                  <a:lnTo>
                    <a:pt x="3854811" y="6340551"/>
                  </a:lnTo>
                  <a:lnTo>
                    <a:pt x="3900381" y="6330581"/>
                  </a:lnTo>
                  <a:lnTo>
                    <a:pt x="3945707" y="6319963"/>
                  </a:lnTo>
                  <a:lnTo>
                    <a:pt x="3990782" y="6308701"/>
                  </a:lnTo>
                  <a:lnTo>
                    <a:pt x="4035602" y="6296802"/>
                  </a:lnTo>
                  <a:lnTo>
                    <a:pt x="4080163" y="6284269"/>
                  </a:lnTo>
                  <a:lnTo>
                    <a:pt x="4124458" y="6271109"/>
                  </a:lnTo>
                  <a:lnTo>
                    <a:pt x="4168483" y="6257326"/>
                  </a:lnTo>
                  <a:lnTo>
                    <a:pt x="4212233" y="6242926"/>
                  </a:lnTo>
                  <a:lnTo>
                    <a:pt x="4255702" y="6227913"/>
                  </a:lnTo>
                  <a:lnTo>
                    <a:pt x="4298886" y="6212293"/>
                  </a:lnTo>
                  <a:lnTo>
                    <a:pt x="4341779" y="6196071"/>
                  </a:lnTo>
                  <a:lnTo>
                    <a:pt x="4384377" y="6179251"/>
                  </a:lnTo>
                  <a:lnTo>
                    <a:pt x="4426674" y="6161839"/>
                  </a:lnTo>
                  <a:lnTo>
                    <a:pt x="4468665" y="6143841"/>
                  </a:lnTo>
                  <a:lnTo>
                    <a:pt x="4510345" y="6125260"/>
                  </a:lnTo>
                  <a:lnTo>
                    <a:pt x="4551710" y="6106102"/>
                  </a:lnTo>
                  <a:lnTo>
                    <a:pt x="4592753" y="6086373"/>
                  </a:lnTo>
                  <a:lnTo>
                    <a:pt x="4633470" y="6066077"/>
                  </a:lnTo>
                  <a:lnTo>
                    <a:pt x="4673857" y="6045220"/>
                  </a:lnTo>
                  <a:lnTo>
                    <a:pt x="4713907" y="6023806"/>
                  </a:lnTo>
                  <a:lnTo>
                    <a:pt x="4753615" y="6001841"/>
                  </a:lnTo>
                  <a:lnTo>
                    <a:pt x="4792977" y="5979330"/>
                  </a:lnTo>
                  <a:lnTo>
                    <a:pt x="4831988" y="5956277"/>
                  </a:lnTo>
                  <a:lnTo>
                    <a:pt x="4870642" y="5932689"/>
                  </a:lnTo>
                  <a:lnTo>
                    <a:pt x="4908935" y="5908569"/>
                  </a:lnTo>
                  <a:lnTo>
                    <a:pt x="4946861" y="5883924"/>
                  </a:lnTo>
                  <a:lnTo>
                    <a:pt x="4984415" y="5858758"/>
                  </a:lnTo>
                  <a:lnTo>
                    <a:pt x="5021592" y="5833076"/>
                  </a:lnTo>
                  <a:lnTo>
                    <a:pt x="5058388" y="5806884"/>
                  </a:lnTo>
                  <a:lnTo>
                    <a:pt x="5094796" y="5780186"/>
                  </a:lnTo>
                  <a:lnTo>
                    <a:pt x="5130812" y="5752987"/>
                  </a:lnTo>
                  <a:lnTo>
                    <a:pt x="5166431" y="5725294"/>
                  </a:lnTo>
                  <a:lnTo>
                    <a:pt x="5201648" y="5697110"/>
                  </a:lnTo>
                  <a:lnTo>
                    <a:pt x="5236457" y="5668441"/>
                  </a:lnTo>
                  <a:lnTo>
                    <a:pt x="5270854" y="5639292"/>
                  </a:lnTo>
                  <a:lnTo>
                    <a:pt x="5304834" y="5609668"/>
                  </a:lnTo>
                  <a:lnTo>
                    <a:pt x="5338391" y="5579575"/>
                  </a:lnTo>
                  <a:lnTo>
                    <a:pt x="5371520" y="5549017"/>
                  </a:lnTo>
                  <a:lnTo>
                    <a:pt x="5404217" y="5517999"/>
                  </a:lnTo>
                  <a:lnTo>
                    <a:pt x="5436476" y="5486526"/>
                  </a:lnTo>
                  <a:lnTo>
                    <a:pt x="5468292" y="5454604"/>
                  </a:lnTo>
                  <a:lnTo>
                    <a:pt x="5499660" y="5422238"/>
                  </a:lnTo>
                  <a:lnTo>
                    <a:pt x="5530575" y="5389432"/>
                  </a:lnTo>
                  <a:lnTo>
                    <a:pt x="5561032" y="5356192"/>
                  </a:lnTo>
                  <a:lnTo>
                    <a:pt x="5591025" y="5322524"/>
                  </a:lnTo>
                  <a:lnTo>
                    <a:pt x="5620551" y="5288431"/>
                  </a:lnTo>
                  <a:lnTo>
                    <a:pt x="5649603" y="5253919"/>
                  </a:lnTo>
                  <a:lnTo>
                    <a:pt x="5678177" y="5218994"/>
                  </a:lnTo>
                  <a:lnTo>
                    <a:pt x="5706267" y="5183660"/>
                  </a:lnTo>
                  <a:lnTo>
                    <a:pt x="5733869" y="5147922"/>
                  </a:lnTo>
                  <a:lnTo>
                    <a:pt x="5760977" y="5111786"/>
                  </a:lnTo>
                  <a:lnTo>
                    <a:pt x="5787586" y="5075256"/>
                  </a:lnTo>
                  <a:lnTo>
                    <a:pt x="5813691" y="5038339"/>
                  </a:lnTo>
                  <a:lnTo>
                    <a:pt x="5839288" y="5001037"/>
                  </a:lnTo>
                  <a:lnTo>
                    <a:pt x="5864370" y="4963358"/>
                  </a:lnTo>
                  <a:lnTo>
                    <a:pt x="5888934" y="4925306"/>
                  </a:lnTo>
                  <a:lnTo>
                    <a:pt x="5912973" y="4886886"/>
                  </a:lnTo>
                  <a:lnTo>
                    <a:pt x="5936484" y="4848103"/>
                  </a:lnTo>
                  <a:lnTo>
                    <a:pt x="5959460" y="4808962"/>
                  </a:lnTo>
                  <a:lnTo>
                    <a:pt x="5981896" y="4769469"/>
                  </a:lnTo>
                  <a:lnTo>
                    <a:pt x="6003788" y="4729628"/>
                  </a:lnTo>
                  <a:lnTo>
                    <a:pt x="6025131" y="4689445"/>
                  </a:lnTo>
                  <a:lnTo>
                    <a:pt x="6045919" y="4648924"/>
                  </a:lnTo>
                  <a:lnTo>
                    <a:pt x="6066147" y="4608071"/>
                  </a:lnTo>
                  <a:lnTo>
                    <a:pt x="6085811" y="4566891"/>
                  </a:lnTo>
                  <a:lnTo>
                    <a:pt x="6104905" y="4525389"/>
                  </a:lnTo>
                  <a:lnTo>
                    <a:pt x="6123424" y="4483569"/>
                  </a:lnTo>
                  <a:lnTo>
                    <a:pt x="6141363" y="4441438"/>
                  </a:lnTo>
                  <a:lnTo>
                    <a:pt x="6158717" y="4399000"/>
                  </a:lnTo>
                  <a:lnTo>
                    <a:pt x="6175481" y="4356261"/>
                  </a:lnTo>
                  <a:lnTo>
                    <a:pt x="6191649" y="4313225"/>
                  </a:lnTo>
                  <a:lnTo>
                    <a:pt x="6207218" y="4269897"/>
                  </a:lnTo>
                  <a:lnTo>
                    <a:pt x="6222181" y="4226283"/>
                  </a:lnTo>
                  <a:lnTo>
                    <a:pt x="6236533" y="4182388"/>
                  </a:lnTo>
                  <a:lnTo>
                    <a:pt x="6250270" y="4138216"/>
                  </a:lnTo>
                  <a:lnTo>
                    <a:pt x="6263386" y="4093773"/>
                  </a:lnTo>
                  <a:lnTo>
                    <a:pt x="6275877" y="4049065"/>
                  </a:lnTo>
                  <a:lnTo>
                    <a:pt x="6287737" y="4004095"/>
                  </a:lnTo>
                  <a:lnTo>
                    <a:pt x="6298961" y="3958870"/>
                  </a:lnTo>
                  <a:lnTo>
                    <a:pt x="6309544" y="3913393"/>
                  </a:lnTo>
                  <a:lnTo>
                    <a:pt x="6319482" y="3867671"/>
                  </a:lnTo>
                  <a:lnTo>
                    <a:pt x="6328768" y="3821709"/>
                  </a:lnTo>
                  <a:lnTo>
                    <a:pt x="6337398" y="3775511"/>
                  </a:lnTo>
                  <a:lnTo>
                    <a:pt x="6345367" y="3729083"/>
                  </a:lnTo>
                  <a:lnTo>
                    <a:pt x="6352669" y="3682429"/>
                  </a:lnTo>
                  <a:lnTo>
                    <a:pt x="6359300" y="3635555"/>
                  </a:lnTo>
                  <a:lnTo>
                    <a:pt x="6365255" y="3588467"/>
                  </a:lnTo>
                  <a:lnTo>
                    <a:pt x="6370528" y="3541168"/>
                  </a:lnTo>
                  <a:lnTo>
                    <a:pt x="6375115" y="3493664"/>
                  </a:lnTo>
                  <a:lnTo>
                    <a:pt x="6379009" y="3445961"/>
                  </a:lnTo>
                  <a:lnTo>
                    <a:pt x="6382208" y="3398062"/>
                  </a:lnTo>
                  <a:lnTo>
                    <a:pt x="6384704" y="3349975"/>
                  </a:lnTo>
                  <a:lnTo>
                    <a:pt x="6386493" y="3301702"/>
                  </a:lnTo>
                  <a:lnTo>
                    <a:pt x="6387570" y="3253250"/>
                  </a:lnTo>
                  <a:lnTo>
                    <a:pt x="6387931" y="3204624"/>
                  </a:lnTo>
                  <a:lnTo>
                    <a:pt x="6387570" y="3155998"/>
                  </a:lnTo>
                  <a:lnTo>
                    <a:pt x="6386493" y="3107546"/>
                  </a:lnTo>
                  <a:lnTo>
                    <a:pt x="6384704" y="3059273"/>
                  </a:lnTo>
                  <a:lnTo>
                    <a:pt x="6382208" y="3011185"/>
                  </a:lnTo>
                  <a:lnTo>
                    <a:pt x="6379009" y="2963287"/>
                  </a:lnTo>
                  <a:lnTo>
                    <a:pt x="6375115" y="2915583"/>
                  </a:lnTo>
                  <a:lnTo>
                    <a:pt x="6370528" y="2868079"/>
                  </a:lnTo>
                  <a:lnTo>
                    <a:pt x="6365255" y="2820780"/>
                  </a:lnTo>
                  <a:lnTo>
                    <a:pt x="6359300" y="2773691"/>
                  </a:lnTo>
                  <a:lnTo>
                    <a:pt x="6352669" y="2726817"/>
                  </a:lnTo>
                  <a:lnTo>
                    <a:pt x="6345367" y="2680163"/>
                  </a:lnTo>
                  <a:lnTo>
                    <a:pt x="6337398" y="2633734"/>
                  </a:lnTo>
                  <a:lnTo>
                    <a:pt x="6328768" y="2587536"/>
                  </a:lnTo>
                  <a:lnTo>
                    <a:pt x="6319482" y="2541574"/>
                  </a:lnTo>
                  <a:lnTo>
                    <a:pt x="6309544" y="2495851"/>
                  </a:lnTo>
                  <a:lnTo>
                    <a:pt x="6298961" y="2450375"/>
                  </a:lnTo>
                  <a:lnTo>
                    <a:pt x="6287737" y="2405149"/>
                  </a:lnTo>
                  <a:lnTo>
                    <a:pt x="6275877" y="2360179"/>
                  </a:lnTo>
                  <a:lnTo>
                    <a:pt x="6263386" y="2315470"/>
                  </a:lnTo>
                  <a:lnTo>
                    <a:pt x="6250270" y="2271027"/>
                  </a:lnTo>
                  <a:lnTo>
                    <a:pt x="6236533" y="2226855"/>
                  </a:lnTo>
                  <a:lnTo>
                    <a:pt x="6222181" y="2182960"/>
                  </a:lnTo>
                  <a:lnTo>
                    <a:pt x="6207218" y="2139345"/>
                  </a:lnTo>
                  <a:lnTo>
                    <a:pt x="6191649" y="2096017"/>
                  </a:lnTo>
                  <a:lnTo>
                    <a:pt x="6175481" y="2052981"/>
                  </a:lnTo>
                  <a:lnTo>
                    <a:pt x="6158717" y="2010241"/>
                  </a:lnTo>
                  <a:lnTo>
                    <a:pt x="6141363" y="1967803"/>
                  </a:lnTo>
                  <a:lnTo>
                    <a:pt x="6123424" y="1925672"/>
                  </a:lnTo>
                  <a:lnTo>
                    <a:pt x="6104905" y="1883852"/>
                  </a:lnTo>
                  <a:lnTo>
                    <a:pt x="6085811" y="1842350"/>
                  </a:lnTo>
                  <a:lnTo>
                    <a:pt x="6066147" y="1801169"/>
                  </a:lnTo>
                  <a:lnTo>
                    <a:pt x="6045919" y="1760316"/>
                  </a:lnTo>
                  <a:lnTo>
                    <a:pt x="6025131" y="1719795"/>
                  </a:lnTo>
                  <a:lnTo>
                    <a:pt x="6003788" y="1679611"/>
                  </a:lnTo>
                  <a:lnTo>
                    <a:pt x="5981896" y="1639770"/>
                  </a:lnTo>
                  <a:lnTo>
                    <a:pt x="5959460" y="1600277"/>
                  </a:lnTo>
                  <a:lnTo>
                    <a:pt x="5936484" y="1561136"/>
                  </a:lnTo>
                  <a:lnTo>
                    <a:pt x="5912973" y="1522352"/>
                  </a:lnTo>
                  <a:lnTo>
                    <a:pt x="5888934" y="1483932"/>
                  </a:lnTo>
                  <a:lnTo>
                    <a:pt x="5864370" y="1445880"/>
                  </a:lnTo>
                  <a:lnTo>
                    <a:pt x="5839288" y="1408200"/>
                  </a:lnTo>
                  <a:lnTo>
                    <a:pt x="5813691" y="1370899"/>
                  </a:lnTo>
                  <a:lnTo>
                    <a:pt x="5787586" y="1333981"/>
                  </a:lnTo>
                  <a:lnTo>
                    <a:pt x="5760977" y="1297451"/>
                  </a:lnTo>
                  <a:lnTo>
                    <a:pt x="5733869" y="1261315"/>
                  </a:lnTo>
                  <a:lnTo>
                    <a:pt x="5706267" y="1225577"/>
                  </a:lnTo>
                  <a:lnTo>
                    <a:pt x="5678177" y="1190242"/>
                  </a:lnTo>
                  <a:lnTo>
                    <a:pt x="5649603" y="1155317"/>
                  </a:lnTo>
                  <a:lnTo>
                    <a:pt x="5620551" y="1120805"/>
                  </a:lnTo>
                  <a:lnTo>
                    <a:pt x="5591025" y="1086712"/>
                  </a:lnTo>
                  <a:lnTo>
                    <a:pt x="5561032" y="1053043"/>
                  </a:lnTo>
                  <a:lnTo>
                    <a:pt x="5530575" y="1019803"/>
                  </a:lnTo>
                  <a:lnTo>
                    <a:pt x="5499660" y="986997"/>
                  </a:lnTo>
                  <a:lnTo>
                    <a:pt x="5468292" y="954631"/>
                  </a:lnTo>
                  <a:lnTo>
                    <a:pt x="5436476" y="922708"/>
                  </a:lnTo>
                  <a:lnTo>
                    <a:pt x="5404217" y="891236"/>
                  </a:lnTo>
                  <a:lnTo>
                    <a:pt x="5371520" y="860217"/>
                  </a:lnTo>
                  <a:lnTo>
                    <a:pt x="5338391" y="829659"/>
                  </a:lnTo>
                  <a:lnTo>
                    <a:pt x="5304834" y="799565"/>
                  </a:lnTo>
                  <a:lnTo>
                    <a:pt x="5270854" y="769941"/>
                  </a:lnTo>
                  <a:lnTo>
                    <a:pt x="5236457" y="740792"/>
                  </a:lnTo>
                  <a:lnTo>
                    <a:pt x="5201648" y="712123"/>
                  </a:lnTo>
                  <a:lnTo>
                    <a:pt x="5166431" y="683939"/>
                  </a:lnTo>
                  <a:lnTo>
                    <a:pt x="5130812" y="656245"/>
                  </a:lnTo>
                  <a:lnTo>
                    <a:pt x="5094796" y="629047"/>
                  </a:lnTo>
                  <a:lnTo>
                    <a:pt x="5058388" y="602349"/>
                  </a:lnTo>
                  <a:lnTo>
                    <a:pt x="5021592" y="576156"/>
                  </a:lnTo>
                  <a:lnTo>
                    <a:pt x="4984415" y="550474"/>
                  </a:lnTo>
                  <a:lnTo>
                    <a:pt x="4946861" y="525308"/>
                  </a:lnTo>
                  <a:lnTo>
                    <a:pt x="4908935" y="500662"/>
                  </a:lnTo>
                  <a:lnTo>
                    <a:pt x="4870642" y="476542"/>
                  </a:lnTo>
                  <a:lnTo>
                    <a:pt x="4831988" y="452954"/>
                  </a:lnTo>
                  <a:lnTo>
                    <a:pt x="4792977" y="429901"/>
                  </a:lnTo>
                  <a:lnTo>
                    <a:pt x="4753615" y="407390"/>
                  </a:lnTo>
                  <a:lnTo>
                    <a:pt x="4713907" y="385424"/>
                  </a:lnTo>
                  <a:lnTo>
                    <a:pt x="4673857" y="364010"/>
                  </a:lnTo>
                  <a:lnTo>
                    <a:pt x="4633470" y="343153"/>
                  </a:lnTo>
                  <a:lnTo>
                    <a:pt x="4592753" y="322857"/>
                  </a:lnTo>
                  <a:lnTo>
                    <a:pt x="4551710" y="303128"/>
                  </a:lnTo>
                  <a:lnTo>
                    <a:pt x="4510345" y="283970"/>
                  </a:lnTo>
                  <a:lnTo>
                    <a:pt x="4468665" y="265389"/>
                  </a:lnTo>
                  <a:lnTo>
                    <a:pt x="4426674" y="247390"/>
                  </a:lnTo>
                  <a:lnTo>
                    <a:pt x="4384377" y="229978"/>
                  </a:lnTo>
                  <a:lnTo>
                    <a:pt x="4341779" y="213159"/>
                  </a:lnTo>
                  <a:lnTo>
                    <a:pt x="4298886" y="196936"/>
                  </a:lnTo>
                  <a:lnTo>
                    <a:pt x="4255702" y="181316"/>
                  </a:lnTo>
                  <a:lnTo>
                    <a:pt x="4212233" y="166303"/>
                  </a:lnTo>
                  <a:lnTo>
                    <a:pt x="4168483" y="151903"/>
                  </a:lnTo>
                  <a:lnTo>
                    <a:pt x="4124458" y="138120"/>
                  </a:lnTo>
                  <a:lnTo>
                    <a:pt x="4080163" y="124960"/>
                  </a:lnTo>
                  <a:lnTo>
                    <a:pt x="4035602" y="112427"/>
                  </a:lnTo>
                  <a:lnTo>
                    <a:pt x="3990782" y="100528"/>
                  </a:lnTo>
                  <a:lnTo>
                    <a:pt x="3945707" y="89266"/>
                  </a:lnTo>
                  <a:lnTo>
                    <a:pt x="3900381" y="78647"/>
                  </a:lnTo>
                  <a:lnTo>
                    <a:pt x="3854811" y="68677"/>
                  </a:lnTo>
                  <a:lnTo>
                    <a:pt x="3809001" y="59360"/>
                  </a:lnTo>
                  <a:lnTo>
                    <a:pt x="3762957" y="50701"/>
                  </a:lnTo>
                  <a:lnTo>
                    <a:pt x="3716683" y="42706"/>
                  </a:lnTo>
                  <a:lnTo>
                    <a:pt x="3670184" y="35379"/>
                  </a:lnTo>
                  <a:lnTo>
                    <a:pt x="3623466" y="28725"/>
                  </a:lnTo>
                  <a:lnTo>
                    <a:pt x="3576533" y="22751"/>
                  </a:lnTo>
                  <a:lnTo>
                    <a:pt x="3529391" y="17460"/>
                  </a:lnTo>
                  <a:lnTo>
                    <a:pt x="3482045" y="12858"/>
                  </a:lnTo>
                  <a:lnTo>
                    <a:pt x="3434500" y="8950"/>
                  </a:lnTo>
                  <a:lnTo>
                    <a:pt x="3386761" y="5742"/>
                  </a:lnTo>
                  <a:lnTo>
                    <a:pt x="3338833" y="3237"/>
                  </a:lnTo>
                  <a:lnTo>
                    <a:pt x="3290721" y="1442"/>
                  </a:lnTo>
                  <a:lnTo>
                    <a:pt x="3242430" y="361"/>
                  </a:lnTo>
                  <a:lnTo>
                    <a:pt x="3193965" y="0"/>
                  </a:lnTo>
                  <a:close/>
                </a:path>
              </a:pathLst>
            </a:custGeom>
            <a:solidFill>
              <a:srgbClr val="1E1737"/>
            </a:solidFill>
          </p:spPr>
          <p:txBody>
            <a:bodyPr wrap="square" lIns="0" tIns="0" rIns="0" bIns="0" rtlCol="0"/>
            <a:lstStyle/>
            <a:p>
              <a:endParaRPr/>
            </a:p>
          </p:txBody>
        </p:sp>
        <p:sp>
          <p:nvSpPr>
            <p:cNvPr id="12" name="object 12"/>
            <p:cNvSpPr/>
            <p:nvPr/>
          </p:nvSpPr>
          <p:spPr>
            <a:xfrm>
              <a:off x="9820289" y="4956737"/>
              <a:ext cx="442595" cy="0"/>
            </a:xfrm>
            <a:custGeom>
              <a:avLst/>
              <a:gdLst/>
              <a:ahLst/>
              <a:cxnLst/>
              <a:rect l="l" t="t" r="r" b="b"/>
              <a:pathLst>
                <a:path w="442595">
                  <a:moveTo>
                    <a:pt x="0" y="0"/>
                  </a:moveTo>
                  <a:lnTo>
                    <a:pt x="442583" y="0"/>
                  </a:lnTo>
                </a:path>
              </a:pathLst>
            </a:custGeom>
            <a:ln w="83547">
              <a:solidFill>
                <a:srgbClr val="F9A782"/>
              </a:solidFill>
            </a:ln>
          </p:spPr>
          <p:txBody>
            <a:bodyPr wrap="square" lIns="0" tIns="0" rIns="0" bIns="0" rtlCol="0"/>
            <a:lstStyle/>
            <a:p>
              <a:endParaRPr/>
            </a:p>
          </p:txBody>
        </p:sp>
      </p:grpSp>
      <p:sp>
        <p:nvSpPr>
          <p:cNvPr id="13" name="object 13"/>
          <p:cNvSpPr txBox="1">
            <a:spLocks noGrp="1"/>
          </p:cNvSpPr>
          <p:nvPr>
            <p:ph type="title"/>
          </p:nvPr>
        </p:nvSpPr>
        <p:spPr>
          <a:prstGeom prst="rect">
            <a:avLst/>
          </a:prstGeom>
        </p:spPr>
        <p:txBody>
          <a:bodyPr vert="horz" wrap="square" lIns="0" tIns="15875" rIns="0" bIns="0" rtlCol="0">
            <a:spAutoFit/>
          </a:bodyPr>
          <a:lstStyle/>
          <a:p>
            <a:pPr marL="525145">
              <a:lnSpc>
                <a:spcPct val="100000"/>
              </a:lnSpc>
              <a:spcBef>
                <a:spcPts val="125"/>
              </a:spcBef>
            </a:pPr>
            <a:r>
              <a:rPr spc="-120" dirty="0">
                <a:latin typeface="Arial" panose="020B0604020202020204" pitchFamily="34" charset="0"/>
                <a:cs typeface="Arial" panose="020B0604020202020204" pitchFamily="34" charset="0"/>
              </a:rPr>
              <a:t>‘GENERAL</a:t>
            </a:r>
            <a:r>
              <a:rPr spc="-325" dirty="0">
                <a:latin typeface="Arial" panose="020B0604020202020204" pitchFamily="34" charset="0"/>
                <a:cs typeface="Arial" panose="020B0604020202020204" pitchFamily="34" charset="0"/>
              </a:rPr>
              <a:t> </a:t>
            </a:r>
            <a:r>
              <a:rPr spc="-215" dirty="0">
                <a:latin typeface="Arial" panose="020B0604020202020204" pitchFamily="34" charset="0"/>
                <a:cs typeface="Arial" panose="020B0604020202020204" pitchFamily="34" charset="0"/>
              </a:rPr>
              <a:t>SAFEGUARDS’</a:t>
            </a:r>
          </a:p>
        </p:txBody>
      </p:sp>
      <p:sp>
        <p:nvSpPr>
          <p:cNvPr id="15" name="object 15"/>
          <p:cNvSpPr txBox="1">
            <a:spLocks noGrp="1"/>
          </p:cNvSpPr>
          <p:nvPr>
            <p:ph type="sldNum" sz="quarter" idx="7"/>
          </p:nvPr>
        </p:nvSpPr>
        <p:spPr>
          <a:prstGeom prst="rect">
            <a:avLst/>
          </a:prstGeom>
        </p:spPr>
        <p:txBody>
          <a:bodyPr vert="horz" wrap="square" lIns="0" tIns="227835" rIns="0" bIns="0" rtlCol="0">
            <a:spAutoFit/>
          </a:bodyPr>
          <a:lstStyle/>
          <a:p>
            <a:pPr marL="53975">
              <a:lnSpc>
                <a:spcPct val="100000"/>
              </a:lnSpc>
              <a:spcBef>
                <a:spcPts val="1130"/>
              </a:spcBef>
            </a:pPr>
            <a:fld id="{81D60167-4931-47E6-BA6A-407CBD079E47}" type="slidenum">
              <a:rPr spc="-25" dirty="0"/>
              <a:t>23</a:t>
            </a:fld>
            <a:endParaRPr spc="-25" dirty="0"/>
          </a:p>
        </p:txBody>
      </p:sp>
      <p:sp>
        <p:nvSpPr>
          <p:cNvPr id="14" name="object 14"/>
          <p:cNvSpPr txBox="1"/>
          <p:nvPr/>
        </p:nvSpPr>
        <p:spPr>
          <a:xfrm>
            <a:off x="8314507" y="3507824"/>
            <a:ext cx="3462654" cy="5117465"/>
          </a:xfrm>
          <a:prstGeom prst="rect">
            <a:avLst/>
          </a:prstGeom>
        </p:spPr>
        <p:txBody>
          <a:bodyPr vert="horz" wrap="square" lIns="0" tIns="570865" rIns="0" bIns="0" rtlCol="0">
            <a:spAutoFit/>
          </a:bodyPr>
          <a:lstStyle/>
          <a:p>
            <a:pPr marR="635" algn="ctr">
              <a:lnSpc>
                <a:spcPct val="100000"/>
              </a:lnSpc>
              <a:spcBef>
                <a:spcPts val="4495"/>
              </a:spcBef>
            </a:pPr>
            <a:r>
              <a:rPr sz="6250" b="1" spc="5" dirty="0">
                <a:solidFill>
                  <a:srgbClr val="F9A782"/>
                </a:solidFill>
                <a:latin typeface="Arial"/>
                <a:cs typeface="Arial"/>
              </a:rPr>
              <a:t>2</a:t>
            </a:r>
            <a:endParaRPr sz="6250">
              <a:latin typeface="Arial"/>
              <a:cs typeface="Arial"/>
            </a:endParaRPr>
          </a:p>
          <a:p>
            <a:pPr algn="ctr">
              <a:lnSpc>
                <a:spcPct val="100000"/>
              </a:lnSpc>
              <a:spcBef>
                <a:spcPts val="3454"/>
              </a:spcBef>
            </a:pPr>
            <a:r>
              <a:rPr sz="4950" spc="-25" dirty="0">
                <a:solidFill>
                  <a:srgbClr val="F9A782"/>
                </a:solidFill>
                <a:latin typeface="Arial"/>
                <a:cs typeface="Arial"/>
              </a:rPr>
              <a:t>Stakeholder</a:t>
            </a:r>
            <a:endParaRPr sz="4950">
              <a:latin typeface="Arial"/>
              <a:cs typeface="Arial"/>
            </a:endParaRPr>
          </a:p>
          <a:p>
            <a:pPr algn="ctr">
              <a:lnSpc>
                <a:spcPct val="100000"/>
              </a:lnSpc>
              <a:spcBef>
                <a:spcPts val="330"/>
              </a:spcBef>
            </a:pPr>
            <a:r>
              <a:rPr sz="4950" spc="-95" dirty="0">
                <a:solidFill>
                  <a:srgbClr val="F9A782"/>
                </a:solidFill>
                <a:latin typeface="Arial"/>
                <a:cs typeface="Arial"/>
              </a:rPr>
              <a:t>Engagement</a:t>
            </a:r>
            <a:endParaRPr sz="4950">
              <a:latin typeface="Arial"/>
              <a:cs typeface="Arial"/>
            </a:endParaRPr>
          </a:p>
          <a:p>
            <a:pPr marL="635" algn="ctr">
              <a:lnSpc>
                <a:spcPct val="100000"/>
              </a:lnSpc>
              <a:spcBef>
                <a:spcPts val="325"/>
              </a:spcBef>
            </a:pPr>
            <a:r>
              <a:rPr sz="4950" dirty="0">
                <a:solidFill>
                  <a:srgbClr val="F9A782"/>
                </a:solidFill>
                <a:latin typeface="Arial"/>
                <a:cs typeface="Arial"/>
              </a:rPr>
              <a:t>/</a:t>
            </a:r>
            <a:r>
              <a:rPr sz="4950" spc="-215" dirty="0">
                <a:solidFill>
                  <a:srgbClr val="F9A782"/>
                </a:solidFill>
                <a:latin typeface="Arial"/>
                <a:cs typeface="Arial"/>
              </a:rPr>
              <a:t> </a:t>
            </a:r>
            <a:r>
              <a:rPr sz="4950" spc="-20" dirty="0">
                <a:solidFill>
                  <a:srgbClr val="F9A782"/>
                </a:solidFill>
                <a:latin typeface="Arial"/>
                <a:cs typeface="Arial"/>
              </a:rPr>
              <a:t>Information</a:t>
            </a:r>
            <a:endParaRPr sz="4950">
              <a:latin typeface="Arial"/>
              <a:cs typeface="Arial"/>
            </a:endParaRPr>
          </a:p>
          <a:p>
            <a:pPr algn="ctr">
              <a:lnSpc>
                <a:spcPct val="100000"/>
              </a:lnSpc>
              <a:spcBef>
                <a:spcPts val="330"/>
              </a:spcBef>
            </a:pPr>
            <a:r>
              <a:rPr sz="4950" spc="-10" dirty="0">
                <a:solidFill>
                  <a:srgbClr val="F9A782"/>
                </a:solidFill>
                <a:latin typeface="Arial"/>
                <a:cs typeface="Arial"/>
              </a:rPr>
              <a:t>Disclosure</a:t>
            </a:r>
            <a:endParaRPr sz="4950">
              <a:latin typeface="Arial"/>
              <a:cs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160270" cy="2160270"/>
          </a:xfrm>
          <a:custGeom>
            <a:avLst/>
            <a:gdLst/>
            <a:ahLst/>
            <a:cxnLst/>
            <a:rect l="l" t="t" r="r" b="b"/>
            <a:pathLst>
              <a:path w="2160270" h="2160270">
                <a:moveTo>
                  <a:pt x="2159825" y="0"/>
                </a:moveTo>
                <a:lnTo>
                  <a:pt x="0" y="0"/>
                </a:lnTo>
                <a:lnTo>
                  <a:pt x="0" y="2159814"/>
                </a:lnTo>
                <a:lnTo>
                  <a:pt x="2159825" y="0"/>
                </a:lnTo>
                <a:close/>
              </a:path>
            </a:pathLst>
          </a:custGeom>
          <a:solidFill>
            <a:srgbClr val="E84610"/>
          </a:solidFill>
        </p:spPr>
        <p:txBody>
          <a:bodyPr wrap="square" lIns="0" tIns="0" rIns="0" bIns="0" rtlCol="0"/>
          <a:lstStyle/>
          <a:p>
            <a:endParaRPr/>
          </a:p>
        </p:txBody>
      </p:sp>
      <p:sp>
        <p:nvSpPr>
          <p:cNvPr id="3" name="object 3"/>
          <p:cNvSpPr/>
          <p:nvPr/>
        </p:nvSpPr>
        <p:spPr>
          <a:xfrm>
            <a:off x="16715589" y="9665061"/>
            <a:ext cx="1015365" cy="1015365"/>
          </a:xfrm>
          <a:custGeom>
            <a:avLst/>
            <a:gdLst/>
            <a:ahLst/>
            <a:cxnLst/>
            <a:rect l="l" t="t" r="r" b="b"/>
            <a:pathLst>
              <a:path w="1015365" h="1015365">
                <a:moveTo>
                  <a:pt x="742289" y="337223"/>
                </a:moveTo>
                <a:lnTo>
                  <a:pt x="741362" y="336207"/>
                </a:lnTo>
                <a:lnTo>
                  <a:pt x="726528" y="320167"/>
                </a:lnTo>
                <a:lnTo>
                  <a:pt x="507606" y="83273"/>
                </a:lnTo>
                <a:lnTo>
                  <a:pt x="410730" y="188099"/>
                </a:lnTo>
                <a:lnTo>
                  <a:pt x="410730" y="378383"/>
                </a:lnTo>
                <a:lnTo>
                  <a:pt x="356666" y="432917"/>
                </a:lnTo>
                <a:lnTo>
                  <a:pt x="306489" y="374738"/>
                </a:lnTo>
                <a:lnTo>
                  <a:pt x="360603" y="320167"/>
                </a:lnTo>
                <a:lnTo>
                  <a:pt x="410730" y="378383"/>
                </a:lnTo>
                <a:lnTo>
                  <a:pt x="410730" y="188099"/>
                </a:lnTo>
                <a:lnTo>
                  <a:pt x="115417" y="507619"/>
                </a:lnTo>
                <a:lnTo>
                  <a:pt x="214985" y="615340"/>
                </a:lnTo>
                <a:lnTo>
                  <a:pt x="271614" y="615302"/>
                </a:lnTo>
                <a:lnTo>
                  <a:pt x="309499" y="437324"/>
                </a:lnTo>
                <a:lnTo>
                  <a:pt x="459841" y="437324"/>
                </a:lnTo>
                <a:lnTo>
                  <a:pt x="460819" y="432917"/>
                </a:lnTo>
                <a:lnTo>
                  <a:pt x="463486" y="420865"/>
                </a:lnTo>
                <a:lnTo>
                  <a:pt x="467131" y="405587"/>
                </a:lnTo>
                <a:lnTo>
                  <a:pt x="470776" y="392061"/>
                </a:lnTo>
                <a:lnTo>
                  <a:pt x="474433" y="380809"/>
                </a:lnTo>
                <a:lnTo>
                  <a:pt x="553008" y="369328"/>
                </a:lnTo>
                <a:lnTo>
                  <a:pt x="547890" y="387223"/>
                </a:lnTo>
                <a:lnTo>
                  <a:pt x="543661" y="404495"/>
                </a:lnTo>
                <a:lnTo>
                  <a:pt x="540016" y="421182"/>
                </a:lnTo>
                <a:lnTo>
                  <a:pt x="536663" y="437324"/>
                </a:lnTo>
                <a:lnTo>
                  <a:pt x="623049" y="437324"/>
                </a:lnTo>
                <a:lnTo>
                  <a:pt x="623671" y="430936"/>
                </a:lnTo>
                <a:lnTo>
                  <a:pt x="624763" y="423976"/>
                </a:lnTo>
                <a:lnTo>
                  <a:pt x="643902" y="370662"/>
                </a:lnTo>
                <a:lnTo>
                  <a:pt x="696493" y="338480"/>
                </a:lnTo>
                <a:lnTo>
                  <a:pt x="722376" y="336207"/>
                </a:lnTo>
                <a:lnTo>
                  <a:pt x="729703" y="336207"/>
                </a:lnTo>
                <a:lnTo>
                  <a:pt x="736269" y="336537"/>
                </a:lnTo>
                <a:lnTo>
                  <a:pt x="742289" y="337223"/>
                </a:lnTo>
                <a:close/>
              </a:path>
              <a:path w="1015365" h="1015365">
                <a:moveTo>
                  <a:pt x="899769" y="507606"/>
                </a:moveTo>
                <a:lnTo>
                  <a:pt x="767054" y="364020"/>
                </a:lnTo>
                <a:lnTo>
                  <a:pt x="747534" y="396278"/>
                </a:lnTo>
                <a:lnTo>
                  <a:pt x="741807" y="393179"/>
                </a:lnTo>
                <a:lnTo>
                  <a:pt x="735622" y="390956"/>
                </a:lnTo>
                <a:lnTo>
                  <a:pt x="727214" y="390956"/>
                </a:lnTo>
                <a:lnTo>
                  <a:pt x="699858" y="437299"/>
                </a:lnTo>
                <a:lnTo>
                  <a:pt x="747991" y="437299"/>
                </a:lnTo>
                <a:lnTo>
                  <a:pt x="727214" y="487654"/>
                </a:lnTo>
                <a:lnTo>
                  <a:pt x="690600" y="487654"/>
                </a:lnTo>
                <a:lnTo>
                  <a:pt x="657479" y="650125"/>
                </a:lnTo>
                <a:lnTo>
                  <a:pt x="646518" y="687489"/>
                </a:lnTo>
                <a:lnTo>
                  <a:pt x="630339" y="720356"/>
                </a:lnTo>
                <a:lnTo>
                  <a:pt x="610184" y="748995"/>
                </a:lnTo>
                <a:lnTo>
                  <a:pt x="587311" y="773722"/>
                </a:lnTo>
                <a:lnTo>
                  <a:pt x="540931" y="733094"/>
                </a:lnTo>
                <a:lnTo>
                  <a:pt x="553847" y="716737"/>
                </a:lnTo>
                <a:lnTo>
                  <a:pt x="565099" y="697611"/>
                </a:lnTo>
                <a:lnTo>
                  <a:pt x="574217" y="675919"/>
                </a:lnTo>
                <a:lnTo>
                  <a:pt x="580669" y="651878"/>
                </a:lnTo>
                <a:lnTo>
                  <a:pt x="613778" y="487654"/>
                </a:lnTo>
                <a:lnTo>
                  <a:pt x="525627" y="487654"/>
                </a:lnTo>
                <a:lnTo>
                  <a:pt x="506209" y="579462"/>
                </a:lnTo>
                <a:lnTo>
                  <a:pt x="503174" y="598944"/>
                </a:lnTo>
                <a:lnTo>
                  <a:pt x="504380" y="610819"/>
                </a:lnTo>
                <a:lnTo>
                  <a:pt x="542391" y="613905"/>
                </a:lnTo>
                <a:lnTo>
                  <a:pt x="541972" y="658025"/>
                </a:lnTo>
                <a:lnTo>
                  <a:pt x="526300" y="664019"/>
                </a:lnTo>
                <a:lnTo>
                  <a:pt x="511327" y="668147"/>
                </a:lnTo>
                <a:lnTo>
                  <a:pt x="497459" y="670521"/>
                </a:lnTo>
                <a:lnTo>
                  <a:pt x="485038" y="671296"/>
                </a:lnTo>
                <a:lnTo>
                  <a:pt x="453504" y="668743"/>
                </a:lnTo>
                <a:lnTo>
                  <a:pt x="431825" y="659536"/>
                </a:lnTo>
                <a:lnTo>
                  <a:pt x="421081" y="641299"/>
                </a:lnTo>
                <a:lnTo>
                  <a:pt x="422313" y="611682"/>
                </a:lnTo>
                <a:lnTo>
                  <a:pt x="448805" y="487654"/>
                </a:lnTo>
                <a:lnTo>
                  <a:pt x="375754" y="487654"/>
                </a:lnTo>
                <a:lnTo>
                  <a:pt x="337832" y="665099"/>
                </a:lnTo>
                <a:lnTo>
                  <a:pt x="260997" y="665099"/>
                </a:lnTo>
                <a:lnTo>
                  <a:pt x="507606" y="931964"/>
                </a:lnTo>
                <a:lnTo>
                  <a:pt x="899769" y="507606"/>
                </a:lnTo>
                <a:close/>
              </a:path>
              <a:path w="1015365" h="1015365">
                <a:moveTo>
                  <a:pt x="1015212" y="507619"/>
                </a:moveTo>
                <a:lnTo>
                  <a:pt x="1012888" y="458736"/>
                </a:lnTo>
                <a:lnTo>
                  <a:pt x="1006068" y="411175"/>
                </a:lnTo>
                <a:lnTo>
                  <a:pt x="994943" y="365125"/>
                </a:lnTo>
                <a:lnTo>
                  <a:pt x="979741" y="320827"/>
                </a:lnTo>
                <a:lnTo>
                  <a:pt x="968730" y="296379"/>
                </a:lnTo>
                <a:lnTo>
                  <a:pt x="968730" y="479158"/>
                </a:lnTo>
                <a:lnTo>
                  <a:pt x="966343" y="527304"/>
                </a:lnTo>
                <a:lnTo>
                  <a:pt x="959358" y="574052"/>
                </a:lnTo>
                <a:lnTo>
                  <a:pt x="948004" y="619188"/>
                </a:lnTo>
                <a:lnTo>
                  <a:pt x="932497" y="662444"/>
                </a:lnTo>
                <a:lnTo>
                  <a:pt x="913079" y="703618"/>
                </a:lnTo>
                <a:lnTo>
                  <a:pt x="889977" y="742442"/>
                </a:lnTo>
                <a:lnTo>
                  <a:pt x="863434" y="778700"/>
                </a:lnTo>
                <a:lnTo>
                  <a:pt x="833678" y="812139"/>
                </a:lnTo>
                <a:lnTo>
                  <a:pt x="800938" y="842530"/>
                </a:lnTo>
                <a:lnTo>
                  <a:pt x="765441" y="869645"/>
                </a:lnTo>
                <a:lnTo>
                  <a:pt x="727417" y="893229"/>
                </a:lnTo>
                <a:lnTo>
                  <a:pt x="687108" y="913066"/>
                </a:lnTo>
                <a:lnTo>
                  <a:pt x="644740" y="928903"/>
                </a:lnTo>
                <a:lnTo>
                  <a:pt x="600544" y="940498"/>
                </a:lnTo>
                <a:lnTo>
                  <a:pt x="554761" y="947635"/>
                </a:lnTo>
                <a:lnTo>
                  <a:pt x="507606" y="950074"/>
                </a:lnTo>
                <a:lnTo>
                  <a:pt x="507606" y="1007059"/>
                </a:lnTo>
                <a:lnTo>
                  <a:pt x="460463" y="1004633"/>
                </a:lnTo>
                <a:lnTo>
                  <a:pt x="414680" y="997496"/>
                </a:lnTo>
                <a:lnTo>
                  <a:pt x="370484" y="985888"/>
                </a:lnTo>
                <a:lnTo>
                  <a:pt x="328117" y="970051"/>
                </a:lnTo>
                <a:lnTo>
                  <a:pt x="287807" y="950226"/>
                </a:lnTo>
                <a:lnTo>
                  <a:pt x="249796" y="926630"/>
                </a:lnTo>
                <a:lnTo>
                  <a:pt x="214299" y="899528"/>
                </a:lnTo>
                <a:lnTo>
                  <a:pt x="181546" y="869124"/>
                </a:lnTo>
                <a:lnTo>
                  <a:pt x="151790" y="835685"/>
                </a:lnTo>
                <a:lnTo>
                  <a:pt x="125247" y="799426"/>
                </a:lnTo>
                <a:lnTo>
                  <a:pt x="102146" y="760603"/>
                </a:lnTo>
                <a:lnTo>
                  <a:pt x="82727" y="719429"/>
                </a:lnTo>
                <a:lnTo>
                  <a:pt x="67221" y="676160"/>
                </a:lnTo>
                <a:lnTo>
                  <a:pt x="55854" y="631024"/>
                </a:lnTo>
                <a:lnTo>
                  <a:pt x="48869" y="584263"/>
                </a:lnTo>
                <a:lnTo>
                  <a:pt x="46494" y="536117"/>
                </a:lnTo>
                <a:lnTo>
                  <a:pt x="48869" y="487959"/>
                </a:lnTo>
                <a:lnTo>
                  <a:pt x="55854" y="441198"/>
                </a:lnTo>
                <a:lnTo>
                  <a:pt x="67221" y="396074"/>
                </a:lnTo>
                <a:lnTo>
                  <a:pt x="82727" y="352806"/>
                </a:lnTo>
                <a:lnTo>
                  <a:pt x="102146" y="311632"/>
                </a:lnTo>
                <a:lnTo>
                  <a:pt x="125247" y="272808"/>
                </a:lnTo>
                <a:lnTo>
                  <a:pt x="151790" y="236550"/>
                </a:lnTo>
                <a:lnTo>
                  <a:pt x="181546" y="203098"/>
                </a:lnTo>
                <a:lnTo>
                  <a:pt x="214299" y="172707"/>
                </a:lnTo>
                <a:lnTo>
                  <a:pt x="249796" y="145592"/>
                </a:lnTo>
                <a:lnTo>
                  <a:pt x="287807" y="122008"/>
                </a:lnTo>
                <a:lnTo>
                  <a:pt x="328117" y="102171"/>
                </a:lnTo>
                <a:lnTo>
                  <a:pt x="370484" y="86334"/>
                </a:lnTo>
                <a:lnTo>
                  <a:pt x="414680" y="74739"/>
                </a:lnTo>
                <a:lnTo>
                  <a:pt x="460463" y="67602"/>
                </a:lnTo>
                <a:lnTo>
                  <a:pt x="507606" y="65163"/>
                </a:lnTo>
                <a:lnTo>
                  <a:pt x="507606" y="8204"/>
                </a:lnTo>
                <a:lnTo>
                  <a:pt x="554761" y="10642"/>
                </a:lnTo>
                <a:lnTo>
                  <a:pt x="600544" y="17767"/>
                </a:lnTo>
                <a:lnTo>
                  <a:pt x="644740" y="29375"/>
                </a:lnTo>
                <a:lnTo>
                  <a:pt x="687108" y="45212"/>
                </a:lnTo>
                <a:lnTo>
                  <a:pt x="727417" y="65036"/>
                </a:lnTo>
                <a:lnTo>
                  <a:pt x="765441" y="88633"/>
                </a:lnTo>
                <a:lnTo>
                  <a:pt x="800938" y="115735"/>
                </a:lnTo>
                <a:lnTo>
                  <a:pt x="833678" y="146126"/>
                </a:lnTo>
                <a:lnTo>
                  <a:pt x="863434" y="179578"/>
                </a:lnTo>
                <a:lnTo>
                  <a:pt x="889977" y="215823"/>
                </a:lnTo>
                <a:lnTo>
                  <a:pt x="913079" y="254660"/>
                </a:lnTo>
                <a:lnTo>
                  <a:pt x="932497" y="295833"/>
                </a:lnTo>
                <a:lnTo>
                  <a:pt x="948004" y="339102"/>
                </a:lnTo>
                <a:lnTo>
                  <a:pt x="959358" y="384238"/>
                </a:lnTo>
                <a:lnTo>
                  <a:pt x="966343" y="430999"/>
                </a:lnTo>
                <a:lnTo>
                  <a:pt x="968730" y="479158"/>
                </a:lnTo>
                <a:lnTo>
                  <a:pt x="968730" y="296379"/>
                </a:lnTo>
                <a:lnTo>
                  <a:pt x="937945" y="238290"/>
                </a:lnTo>
                <a:lnTo>
                  <a:pt x="911783" y="200482"/>
                </a:lnTo>
                <a:lnTo>
                  <a:pt x="882383" y="165265"/>
                </a:lnTo>
                <a:lnTo>
                  <a:pt x="849972" y="132854"/>
                </a:lnTo>
                <a:lnTo>
                  <a:pt x="814755" y="103454"/>
                </a:lnTo>
                <a:lnTo>
                  <a:pt x="776947" y="77292"/>
                </a:lnTo>
                <a:lnTo>
                  <a:pt x="736765" y="54571"/>
                </a:lnTo>
                <a:lnTo>
                  <a:pt x="694410" y="35496"/>
                </a:lnTo>
                <a:lnTo>
                  <a:pt x="650113" y="20294"/>
                </a:lnTo>
                <a:lnTo>
                  <a:pt x="604062" y="9169"/>
                </a:lnTo>
                <a:lnTo>
                  <a:pt x="556501" y="2336"/>
                </a:lnTo>
                <a:lnTo>
                  <a:pt x="507606" y="12"/>
                </a:lnTo>
                <a:lnTo>
                  <a:pt x="458724" y="2324"/>
                </a:lnTo>
                <a:lnTo>
                  <a:pt x="411149" y="9156"/>
                </a:lnTo>
                <a:lnTo>
                  <a:pt x="365112" y="20281"/>
                </a:lnTo>
                <a:lnTo>
                  <a:pt x="320802" y="35483"/>
                </a:lnTo>
                <a:lnTo>
                  <a:pt x="278460" y="54559"/>
                </a:lnTo>
                <a:lnTo>
                  <a:pt x="238264" y="77279"/>
                </a:lnTo>
                <a:lnTo>
                  <a:pt x="200456" y="103441"/>
                </a:lnTo>
                <a:lnTo>
                  <a:pt x="165239" y="132842"/>
                </a:lnTo>
                <a:lnTo>
                  <a:pt x="132829" y="165252"/>
                </a:lnTo>
                <a:lnTo>
                  <a:pt x="103441" y="200469"/>
                </a:lnTo>
                <a:lnTo>
                  <a:pt x="77266" y="238277"/>
                </a:lnTo>
                <a:lnTo>
                  <a:pt x="54546" y="278460"/>
                </a:lnTo>
                <a:lnTo>
                  <a:pt x="35471" y="320814"/>
                </a:lnTo>
                <a:lnTo>
                  <a:pt x="20269" y="365112"/>
                </a:lnTo>
                <a:lnTo>
                  <a:pt x="9156" y="411162"/>
                </a:lnTo>
                <a:lnTo>
                  <a:pt x="2324" y="458724"/>
                </a:lnTo>
                <a:lnTo>
                  <a:pt x="0" y="507619"/>
                </a:lnTo>
                <a:lnTo>
                  <a:pt x="2324" y="556501"/>
                </a:lnTo>
                <a:lnTo>
                  <a:pt x="9156" y="604075"/>
                </a:lnTo>
                <a:lnTo>
                  <a:pt x="20269" y="650125"/>
                </a:lnTo>
                <a:lnTo>
                  <a:pt x="35471" y="694436"/>
                </a:lnTo>
                <a:lnTo>
                  <a:pt x="54546" y="736790"/>
                </a:lnTo>
                <a:lnTo>
                  <a:pt x="77266" y="776973"/>
                </a:lnTo>
                <a:lnTo>
                  <a:pt x="103441" y="814781"/>
                </a:lnTo>
                <a:lnTo>
                  <a:pt x="132829" y="849998"/>
                </a:lnTo>
                <a:lnTo>
                  <a:pt x="165239" y="882408"/>
                </a:lnTo>
                <a:lnTo>
                  <a:pt x="200456" y="911809"/>
                </a:lnTo>
                <a:lnTo>
                  <a:pt x="238264" y="937983"/>
                </a:lnTo>
                <a:lnTo>
                  <a:pt x="278460" y="960704"/>
                </a:lnTo>
                <a:lnTo>
                  <a:pt x="320802" y="979779"/>
                </a:lnTo>
                <a:lnTo>
                  <a:pt x="365112" y="994981"/>
                </a:lnTo>
                <a:lnTo>
                  <a:pt x="411149" y="1006094"/>
                </a:lnTo>
                <a:lnTo>
                  <a:pt x="458724" y="1012926"/>
                </a:lnTo>
                <a:lnTo>
                  <a:pt x="507606" y="1015250"/>
                </a:lnTo>
                <a:lnTo>
                  <a:pt x="556501" y="1012913"/>
                </a:lnTo>
                <a:lnTo>
                  <a:pt x="604062" y="1006081"/>
                </a:lnTo>
                <a:lnTo>
                  <a:pt x="650113" y="994956"/>
                </a:lnTo>
                <a:lnTo>
                  <a:pt x="694410" y="979754"/>
                </a:lnTo>
                <a:lnTo>
                  <a:pt x="736765" y="960678"/>
                </a:lnTo>
                <a:lnTo>
                  <a:pt x="776947" y="937958"/>
                </a:lnTo>
                <a:lnTo>
                  <a:pt x="814755" y="911796"/>
                </a:lnTo>
                <a:lnTo>
                  <a:pt x="849972" y="882396"/>
                </a:lnTo>
                <a:lnTo>
                  <a:pt x="882383" y="849985"/>
                </a:lnTo>
                <a:lnTo>
                  <a:pt x="911783" y="814768"/>
                </a:lnTo>
                <a:lnTo>
                  <a:pt x="937945" y="776960"/>
                </a:lnTo>
                <a:lnTo>
                  <a:pt x="960666" y="736777"/>
                </a:lnTo>
                <a:lnTo>
                  <a:pt x="979741" y="694423"/>
                </a:lnTo>
                <a:lnTo>
                  <a:pt x="994943" y="650125"/>
                </a:lnTo>
                <a:lnTo>
                  <a:pt x="1006068" y="604075"/>
                </a:lnTo>
                <a:lnTo>
                  <a:pt x="1012888" y="556514"/>
                </a:lnTo>
                <a:lnTo>
                  <a:pt x="1015212" y="507619"/>
                </a:lnTo>
                <a:close/>
              </a:path>
            </a:pathLst>
          </a:custGeom>
          <a:solidFill>
            <a:srgbClr val="010202"/>
          </a:solidFill>
        </p:spPr>
        <p:txBody>
          <a:bodyPr wrap="square" lIns="0" tIns="0" rIns="0" bIns="0" rtlCol="0"/>
          <a:lstStyle/>
          <a:p>
            <a:endParaRPr/>
          </a:p>
        </p:txBody>
      </p:sp>
      <p:sp>
        <p:nvSpPr>
          <p:cNvPr id="4" name="object 4"/>
          <p:cNvSpPr/>
          <p:nvPr/>
        </p:nvSpPr>
        <p:spPr>
          <a:xfrm>
            <a:off x="17873938" y="10396706"/>
            <a:ext cx="1227455" cy="135890"/>
          </a:xfrm>
          <a:custGeom>
            <a:avLst/>
            <a:gdLst/>
            <a:ahLst/>
            <a:cxnLst/>
            <a:rect l="l" t="t" r="r" b="b"/>
            <a:pathLst>
              <a:path w="1227455" h="135890">
                <a:moveTo>
                  <a:pt x="85212" y="3287"/>
                </a:moveTo>
                <a:lnTo>
                  <a:pt x="0" y="3287"/>
                </a:lnTo>
                <a:lnTo>
                  <a:pt x="0" y="132069"/>
                </a:lnTo>
                <a:lnTo>
                  <a:pt x="23884" y="132069"/>
                </a:lnTo>
                <a:lnTo>
                  <a:pt x="23884" y="77536"/>
                </a:lnTo>
                <a:lnTo>
                  <a:pt x="77704" y="77536"/>
                </a:lnTo>
                <a:lnTo>
                  <a:pt x="77704" y="56930"/>
                </a:lnTo>
                <a:lnTo>
                  <a:pt x="23884" y="56930"/>
                </a:lnTo>
                <a:lnTo>
                  <a:pt x="23884" y="24784"/>
                </a:lnTo>
                <a:lnTo>
                  <a:pt x="85212" y="24784"/>
                </a:lnTo>
                <a:lnTo>
                  <a:pt x="85212" y="3287"/>
                </a:lnTo>
                <a:close/>
              </a:path>
              <a:path w="1227455" h="135890">
                <a:moveTo>
                  <a:pt x="212035" y="3287"/>
                </a:moveTo>
                <a:lnTo>
                  <a:pt x="120446" y="3287"/>
                </a:lnTo>
                <a:lnTo>
                  <a:pt x="120446" y="132069"/>
                </a:lnTo>
                <a:lnTo>
                  <a:pt x="216569" y="132069"/>
                </a:lnTo>
                <a:lnTo>
                  <a:pt x="216569" y="110394"/>
                </a:lnTo>
                <a:lnTo>
                  <a:pt x="144152" y="110394"/>
                </a:lnTo>
                <a:lnTo>
                  <a:pt x="144152" y="75892"/>
                </a:lnTo>
                <a:lnTo>
                  <a:pt x="206203" y="75892"/>
                </a:lnTo>
                <a:lnTo>
                  <a:pt x="206203" y="55108"/>
                </a:lnTo>
                <a:lnTo>
                  <a:pt x="144152" y="55108"/>
                </a:lnTo>
                <a:lnTo>
                  <a:pt x="144152" y="24784"/>
                </a:lnTo>
                <a:lnTo>
                  <a:pt x="212035" y="24784"/>
                </a:lnTo>
                <a:lnTo>
                  <a:pt x="212035" y="3287"/>
                </a:lnTo>
                <a:close/>
              </a:path>
              <a:path w="1227455" h="135890">
                <a:moveTo>
                  <a:pt x="301603" y="3287"/>
                </a:moveTo>
                <a:lnTo>
                  <a:pt x="255479" y="3287"/>
                </a:lnTo>
                <a:lnTo>
                  <a:pt x="255479" y="132069"/>
                </a:lnTo>
                <a:lnTo>
                  <a:pt x="296713" y="132069"/>
                </a:lnTo>
                <a:lnTo>
                  <a:pt x="307766" y="131821"/>
                </a:lnTo>
                <a:lnTo>
                  <a:pt x="350264" y="114062"/>
                </a:lnTo>
                <a:lnTo>
                  <a:pt x="352516" y="110394"/>
                </a:lnTo>
                <a:lnTo>
                  <a:pt x="279551" y="110394"/>
                </a:lnTo>
                <a:lnTo>
                  <a:pt x="279551" y="25140"/>
                </a:lnTo>
                <a:lnTo>
                  <a:pt x="351549" y="25140"/>
                </a:lnTo>
                <a:lnTo>
                  <a:pt x="339769" y="13308"/>
                </a:lnTo>
                <a:lnTo>
                  <a:pt x="329690" y="7694"/>
                </a:lnTo>
                <a:lnTo>
                  <a:pt x="319818" y="4744"/>
                </a:lnTo>
                <a:lnTo>
                  <a:pt x="310380" y="3571"/>
                </a:lnTo>
                <a:lnTo>
                  <a:pt x="301603" y="3287"/>
                </a:lnTo>
                <a:close/>
              </a:path>
              <a:path w="1227455" h="135890">
                <a:moveTo>
                  <a:pt x="351549" y="25140"/>
                </a:moveTo>
                <a:lnTo>
                  <a:pt x="292315" y="25140"/>
                </a:lnTo>
                <a:lnTo>
                  <a:pt x="302415" y="25319"/>
                </a:lnTo>
                <a:lnTo>
                  <a:pt x="309319" y="25774"/>
                </a:lnTo>
                <a:lnTo>
                  <a:pt x="338493" y="58769"/>
                </a:lnTo>
                <a:lnTo>
                  <a:pt x="339057" y="68950"/>
                </a:lnTo>
                <a:lnTo>
                  <a:pt x="337369" y="85768"/>
                </a:lnTo>
                <a:lnTo>
                  <a:pt x="301406" y="110219"/>
                </a:lnTo>
                <a:lnTo>
                  <a:pt x="289781" y="110394"/>
                </a:lnTo>
                <a:lnTo>
                  <a:pt x="352516" y="110394"/>
                </a:lnTo>
                <a:lnTo>
                  <a:pt x="358473" y="100690"/>
                </a:lnTo>
                <a:lnTo>
                  <a:pt x="363120" y="85225"/>
                </a:lnTo>
                <a:lnTo>
                  <a:pt x="364585" y="68772"/>
                </a:lnTo>
                <a:lnTo>
                  <a:pt x="363735" y="56149"/>
                </a:lnTo>
                <a:lnTo>
                  <a:pt x="360250" y="41303"/>
                </a:lnTo>
                <a:lnTo>
                  <a:pt x="352729" y="26325"/>
                </a:lnTo>
                <a:lnTo>
                  <a:pt x="351549" y="25140"/>
                </a:lnTo>
                <a:close/>
              </a:path>
              <a:path w="1227455" h="135890">
                <a:moveTo>
                  <a:pt x="492110" y="3287"/>
                </a:moveTo>
                <a:lnTo>
                  <a:pt x="400532" y="3287"/>
                </a:lnTo>
                <a:lnTo>
                  <a:pt x="400532" y="132069"/>
                </a:lnTo>
                <a:lnTo>
                  <a:pt x="496686" y="132069"/>
                </a:lnTo>
                <a:lnTo>
                  <a:pt x="496686" y="110394"/>
                </a:lnTo>
                <a:lnTo>
                  <a:pt x="424238" y="110394"/>
                </a:lnTo>
                <a:lnTo>
                  <a:pt x="424238" y="75892"/>
                </a:lnTo>
                <a:lnTo>
                  <a:pt x="486288" y="75892"/>
                </a:lnTo>
                <a:lnTo>
                  <a:pt x="486288" y="55108"/>
                </a:lnTo>
                <a:lnTo>
                  <a:pt x="424238" y="55108"/>
                </a:lnTo>
                <a:lnTo>
                  <a:pt x="424238" y="24784"/>
                </a:lnTo>
                <a:lnTo>
                  <a:pt x="492110" y="24784"/>
                </a:lnTo>
                <a:lnTo>
                  <a:pt x="492110" y="3287"/>
                </a:lnTo>
                <a:close/>
              </a:path>
              <a:path w="1227455" h="135890">
                <a:moveTo>
                  <a:pt x="578443" y="3287"/>
                </a:moveTo>
                <a:lnTo>
                  <a:pt x="537397" y="3287"/>
                </a:lnTo>
                <a:lnTo>
                  <a:pt x="537397" y="132069"/>
                </a:lnTo>
                <a:lnTo>
                  <a:pt x="561281" y="132069"/>
                </a:lnTo>
                <a:lnTo>
                  <a:pt x="561281" y="84259"/>
                </a:lnTo>
                <a:lnTo>
                  <a:pt x="609783" y="84259"/>
                </a:lnTo>
                <a:lnTo>
                  <a:pt x="607300" y="79714"/>
                </a:lnTo>
                <a:lnTo>
                  <a:pt x="614337" y="76729"/>
                </a:lnTo>
                <a:lnTo>
                  <a:pt x="622702" y="70436"/>
                </a:lnTo>
                <a:lnTo>
                  <a:pt x="626718" y="64406"/>
                </a:lnTo>
                <a:lnTo>
                  <a:pt x="561281" y="64406"/>
                </a:lnTo>
                <a:lnTo>
                  <a:pt x="561281" y="24072"/>
                </a:lnTo>
                <a:lnTo>
                  <a:pt x="627760" y="24072"/>
                </a:lnTo>
                <a:lnTo>
                  <a:pt x="624029" y="18188"/>
                </a:lnTo>
                <a:lnTo>
                  <a:pt x="618431" y="12554"/>
                </a:lnTo>
                <a:lnTo>
                  <a:pt x="609825" y="7297"/>
                </a:lnTo>
                <a:lnTo>
                  <a:pt x="600632" y="4579"/>
                </a:lnTo>
                <a:lnTo>
                  <a:pt x="590341" y="3532"/>
                </a:lnTo>
                <a:lnTo>
                  <a:pt x="578443" y="3287"/>
                </a:lnTo>
                <a:close/>
              </a:path>
              <a:path w="1227455" h="135890">
                <a:moveTo>
                  <a:pt x="609783" y="84259"/>
                </a:moveTo>
                <a:lnTo>
                  <a:pt x="582840" y="84259"/>
                </a:lnTo>
                <a:lnTo>
                  <a:pt x="608379" y="132069"/>
                </a:lnTo>
                <a:lnTo>
                  <a:pt x="635907" y="132069"/>
                </a:lnTo>
                <a:lnTo>
                  <a:pt x="609783" y="84259"/>
                </a:lnTo>
                <a:close/>
              </a:path>
              <a:path w="1227455" h="135890">
                <a:moveTo>
                  <a:pt x="627760" y="24072"/>
                </a:moveTo>
                <a:lnTo>
                  <a:pt x="572432" y="24072"/>
                </a:lnTo>
                <a:lnTo>
                  <a:pt x="581712" y="24139"/>
                </a:lnTo>
                <a:lnTo>
                  <a:pt x="588626" y="24478"/>
                </a:lnTo>
                <a:lnTo>
                  <a:pt x="608156" y="44312"/>
                </a:lnTo>
                <a:lnTo>
                  <a:pt x="605407" y="55155"/>
                </a:lnTo>
                <a:lnTo>
                  <a:pt x="598863" y="61077"/>
                </a:lnTo>
                <a:lnTo>
                  <a:pt x="591326" y="63508"/>
                </a:lnTo>
                <a:lnTo>
                  <a:pt x="585552" y="64050"/>
                </a:lnTo>
                <a:lnTo>
                  <a:pt x="581018" y="64228"/>
                </a:lnTo>
                <a:lnTo>
                  <a:pt x="577909" y="64406"/>
                </a:lnTo>
                <a:lnTo>
                  <a:pt x="626718" y="64406"/>
                </a:lnTo>
                <a:lnTo>
                  <a:pt x="629698" y="59932"/>
                </a:lnTo>
                <a:lnTo>
                  <a:pt x="632629" y="44312"/>
                </a:lnTo>
                <a:lnTo>
                  <a:pt x="631537" y="33967"/>
                </a:lnTo>
                <a:lnTo>
                  <a:pt x="628534" y="25291"/>
                </a:lnTo>
                <a:lnTo>
                  <a:pt x="627760" y="24072"/>
                </a:lnTo>
                <a:close/>
              </a:path>
              <a:path w="1227455" h="135890">
                <a:moveTo>
                  <a:pt x="727171" y="3287"/>
                </a:moveTo>
                <a:lnTo>
                  <a:pt x="699821" y="3287"/>
                </a:lnTo>
                <a:lnTo>
                  <a:pt x="656367" y="132069"/>
                </a:lnTo>
                <a:lnTo>
                  <a:pt x="682125" y="132069"/>
                </a:lnTo>
                <a:lnTo>
                  <a:pt x="689591" y="106897"/>
                </a:lnTo>
                <a:lnTo>
                  <a:pt x="762536" y="106897"/>
                </a:lnTo>
                <a:lnTo>
                  <a:pt x="755381" y="85934"/>
                </a:lnTo>
                <a:lnTo>
                  <a:pt x="695957" y="85934"/>
                </a:lnTo>
                <a:lnTo>
                  <a:pt x="713831" y="26606"/>
                </a:lnTo>
                <a:lnTo>
                  <a:pt x="735130" y="26606"/>
                </a:lnTo>
                <a:lnTo>
                  <a:pt x="727171" y="3287"/>
                </a:lnTo>
                <a:close/>
              </a:path>
              <a:path w="1227455" h="135890">
                <a:moveTo>
                  <a:pt x="762536" y="106897"/>
                </a:moveTo>
                <a:lnTo>
                  <a:pt x="737935" y="106897"/>
                </a:lnTo>
                <a:lnTo>
                  <a:pt x="745411" y="132069"/>
                </a:lnTo>
                <a:lnTo>
                  <a:pt x="771128" y="132069"/>
                </a:lnTo>
                <a:lnTo>
                  <a:pt x="762536" y="106897"/>
                </a:lnTo>
                <a:close/>
              </a:path>
              <a:path w="1227455" h="135890">
                <a:moveTo>
                  <a:pt x="735130" y="26606"/>
                </a:moveTo>
                <a:lnTo>
                  <a:pt x="713831" y="26606"/>
                </a:lnTo>
                <a:lnTo>
                  <a:pt x="731537" y="85934"/>
                </a:lnTo>
                <a:lnTo>
                  <a:pt x="755381" y="85934"/>
                </a:lnTo>
                <a:lnTo>
                  <a:pt x="735130"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28" y="3256"/>
                </a:moveTo>
                <a:lnTo>
                  <a:pt x="904412" y="3256"/>
                </a:lnTo>
                <a:lnTo>
                  <a:pt x="904412" y="132069"/>
                </a:lnTo>
                <a:lnTo>
                  <a:pt x="928128" y="132069"/>
                </a:lnTo>
                <a:lnTo>
                  <a:pt x="928128" y="3256"/>
                </a:lnTo>
                <a:close/>
              </a:path>
              <a:path w="1227455" h="135890">
                <a:moveTo>
                  <a:pt x="1028293" y="0"/>
                </a:moveTo>
                <a:lnTo>
                  <a:pt x="1003772" y="5058"/>
                </a:lnTo>
                <a:lnTo>
                  <a:pt x="984168" y="19146"/>
                </a:lnTo>
                <a:lnTo>
                  <a:pt x="971170" y="40631"/>
                </a:lnTo>
                <a:lnTo>
                  <a:pt x="966462" y="67882"/>
                </a:lnTo>
                <a:lnTo>
                  <a:pt x="967342" y="80117"/>
                </a:lnTo>
                <a:lnTo>
                  <a:pt x="983593" y="115692"/>
                </a:lnTo>
                <a:lnTo>
                  <a:pt x="1027937" y="135357"/>
                </a:lnTo>
                <a:lnTo>
                  <a:pt x="1054325" y="129964"/>
                </a:lnTo>
                <a:lnTo>
                  <a:pt x="1073752" y="115335"/>
                </a:lnTo>
                <a:lnTo>
                  <a:pt x="1074991" y="113116"/>
                </a:lnTo>
                <a:lnTo>
                  <a:pt x="1028680" y="113116"/>
                </a:lnTo>
                <a:lnTo>
                  <a:pt x="1013811" y="109952"/>
                </a:lnTo>
                <a:lnTo>
                  <a:pt x="1001945" y="100817"/>
                </a:lnTo>
                <a:lnTo>
                  <a:pt x="994089" y="86245"/>
                </a:lnTo>
                <a:lnTo>
                  <a:pt x="991247" y="66772"/>
                </a:lnTo>
                <a:lnTo>
                  <a:pt x="993905" y="48464"/>
                </a:lnTo>
                <a:lnTo>
                  <a:pt x="1001407" y="34341"/>
                </a:lnTo>
                <a:lnTo>
                  <a:pt x="1013047" y="25249"/>
                </a:lnTo>
                <a:lnTo>
                  <a:pt x="1028115" y="22030"/>
                </a:lnTo>
                <a:lnTo>
                  <a:pt x="1074228" y="22030"/>
                </a:lnTo>
                <a:lnTo>
                  <a:pt x="1071189" y="17335"/>
                </a:lnTo>
                <a:lnTo>
                  <a:pt x="1051442" y="4386"/>
                </a:lnTo>
                <a:lnTo>
                  <a:pt x="1028293" y="0"/>
                </a:lnTo>
                <a:close/>
              </a:path>
              <a:path w="1227455" h="135890">
                <a:moveTo>
                  <a:pt x="1074228" y="22030"/>
                </a:moveTo>
                <a:lnTo>
                  <a:pt x="1028115" y="22030"/>
                </a:lnTo>
                <a:lnTo>
                  <a:pt x="1044808" y="26051"/>
                </a:lnTo>
                <a:lnTo>
                  <a:pt x="1056737" y="36784"/>
                </a:lnTo>
                <a:lnTo>
                  <a:pt x="1063804" y="52236"/>
                </a:lnTo>
                <a:lnTo>
                  <a:pt x="1065915" y="70416"/>
                </a:lnTo>
                <a:lnTo>
                  <a:pt x="1062126" y="90186"/>
                </a:lnTo>
                <a:lnTo>
                  <a:pt x="1053117" y="103409"/>
                </a:lnTo>
                <a:lnTo>
                  <a:pt x="1041198" y="110810"/>
                </a:lnTo>
                <a:lnTo>
                  <a:pt x="1028680" y="113116"/>
                </a:lnTo>
                <a:lnTo>
                  <a:pt x="1074991" y="113116"/>
                </a:lnTo>
                <a:lnTo>
                  <a:pt x="1085781" y="93793"/>
                </a:lnTo>
                <a:lnTo>
                  <a:pt x="1089977" y="67662"/>
                </a:lnTo>
                <a:lnTo>
                  <a:pt x="1084909" y="38533"/>
                </a:lnTo>
                <a:lnTo>
                  <a:pt x="1074228" y="22030"/>
                </a:lnTo>
                <a:close/>
              </a:path>
              <a:path w="1227455" h="135890">
                <a:moveTo>
                  <a:pt x="1149640" y="3287"/>
                </a:moveTo>
                <a:lnTo>
                  <a:pt x="1127965" y="3287"/>
                </a:lnTo>
                <a:lnTo>
                  <a:pt x="1127965" y="132069"/>
                </a:lnTo>
                <a:lnTo>
                  <a:pt x="1151462" y="132069"/>
                </a:lnTo>
                <a:lnTo>
                  <a:pt x="1150027" y="41768"/>
                </a:lnTo>
                <a:lnTo>
                  <a:pt x="1173723" y="41768"/>
                </a:lnTo>
                <a:lnTo>
                  <a:pt x="1149640" y="3287"/>
                </a:lnTo>
                <a:close/>
              </a:path>
              <a:path w="1227455" h="135890">
                <a:moveTo>
                  <a:pt x="1173723" y="41768"/>
                </a:moveTo>
                <a:lnTo>
                  <a:pt x="1150027" y="41768"/>
                </a:lnTo>
                <a:lnTo>
                  <a:pt x="1206423" y="132069"/>
                </a:lnTo>
                <a:lnTo>
                  <a:pt x="1227376" y="132069"/>
                </a:lnTo>
                <a:lnTo>
                  <a:pt x="1227376" y="94300"/>
                </a:lnTo>
                <a:lnTo>
                  <a:pt x="1206602" y="94300"/>
                </a:lnTo>
                <a:lnTo>
                  <a:pt x="1173723" y="41768"/>
                </a:lnTo>
                <a:close/>
              </a:path>
              <a:path w="1227455" h="135890">
                <a:moveTo>
                  <a:pt x="1227376" y="3287"/>
                </a:moveTo>
                <a:lnTo>
                  <a:pt x="1203670" y="3287"/>
                </a:lnTo>
                <a:lnTo>
                  <a:pt x="1206602" y="94300"/>
                </a:lnTo>
                <a:lnTo>
                  <a:pt x="1227376" y="94300"/>
                </a:lnTo>
                <a:lnTo>
                  <a:pt x="1227376" y="3287"/>
                </a:lnTo>
                <a:close/>
              </a:path>
            </a:pathLst>
          </a:custGeom>
          <a:solidFill>
            <a:srgbClr val="010202"/>
          </a:solidFill>
        </p:spPr>
        <p:txBody>
          <a:bodyPr wrap="square" lIns="0" tIns="0" rIns="0" bIns="0" rtlCol="0"/>
          <a:lstStyle/>
          <a:p>
            <a:endParaRPr/>
          </a:p>
        </p:txBody>
      </p:sp>
      <p:sp>
        <p:nvSpPr>
          <p:cNvPr id="5" name="object 5"/>
          <p:cNvSpPr/>
          <p:nvPr/>
        </p:nvSpPr>
        <p:spPr>
          <a:xfrm>
            <a:off x="17861336" y="10207575"/>
            <a:ext cx="1036955" cy="135890"/>
          </a:xfrm>
          <a:custGeom>
            <a:avLst/>
            <a:gdLst/>
            <a:ahLst/>
            <a:cxnLst/>
            <a:rect l="l" t="t" r="r" b="b"/>
            <a:pathLst>
              <a:path w="1036955" h="135890">
                <a:moveTo>
                  <a:pt x="24648" y="3287"/>
                </a:moveTo>
                <a:lnTo>
                  <a:pt x="0" y="3287"/>
                </a:lnTo>
                <a:lnTo>
                  <a:pt x="26826" y="132100"/>
                </a:lnTo>
                <a:lnTo>
                  <a:pt x="54940" y="132100"/>
                </a:lnTo>
                <a:lnTo>
                  <a:pt x="61303" y="101452"/>
                </a:lnTo>
                <a:lnTo>
                  <a:pt x="42166" y="101452"/>
                </a:lnTo>
                <a:lnTo>
                  <a:pt x="24648" y="3287"/>
                </a:lnTo>
                <a:close/>
              </a:path>
              <a:path w="1036955" h="135890">
                <a:moveTo>
                  <a:pt x="92830" y="42522"/>
                </a:moveTo>
                <a:lnTo>
                  <a:pt x="73537" y="42522"/>
                </a:lnTo>
                <a:lnTo>
                  <a:pt x="91588" y="132100"/>
                </a:lnTo>
                <a:lnTo>
                  <a:pt x="119703" y="132100"/>
                </a:lnTo>
                <a:lnTo>
                  <a:pt x="126432" y="101452"/>
                </a:lnTo>
                <a:lnTo>
                  <a:pt x="105106" y="101452"/>
                </a:lnTo>
                <a:lnTo>
                  <a:pt x="92830" y="42522"/>
                </a:lnTo>
                <a:close/>
              </a:path>
              <a:path w="1036955" h="135890">
                <a:moveTo>
                  <a:pt x="84657" y="3287"/>
                </a:moveTo>
                <a:lnTo>
                  <a:pt x="62228" y="3287"/>
                </a:lnTo>
                <a:lnTo>
                  <a:pt x="42166" y="101452"/>
                </a:lnTo>
                <a:lnTo>
                  <a:pt x="61303" y="101452"/>
                </a:lnTo>
                <a:lnTo>
                  <a:pt x="73537" y="42522"/>
                </a:lnTo>
                <a:lnTo>
                  <a:pt x="92830" y="42522"/>
                </a:lnTo>
                <a:lnTo>
                  <a:pt x="84657" y="3287"/>
                </a:lnTo>
                <a:close/>
              </a:path>
              <a:path w="1036955" h="135890">
                <a:moveTo>
                  <a:pt x="147985" y="3287"/>
                </a:moveTo>
                <a:lnTo>
                  <a:pt x="123169" y="3287"/>
                </a:lnTo>
                <a:lnTo>
                  <a:pt x="105106" y="101452"/>
                </a:lnTo>
                <a:lnTo>
                  <a:pt x="126432" y="101452"/>
                </a:lnTo>
                <a:lnTo>
                  <a:pt x="147985" y="3287"/>
                </a:lnTo>
                <a:close/>
              </a:path>
              <a:path w="1036955" h="135890">
                <a:moveTo>
                  <a:pt x="231417" y="0"/>
                </a:moveTo>
                <a:lnTo>
                  <a:pt x="206895" y="5062"/>
                </a:lnTo>
                <a:lnTo>
                  <a:pt x="187292" y="19156"/>
                </a:lnTo>
                <a:lnTo>
                  <a:pt x="174294" y="40640"/>
                </a:lnTo>
                <a:lnTo>
                  <a:pt x="169586" y="67872"/>
                </a:lnTo>
                <a:lnTo>
                  <a:pt x="170468" y="80117"/>
                </a:lnTo>
                <a:lnTo>
                  <a:pt x="186716" y="115692"/>
                </a:lnTo>
                <a:lnTo>
                  <a:pt x="231061" y="135388"/>
                </a:lnTo>
                <a:lnTo>
                  <a:pt x="257449" y="129995"/>
                </a:lnTo>
                <a:lnTo>
                  <a:pt x="276876" y="115366"/>
                </a:lnTo>
                <a:lnTo>
                  <a:pt x="278115" y="113148"/>
                </a:lnTo>
                <a:lnTo>
                  <a:pt x="231783" y="113148"/>
                </a:lnTo>
                <a:lnTo>
                  <a:pt x="216926" y="109985"/>
                </a:lnTo>
                <a:lnTo>
                  <a:pt x="205067" y="100847"/>
                </a:lnTo>
                <a:lnTo>
                  <a:pt x="197212" y="86264"/>
                </a:lnTo>
                <a:lnTo>
                  <a:pt x="194371" y="66762"/>
                </a:lnTo>
                <a:lnTo>
                  <a:pt x="197024" y="48464"/>
                </a:lnTo>
                <a:lnTo>
                  <a:pt x="204519" y="34356"/>
                </a:lnTo>
                <a:lnTo>
                  <a:pt x="216157" y="25275"/>
                </a:lnTo>
                <a:lnTo>
                  <a:pt x="231239" y="22062"/>
                </a:lnTo>
                <a:lnTo>
                  <a:pt x="277358" y="22062"/>
                </a:lnTo>
                <a:lnTo>
                  <a:pt x="274309" y="17351"/>
                </a:lnTo>
                <a:lnTo>
                  <a:pt x="254556" y="4391"/>
                </a:lnTo>
                <a:lnTo>
                  <a:pt x="231417" y="0"/>
                </a:lnTo>
                <a:close/>
              </a:path>
              <a:path w="1036955" h="135890">
                <a:moveTo>
                  <a:pt x="277358" y="22062"/>
                </a:moveTo>
                <a:lnTo>
                  <a:pt x="231239" y="22062"/>
                </a:lnTo>
                <a:lnTo>
                  <a:pt x="247932" y="26076"/>
                </a:lnTo>
                <a:lnTo>
                  <a:pt x="259862" y="36799"/>
                </a:lnTo>
                <a:lnTo>
                  <a:pt x="266933" y="52250"/>
                </a:lnTo>
                <a:lnTo>
                  <a:pt x="269049" y="70448"/>
                </a:lnTo>
                <a:lnTo>
                  <a:pt x="265246" y="90199"/>
                </a:lnTo>
                <a:lnTo>
                  <a:pt x="256235" y="103424"/>
                </a:lnTo>
                <a:lnTo>
                  <a:pt x="244314" y="110836"/>
                </a:lnTo>
                <a:lnTo>
                  <a:pt x="231783" y="113148"/>
                </a:lnTo>
                <a:lnTo>
                  <a:pt x="278115" y="113148"/>
                </a:lnTo>
                <a:lnTo>
                  <a:pt x="288905" y="93825"/>
                </a:lnTo>
                <a:lnTo>
                  <a:pt x="293101" y="67694"/>
                </a:lnTo>
                <a:lnTo>
                  <a:pt x="288037" y="38559"/>
                </a:lnTo>
                <a:lnTo>
                  <a:pt x="277358" y="22062"/>
                </a:lnTo>
                <a:close/>
              </a:path>
              <a:path w="1036955" h="135890">
                <a:moveTo>
                  <a:pt x="371936" y="3287"/>
                </a:moveTo>
                <a:lnTo>
                  <a:pt x="330869" y="3287"/>
                </a:lnTo>
                <a:lnTo>
                  <a:pt x="330869" y="132100"/>
                </a:lnTo>
                <a:lnTo>
                  <a:pt x="354764" y="132100"/>
                </a:lnTo>
                <a:lnTo>
                  <a:pt x="354764" y="84290"/>
                </a:lnTo>
                <a:lnTo>
                  <a:pt x="403267" y="84290"/>
                </a:lnTo>
                <a:lnTo>
                  <a:pt x="400783" y="79746"/>
                </a:lnTo>
                <a:lnTo>
                  <a:pt x="407824" y="76742"/>
                </a:lnTo>
                <a:lnTo>
                  <a:pt x="416188" y="70452"/>
                </a:lnTo>
                <a:lnTo>
                  <a:pt x="420217" y="64406"/>
                </a:lnTo>
                <a:lnTo>
                  <a:pt x="354764" y="64406"/>
                </a:lnTo>
                <a:lnTo>
                  <a:pt x="354764" y="24062"/>
                </a:lnTo>
                <a:lnTo>
                  <a:pt x="421225" y="24062"/>
                </a:lnTo>
                <a:lnTo>
                  <a:pt x="417503" y="18201"/>
                </a:lnTo>
                <a:lnTo>
                  <a:pt x="411903" y="12586"/>
                </a:lnTo>
                <a:lnTo>
                  <a:pt x="403305" y="7310"/>
                </a:lnTo>
                <a:lnTo>
                  <a:pt x="394118" y="4583"/>
                </a:lnTo>
                <a:lnTo>
                  <a:pt x="383832" y="3533"/>
                </a:lnTo>
                <a:lnTo>
                  <a:pt x="371936" y="3287"/>
                </a:lnTo>
                <a:close/>
              </a:path>
              <a:path w="1036955" h="135890">
                <a:moveTo>
                  <a:pt x="403267" y="84290"/>
                </a:moveTo>
                <a:lnTo>
                  <a:pt x="376334" y="84290"/>
                </a:lnTo>
                <a:lnTo>
                  <a:pt x="401862" y="132100"/>
                </a:lnTo>
                <a:lnTo>
                  <a:pt x="429400" y="132100"/>
                </a:lnTo>
                <a:lnTo>
                  <a:pt x="403267" y="84290"/>
                </a:lnTo>
                <a:close/>
              </a:path>
              <a:path w="1036955" h="135890">
                <a:moveTo>
                  <a:pt x="421225" y="24062"/>
                </a:moveTo>
                <a:lnTo>
                  <a:pt x="365926" y="24062"/>
                </a:lnTo>
                <a:lnTo>
                  <a:pt x="375199" y="24131"/>
                </a:lnTo>
                <a:lnTo>
                  <a:pt x="382110" y="24477"/>
                </a:lnTo>
                <a:lnTo>
                  <a:pt x="401638" y="44344"/>
                </a:lnTo>
                <a:lnTo>
                  <a:pt x="398891" y="55181"/>
                </a:lnTo>
                <a:lnTo>
                  <a:pt x="392351" y="61093"/>
                </a:lnTo>
                <a:lnTo>
                  <a:pt x="384818" y="63512"/>
                </a:lnTo>
                <a:lnTo>
                  <a:pt x="379046" y="64050"/>
                </a:lnTo>
                <a:lnTo>
                  <a:pt x="374512" y="64228"/>
                </a:lnTo>
                <a:lnTo>
                  <a:pt x="371391" y="64406"/>
                </a:lnTo>
                <a:lnTo>
                  <a:pt x="420217" y="64406"/>
                </a:lnTo>
                <a:lnTo>
                  <a:pt x="423182" y="59957"/>
                </a:lnTo>
                <a:lnTo>
                  <a:pt x="426112" y="44344"/>
                </a:lnTo>
                <a:lnTo>
                  <a:pt x="425018" y="33980"/>
                </a:lnTo>
                <a:lnTo>
                  <a:pt x="422012" y="25300"/>
                </a:lnTo>
                <a:lnTo>
                  <a:pt x="421225" y="24062"/>
                </a:lnTo>
                <a:close/>
              </a:path>
              <a:path w="1036955" h="135890">
                <a:moveTo>
                  <a:pt x="494738" y="3287"/>
                </a:moveTo>
                <a:lnTo>
                  <a:pt x="470844" y="3287"/>
                </a:lnTo>
                <a:lnTo>
                  <a:pt x="470844" y="132100"/>
                </a:lnTo>
                <a:lnTo>
                  <a:pt x="494738" y="132100"/>
                </a:lnTo>
                <a:lnTo>
                  <a:pt x="494738" y="95630"/>
                </a:lnTo>
                <a:lnTo>
                  <a:pt x="515732" y="71526"/>
                </a:lnTo>
                <a:lnTo>
                  <a:pt x="543574" y="71526"/>
                </a:lnTo>
                <a:lnTo>
                  <a:pt x="538452" y="62406"/>
                </a:lnTo>
                <a:lnTo>
                  <a:pt x="494738" y="62406"/>
                </a:lnTo>
                <a:lnTo>
                  <a:pt x="494738" y="3287"/>
                </a:lnTo>
                <a:close/>
              </a:path>
              <a:path w="1036955" h="135890">
                <a:moveTo>
                  <a:pt x="543574" y="71526"/>
                </a:moveTo>
                <a:lnTo>
                  <a:pt x="515732" y="71526"/>
                </a:lnTo>
                <a:lnTo>
                  <a:pt x="550025" y="132100"/>
                </a:lnTo>
                <a:lnTo>
                  <a:pt x="577594" y="132100"/>
                </a:lnTo>
                <a:lnTo>
                  <a:pt x="543574" y="71526"/>
                </a:lnTo>
                <a:close/>
              </a:path>
              <a:path w="1036955" h="135890">
                <a:moveTo>
                  <a:pt x="574841" y="3287"/>
                </a:moveTo>
                <a:lnTo>
                  <a:pt x="546370" y="3287"/>
                </a:lnTo>
                <a:lnTo>
                  <a:pt x="494738" y="62406"/>
                </a:lnTo>
                <a:lnTo>
                  <a:pt x="538452" y="62406"/>
                </a:lnTo>
                <a:lnTo>
                  <a:pt x="532507" y="51820"/>
                </a:lnTo>
                <a:lnTo>
                  <a:pt x="574841" y="3287"/>
                </a:lnTo>
                <a:close/>
              </a:path>
              <a:path w="1036955" h="135890">
                <a:moveTo>
                  <a:pt x="702229" y="3287"/>
                </a:moveTo>
                <a:lnTo>
                  <a:pt x="610630" y="3287"/>
                </a:lnTo>
                <a:lnTo>
                  <a:pt x="610630" y="132100"/>
                </a:lnTo>
                <a:lnTo>
                  <a:pt x="706763" y="132100"/>
                </a:lnTo>
                <a:lnTo>
                  <a:pt x="706763" y="110394"/>
                </a:lnTo>
                <a:lnTo>
                  <a:pt x="634357" y="110394"/>
                </a:lnTo>
                <a:lnTo>
                  <a:pt x="634357" y="75882"/>
                </a:lnTo>
                <a:lnTo>
                  <a:pt x="696355" y="75882"/>
                </a:lnTo>
                <a:lnTo>
                  <a:pt x="696355" y="55108"/>
                </a:lnTo>
                <a:lnTo>
                  <a:pt x="634357" y="55108"/>
                </a:lnTo>
                <a:lnTo>
                  <a:pt x="634357" y="24784"/>
                </a:lnTo>
                <a:lnTo>
                  <a:pt x="702229" y="24784"/>
                </a:lnTo>
                <a:lnTo>
                  <a:pt x="702229" y="3287"/>
                </a:lnTo>
                <a:close/>
              </a:path>
              <a:path w="1036955" h="135890">
                <a:moveTo>
                  <a:pt x="788520" y="3287"/>
                </a:moveTo>
                <a:lnTo>
                  <a:pt x="747495" y="3287"/>
                </a:lnTo>
                <a:lnTo>
                  <a:pt x="747495" y="132100"/>
                </a:lnTo>
                <a:lnTo>
                  <a:pt x="771379" y="132100"/>
                </a:lnTo>
                <a:lnTo>
                  <a:pt x="771379" y="84290"/>
                </a:lnTo>
                <a:lnTo>
                  <a:pt x="819864" y="84290"/>
                </a:lnTo>
                <a:lnTo>
                  <a:pt x="817378" y="79746"/>
                </a:lnTo>
                <a:lnTo>
                  <a:pt x="824418" y="76742"/>
                </a:lnTo>
                <a:lnTo>
                  <a:pt x="832790" y="70452"/>
                </a:lnTo>
                <a:lnTo>
                  <a:pt x="836824" y="64406"/>
                </a:lnTo>
                <a:lnTo>
                  <a:pt x="771379" y="64406"/>
                </a:lnTo>
                <a:lnTo>
                  <a:pt x="771379" y="24062"/>
                </a:lnTo>
                <a:lnTo>
                  <a:pt x="837829" y="24062"/>
                </a:lnTo>
                <a:lnTo>
                  <a:pt x="834101" y="18201"/>
                </a:lnTo>
                <a:lnTo>
                  <a:pt x="828498" y="12586"/>
                </a:lnTo>
                <a:lnTo>
                  <a:pt x="819898" y="7310"/>
                </a:lnTo>
                <a:lnTo>
                  <a:pt x="810708" y="4583"/>
                </a:lnTo>
                <a:lnTo>
                  <a:pt x="800418" y="3533"/>
                </a:lnTo>
                <a:lnTo>
                  <a:pt x="788520" y="3287"/>
                </a:lnTo>
                <a:close/>
              </a:path>
              <a:path w="1036955" h="135890">
                <a:moveTo>
                  <a:pt x="819864" y="84290"/>
                </a:moveTo>
                <a:lnTo>
                  <a:pt x="792918" y="84290"/>
                </a:lnTo>
                <a:lnTo>
                  <a:pt x="818498" y="132100"/>
                </a:lnTo>
                <a:lnTo>
                  <a:pt x="846026" y="132100"/>
                </a:lnTo>
                <a:lnTo>
                  <a:pt x="819864" y="84290"/>
                </a:lnTo>
                <a:close/>
              </a:path>
              <a:path w="1036955" h="135890">
                <a:moveTo>
                  <a:pt x="837829" y="24062"/>
                </a:moveTo>
                <a:lnTo>
                  <a:pt x="782510" y="24062"/>
                </a:lnTo>
                <a:lnTo>
                  <a:pt x="791793" y="24131"/>
                </a:lnTo>
                <a:lnTo>
                  <a:pt x="798715" y="24477"/>
                </a:lnTo>
                <a:lnTo>
                  <a:pt x="818254" y="44344"/>
                </a:lnTo>
                <a:lnTo>
                  <a:pt x="815507" y="55181"/>
                </a:lnTo>
                <a:lnTo>
                  <a:pt x="808968" y="61093"/>
                </a:lnTo>
                <a:lnTo>
                  <a:pt x="801438" y="63512"/>
                </a:lnTo>
                <a:lnTo>
                  <a:pt x="795672" y="64050"/>
                </a:lnTo>
                <a:lnTo>
                  <a:pt x="791096" y="64228"/>
                </a:lnTo>
                <a:lnTo>
                  <a:pt x="787976" y="64406"/>
                </a:lnTo>
                <a:lnTo>
                  <a:pt x="836824" y="64406"/>
                </a:lnTo>
                <a:lnTo>
                  <a:pt x="839793" y="59957"/>
                </a:lnTo>
                <a:lnTo>
                  <a:pt x="842728" y="44344"/>
                </a:lnTo>
                <a:lnTo>
                  <a:pt x="841631" y="33980"/>
                </a:lnTo>
                <a:lnTo>
                  <a:pt x="838617" y="25300"/>
                </a:lnTo>
                <a:lnTo>
                  <a:pt x="837829" y="24062"/>
                </a:lnTo>
                <a:close/>
              </a:path>
              <a:path w="1036955" h="135890">
                <a:moveTo>
                  <a:pt x="893480" y="93798"/>
                </a:moveTo>
                <a:lnTo>
                  <a:pt x="873209" y="108038"/>
                </a:lnTo>
                <a:lnTo>
                  <a:pt x="881305" y="118106"/>
                </a:lnTo>
                <a:lnTo>
                  <a:pt x="890317" y="125171"/>
                </a:lnTo>
                <a:lnTo>
                  <a:pt x="899122" y="129775"/>
                </a:lnTo>
                <a:lnTo>
                  <a:pt x="906600" y="132456"/>
                </a:lnTo>
                <a:lnTo>
                  <a:pt x="914432" y="134645"/>
                </a:lnTo>
                <a:lnTo>
                  <a:pt x="922485" y="135388"/>
                </a:lnTo>
                <a:lnTo>
                  <a:pt x="929594" y="135388"/>
                </a:lnTo>
                <a:lnTo>
                  <a:pt x="949703" y="133071"/>
                </a:lnTo>
                <a:lnTo>
                  <a:pt x="967225" y="125759"/>
                </a:lnTo>
                <a:lnTo>
                  <a:pt x="979207" y="113326"/>
                </a:lnTo>
                <a:lnTo>
                  <a:pt x="933427" y="113326"/>
                </a:lnTo>
                <a:lnTo>
                  <a:pt x="916137" y="110945"/>
                </a:lnTo>
                <a:lnTo>
                  <a:pt x="904403" y="105348"/>
                </a:lnTo>
                <a:lnTo>
                  <a:pt x="897194" y="98859"/>
                </a:lnTo>
                <a:lnTo>
                  <a:pt x="893480" y="93798"/>
                </a:lnTo>
                <a:close/>
              </a:path>
              <a:path w="1036955" h="135890">
                <a:moveTo>
                  <a:pt x="931071" y="0"/>
                </a:moveTo>
                <a:lnTo>
                  <a:pt x="910316" y="2834"/>
                </a:lnTo>
                <a:lnTo>
                  <a:pt x="894230" y="10901"/>
                </a:lnTo>
                <a:lnTo>
                  <a:pt x="883832" y="23549"/>
                </a:lnTo>
                <a:lnTo>
                  <a:pt x="880140" y="40124"/>
                </a:lnTo>
                <a:lnTo>
                  <a:pt x="882712" y="53733"/>
                </a:lnTo>
                <a:lnTo>
                  <a:pt x="909898" y="74280"/>
                </a:lnTo>
                <a:lnTo>
                  <a:pt x="918087" y="76280"/>
                </a:lnTo>
                <a:lnTo>
                  <a:pt x="933605" y="79568"/>
                </a:lnTo>
                <a:lnTo>
                  <a:pt x="945301" y="82290"/>
                </a:lnTo>
                <a:lnTo>
                  <a:pt x="945657" y="82468"/>
                </a:lnTo>
                <a:lnTo>
                  <a:pt x="948588" y="83578"/>
                </a:lnTo>
                <a:lnTo>
                  <a:pt x="952599" y="85222"/>
                </a:lnTo>
                <a:lnTo>
                  <a:pt x="958243" y="88154"/>
                </a:lnTo>
                <a:lnTo>
                  <a:pt x="958243" y="100740"/>
                </a:lnTo>
                <a:lnTo>
                  <a:pt x="956599" y="107316"/>
                </a:lnTo>
                <a:lnTo>
                  <a:pt x="947311" y="111148"/>
                </a:lnTo>
                <a:lnTo>
                  <a:pt x="942735" y="112970"/>
                </a:lnTo>
                <a:lnTo>
                  <a:pt x="938002" y="113326"/>
                </a:lnTo>
                <a:lnTo>
                  <a:pt x="979207" y="113326"/>
                </a:lnTo>
                <a:lnTo>
                  <a:pt x="979610" y="112908"/>
                </a:lnTo>
                <a:lnTo>
                  <a:pt x="984305" y="93976"/>
                </a:lnTo>
                <a:lnTo>
                  <a:pt x="980220" y="76869"/>
                </a:lnTo>
                <a:lnTo>
                  <a:pt x="942536" y="55642"/>
                </a:lnTo>
                <a:lnTo>
                  <a:pt x="920598" y="50938"/>
                </a:lnTo>
                <a:lnTo>
                  <a:pt x="912982" y="48342"/>
                </a:lnTo>
                <a:lnTo>
                  <a:pt x="907558" y="44103"/>
                </a:lnTo>
                <a:lnTo>
                  <a:pt x="905490" y="37402"/>
                </a:lnTo>
                <a:lnTo>
                  <a:pt x="907464" y="30788"/>
                </a:lnTo>
                <a:lnTo>
                  <a:pt x="912778" y="25855"/>
                </a:lnTo>
                <a:lnTo>
                  <a:pt x="920518" y="22771"/>
                </a:lnTo>
                <a:lnTo>
                  <a:pt x="929772" y="21706"/>
                </a:lnTo>
                <a:lnTo>
                  <a:pt x="979109" y="21706"/>
                </a:lnTo>
                <a:lnTo>
                  <a:pt x="974840" y="16764"/>
                </a:lnTo>
                <a:lnTo>
                  <a:pt x="963961" y="8383"/>
                </a:lnTo>
                <a:lnTo>
                  <a:pt x="949590" y="2328"/>
                </a:lnTo>
                <a:lnTo>
                  <a:pt x="931071" y="0"/>
                </a:lnTo>
                <a:close/>
              </a:path>
              <a:path w="1036955" h="135890">
                <a:moveTo>
                  <a:pt x="979109" y="21706"/>
                </a:moveTo>
                <a:lnTo>
                  <a:pt x="929772" y="21706"/>
                </a:lnTo>
                <a:lnTo>
                  <a:pt x="943086" y="23800"/>
                </a:lnTo>
                <a:lnTo>
                  <a:pt x="952580" y="28889"/>
                </a:lnTo>
                <a:lnTo>
                  <a:pt x="959024" y="35179"/>
                </a:lnTo>
                <a:lnTo>
                  <a:pt x="963185" y="40878"/>
                </a:lnTo>
                <a:lnTo>
                  <a:pt x="982881" y="26072"/>
                </a:lnTo>
                <a:lnTo>
                  <a:pt x="979109" y="21706"/>
                </a:lnTo>
                <a:close/>
              </a:path>
              <a:path w="1036955" h="135890">
                <a:moveTo>
                  <a:pt x="1036355" y="3287"/>
                </a:moveTo>
                <a:lnTo>
                  <a:pt x="1012639" y="3287"/>
                </a:lnTo>
                <a:lnTo>
                  <a:pt x="1012639" y="28648"/>
                </a:lnTo>
                <a:lnTo>
                  <a:pt x="1023769" y="28648"/>
                </a:lnTo>
                <a:lnTo>
                  <a:pt x="1023769" y="40878"/>
                </a:lnTo>
                <a:lnTo>
                  <a:pt x="1013927" y="43768"/>
                </a:lnTo>
                <a:lnTo>
                  <a:pt x="1013927" y="53464"/>
                </a:lnTo>
                <a:lnTo>
                  <a:pt x="1018461" y="53066"/>
                </a:lnTo>
                <a:lnTo>
                  <a:pt x="1026649" y="52176"/>
                </a:lnTo>
                <a:lnTo>
                  <a:pt x="1036355" y="40124"/>
                </a:lnTo>
                <a:lnTo>
                  <a:pt x="1036355" y="3287"/>
                </a:lnTo>
                <a:close/>
              </a:path>
            </a:pathLst>
          </a:custGeom>
          <a:solidFill>
            <a:srgbClr val="010202"/>
          </a:solidFill>
        </p:spPr>
        <p:txBody>
          <a:bodyPr wrap="square" lIns="0" tIns="0" rIns="0" bIns="0" rtlCol="0"/>
          <a:lstStyle/>
          <a:p>
            <a:endParaRPr/>
          </a:p>
        </p:txBody>
      </p:sp>
      <p:sp>
        <p:nvSpPr>
          <p:cNvPr id="6" name="object 6"/>
          <p:cNvSpPr/>
          <p:nvPr/>
        </p:nvSpPr>
        <p:spPr>
          <a:xfrm>
            <a:off x="17863339" y="10018455"/>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10" y="3287"/>
                </a:lnTo>
                <a:lnTo>
                  <a:pt x="133210" y="132100"/>
                </a:lnTo>
                <a:lnTo>
                  <a:pt x="157105" y="132100"/>
                </a:lnTo>
                <a:lnTo>
                  <a:pt x="157105" y="84290"/>
                </a:lnTo>
                <a:lnTo>
                  <a:pt x="205618" y="84290"/>
                </a:lnTo>
                <a:lnTo>
                  <a:pt x="203135" y="79746"/>
                </a:lnTo>
                <a:lnTo>
                  <a:pt x="210164" y="76742"/>
                </a:lnTo>
                <a:lnTo>
                  <a:pt x="218522" y="70452"/>
                </a:lnTo>
                <a:lnTo>
                  <a:pt x="222549" y="64406"/>
                </a:lnTo>
                <a:lnTo>
                  <a:pt x="157105" y="64406"/>
                </a:lnTo>
                <a:lnTo>
                  <a:pt x="157105" y="24062"/>
                </a:lnTo>
                <a:lnTo>
                  <a:pt x="223567" y="24062"/>
                </a:lnTo>
                <a:lnTo>
                  <a:pt x="219851" y="18201"/>
                </a:lnTo>
                <a:lnTo>
                  <a:pt x="214255" y="12586"/>
                </a:lnTo>
                <a:lnTo>
                  <a:pt x="205651" y="7310"/>
                </a:lnTo>
                <a:lnTo>
                  <a:pt x="196459" y="4583"/>
                </a:lnTo>
                <a:lnTo>
                  <a:pt x="186169"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7" y="24062"/>
                </a:moveTo>
                <a:lnTo>
                  <a:pt x="168256" y="24062"/>
                </a:lnTo>
                <a:lnTo>
                  <a:pt x="177536" y="24131"/>
                </a:lnTo>
                <a:lnTo>
                  <a:pt x="184449" y="24477"/>
                </a:lnTo>
                <a:lnTo>
                  <a:pt x="203980" y="44344"/>
                </a:lnTo>
                <a:lnTo>
                  <a:pt x="201233" y="55181"/>
                </a:lnTo>
                <a:lnTo>
                  <a:pt x="194693" y="61093"/>
                </a:lnTo>
                <a:lnTo>
                  <a:pt x="187159" y="63512"/>
                </a:lnTo>
                <a:lnTo>
                  <a:pt x="181387" y="64050"/>
                </a:lnTo>
                <a:lnTo>
                  <a:pt x="176842" y="64228"/>
                </a:lnTo>
                <a:lnTo>
                  <a:pt x="173732" y="64406"/>
                </a:lnTo>
                <a:lnTo>
                  <a:pt x="222549" y="64406"/>
                </a:lnTo>
                <a:lnTo>
                  <a:pt x="225513" y="59957"/>
                </a:lnTo>
                <a:lnTo>
                  <a:pt x="228443" y="44344"/>
                </a:lnTo>
                <a:lnTo>
                  <a:pt x="227352" y="33980"/>
                </a:lnTo>
                <a:lnTo>
                  <a:pt x="224353" y="25300"/>
                </a:lnTo>
                <a:lnTo>
                  <a:pt x="223567" y="24062"/>
                </a:lnTo>
                <a:close/>
              </a:path>
              <a:path w="1236344" h="135890">
                <a:moveTo>
                  <a:pt x="328471" y="3287"/>
                </a:moveTo>
                <a:lnTo>
                  <a:pt x="301111" y="3287"/>
                </a:lnTo>
                <a:lnTo>
                  <a:pt x="257667" y="132100"/>
                </a:lnTo>
                <a:lnTo>
                  <a:pt x="283415" y="132100"/>
                </a:lnTo>
                <a:lnTo>
                  <a:pt x="290881" y="106928"/>
                </a:lnTo>
                <a:lnTo>
                  <a:pt x="363838" y="106928"/>
                </a:lnTo>
                <a:lnTo>
                  <a:pt x="356685" y="85965"/>
                </a:lnTo>
                <a:lnTo>
                  <a:pt x="297257" y="85965"/>
                </a:lnTo>
                <a:lnTo>
                  <a:pt x="315131" y="26637"/>
                </a:lnTo>
                <a:lnTo>
                  <a:pt x="336439" y="26637"/>
                </a:lnTo>
                <a:lnTo>
                  <a:pt x="328471" y="3287"/>
                </a:lnTo>
                <a:close/>
              </a:path>
              <a:path w="1236344" h="135890">
                <a:moveTo>
                  <a:pt x="363838" y="106928"/>
                </a:moveTo>
                <a:lnTo>
                  <a:pt x="339235" y="106928"/>
                </a:lnTo>
                <a:lnTo>
                  <a:pt x="346711" y="132100"/>
                </a:lnTo>
                <a:lnTo>
                  <a:pt x="372428" y="132100"/>
                </a:lnTo>
                <a:lnTo>
                  <a:pt x="363838" y="106928"/>
                </a:lnTo>
                <a:close/>
              </a:path>
              <a:path w="1236344" h="135890">
                <a:moveTo>
                  <a:pt x="336439" y="26637"/>
                </a:moveTo>
                <a:lnTo>
                  <a:pt x="315131" y="26637"/>
                </a:lnTo>
                <a:lnTo>
                  <a:pt x="332827" y="85965"/>
                </a:lnTo>
                <a:lnTo>
                  <a:pt x="356685" y="85965"/>
                </a:lnTo>
                <a:lnTo>
                  <a:pt x="336439" y="26637"/>
                </a:lnTo>
                <a:close/>
              </a:path>
              <a:path w="1236344" h="135890">
                <a:moveTo>
                  <a:pt x="431002" y="3287"/>
                </a:moveTo>
                <a:lnTo>
                  <a:pt x="409327" y="3287"/>
                </a:lnTo>
                <a:lnTo>
                  <a:pt x="409327" y="132100"/>
                </a:lnTo>
                <a:lnTo>
                  <a:pt x="432834" y="132100"/>
                </a:lnTo>
                <a:lnTo>
                  <a:pt x="431400" y="41799"/>
                </a:lnTo>
                <a:lnTo>
                  <a:pt x="455094" y="41799"/>
                </a:lnTo>
                <a:lnTo>
                  <a:pt x="431002" y="3287"/>
                </a:lnTo>
                <a:close/>
              </a:path>
              <a:path w="1236344" h="135890">
                <a:moveTo>
                  <a:pt x="455094" y="41799"/>
                </a:moveTo>
                <a:lnTo>
                  <a:pt x="431400" y="41799"/>
                </a:lnTo>
                <a:lnTo>
                  <a:pt x="487786" y="132100"/>
                </a:lnTo>
                <a:lnTo>
                  <a:pt x="508759" y="132100"/>
                </a:lnTo>
                <a:lnTo>
                  <a:pt x="508759" y="94342"/>
                </a:lnTo>
                <a:lnTo>
                  <a:pt x="487964" y="94342"/>
                </a:lnTo>
                <a:lnTo>
                  <a:pt x="455094" y="41799"/>
                </a:lnTo>
                <a:close/>
              </a:path>
              <a:path w="1236344" h="135890">
                <a:moveTo>
                  <a:pt x="508759" y="3287"/>
                </a:moveTo>
                <a:lnTo>
                  <a:pt x="485042" y="3287"/>
                </a:lnTo>
                <a:lnTo>
                  <a:pt x="487964" y="94342"/>
                </a:lnTo>
                <a:lnTo>
                  <a:pt x="508759" y="94342"/>
                </a:lnTo>
                <a:lnTo>
                  <a:pt x="508759" y="3287"/>
                </a:lnTo>
                <a:close/>
              </a:path>
              <a:path w="1236344" h="135890">
                <a:moveTo>
                  <a:pt x="575731" y="93798"/>
                </a:moveTo>
                <a:lnTo>
                  <a:pt x="555490" y="108038"/>
                </a:lnTo>
                <a:lnTo>
                  <a:pt x="563568" y="118106"/>
                </a:lnTo>
                <a:lnTo>
                  <a:pt x="572571" y="125171"/>
                </a:lnTo>
                <a:lnTo>
                  <a:pt x="581373" y="129775"/>
                </a:lnTo>
                <a:lnTo>
                  <a:pt x="588851" y="132456"/>
                </a:lnTo>
                <a:lnTo>
                  <a:pt x="596725" y="134645"/>
                </a:lnTo>
                <a:lnTo>
                  <a:pt x="604735" y="135388"/>
                </a:lnTo>
                <a:lnTo>
                  <a:pt x="611845" y="135388"/>
                </a:lnTo>
                <a:lnTo>
                  <a:pt x="631960" y="133071"/>
                </a:lnTo>
                <a:lnTo>
                  <a:pt x="649497" y="125759"/>
                </a:lnTo>
                <a:lnTo>
                  <a:pt x="661492" y="113326"/>
                </a:lnTo>
                <a:lnTo>
                  <a:pt x="615719" y="113326"/>
                </a:lnTo>
                <a:lnTo>
                  <a:pt x="598423" y="110945"/>
                </a:lnTo>
                <a:lnTo>
                  <a:pt x="586682" y="105348"/>
                </a:lnTo>
                <a:lnTo>
                  <a:pt x="579462" y="98859"/>
                </a:lnTo>
                <a:lnTo>
                  <a:pt x="575731" y="93798"/>
                </a:lnTo>
                <a:close/>
              </a:path>
              <a:path w="1236344" h="135890">
                <a:moveTo>
                  <a:pt x="613321" y="0"/>
                </a:moveTo>
                <a:lnTo>
                  <a:pt x="592590" y="2834"/>
                </a:lnTo>
                <a:lnTo>
                  <a:pt x="576517" y="10901"/>
                </a:lnTo>
                <a:lnTo>
                  <a:pt x="566124" y="23549"/>
                </a:lnTo>
                <a:lnTo>
                  <a:pt x="562433" y="40124"/>
                </a:lnTo>
                <a:lnTo>
                  <a:pt x="564998" y="53733"/>
                </a:lnTo>
                <a:lnTo>
                  <a:pt x="592149" y="74280"/>
                </a:lnTo>
                <a:lnTo>
                  <a:pt x="600379" y="76280"/>
                </a:lnTo>
                <a:lnTo>
                  <a:pt x="615897" y="79568"/>
                </a:lnTo>
                <a:lnTo>
                  <a:pt x="627551" y="82290"/>
                </a:lnTo>
                <a:lnTo>
                  <a:pt x="627949" y="82468"/>
                </a:lnTo>
                <a:lnTo>
                  <a:pt x="630839" y="83578"/>
                </a:lnTo>
                <a:lnTo>
                  <a:pt x="634881" y="85222"/>
                </a:lnTo>
                <a:lnTo>
                  <a:pt x="640524" y="88154"/>
                </a:lnTo>
                <a:lnTo>
                  <a:pt x="640524" y="100740"/>
                </a:lnTo>
                <a:lnTo>
                  <a:pt x="638891" y="107316"/>
                </a:lnTo>
                <a:lnTo>
                  <a:pt x="629561" y="111148"/>
                </a:lnTo>
                <a:lnTo>
                  <a:pt x="625007" y="112970"/>
                </a:lnTo>
                <a:lnTo>
                  <a:pt x="620253" y="113326"/>
                </a:lnTo>
                <a:lnTo>
                  <a:pt x="661492" y="113326"/>
                </a:lnTo>
                <a:lnTo>
                  <a:pt x="661895" y="112908"/>
                </a:lnTo>
                <a:lnTo>
                  <a:pt x="666597" y="93976"/>
                </a:lnTo>
                <a:lnTo>
                  <a:pt x="662511" y="76867"/>
                </a:lnTo>
                <a:lnTo>
                  <a:pt x="624829" y="55642"/>
                </a:lnTo>
                <a:lnTo>
                  <a:pt x="602850" y="50938"/>
                </a:lnTo>
                <a:lnTo>
                  <a:pt x="595238" y="48342"/>
                </a:lnTo>
                <a:lnTo>
                  <a:pt x="589817" y="44103"/>
                </a:lnTo>
                <a:lnTo>
                  <a:pt x="587751" y="37402"/>
                </a:lnTo>
                <a:lnTo>
                  <a:pt x="589724" y="30788"/>
                </a:lnTo>
                <a:lnTo>
                  <a:pt x="595034" y="25855"/>
                </a:lnTo>
                <a:lnTo>
                  <a:pt x="602770" y="22771"/>
                </a:lnTo>
                <a:lnTo>
                  <a:pt x="612023" y="21706"/>
                </a:lnTo>
                <a:lnTo>
                  <a:pt x="661363" y="21706"/>
                </a:lnTo>
                <a:lnTo>
                  <a:pt x="657095" y="16759"/>
                </a:lnTo>
                <a:lnTo>
                  <a:pt x="646215" y="8379"/>
                </a:lnTo>
                <a:lnTo>
                  <a:pt x="631842" y="2327"/>
                </a:lnTo>
                <a:lnTo>
                  <a:pt x="613321" y="0"/>
                </a:lnTo>
                <a:close/>
              </a:path>
              <a:path w="1236344" h="135890">
                <a:moveTo>
                  <a:pt x="661363" y="21706"/>
                </a:moveTo>
                <a:lnTo>
                  <a:pt x="612023" y="21706"/>
                </a:lnTo>
                <a:lnTo>
                  <a:pt x="625336" y="23800"/>
                </a:lnTo>
                <a:lnTo>
                  <a:pt x="634831" y="28889"/>
                </a:lnTo>
                <a:lnTo>
                  <a:pt x="641275" y="35179"/>
                </a:lnTo>
                <a:lnTo>
                  <a:pt x="645435" y="40878"/>
                </a:lnTo>
                <a:lnTo>
                  <a:pt x="665131" y="26072"/>
                </a:lnTo>
                <a:lnTo>
                  <a:pt x="661363" y="21706"/>
                </a:lnTo>
                <a:close/>
              </a:path>
              <a:path w="1236344" h="135890">
                <a:moveTo>
                  <a:pt x="773714" y="3287"/>
                </a:moveTo>
                <a:lnTo>
                  <a:pt x="715705" y="3287"/>
                </a:lnTo>
                <a:lnTo>
                  <a:pt x="715705" y="132100"/>
                </a:lnTo>
                <a:lnTo>
                  <a:pt x="739956" y="132100"/>
                </a:lnTo>
                <a:lnTo>
                  <a:pt x="739956" y="88468"/>
                </a:lnTo>
                <a:lnTo>
                  <a:pt x="773358" y="88468"/>
                </a:lnTo>
                <a:lnTo>
                  <a:pt x="780468" y="86824"/>
                </a:lnTo>
                <a:lnTo>
                  <a:pt x="795019" y="80742"/>
                </a:lnTo>
                <a:lnTo>
                  <a:pt x="804602" y="71026"/>
                </a:lnTo>
                <a:lnTo>
                  <a:pt x="805658" y="68626"/>
                </a:lnTo>
                <a:lnTo>
                  <a:pt x="739956" y="68626"/>
                </a:lnTo>
                <a:lnTo>
                  <a:pt x="739956" y="23884"/>
                </a:lnTo>
                <a:lnTo>
                  <a:pt x="805192" y="23884"/>
                </a:lnTo>
                <a:lnTo>
                  <a:pt x="801072" y="17241"/>
                </a:lnTo>
                <a:lnTo>
                  <a:pt x="791260" y="9470"/>
                </a:lnTo>
                <a:lnTo>
                  <a:pt x="781222" y="5287"/>
                </a:lnTo>
                <a:lnTo>
                  <a:pt x="773714" y="3287"/>
                </a:lnTo>
                <a:close/>
              </a:path>
              <a:path w="1236344" h="135890">
                <a:moveTo>
                  <a:pt x="805192" y="23884"/>
                </a:moveTo>
                <a:lnTo>
                  <a:pt x="766060" y="23884"/>
                </a:lnTo>
                <a:lnTo>
                  <a:pt x="774458" y="24062"/>
                </a:lnTo>
                <a:lnTo>
                  <a:pt x="780549" y="29255"/>
                </a:lnTo>
                <a:lnTo>
                  <a:pt x="782688" y="31182"/>
                </a:lnTo>
                <a:lnTo>
                  <a:pt x="786876" y="36114"/>
                </a:lnTo>
                <a:lnTo>
                  <a:pt x="786835" y="46166"/>
                </a:lnTo>
                <a:lnTo>
                  <a:pt x="766782" y="68626"/>
                </a:lnTo>
                <a:lnTo>
                  <a:pt x="805658" y="68626"/>
                </a:lnTo>
                <a:lnTo>
                  <a:pt x="809872" y="59044"/>
                </a:lnTo>
                <a:lnTo>
                  <a:pt x="811483" y="46166"/>
                </a:lnTo>
                <a:lnTo>
                  <a:pt x="808524" y="29255"/>
                </a:lnTo>
                <a:lnTo>
                  <a:pt x="805192" y="23884"/>
                </a:lnTo>
                <a:close/>
              </a:path>
              <a:path w="1236344" h="135890">
                <a:moveTo>
                  <a:pt x="909323" y="0"/>
                </a:moveTo>
                <a:lnTo>
                  <a:pt x="884776" y="5062"/>
                </a:lnTo>
                <a:lnTo>
                  <a:pt x="865156" y="19156"/>
                </a:lnTo>
                <a:lnTo>
                  <a:pt x="852150" y="40640"/>
                </a:lnTo>
                <a:lnTo>
                  <a:pt x="847440" y="67872"/>
                </a:lnTo>
                <a:lnTo>
                  <a:pt x="848323" y="80117"/>
                </a:lnTo>
                <a:lnTo>
                  <a:pt x="864581" y="115692"/>
                </a:lnTo>
                <a:lnTo>
                  <a:pt x="908925" y="135388"/>
                </a:lnTo>
                <a:lnTo>
                  <a:pt x="935311" y="129995"/>
                </a:lnTo>
                <a:lnTo>
                  <a:pt x="954741" y="115366"/>
                </a:lnTo>
                <a:lnTo>
                  <a:pt x="955981" y="113148"/>
                </a:lnTo>
                <a:lnTo>
                  <a:pt x="909679" y="113148"/>
                </a:lnTo>
                <a:lnTo>
                  <a:pt x="894823" y="109985"/>
                </a:lnTo>
                <a:lnTo>
                  <a:pt x="882956" y="100847"/>
                </a:lnTo>
                <a:lnTo>
                  <a:pt x="875092" y="86264"/>
                </a:lnTo>
                <a:lnTo>
                  <a:pt x="872245" y="66762"/>
                </a:lnTo>
                <a:lnTo>
                  <a:pt x="874902" y="48464"/>
                </a:lnTo>
                <a:lnTo>
                  <a:pt x="882405" y="34356"/>
                </a:lnTo>
                <a:lnTo>
                  <a:pt x="894050" y="25275"/>
                </a:lnTo>
                <a:lnTo>
                  <a:pt x="909134" y="22062"/>
                </a:lnTo>
                <a:lnTo>
                  <a:pt x="955238" y="22062"/>
                </a:lnTo>
                <a:lnTo>
                  <a:pt x="952192" y="17351"/>
                </a:lnTo>
                <a:lnTo>
                  <a:pt x="932454" y="4391"/>
                </a:lnTo>
                <a:lnTo>
                  <a:pt x="909323" y="0"/>
                </a:lnTo>
                <a:close/>
              </a:path>
              <a:path w="1236344" h="135890">
                <a:moveTo>
                  <a:pt x="955238" y="22062"/>
                </a:moveTo>
                <a:lnTo>
                  <a:pt x="909134" y="22062"/>
                </a:lnTo>
                <a:lnTo>
                  <a:pt x="925815" y="26076"/>
                </a:lnTo>
                <a:lnTo>
                  <a:pt x="937737" y="36799"/>
                </a:lnTo>
                <a:lnTo>
                  <a:pt x="944799" y="52250"/>
                </a:lnTo>
                <a:lnTo>
                  <a:pt x="946903" y="70448"/>
                </a:lnTo>
                <a:lnTo>
                  <a:pt x="943118" y="90199"/>
                </a:lnTo>
                <a:lnTo>
                  <a:pt x="934110" y="103424"/>
                </a:lnTo>
                <a:lnTo>
                  <a:pt x="922192" y="110836"/>
                </a:lnTo>
                <a:lnTo>
                  <a:pt x="909679" y="113148"/>
                </a:lnTo>
                <a:lnTo>
                  <a:pt x="955981" y="113148"/>
                </a:lnTo>
                <a:lnTo>
                  <a:pt x="966777" y="93825"/>
                </a:lnTo>
                <a:lnTo>
                  <a:pt x="970975" y="67694"/>
                </a:lnTo>
                <a:lnTo>
                  <a:pt x="965908" y="38559"/>
                </a:lnTo>
                <a:lnTo>
                  <a:pt x="955238" y="22062"/>
                </a:lnTo>
                <a:close/>
              </a:path>
              <a:path w="1236344" h="135890">
                <a:moveTo>
                  <a:pt x="1055308" y="3287"/>
                </a:moveTo>
                <a:lnTo>
                  <a:pt x="1014241" y="3287"/>
                </a:lnTo>
                <a:lnTo>
                  <a:pt x="1014241" y="132100"/>
                </a:lnTo>
                <a:lnTo>
                  <a:pt x="1038135" y="132100"/>
                </a:lnTo>
                <a:lnTo>
                  <a:pt x="1038135" y="84290"/>
                </a:lnTo>
                <a:lnTo>
                  <a:pt x="1086610" y="84290"/>
                </a:lnTo>
                <a:lnTo>
                  <a:pt x="1084124" y="79746"/>
                </a:lnTo>
                <a:lnTo>
                  <a:pt x="1091163" y="76742"/>
                </a:lnTo>
                <a:lnTo>
                  <a:pt x="1099535" y="70452"/>
                </a:lnTo>
                <a:lnTo>
                  <a:pt x="1103570" y="64406"/>
                </a:lnTo>
                <a:lnTo>
                  <a:pt x="1038135" y="64406"/>
                </a:lnTo>
                <a:lnTo>
                  <a:pt x="1038135" y="24062"/>
                </a:lnTo>
                <a:lnTo>
                  <a:pt x="1104589" y="24062"/>
                </a:lnTo>
                <a:lnTo>
                  <a:pt x="1100864" y="18201"/>
                </a:lnTo>
                <a:lnTo>
                  <a:pt x="1095254" y="12586"/>
                </a:lnTo>
                <a:lnTo>
                  <a:pt x="1086655" y="7310"/>
                </a:lnTo>
                <a:lnTo>
                  <a:pt x="1077476" y="4583"/>
                </a:lnTo>
                <a:lnTo>
                  <a:pt x="1067199" y="3533"/>
                </a:lnTo>
                <a:lnTo>
                  <a:pt x="1055308" y="3287"/>
                </a:lnTo>
                <a:close/>
              </a:path>
              <a:path w="1236344" h="135890">
                <a:moveTo>
                  <a:pt x="1086610" y="84290"/>
                </a:moveTo>
                <a:lnTo>
                  <a:pt x="1059664" y="84290"/>
                </a:lnTo>
                <a:lnTo>
                  <a:pt x="1085233" y="132100"/>
                </a:lnTo>
                <a:lnTo>
                  <a:pt x="1112772" y="132100"/>
                </a:lnTo>
                <a:lnTo>
                  <a:pt x="1086610" y="84290"/>
                </a:lnTo>
                <a:close/>
              </a:path>
              <a:path w="1236344" h="135890">
                <a:moveTo>
                  <a:pt x="1104589" y="24062"/>
                </a:moveTo>
                <a:lnTo>
                  <a:pt x="1049256" y="24062"/>
                </a:lnTo>
                <a:lnTo>
                  <a:pt x="1058538" y="24131"/>
                </a:lnTo>
                <a:lnTo>
                  <a:pt x="1065461" y="24477"/>
                </a:lnTo>
                <a:lnTo>
                  <a:pt x="1085010" y="44344"/>
                </a:lnTo>
                <a:lnTo>
                  <a:pt x="1082262" y="55181"/>
                </a:lnTo>
                <a:lnTo>
                  <a:pt x="1075719" y="61093"/>
                </a:lnTo>
                <a:lnTo>
                  <a:pt x="1068185" y="63512"/>
                </a:lnTo>
                <a:lnTo>
                  <a:pt x="1062417" y="64050"/>
                </a:lnTo>
                <a:lnTo>
                  <a:pt x="1057842" y="64228"/>
                </a:lnTo>
                <a:lnTo>
                  <a:pt x="1054732" y="64406"/>
                </a:lnTo>
                <a:lnTo>
                  <a:pt x="1103570" y="64406"/>
                </a:lnTo>
                <a:lnTo>
                  <a:pt x="1106539" y="59957"/>
                </a:lnTo>
                <a:lnTo>
                  <a:pt x="1109474" y="44344"/>
                </a:lnTo>
                <a:lnTo>
                  <a:pt x="1108381" y="33980"/>
                </a:lnTo>
                <a:lnTo>
                  <a:pt x="1105376" y="25300"/>
                </a:lnTo>
                <a:lnTo>
                  <a:pt x="1104589" y="24062"/>
                </a:lnTo>
                <a:close/>
              </a:path>
              <a:path w="1236344" h="135890">
                <a:moveTo>
                  <a:pt x="1200539" y="25172"/>
                </a:moveTo>
                <a:lnTo>
                  <a:pt x="1176456" y="25172"/>
                </a:lnTo>
                <a:lnTo>
                  <a:pt x="1176456" y="132100"/>
                </a:lnTo>
                <a:lnTo>
                  <a:pt x="1200539" y="132100"/>
                </a:lnTo>
                <a:lnTo>
                  <a:pt x="1200539" y="25172"/>
                </a:lnTo>
                <a:close/>
              </a:path>
              <a:path w="1236344" h="135890">
                <a:moveTo>
                  <a:pt x="1236108" y="3287"/>
                </a:moveTo>
                <a:lnTo>
                  <a:pt x="1141630" y="3287"/>
                </a:lnTo>
                <a:lnTo>
                  <a:pt x="1141630" y="25172"/>
                </a:lnTo>
                <a:lnTo>
                  <a:pt x="1236108" y="25172"/>
                </a:lnTo>
                <a:lnTo>
                  <a:pt x="1236108" y="3287"/>
                </a:lnTo>
                <a:close/>
              </a:path>
            </a:pathLst>
          </a:custGeom>
          <a:solidFill>
            <a:srgbClr val="010202"/>
          </a:solidFill>
        </p:spPr>
        <p:txBody>
          <a:bodyPr wrap="square" lIns="0" tIns="0" rIns="0" bIns="0" rtlCol="0"/>
          <a:lstStyle/>
          <a:p>
            <a:endParaRPr/>
          </a:p>
        </p:txBody>
      </p:sp>
      <p:sp>
        <p:nvSpPr>
          <p:cNvPr id="7" name="object 7"/>
          <p:cNvSpPr/>
          <p:nvPr/>
        </p:nvSpPr>
        <p:spPr>
          <a:xfrm>
            <a:off x="17873749" y="9829344"/>
            <a:ext cx="1567180" cy="135890"/>
          </a:xfrm>
          <a:custGeom>
            <a:avLst/>
            <a:gdLst/>
            <a:ahLst/>
            <a:cxnLst/>
            <a:rect l="l" t="t" r="r" b="b"/>
            <a:pathLst>
              <a:path w="1567180" h="135890">
                <a:moveTo>
                  <a:pt x="23716" y="3298"/>
                </a:moveTo>
                <a:lnTo>
                  <a:pt x="0" y="3298"/>
                </a:lnTo>
                <a:lnTo>
                  <a:pt x="0" y="132111"/>
                </a:lnTo>
                <a:lnTo>
                  <a:pt x="23716" y="132111"/>
                </a:lnTo>
                <a:lnTo>
                  <a:pt x="23716" y="3298"/>
                </a:lnTo>
                <a:close/>
              </a:path>
              <a:path w="1567180" h="135890">
                <a:moveTo>
                  <a:pt x="97630" y="3298"/>
                </a:moveTo>
                <a:lnTo>
                  <a:pt x="75924" y="3298"/>
                </a:lnTo>
                <a:lnTo>
                  <a:pt x="75924" y="132111"/>
                </a:lnTo>
                <a:lnTo>
                  <a:pt x="99452" y="132111"/>
                </a:lnTo>
                <a:lnTo>
                  <a:pt x="97986" y="41768"/>
                </a:lnTo>
                <a:lnTo>
                  <a:pt x="121694" y="41768"/>
                </a:lnTo>
                <a:lnTo>
                  <a:pt x="97630" y="3298"/>
                </a:lnTo>
                <a:close/>
              </a:path>
              <a:path w="1567180" h="135890">
                <a:moveTo>
                  <a:pt x="121694" y="41768"/>
                </a:moveTo>
                <a:lnTo>
                  <a:pt x="97986" y="41768"/>
                </a:lnTo>
                <a:lnTo>
                  <a:pt x="154382" y="132111"/>
                </a:lnTo>
                <a:lnTo>
                  <a:pt x="175334" y="132111"/>
                </a:lnTo>
                <a:lnTo>
                  <a:pt x="175334" y="94311"/>
                </a:lnTo>
                <a:lnTo>
                  <a:pt x="154560" y="94311"/>
                </a:lnTo>
                <a:lnTo>
                  <a:pt x="121694" y="41768"/>
                </a:lnTo>
                <a:close/>
              </a:path>
              <a:path w="1567180" h="135890">
                <a:moveTo>
                  <a:pt x="175334" y="3298"/>
                </a:moveTo>
                <a:lnTo>
                  <a:pt x="151660" y="3298"/>
                </a:lnTo>
                <a:lnTo>
                  <a:pt x="154560" y="94311"/>
                </a:lnTo>
                <a:lnTo>
                  <a:pt x="175334" y="94311"/>
                </a:lnTo>
                <a:lnTo>
                  <a:pt x="175334" y="3298"/>
                </a:lnTo>
                <a:close/>
              </a:path>
              <a:path w="1567180" h="135890">
                <a:moveTo>
                  <a:pt x="267855" y="25140"/>
                </a:moveTo>
                <a:lnTo>
                  <a:pt x="243783" y="25140"/>
                </a:lnTo>
                <a:lnTo>
                  <a:pt x="243783" y="132111"/>
                </a:lnTo>
                <a:lnTo>
                  <a:pt x="267855" y="132111"/>
                </a:lnTo>
                <a:lnTo>
                  <a:pt x="267855" y="25140"/>
                </a:lnTo>
                <a:close/>
              </a:path>
              <a:path w="1567180" h="135890">
                <a:moveTo>
                  <a:pt x="303446" y="3298"/>
                </a:moveTo>
                <a:lnTo>
                  <a:pt x="208946" y="3298"/>
                </a:lnTo>
                <a:lnTo>
                  <a:pt x="208946" y="25140"/>
                </a:lnTo>
                <a:lnTo>
                  <a:pt x="303446" y="25140"/>
                </a:lnTo>
                <a:lnTo>
                  <a:pt x="303446" y="3298"/>
                </a:lnTo>
                <a:close/>
              </a:path>
              <a:path w="1567180" h="135890">
                <a:moveTo>
                  <a:pt x="427704" y="3298"/>
                </a:moveTo>
                <a:lnTo>
                  <a:pt x="336125" y="3298"/>
                </a:lnTo>
                <a:lnTo>
                  <a:pt x="336125" y="132111"/>
                </a:lnTo>
                <a:lnTo>
                  <a:pt x="432280" y="132111"/>
                </a:lnTo>
                <a:lnTo>
                  <a:pt x="432280" y="110405"/>
                </a:lnTo>
                <a:lnTo>
                  <a:pt x="359831" y="110405"/>
                </a:lnTo>
                <a:lnTo>
                  <a:pt x="359831" y="75892"/>
                </a:lnTo>
                <a:lnTo>
                  <a:pt x="421871" y="75892"/>
                </a:lnTo>
                <a:lnTo>
                  <a:pt x="421871" y="55108"/>
                </a:lnTo>
                <a:lnTo>
                  <a:pt x="359831" y="55108"/>
                </a:lnTo>
                <a:lnTo>
                  <a:pt x="359831" y="24784"/>
                </a:lnTo>
                <a:lnTo>
                  <a:pt x="427704" y="24784"/>
                </a:lnTo>
                <a:lnTo>
                  <a:pt x="427704" y="3298"/>
                </a:lnTo>
                <a:close/>
              </a:path>
              <a:path w="1567180" h="135890">
                <a:moveTo>
                  <a:pt x="514047" y="3298"/>
                </a:moveTo>
                <a:lnTo>
                  <a:pt x="472980" y="3298"/>
                </a:lnTo>
                <a:lnTo>
                  <a:pt x="472980" y="132111"/>
                </a:lnTo>
                <a:lnTo>
                  <a:pt x="496874" y="132111"/>
                </a:lnTo>
                <a:lnTo>
                  <a:pt x="496874" y="84290"/>
                </a:lnTo>
                <a:lnTo>
                  <a:pt x="545393" y="84290"/>
                </a:lnTo>
                <a:lnTo>
                  <a:pt x="542894" y="79714"/>
                </a:lnTo>
                <a:lnTo>
                  <a:pt x="549935" y="76729"/>
                </a:lnTo>
                <a:lnTo>
                  <a:pt x="558299" y="70436"/>
                </a:lnTo>
                <a:lnTo>
                  <a:pt x="562314" y="64406"/>
                </a:lnTo>
                <a:lnTo>
                  <a:pt x="496874" y="64406"/>
                </a:lnTo>
                <a:lnTo>
                  <a:pt x="496874" y="24072"/>
                </a:lnTo>
                <a:lnTo>
                  <a:pt x="563347" y="24072"/>
                </a:lnTo>
                <a:lnTo>
                  <a:pt x="559622" y="18210"/>
                </a:lnTo>
                <a:lnTo>
                  <a:pt x="554025" y="12596"/>
                </a:lnTo>
                <a:lnTo>
                  <a:pt x="545421" y="7321"/>
                </a:lnTo>
                <a:lnTo>
                  <a:pt x="536231" y="4594"/>
                </a:lnTo>
                <a:lnTo>
                  <a:pt x="525943" y="3543"/>
                </a:lnTo>
                <a:lnTo>
                  <a:pt x="514047" y="3298"/>
                </a:lnTo>
                <a:close/>
              </a:path>
              <a:path w="1567180" h="135890">
                <a:moveTo>
                  <a:pt x="545393" y="84290"/>
                </a:moveTo>
                <a:lnTo>
                  <a:pt x="518444" y="84290"/>
                </a:lnTo>
                <a:lnTo>
                  <a:pt x="543972" y="132111"/>
                </a:lnTo>
                <a:lnTo>
                  <a:pt x="571511" y="132111"/>
                </a:lnTo>
                <a:lnTo>
                  <a:pt x="545393" y="84290"/>
                </a:lnTo>
                <a:close/>
              </a:path>
              <a:path w="1567180" h="135890">
                <a:moveTo>
                  <a:pt x="563347" y="24072"/>
                </a:moveTo>
                <a:lnTo>
                  <a:pt x="508036" y="24072"/>
                </a:lnTo>
                <a:lnTo>
                  <a:pt x="517310" y="24140"/>
                </a:lnTo>
                <a:lnTo>
                  <a:pt x="524220" y="24479"/>
                </a:lnTo>
                <a:lnTo>
                  <a:pt x="543749" y="44312"/>
                </a:lnTo>
                <a:lnTo>
                  <a:pt x="541002" y="55155"/>
                </a:lnTo>
                <a:lnTo>
                  <a:pt x="534462" y="61077"/>
                </a:lnTo>
                <a:lnTo>
                  <a:pt x="526929" y="63508"/>
                </a:lnTo>
                <a:lnTo>
                  <a:pt x="521156" y="64050"/>
                </a:lnTo>
                <a:lnTo>
                  <a:pt x="516612" y="64228"/>
                </a:lnTo>
                <a:lnTo>
                  <a:pt x="513513" y="64406"/>
                </a:lnTo>
                <a:lnTo>
                  <a:pt x="562314" y="64406"/>
                </a:lnTo>
                <a:lnTo>
                  <a:pt x="565293" y="59932"/>
                </a:lnTo>
                <a:lnTo>
                  <a:pt x="568223" y="44312"/>
                </a:lnTo>
                <a:lnTo>
                  <a:pt x="567131" y="33969"/>
                </a:lnTo>
                <a:lnTo>
                  <a:pt x="564124" y="25296"/>
                </a:lnTo>
                <a:lnTo>
                  <a:pt x="563347" y="24072"/>
                </a:lnTo>
                <a:close/>
              </a:path>
              <a:path w="1567180" h="135890">
                <a:moveTo>
                  <a:pt x="635017" y="3298"/>
                </a:moveTo>
                <a:lnTo>
                  <a:pt x="613321" y="3298"/>
                </a:lnTo>
                <a:lnTo>
                  <a:pt x="613321" y="132111"/>
                </a:lnTo>
                <a:lnTo>
                  <a:pt x="636849" y="132111"/>
                </a:lnTo>
                <a:lnTo>
                  <a:pt x="635373" y="41768"/>
                </a:lnTo>
                <a:lnTo>
                  <a:pt x="659085" y="41768"/>
                </a:lnTo>
                <a:lnTo>
                  <a:pt x="635017" y="3298"/>
                </a:lnTo>
                <a:close/>
              </a:path>
              <a:path w="1567180" h="135890">
                <a:moveTo>
                  <a:pt x="659085" y="41768"/>
                </a:moveTo>
                <a:lnTo>
                  <a:pt x="635373" y="41768"/>
                </a:lnTo>
                <a:lnTo>
                  <a:pt x="691779" y="132111"/>
                </a:lnTo>
                <a:lnTo>
                  <a:pt x="712774" y="132111"/>
                </a:lnTo>
                <a:lnTo>
                  <a:pt x="712774" y="94311"/>
                </a:lnTo>
                <a:lnTo>
                  <a:pt x="691957" y="94311"/>
                </a:lnTo>
                <a:lnTo>
                  <a:pt x="659085" y="41768"/>
                </a:lnTo>
                <a:close/>
              </a:path>
              <a:path w="1567180" h="135890">
                <a:moveTo>
                  <a:pt x="712774" y="3298"/>
                </a:moveTo>
                <a:lnTo>
                  <a:pt x="689057" y="3298"/>
                </a:lnTo>
                <a:lnTo>
                  <a:pt x="691957" y="94311"/>
                </a:lnTo>
                <a:lnTo>
                  <a:pt x="712774" y="94311"/>
                </a:lnTo>
                <a:lnTo>
                  <a:pt x="712774" y="3298"/>
                </a:lnTo>
                <a:close/>
              </a:path>
              <a:path w="1567180" h="135890">
                <a:moveTo>
                  <a:pt x="814226" y="3298"/>
                </a:moveTo>
                <a:lnTo>
                  <a:pt x="786876" y="3298"/>
                </a:lnTo>
                <a:lnTo>
                  <a:pt x="743411" y="132111"/>
                </a:lnTo>
                <a:lnTo>
                  <a:pt x="769159" y="132111"/>
                </a:lnTo>
                <a:lnTo>
                  <a:pt x="776646" y="106897"/>
                </a:lnTo>
                <a:lnTo>
                  <a:pt x="849579" y="106897"/>
                </a:lnTo>
                <a:lnTo>
                  <a:pt x="842425" y="85934"/>
                </a:lnTo>
                <a:lnTo>
                  <a:pt x="783044" y="85934"/>
                </a:lnTo>
                <a:lnTo>
                  <a:pt x="800886" y="26606"/>
                </a:lnTo>
                <a:lnTo>
                  <a:pt x="822180" y="26606"/>
                </a:lnTo>
                <a:lnTo>
                  <a:pt x="814226" y="3298"/>
                </a:lnTo>
                <a:close/>
              </a:path>
              <a:path w="1567180" h="135890">
                <a:moveTo>
                  <a:pt x="849579" y="106897"/>
                </a:moveTo>
                <a:lnTo>
                  <a:pt x="824990" y="106897"/>
                </a:lnTo>
                <a:lnTo>
                  <a:pt x="832456" y="132111"/>
                </a:lnTo>
                <a:lnTo>
                  <a:pt x="858183" y="132111"/>
                </a:lnTo>
                <a:lnTo>
                  <a:pt x="849579" y="106897"/>
                </a:lnTo>
                <a:close/>
              </a:path>
              <a:path w="1567180" h="135890">
                <a:moveTo>
                  <a:pt x="822180" y="26606"/>
                </a:moveTo>
                <a:lnTo>
                  <a:pt x="800886" y="26606"/>
                </a:lnTo>
                <a:lnTo>
                  <a:pt x="818592" y="85934"/>
                </a:lnTo>
                <a:lnTo>
                  <a:pt x="842425" y="85934"/>
                </a:lnTo>
                <a:lnTo>
                  <a:pt x="822180" y="26606"/>
                </a:lnTo>
                <a:close/>
              </a:path>
              <a:path w="1567180" h="135890">
                <a:moveTo>
                  <a:pt x="922841" y="25140"/>
                </a:moveTo>
                <a:lnTo>
                  <a:pt x="898768" y="25140"/>
                </a:lnTo>
                <a:lnTo>
                  <a:pt x="898768" y="132111"/>
                </a:lnTo>
                <a:lnTo>
                  <a:pt x="922841" y="132111"/>
                </a:lnTo>
                <a:lnTo>
                  <a:pt x="922841" y="25140"/>
                </a:lnTo>
                <a:close/>
              </a:path>
              <a:path w="1567180" h="135890">
                <a:moveTo>
                  <a:pt x="958421" y="3298"/>
                </a:moveTo>
                <a:lnTo>
                  <a:pt x="863900" y="3298"/>
                </a:lnTo>
                <a:lnTo>
                  <a:pt x="863900" y="25140"/>
                </a:lnTo>
                <a:lnTo>
                  <a:pt x="958421" y="25140"/>
                </a:lnTo>
                <a:lnTo>
                  <a:pt x="958421" y="3298"/>
                </a:lnTo>
                <a:close/>
              </a:path>
              <a:path w="1567180" h="135890">
                <a:moveTo>
                  <a:pt x="1015162" y="3298"/>
                </a:moveTo>
                <a:lnTo>
                  <a:pt x="991456" y="3298"/>
                </a:lnTo>
                <a:lnTo>
                  <a:pt x="991456" y="132111"/>
                </a:lnTo>
                <a:lnTo>
                  <a:pt x="1015162" y="132111"/>
                </a:lnTo>
                <a:lnTo>
                  <a:pt x="1015162" y="3298"/>
                </a:lnTo>
                <a:close/>
              </a:path>
              <a:path w="1567180" h="135890">
                <a:moveTo>
                  <a:pt x="1115348" y="0"/>
                </a:moveTo>
                <a:lnTo>
                  <a:pt x="1090821" y="5059"/>
                </a:lnTo>
                <a:lnTo>
                  <a:pt x="1071214" y="19149"/>
                </a:lnTo>
                <a:lnTo>
                  <a:pt x="1058214" y="40635"/>
                </a:lnTo>
                <a:lnTo>
                  <a:pt x="1053507" y="67882"/>
                </a:lnTo>
                <a:lnTo>
                  <a:pt x="1054387" y="80123"/>
                </a:lnTo>
                <a:lnTo>
                  <a:pt x="1070648" y="115692"/>
                </a:lnTo>
                <a:lnTo>
                  <a:pt x="1114992" y="135367"/>
                </a:lnTo>
                <a:lnTo>
                  <a:pt x="1141371" y="129979"/>
                </a:lnTo>
                <a:lnTo>
                  <a:pt x="1160799" y="115361"/>
                </a:lnTo>
                <a:lnTo>
                  <a:pt x="1162054" y="113116"/>
                </a:lnTo>
                <a:lnTo>
                  <a:pt x="1115735" y="113116"/>
                </a:lnTo>
                <a:lnTo>
                  <a:pt x="1100863" y="109958"/>
                </a:lnTo>
                <a:lnTo>
                  <a:pt x="1088990" y="100833"/>
                </a:lnTo>
                <a:lnTo>
                  <a:pt x="1081126" y="86263"/>
                </a:lnTo>
                <a:lnTo>
                  <a:pt x="1078281" y="66772"/>
                </a:lnTo>
                <a:lnTo>
                  <a:pt x="1080941" y="48471"/>
                </a:lnTo>
                <a:lnTo>
                  <a:pt x="1088448" y="34362"/>
                </a:lnTo>
                <a:lnTo>
                  <a:pt x="1100094" y="25284"/>
                </a:lnTo>
                <a:lnTo>
                  <a:pt x="1115170" y="22072"/>
                </a:lnTo>
                <a:lnTo>
                  <a:pt x="1161291" y="22072"/>
                </a:lnTo>
                <a:lnTo>
                  <a:pt x="1158240" y="17356"/>
                </a:lnTo>
                <a:lnTo>
                  <a:pt x="1138493" y="4393"/>
                </a:lnTo>
                <a:lnTo>
                  <a:pt x="1115348" y="0"/>
                </a:lnTo>
                <a:close/>
              </a:path>
              <a:path w="1567180" h="135890">
                <a:moveTo>
                  <a:pt x="1161291" y="22072"/>
                </a:moveTo>
                <a:lnTo>
                  <a:pt x="1115170" y="22072"/>
                </a:lnTo>
                <a:lnTo>
                  <a:pt x="1131859" y="26086"/>
                </a:lnTo>
                <a:lnTo>
                  <a:pt x="1143787" y="36805"/>
                </a:lnTo>
                <a:lnTo>
                  <a:pt x="1150854" y="52243"/>
                </a:lnTo>
                <a:lnTo>
                  <a:pt x="1152959" y="70416"/>
                </a:lnTo>
                <a:lnTo>
                  <a:pt x="1149175" y="90186"/>
                </a:lnTo>
                <a:lnTo>
                  <a:pt x="1140166" y="103409"/>
                </a:lnTo>
                <a:lnTo>
                  <a:pt x="1128248" y="110810"/>
                </a:lnTo>
                <a:lnTo>
                  <a:pt x="1115735" y="113116"/>
                </a:lnTo>
                <a:lnTo>
                  <a:pt x="1162054" y="113116"/>
                </a:lnTo>
                <a:lnTo>
                  <a:pt x="1172833" y="93830"/>
                </a:lnTo>
                <a:lnTo>
                  <a:pt x="1177032" y="67704"/>
                </a:lnTo>
                <a:lnTo>
                  <a:pt x="1171963" y="38568"/>
                </a:lnTo>
                <a:lnTo>
                  <a:pt x="1161291" y="22072"/>
                </a:lnTo>
                <a:close/>
              </a:path>
              <a:path w="1567180" h="135890">
                <a:moveTo>
                  <a:pt x="1236674" y="3298"/>
                </a:moveTo>
                <a:lnTo>
                  <a:pt x="1215010" y="3298"/>
                </a:lnTo>
                <a:lnTo>
                  <a:pt x="1215010" y="132111"/>
                </a:lnTo>
                <a:lnTo>
                  <a:pt x="1238506" y="132111"/>
                </a:lnTo>
                <a:lnTo>
                  <a:pt x="1237072" y="41768"/>
                </a:lnTo>
                <a:lnTo>
                  <a:pt x="1260760" y="41768"/>
                </a:lnTo>
                <a:lnTo>
                  <a:pt x="1236674" y="3298"/>
                </a:lnTo>
                <a:close/>
              </a:path>
              <a:path w="1567180" h="135890">
                <a:moveTo>
                  <a:pt x="1260760" y="41768"/>
                </a:moveTo>
                <a:lnTo>
                  <a:pt x="1237072" y="41768"/>
                </a:lnTo>
                <a:lnTo>
                  <a:pt x="1293478" y="132111"/>
                </a:lnTo>
                <a:lnTo>
                  <a:pt x="1314431" y="132111"/>
                </a:lnTo>
                <a:lnTo>
                  <a:pt x="1314431" y="94311"/>
                </a:lnTo>
                <a:lnTo>
                  <a:pt x="1293656" y="94311"/>
                </a:lnTo>
                <a:lnTo>
                  <a:pt x="1260760" y="41768"/>
                </a:lnTo>
                <a:close/>
              </a:path>
              <a:path w="1567180" h="135890">
                <a:moveTo>
                  <a:pt x="1314431" y="3298"/>
                </a:moveTo>
                <a:lnTo>
                  <a:pt x="1290725" y="3298"/>
                </a:lnTo>
                <a:lnTo>
                  <a:pt x="1293656" y="94311"/>
                </a:lnTo>
                <a:lnTo>
                  <a:pt x="1314431" y="94311"/>
                </a:lnTo>
                <a:lnTo>
                  <a:pt x="1314431" y="3298"/>
                </a:lnTo>
                <a:close/>
              </a:path>
              <a:path w="1567180" h="135890">
                <a:moveTo>
                  <a:pt x="1415883" y="3298"/>
                </a:moveTo>
                <a:lnTo>
                  <a:pt x="1388533" y="3298"/>
                </a:lnTo>
                <a:lnTo>
                  <a:pt x="1345110" y="132111"/>
                </a:lnTo>
                <a:lnTo>
                  <a:pt x="1370816" y="132111"/>
                </a:lnTo>
                <a:lnTo>
                  <a:pt x="1378293" y="106897"/>
                </a:lnTo>
                <a:lnTo>
                  <a:pt x="1451261" y="106897"/>
                </a:lnTo>
                <a:lnTo>
                  <a:pt x="1444102" y="85934"/>
                </a:lnTo>
                <a:lnTo>
                  <a:pt x="1384701" y="85934"/>
                </a:lnTo>
                <a:lnTo>
                  <a:pt x="1402575" y="26606"/>
                </a:lnTo>
                <a:lnTo>
                  <a:pt x="1423843" y="26606"/>
                </a:lnTo>
                <a:lnTo>
                  <a:pt x="1415883" y="3298"/>
                </a:lnTo>
                <a:close/>
              </a:path>
              <a:path w="1567180" h="135890">
                <a:moveTo>
                  <a:pt x="1451261" y="106897"/>
                </a:moveTo>
                <a:lnTo>
                  <a:pt x="1426647" y="106897"/>
                </a:lnTo>
                <a:lnTo>
                  <a:pt x="1434155" y="132111"/>
                </a:lnTo>
                <a:lnTo>
                  <a:pt x="1459871" y="132111"/>
                </a:lnTo>
                <a:lnTo>
                  <a:pt x="1451261" y="106897"/>
                </a:lnTo>
                <a:close/>
              </a:path>
              <a:path w="1567180" h="135890">
                <a:moveTo>
                  <a:pt x="1423843" y="26606"/>
                </a:moveTo>
                <a:lnTo>
                  <a:pt x="1402575" y="26606"/>
                </a:lnTo>
                <a:lnTo>
                  <a:pt x="1420281" y="85934"/>
                </a:lnTo>
                <a:lnTo>
                  <a:pt x="1444102" y="85934"/>
                </a:lnTo>
                <a:lnTo>
                  <a:pt x="1423843" y="26606"/>
                </a:lnTo>
                <a:close/>
              </a:path>
              <a:path w="1567180" h="135890">
                <a:moveTo>
                  <a:pt x="1515514" y="3298"/>
                </a:moveTo>
                <a:lnTo>
                  <a:pt x="1491263" y="3298"/>
                </a:lnTo>
                <a:lnTo>
                  <a:pt x="1491263" y="132111"/>
                </a:lnTo>
                <a:lnTo>
                  <a:pt x="1566622" y="132111"/>
                </a:lnTo>
                <a:lnTo>
                  <a:pt x="1566622" y="110227"/>
                </a:lnTo>
                <a:lnTo>
                  <a:pt x="1515514" y="110227"/>
                </a:lnTo>
                <a:lnTo>
                  <a:pt x="1515514" y="3298"/>
                </a:lnTo>
                <a:close/>
              </a:path>
            </a:pathLst>
          </a:custGeom>
          <a:solidFill>
            <a:srgbClr val="010202"/>
          </a:solidFill>
        </p:spPr>
        <p:txBody>
          <a:bodyPr wrap="square" lIns="0" tIns="0" rIns="0" bIns="0" rtlCol="0"/>
          <a:lstStyle/>
          <a:p>
            <a:endParaRPr/>
          </a:p>
        </p:txBody>
      </p:sp>
      <p:sp>
        <p:nvSpPr>
          <p:cNvPr id="8" name="object 8"/>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E84610"/>
            </a:solidFill>
          </a:ln>
        </p:spPr>
        <p:txBody>
          <a:bodyPr wrap="square" lIns="0" tIns="0" rIns="0" bIns="0" rtlCol="0"/>
          <a:lstStyle/>
          <a:p>
            <a:endParaRPr/>
          </a:p>
        </p:txBody>
      </p:sp>
      <p:sp>
        <p:nvSpPr>
          <p:cNvPr id="9" name="object 9"/>
          <p:cNvSpPr/>
          <p:nvPr/>
        </p:nvSpPr>
        <p:spPr>
          <a:xfrm>
            <a:off x="0" y="9148736"/>
            <a:ext cx="2160905" cy="2160270"/>
          </a:xfrm>
          <a:custGeom>
            <a:avLst/>
            <a:gdLst/>
            <a:ahLst/>
            <a:cxnLst/>
            <a:rect l="l" t="t" r="r" b="b"/>
            <a:pathLst>
              <a:path w="2160905" h="2160270">
                <a:moveTo>
                  <a:pt x="1005" y="0"/>
                </a:moveTo>
                <a:lnTo>
                  <a:pt x="0" y="1005"/>
                </a:lnTo>
                <a:lnTo>
                  <a:pt x="0" y="2159819"/>
                </a:lnTo>
                <a:lnTo>
                  <a:pt x="2160834" y="2159819"/>
                </a:lnTo>
                <a:lnTo>
                  <a:pt x="1005" y="0"/>
                </a:lnTo>
                <a:close/>
              </a:path>
            </a:pathLst>
          </a:custGeom>
          <a:solidFill>
            <a:srgbClr val="E84610"/>
          </a:solidFill>
        </p:spPr>
        <p:txBody>
          <a:bodyPr wrap="square" lIns="0" tIns="0" rIns="0" bIns="0" rtlCol="0"/>
          <a:lstStyle/>
          <a:p>
            <a:endParaRPr/>
          </a:p>
        </p:txBody>
      </p:sp>
      <p:sp>
        <p:nvSpPr>
          <p:cNvPr id="10" name="object 10"/>
          <p:cNvSpPr txBox="1">
            <a:spLocks noGrp="1"/>
          </p:cNvSpPr>
          <p:nvPr>
            <p:ph type="title"/>
          </p:nvPr>
        </p:nvSpPr>
        <p:spPr>
          <a:prstGeom prst="rect">
            <a:avLst/>
          </a:prstGeom>
        </p:spPr>
        <p:txBody>
          <a:bodyPr vert="horz" wrap="square" lIns="0" tIns="15875" rIns="0" bIns="0" rtlCol="0">
            <a:spAutoFit/>
          </a:bodyPr>
          <a:lstStyle/>
          <a:p>
            <a:pPr marL="525145">
              <a:lnSpc>
                <a:spcPct val="100000"/>
              </a:lnSpc>
              <a:spcBef>
                <a:spcPts val="125"/>
              </a:spcBef>
            </a:pPr>
            <a:r>
              <a:rPr spc="-120" dirty="0">
                <a:latin typeface="Arial" panose="020B0604020202020204" pitchFamily="34" charset="0"/>
                <a:cs typeface="Arial" panose="020B0604020202020204" pitchFamily="34" charset="0"/>
              </a:rPr>
              <a:t>‘GENERAL</a:t>
            </a:r>
            <a:r>
              <a:rPr spc="-325" dirty="0">
                <a:latin typeface="Arial" panose="020B0604020202020204" pitchFamily="34" charset="0"/>
                <a:cs typeface="Arial" panose="020B0604020202020204" pitchFamily="34" charset="0"/>
              </a:rPr>
              <a:t> </a:t>
            </a:r>
            <a:r>
              <a:rPr spc="-215" dirty="0">
                <a:latin typeface="Arial" panose="020B0604020202020204" pitchFamily="34" charset="0"/>
                <a:cs typeface="Arial" panose="020B0604020202020204" pitchFamily="34" charset="0"/>
              </a:rPr>
              <a:t>SAFEGUARDS’</a:t>
            </a:r>
          </a:p>
        </p:txBody>
      </p:sp>
      <p:grpSp>
        <p:nvGrpSpPr>
          <p:cNvPr id="11" name="object 11"/>
          <p:cNvGrpSpPr/>
          <p:nvPr/>
        </p:nvGrpSpPr>
        <p:grpSpPr>
          <a:xfrm>
            <a:off x="6858084" y="3423975"/>
            <a:ext cx="6388100" cy="6409690"/>
            <a:chOff x="6858084" y="3423975"/>
            <a:chExt cx="6388100" cy="6409690"/>
          </a:xfrm>
        </p:grpSpPr>
        <p:sp>
          <p:nvSpPr>
            <p:cNvPr id="12" name="object 12"/>
            <p:cNvSpPr/>
            <p:nvPr/>
          </p:nvSpPr>
          <p:spPr>
            <a:xfrm>
              <a:off x="6858084" y="3423975"/>
              <a:ext cx="6388100" cy="6409690"/>
            </a:xfrm>
            <a:custGeom>
              <a:avLst/>
              <a:gdLst/>
              <a:ahLst/>
              <a:cxnLst/>
              <a:rect l="l" t="t" r="r" b="b"/>
              <a:pathLst>
                <a:path w="6388100" h="6409690">
                  <a:moveTo>
                    <a:pt x="3193965" y="0"/>
                  </a:moveTo>
                  <a:lnTo>
                    <a:pt x="3145500" y="361"/>
                  </a:lnTo>
                  <a:lnTo>
                    <a:pt x="3097209" y="1442"/>
                  </a:lnTo>
                  <a:lnTo>
                    <a:pt x="3049097" y="3237"/>
                  </a:lnTo>
                  <a:lnTo>
                    <a:pt x="3001169" y="5742"/>
                  </a:lnTo>
                  <a:lnTo>
                    <a:pt x="2953430" y="8950"/>
                  </a:lnTo>
                  <a:lnTo>
                    <a:pt x="2905885" y="12858"/>
                  </a:lnTo>
                  <a:lnTo>
                    <a:pt x="2858539" y="17460"/>
                  </a:lnTo>
                  <a:lnTo>
                    <a:pt x="2811397" y="22751"/>
                  </a:lnTo>
                  <a:lnTo>
                    <a:pt x="2764464" y="28725"/>
                  </a:lnTo>
                  <a:lnTo>
                    <a:pt x="2717746" y="35379"/>
                  </a:lnTo>
                  <a:lnTo>
                    <a:pt x="2671248" y="42706"/>
                  </a:lnTo>
                  <a:lnTo>
                    <a:pt x="2624973" y="50701"/>
                  </a:lnTo>
                  <a:lnTo>
                    <a:pt x="2578929" y="59360"/>
                  </a:lnTo>
                  <a:lnTo>
                    <a:pt x="2533119" y="68677"/>
                  </a:lnTo>
                  <a:lnTo>
                    <a:pt x="2487549" y="78647"/>
                  </a:lnTo>
                  <a:lnTo>
                    <a:pt x="2442223" y="89266"/>
                  </a:lnTo>
                  <a:lnTo>
                    <a:pt x="2397148" y="100528"/>
                  </a:lnTo>
                  <a:lnTo>
                    <a:pt x="2352328" y="112427"/>
                  </a:lnTo>
                  <a:lnTo>
                    <a:pt x="2307767" y="124960"/>
                  </a:lnTo>
                  <a:lnTo>
                    <a:pt x="2263472" y="138120"/>
                  </a:lnTo>
                  <a:lnTo>
                    <a:pt x="2219447" y="151903"/>
                  </a:lnTo>
                  <a:lnTo>
                    <a:pt x="2175698" y="166303"/>
                  </a:lnTo>
                  <a:lnTo>
                    <a:pt x="2132228" y="181316"/>
                  </a:lnTo>
                  <a:lnTo>
                    <a:pt x="2089044" y="196936"/>
                  </a:lnTo>
                  <a:lnTo>
                    <a:pt x="2046151" y="213159"/>
                  </a:lnTo>
                  <a:lnTo>
                    <a:pt x="2003554" y="229978"/>
                  </a:lnTo>
                  <a:lnTo>
                    <a:pt x="1961257" y="247390"/>
                  </a:lnTo>
                  <a:lnTo>
                    <a:pt x="1919265" y="265389"/>
                  </a:lnTo>
                  <a:lnTo>
                    <a:pt x="1877585" y="283970"/>
                  </a:lnTo>
                  <a:lnTo>
                    <a:pt x="1836221" y="303128"/>
                  </a:lnTo>
                  <a:lnTo>
                    <a:pt x="1795177" y="322857"/>
                  </a:lnTo>
                  <a:lnTo>
                    <a:pt x="1754460" y="343153"/>
                  </a:lnTo>
                  <a:lnTo>
                    <a:pt x="1714074" y="364010"/>
                  </a:lnTo>
                  <a:lnTo>
                    <a:pt x="1674024" y="385424"/>
                  </a:lnTo>
                  <a:lnTo>
                    <a:pt x="1634315" y="407390"/>
                  </a:lnTo>
                  <a:lnTo>
                    <a:pt x="1594953" y="429901"/>
                  </a:lnTo>
                  <a:lnTo>
                    <a:pt x="1555942" y="452954"/>
                  </a:lnTo>
                  <a:lnTo>
                    <a:pt x="1517288" y="476542"/>
                  </a:lnTo>
                  <a:lnTo>
                    <a:pt x="1478995" y="500662"/>
                  </a:lnTo>
                  <a:lnTo>
                    <a:pt x="1441069" y="525308"/>
                  </a:lnTo>
                  <a:lnTo>
                    <a:pt x="1403515" y="550474"/>
                  </a:lnTo>
                  <a:lnTo>
                    <a:pt x="1366338" y="576156"/>
                  </a:lnTo>
                  <a:lnTo>
                    <a:pt x="1329543" y="602349"/>
                  </a:lnTo>
                  <a:lnTo>
                    <a:pt x="1293134" y="629047"/>
                  </a:lnTo>
                  <a:lnTo>
                    <a:pt x="1257118" y="656245"/>
                  </a:lnTo>
                  <a:lnTo>
                    <a:pt x="1221499" y="683939"/>
                  </a:lnTo>
                  <a:lnTo>
                    <a:pt x="1186282" y="712123"/>
                  </a:lnTo>
                  <a:lnTo>
                    <a:pt x="1151473" y="740792"/>
                  </a:lnTo>
                  <a:lnTo>
                    <a:pt x="1117076" y="769941"/>
                  </a:lnTo>
                  <a:lnTo>
                    <a:pt x="1083096" y="799565"/>
                  </a:lnTo>
                  <a:lnTo>
                    <a:pt x="1049539" y="829659"/>
                  </a:lnTo>
                  <a:lnTo>
                    <a:pt x="1016410" y="860217"/>
                  </a:lnTo>
                  <a:lnTo>
                    <a:pt x="983713" y="891236"/>
                  </a:lnTo>
                  <a:lnTo>
                    <a:pt x="951454" y="922708"/>
                  </a:lnTo>
                  <a:lnTo>
                    <a:pt x="919638" y="954631"/>
                  </a:lnTo>
                  <a:lnTo>
                    <a:pt x="888270" y="986997"/>
                  </a:lnTo>
                  <a:lnTo>
                    <a:pt x="857355" y="1019803"/>
                  </a:lnTo>
                  <a:lnTo>
                    <a:pt x="826898" y="1053043"/>
                  </a:lnTo>
                  <a:lnTo>
                    <a:pt x="796905" y="1086712"/>
                  </a:lnTo>
                  <a:lnTo>
                    <a:pt x="767379" y="1120805"/>
                  </a:lnTo>
                  <a:lnTo>
                    <a:pt x="738327" y="1155317"/>
                  </a:lnTo>
                  <a:lnTo>
                    <a:pt x="709753" y="1190242"/>
                  </a:lnTo>
                  <a:lnTo>
                    <a:pt x="681663" y="1225577"/>
                  </a:lnTo>
                  <a:lnTo>
                    <a:pt x="654062" y="1261315"/>
                  </a:lnTo>
                  <a:lnTo>
                    <a:pt x="626954" y="1297451"/>
                  </a:lnTo>
                  <a:lnTo>
                    <a:pt x="600344" y="1333981"/>
                  </a:lnTo>
                  <a:lnTo>
                    <a:pt x="574239" y="1370899"/>
                  </a:lnTo>
                  <a:lnTo>
                    <a:pt x="548642" y="1408200"/>
                  </a:lnTo>
                  <a:lnTo>
                    <a:pt x="523560" y="1445880"/>
                  </a:lnTo>
                  <a:lnTo>
                    <a:pt x="498996" y="1483932"/>
                  </a:lnTo>
                  <a:lnTo>
                    <a:pt x="474957" y="1522352"/>
                  </a:lnTo>
                  <a:lnTo>
                    <a:pt x="451447" y="1561136"/>
                  </a:lnTo>
                  <a:lnTo>
                    <a:pt x="428471" y="1600277"/>
                  </a:lnTo>
                  <a:lnTo>
                    <a:pt x="406034" y="1639770"/>
                  </a:lnTo>
                  <a:lnTo>
                    <a:pt x="384142" y="1679611"/>
                  </a:lnTo>
                  <a:lnTo>
                    <a:pt x="362799" y="1719795"/>
                  </a:lnTo>
                  <a:lnTo>
                    <a:pt x="342011" y="1760316"/>
                  </a:lnTo>
                  <a:lnTo>
                    <a:pt x="321783" y="1801169"/>
                  </a:lnTo>
                  <a:lnTo>
                    <a:pt x="302119" y="1842350"/>
                  </a:lnTo>
                  <a:lnTo>
                    <a:pt x="283025" y="1883852"/>
                  </a:lnTo>
                  <a:lnTo>
                    <a:pt x="264506" y="1925672"/>
                  </a:lnTo>
                  <a:lnTo>
                    <a:pt x="246567" y="1967803"/>
                  </a:lnTo>
                  <a:lnTo>
                    <a:pt x="229213" y="2010241"/>
                  </a:lnTo>
                  <a:lnTo>
                    <a:pt x="212449" y="2052981"/>
                  </a:lnTo>
                  <a:lnTo>
                    <a:pt x="196281" y="2096017"/>
                  </a:lnTo>
                  <a:lnTo>
                    <a:pt x="180713" y="2139345"/>
                  </a:lnTo>
                  <a:lnTo>
                    <a:pt x="165750" y="2182960"/>
                  </a:lnTo>
                  <a:lnTo>
                    <a:pt x="151397" y="2226855"/>
                  </a:lnTo>
                  <a:lnTo>
                    <a:pt x="137660" y="2271027"/>
                  </a:lnTo>
                  <a:lnTo>
                    <a:pt x="124544" y="2315470"/>
                  </a:lnTo>
                  <a:lnTo>
                    <a:pt x="112053" y="2360179"/>
                  </a:lnTo>
                  <a:lnTo>
                    <a:pt x="100193" y="2405149"/>
                  </a:lnTo>
                  <a:lnTo>
                    <a:pt x="88969" y="2450375"/>
                  </a:lnTo>
                  <a:lnTo>
                    <a:pt x="78386" y="2495851"/>
                  </a:lnTo>
                  <a:lnTo>
                    <a:pt x="68448" y="2541574"/>
                  </a:lnTo>
                  <a:lnTo>
                    <a:pt x="59162" y="2587536"/>
                  </a:lnTo>
                  <a:lnTo>
                    <a:pt x="50532" y="2633734"/>
                  </a:lnTo>
                  <a:lnTo>
                    <a:pt x="42563" y="2680163"/>
                  </a:lnTo>
                  <a:lnTo>
                    <a:pt x="35261" y="2726817"/>
                  </a:lnTo>
                  <a:lnTo>
                    <a:pt x="28630" y="2773691"/>
                  </a:lnTo>
                  <a:lnTo>
                    <a:pt x="22675" y="2820780"/>
                  </a:lnTo>
                  <a:lnTo>
                    <a:pt x="17402" y="2868079"/>
                  </a:lnTo>
                  <a:lnTo>
                    <a:pt x="12815" y="2915583"/>
                  </a:lnTo>
                  <a:lnTo>
                    <a:pt x="8921" y="2963287"/>
                  </a:lnTo>
                  <a:lnTo>
                    <a:pt x="5723" y="3011185"/>
                  </a:lnTo>
                  <a:lnTo>
                    <a:pt x="3226" y="3059273"/>
                  </a:lnTo>
                  <a:lnTo>
                    <a:pt x="1437" y="3107546"/>
                  </a:lnTo>
                  <a:lnTo>
                    <a:pt x="360" y="3155998"/>
                  </a:lnTo>
                  <a:lnTo>
                    <a:pt x="0" y="3204624"/>
                  </a:lnTo>
                  <a:lnTo>
                    <a:pt x="360" y="3253250"/>
                  </a:lnTo>
                  <a:lnTo>
                    <a:pt x="1437" y="3301702"/>
                  </a:lnTo>
                  <a:lnTo>
                    <a:pt x="3226" y="3349975"/>
                  </a:lnTo>
                  <a:lnTo>
                    <a:pt x="5723" y="3398062"/>
                  </a:lnTo>
                  <a:lnTo>
                    <a:pt x="8921" y="3445961"/>
                  </a:lnTo>
                  <a:lnTo>
                    <a:pt x="12815" y="3493664"/>
                  </a:lnTo>
                  <a:lnTo>
                    <a:pt x="17402" y="3541168"/>
                  </a:lnTo>
                  <a:lnTo>
                    <a:pt x="22675" y="3588467"/>
                  </a:lnTo>
                  <a:lnTo>
                    <a:pt x="28630" y="3635555"/>
                  </a:lnTo>
                  <a:lnTo>
                    <a:pt x="35261" y="3682429"/>
                  </a:lnTo>
                  <a:lnTo>
                    <a:pt x="42563" y="3729083"/>
                  </a:lnTo>
                  <a:lnTo>
                    <a:pt x="50532" y="3775511"/>
                  </a:lnTo>
                  <a:lnTo>
                    <a:pt x="59162" y="3821709"/>
                  </a:lnTo>
                  <a:lnTo>
                    <a:pt x="68448" y="3867671"/>
                  </a:lnTo>
                  <a:lnTo>
                    <a:pt x="78386" y="3913393"/>
                  </a:lnTo>
                  <a:lnTo>
                    <a:pt x="88969" y="3958870"/>
                  </a:lnTo>
                  <a:lnTo>
                    <a:pt x="100193" y="4004095"/>
                  </a:lnTo>
                  <a:lnTo>
                    <a:pt x="112053" y="4049065"/>
                  </a:lnTo>
                  <a:lnTo>
                    <a:pt x="124544" y="4093773"/>
                  </a:lnTo>
                  <a:lnTo>
                    <a:pt x="137660" y="4138216"/>
                  </a:lnTo>
                  <a:lnTo>
                    <a:pt x="151397" y="4182388"/>
                  </a:lnTo>
                  <a:lnTo>
                    <a:pt x="165750" y="4226283"/>
                  </a:lnTo>
                  <a:lnTo>
                    <a:pt x="180713" y="4269897"/>
                  </a:lnTo>
                  <a:lnTo>
                    <a:pt x="196281" y="4313225"/>
                  </a:lnTo>
                  <a:lnTo>
                    <a:pt x="212449" y="4356261"/>
                  </a:lnTo>
                  <a:lnTo>
                    <a:pt x="229213" y="4399000"/>
                  </a:lnTo>
                  <a:lnTo>
                    <a:pt x="246567" y="4441438"/>
                  </a:lnTo>
                  <a:lnTo>
                    <a:pt x="264506" y="4483569"/>
                  </a:lnTo>
                  <a:lnTo>
                    <a:pt x="283025" y="4525389"/>
                  </a:lnTo>
                  <a:lnTo>
                    <a:pt x="302119" y="4566891"/>
                  </a:lnTo>
                  <a:lnTo>
                    <a:pt x="321783" y="4608071"/>
                  </a:lnTo>
                  <a:lnTo>
                    <a:pt x="342011" y="4648924"/>
                  </a:lnTo>
                  <a:lnTo>
                    <a:pt x="362799" y="4689445"/>
                  </a:lnTo>
                  <a:lnTo>
                    <a:pt x="384142" y="4729628"/>
                  </a:lnTo>
                  <a:lnTo>
                    <a:pt x="406034" y="4769469"/>
                  </a:lnTo>
                  <a:lnTo>
                    <a:pt x="428471" y="4808962"/>
                  </a:lnTo>
                  <a:lnTo>
                    <a:pt x="451447" y="4848103"/>
                  </a:lnTo>
                  <a:lnTo>
                    <a:pt x="474957" y="4886886"/>
                  </a:lnTo>
                  <a:lnTo>
                    <a:pt x="498996" y="4925306"/>
                  </a:lnTo>
                  <a:lnTo>
                    <a:pt x="523560" y="4963358"/>
                  </a:lnTo>
                  <a:lnTo>
                    <a:pt x="548642" y="5001037"/>
                  </a:lnTo>
                  <a:lnTo>
                    <a:pt x="574239" y="5038339"/>
                  </a:lnTo>
                  <a:lnTo>
                    <a:pt x="600344" y="5075256"/>
                  </a:lnTo>
                  <a:lnTo>
                    <a:pt x="626954" y="5111786"/>
                  </a:lnTo>
                  <a:lnTo>
                    <a:pt x="654062" y="5147922"/>
                  </a:lnTo>
                  <a:lnTo>
                    <a:pt x="681663" y="5183660"/>
                  </a:lnTo>
                  <a:lnTo>
                    <a:pt x="709753" y="5218994"/>
                  </a:lnTo>
                  <a:lnTo>
                    <a:pt x="738327" y="5253919"/>
                  </a:lnTo>
                  <a:lnTo>
                    <a:pt x="767379" y="5288431"/>
                  </a:lnTo>
                  <a:lnTo>
                    <a:pt x="796905" y="5322524"/>
                  </a:lnTo>
                  <a:lnTo>
                    <a:pt x="826898" y="5356192"/>
                  </a:lnTo>
                  <a:lnTo>
                    <a:pt x="857355" y="5389432"/>
                  </a:lnTo>
                  <a:lnTo>
                    <a:pt x="888270" y="5422238"/>
                  </a:lnTo>
                  <a:lnTo>
                    <a:pt x="919638" y="5454604"/>
                  </a:lnTo>
                  <a:lnTo>
                    <a:pt x="951454" y="5486526"/>
                  </a:lnTo>
                  <a:lnTo>
                    <a:pt x="983713" y="5517999"/>
                  </a:lnTo>
                  <a:lnTo>
                    <a:pt x="1016410" y="5549017"/>
                  </a:lnTo>
                  <a:lnTo>
                    <a:pt x="1049539" y="5579575"/>
                  </a:lnTo>
                  <a:lnTo>
                    <a:pt x="1083096" y="5609668"/>
                  </a:lnTo>
                  <a:lnTo>
                    <a:pt x="1117076" y="5639292"/>
                  </a:lnTo>
                  <a:lnTo>
                    <a:pt x="1151473" y="5668441"/>
                  </a:lnTo>
                  <a:lnTo>
                    <a:pt x="1186282" y="5697110"/>
                  </a:lnTo>
                  <a:lnTo>
                    <a:pt x="1221499" y="5725294"/>
                  </a:lnTo>
                  <a:lnTo>
                    <a:pt x="1257118" y="5752987"/>
                  </a:lnTo>
                  <a:lnTo>
                    <a:pt x="1293134" y="5780186"/>
                  </a:lnTo>
                  <a:lnTo>
                    <a:pt x="1329543" y="5806884"/>
                  </a:lnTo>
                  <a:lnTo>
                    <a:pt x="1366338" y="5833076"/>
                  </a:lnTo>
                  <a:lnTo>
                    <a:pt x="1403515" y="5858758"/>
                  </a:lnTo>
                  <a:lnTo>
                    <a:pt x="1441069" y="5883924"/>
                  </a:lnTo>
                  <a:lnTo>
                    <a:pt x="1478995" y="5908569"/>
                  </a:lnTo>
                  <a:lnTo>
                    <a:pt x="1517288" y="5932689"/>
                  </a:lnTo>
                  <a:lnTo>
                    <a:pt x="1555942" y="5956277"/>
                  </a:lnTo>
                  <a:lnTo>
                    <a:pt x="1594953" y="5979330"/>
                  </a:lnTo>
                  <a:lnTo>
                    <a:pt x="1634315" y="6001841"/>
                  </a:lnTo>
                  <a:lnTo>
                    <a:pt x="1674024" y="6023806"/>
                  </a:lnTo>
                  <a:lnTo>
                    <a:pt x="1714074" y="6045220"/>
                  </a:lnTo>
                  <a:lnTo>
                    <a:pt x="1754460" y="6066077"/>
                  </a:lnTo>
                  <a:lnTo>
                    <a:pt x="1795177" y="6086373"/>
                  </a:lnTo>
                  <a:lnTo>
                    <a:pt x="1836221" y="6106102"/>
                  </a:lnTo>
                  <a:lnTo>
                    <a:pt x="1877585" y="6125260"/>
                  </a:lnTo>
                  <a:lnTo>
                    <a:pt x="1919265" y="6143841"/>
                  </a:lnTo>
                  <a:lnTo>
                    <a:pt x="1961257" y="6161839"/>
                  </a:lnTo>
                  <a:lnTo>
                    <a:pt x="2003554" y="6179251"/>
                  </a:lnTo>
                  <a:lnTo>
                    <a:pt x="2046151" y="6196071"/>
                  </a:lnTo>
                  <a:lnTo>
                    <a:pt x="2089044" y="6212293"/>
                  </a:lnTo>
                  <a:lnTo>
                    <a:pt x="2132228" y="6227913"/>
                  </a:lnTo>
                  <a:lnTo>
                    <a:pt x="2175698" y="6242926"/>
                  </a:lnTo>
                  <a:lnTo>
                    <a:pt x="2219447" y="6257326"/>
                  </a:lnTo>
                  <a:lnTo>
                    <a:pt x="2263472" y="6271109"/>
                  </a:lnTo>
                  <a:lnTo>
                    <a:pt x="2307767" y="6284269"/>
                  </a:lnTo>
                  <a:lnTo>
                    <a:pt x="2352328" y="6296802"/>
                  </a:lnTo>
                  <a:lnTo>
                    <a:pt x="2397148" y="6308701"/>
                  </a:lnTo>
                  <a:lnTo>
                    <a:pt x="2442223" y="6319963"/>
                  </a:lnTo>
                  <a:lnTo>
                    <a:pt x="2487549" y="6330581"/>
                  </a:lnTo>
                  <a:lnTo>
                    <a:pt x="2533119" y="6340551"/>
                  </a:lnTo>
                  <a:lnTo>
                    <a:pt x="2578929" y="6349869"/>
                  </a:lnTo>
                  <a:lnTo>
                    <a:pt x="2624973" y="6358527"/>
                  </a:lnTo>
                  <a:lnTo>
                    <a:pt x="2671248" y="6366523"/>
                  </a:lnTo>
                  <a:lnTo>
                    <a:pt x="2717746" y="6373850"/>
                  </a:lnTo>
                  <a:lnTo>
                    <a:pt x="2764464" y="6380503"/>
                  </a:lnTo>
                  <a:lnTo>
                    <a:pt x="2811397" y="6386477"/>
                  </a:lnTo>
                  <a:lnTo>
                    <a:pt x="2858539" y="6391768"/>
                  </a:lnTo>
                  <a:lnTo>
                    <a:pt x="2905885" y="6396370"/>
                  </a:lnTo>
                  <a:lnTo>
                    <a:pt x="2953430" y="6400278"/>
                  </a:lnTo>
                  <a:lnTo>
                    <a:pt x="3001169" y="6403486"/>
                  </a:lnTo>
                  <a:lnTo>
                    <a:pt x="3049097" y="6405991"/>
                  </a:lnTo>
                  <a:lnTo>
                    <a:pt x="3097209" y="6407786"/>
                  </a:lnTo>
                  <a:lnTo>
                    <a:pt x="3145500" y="6408867"/>
                  </a:lnTo>
                  <a:lnTo>
                    <a:pt x="3193965" y="6409228"/>
                  </a:lnTo>
                  <a:lnTo>
                    <a:pt x="3242430" y="6408867"/>
                  </a:lnTo>
                  <a:lnTo>
                    <a:pt x="3290721" y="6407786"/>
                  </a:lnTo>
                  <a:lnTo>
                    <a:pt x="3338833" y="6405991"/>
                  </a:lnTo>
                  <a:lnTo>
                    <a:pt x="3386761" y="6403486"/>
                  </a:lnTo>
                  <a:lnTo>
                    <a:pt x="3434500" y="6400278"/>
                  </a:lnTo>
                  <a:lnTo>
                    <a:pt x="3482045" y="6396370"/>
                  </a:lnTo>
                  <a:lnTo>
                    <a:pt x="3529391" y="6391768"/>
                  </a:lnTo>
                  <a:lnTo>
                    <a:pt x="3576533" y="6386477"/>
                  </a:lnTo>
                  <a:lnTo>
                    <a:pt x="3623466" y="6380503"/>
                  </a:lnTo>
                  <a:lnTo>
                    <a:pt x="3670184" y="6373850"/>
                  </a:lnTo>
                  <a:lnTo>
                    <a:pt x="3716683" y="6366523"/>
                  </a:lnTo>
                  <a:lnTo>
                    <a:pt x="3762957" y="6358527"/>
                  </a:lnTo>
                  <a:lnTo>
                    <a:pt x="3809001" y="6349869"/>
                  </a:lnTo>
                  <a:lnTo>
                    <a:pt x="3854811" y="6340551"/>
                  </a:lnTo>
                  <a:lnTo>
                    <a:pt x="3900381" y="6330581"/>
                  </a:lnTo>
                  <a:lnTo>
                    <a:pt x="3945707" y="6319963"/>
                  </a:lnTo>
                  <a:lnTo>
                    <a:pt x="3990782" y="6308701"/>
                  </a:lnTo>
                  <a:lnTo>
                    <a:pt x="4035602" y="6296802"/>
                  </a:lnTo>
                  <a:lnTo>
                    <a:pt x="4080163" y="6284269"/>
                  </a:lnTo>
                  <a:lnTo>
                    <a:pt x="4124458" y="6271109"/>
                  </a:lnTo>
                  <a:lnTo>
                    <a:pt x="4168483" y="6257326"/>
                  </a:lnTo>
                  <a:lnTo>
                    <a:pt x="4212233" y="6242926"/>
                  </a:lnTo>
                  <a:lnTo>
                    <a:pt x="4255702" y="6227913"/>
                  </a:lnTo>
                  <a:lnTo>
                    <a:pt x="4298886" y="6212293"/>
                  </a:lnTo>
                  <a:lnTo>
                    <a:pt x="4341779" y="6196071"/>
                  </a:lnTo>
                  <a:lnTo>
                    <a:pt x="4384377" y="6179251"/>
                  </a:lnTo>
                  <a:lnTo>
                    <a:pt x="4426674" y="6161839"/>
                  </a:lnTo>
                  <a:lnTo>
                    <a:pt x="4468665" y="6143841"/>
                  </a:lnTo>
                  <a:lnTo>
                    <a:pt x="4510345" y="6125260"/>
                  </a:lnTo>
                  <a:lnTo>
                    <a:pt x="4551710" y="6106102"/>
                  </a:lnTo>
                  <a:lnTo>
                    <a:pt x="4592753" y="6086373"/>
                  </a:lnTo>
                  <a:lnTo>
                    <a:pt x="4633470" y="6066077"/>
                  </a:lnTo>
                  <a:lnTo>
                    <a:pt x="4673857" y="6045220"/>
                  </a:lnTo>
                  <a:lnTo>
                    <a:pt x="4713907" y="6023806"/>
                  </a:lnTo>
                  <a:lnTo>
                    <a:pt x="4753615" y="6001841"/>
                  </a:lnTo>
                  <a:lnTo>
                    <a:pt x="4792977" y="5979330"/>
                  </a:lnTo>
                  <a:lnTo>
                    <a:pt x="4831988" y="5956277"/>
                  </a:lnTo>
                  <a:lnTo>
                    <a:pt x="4870642" y="5932689"/>
                  </a:lnTo>
                  <a:lnTo>
                    <a:pt x="4908935" y="5908569"/>
                  </a:lnTo>
                  <a:lnTo>
                    <a:pt x="4946861" y="5883924"/>
                  </a:lnTo>
                  <a:lnTo>
                    <a:pt x="4984415" y="5858758"/>
                  </a:lnTo>
                  <a:lnTo>
                    <a:pt x="5021592" y="5833076"/>
                  </a:lnTo>
                  <a:lnTo>
                    <a:pt x="5058388" y="5806884"/>
                  </a:lnTo>
                  <a:lnTo>
                    <a:pt x="5094796" y="5780186"/>
                  </a:lnTo>
                  <a:lnTo>
                    <a:pt x="5130812" y="5752987"/>
                  </a:lnTo>
                  <a:lnTo>
                    <a:pt x="5166431" y="5725294"/>
                  </a:lnTo>
                  <a:lnTo>
                    <a:pt x="5201648" y="5697110"/>
                  </a:lnTo>
                  <a:lnTo>
                    <a:pt x="5236457" y="5668441"/>
                  </a:lnTo>
                  <a:lnTo>
                    <a:pt x="5270854" y="5639292"/>
                  </a:lnTo>
                  <a:lnTo>
                    <a:pt x="5304834" y="5609668"/>
                  </a:lnTo>
                  <a:lnTo>
                    <a:pt x="5338391" y="5579575"/>
                  </a:lnTo>
                  <a:lnTo>
                    <a:pt x="5371520" y="5549017"/>
                  </a:lnTo>
                  <a:lnTo>
                    <a:pt x="5404217" y="5517999"/>
                  </a:lnTo>
                  <a:lnTo>
                    <a:pt x="5436476" y="5486526"/>
                  </a:lnTo>
                  <a:lnTo>
                    <a:pt x="5468292" y="5454604"/>
                  </a:lnTo>
                  <a:lnTo>
                    <a:pt x="5499660" y="5422238"/>
                  </a:lnTo>
                  <a:lnTo>
                    <a:pt x="5530575" y="5389432"/>
                  </a:lnTo>
                  <a:lnTo>
                    <a:pt x="5561032" y="5356192"/>
                  </a:lnTo>
                  <a:lnTo>
                    <a:pt x="5591025" y="5322524"/>
                  </a:lnTo>
                  <a:lnTo>
                    <a:pt x="5620551" y="5288431"/>
                  </a:lnTo>
                  <a:lnTo>
                    <a:pt x="5649603" y="5253919"/>
                  </a:lnTo>
                  <a:lnTo>
                    <a:pt x="5678177" y="5218994"/>
                  </a:lnTo>
                  <a:lnTo>
                    <a:pt x="5706267" y="5183660"/>
                  </a:lnTo>
                  <a:lnTo>
                    <a:pt x="5733869" y="5147922"/>
                  </a:lnTo>
                  <a:lnTo>
                    <a:pt x="5760977" y="5111786"/>
                  </a:lnTo>
                  <a:lnTo>
                    <a:pt x="5787586" y="5075256"/>
                  </a:lnTo>
                  <a:lnTo>
                    <a:pt x="5813691" y="5038339"/>
                  </a:lnTo>
                  <a:lnTo>
                    <a:pt x="5839288" y="5001037"/>
                  </a:lnTo>
                  <a:lnTo>
                    <a:pt x="5864370" y="4963358"/>
                  </a:lnTo>
                  <a:lnTo>
                    <a:pt x="5888934" y="4925306"/>
                  </a:lnTo>
                  <a:lnTo>
                    <a:pt x="5912973" y="4886886"/>
                  </a:lnTo>
                  <a:lnTo>
                    <a:pt x="5936484" y="4848103"/>
                  </a:lnTo>
                  <a:lnTo>
                    <a:pt x="5959460" y="4808962"/>
                  </a:lnTo>
                  <a:lnTo>
                    <a:pt x="5981896" y="4769469"/>
                  </a:lnTo>
                  <a:lnTo>
                    <a:pt x="6003788" y="4729628"/>
                  </a:lnTo>
                  <a:lnTo>
                    <a:pt x="6025131" y="4689445"/>
                  </a:lnTo>
                  <a:lnTo>
                    <a:pt x="6045919" y="4648924"/>
                  </a:lnTo>
                  <a:lnTo>
                    <a:pt x="6066147" y="4608071"/>
                  </a:lnTo>
                  <a:lnTo>
                    <a:pt x="6085811" y="4566891"/>
                  </a:lnTo>
                  <a:lnTo>
                    <a:pt x="6104905" y="4525389"/>
                  </a:lnTo>
                  <a:lnTo>
                    <a:pt x="6123424" y="4483569"/>
                  </a:lnTo>
                  <a:lnTo>
                    <a:pt x="6141363" y="4441438"/>
                  </a:lnTo>
                  <a:lnTo>
                    <a:pt x="6158717" y="4399000"/>
                  </a:lnTo>
                  <a:lnTo>
                    <a:pt x="6175481" y="4356261"/>
                  </a:lnTo>
                  <a:lnTo>
                    <a:pt x="6191649" y="4313225"/>
                  </a:lnTo>
                  <a:lnTo>
                    <a:pt x="6207218" y="4269897"/>
                  </a:lnTo>
                  <a:lnTo>
                    <a:pt x="6222181" y="4226283"/>
                  </a:lnTo>
                  <a:lnTo>
                    <a:pt x="6236533" y="4182388"/>
                  </a:lnTo>
                  <a:lnTo>
                    <a:pt x="6250270" y="4138216"/>
                  </a:lnTo>
                  <a:lnTo>
                    <a:pt x="6263386" y="4093773"/>
                  </a:lnTo>
                  <a:lnTo>
                    <a:pt x="6275877" y="4049065"/>
                  </a:lnTo>
                  <a:lnTo>
                    <a:pt x="6287737" y="4004095"/>
                  </a:lnTo>
                  <a:lnTo>
                    <a:pt x="6298961" y="3958870"/>
                  </a:lnTo>
                  <a:lnTo>
                    <a:pt x="6309544" y="3913393"/>
                  </a:lnTo>
                  <a:lnTo>
                    <a:pt x="6319482" y="3867671"/>
                  </a:lnTo>
                  <a:lnTo>
                    <a:pt x="6328768" y="3821709"/>
                  </a:lnTo>
                  <a:lnTo>
                    <a:pt x="6337398" y="3775511"/>
                  </a:lnTo>
                  <a:lnTo>
                    <a:pt x="6345367" y="3729083"/>
                  </a:lnTo>
                  <a:lnTo>
                    <a:pt x="6352669" y="3682429"/>
                  </a:lnTo>
                  <a:lnTo>
                    <a:pt x="6359300" y="3635555"/>
                  </a:lnTo>
                  <a:lnTo>
                    <a:pt x="6365255" y="3588467"/>
                  </a:lnTo>
                  <a:lnTo>
                    <a:pt x="6370528" y="3541168"/>
                  </a:lnTo>
                  <a:lnTo>
                    <a:pt x="6375115" y="3493664"/>
                  </a:lnTo>
                  <a:lnTo>
                    <a:pt x="6379009" y="3445961"/>
                  </a:lnTo>
                  <a:lnTo>
                    <a:pt x="6382208" y="3398062"/>
                  </a:lnTo>
                  <a:lnTo>
                    <a:pt x="6384704" y="3349975"/>
                  </a:lnTo>
                  <a:lnTo>
                    <a:pt x="6386493" y="3301702"/>
                  </a:lnTo>
                  <a:lnTo>
                    <a:pt x="6387570" y="3253250"/>
                  </a:lnTo>
                  <a:lnTo>
                    <a:pt x="6387931" y="3204624"/>
                  </a:lnTo>
                  <a:lnTo>
                    <a:pt x="6387570" y="3155998"/>
                  </a:lnTo>
                  <a:lnTo>
                    <a:pt x="6386493" y="3107546"/>
                  </a:lnTo>
                  <a:lnTo>
                    <a:pt x="6384704" y="3059273"/>
                  </a:lnTo>
                  <a:lnTo>
                    <a:pt x="6382208" y="3011185"/>
                  </a:lnTo>
                  <a:lnTo>
                    <a:pt x="6379009" y="2963287"/>
                  </a:lnTo>
                  <a:lnTo>
                    <a:pt x="6375115" y="2915583"/>
                  </a:lnTo>
                  <a:lnTo>
                    <a:pt x="6370528" y="2868079"/>
                  </a:lnTo>
                  <a:lnTo>
                    <a:pt x="6365255" y="2820780"/>
                  </a:lnTo>
                  <a:lnTo>
                    <a:pt x="6359300" y="2773691"/>
                  </a:lnTo>
                  <a:lnTo>
                    <a:pt x="6352669" y="2726817"/>
                  </a:lnTo>
                  <a:lnTo>
                    <a:pt x="6345367" y="2680163"/>
                  </a:lnTo>
                  <a:lnTo>
                    <a:pt x="6337398" y="2633734"/>
                  </a:lnTo>
                  <a:lnTo>
                    <a:pt x="6328768" y="2587536"/>
                  </a:lnTo>
                  <a:lnTo>
                    <a:pt x="6319482" y="2541574"/>
                  </a:lnTo>
                  <a:lnTo>
                    <a:pt x="6309544" y="2495851"/>
                  </a:lnTo>
                  <a:lnTo>
                    <a:pt x="6298961" y="2450375"/>
                  </a:lnTo>
                  <a:lnTo>
                    <a:pt x="6287737" y="2405149"/>
                  </a:lnTo>
                  <a:lnTo>
                    <a:pt x="6275877" y="2360179"/>
                  </a:lnTo>
                  <a:lnTo>
                    <a:pt x="6263386" y="2315470"/>
                  </a:lnTo>
                  <a:lnTo>
                    <a:pt x="6250270" y="2271027"/>
                  </a:lnTo>
                  <a:lnTo>
                    <a:pt x="6236533" y="2226855"/>
                  </a:lnTo>
                  <a:lnTo>
                    <a:pt x="6222181" y="2182960"/>
                  </a:lnTo>
                  <a:lnTo>
                    <a:pt x="6207218" y="2139345"/>
                  </a:lnTo>
                  <a:lnTo>
                    <a:pt x="6191649" y="2096017"/>
                  </a:lnTo>
                  <a:lnTo>
                    <a:pt x="6175481" y="2052981"/>
                  </a:lnTo>
                  <a:lnTo>
                    <a:pt x="6158717" y="2010241"/>
                  </a:lnTo>
                  <a:lnTo>
                    <a:pt x="6141363" y="1967803"/>
                  </a:lnTo>
                  <a:lnTo>
                    <a:pt x="6123424" y="1925672"/>
                  </a:lnTo>
                  <a:lnTo>
                    <a:pt x="6104905" y="1883852"/>
                  </a:lnTo>
                  <a:lnTo>
                    <a:pt x="6085811" y="1842350"/>
                  </a:lnTo>
                  <a:lnTo>
                    <a:pt x="6066147" y="1801169"/>
                  </a:lnTo>
                  <a:lnTo>
                    <a:pt x="6045919" y="1760316"/>
                  </a:lnTo>
                  <a:lnTo>
                    <a:pt x="6025131" y="1719795"/>
                  </a:lnTo>
                  <a:lnTo>
                    <a:pt x="6003788" y="1679611"/>
                  </a:lnTo>
                  <a:lnTo>
                    <a:pt x="5981896" y="1639770"/>
                  </a:lnTo>
                  <a:lnTo>
                    <a:pt x="5959460" y="1600277"/>
                  </a:lnTo>
                  <a:lnTo>
                    <a:pt x="5936484" y="1561136"/>
                  </a:lnTo>
                  <a:lnTo>
                    <a:pt x="5912973" y="1522352"/>
                  </a:lnTo>
                  <a:lnTo>
                    <a:pt x="5888934" y="1483932"/>
                  </a:lnTo>
                  <a:lnTo>
                    <a:pt x="5864370" y="1445880"/>
                  </a:lnTo>
                  <a:lnTo>
                    <a:pt x="5839288" y="1408200"/>
                  </a:lnTo>
                  <a:lnTo>
                    <a:pt x="5813691" y="1370899"/>
                  </a:lnTo>
                  <a:lnTo>
                    <a:pt x="5787586" y="1333981"/>
                  </a:lnTo>
                  <a:lnTo>
                    <a:pt x="5760977" y="1297451"/>
                  </a:lnTo>
                  <a:lnTo>
                    <a:pt x="5733869" y="1261315"/>
                  </a:lnTo>
                  <a:lnTo>
                    <a:pt x="5706267" y="1225577"/>
                  </a:lnTo>
                  <a:lnTo>
                    <a:pt x="5678177" y="1190242"/>
                  </a:lnTo>
                  <a:lnTo>
                    <a:pt x="5649603" y="1155317"/>
                  </a:lnTo>
                  <a:lnTo>
                    <a:pt x="5620551" y="1120805"/>
                  </a:lnTo>
                  <a:lnTo>
                    <a:pt x="5591025" y="1086712"/>
                  </a:lnTo>
                  <a:lnTo>
                    <a:pt x="5561032" y="1053043"/>
                  </a:lnTo>
                  <a:lnTo>
                    <a:pt x="5530575" y="1019803"/>
                  </a:lnTo>
                  <a:lnTo>
                    <a:pt x="5499660" y="986997"/>
                  </a:lnTo>
                  <a:lnTo>
                    <a:pt x="5468292" y="954631"/>
                  </a:lnTo>
                  <a:lnTo>
                    <a:pt x="5436476" y="922708"/>
                  </a:lnTo>
                  <a:lnTo>
                    <a:pt x="5404217" y="891236"/>
                  </a:lnTo>
                  <a:lnTo>
                    <a:pt x="5371520" y="860217"/>
                  </a:lnTo>
                  <a:lnTo>
                    <a:pt x="5338391" y="829659"/>
                  </a:lnTo>
                  <a:lnTo>
                    <a:pt x="5304834" y="799565"/>
                  </a:lnTo>
                  <a:lnTo>
                    <a:pt x="5270854" y="769941"/>
                  </a:lnTo>
                  <a:lnTo>
                    <a:pt x="5236457" y="740792"/>
                  </a:lnTo>
                  <a:lnTo>
                    <a:pt x="5201648" y="712123"/>
                  </a:lnTo>
                  <a:lnTo>
                    <a:pt x="5166431" y="683939"/>
                  </a:lnTo>
                  <a:lnTo>
                    <a:pt x="5130812" y="656245"/>
                  </a:lnTo>
                  <a:lnTo>
                    <a:pt x="5094796" y="629047"/>
                  </a:lnTo>
                  <a:lnTo>
                    <a:pt x="5058388" y="602349"/>
                  </a:lnTo>
                  <a:lnTo>
                    <a:pt x="5021592" y="576156"/>
                  </a:lnTo>
                  <a:lnTo>
                    <a:pt x="4984415" y="550474"/>
                  </a:lnTo>
                  <a:lnTo>
                    <a:pt x="4946861" y="525308"/>
                  </a:lnTo>
                  <a:lnTo>
                    <a:pt x="4908935" y="500662"/>
                  </a:lnTo>
                  <a:lnTo>
                    <a:pt x="4870642" y="476542"/>
                  </a:lnTo>
                  <a:lnTo>
                    <a:pt x="4831988" y="452954"/>
                  </a:lnTo>
                  <a:lnTo>
                    <a:pt x="4792977" y="429901"/>
                  </a:lnTo>
                  <a:lnTo>
                    <a:pt x="4753615" y="407390"/>
                  </a:lnTo>
                  <a:lnTo>
                    <a:pt x="4713907" y="385424"/>
                  </a:lnTo>
                  <a:lnTo>
                    <a:pt x="4673857" y="364010"/>
                  </a:lnTo>
                  <a:lnTo>
                    <a:pt x="4633470" y="343153"/>
                  </a:lnTo>
                  <a:lnTo>
                    <a:pt x="4592753" y="322857"/>
                  </a:lnTo>
                  <a:lnTo>
                    <a:pt x="4551710" y="303128"/>
                  </a:lnTo>
                  <a:lnTo>
                    <a:pt x="4510345" y="283970"/>
                  </a:lnTo>
                  <a:lnTo>
                    <a:pt x="4468665" y="265389"/>
                  </a:lnTo>
                  <a:lnTo>
                    <a:pt x="4426674" y="247390"/>
                  </a:lnTo>
                  <a:lnTo>
                    <a:pt x="4384377" y="229978"/>
                  </a:lnTo>
                  <a:lnTo>
                    <a:pt x="4341779" y="213159"/>
                  </a:lnTo>
                  <a:lnTo>
                    <a:pt x="4298886" y="196936"/>
                  </a:lnTo>
                  <a:lnTo>
                    <a:pt x="4255702" y="181316"/>
                  </a:lnTo>
                  <a:lnTo>
                    <a:pt x="4212233" y="166303"/>
                  </a:lnTo>
                  <a:lnTo>
                    <a:pt x="4168483" y="151903"/>
                  </a:lnTo>
                  <a:lnTo>
                    <a:pt x="4124458" y="138120"/>
                  </a:lnTo>
                  <a:lnTo>
                    <a:pt x="4080163" y="124960"/>
                  </a:lnTo>
                  <a:lnTo>
                    <a:pt x="4035602" y="112427"/>
                  </a:lnTo>
                  <a:lnTo>
                    <a:pt x="3990782" y="100528"/>
                  </a:lnTo>
                  <a:lnTo>
                    <a:pt x="3945707" y="89266"/>
                  </a:lnTo>
                  <a:lnTo>
                    <a:pt x="3900381" y="78647"/>
                  </a:lnTo>
                  <a:lnTo>
                    <a:pt x="3854811" y="68677"/>
                  </a:lnTo>
                  <a:lnTo>
                    <a:pt x="3809001" y="59360"/>
                  </a:lnTo>
                  <a:lnTo>
                    <a:pt x="3762957" y="50701"/>
                  </a:lnTo>
                  <a:lnTo>
                    <a:pt x="3716683" y="42706"/>
                  </a:lnTo>
                  <a:lnTo>
                    <a:pt x="3670184" y="35379"/>
                  </a:lnTo>
                  <a:lnTo>
                    <a:pt x="3623466" y="28725"/>
                  </a:lnTo>
                  <a:lnTo>
                    <a:pt x="3576533" y="22751"/>
                  </a:lnTo>
                  <a:lnTo>
                    <a:pt x="3529391" y="17460"/>
                  </a:lnTo>
                  <a:lnTo>
                    <a:pt x="3482045" y="12858"/>
                  </a:lnTo>
                  <a:lnTo>
                    <a:pt x="3434500" y="8950"/>
                  </a:lnTo>
                  <a:lnTo>
                    <a:pt x="3386761" y="5742"/>
                  </a:lnTo>
                  <a:lnTo>
                    <a:pt x="3338833" y="3237"/>
                  </a:lnTo>
                  <a:lnTo>
                    <a:pt x="3290721" y="1442"/>
                  </a:lnTo>
                  <a:lnTo>
                    <a:pt x="3242430" y="361"/>
                  </a:lnTo>
                  <a:lnTo>
                    <a:pt x="3193965" y="0"/>
                  </a:lnTo>
                  <a:close/>
                </a:path>
              </a:pathLst>
            </a:custGeom>
            <a:solidFill>
              <a:srgbClr val="1E1737"/>
            </a:solidFill>
          </p:spPr>
          <p:txBody>
            <a:bodyPr wrap="square" lIns="0" tIns="0" rIns="0" bIns="0" rtlCol="0"/>
            <a:lstStyle/>
            <a:p>
              <a:endParaRPr/>
            </a:p>
          </p:txBody>
        </p:sp>
        <p:sp>
          <p:nvSpPr>
            <p:cNvPr id="13" name="object 13"/>
            <p:cNvSpPr/>
            <p:nvPr/>
          </p:nvSpPr>
          <p:spPr>
            <a:xfrm>
              <a:off x="9809818" y="4956737"/>
              <a:ext cx="442595" cy="0"/>
            </a:xfrm>
            <a:custGeom>
              <a:avLst/>
              <a:gdLst/>
              <a:ahLst/>
              <a:cxnLst/>
              <a:rect l="l" t="t" r="r" b="b"/>
              <a:pathLst>
                <a:path w="442595">
                  <a:moveTo>
                    <a:pt x="0" y="0"/>
                  </a:moveTo>
                  <a:lnTo>
                    <a:pt x="442583" y="0"/>
                  </a:lnTo>
                </a:path>
              </a:pathLst>
            </a:custGeom>
            <a:ln w="83547">
              <a:solidFill>
                <a:srgbClr val="F9A782"/>
              </a:solidFill>
            </a:ln>
          </p:spPr>
          <p:txBody>
            <a:bodyPr wrap="square" lIns="0" tIns="0" rIns="0" bIns="0" rtlCol="0"/>
            <a:lstStyle/>
            <a:p>
              <a:endParaRPr/>
            </a:p>
          </p:txBody>
        </p:sp>
      </p:grpSp>
      <p:sp>
        <p:nvSpPr>
          <p:cNvPr id="14" name="object 14"/>
          <p:cNvSpPr txBox="1"/>
          <p:nvPr/>
        </p:nvSpPr>
        <p:spPr>
          <a:xfrm>
            <a:off x="8332402" y="3690856"/>
            <a:ext cx="3426460" cy="3994150"/>
          </a:xfrm>
          <a:prstGeom prst="rect">
            <a:avLst/>
          </a:prstGeom>
        </p:spPr>
        <p:txBody>
          <a:bodyPr vert="horz" wrap="square" lIns="0" tIns="387350" rIns="0" bIns="0" rtlCol="0">
            <a:spAutoFit/>
          </a:bodyPr>
          <a:lstStyle/>
          <a:p>
            <a:pPr marR="20320" algn="ctr">
              <a:lnSpc>
                <a:spcPct val="100000"/>
              </a:lnSpc>
              <a:spcBef>
                <a:spcPts val="3050"/>
              </a:spcBef>
            </a:pPr>
            <a:r>
              <a:rPr sz="6250" b="1" spc="5" dirty="0">
                <a:solidFill>
                  <a:srgbClr val="F9A782"/>
                </a:solidFill>
                <a:latin typeface="Arial"/>
                <a:cs typeface="Arial"/>
              </a:rPr>
              <a:t>3</a:t>
            </a:r>
            <a:endParaRPr sz="6250">
              <a:latin typeface="Arial"/>
              <a:cs typeface="Arial"/>
            </a:endParaRPr>
          </a:p>
          <a:p>
            <a:pPr marL="12700" marR="5080" indent="635" algn="ctr">
              <a:lnSpc>
                <a:spcPct val="105500"/>
              </a:lnSpc>
              <a:spcBef>
                <a:spcPts val="1995"/>
              </a:spcBef>
            </a:pPr>
            <a:r>
              <a:rPr sz="4950" spc="-130" dirty="0">
                <a:solidFill>
                  <a:srgbClr val="F9A782"/>
                </a:solidFill>
                <a:latin typeface="Arial"/>
                <a:cs typeface="Arial"/>
              </a:rPr>
              <a:t>Project-</a:t>
            </a:r>
            <a:r>
              <a:rPr sz="4950" spc="-10" dirty="0">
                <a:solidFill>
                  <a:srgbClr val="F9A782"/>
                </a:solidFill>
                <a:latin typeface="Arial"/>
                <a:cs typeface="Arial"/>
              </a:rPr>
              <a:t>level Grievance </a:t>
            </a:r>
            <a:r>
              <a:rPr sz="4950" spc="-110" dirty="0">
                <a:solidFill>
                  <a:srgbClr val="F9A782"/>
                </a:solidFill>
                <a:latin typeface="Arial"/>
                <a:cs typeface="Arial"/>
              </a:rPr>
              <a:t>Mechanisms</a:t>
            </a:r>
            <a:endParaRPr sz="4950">
              <a:latin typeface="Arial"/>
              <a:cs typeface="Arial"/>
            </a:endParaRPr>
          </a:p>
        </p:txBody>
      </p:sp>
      <p:sp>
        <p:nvSpPr>
          <p:cNvPr id="15" name="object 15"/>
          <p:cNvSpPr txBox="1">
            <a:spLocks noGrp="1"/>
          </p:cNvSpPr>
          <p:nvPr>
            <p:ph type="sldNum" sz="quarter" idx="7"/>
          </p:nvPr>
        </p:nvSpPr>
        <p:spPr>
          <a:prstGeom prst="rect">
            <a:avLst/>
          </a:prstGeom>
        </p:spPr>
        <p:txBody>
          <a:bodyPr vert="horz" wrap="square" lIns="0" tIns="227835" rIns="0" bIns="0" rtlCol="0">
            <a:spAutoFit/>
          </a:bodyPr>
          <a:lstStyle/>
          <a:p>
            <a:pPr marL="53975">
              <a:lnSpc>
                <a:spcPct val="100000"/>
              </a:lnSpc>
              <a:spcBef>
                <a:spcPts val="1130"/>
              </a:spcBef>
            </a:pPr>
            <a:fld id="{81D60167-4931-47E6-BA6A-407CBD079E47}" type="slidenum">
              <a:rPr spc="-25" dirty="0"/>
              <a:t>24</a:t>
            </a:fld>
            <a:endParaRPr spc="-25"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160270" cy="2160270"/>
          </a:xfrm>
          <a:custGeom>
            <a:avLst/>
            <a:gdLst/>
            <a:ahLst/>
            <a:cxnLst/>
            <a:rect l="l" t="t" r="r" b="b"/>
            <a:pathLst>
              <a:path w="2160270" h="2160270">
                <a:moveTo>
                  <a:pt x="2159825" y="0"/>
                </a:moveTo>
                <a:lnTo>
                  <a:pt x="0" y="0"/>
                </a:lnTo>
                <a:lnTo>
                  <a:pt x="0" y="2159814"/>
                </a:lnTo>
                <a:lnTo>
                  <a:pt x="2159825" y="0"/>
                </a:lnTo>
                <a:close/>
              </a:path>
            </a:pathLst>
          </a:custGeom>
          <a:solidFill>
            <a:srgbClr val="E84610"/>
          </a:solidFill>
        </p:spPr>
        <p:txBody>
          <a:bodyPr wrap="square" lIns="0" tIns="0" rIns="0" bIns="0" rtlCol="0"/>
          <a:lstStyle/>
          <a:p>
            <a:endParaRPr/>
          </a:p>
        </p:txBody>
      </p:sp>
      <p:sp>
        <p:nvSpPr>
          <p:cNvPr id="3" name="object 3"/>
          <p:cNvSpPr/>
          <p:nvPr/>
        </p:nvSpPr>
        <p:spPr>
          <a:xfrm>
            <a:off x="16715589" y="9665061"/>
            <a:ext cx="1015365" cy="1015365"/>
          </a:xfrm>
          <a:custGeom>
            <a:avLst/>
            <a:gdLst/>
            <a:ahLst/>
            <a:cxnLst/>
            <a:rect l="l" t="t" r="r" b="b"/>
            <a:pathLst>
              <a:path w="1015365" h="1015365">
                <a:moveTo>
                  <a:pt x="742289" y="337223"/>
                </a:moveTo>
                <a:lnTo>
                  <a:pt x="741362" y="336207"/>
                </a:lnTo>
                <a:lnTo>
                  <a:pt x="726528" y="320167"/>
                </a:lnTo>
                <a:lnTo>
                  <a:pt x="507606" y="83273"/>
                </a:lnTo>
                <a:lnTo>
                  <a:pt x="410730" y="188099"/>
                </a:lnTo>
                <a:lnTo>
                  <a:pt x="410730" y="378383"/>
                </a:lnTo>
                <a:lnTo>
                  <a:pt x="356666" y="432917"/>
                </a:lnTo>
                <a:lnTo>
                  <a:pt x="306489" y="374738"/>
                </a:lnTo>
                <a:lnTo>
                  <a:pt x="360603" y="320167"/>
                </a:lnTo>
                <a:lnTo>
                  <a:pt x="410730" y="378383"/>
                </a:lnTo>
                <a:lnTo>
                  <a:pt x="410730" y="188099"/>
                </a:lnTo>
                <a:lnTo>
                  <a:pt x="115417" y="507619"/>
                </a:lnTo>
                <a:lnTo>
                  <a:pt x="214985" y="615340"/>
                </a:lnTo>
                <a:lnTo>
                  <a:pt x="271614" y="615302"/>
                </a:lnTo>
                <a:lnTo>
                  <a:pt x="309499" y="437324"/>
                </a:lnTo>
                <a:lnTo>
                  <a:pt x="459841" y="437324"/>
                </a:lnTo>
                <a:lnTo>
                  <a:pt x="460819" y="432917"/>
                </a:lnTo>
                <a:lnTo>
                  <a:pt x="463486" y="420865"/>
                </a:lnTo>
                <a:lnTo>
                  <a:pt x="467131" y="405587"/>
                </a:lnTo>
                <a:lnTo>
                  <a:pt x="470776" y="392061"/>
                </a:lnTo>
                <a:lnTo>
                  <a:pt x="474433" y="380809"/>
                </a:lnTo>
                <a:lnTo>
                  <a:pt x="553008" y="369328"/>
                </a:lnTo>
                <a:lnTo>
                  <a:pt x="547890" y="387223"/>
                </a:lnTo>
                <a:lnTo>
                  <a:pt x="543661" y="404495"/>
                </a:lnTo>
                <a:lnTo>
                  <a:pt x="540016" y="421182"/>
                </a:lnTo>
                <a:lnTo>
                  <a:pt x="536663" y="437324"/>
                </a:lnTo>
                <a:lnTo>
                  <a:pt x="623049" y="437324"/>
                </a:lnTo>
                <a:lnTo>
                  <a:pt x="623671" y="430936"/>
                </a:lnTo>
                <a:lnTo>
                  <a:pt x="624763" y="423976"/>
                </a:lnTo>
                <a:lnTo>
                  <a:pt x="643902" y="370662"/>
                </a:lnTo>
                <a:lnTo>
                  <a:pt x="696493" y="338480"/>
                </a:lnTo>
                <a:lnTo>
                  <a:pt x="722376" y="336207"/>
                </a:lnTo>
                <a:lnTo>
                  <a:pt x="729703" y="336207"/>
                </a:lnTo>
                <a:lnTo>
                  <a:pt x="736269" y="336537"/>
                </a:lnTo>
                <a:lnTo>
                  <a:pt x="742289" y="337223"/>
                </a:lnTo>
                <a:close/>
              </a:path>
              <a:path w="1015365" h="1015365">
                <a:moveTo>
                  <a:pt x="899769" y="507606"/>
                </a:moveTo>
                <a:lnTo>
                  <a:pt x="767054" y="364020"/>
                </a:lnTo>
                <a:lnTo>
                  <a:pt x="747534" y="396278"/>
                </a:lnTo>
                <a:lnTo>
                  <a:pt x="741807" y="393179"/>
                </a:lnTo>
                <a:lnTo>
                  <a:pt x="735622" y="390956"/>
                </a:lnTo>
                <a:lnTo>
                  <a:pt x="727214" y="390956"/>
                </a:lnTo>
                <a:lnTo>
                  <a:pt x="699858" y="437299"/>
                </a:lnTo>
                <a:lnTo>
                  <a:pt x="747991" y="437299"/>
                </a:lnTo>
                <a:lnTo>
                  <a:pt x="727214" y="487654"/>
                </a:lnTo>
                <a:lnTo>
                  <a:pt x="690600" y="487654"/>
                </a:lnTo>
                <a:lnTo>
                  <a:pt x="657479" y="650125"/>
                </a:lnTo>
                <a:lnTo>
                  <a:pt x="646518" y="687489"/>
                </a:lnTo>
                <a:lnTo>
                  <a:pt x="630339" y="720356"/>
                </a:lnTo>
                <a:lnTo>
                  <a:pt x="610184" y="748995"/>
                </a:lnTo>
                <a:lnTo>
                  <a:pt x="587311" y="773722"/>
                </a:lnTo>
                <a:lnTo>
                  <a:pt x="540931" y="733094"/>
                </a:lnTo>
                <a:lnTo>
                  <a:pt x="553847" y="716737"/>
                </a:lnTo>
                <a:lnTo>
                  <a:pt x="565099" y="697611"/>
                </a:lnTo>
                <a:lnTo>
                  <a:pt x="574217" y="675919"/>
                </a:lnTo>
                <a:lnTo>
                  <a:pt x="580669" y="651878"/>
                </a:lnTo>
                <a:lnTo>
                  <a:pt x="613778" y="487654"/>
                </a:lnTo>
                <a:lnTo>
                  <a:pt x="525627" y="487654"/>
                </a:lnTo>
                <a:lnTo>
                  <a:pt x="506209" y="579462"/>
                </a:lnTo>
                <a:lnTo>
                  <a:pt x="503174" y="598944"/>
                </a:lnTo>
                <a:lnTo>
                  <a:pt x="504380" y="610819"/>
                </a:lnTo>
                <a:lnTo>
                  <a:pt x="542391" y="613905"/>
                </a:lnTo>
                <a:lnTo>
                  <a:pt x="541972" y="658025"/>
                </a:lnTo>
                <a:lnTo>
                  <a:pt x="526300" y="664019"/>
                </a:lnTo>
                <a:lnTo>
                  <a:pt x="511327" y="668147"/>
                </a:lnTo>
                <a:lnTo>
                  <a:pt x="497459" y="670521"/>
                </a:lnTo>
                <a:lnTo>
                  <a:pt x="485038" y="671296"/>
                </a:lnTo>
                <a:lnTo>
                  <a:pt x="453504" y="668743"/>
                </a:lnTo>
                <a:lnTo>
                  <a:pt x="431825" y="659536"/>
                </a:lnTo>
                <a:lnTo>
                  <a:pt x="421081" y="641299"/>
                </a:lnTo>
                <a:lnTo>
                  <a:pt x="422313" y="611682"/>
                </a:lnTo>
                <a:lnTo>
                  <a:pt x="448805" y="487654"/>
                </a:lnTo>
                <a:lnTo>
                  <a:pt x="375754" y="487654"/>
                </a:lnTo>
                <a:lnTo>
                  <a:pt x="337832" y="665099"/>
                </a:lnTo>
                <a:lnTo>
                  <a:pt x="260997" y="665099"/>
                </a:lnTo>
                <a:lnTo>
                  <a:pt x="507606" y="931964"/>
                </a:lnTo>
                <a:lnTo>
                  <a:pt x="899769" y="507606"/>
                </a:lnTo>
                <a:close/>
              </a:path>
              <a:path w="1015365" h="1015365">
                <a:moveTo>
                  <a:pt x="1015212" y="507619"/>
                </a:moveTo>
                <a:lnTo>
                  <a:pt x="1012888" y="458736"/>
                </a:lnTo>
                <a:lnTo>
                  <a:pt x="1006068" y="411175"/>
                </a:lnTo>
                <a:lnTo>
                  <a:pt x="994943" y="365125"/>
                </a:lnTo>
                <a:lnTo>
                  <a:pt x="979741" y="320827"/>
                </a:lnTo>
                <a:lnTo>
                  <a:pt x="968730" y="296379"/>
                </a:lnTo>
                <a:lnTo>
                  <a:pt x="968730" y="479158"/>
                </a:lnTo>
                <a:lnTo>
                  <a:pt x="966343" y="527304"/>
                </a:lnTo>
                <a:lnTo>
                  <a:pt x="959358" y="574052"/>
                </a:lnTo>
                <a:lnTo>
                  <a:pt x="948004" y="619188"/>
                </a:lnTo>
                <a:lnTo>
                  <a:pt x="932497" y="662444"/>
                </a:lnTo>
                <a:lnTo>
                  <a:pt x="913079" y="703618"/>
                </a:lnTo>
                <a:lnTo>
                  <a:pt x="889977" y="742442"/>
                </a:lnTo>
                <a:lnTo>
                  <a:pt x="863434" y="778700"/>
                </a:lnTo>
                <a:lnTo>
                  <a:pt x="833678" y="812139"/>
                </a:lnTo>
                <a:lnTo>
                  <a:pt x="800938" y="842530"/>
                </a:lnTo>
                <a:lnTo>
                  <a:pt x="765441" y="869645"/>
                </a:lnTo>
                <a:lnTo>
                  <a:pt x="727417" y="893229"/>
                </a:lnTo>
                <a:lnTo>
                  <a:pt x="687108" y="913066"/>
                </a:lnTo>
                <a:lnTo>
                  <a:pt x="644740" y="928903"/>
                </a:lnTo>
                <a:lnTo>
                  <a:pt x="600544" y="940498"/>
                </a:lnTo>
                <a:lnTo>
                  <a:pt x="554761" y="947635"/>
                </a:lnTo>
                <a:lnTo>
                  <a:pt x="507606" y="950074"/>
                </a:lnTo>
                <a:lnTo>
                  <a:pt x="507606" y="1007059"/>
                </a:lnTo>
                <a:lnTo>
                  <a:pt x="460463" y="1004633"/>
                </a:lnTo>
                <a:lnTo>
                  <a:pt x="414680" y="997496"/>
                </a:lnTo>
                <a:lnTo>
                  <a:pt x="370484" y="985888"/>
                </a:lnTo>
                <a:lnTo>
                  <a:pt x="328117" y="970051"/>
                </a:lnTo>
                <a:lnTo>
                  <a:pt x="287807" y="950226"/>
                </a:lnTo>
                <a:lnTo>
                  <a:pt x="249796" y="926630"/>
                </a:lnTo>
                <a:lnTo>
                  <a:pt x="214299" y="899528"/>
                </a:lnTo>
                <a:lnTo>
                  <a:pt x="181546" y="869124"/>
                </a:lnTo>
                <a:lnTo>
                  <a:pt x="151790" y="835685"/>
                </a:lnTo>
                <a:lnTo>
                  <a:pt x="125247" y="799426"/>
                </a:lnTo>
                <a:lnTo>
                  <a:pt x="102146" y="760603"/>
                </a:lnTo>
                <a:lnTo>
                  <a:pt x="82727" y="719429"/>
                </a:lnTo>
                <a:lnTo>
                  <a:pt x="67221" y="676160"/>
                </a:lnTo>
                <a:lnTo>
                  <a:pt x="55854" y="631024"/>
                </a:lnTo>
                <a:lnTo>
                  <a:pt x="48869" y="584263"/>
                </a:lnTo>
                <a:lnTo>
                  <a:pt x="46494" y="536117"/>
                </a:lnTo>
                <a:lnTo>
                  <a:pt x="48869" y="487959"/>
                </a:lnTo>
                <a:lnTo>
                  <a:pt x="55854" y="441198"/>
                </a:lnTo>
                <a:lnTo>
                  <a:pt x="67221" y="396074"/>
                </a:lnTo>
                <a:lnTo>
                  <a:pt x="82727" y="352806"/>
                </a:lnTo>
                <a:lnTo>
                  <a:pt x="102146" y="311632"/>
                </a:lnTo>
                <a:lnTo>
                  <a:pt x="125247" y="272808"/>
                </a:lnTo>
                <a:lnTo>
                  <a:pt x="151790" y="236550"/>
                </a:lnTo>
                <a:lnTo>
                  <a:pt x="181546" y="203098"/>
                </a:lnTo>
                <a:lnTo>
                  <a:pt x="214299" y="172707"/>
                </a:lnTo>
                <a:lnTo>
                  <a:pt x="249796" y="145592"/>
                </a:lnTo>
                <a:lnTo>
                  <a:pt x="287807" y="122008"/>
                </a:lnTo>
                <a:lnTo>
                  <a:pt x="328117" y="102171"/>
                </a:lnTo>
                <a:lnTo>
                  <a:pt x="370484" y="86334"/>
                </a:lnTo>
                <a:lnTo>
                  <a:pt x="414680" y="74739"/>
                </a:lnTo>
                <a:lnTo>
                  <a:pt x="460463" y="67602"/>
                </a:lnTo>
                <a:lnTo>
                  <a:pt x="507606" y="65163"/>
                </a:lnTo>
                <a:lnTo>
                  <a:pt x="507606" y="8204"/>
                </a:lnTo>
                <a:lnTo>
                  <a:pt x="554761" y="10642"/>
                </a:lnTo>
                <a:lnTo>
                  <a:pt x="600544" y="17767"/>
                </a:lnTo>
                <a:lnTo>
                  <a:pt x="644740" y="29375"/>
                </a:lnTo>
                <a:lnTo>
                  <a:pt x="687108" y="45212"/>
                </a:lnTo>
                <a:lnTo>
                  <a:pt x="727417" y="65036"/>
                </a:lnTo>
                <a:lnTo>
                  <a:pt x="765441" y="88633"/>
                </a:lnTo>
                <a:lnTo>
                  <a:pt x="800938" y="115735"/>
                </a:lnTo>
                <a:lnTo>
                  <a:pt x="833678" y="146126"/>
                </a:lnTo>
                <a:lnTo>
                  <a:pt x="863434" y="179578"/>
                </a:lnTo>
                <a:lnTo>
                  <a:pt x="889977" y="215823"/>
                </a:lnTo>
                <a:lnTo>
                  <a:pt x="913079" y="254660"/>
                </a:lnTo>
                <a:lnTo>
                  <a:pt x="932497" y="295833"/>
                </a:lnTo>
                <a:lnTo>
                  <a:pt x="948004" y="339102"/>
                </a:lnTo>
                <a:lnTo>
                  <a:pt x="959358" y="384238"/>
                </a:lnTo>
                <a:lnTo>
                  <a:pt x="966343" y="430999"/>
                </a:lnTo>
                <a:lnTo>
                  <a:pt x="968730" y="479158"/>
                </a:lnTo>
                <a:lnTo>
                  <a:pt x="968730" y="296379"/>
                </a:lnTo>
                <a:lnTo>
                  <a:pt x="937945" y="238290"/>
                </a:lnTo>
                <a:lnTo>
                  <a:pt x="911783" y="200482"/>
                </a:lnTo>
                <a:lnTo>
                  <a:pt x="882383" y="165265"/>
                </a:lnTo>
                <a:lnTo>
                  <a:pt x="849972" y="132854"/>
                </a:lnTo>
                <a:lnTo>
                  <a:pt x="814755" y="103454"/>
                </a:lnTo>
                <a:lnTo>
                  <a:pt x="776947" y="77292"/>
                </a:lnTo>
                <a:lnTo>
                  <a:pt x="736765" y="54571"/>
                </a:lnTo>
                <a:lnTo>
                  <a:pt x="694410" y="35496"/>
                </a:lnTo>
                <a:lnTo>
                  <a:pt x="650113" y="20294"/>
                </a:lnTo>
                <a:lnTo>
                  <a:pt x="604062" y="9169"/>
                </a:lnTo>
                <a:lnTo>
                  <a:pt x="556501" y="2336"/>
                </a:lnTo>
                <a:lnTo>
                  <a:pt x="507606" y="12"/>
                </a:lnTo>
                <a:lnTo>
                  <a:pt x="458724" y="2324"/>
                </a:lnTo>
                <a:lnTo>
                  <a:pt x="411149" y="9156"/>
                </a:lnTo>
                <a:lnTo>
                  <a:pt x="365112" y="20281"/>
                </a:lnTo>
                <a:lnTo>
                  <a:pt x="320802" y="35483"/>
                </a:lnTo>
                <a:lnTo>
                  <a:pt x="278460" y="54559"/>
                </a:lnTo>
                <a:lnTo>
                  <a:pt x="238264" y="77279"/>
                </a:lnTo>
                <a:lnTo>
                  <a:pt x="200456" y="103441"/>
                </a:lnTo>
                <a:lnTo>
                  <a:pt x="165239" y="132842"/>
                </a:lnTo>
                <a:lnTo>
                  <a:pt x="132829" y="165252"/>
                </a:lnTo>
                <a:lnTo>
                  <a:pt x="103441" y="200469"/>
                </a:lnTo>
                <a:lnTo>
                  <a:pt x="77266" y="238277"/>
                </a:lnTo>
                <a:lnTo>
                  <a:pt x="54546" y="278460"/>
                </a:lnTo>
                <a:lnTo>
                  <a:pt x="35471" y="320814"/>
                </a:lnTo>
                <a:lnTo>
                  <a:pt x="20269" y="365112"/>
                </a:lnTo>
                <a:lnTo>
                  <a:pt x="9156" y="411162"/>
                </a:lnTo>
                <a:lnTo>
                  <a:pt x="2324" y="458724"/>
                </a:lnTo>
                <a:lnTo>
                  <a:pt x="0" y="507619"/>
                </a:lnTo>
                <a:lnTo>
                  <a:pt x="2324" y="556501"/>
                </a:lnTo>
                <a:lnTo>
                  <a:pt x="9156" y="604075"/>
                </a:lnTo>
                <a:lnTo>
                  <a:pt x="20269" y="650125"/>
                </a:lnTo>
                <a:lnTo>
                  <a:pt x="35471" y="694436"/>
                </a:lnTo>
                <a:lnTo>
                  <a:pt x="54546" y="736790"/>
                </a:lnTo>
                <a:lnTo>
                  <a:pt x="77266" y="776973"/>
                </a:lnTo>
                <a:lnTo>
                  <a:pt x="103441" y="814781"/>
                </a:lnTo>
                <a:lnTo>
                  <a:pt x="132829" y="849998"/>
                </a:lnTo>
                <a:lnTo>
                  <a:pt x="165239" y="882408"/>
                </a:lnTo>
                <a:lnTo>
                  <a:pt x="200456" y="911809"/>
                </a:lnTo>
                <a:lnTo>
                  <a:pt x="238264" y="937983"/>
                </a:lnTo>
                <a:lnTo>
                  <a:pt x="278460" y="960704"/>
                </a:lnTo>
                <a:lnTo>
                  <a:pt x="320802" y="979779"/>
                </a:lnTo>
                <a:lnTo>
                  <a:pt x="365112" y="994981"/>
                </a:lnTo>
                <a:lnTo>
                  <a:pt x="411149" y="1006094"/>
                </a:lnTo>
                <a:lnTo>
                  <a:pt x="458724" y="1012926"/>
                </a:lnTo>
                <a:lnTo>
                  <a:pt x="507606" y="1015250"/>
                </a:lnTo>
                <a:lnTo>
                  <a:pt x="556501" y="1012913"/>
                </a:lnTo>
                <a:lnTo>
                  <a:pt x="604062" y="1006081"/>
                </a:lnTo>
                <a:lnTo>
                  <a:pt x="650113" y="994956"/>
                </a:lnTo>
                <a:lnTo>
                  <a:pt x="694410" y="979754"/>
                </a:lnTo>
                <a:lnTo>
                  <a:pt x="736765" y="960678"/>
                </a:lnTo>
                <a:lnTo>
                  <a:pt x="776947" y="937958"/>
                </a:lnTo>
                <a:lnTo>
                  <a:pt x="814755" y="911796"/>
                </a:lnTo>
                <a:lnTo>
                  <a:pt x="849972" y="882396"/>
                </a:lnTo>
                <a:lnTo>
                  <a:pt x="882383" y="849985"/>
                </a:lnTo>
                <a:lnTo>
                  <a:pt x="911783" y="814768"/>
                </a:lnTo>
                <a:lnTo>
                  <a:pt x="937945" y="776960"/>
                </a:lnTo>
                <a:lnTo>
                  <a:pt x="960666" y="736777"/>
                </a:lnTo>
                <a:lnTo>
                  <a:pt x="979741" y="694423"/>
                </a:lnTo>
                <a:lnTo>
                  <a:pt x="994943" y="650125"/>
                </a:lnTo>
                <a:lnTo>
                  <a:pt x="1006068" y="604075"/>
                </a:lnTo>
                <a:lnTo>
                  <a:pt x="1012888" y="556514"/>
                </a:lnTo>
                <a:lnTo>
                  <a:pt x="1015212" y="507619"/>
                </a:lnTo>
                <a:close/>
              </a:path>
            </a:pathLst>
          </a:custGeom>
          <a:solidFill>
            <a:srgbClr val="010202"/>
          </a:solidFill>
        </p:spPr>
        <p:txBody>
          <a:bodyPr wrap="square" lIns="0" tIns="0" rIns="0" bIns="0" rtlCol="0"/>
          <a:lstStyle/>
          <a:p>
            <a:endParaRPr/>
          </a:p>
        </p:txBody>
      </p:sp>
      <p:sp>
        <p:nvSpPr>
          <p:cNvPr id="4" name="object 4"/>
          <p:cNvSpPr/>
          <p:nvPr/>
        </p:nvSpPr>
        <p:spPr>
          <a:xfrm>
            <a:off x="17873938" y="10396706"/>
            <a:ext cx="1227455" cy="135890"/>
          </a:xfrm>
          <a:custGeom>
            <a:avLst/>
            <a:gdLst/>
            <a:ahLst/>
            <a:cxnLst/>
            <a:rect l="l" t="t" r="r" b="b"/>
            <a:pathLst>
              <a:path w="1227455" h="135890">
                <a:moveTo>
                  <a:pt x="85212" y="3287"/>
                </a:moveTo>
                <a:lnTo>
                  <a:pt x="0" y="3287"/>
                </a:lnTo>
                <a:lnTo>
                  <a:pt x="0" y="132069"/>
                </a:lnTo>
                <a:lnTo>
                  <a:pt x="23884" y="132069"/>
                </a:lnTo>
                <a:lnTo>
                  <a:pt x="23884" y="77536"/>
                </a:lnTo>
                <a:lnTo>
                  <a:pt x="77704" y="77536"/>
                </a:lnTo>
                <a:lnTo>
                  <a:pt x="77704" y="56930"/>
                </a:lnTo>
                <a:lnTo>
                  <a:pt x="23884" y="56930"/>
                </a:lnTo>
                <a:lnTo>
                  <a:pt x="23884" y="24784"/>
                </a:lnTo>
                <a:lnTo>
                  <a:pt x="85212" y="24784"/>
                </a:lnTo>
                <a:lnTo>
                  <a:pt x="85212" y="3287"/>
                </a:lnTo>
                <a:close/>
              </a:path>
              <a:path w="1227455" h="135890">
                <a:moveTo>
                  <a:pt x="212035" y="3287"/>
                </a:moveTo>
                <a:lnTo>
                  <a:pt x="120446" y="3287"/>
                </a:lnTo>
                <a:lnTo>
                  <a:pt x="120446" y="132069"/>
                </a:lnTo>
                <a:lnTo>
                  <a:pt x="216569" y="132069"/>
                </a:lnTo>
                <a:lnTo>
                  <a:pt x="216569" y="110394"/>
                </a:lnTo>
                <a:lnTo>
                  <a:pt x="144152" y="110394"/>
                </a:lnTo>
                <a:lnTo>
                  <a:pt x="144152" y="75892"/>
                </a:lnTo>
                <a:lnTo>
                  <a:pt x="206203" y="75892"/>
                </a:lnTo>
                <a:lnTo>
                  <a:pt x="206203" y="55108"/>
                </a:lnTo>
                <a:lnTo>
                  <a:pt x="144152" y="55108"/>
                </a:lnTo>
                <a:lnTo>
                  <a:pt x="144152" y="24784"/>
                </a:lnTo>
                <a:lnTo>
                  <a:pt x="212035" y="24784"/>
                </a:lnTo>
                <a:lnTo>
                  <a:pt x="212035" y="3287"/>
                </a:lnTo>
                <a:close/>
              </a:path>
              <a:path w="1227455" h="135890">
                <a:moveTo>
                  <a:pt x="301603" y="3287"/>
                </a:moveTo>
                <a:lnTo>
                  <a:pt x="255479" y="3287"/>
                </a:lnTo>
                <a:lnTo>
                  <a:pt x="255479" y="132069"/>
                </a:lnTo>
                <a:lnTo>
                  <a:pt x="296713" y="132069"/>
                </a:lnTo>
                <a:lnTo>
                  <a:pt x="307766" y="131821"/>
                </a:lnTo>
                <a:lnTo>
                  <a:pt x="350264" y="114062"/>
                </a:lnTo>
                <a:lnTo>
                  <a:pt x="352516" y="110394"/>
                </a:lnTo>
                <a:lnTo>
                  <a:pt x="279551" y="110394"/>
                </a:lnTo>
                <a:lnTo>
                  <a:pt x="279551" y="25140"/>
                </a:lnTo>
                <a:lnTo>
                  <a:pt x="351549" y="25140"/>
                </a:lnTo>
                <a:lnTo>
                  <a:pt x="339769" y="13308"/>
                </a:lnTo>
                <a:lnTo>
                  <a:pt x="329690" y="7694"/>
                </a:lnTo>
                <a:lnTo>
                  <a:pt x="319818" y="4744"/>
                </a:lnTo>
                <a:lnTo>
                  <a:pt x="310380" y="3571"/>
                </a:lnTo>
                <a:lnTo>
                  <a:pt x="301603" y="3287"/>
                </a:lnTo>
                <a:close/>
              </a:path>
              <a:path w="1227455" h="135890">
                <a:moveTo>
                  <a:pt x="351549" y="25140"/>
                </a:moveTo>
                <a:lnTo>
                  <a:pt x="292315" y="25140"/>
                </a:lnTo>
                <a:lnTo>
                  <a:pt x="302415" y="25319"/>
                </a:lnTo>
                <a:lnTo>
                  <a:pt x="309319" y="25774"/>
                </a:lnTo>
                <a:lnTo>
                  <a:pt x="338493" y="58769"/>
                </a:lnTo>
                <a:lnTo>
                  <a:pt x="339057" y="68950"/>
                </a:lnTo>
                <a:lnTo>
                  <a:pt x="337369" y="85768"/>
                </a:lnTo>
                <a:lnTo>
                  <a:pt x="301406" y="110219"/>
                </a:lnTo>
                <a:lnTo>
                  <a:pt x="289781" y="110394"/>
                </a:lnTo>
                <a:lnTo>
                  <a:pt x="352516" y="110394"/>
                </a:lnTo>
                <a:lnTo>
                  <a:pt x="358473" y="100690"/>
                </a:lnTo>
                <a:lnTo>
                  <a:pt x="363120" y="85225"/>
                </a:lnTo>
                <a:lnTo>
                  <a:pt x="364585" y="68772"/>
                </a:lnTo>
                <a:lnTo>
                  <a:pt x="363735" y="56149"/>
                </a:lnTo>
                <a:lnTo>
                  <a:pt x="360250" y="41303"/>
                </a:lnTo>
                <a:lnTo>
                  <a:pt x="352729" y="26325"/>
                </a:lnTo>
                <a:lnTo>
                  <a:pt x="351549" y="25140"/>
                </a:lnTo>
                <a:close/>
              </a:path>
              <a:path w="1227455" h="135890">
                <a:moveTo>
                  <a:pt x="492110" y="3287"/>
                </a:moveTo>
                <a:lnTo>
                  <a:pt x="400532" y="3287"/>
                </a:lnTo>
                <a:lnTo>
                  <a:pt x="400532" y="132069"/>
                </a:lnTo>
                <a:lnTo>
                  <a:pt x="496686" y="132069"/>
                </a:lnTo>
                <a:lnTo>
                  <a:pt x="496686" y="110394"/>
                </a:lnTo>
                <a:lnTo>
                  <a:pt x="424238" y="110394"/>
                </a:lnTo>
                <a:lnTo>
                  <a:pt x="424238" y="75892"/>
                </a:lnTo>
                <a:lnTo>
                  <a:pt x="486288" y="75892"/>
                </a:lnTo>
                <a:lnTo>
                  <a:pt x="486288" y="55108"/>
                </a:lnTo>
                <a:lnTo>
                  <a:pt x="424238" y="55108"/>
                </a:lnTo>
                <a:lnTo>
                  <a:pt x="424238" y="24784"/>
                </a:lnTo>
                <a:lnTo>
                  <a:pt x="492110" y="24784"/>
                </a:lnTo>
                <a:lnTo>
                  <a:pt x="492110" y="3287"/>
                </a:lnTo>
                <a:close/>
              </a:path>
              <a:path w="1227455" h="135890">
                <a:moveTo>
                  <a:pt x="578443" y="3287"/>
                </a:moveTo>
                <a:lnTo>
                  <a:pt x="537397" y="3287"/>
                </a:lnTo>
                <a:lnTo>
                  <a:pt x="537397" y="132069"/>
                </a:lnTo>
                <a:lnTo>
                  <a:pt x="561281" y="132069"/>
                </a:lnTo>
                <a:lnTo>
                  <a:pt x="561281" y="84259"/>
                </a:lnTo>
                <a:lnTo>
                  <a:pt x="609783" y="84259"/>
                </a:lnTo>
                <a:lnTo>
                  <a:pt x="607300" y="79714"/>
                </a:lnTo>
                <a:lnTo>
                  <a:pt x="614337" y="76729"/>
                </a:lnTo>
                <a:lnTo>
                  <a:pt x="622702" y="70436"/>
                </a:lnTo>
                <a:lnTo>
                  <a:pt x="626718" y="64406"/>
                </a:lnTo>
                <a:lnTo>
                  <a:pt x="561281" y="64406"/>
                </a:lnTo>
                <a:lnTo>
                  <a:pt x="561281" y="24072"/>
                </a:lnTo>
                <a:lnTo>
                  <a:pt x="627760" y="24072"/>
                </a:lnTo>
                <a:lnTo>
                  <a:pt x="624029" y="18188"/>
                </a:lnTo>
                <a:lnTo>
                  <a:pt x="618431" y="12554"/>
                </a:lnTo>
                <a:lnTo>
                  <a:pt x="609825" y="7297"/>
                </a:lnTo>
                <a:lnTo>
                  <a:pt x="600632" y="4579"/>
                </a:lnTo>
                <a:lnTo>
                  <a:pt x="590341" y="3532"/>
                </a:lnTo>
                <a:lnTo>
                  <a:pt x="578443" y="3287"/>
                </a:lnTo>
                <a:close/>
              </a:path>
              <a:path w="1227455" h="135890">
                <a:moveTo>
                  <a:pt x="609783" y="84259"/>
                </a:moveTo>
                <a:lnTo>
                  <a:pt x="582840" y="84259"/>
                </a:lnTo>
                <a:lnTo>
                  <a:pt x="608379" y="132069"/>
                </a:lnTo>
                <a:lnTo>
                  <a:pt x="635907" y="132069"/>
                </a:lnTo>
                <a:lnTo>
                  <a:pt x="609783" y="84259"/>
                </a:lnTo>
                <a:close/>
              </a:path>
              <a:path w="1227455" h="135890">
                <a:moveTo>
                  <a:pt x="627760" y="24072"/>
                </a:moveTo>
                <a:lnTo>
                  <a:pt x="572432" y="24072"/>
                </a:lnTo>
                <a:lnTo>
                  <a:pt x="581712" y="24139"/>
                </a:lnTo>
                <a:lnTo>
                  <a:pt x="588626" y="24478"/>
                </a:lnTo>
                <a:lnTo>
                  <a:pt x="608156" y="44312"/>
                </a:lnTo>
                <a:lnTo>
                  <a:pt x="605407" y="55155"/>
                </a:lnTo>
                <a:lnTo>
                  <a:pt x="598863" y="61077"/>
                </a:lnTo>
                <a:lnTo>
                  <a:pt x="591326" y="63508"/>
                </a:lnTo>
                <a:lnTo>
                  <a:pt x="585552" y="64050"/>
                </a:lnTo>
                <a:lnTo>
                  <a:pt x="581018" y="64228"/>
                </a:lnTo>
                <a:lnTo>
                  <a:pt x="577909" y="64406"/>
                </a:lnTo>
                <a:lnTo>
                  <a:pt x="626718" y="64406"/>
                </a:lnTo>
                <a:lnTo>
                  <a:pt x="629698" y="59932"/>
                </a:lnTo>
                <a:lnTo>
                  <a:pt x="632629" y="44312"/>
                </a:lnTo>
                <a:lnTo>
                  <a:pt x="631537" y="33967"/>
                </a:lnTo>
                <a:lnTo>
                  <a:pt x="628534" y="25291"/>
                </a:lnTo>
                <a:lnTo>
                  <a:pt x="627760" y="24072"/>
                </a:lnTo>
                <a:close/>
              </a:path>
              <a:path w="1227455" h="135890">
                <a:moveTo>
                  <a:pt x="727171" y="3287"/>
                </a:moveTo>
                <a:lnTo>
                  <a:pt x="699821" y="3287"/>
                </a:lnTo>
                <a:lnTo>
                  <a:pt x="656367" y="132069"/>
                </a:lnTo>
                <a:lnTo>
                  <a:pt x="682125" y="132069"/>
                </a:lnTo>
                <a:lnTo>
                  <a:pt x="689591" y="106897"/>
                </a:lnTo>
                <a:lnTo>
                  <a:pt x="762536" y="106897"/>
                </a:lnTo>
                <a:lnTo>
                  <a:pt x="755381" y="85934"/>
                </a:lnTo>
                <a:lnTo>
                  <a:pt x="695957" y="85934"/>
                </a:lnTo>
                <a:lnTo>
                  <a:pt x="713831" y="26606"/>
                </a:lnTo>
                <a:lnTo>
                  <a:pt x="735130" y="26606"/>
                </a:lnTo>
                <a:lnTo>
                  <a:pt x="727171" y="3287"/>
                </a:lnTo>
                <a:close/>
              </a:path>
              <a:path w="1227455" h="135890">
                <a:moveTo>
                  <a:pt x="762536" y="106897"/>
                </a:moveTo>
                <a:lnTo>
                  <a:pt x="737935" y="106897"/>
                </a:lnTo>
                <a:lnTo>
                  <a:pt x="745411" y="132069"/>
                </a:lnTo>
                <a:lnTo>
                  <a:pt x="771128" y="132069"/>
                </a:lnTo>
                <a:lnTo>
                  <a:pt x="762536" y="106897"/>
                </a:lnTo>
                <a:close/>
              </a:path>
              <a:path w="1227455" h="135890">
                <a:moveTo>
                  <a:pt x="735130" y="26606"/>
                </a:moveTo>
                <a:lnTo>
                  <a:pt x="713831" y="26606"/>
                </a:lnTo>
                <a:lnTo>
                  <a:pt x="731537" y="85934"/>
                </a:lnTo>
                <a:lnTo>
                  <a:pt x="755381" y="85934"/>
                </a:lnTo>
                <a:lnTo>
                  <a:pt x="735130"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28" y="3256"/>
                </a:moveTo>
                <a:lnTo>
                  <a:pt x="904412" y="3256"/>
                </a:lnTo>
                <a:lnTo>
                  <a:pt x="904412" y="132069"/>
                </a:lnTo>
                <a:lnTo>
                  <a:pt x="928128" y="132069"/>
                </a:lnTo>
                <a:lnTo>
                  <a:pt x="928128" y="3256"/>
                </a:lnTo>
                <a:close/>
              </a:path>
              <a:path w="1227455" h="135890">
                <a:moveTo>
                  <a:pt x="1028293" y="0"/>
                </a:moveTo>
                <a:lnTo>
                  <a:pt x="1003772" y="5058"/>
                </a:lnTo>
                <a:lnTo>
                  <a:pt x="984168" y="19146"/>
                </a:lnTo>
                <a:lnTo>
                  <a:pt x="971170" y="40631"/>
                </a:lnTo>
                <a:lnTo>
                  <a:pt x="966462" y="67882"/>
                </a:lnTo>
                <a:lnTo>
                  <a:pt x="967342" y="80117"/>
                </a:lnTo>
                <a:lnTo>
                  <a:pt x="983593" y="115692"/>
                </a:lnTo>
                <a:lnTo>
                  <a:pt x="1027937" y="135357"/>
                </a:lnTo>
                <a:lnTo>
                  <a:pt x="1054325" y="129964"/>
                </a:lnTo>
                <a:lnTo>
                  <a:pt x="1073752" y="115335"/>
                </a:lnTo>
                <a:lnTo>
                  <a:pt x="1074991" y="113116"/>
                </a:lnTo>
                <a:lnTo>
                  <a:pt x="1028680" y="113116"/>
                </a:lnTo>
                <a:lnTo>
                  <a:pt x="1013811" y="109952"/>
                </a:lnTo>
                <a:lnTo>
                  <a:pt x="1001945" y="100817"/>
                </a:lnTo>
                <a:lnTo>
                  <a:pt x="994089" y="86245"/>
                </a:lnTo>
                <a:lnTo>
                  <a:pt x="991247" y="66772"/>
                </a:lnTo>
                <a:lnTo>
                  <a:pt x="993905" y="48464"/>
                </a:lnTo>
                <a:lnTo>
                  <a:pt x="1001407" y="34341"/>
                </a:lnTo>
                <a:lnTo>
                  <a:pt x="1013047" y="25249"/>
                </a:lnTo>
                <a:lnTo>
                  <a:pt x="1028115" y="22030"/>
                </a:lnTo>
                <a:lnTo>
                  <a:pt x="1074228" y="22030"/>
                </a:lnTo>
                <a:lnTo>
                  <a:pt x="1071189" y="17335"/>
                </a:lnTo>
                <a:lnTo>
                  <a:pt x="1051442" y="4386"/>
                </a:lnTo>
                <a:lnTo>
                  <a:pt x="1028293" y="0"/>
                </a:lnTo>
                <a:close/>
              </a:path>
              <a:path w="1227455" h="135890">
                <a:moveTo>
                  <a:pt x="1074228" y="22030"/>
                </a:moveTo>
                <a:lnTo>
                  <a:pt x="1028115" y="22030"/>
                </a:lnTo>
                <a:lnTo>
                  <a:pt x="1044808" y="26051"/>
                </a:lnTo>
                <a:lnTo>
                  <a:pt x="1056737" y="36784"/>
                </a:lnTo>
                <a:lnTo>
                  <a:pt x="1063804" y="52236"/>
                </a:lnTo>
                <a:lnTo>
                  <a:pt x="1065915" y="70416"/>
                </a:lnTo>
                <a:lnTo>
                  <a:pt x="1062126" y="90186"/>
                </a:lnTo>
                <a:lnTo>
                  <a:pt x="1053117" y="103409"/>
                </a:lnTo>
                <a:lnTo>
                  <a:pt x="1041198" y="110810"/>
                </a:lnTo>
                <a:lnTo>
                  <a:pt x="1028680" y="113116"/>
                </a:lnTo>
                <a:lnTo>
                  <a:pt x="1074991" y="113116"/>
                </a:lnTo>
                <a:lnTo>
                  <a:pt x="1085781" y="93793"/>
                </a:lnTo>
                <a:lnTo>
                  <a:pt x="1089977" y="67662"/>
                </a:lnTo>
                <a:lnTo>
                  <a:pt x="1084909" y="38533"/>
                </a:lnTo>
                <a:lnTo>
                  <a:pt x="1074228" y="22030"/>
                </a:lnTo>
                <a:close/>
              </a:path>
              <a:path w="1227455" h="135890">
                <a:moveTo>
                  <a:pt x="1149640" y="3287"/>
                </a:moveTo>
                <a:lnTo>
                  <a:pt x="1127965" y="3287"/>
                </a:lnTo>
                <a:lnTo>
                  <a:pt x="1127965" y="132069"/>
                </a:lnTo>
                <a:lnTo>
                  <a:pt x="1151462" y="132069"/>
                </a:lnTo>
                <a:lnTo>
                  <a:pt x="1150027" y="41768"/>
                </a:lnTo>
                <a:lnTo>
                  <a:pt x="1173723" y="41768"/>
                </a:lnTo>
                <a:lnTo>
                  <a:pt x="1149640" y="3287"/>
                </a:lnTo>
                <a:close/>
              </a:path>
              <a:path w="1227455" h="135890">
                <a:moveTo>
                  <a:pt x="1173723" y="41768"/>
                </a:moveTo>
                <a:lnTo>
                  <a:pt x="1150027" y="41768"/>
                </a:lnTo>
                <a:lnTo>
                  <a:pt x="1206423" y="132069"/>
                </a:lnTo>
                <a:lnTo>
                  <a:pt x="1227376" y="132069"/>
                </a:lnTo>
                <a:lnTo>
                  <a:pt x="1227376" y="94300"/>
                </a:lnTo>
                <a:lnTo>
                  <a:pt x="1206602" y="94300"/>
                </a:lnTo>
                <a:lnTo>
                  <a:pt x="1173723" y="41768"/>
                </a:lnTo>
                <a:close/>
              </a:path>
              <a:path w="1227455" h="135890">
                <a:moveTo>
                  <a:pt x="1227376" y="3287"/>
                </a:moveTo>
                <a:lnTo>
                  <a:pt x="1203670" y="3287"/>
                </a:lnTo>
                <a:lnTo>
                  <a:pt x="1206602" y="94300"/>
                </a:lnTo>
                <a:lnTo>
                  <a:pt x="1227376" y="94300"/>
                </a:lnTo>
                <a:lnTo>
                  <a:pt x="1227376" y="3287"/>
                </a:lnTo>
                <a:close/>
              </a:path>
            </a:pathLst>
          </a:custGeom>
          <a:solidFill>
            <a:srgbClr val="010202"/>
          </a:solidFill>
        </p:spPr>
        <p:txBody>
          <a:bodyPr wrap="square" lIns="0" tIns="0" rIns="0" bIns="0" rtlCol="0"/>
          <a:lstStyle/>
          <a:p>
            <a:endParaRPr/>
          </a:p>
        </p:txBody>
      </p:sp>
      <p:sp>
        <p:nvSpPr>
          <p:cNvPr id="5" name="object 5"/>
          <p:cNvSpPr/>
          <p:nvPr/>
        </p:nvSpPr>
        <p:spPr>
          <a:xfrm>
            <a:off x="17861336" y="10207575"/>
            <a:ext cx="1036955" cy="135890"/>
          </a:xfrm>
          <a:custGeom>
            <a:avLst/>
            <a:gdLst/>
            <a:ahLst/>
            <a:cxnLst/>
            <a:rect l="l" t="t" r="r" b="b"/>
            <a:pathLst>
              <a:path w="1036955" h="135890">
                <a:moveTo>
                  <a:pt x="24648" y="3287"/>
                </a:moveTo>
                <a:lnTo>
                  <a:pt x="0" y="3287"/>
                </a:lnTo>
                <a:lnTo>
                  <a:pt x="26826" y="132100"/>
                </a:lnTo>
                <a:lnTo>
                  <a:pt x="54940" y="132100"/>
                </a:lnTo>
                <a:lnTo>
                  <a:pt x="61303" y="101452"/>
                </a:lnTo>
                <a:lnTo>
                  <a:pt x="42166" y="101452"/>
                </a:lnTo>
                <a:lnTo>
                  <a:pt x="24648" y="3287"/>
                </a:lnTo>
                <a:close/>
              </a:path>
              <a:path w="1036955" h="135890">
                <a:moveTo>
                  <a:pt x="92830" y="42522"/>
                </a:moveTo>
                <a:lnTo>
                  <a:pt x="73537" y="42522"/>
                </a:lnTo>
                <a:lnTo>
                  <a:pt x="91588" y="132100"/>
                </a:lnTo>
                <a:lnTo>
                  <a:pt x="119703" y="132100"/>
                </a:lnTo>
                <a:lnTo>
                  <a:pt x="126432" y="101452"/>
                </a:lnTo>
                <a:lnTo>
                  <a:pt x="105106" y="101452"/>
                </a:lnTo>
                <a:lnTo>
                  <a:pt x="92830" y="42522"/>
                </a:lnTo>
                <a:close/>
              </a:path>
              <a:path w="1036955" h="135890">
                <a:moveTo>
                  <a:pt x="84657" y="3287"/>
                </a:moveTo>
                <a:lnTo>
                  <a:pt x="62228" y="3287"/>
                </a:lnTo>
                <a:lnTo>
                  <a:pt x="42166" y="101452"/>
                </a:lnTo>
                <a:lnTo>
                  <a:pt x="61303" y="101452"/>
                </a:lnTo>
                <a:lnTo>
                  <a:pt x="73537" y="42522"/>
                </a:lnTo>
                <a:lnTo>
                  <a:pt x="92830" y="42522"/>
                </a:lnTo>
                <a:lnTo>
                  <a:pt x="84657" y="3287"/>
                </a:lnTo>
                <a:close/>
              </a:path>
              <a:path w="1036955" h="135890">
                <a:moveTo>
                  <a:pt x="147985" y="3287"/>
                </a:moveTo>
                <a:lnTo>
                  <a:pt x="123169" y="3287"/>
                </a:lnTo>
                <a:lnTo>
                  <a:pt x="105106" y="101452"/>
                </a:lnTo>
                <a:lnTo>
                  <a:pt x="126432" y="101452"/>
                </a:lnTo>
                <a:lnTo>
                  <a:pt x="147985" y="3287"/>
                </a:lnTo>
                <a:close/>
              </a:path>
              <a:path w="1036955" h="135890">
                <a:moveTo>
                  <a:pt x="231417" y="0"/>
                </a:moveTo>
                <a:lnTo>
                  <a:pt x="206895" y="5062"/>
                </a:lnTo>
                <a:lnTo>
                  <a:pt x="187292" y="19156"/>
                </a:lnTo>
                <a:lnTo>
                  <a:pt x="174294" y="40640"/>
                </a:lnTo>
                <a:lnTo>
                  <a:pt x="169586" y="67872"/>
                </a:lnTo>
                <a:lnTo>
                  <a:pt x="170468" y="80117"/>
                </a:lnTo>
                <a:lnTo>
                  <a:pt x="186716" y="115692"/>
                </a:lnTo>
                <a:lnTo>
                  <a:pt x="231061" y="135388"/>
                </a:lnTo>
                <a:lnTo>
                  <a:pt x="257449" y="129995"/>
                </a:lnTo>
                <a:lnTo>
                  <a:pt x="276876" y="115366"/>
                </a:lnTo>
                <a:lnTo>
                  <a:pt x="278115" y="113148"/>
                </a:lnTo>
                <a:lnTo>
                  <a:pt x="231783" y="113148"/>
                </a:lnTo>
                <a:lnTo>
                  <a:pt x="216926" y="109985"/>
                </a:lnTo>
                <a:lnTo>
                  <a:pt x="205067" y="100847"/>
                </a:lnTo>
                <a:lnTo>
                  <a:pt x="197212" y="86264"/>
                </a:lnTo>
                <a:lnTo>
                  <a:pt x="194371" y="66762"/>
                </a:lnTo>
                <a:lnTo>
                  <a:pt x="197024" y="48464"/>
                </a:lnTo>
                <a:lnTo>
                  <a:pt x="204519" y="34356"/>
                </a:lnTo>
                <a:lnTo>
                  <a:pt x="216157" y="25275"/>
                </a:lnTo>
                <a:lnTo>
                  <a:pt x="231239" y="22062"/>
                </a:lnTo>
                <a:lnTo>
                  <a:pt x="277358" y="22062"/>
                </a:lnTo>
                <a:lnTo>
                  <a:pt x="274309" y="17351"/>
                </a:lnTo>
                <a:lnTo>
                  <a:pt x="254556" y="4391"/>
                </a:lnTo>
                <a:lnTo>
                  <a:pt x="231417" y="0"/>
                </a:lnTo>
                <a:close/>
              </a:path>
              <a:path w="1036955" h="135890">
                <a:moveTo>
                  <a:pt x="277358" y="22062"/>
                </a:moveTo>
                <a:lnTo>
                  <a:pt x="231239" y="22062"/>
                </a:lnTo>
                <a:lnTo>
                  <a:pt x="247932" y="26076"/>
                </a:lnTo>
                <a:lnTo>
                  <a:pt x="259862" y="36799"/>
                </a:lnTo>
                <a:lnTo>
                  <a:pt x="266933" y="52250"/>
                </a:lnTo>
                <a:lnTo>
                  <a:pt x="269049" y="70448"/>
                </a:lnTo>
                <a:lnTo>
                  <a:pt x="265246" y="90199"/>
                </a:lnTo>
                <a:lnTo>
                  <a:pt x="256235" y="103424"/>
                </a:lnTo>
                <a:lnTo>
                  <a:pt x="244314" y="110836"/>
                </a:lnTo>
                <a:lnTo>
                  <a:pt x="231783" y="113148"/>
                </a:lnTo>
                <a:lnTo>
                  <a:pt x="278115" y="113148"/>
                </a:lnTo>
                <a:lnTo>
                  <a:pt x="288905" y="93825"/>
                </a:lnTo>
                <a:lnTo>
                  <a:pt x="293101" y="67694"/>
                </a:lnTo>
                <a:lnTo>
                  <a:pt x="288037" y="38559"/>
                </a:lnTo>
                <a:lnTo>
                  <a:pt x="277358" y="22062"/>
                </a:lnTo>
                <a:close/>
              </a:path>
              <a:path w="1036955" h="135890">
                <a:moveTo>
                  <a:pt x="371936" y="3287"/>
                </a:moveTo>
                <a:lnTo>
                  <a:pt x="330869" y="3287"/>
                </a:lnTo>
                <a:lnTo>
                  <a:pt x="330869" y="132100"/>
                </a:lnTo>
                <a:lnTo>
                  <a:pt x="354764" y="132100"/>
                </a:lnTo>
                <a:lnTo>
                  <a:pt x="354764" y="84290"/>
                </a:lnTo>
                <a:lnTo>
                  <a:pt x="403267" y="84290"/>
                </a:lnTo>
                <a:lnTo>
                  <a:pt x="400783" y="79746"/>
                </a:lnTo>
                <a:lnTo>
                  <a:pt x="407824" y="76742"/>
                </a:lnTo>
                <a:lnTo>
                  <a:pt x="416188" y="70452"/>
                </a:lnTo>
                <a:lnTo>
                  <a:pt x="420217" y="64406"/>
                </a:lnTo>
                <a:lnTo>
                  <a:pt x="354764" y="64406"/>
                </a:lnTo>
                <a:lnTo>
                  <a:pt x="354764" y="24062"/>
                </a:lnTo>
                <a:lnTo>
                  <a:pt x="421225" y="24062"/>
                </a:lnTo>
                <a:lnTo>
                  <a:pt x="417503" y="18201"/>
                </a:lnTo>
                <a:lnTo>
                  <a:pt x="411903" y="12586"/>
                </a:lnTo>
                <a:lnTo>
                  <a:pt x="403305" y="7310"/>
                </a:lnTo>
                <a:lnTo>
                  <a:pt x="394118" y="4583"/>
                </a:lnTo>
                <a:lnTo>
                  <a:pt x="383832" y="3533"/>
                </a:lnTo>
                <a:lnTo>
                  <a:pt x="371936" y="3287"/>
                </a:lnTo>
                <a:close/>
              </a:path>
              <a:path w="1036955" h="135890">
                <a:moveTo>
                  <a:pt x="403267" y="84290"/>
                </a:moveTo>
                <a:lnTo>
                  <a:pt x="376334" y="84290"/>
                </a:lnTo>
                <a:lnTo>
                  <a:pt x="401862" y="132100"/>
                </a:lnTo>
                <a:lnTo>
                  <a:pt x="429400" y="132100"/>
                </a:lnTo>
                <a:lnTo>
                  <a:pt x="403267" y="84290"/>
                </a:lnTo>
                <a:close/>
              </a:path>
              <a:path w="1036955" h="135890">
                <a:moveTo>
                  <a:pt x="421225" y="24062"/>
                </a:moveTo>
                <a:lnTo>
                  <a:pt x="365926" y="24062"/>
                </a:lnTo>
                <a:lnTo>
                  <a:pt x="375199" y="24131"/>
                </a:lnTo>
                <a:lnTo>
                  <a:pt x="382110" y="24477"/>
                </a:lnTo>
                <a:lnTo>
                  <a:pt x="401638" y="44344"/>
                </a:lnTo>
                <a:lnTo>
                  <a:pt x="398891" y="55181"/>
                </a:lnTo>
                <a:lnTo>
                  <a:pt x="392351" y="61093"/>
                </a:lnTo>
                <a:lnTo>
                  <a:pt x="384818" y="63512"/>
                </a:lnTo>
                <a:lnTo>
                  <a:pt x="379046" y="64050"/>
                </a:lnTo>
                <a:lnTo>
                  <a:pt x="374512" y="64228"/>
                </a:lnTo>
                <a:lnTo>
                  <a:pt x="371391" y="64406"/>
                </a:lnTo>
                <a:lnTo>
                  <a:pt x="420217" y="64406"/>
                </a:lnTo>
                <a:lnTo>
                  <a:pt x="423182" y="59957"/>
                </a:lnTo>
                <a:lnTo>
                  <a:pt x="426112" y="44344"/>
                </a:lnTo>
                <a:lnTo>
                  <a:pt x="425018" y="33980"/>
                </a:lnTo>
                <a:lnTo>
                  <a:pt x="422012" y="25300"/>
                </a:lnTo>
                <a:lnTo>
                  <a:pt x="421225" y="24062"/>
                </a:lnTo>
                <a:close/>
              </a:path>
              <a:path w="1036955" h="135890">
                <a:moveTo>
                  <a:pt x="494738" y="3287"/>
                </a:moveTo>
                <a:lnTo>
                  <a:pt x="470844" y="3287"/>
                </a:lnTo>
                <a:lnTo>
                  <a:pt x="470844" y="132100"/>
                </a:lnTo>
                <a:lnTo>
                  <a:pt x="494738" y="132100"/>
                </a:lnTo>
                <a:lnTo>
                  <a:pt x="494738" y="95630"/>
                </a:lnTo>
                <a:lnTo>
                  <a:pt x="515732" y="71526"/>
                </a:lnTo>
                <a:lnTo>
                  <a:pt x="543574" y="71526"/>
                </a:lnTo>
                <a:lnTo>
                  <a:pt x="538452" y="62406"/>
                </a:lnTo>
                <a:lnTo>
                  <a:pt x="494738" y="62406"/>
                </a:lnTo>
                <a:lnTo>
                  <a:pt x="494738" y="3287"/>
                </a:lnTo>
                <a:close/>
              </a:path>
              <a:path w="1036955" h="135890">
                <a:moveTo>
                  <a:pt x="543574" y="71526"/>
                </a:moveTo>
                <a:lnTo>
                  <a:pt x="515732" y="71526"/>
                </a:lnTo>
                <a:lnTo>
                  <a:pt x="550025" y="132100"/>
                </a:lnTo>
                <a:lnTo>
                  <a:pt x="577594" y="132100"/>
                </a:lnTo>
                <a:lnTo>
                  <a:pt x="543574" y="71526"/>
                </a:lnTo>
                <a:close/>
              </a:path>
              <a:path w="1036955" h="135890">
                <a:moveTo>
                  <a:pt x="574841" y="3287"/>
                </a:moveTo>
                <a:lnTo>
                  <a:pt x="546370" y="3287"/>
                </a:lnTo>
                <a:lnTo>
                  <a:pt x="494738" y="62406"/>
                </a:lnTo>
                <a:lnTo>
                  <a:pt x="538452" y="62406"/>
                </a:lnTo>
                <a:lnTo>
                  <a:pt x="532507" y="51820"/>
                </a:lnTo>
                <a:lnTo>
                  <a:pt x="574841" y="3287"/>
                </a:lnTo>
                <a:close/>
              </a:path>
              <a:path w="1036955" h="135890">
                <a:moveTo>
                  <a:pt x="702229" y="3287"/>
                </a:moveTo>
                <a:lnTo>
                  <a:pt x="610630" y="3287"/>
                </a:lnTo>
                <a:lnTo>
                  <a:pt x="610630" y="132100"/>
                </a:lnTo>
                <a:lnTo>
                  <a:pt x="706763" y="132100"/>
                </a:lnTo>
                <a:lnTo>
                  <a:pt x="706763" y="110394"/>
                </a:lnTo>
                <a:lnTo>
                  <a:pt x="634357" y="110394"/>
                </a:lnTo>
                <a:lnTo>
                  <a:pt x="634357" y="75882"/>
                </a:lnTo>
                <a:lnTo>
                  <a:pt x="696355" y="75882"/>
                </a:lnTo>
                <a:lnTo>
                  <a:pt x="696355" y="55108"/>
                </a:lnTo>
                <a:lnTo>
                  <a:pt x="634357" y="55108"/>
                </a:lnTo>
                <a:lnTo>
                  <a:pt x="634357" y="24784"/>
                </a:lnTo>
                <a:lnTo>
                  <a:pt x="702229" y="24784"/>
                </a:lnTo>
                <a:lnTo>
                  <a:pt x="702229" y="3287"/>
                </a:lnTo>
                <a:close/>
              </a:path>
              <a:path w="1036955" h="135890">
                <a:moveTo>
                  <a:pt x="788520" y="3287"/>
                </a:moveTo>
                <a:lnTo>
                  <a:pt x="747495" y="3287"/>
                </a:lnTo>
                <a:lnTo>
                  <a:pt x="747495" y="132100"/>
                </a:lnTo>
                <a:lnTo>
                  <a:pt x="771379" y="132100"/>
                </a:lnTo>
                <a:lnTo>
                  <a:pt x="771379" y="84290"/>
                </a:lnTo>
                <a:lnTo>
                  <a:pt x="819864" y="84290"/>
                </a:lnTo>
                <a:lnTo>
                  <a:pt x="817378" y="79746"/>
                </a:lnTo>
                <a:lnTo>
                  <a:pt x="824418" y="76742"/>
                </a:lnTo>
                <a:lnTo>
                  <a:pt x="832790" y="70452"/>
                </a:lnTo>
                <a:lnTo>
                  <a:pt x="836824" y="64406"/>
                </a:lnTo>
                <a:lnTo>
                  <a:pt x="771379" y="64406"/>
                </a:lnTo>
                <a:lnTo>
                  <a:pt x="771379" y="24062"/>
                </a:lnTo>
                <a:lnTo>
                  <a:pt x="837829" y="24062"/>
                </a:lnTo>
                <a:lnTo>
                  <a:pt x="834101" y="18201"/>
                </a:lnTo>
                <a:lnTo>
                  <a:pt x="828498" y="12586"/>
                </a:lnTo>
                <a:lnTo>
                  <a:pt x="819898" y="7310"/>
                </a:lnTo>
                <a:lnTo>
                  <a:pt x="810708" y="4583"/>
                </a:lnTo>
                <a:lnTo>
                  <a:pt x="800418" y="3533"/>
                </a:lnTo>
                <a:lnTo>
                  <a:pt x="788520" y="3287"/>
                </a:lnTo>
                <a:close/>
              </a:path>
              <a:path w="1036955" h="135890">
                <a:moveTo>
                  <a:pt x="819864" y="84290"/>
                </a:moveTo>
                <a:lnTo>
                  <a:pt x="792918" y="84290"/>
                </a:lnTo>
                <a:lnTo>
                  <a:pt x="818498" y="132100"/>
                </a:lnTo>
                <a:lnTo>
                  <a:pt x="846026" y="132100"/>
                </a:lnTo>
                <a:lnTo>
                  <a:pt x="819864" y="84290"/>
                </a:lnTo>
                <a:close/>
              </a:path>
              <a:path w="1036955" h="135890">
                <a:moveTo>
                  <a:pt x="837829" y="24062"/>
                </a:moveTo>
                <a:lnTo>
                  <a:pt x="782510" y="24062"/>
                </a:lnTo>
                <a:lnTo>
                  <a:pt x="791793" y="24131"/>
                </a:lnTo>
                <a:lnTo>
                  <a:pt x="798715" y="24477"/>
                </a:lnTo>
                <a:lnTo>
                  <a:pt x="818254" y="44344"/>
                </a:lnTo>
                <a:lnTo>
                  <a:pt x="815507" y="55181"/>
                </a:lnTo>
                <a:lnTo>
                  <a:pt x="808968" y="61093"/>
                </a:lnTo>
                <a:lnTo>
                  <a:pt x="801438" y="63512"/>
                </a:lnTo>
                <a:lnTo>
                  <a:pt x="795672" y="64050"/>
                </a:lnTo>
                <a:lnTo>
                  <a:pt x="791096" y="64228"/>
                </a:lnTo>
                <a:lnTo>
                  <a:pt x="787976" y="64406"/>
                </a:lnTo>
                <a:lnTo>
                  <a:pt x="836824" y="64406"/>
                </a:lnTo>
                <a:lnTo>
                  <a:pt x="839793" y="59957"/>
                </a:lnTo>
                <a:lnTo>
                  <a:pt x="842728" y="44344"/>
                </a:lnTo>
                <a:lnTo>
                  <a:pt x="841631" y="33980"/>
                </a:lnTo>
                <a:lnTo>
                  <a:pt x="838617" y="25300"/>
                </a:lnTo>
                <a:lnTo>
                  <a:pt x="837829" y="24062"/>
                </a:lnTo>
                <a:close/>
              </a:path>
              <a:path w="1036955" h="135890">
                <a:moveTo>
                  <a:pt x="893480" y="93798"/>
                </a:moveTo>
                <a:lnTo>
                  <a:pt x="873209" y="108038"/>
                </a:lnTo>
                <a:lnTo>
                  <a:pt x="881305" y="118106"/>
                </a:lnTo>
                <a:lnTo>
                  <a:pt x="890317" y="125171"/>
                </a:lnTo>
                <a:lnTo>
                  <a:pt x="899122" y="129775"/>
                </a:lnTo>
                <a:lnTo>
                  <a:pt x="906600" y="132456"/>
                </a:lnTo>
                <a:lnTo>
                  <a:pt x="914432" y="134645"/>
                </a:lnTo>
                <a:lnTo>
                  <a:pt x="922485" y="135388"/>
                </a:lnTo>
                <a:lnTo>
                  <a:pt x="929594" y="135388"/>
                </a:lnTo>
                <a:lnTo>
                  <a:pt x="949703" y="133071"/>
                </a:lnTo>
                <a:lnTo>
                  <a:pt x="967225" y="125759"/>
                </a:lnTo>
                <a:lnTo>
                  <a:pt x="979207" y="113326"/>
                </a:lnTo>
                <a:lnTo>
                  <a:pt x="933427" y="113326"/>
                </a:lnTo>
                <a:lnTo>
                  <a:pt x="916137" y="110945"/>
                </a:lnTo>
                <a:lnTo>
                  <a:pt x="904403" y="105348"/>
                </a:lnTo>
                <a:lnTo>
                  <a:pt x="897194" y="98859"/>
                </a:lnTo>
                <a:lnTo>
                  <a:pt x="893480" y="93798"/>
                </a:lnTo>
                <a:close/>
              </a:path>
              <a:path w="1036955" h="135890">
                <a:moveTo>
                  <a:pt x="931071" y="0"/>
                </a:moveTo>
                <a:lnTo>
                  <a:pt x="910316" y="2834"/>
                </a:lnTo>
                <a:lnTo>
                  <a:pt x="894230" y="10901"/>
                </a:lnTo>
                <a:lnTo>
                  <a:pt x="883832" y="23549"/>
                </a:lnTo>
                <a:lnTo>
                  <a:pt x="880140" y="40124"/>
                </a:lnTo>
                <a:lnTo>
                  <a:pt x="882712" y="53733"/>
                </a:lnTo>
                <a:lnTo>
                  <a:pt x="909898" y="74280"/>
                </a:lnTo>
                <a:lnTo>
                  <a:pt x="918087" y="76280"/>
                </a:lnTo>
                <a:lnTo>
                  <a:pt x="933605" y="79568"/>
                </a:lnTo>
                <a:lnTo>
                  <a:pt x="945301" y="82290"/>
                </a:lnTo>
                <a:lnTo>
                  <a:pt x="945657" y="82468"/>
                </a:lnTo>
                <a:lnTo>
                  <a:pt x="948588" y="83578"/>
                </a:lnTo>
                <a:lnTo>
                  <a:pt x="952599" y="85222"/>
                </a:lnTo>
                <a:lnTo>
                  <a:pt x="958243" y="88154"/>
                </a:lnTo>
                <a:lnTo>
                  <a:pt x="958243" y="100740"/>
                </a:lnTo>
                <a:lnTo>
                  <a:pt x="956599" y="107316"/>
                </a:lnTo>
                <a:lnTo>
                  <a:pt x="947311" y="111148"/>
                </a:lnTo>
                <a:lnTo>
                  <a:pt x="942735" y="112970"/>
                </a:lnTo>
                <a:lnTo>
                  <a:pt x="938002" y="113326"/>
                </a:lnTo>
                <a:lnTo>
                  <a:pt x="979207" y="113326"/>
                </a:lnTo>
                <a:lnTo>
                  <a:pt x="979610" y="112908"/>
                </a:lnTo>
                <a:lnTo>
                  <a:pt x="984305" y="93976"/>
                </a:lnTo>
                <a:lnTo>
                  <a:pt x="980220" y="76869"/>
                </a:lnTo>
                <a:lnTo>
                  <a:pt x="942536" y="55642"/>
                </a:lnTo>
                <a:lnTo>
                  <a:pt x="920598" y="50938"/>
                </a:lnTo>
                <a:lnTo>
                  <a:pt x="912982" y="48342"/>
                </a:lnTo>
                <a:lnTo>
                  <a:pt x="907558" y="44103"/>
                </a:lnTo>
                <a:lnTo>
                  <a:pt x="905490" y="37402"/>
                </a:lnTo>
                <a:lnTo>
                  <a:pt x="907464" y="30788"/>
                </a:lnTo>
                <a:lnTo>
                  <a:pt x="912778" y="25855"/>
                </a:lnTo>
                <a:lnTo>
                  <a:pt x="920518" y="22771"/>
                </a:lnTo>
                <a:lnTo>
                  <a:pt x="929772" y="21706"/>
                </a:lnTo>
                <a:lnTo>
                  <a:pt x="979109" y="21706"/>
                </a:lnTo>
                <a:lnTo>
                  <a:pt x="974840" y="16764"/>
                </a:lnTo>
                <a:lnTo>
                  <a:pt x="963961" y="8383"/>
                </a:lnTo>
                <a:lnTo>
                  <a:pt x="949590" y="2328"/>
                </a:lnTo>
                <a:lnTo>
                  <a:pt x="931071" y="0"/>
                </a:lnTo>
                <a:close/>
              </a:path>
              <a:path w="1036955" h="135890">
                <a:moveTo>
                  <a:pt x="979109" y="21706"/>
                </a:moveTo>
                <a:lnTo>
                  <a:pt x="929772" y="21706"/>
                </a:lnTo>
                <a:lnTo>
                  <a:pt x="943086" y="23800"/>
                </a:lnTo>
                <a:lnTo>
                  <a:pt x="952580" y="28889"/>
                </a:lnTo>
                <a:lnTo>
                  <a:pt x="959024" y="35179"/>
                </a:lnTo>
                <a:lnTo>
                  <a:pt x="963185" y="40878"/>
                </a:lnTo>
                <a:lnTo>
                  <a:pt x="982881" y="26072"/>
                </a:lnTo>
                <a:lnTo>
                  <a:pt x="979109" y="21706"/>
                </a:lnTo>
                <a:close/>
              </a:path>
              <a:path w="1036955" h="135890">
                <a:moveTo>
                  <a:pt x="1036355" y="3287"/>
                </a:moveTo>
                <a:lnTo>
                  <a:pt x="1012639" y="3287"/>
                </a:lnTo>
                <a:lnTo>
                  <a:pt x="1012639" y="28648"/>
                </a:lnTo>
                <a:lnTo>
                  <a:pt x="1023769" y="28648"/>
                </a:lnTo>
                <a:lnTo>
                  <a:pt x="1023769" y="40878"/>
                </a:lnTo>
                <a:lnTo>
                  <a:pt x="1013927" y="43768"/>
                </a:lnTo>
                <a:lnTo>
                  <a:pt x="1013927" y="53464"/>
                </a:lnTo>
                <a:lnTo>
                  <a:pt x="1018461" y="53066"/>
                </a:lnTo>
                <a:lnTo>
                  <a:pt x="1026649" y="52176"/>
                </a:lnTo>
                <a:lnTo>
                  <a:pt x="1036355" y="40124"/>
                </a:lnTo>
                <a:lnTo>
                  <a:pt x="1036355" y="3287"/>
                </a:lnTo>
                <a:close/>
              </a:path>
            </a:pathLst>
          </a:custGeom>
          <a:solidFill>
            <a:srgbClr val="010202"/>
          </a:solidFill>
        </p:spPr>
        <p:txBody>
          <a:bodyPr wrap="square" lIns="0" tIns="0" rIns="0" bIns="0" rtlCol="0"/>
          <a:lstStyle/>
          <a:p>
            <a:endParaRPr/>
          </a:p>
        </p:txBody>
      </p:sp>
      <p:sp>
        <p:nvSpPr>
          <p:cNvPr id="6" name="object 6"/>
          <p:cNvSpPr/>
          <p:nvPr/>
        </p:nvSpPr>
        <p:spPr>
          <a:xfrm>
            <a:off x="17863339" y="10018455"/>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10" y="3287"/>
                </a:lnTo>
                <a:lnTo>
                  <a:pt x="133210" y="132100"/>
                </a:lnTo>
                <a:lnTo>
                  <a:pt x="157105" y="132100"/>
                </a:lnTo>
                <a:lnTo>
                  <a:pt x="157105" y="84290"/>
                </a:lnTo>
                <a:lnTo>
                  <a:pt x="205618" y="84290"/>
                </a:lnTo>
                <a:lnTo>
                  <a:pt x="203135" y="79746"/>
                </a:lnTo>
                <a:lnTo>
                  <a:pt x="210164" y="76742"/>
                </a:lnTo>
                <a:lnTo>
                  <a:pt x="218522" y="70452"/>
                </a:lnTo>
                <a:lnTo>
                  <a:pt x="222549" y="64406"/>
                </a:lnTo>
                <a:lnTo>
                  <a:pt x="157105" y="64406"/>
                </a:lnTo>
                <a:lnTo>
                  <a:pt x="157105" y="24062"/>
                </a:lnTo>
                <a:lnTo>
                  <a:pt x="223567" y="24062"/>
                </a:lnTo>
                <a:lnTo>
                  <a:pt x="219851" y="18201"/>
                </a:lnTo>
                <a:lnTo>
                  <a:pt x="214255" y="12586"/>
                </a:lnTo>
                <a:lnTo>
                  <a:pt x="205651" y="7310"/>
                </a:lnTo>
                <a:lnTo>
                  <a:pt x="196459" y="4583"/>
                </a:lnTo>
                <a:lnTo>
                  <a:pt x="186169"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7" y="24062"/>
                </a:moveTo>
                <a:lnTo>
                  <a:pt x="168256" y="24062"/>
                </a:lnTo>
                <a:lnTo>
                  <a:pt x="177536" y="24131"/>
                </a:lnTo>
                <a:lnTo>
                  <a:pt x="184449" y="24477"/>
                </a:lnTo>
                <a:lnTo>
                  <a:pt x="203980" y="44344"/>
                </a:lnTo>
                <a:lnTo>
                  <a:pt x="201233" y="55181"/>
                </a:lnTo>
                <a:lnTo>
                  <a:pt x="194693" y="61093"/>
                </a:lnTo>
                <a:lnTo>
                  <a:pt x="187159" y="63512"/>
                </a:lnTo>
                <a:lnTo>
                  <a:pt x="181387" y="64050"/>
                </a:lnTo>
                <a:lnTo>
                  <a:pt x="176842" y="64228"/>
                </a:lnTo>
                <a:lnTo>
                  <a:pt x="173732" y="64406"/>
                </a:lnTo>
                <a:lnTo>
                  <a:pt x="222549" y="64406"/>
                </a:lnTo>
                <a:lnTo>
                  <a:pt x="225513" y="59957"/>
                </a:lnTo>
                <a:lnTo>
                  <a:pt x="228443" y="44344"/>
                </a:lnTo>
                <a:lnTo>
                  <a:pt x="227352" y="33980"/>
                </a:lnTo>
                <a:lnTo>
                  <a:pt x="224353" y="25300"/>
                </a:lnTo>
                <a:lnTo>
                  <a:pt x="223567" y="24062"/>
                </a:lnTo>
                <a:close/>
              </a:path>
              <a:path w="1236344" h="135890">
                <a:moveTo>
                  <a:pt x="328471" y="3287"/>
                </a:moveTo>
                <a:lnTo>
                  <a:pt x="301111" y="3287"/>
                </a:lnTo>
                <a:lnTo>
                  <a:pt x="257667" y="132100"/>
                </a:lnTo>
                <a:lnTo>
                  <a:pt x="283415" y="132100"/>
                </a:lnTo>
                <a:lnTo>
                  <a:pt x="290881" y="106928"/>
                </a:lnTo>
                <a:lnTo>
                  <a:pt x="363838" y="106928"/>
                </a:lnTo>
                <a:lnTo>
                  <a:pt x="356685" y="85965"/>
                </a:lnTo>
                <a:lnTo>
                  <a:pt x="297257" y="85965"/>
                </a:lnTo>
                <a:lnTo>
                  <a:pt x="315131" y="26637"/>
                </a:lnTo>
                <a:lnTo>
                  <a:pt x="336439" y="26637"/>
                </a:lnTo>
                <a:lnTo>
                  <a:pt x="328471" y="3287"/>
                </a:lnTo>
                <a:close/>
              </a:path>
              <a:path w="1236344" h="135890">
                <a:moveTo>
                  <a:pt x="363838" y="106928"/>
                </a:moveTo>
                <a:lnTo>
                  <a:pt x="339235" y="106928"/>
                </a:lnTo>
                <a:lnTo>
                  <a:pt x="346711" y="132100"/>
                </a:lnTo>
                <a:lnTo>
                  <a:pt x="372428" y="132100"/>
                </a:lnTo>
                <a:lnTo>
                  <a:pt x="363838" y="106928"/>
                </a:lnTo>
                <a:close/>
              </a:path>
              <a:path w="1236344" h="135890">
                <a:moveTo>
                  <a:pt x="336439" y="26637"/>
                </a:moveTo>
                <a:lnTo>
                  <a:pt x="315131" y="26637"/>
                </a:lnTo>
                <a:lnTo>
                  <a:pt x="332827" y="85965"/>
                </a:lnTo>
                <a:lnTo>
                  <a:pt x="356685" y="85965"/>
                </a:lnTo>
                <a:lnTo>
                  <a:pt x="336439" y="26637"/>
                </a:lnTo>
                <a:close/>
              </a:path>
              <a:path w="1236344" h="135890">
                <a:moveTo>
                  <a:pt x="431002" y="3287"/>
                </a:moveTo>
                <a:lnTo>
                  <a:pt x="409327" y="3287"/>
                </a:lnTo>
                <a:lnTo>
                  <a:pt x="409327" y="132100"/>
                </a:lnTo>
                <a:lnTo>
                  <a:pt x="432834" y="132100"/>
                </a:lnTo>
                <a:lnTo>
                  <a:pt x="431400" y="41799"/>
                </a:lnTo>
                <a:lnTo>
                  <a:pt x="455094" y="41799"/>
                </a:lnTo>
                <a:lnTo>
                  <a:pt x="431002" y="3287"/>
                </a:lnTo>
                <a:close/>
              </a:path>
              <a:path w="1236344" h="135890">
                <a:moveTo>
                  <a:pt x="455094" y="41799"/>
                </a:moveTo>
                <a:lnTo>
                  <a:pt x="431400" y="41799"/>
                </a:lnTo>
                <a:lnTo>
                  <a:pt x="487786" y="132100"/>
                </a:lnTo>
                <a:lnTo>
                  <a:pt x="508759" y="132100"/>
                </a:lnTo>
                <a:lnTo>
                  <a:pt x="508759" y="94342"/>
                </a:lnTo>
                <a:lnTo>
                  <a:pt x="487964" y="94342"/>
                </a:lnTo>
                <a:lnTo>
                  <a:pt x="455094" y="41799"/>
                </a:lnTo>
                <a:close/>
              </a:path>
              <a:path w="1236344" h="135890">
                <a:moveTo>
                  <a:pt x="508759" y="3287"/>
                </a:moveTo>
                <a:lnTo>
                  <a:pt x="485042" y="3287"/>
                </a:lnTo>
                <a:lnTo>
                  <a:pt x="487964" y="94342"/>
                </a:lnTo>
                <a:lnTo>
                  <a:pt x="508759" y="94342"/>
                </a:lnTo>
                <a:lnTo>
                  <a:pt x="508759" y="3287"/>
                </a:lnTo>
                <a:close/>
              </a:path>
              <a:path w="1236344" h="135890">
                <a:moveTo>
                  <a:pt x="575731" y="93798"/>
                </a:moveTo>
                <a:lnTo>
                  <a:pt x="555490" y="108038"/>
                </a:lnTo>
                <a:lnTo>
                  <a:pt x="563568" y="118106"/>
                </a:lnTo>
                <a:lnTo>
                  <a:pt x="572571" y="125171"/>
                </a:lnTo>
                <a:lnTo>
                  <a:pt x="581373" y="129775"/>
                </a:lnTo>
                <a:lnTo>
                  <a:pt x="588851" y="132456"/>
                </a:lnTo>
                <a:lnTo>
                  <a:pt x="596725" y="134645"/>
                </a:lnTo>
                <a:lnTo>
                  <a:pt x="604735" y="135388"/>
                </a:lnTo>
                <a:lnTo>
                  <a:pt x="611845" y="135388"/>
                </a:lnTo>
                <a:lnTo>
                  <a:pt x="631960" y="133071"/>
                </a:lnTo>
                <a:lnTo>
                  <a:pt x="649497" y="125759"/>
                </a:lnTo>
                <a:lnTo>
                  <a:pt x="661492" y="113326"/>
                </a:lnTo>
                <a:lnTo>
                  <a:pt x="615719" y="113326"/>
                </a:lnTo>
                <a:lnTo>
                  <a:pt x="598423" y="110945"/>
                </a:lnTo>
                <a:lnTo>
                  <a:pt x="586682" y="105348"/>
                </a:lnTo>
                <a:lnTo>
                  <a:pt x="579462" y="98859"/>
                </a:lnTo>
                <a:lnTo>
                  <a:pt x="575731" y="93798"/>
                </a:lnTo>
                <a:close/>
              </a:path>
              <a:path w="1236344" h="135890">
                <a:moveTo>
                  <a:pt x="613321" y="0"/>
                </a:moveTo>
                <a:lnTo>
                  <a:pt x="592590" y="2834"/>
                </a:lnTo>
                <a:lnTo>
                  <a:pt x="576517" y="10901"/>
                </a:lnTo>
                <a:lnTo>
                  <a:pt x="566124" y="23549"/>
                </a:lnTo>
                <a:lnTo>
                  <a:pt x="562433" y="40124"/>
                </a:lnTo>
                <a:lnTo>
                  <a:pt x="564998" y="53733"/>
                </a:lnTo>
                <a:lnTo>
                  <a:pt x="592149" y="74280"/>
                </a:lnTo>
                <a:lnTo>
                  <a:pt x="600379" y="76280"/>
                </a:lnTo>
                <a:lnTo>
                  <a:pt x="615897" y="79568"/>
                </a:lnTo>
                <a:lnTo>
                  <a:pt x="627551" y="82290"/>
                </a:lnTo>
                <a:lnTo>
                  <a:pt x="627949" y="82468"/>
                </a:lnTo>
                <a:lnTo>
                  <a:pt x="630839" y="83578"/>
                </a:lnTo>
                <a:lnTo>
                  <a:pt x="634881" y="85222"/>
                </a:lnTo>
                <a:lnTo>
                  <a:pt x="640524" y="88154"/>
                </a:lnTo>
                <a:lnTo>
                  <a:pt x="640524" y="100740"/>
                </a:lnTo>
                <a:lnTo>
                  <a:pt x="638891" y="107316"/>
                </a:lnTo>
                <a:lnTo>
                  <a:pt x="629561" y="111148"/>
                </a:lnTo>
                <a:lnTo>
                  <a:pt x="625007" y="112970"/>
                </a:lnTo>
                <a:lnTo>
                  <a:pt x="620253" y="113326"/>
                </a:lnTo>
                <a:lnTo>
                  <a:pt x="661492" y="113326"/>
                </a:lnTo>
                <a:lnTo>
                  <a:pt x="661895" y="112908"/>
                </a:lnTo>
                <a:lnTo>
                  <a:pt x="666597" y="93976"/>
                </a:lnTo>
                <a:lnTo>
                  <a:pt x="662511" y="76867"/>
                </a:lnTo>
                <a:lnTo>
                  <a:pt x="624829" y="55642"/>
                </a:lnTo>
                <a:lnTo>
                  <a:pt x="602850" y="50938"/>
                </a:lnTo>
                <a:lnTo>
                  <a:pt x="595238" y="48342"/>
                </a:lnTo>
                <a:lnTo>
                  <a:pt x="589817" y="44103"/>
                </a:lnTo>
                <a:lnTo>
                  <a:pt x="587751" y="37402"/>
                </a:lnTo>
                <a:lnTo>
                  <a:pt x="589724" y="30788"/>
                </a:lnTo>
                <a:lnTo>
                  <a:pt x="595034" y="25855"/>
                </a:lnTo>
                <a:lnTo>
                  <a:pt x="602770" y="22771"/>
                </a:lnTo>
                <a:lnTo>
                  <a:pt x="612023" y="21706"/>
                </a:lnTo>
                <a:lnTo>
                  <a:pt x="661363" y="21706"/>
                </a:lnTo>
                <a:lnTo>
                  <a:pt x="657095" y="16759"/>
                </a:lnTo>
                <a:lnTo>
                  <a:pt x="646215" y="8379"/>
                </a:lnTo>
                <a:lnTo>
                  <a:pt x="631842" y="2327"/>
                </a:lnTo>
                <a:lnTo>
                  <a:pt x="613321" y="0"/>
                </a:lnTo>
                <a:close/>
              </a:path>
              <a:path w="1236344" h="135890">
                <a:moveTo>
                  <a:pt x="661363" y="21706"/>
                </a:moveTo>
                <a:lnTo>
                  <a:pt x="612023" y="21706"/>
                </a:lnTo>
                <a:lnTo>
                  <a:pt x="625336" y="23800"/>
                </a:lnTo>
                <a:lnTo>
                  <a:pt x="634831" y="28889"/>
                </a:lnTo>
                <a:lnTo>
                  <a:pt x="641275" y="35179"/>
                </a:lnTo>
                <a:lnTo>
                  <a:pt x="645435" y="40878"/>
                </a:lnTo>
                <a:lnTo>
                  <a:pt x="665131" y="26072"/>
                </a:lnTo>
                <a:lnTo>
                  <a:pt x="661363" y="21706"/>
                </a:lnTo>
                <a:close/>
              </a:path>
              <a:path w="1236344" h="135890">
                <a:moveTo>
                  <a:pt x="773714" y="3287"/>
                </a:moveTo>
                <a:lnTo>
                  <a:pt x="715705" y="3287"/>
                </a:lnTo>
                <a:lnTo>
                  <a:pt x="715705" y="132100"/>
                </a:lnTo>
                <a:lnTo>
                  <a:pt x="739956" y="132100"/>
                </a:lnTo>
                <a:lnTo>
                  <a:pt x="739956" y="88468"/>
                </a:lnTo>
                <a:lnTo>
                  <a:pt x="773358" y="88468"/>
                </a:lnTo>
                <a:lnTo>
                  <a:pt x="780468" y="86824"/>
                </a:lnTo>
                <a:lnTo>
                  <a:pt x="795019" y="80742"/>
                </a:lnTo>
                <a:lnTo>
                  <a:pt x="804602" y="71026"/>
                </a:lnTo>
                <a:lnTo>
                  <a:pt x="805658" y="68626"/>
                </a:lnTo>
                <a:lnTo>
                  <a:pt x="739956" y="68626"/>
                </a:lnTo>
                <a:lnTo>
                  <a:pt x="739956" y="23884"/>
                </a:lnTo>
                <a:lnTo>
                  <a:pt x="805192" y="23884"/>
                </a:lnTo>
                <a:lnTo>
                  <a:pt x="801072" y="17241"/>
                </a:lnTo>
                <a:lnTo>
                  <a:pt x="791260" y="9470"/>
                </a:lnTo>
                <a:lnTo>
                  <a:pt x="781222" y="5287"/>
                </a:lnTo>
                <a:lnTo>
                  <a:pt x="773714" y="3287"/>
                </a:lnTo>
                <a:close/>
              </a:path>
              <a:path w="1236344" h="135890">
                <a:moveTo>
                  <a:pt x="805192" y="23884"/>
                </a:moveTo>
                <a:lnTo>
                  <a:pt x="766060" y="23884"/>
                </a:lnTo>
                <a:lnTo>
                  <a:pt x="774458" y="24062"/>
                </a:lnTo>
                <a:lnTo>
                  <a:pt x="780549" y="29255"/>
                </a:lnTo>
                <a:lnTo>
                  <a:pt x="782688" y="31182"/>
                </a:lnTo>
                <a:lnTo>
                  <a:pt x="786876" y="36114"/>
                </a:lnTo>
                <a:lnTo>
                  <a:pt x="786835" y="46166"/>
                </a:lnTo>
                <a:lnTo>
                  <a:pt x="766782" y="68626"/>
                </a:lnTo>
                <a:lnTo>
                  <a:pt x="805658" y="68626"/>
                </a:lnTo>
                <a:lnTo>
                  <a:pt x="809872" y="59044"/>
                </a:lnTo>
                <a:lnTo>
                  <a:pt x="811483" y="46166"/>
                </a:lnTo>
                <a:lnTo>
                  <a:pt x="808524" y="29255"/>
                </a:lnTo>
                <a:lnTo>
                  <a:pt x="805192" y="23884"/>
                </a:lnTo>
                <a:close/>
              </a:path>
              <a:path w="1236344" h="135890">
                <a:moveTo>
                  <a:pt x="909323" y="0"/>
                </a:moveTo>
                <a:lnTo>
                  <a:pt x="884776" y="5062"/>
                </a:lnTo>
                <a:lnTo>
                  <a:pt x="865156" y="19156"/>
                </a:lnTo>
                <a:lnTo>
                  <a:pt x="852150" y="40640"/>
                </a:lnTo>
                <a:lnTo>
                  <a:pt x="847440" y="67872"/>
                </a:lnTo>
                <a:lnTo>
                  <a:pt x="848323" y="80117"/>
                </a:lnTo>
                <a:lnTo>
                  <a:pt x="864581" y="115692"/>
                </a:lnTo>
                <a:lnTo>
                  <a:pt x="908925" y="135388"/>
                </a:lnTo>
                <a:lnTo>
                  <a:pt x="935311" y="129995"/>
                </a:lnTo>
                <a:lnTo>
                  <a:pt x="954741" y="115366"/>
                </a:lnTo>
                <a:lnTo>
                  <a:pt x="955981" y="113148"/>
                </a:lnTo>
                <a:lnTo>
                  <a:pt x="909679" y="113148"/>
                </a:lnTo>
                <a:lnTo>
                  <a:pt x="894823" y="109985"/>
                </a:lnTo>
                <a:lnTo>
                  <a:pt x="882956" y="100847"/>
                </a:lnTo>
                <a:lnTo>
                  <a:pt x="875092" y="86264"/>
                </a:lnTo>
                <a:lnTo>
                  <a:pt x="872245" y="66762"/>
                </a:lnTo>
                <a:lnTo>
                  <a:pt x="874902" y="48464"/>
                </a:lnTo>
                <a:lnTo>
                  <a:pt x="882405" y="34356"/>
                </a:lnTo>
                <a:lnTo>
                  <a:pt x="894050" y="25275"/>
                </a:lnTo>
                <a:lnTo>
                  <a:pt x="909134" y="22062"/>
                </a:lnTo>
                <a:lnTo>
                  <a:pt x="955238" y="22062"/>
                </a:lnTo>
                <a:lnTo>
                  <a:pt x="952192" y="17351"/>
                </a:lnTo>
                <a:lnTo>
                  <a:pt x="932454" y="4391"/>
                </a:lnTo>
                <a:lnTo>
                  <a:pt x="909323" y="0"/>
                </a:lnTo>
                <a:close/>
              </a:path>
              <a:path w="1236344" h="135890">
                <a:moveTo>
                  <a:pt x="955238" y="22062"/>
                </a:moveTo>
                <a:lnTo>
                  <a:pt x="909134" y="22062"/>
                </a:lnTo>
                <a:lnTo>
                  <a:pt x="925815" y="26076"/>
                </a:lnTo>
                <a:lnTo>
                  <a:pt x="937737" y="36799"/>
                </a:lnTo>
                <a:lnTo>
                  <a:pt x="944799" y="52250"/>
                </a:lnTo>
                <a:lnTo>
                  <a:pt x="946903" y="70448"/>
                </a:lnTo>
                <a:lnTo>
                  <a:pt x="943118" y="90199"/>
                </a:lnTo>
                <a:lnTo>
                  <a:pt x="934110" y="103424"/>
                </a:lnTo>
                <a:lnTo>
                  <a:pt x="922192" y="110836"/>
                </a:lnTo>
                <a:lnTo>
                  <a:pt x="909679" y="113148"/>
                </a:lnTo>
                <a:lnTo>
                  <a:pt x="955981" y="113148"/>
                </a:lnTo>
                <a:lnTo>
                  <a:pt x="966777" y="93825"/>
                </a:lnTo>
                <a:lnTo>
                  <a:pt x="970975" y="67694"/>
                </a:lnTo>
                <a:lnTo>
                  <a:pt x="965908" y="38559"/>
                </a:lnTo>
                <a:lnTo>
                  <a:pt x="955238" y="22062"/>
                </a:lnTo>
                <a:close/>
              </a:path>
              <a:path w="1236344" h="135890">
                <a:moveTo>
                  <a:pt x="1055308" y="3287"/>
                </a:moveTo>
                <a:lnTo>
                  <a:pt x="1014241" y="3287"/>
                </a:lnTo>
                <a:lnTo>
                  <a:pt x="1014241" y="132100"/>
                </a:lnTo>
                <a:lnTo>
                  <a:pt x="1038135" y="132100"/>
                </a:lnTo>
                <a:lnTo>
                  <a:pt x="1038135" y="84290"/>
                </a:lnTo>
                <a:lnTo>
                  <a:pt x="1086610" y="84290"/>
                </a:lnTo>
                <a:lnTo>
                  <a:pt x="1084124" y="79746"/>
                </a:lnTo>
                <a:lnTo>
                  <a:pt x="1091163" y="76742"/>
                </a:lnTo>
                <a:lnTo>
                  <a:pt x="1099535" y="70452"/>
                </a:lnTo>
                <a:lnTo>
                  <a:pt x="1103570" y="64406"/>
                </a:lnTo>
                <a:lnTo>
                  <a:pt x="1038135" y="64406"/>
                </a:lnTo>
                <a:lnTo>
                  <a:pt x="1038135" y="24062"/>
                </a:lnTo>
                <a:lnTo>
                  <a:pt x="1104589" y="24062"/>
                </a:lnTo>
                <a:lnTo>
                  <a:pt x="1100864" y="18201"/>
                </a:lnTo>
                <a:lnTo>
                  <a:pt x="1095254" y="12586"/>
                </a:lnTo>
                <a:lnTo>
                  <a:pt x="1086655" y="7310"/>
                </a:lnTo>
                <a:lnTo>
                  <a:pt x="1077476" y="4583"/>
                </a:lnTo>
                <a:lnTo>
                  <a:pt x="1067199" y="3533"/>
                </a:lnTo>
                <a:lnTo>
                  <a:pt x="1055308" y="3287"/>
                </a:lnTo>
                <a:close/>
              </a:path>
              <a:path w="1236344" h="135890">
                <a:moveTo>
                  <a:pt x="1086610" y="84290"/>
                </a:moveTo>
                <a:lnTo>
                  <a:pt x="1059664" y="84290"/>
                </a:lnTo>
                <a:lnTo>
                  <a:pt x="1085233" y="132100"/>
                </a:lnTo>
                <a:lnTo>
                  <a:pt x="1112772" y="132100"/>
                </a:lnTo>
                <a:lnTo>
                  <a:pt x="1086610" y="84290"/>
                </a:lnTo>
                <a:close/>
              </a:path>
              <a:path w="1236344" h="135890">
                <a:moveTo>
                  <a:pt x="1104589" y="24062"/>
                </a:moveTo>
                <a:lnTo>
                  <a:pt x="1049256" y="24062"/>
                </a:lnTo>
                <a:lnTo>
                  <a:pt x="1058538" y="24131"/>
                </a:lnTo>
                <a:lnTo>
                  <a:pt x="1065461" y="24477"/>
                </a:lnTo>
                <a:lnTo>
                  <a:pt x="1085010" y="44344"/>
                </a:lnTo>
                <a:lnTo>
                  <a:pt x="1082262" y="55181"/>
                </a:lnTo>
                <a:lnTo>
                  <a:pt x="1075719" y="61093"/>
                </a:lnTo>
                <a:lnTo>
                  <a:pt x="1068185" y="63512"/>
                </a:lnTo>
                <a:lnTo>
                  <a:pt x="1062417" y="64050"/>
                </a:lnTo>
                <a:lnTo>
                  <a:pt x="1057842" y="64228"/>
                </a:lnTo>
                <a:lnTo>
                  <a:pt x="1054732" y="64406"/>
                </a:lnTo>
                <a:lnTo>
                  <a:pt x="1103570" y="64406"/>
                </a:lnTo>
                <a:lnTo>
                  <a:pt x="1106539" y="59957"/>
                </a:lnTo>
                <a:lnTo>
                  <a:pt x="1109474" y="44344"/>
                </a:lnTo>
                <a:lnTo>
                  <a:pt x="1108381" y="33980"/>
                </a:lnTo>
                <a:lnTo>
                  <a:pt x="1105376" y="25300"/>
                </a:lnTo>
                <a:lnTo>
                  <a:pt x="1104589" y="24062"/>
                </a:lnTo>
                <a:close/>
              </a:path>
              <a:path w="1236344" h="135890">
                <a:moveTo>
                  <a:pt x="1200539" y="25172"/>
                </a:moveTo>
                <a:lnTo>
                  <a:pt x="1176456" y="25172"/>
                </a:lnTo>
                <a:lnTo>
                  <a:pt x="1176456" y="132100"/>
                </a:lnTo>
                <a:lnTo>
                  <a:pt x="1200539" y="132100"/>
                </a:lnTo>
                <a:lnTo>
                  <a:pt x="1200539" y="25172"/>
                </a:lnTo>
                <a:close/>
              </a:path>
              <a:path w="1236344" h="135890">
                <a:moveTo>
                  <a:pt x="1236108" y="3287"/>
                </a:moveTo>
                <a:lnTo>
                  <a:pt x="1141630" y="3287"/>
                </a:lnTo>
                <a:lnTo>
                  <a:pt x="1141630" y="25172"/>
                </a:lnTo>
                <a:lnTo>
                  <a:pt x="1236108" y="25172"/>
                </a:lnTo>
                <a:lnTo>
                  <a:pt x="1236108" y="3287"/>
                </a:lnTo>
                <a:close/>
              </a:path>
            </a:pathLst>
          </a:custGeom>
          <a:solidFill>
            <a:srgbClr val="010202"/>
          </a:solidFill>
        </p:spPr>
        <p:txBody>
          <a:bodyPr wrap="square" lIns="0" tIns="0" rIns="0" bIns="0" rtlCol="0"/>
          <a:lstStyle/>
          <a:p>
            <a:endParaRPr/>
          </a:p>
        </p:txBody>
      </p:sp>
      <p:sp>
        <p:nvSpPr>
          <p:cNvPr id="7" name="object 7"/>
          <p:cNvSpPr/>
          <p:nvPr/>
        </p:nvSpPr>
        <p:spPr>
          <a:xfrm>
            <a:off x="17873749" y="9829344"/>
            <a:ext cx="1567180" cy="135890"/>
          </a:xfrm>
          <a:custGeom>
            <a:avLst/>
            <a:gdLst/>
            <a:ahLst/>
            <a:cxnLst/>
            <a:rect l="l" t="t" r="r" b="b"/>
            <a:pathLst>
              <a:path w="1567180" h="135890">
                <a:moveTo>
                  <a:pt x="23716" y="3298"/>
                </a:moveTo>
                <a:lnTo>
                  <a:pt x="0" y="3298"/>
                </a:lnTo>
                <a:lnTo>
                  <a:pt x="0" y="132111"/>
                </a:lnTo>
                <a:lnTo>
                  <a:pt x="23716" y="132111"/>
                </a:lnTo>
                <a:lnTo>
                  <a:pt x="23716" y="3298"/>
                </a:lnTo>
                <a:close/>
              </a:path>
              <a:path w="1567180" h="135890">
                <a:moveTo>
                  <a:pt x="97630" y="3298"/>
                </a:moveTo>
                <a:lnTo>
                  <a:pt x="75924" y="3298"/>
                </a:lnTo>
                <a:lnTo>
                  <a:pt x="75924" y="132111"/>
                </a:lnTo>
                <a:lnTo>
                  <a:pt x="99452" y="132111"/>
                </a:lnTo>
                <a:lnTo>
                  <a:pt x="97986" y="41768"/>
                </a:lnTo>
                <a:lnTo>
                  <a:pt x="121694" y="41768"/>
                </a:lnTo>
                <a:lnTo>
                  <a:pt x="97630" y="3298"/>
                </a:lnTo>
                <a:close/>
              </a:path>
              <a:path w="1567180" h="135890">
                <a:moveTo>
                  <a:pt x="121694" y="41768"/>
                </a:moveTo>
                <a:lnTo>
                  <a:pt x="97986" y="41768"/>
                </a:lnTo>
                <a:lnTo>
                  <a:pt x="154382" y="132111"/>
                </a:lnTo>
                <a:lnTo>
                  <a:pt x="175334" y="132111"/>
                </a:lnTo>
                <a:lnTo>
                  <a:pt x="175334" y="94311"/>
                </a:lnTo>
                <a:lnTo>
                  <a:pt x="154560" y="94311"/>
                </a:lnTo>
                <a:lnTo>
                  <a:pt x="121694" y="41768"/>
                </a:lnTo>
                <a:close/>
              </a:path>
              <a:path w="1567180" h="135890">
                <a:moveTo>
                  <a:pt x="175334" y="3298"/>
                </a:moveTo>
                <a:lnTo>
                  <a:pt x="151660" y="3298"/>
                </a:lnTo>
                <a:lnTo>
                  <a:pt x="154560" y="94311"/>
                </a:lnTo>
                <a:lnTo>
                  <a:pt x="175334" y="94311"/>
                </a:lnTo>
                <a:lnTo>
                  <a:pt x="175334" y="3298"/>
                </a:lnTo>
                <a:close/>
              </a:path>
              <a:path w="1567180" h="135890">
                <a:moveTo>
                  <a:pt x="267855" y="25140"/>
                </a:moveTo>
                <a:lnTo>
                  <a:pt x="243783" y="25140"/>
                </a:lnTo>
                <a:lnTo>
                  <a:pt x="243783" y="132111"/>
                </a:lnTo>
                <a:lnTo>
                  <a:pt x="267855" y="132111"/>
                </a:lnTo>
                <a:lnTo>
                  <a:pt x="267855" y="25140"/>
                </a:lnTo>
                <a:close/>
              </a:path>
              <a:path w="1567180" h="135890">
                <a:moveTo>
                  <a:pt x="303446" y="3298"/>
                </a:moveTo>
                <a:lnTo>
                  <a:pt x="208946" y="3298"/>
                </a:lnTo>
                <a:lnTo>
                  <a:pt x="208946" y="25140"/>
                </a:lnTo>
                <a:lnTo>
                  <a:pt x="303446" y="25140"/>
                </a:lnTo>
                <a:lnTo>
                  <a:pt x="303446" y="3298"/>
                </a:lnTo>
                <a:close/>
              </a:path>
              <a:path w="1567180" h="135890">
                <a:moveTo>
                  <a:pt x="427704" y="3298"/>
                </a:moveTo>
                <a:lnTo>
                  <a:pt x="336125" y="3298"/>
                </a:lnTo>
                <a:lnTo>
                  <a:pt x="336125" y="132111"/>
                </a:lnTo>
                <a:lnTo>
                  <a:pt x="432280" y="132111"/>
                </a:lnTo>
                <a:lnTo>
                  <a:pt x="432280" y="110405"/>
                </a:lnTo>
                <a:lnTo>
                  <a:pt x="359831" y="110405"/>
                </a:lnTo>
                <a:lnTo>
                  <a:pt x="359831" y="75892"/>
                </a:lnTo>
                <a:lnTo>
                  <a:pt x="421871" y="75892"/>
                </a:lnTo>
                <a:lnTo>
                  <a:pt x="421871" y="55108"/>
                </a:lnTo>
                <a:lnTo>
                  <a:pt x="359831" y="55108"/>
                </a:lnTo>
                <a:lnTo>
                  <a:pt x="359831" y="24784"/>
                </a:lnTo>
                <a:lnTo>
                  <a:pt x="427704" y="24784"/>
                </a:lnTo>
                <a:lnTo>
                  <a:pt x="427704" y="3298"/>
                </a:lnTo>
                <a:close/>
              </a:path>
              <a:path w="1567180" h="135890">
                <a:moveTo>
                  <a:pt x="514047" y="3298"/>
                </a:moveTo>
                <a:lnTo>
                  <a:pt x="472980" y="3298"/>
                </a:lnTo>
                <a:lnTo>
                  <a:pt x="472980" y="132111"/>
                </a:lnTo>
                <a:lnTo>
                  <a:pt x="496874" y="132111"/>
                </a:lnTo>
                <a:lnTo>
                  <a:pt x="496874" y="84290"/>
                </a:lnTo>
                <a:lnTo>
                  <a:pt x="545393" y="84290"/>
                </a:lnTo>
                <a:lnTo>
                  <a:pt x="542894" y="79714"/>
                </a:lnTo>
                <a:lnTo>
                  <a:pt x="549935" y="76729"/>
                </a:lnTo>
                <a:lnTo>
                  <a:pt x="558299" y="70436"/>
                </a:lnTo>
                <a:lnTo>
                  <a:pt x="562314" y="64406"/>
                </a:lnTo>
                <a:lnTo>
                  <a:pt x="496874" y="64406"/>
                </a:lnTo>
                <a:lnTo>
                  <a:pt x="496874" y="24072"/>
                </a:lnTo>
                <a:lnTo>
                  <a:pt x="563347" y="24072"/>
                </a:lnTo>
                <a:lnTo>
                  <a:pt x="559622" y="18210"/>
                </a:lnTo>
                <a:lnTo>
                  <a:pt x="554025" y="12596"/>
                </a:lnTo>
                <a:lnTo>
                  <a:pt x="545421" y="7321"/>
                </a:lnTo>
                <a:lnTo>
                  <a:pt x="536231" y="4594"/>
                </a:lnTo>
                <a:lnTo>
                  <a:pt x="525943" y="3543"/>
                </a:lnTo>
                <a:lnTo>
                  <a:pt x="514047" y="3298"/>
                </a:lnTo>
                <a:close/>
              </a:path>
              <a:path w="1567180" h="135890">
                <a:moveTo>
                  <a:pt x="545393" y="84290"/>
                </a:moveTo>
                <a:lnTo>
                  <a:pt x="518444" y="84290"/>
                </a:lnTo>
                <a:lnTo>
                  <a:pt x="543972" y="132111"/>
                </a:lnTo>
                <a:lnTo>
                  <a:pt x="571511" y="132111"/>
                </a:lnTo>
                <a:lnTo>
                  <a:pt x="545393" y="84290"/>
                </a:lnTo>
                <a:close/>
              </a:path>
              <a:path w="1567180" h="135890">
                <a:moveTo>
                  <a:pt x="563347" y="24072"/>
                </a:moveTo>
                <a:lnTo>
                  <a:pt x="508036" y="24072"/>
                </a:lnTo>
                <a:lnTo>
                  <a:pt x="517310" y="24140"/>
                </a:lnTo>
                <a:lnTo>
                  <a:pt x="524220" y="24479"/>
                </a:lnTo>
                <a:lnTo>
                  <a:pt x="543749" y="44312"/>
                </a:lnTo>
                <a:lnTo>
                  <a:pt x="541002" y="55155"/>
                </a:lnTo>
                <a:lnTo>
                  <a:pt x="534462" y="61077"/>
                </a:lnTo>
                <a:lnTo>
                  <a:pt x="526929" y="63508"/>
                </a:lnTo>
                <a:lnTo>
                  <a:pt x="521156" y="64050"/>
                </a:lnTo>
                <a:lnTo>
                  <a:pt x="516612" y="64228"/>
                </a:lnTo>
                <a:lnTo>
                  <a:pt x="513513" y="64406"/>
                </a:lnTo>
                <a:lnTo>
                  <a:pt x="562314" y="64406"/>
                </a:lnTo>
                <a:lnTo>
                  <a:pt x="565293" y="59932"/>
                </a:lnTo>
                <a:lnTo>
                  <a:pt x="568223" y="44312"/>
                </a:lnTo>
                <a:lnTo>
                  <a:pt x="567131" y="33969"/>
                </a:lnTo>
                <a:lnTo>
                  <a:pt x="564124" y="25296"/>
                </a:lnTo>
                <a:lnTo>
                  <a:pt x="563347" y="24072"/>
                </a:lnTo>
                <a:close/>
              </a:path>
              <a:path w="1567180" h="135890">
                <a:moveTo>
                  <a:pt x="635017" y="3298"/>
                </a:moveTo>
                <a:lnTo>
                  <a:pt x="613321" y="3298"/>
                </a:lnTo>
                <a:lnTo>
                  <a:pt x="613321" y="132111"/>
                </a:lnTo>
                <a:lnTo>
                  <a:pt x="636849" y="132111"/>
                </a:lnTo>
                <a:lnTo>
                  <a:pt x="635373" y="41768"/>
                </a:lnTo>
                <a:lnTo>
                  <a:pt x="659085" y="41768"/>
                </a:lnTo>
                <a:lnTo>
                  <a:pt x="635017" y="3298"/>
                </a:lnTo>
                <a:close/>
              </a:path>
              <a:path w="1567180" h="135890">
                <a:moveTo>
                  <a:pt x="659085" y="41768"/>
                </a:moveTo>
                <a:lnTo>
                  <a:pt x="635373" y="41768"/>
                </a:lnTo>
                <a:lnTo>
                  <a:pt x="691779" y="132111"/>
                </a:lnTo>
                <a:lnTo>
                  <a:pt x="712774" y="132111"/>
                </a:lnTo>
                <a:lnTo>
                  <a:pt x="712774" y="94311"/>
                </a:lnTo>
                <a:lnTo>
                  <a:pt x="691957" y="94311"/>
                </a:lnTo>
                <a:lnTo>
                  <a:pt x="659085" y="41768"/>
                </a:lnTo>
                <a:close/>
              </a:path>
              <a:path w="1567180" h="135890">
                <a:moveTo>
                  <a:pt x="712774" y="3298"/>
                </a:moveTo>
                <a:lnTo>
                  <a:pt x="689057" y="3298"/>
                </a:lnTo>
                <a:lnTo>
                  <a:pt x="691957" y="94311"/>
                </a:lnTo>
                <a:lnTo>
                  <a:pt x="712774" y="94311"/>
                </a:lnTo>
                <a:lnTo>
                  <a:pt x="712774" y="3298"/>
                </a:lnTo>
                <a:close/>
              </a:path>
              <a:path w="1567180" h="135890">
                <a:moveTo>
                  <a:pt x="814226" y="3298"/>
                </a:moveTo>
                <a:lnTo>
                  <a:pt x="786876" y="3298"/>
                </a:lnTo>
                <a:lnTo>
                  <a:pt x="743411" y="132111"/>
                </a:lnTo>
                <a:lnTo>
                  <a:pt x="769159" y="132111"/>
                </a:lnTo>
                <a:lnTo>
                  <a:pt x="776646" y="106897"/>
                </a:lnTo>
                <a:lnTo>
                  <a:pt x="849579" y="106897"/>
                </a:lnTo>
                <a:lnTo>
                  <a:pt x="842425" y="85934"/>
                </a:lnTo>
                <a:lnTo>
                  <a:pt x="783044" y="85934"/>
                </a:lnTo>
                <a:lnTo>
                  <a:pt x="800886" y="26606"/>
                </a:lnTo>
                <a:lnTo>
                  <a:pt x="822180" y="26606"/>
                </a:lnTo>
                <a:lnTo>
                  <a:pt x="814226" y="3298"/>
                </a:lnTo>
                <a:close/>
              </a:path>
              <a:path w="1567180" h="135890">
                <a:moveTo>
                  <a:pt x="849579" y="106897"/>
                </a:moveTo>
                <a:lnTo>
                  <a:pt x="824990" y="106897"/>
                </a:lnTo>
                <a:lnTo>
                  <a:pt x="832456" y="132111"/>
                </a:lnTo>
                <a:lnTo>
                  <a:pt x="858183" y="132111"/>
                </a:lnTo>
                <a:lnTo>
                  <a:pt x="849579" y="106897"/>
                </a:lnTo>
                <a:close/>
              </a:path>
              <a:path w="1567180" h="135890">
                <a:moveTo>
                  <a:pt x="822180" y="26606"/>
                </a:moveTo>
                <a:lnTo>
                  <a:pt x="800886" y="26606"/>
                </a:lnTo>
                <a:lnTo>
                  <a:pt x="818592" y="85934"/>
                </a:lnTo>
                <a:lnTo>
                  <a:pt x="842425" y="85934"/>
                </a:lnTo>
                <a:lnTo>
                  <a:pt x="822180" y="26606"/>
                </a:lnTo>
                <a:close/>
              </a:path>
              <a:path w="1567180" h="135890">
                <a:moveTo>
                  <a:pt x="922841" y="25140"/>
                </a:moveTo>
                <a:lnTo>
                  <a:pt x="898768" y="25140"/>
                </a:lnTo>
                <a:lnTo>
                  <a:pt x="898768" y="132111"/>
                </a:lnTo>
                <a:lnTo>
                  <a:pt x="922841" y="132111"/>
                </a:lnTo>
                <a:lnTo>
                  <a:pt x="922841" y="25140"/>
                </a:lnTo>
                <a:close/>
              </a:path>
              <a:path w="1567180" h="135890">
                <a:moveTo>
                  <a:pt x="958421" y="3298"/>
                </a:moveTo>
                <a:lnTo>
                  <a:pt x="863900" y="3298"/>
                </a:lnTo>
                <a:lnTo>
                  <a:pt x="863900" y="25140"/>
                </a:lnTo>
                <a:lnTo>
                  <a:pt x="958421" y="25140"/>
                </a:lnTo>
                <a:lnTo>
                  <a:pt x="958421" y="3298"/>
                </a:lnTo>
                <a:close/>
              </a:path>
              <a:path w="1567180" h="135890">
                <a:moveTo>
                  <a:pt x="1015162" y="3298"/>
                </a:moveTo>
                <a:lnTo>
                  <a:pt x="991456" y="3298"/>
                </a:lnTo>
                <a:lnTo>
                  <a:pt x="991456" y="132111"/>
                </a:lnTo>
                <a:lnTo>
                  <a:pt x="1015162" y="132111"/>
                </a:lnTo>
                <a:lnTo>
                  <a:pt x="1015162" y="3298"/>
                </a:lnTo>
                <a:close/>
              </a:path>
              <a:path w="1567180" h="135890">
                <a:moveTo>
                  <a:pt x="1115348" y="0"/>
                </a:moveTo>
                <a:lnTo>
                  <a:pt x="1090821" y="5059"/>
                </a:lnTo>
                <a:lnTo>
                  <a:pt x="1071214" y="19149"/>
                </a:lnTo>
                <a:lnTo>
                  <a:pt x="1058214" y="40635"/>
                </a:lnTo>
                <a:lnTo>
                  <a:pt x="1053507" y="67882"/>
                </a:lnTo>
                <a:lnTo>
                  <a:pt x="1054387" y="80123"/>
                </a:lnTo>
                <a:lnTo>
                  <a:pt x="1070648" y="115692"/>
                </a:lnTo>
                <a:lnTo>
                  <a:pt x="1114992" y="135367"/>
                </a:lnTo>
                <a:lnTo>
                  <a:pt x="1141371" y="129979"/>
                </a:lnTo>
                <a:lnTo>
                  <a:pt x="1160799" y="115361"/>
                </a:lnTo>
                <a:lnTo>
                  <a:pt x="1162054" y="113116"/>
                </a:lnTo>
                <a:lnTo>
                  <a:pt x="1115735" y="113116"/>
                </a:lnTo>
                <a:lnTo>
                  <a:pt x="1100863" y="109958"/>
                </a:lnTo>
                <a:lnTo>
                  <a:pt x="1088990" y="100833"/>
                </a:lnTo>
                <a:lnTo>
                  <a:pt x="1081126" y="86263"/>
                </a:lnTo>
                <a:lnTo>
                  <a:pt x="1078281" y="66772"/>
                </a:lnTo>
                <a:lnTo>
                  <a:pt x="1080941" y="48471"/>
                </a:lnTo>
                <a:lnTo>
                  <a:pt x="1088448" y="34362"/>
                </a:lnTo>
                <a:lnTo>
                  <a:pt x="1100094" y="25284"/>
                </a:lnTo>
                <a:lnTo>
                  <a:pt x="1115170" y="22072"/>
                </a:lnTo>
                <a:lnTo>
                  <a:pt x="1161291" y="22072"/>
                </a:lnTo>
                <a:lnTo>
                  <a:pt x="1158240" y="17356"/>
                </a:lnTo>
                <a:lnTo>
                  <a:pt x="1138493" y="4393"/>
                </a:lnTo>
                <a:lnTo>
                  <a:pt x="1115348" y="0"/>
                </a:lnTo>
                <a:close/>
              </a:path>
              <a:path w="1567180" h="135890">
                <a:moveTo>
                  <a:pt x="1161291" y="22072"/>
                </a:moveTo>
                <a:lnTo>
                  <a:pt x="1115170" y="22072"/>
                </a:lnTo>
                <a:lnTo>
                  <a:pt x="1131859" y="26086"/>
                </a:lnTo>
                <a:lnTo>
                  <a:pt x="1143787" y="36805"/>
                </a:lnTo>
                <a:lnTo>
                  <a:pt x="1150854" y="52243"/>
                </a:lnTo>
                <a:lnTo>
                  <a:pt x="1152959" y="70416"/>
                </a:lnTo>
                <a:lnTo>
                  <a:pt x="1149175" y="90186"/>
                </a:lnTo>
                <a:lnTo>
                  <a:pt x="1140166" y="103409"/>
                </a:lnTo>
                <a:lnTo>
                  <a:pt x="1128248" y="110810"/>
                </a:lnTo>
                <a:lnTo>
                  <a:pt x="1115735" y="113116"/>
                </a:lnTo>
                <a:lnTo>
                  <a:pt x="1162054" y="113116"/>
                </a:lnTo>
                <a:lnTo>
                  <a:pt x="1172833" y="93830"/>
                </a:lnTo>
                <a:lnTo>
                  <a:pt x="1177032" y="67704"/>
                </a:lnTo>
                <a:lnTo>
                  <a:pt x="1171963" y="38568"/>
                </a:lnTo>
                <a:lnTo>
                  <a:pt x="1161291" y="22072"/>
                </a:lnTo>
                <a:close/>
              </a:path>
              <a:path w="1567180" h="135890">
                <a:moveTo>
                  <a:pt x="1236674" y="3298"/>
                </a:moveTo>
                <a:lnTo>
                  <a:pt x="1215010" y="3298"/>
                </a:lnTo>
                <a:lnTo>
                  <a:pt x="1215010" y="132111"/>
                </a:lnTo>
                <a:lnTo>
                  <a:pt x="1238506" y="132111"/>
                </a:lnTo>
                <a:lnTo>
                  <a:pt x="1237072" y="41768"/>
                </a:lnTo>
                <a:lnTo>
                  <a:pt x="1260760" y="41768"/>
                </a:lnTo>
                <a:lnTo>
                  <a:pt x="1236674" y="3298"/>
                </a:lnTo>
                <a:close/>
              </a:path>
              <a:path w="1567180" h="135890">
                <a:moveTo>
                  <a:pt x="1260760" y="41768"/>
                </a:moveTo>
                <a:lnTo>
                  <a:pt x="1237072" y="41768"/>
                </a:lnTo>
                <a:lnTo>
                  <a:pt x="1293478" y="132111"/>
                </a:lnTo>
                <a:lnTo>
                  <a:pt x="1314431" y="132111"/>
                </a:lnTo>
                <a:lnTo>
                  <a:pt x="1314431" y="94311"/>
                </a:lnTo>
                <a:lnTo>
                  <a:pt x="1293656" y="94311"/>
                </a:lnTo>
                <a:lnTo>
                  <a:pt x="1260760" y="41768"/>
                </a:lnTo>
                <a:close/>
              </a:path>
              <a:path w="1567180" h="135890">
                <a:moveTo>
                  <a:pt x="1314431" y="3298"/>
                </a:moveTo>
                <a:lnTo>
                  <a:pt x="1290725" y="3298"/>
                </a:lnTo>
                <a:lnTo>
                  <a:pt x="1293656" y="94311"/>
                </a:lnTo>
                <a:lnTo>
                  <a:pt x="1314431" y="94311"/>
                </a:lnTo>
                <a:lnTo>
                  <a:pt x="1314431" y="3298"/>
                </a:lnTo>
                <a:close/>
              </a:path>
              <a:path w="1567180" h="135890">
                <a:moveTo>
                  <a:pt x="1415883" y="3298"/>
                </a:moveTo>
                <a:lnTo>
                  <a:pt x="1388533" y="3298"/>
                </a:lnTo>
                <a:lnTo>
                  <a:pt x="1345110" y="132111"/>
                </a:lnTo>
                <a:lnTo>
                  <a:pt x="1370816" y="132111"/>
                </a:lnTo>
                <a:lnTo>
                  <a:pt x="1378293" y="106897"/>
                </a:lnTo>
                <a:lnTo>
                  <a:pt x="1451261" y="106897"/>
                </a:lnTo>
                <a:lnTo>
                  <a:pt x="1444102" y="85934"/>
                </a:lnTo>
                <a:lnTo>
                  <a:pt x="1384701" y="85934"/>
                </a:lnTo>
                <a:lnTo>
                  <a:pt x="1402575" y="26606"/>
                </a:lnTo>
                <a:lnTo>
                  <a:pt x="1423843" y="26606"/>
                </a:lnTo>
                <a:lnTo>
                  <a:pt x="1415883" y="3298"/>
                </a:lnTo>
                <a:close/>
              </a:path>
              <a:path w="1567180" h="135890">
                <a:moveTo>
                  <a:pt x="1451261" y="106897"/>
                </a:moveTo>
                <a:lnTo>
                  <a:pt x="1426647" y="106897"/>
                </a:lnTo>
                <a:lnTo>
                  <a:pt x="1434155" y="132111"/>
                </a:lnTo>
                <a:lnTo>
                  <a:pt x="1459871" y="132111"/>
                </a:lnTo>
                <a:lnTo>
                  <a:pt x="1451261" y="106897"/>
                </a:lnTo>
                <a:close/>
              </a:path>
              <a:path w="1567180" h="135890">
                <a:moveTo>
                  <a:pt x="1423843" y="26606"/>
                </a:moveTo>
                <a:lnTo>
                  <a:pt x="1402575" y="26606"/>
                </a:lnTo>
                <a:lnTo>
                  <a:pt x="1420281" y="85934"/>
                </a:lnTo>
                <a:lnTo>
                  <a:pt x="1444102" y="85934"/>
                </a:lnTo>
                <a:lnTo>
                  <a:pt x="1423843" y="26606"/>
                </a:lnTo>
                <a:close/>
              </a:path>
              <a:path w="1567180" h="135890">
                <a:moveTo>
                  <a:pt x="1515514" y="3298"/>
                </a:moveTo>
                <a:lnTo>
                  <a:pt x="1491263" y="3298"/>
                </a:lnTo>
                <a:lnTo>
                  <a:pt x="1491263" y="132111"/>
                </a:lnTo>
                <a:lnTo>
                  <a:pt x="1566622" y="132111"/>
                </a:lnTo>
                <a:lnTo>
                  <a:pt x="1566622" y="110227"/>
                </a:lnTo>
                <a:lnTo>
                  <a:pt x="1515514" y="110227"/>
                </a:lnTo>
                <a:lnTo>
                  <a:pt x="1515514" y="3298"/>
                </a:lnTo>
                <a:close/>
              </a:path>
            </a:pathLst>
          </a:custGeom>
          <a:solidFill>
            <a:srgbClr val="010202"/>
          </a:solidFill>
        </p:spPr>
        <p:txBody>
          <a:bodyPr wrap="square" lIns="0" tIns="0" rIns="0" bIns="0" rtlCol="0"/>
          <a:lstStyle/>
          <a:p>
            <a:endParaRPr/>
          </a:p>
        </p:txBody>
      </p:sp>
      <p:sp>
        <p:nvSpPr>
          <p:cNvPr id="8" name="object 8"/>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E84610"/>
            </a:solidFill>
          </a:ln>
        </p:spPr>
        <p:txBody>
          <a:bodyPr wrap="square" lIns="0" tIns="0" rIns="0" bIns="0" rtlCol="0"/>
          <a:lstStyle/>
          <a:p>
            <a:endParaRPr/>
          </a:p>
        </p:txBody>
      </p:sp>
      <p:sp>
        <p:nvSpPr>
          <p:cNvPr id="9" name="object 9"/>
          <p:cNvSpPr/>
          <p:nvPr/>
        </p:nvSpPr>
        <p:spPr>
          <a:xfrm>
            <a:off x="0" y="9148736"/>
            <a:ext cx="2160905" cy="2160270"/>
          </a:xfrm>
          <a:custGeom>
            <a:avLst/>
            <a:gdLst/>
            <a:ahLst/>
            <a:cxnLst/>
            <a:rect l="l" t="t" r="r" b="b"/>
            <a:pathLst>
              <a:path w="2160905" h="2160270">
                <a:moveTo>
                  <a:pt x="1005" y="0"/>
                </a:moveTo>
                <a:lnTo>
                  <a:pt x="0" y="1005"/>
                </a:lnTo>
                <a:lnTo>
                  <a:pt x="0" y="2159819"/>
                </a:lnTo>
                <a:lnTo>
                  <a:pt x="2160834" y="2159819"/>
                </a:lnTo>
                <a:lnTo>
                  <a:pt x="1005" y="0"/>
                </a:lnTo>
                <a:close/>
              </a:path>
            </a:pathLst>
          </a:custGeom>
          <a:solidFill>
            <a:srgbClr val="E84610"/>
          </a:solidFill>
        </p:spPr>
        <p:txBody>
          <a:bodyPr wrap="square" lIns="0" tIns="0" rIns="0" bIns="0" rtlCol="0"/>
          <a:lstStyle/>
          <a:p>
            <a:endParaRPr/>
          </a:p>
        </p:txBody>
      </p:sp>
      <p:sp>
        <p:nvSpPr>
          <p:cNvPr id="10" name="object 10"/>
          <p:cNvSpPr/>
          <p:nvPr/>
        </p:nvSpPr>
        <p:spPr>
          <a:xfrm>
            <a:off x="2439883" y="3215958"/>
            <a:ext cx="5690235" cy="654685"/>
          </a:xfrm>
          <a:custGeom>
            <a:avLst/>
            <a:gdLst/>
            <a:ahLst/>
            <a:cxnLst/>
            <a:rect l="l" t="t" r="r" b="b"/>
            <a:pathLst>
              <a:path w="5690234" h="654685">
                <a:moveTo>
                  <a:pt x="161838" y="436258"/>
                </a:moveTo>
                <a:lnTo>
                  <a:pt x="0" y="436258"/>
                </a:lnTo>
                <a:lnTo>
                  <a:pt x="4588" y="485783"/>
                </a:lnTo>
                <a:lnTo>
                  <a:pt x="18072" y="529340"/>
                </a:lnTo>
                <a:lnTo>
                  <a:pt x="40028" y="566733"/>
                </a:lnTo>
                <a:lnTo>
                  <a:pt x="70034" y="597767"/>
                </a:lnTo>
                <a:lnTo>
                  <a:pt x="107668" y="622245"/>
                </a:lnTo>
                <a:lnTo>
                  <a:pt x="152506" y="639972"/>
                </a:lnTo>
                <a:lnTo>
                  <a:pt x="204127" y="650751"/>
                </a:lnTo>
                <a:lnTo>
                  <a:pt x="262107" y="654388"/>
                </a:lnTo>
                <a:lnTo>
                  <a:pt x="317802" y="650786"/>
                </a:lnTo>
                <a:lnTo>
                  <a:pt x="367777" y="640246"/>
                </a:lnTo>
                <a:lnTo>
                  <a:pt x="411506" y="623172"/>
                </a:lnTo>
                <a:lnTo>
                  <a:pt x="448462" y="599966"/>
                </a:lnTo>
                <a:lnTo>
                  <a:pt x="478121" y="571028"/>
                </a:lnTo>
                <a:lnTo>
                  <a:pt x="499957" y="536761"/>
                </a:lnTo>
                <a:lnTo>
                  <a:pt x="501249" y="533009"/>
                </a:lnTo>
                <a:lnTo>
                  <a:pt x="265625" y="533009"/>
                </a:lnTo>
                <a:lnTo>
                  <a:pt x="220094" y="526921"/>
                </a:lnTo>
                <a:lnTo>
                  <a:pt x="187674" y="508712"/>
                </a:lnTo>
                <a:lnTo>
                  <a:pt x="168283" y="478463"/>
                </a:lnTo>
                <a:lnTo>
                  <a:pt x="161838" y="436258"/>
                </a:lnTo>
                <a:close/>
              </a:path>
              <a:path w="5690234" h="654685">
                <a:moveTo>
                  <a:pt x="928442" y="14072"/>
                </a:moveTo>
                <a:lnTo>
                  <a:pt x="728794" y="14072"/>
                </a:lnTo>
                <a:lnTo>
                  <a:pt x="515052" y="640315"/>
                </a:lnTo>
                <a:lnTo>
                  <a:pt x="675131" y="640315"/>
                </a:lnTo>
                <a:lnTo>
                  <a:pt x="715590" y="507502"/>
                </a:lnTo>
                <a:lnTo>
                  <a:pt x="1096846" y="507502"/>
                </a:lnTo>
                <a:lnTo>
                  <a:pt x="1054220" y="382606"/>
                </a:lnTo>
                <a:lnTo>
                  <a:pt x="753411" y="382606"/>
                </a:lnTo>
                <a:lnTo>
                  <a:pt x="765818" y="340064"/>
                </a:lnTo>
                <a:lnTo>
                  <a:pt x="778799" y="295248"/>
                </a:lnTo>
                <a:lnTo>
                  <a:pt x="791577" y="249687"/>
                </a:lnTo>
                <a:lnTo>
                  <a:pt x="803975" y="203915"/>
                </a:lnTo>
                <a:lnTo>
                  <a:pt x="815909" y="158143"/>
                </a:lnTo>
                <a:lnTo>
                  <a:pt x="827294" y="112582"/>
                </a:lnTo>
                <a:lnTo>
                  <a:pt x="962063" y="112582"/>
                </a:lnTo>
                <a:lnTo>
                  <a:pt x="928442" y="14072"/>
                </a:lnTo>
                <a:close/>
              </a:path>
              <a:path w="5690234" h="654685">
                <a:moveTo>
                  <a:pt x="1096846" y="507502"/>
                </a:moveTo>
                <a:lnTo>
                  <a:pt x="942515" y="507502"/>
                </a:lnTo>
                <a:lnTo>
                  <a:pt x="982095" y="640315"/>
                </a:lnTo>
                <a:lnTo>
                  <a:pt x="1142174" y="640315"/>
                </a:lnTo>
                <a:lnTo>
                  <a:pt x="1096846" y="507502"/>
                </a:lnTo>
                <a:close/>
              </a:path>
              <a:path w="5690234" h="654685">
                <a:moveTo>
                  <a:pt x="255950" y="0"/>
                </a:moveTo>
                <a:lnTo>
                  <a:pt x="202223" y="3511"/>
                </a:lnTo>
                <a:lnTo>
                  <a:pt x="154155" y="13743"/>
                </a:lnTo>
                <a:lnTo>
                  <a:pt x="112210" y="30241"/>
                </a:lnTo>
                <a:lnTo>
                  <a:pt x="76851" y="52553"/>
                </a:lnTo>
                <a:lnTo>
                  <a:pt x="48542" y="80224"/>
                </a:lnTo>
                <a:lnTo>
                  <a:pt x="27747" y="112802"/>
                </a:lnTo>
                <a:lnTo>
                  <a:pt x="14930" y="149833"/>
                </a:lnTo>
                <a:lnTo>
                  <a:pt x="10554" y="190863"/>
                </a:lnTo>
                <a:lnTo>
                  <a:pt x="16896" y="242810"/>
                </a:lnTo>
                <a:lnTo>
                  <a:pt x="34792" y="283772"/>
                </a:lnTo>
                <a:lnTo>
                  <a:pt x="62550" y="315580"/>
                </a:lnTo>
                <a:lnTo>
                  <a:pt x="98479" y="340064"/>
                </a:lnTo>
                <a:lnTo>
                  <a:pt x="140885" y="359055"/>
                </a:lnTo>
                <a:lnTo>
                  <a:pt x="188075" y="374385"/>
                </a:lnTo>
                <a:lnTo>
                  <a:pt x="292300" y="402849"/>
                </a:lnTo>
                <a:lnTo>
                  <a:pt x="329503" y="417898"/>
                </a:lnTo>
                <a:lnTo>
                  <a:pt x="351038" y="437729"/>
                </a:lnTo>
                <a:lnTo>
                  <a:pt x="357978" y="467043"/>
                </a:lnTo>
                <a:lnTo>
                  <a:pt x="351588" y="494419"/>
                </a:lnTo>
                <a:lnTo>
                  <a:pt x="333241" y="515198"/>
                </a:lnTo>
                <a:lnTo>
                  <a:pt x="304174" y="528392"/>
                </a:lnTo>
                <a:lnTo>
                  <a:pt x="265625" y="533009"/>
                </a:lnTo>
                <a:lnTo>
                  <a:pt x="501249" y="533009"/>
                </a:lnTo>
                <a:lnTo>
                  <a:pt x="513445" y="497568"/>
                </a:lnTo>
                <a:lnTo>
                  <a:pt x="518057" y="453850"/>
                </a:lnTo>
                <a:lnTo>
                  <a:pt x="511859" y="401156"/>
                </a:lnTo>
                <a:lnTo>
                  <a:pt x="494322" y="359494"/>
                </a:lnTo>
                <a:lnTo>
                  <a:pt x="467030" y="327078"/>
                </a:lnTo>
                <a:lnTo>
                  <a:pt x="431568" y="302125"/>
                </a:lnTo>
                <a:lnTo>
                  <a:pt x="389522" y="282849"/>
                </a:lnTo>
                <a:lnTo>
                  <a:pt x="342474" y="267466"/>
                </a:lnTo>
                <a:lnTo>
                  <a:pt x="292012" y="254191"/>
                </a:lnTo>
                <a:lnTo>
                  <a:pt x="233906" y="238263"/>
                </a:lnTo>
                <a:lnTo>
                  <a:pt x="195261" y="222417"/>
                </a:lnTo>
                <a:lnTo>
                  <a:pt x="173766" y="203108"/>
                </a:lnTo>
                <a:lnTo>
                  <a:pt x="167115" y="176790"/>
                </a:lnTo>
                <a:lnTo>
                  <a:pt x="172983" y="152740"/>
                </a:lnTo>
                <a:lnTo>
                  <a:pt x="189653" y="134132"/>
                </a:lnTo>
                <a:lnTo>
                  <a:pt x="215724" y="122120"/>
                </a:lnTo>
                <a:lnTo>
                  <a:pt x="249793" y="117860"/>
                </a:lnTo>
                <a:lnTo>
                  <a:pt x="485646" y="117860"/>
                </a:lnTo>
                <a:lnTo>
                  <a:pt x="485142" y="116142"/>
                </a:lnTo>
                <a:lnTo>
                  <a:pt x="465213" y="80955"/>
                </a:lnTo>
                <a:lnTo>
                  <a:pt x="437688" y="52003"/>
                </a:lnTo>
                <a:lnTo>
                  <a:pt x="402782" y="29360"/>
                </a:lnTo>
                <a:lnTo>
                  <a:pt x="360713" y="13097"/>
                </a:lnTo>
                <a:lnTo>
                  <a:pt x="311697" y="3286"/>
                </a:lnTo>
                <a:lnTo>
                  <a:pt x="255950" y="0"/>
                </a:lnTo>
                <a:close/>
              </a:path>
              <a:path w="5690234" h="654685">
                <a:moveTo>
                  <a:pt x="962063" y="112582"/>
                </a:moveTo>
                <a:lnTo>
                  <a:pt x="829053" y="112582"/>
                </a:lnTo>
                <a:lnTo>
                  <a:pt x="840537" y="158143"/>
                </a:lnTo>
                <a:lnTo>
                  <a:pt x="852740" y="203915"/>
                </a:lnTo>
                <a:lnTo>
                  <a:pt x="865534" y="249687"/>
                </a:lnTo>
                <a:lnTo>
                  <a:pt x="878790" y="295248"/>
                </a:lnTo>
                <a:lnTo>
                  <a:pt x="892381" y="340387"/>
                </a:lnTo>
                <a:lnTo>
                  <a:pt x="905574" y="382606"/>
                </a:lnTo>
                <a:lnTo>
                  <a:pt x="1054220" y="382606"/>
                </a:lnTo>
                <a:lnTo>
                  <a:pt x="962063" y="112582"/>
                </a:lnTo>
                <a:close/>
              </a:path>
              <a:path w="5690234" h="654685">
                <a:moveTo>
                  <a:pt x="485646" y="117860"/>
                </a:moveTo>
                <a:lnTo>
                  <a:pt x="249793" y="117860"/>
                </a:lnTo>
                <a:lnTo>
                  <a:pt x="289964" y="123673"/>
                </a:lnTo>
                <a:lnTo>
                  <a:pt x="319168" y="140618"/>
                </a:lnTo>
                <a:lnTo>
                  <a:pt x="336993" y="167953"/>
                </a:lnTo>
                <a:lnTo>
                  <a:pt x="343026" y="204936"/>
                </a:lnTo>
                <a:lnTo>
                  <a:pt x="501345" y="204936"/>
                </a:lnTo>
                <a:lnTo>
                  <a:pt x="497259" y="157493"/>
                </a:lnTo>
                <a:lnTo>
                  <a:pt x="485646" y="117860"/>
                </a:lnTo>
                <a:close/>
              </a:path>
              <a:path w="5690234" h="654685">
                <a:moveTo>
                  <a:pt x="1613270" y="14072"/>
                </a:moveTo>
                <a:lnTo>
                  <a:pt x="1182288" y="14072"/>
                </a:lnTo>
                <a:lnTo>
                  <a:pt x="1182288" y="640315"/>
                </a:lnTo>
                <a:lnTo>
                  <a:pt x="1334451" y="640315"/>
                </a:lnTo>
                <a:lnTo>
                  <a:pt x="1334451" y="417788"/>
                </a:lnTo>
                <a:lnTo>
                  <a:pt x="1593040" y="417788"/>
                </a:lnTo>
                <a:lnTo>
                  <a:pt x="1593040" y="288493"/>
                </a:lnTo>
                <a:lnTo>
                  <a:pt x="1334451" y="288493"/>
                </a:lnTo>
                <a:lnTo>
                  <a:pt x="1334451" y="144246"/>
                </a:lnTo>
                <a:lnTo>
                  <a:pt x="1613270" y="144246"/>
                </a:lnTo>
                <a:lnTo>
                  <a:pt x="1613270" y="14072"/>
                </a:lnTo>
                <a:close/>
              </a:path>
              <a:path w="5690234" h="654685">
                <a:moveTo>
                  <a:pt x="2116092" y="14072"/>
                </a:moveTo>
                <a:lnTo>
                  <a:pt x="1673676" y="14072"/>
                </a:lnTo>
                <a:lnTo>
                  <a:pt x="1673676" y="640315"/>
                </a:lnTo>
                <a:lnTo>
                  <a:pt x="2123129" y="640315"/>
                </a:lnTo>
                <a:lnTo>
                  <a:pt x="2123129" y="512780"/>
                </a:lnTo>
                <a:lnTo>
                  <a:pt x="1825839" y="512780"/>
                </a:lnTo>
                <a:lnTo>
                  <a:pt x="1825839" y="386124"/>
                </a:lnTo>
                <a:lnTo>
                  <a:pt x="2096742" y="386124"/>
                </a:lnTo>
                <a:lnTo>
                  <a:pt x="2096742" y="260348"/>
                </a:lnTo>
                <a:lnTo>
                  <a:pt x="1825839" y="260348"/>
                </a:lnTo>
                <a:lnTo>
                  <a:pt x="1825839" y="141608"/>
                </a:lnTo>
                <a:lnTo>
                  <a:pt x="2116092" y="141608"/>
                </a:lnTo>
                <a:lnTo>
                  <a:pt x="2116092" y="14072"/>
                </a:lnTo>
                <a:close/>
              </a:path>
              <a:path w="5690234" h="654685">
                <a:moveTo>
                  <a:pt x="2467736" y="0"/>
                </a:moveTo>
                <a:lnTo>
                  <a:pt x="2418442" y="3062"/>
                </a:lnTo>
                <a:lnTo>
                  <a:pt x="2372883" y="12116"/>
                </a:lnTo>
                <a:lnTo>
                  <a:pt x="2331261" y="26959"/>
                </a:lnTo>
                <a:lnTo>
                  <a:pt x="2293778" y="47388"/>
                </a:lnTo>
                <a:lnTo>
                  <a:pt x="2260638" y="73202"/>
                </a:lnTo>
                <a:lnTo>
                  <a:pt x="2232040" y="104198"/>
                </a:lnTo>
                <a:lnTo>
                  <a:pt x="2208189" y="140174"/>
                </a:lnTo>
                <a:lnTo>
                  <a:pt x="2189287" y="180927"/>
                </a:lnTo>
                <a:lnTo>
                  <a:pt x="2175534" y="226256"/>
                </a:lnTo>
                <a:lnTo>
                  <a:pt x="2167134" y="275959"/>
                </a:lnTo>
                <a:lnTo>
                  <a:pt x="2164290" y="329832"/>
                </a:lnTo>
                <a:lnTo>
                  <a:pt x="2167309" y="387602"/>
                </a:lnTo>
                <a:lnTo>
                  <a:pt x="2176228" y="440493"/>
                </a:lnTo>
                <a:lnTo>
                  <a:pt x="2190721" y="487994"/>
                </a:lnTo>
                <a:lnTo>
                  <a:pt x="2210649" y="530135"/>
                </a:lnTo>
                <a:lnTo>
                  <a:pt x="2235643" y="566433"/>
                </a:lnTo>
                <a:lnTo>
                  <a:pt x="2265551" y="596760"/>
                </a:lnTo>
                <a:lnTo>
                  <a:pt x="2300092" y="620807"/>
                </a:lnTo>
                <a:lnTo>
                  <a:pt x="2339018" y="638310"/>
                </a:lnTo>
                <a:lnTo>
                  <a:pt x="2382082" y="649005"/>
                </a:lnTo>
                <a:lnTo>
                  <a:pt x="2429035" y="652629"/>
                </a:lnTo>
                <a:lnTo>
                  <a:pt x="2483829" y="647613"/>
                </a:lnTo>
                <a:lnTo>
                  <a:pt x="2531614" y="632949"/>
                </a:lnTo>
                <a:lnTo>
                  <a:pt x="2571647" y="609215"/>
                </a:lnTo>
                <a:lnTo>
                  <a:pt x="2603187" y="576987"/>
                </a:lnTo>
                <a:lnTo>
                  <a:pt x="2735120" y="576987"/>
                </a:lnTo>
                <a:lnTo>
                  <a:pt x="2735120" y="536528"/>
                </a:lnTo>
                <a:lnTo>
                  <a:pt x="2466856" y="536528"/>
                </a:lnTo>
                <a:lnTo>
                  <a:pt x="2425391" y="530135"/>
                </a:lnTo>
                <a:lnTo>
                  <a:pt x="2390205" y="511477"/>
                </a:lnTo>
                <a:lnTo>
                  <a:pt x="2361860" y="481336"/>
                </a:lnTo>
                <a:lnTo>
                  <a:pt x="2340917" y="440493"/>
                </a:lnTo>
                <a:lnTo>
                  <a:pt x="2327940" y="389732"/>
                </a:lnTo>
                <a:lnTo>
                  <a:pt x="2323489" y="329832"/>
                </a:lnTo>
                <a:lnTo>
                  <a:pt x="2328005" y="271175"/>
                </a:lnTo>
                <a:lnTo>
                  <a:pt x="2341145" y="221484"/>
                </a:lnTo>
                <a:lnTo>
                  <a:pt x="2362299" y="181518"/>
                </a:lnTo>
                <a:lnTo>
                  <a:pt x="2390856" y="152032"/>
                </a:lnTo>
                <a:lnTo>
                  <a:pt x="2426205" y="133785"/>
                </a:lnTo>
                <a:lnTo>
                  <a:pt x="2467736" y="127535"/>
                </a:lnTo>
                <a:lnTo>
                  <a:pt x="2713718" y="127535"/>
                </a:lnTo>
                <a:lnTo>
                  <a:pt x="2712884" y="125418"/>
                </a:lnTo>
                <a:lnTo>
                  <a:pt x="2688810" y="88900"/>
                </a:lnTo>
                <a:lnTo>
                  <a:pt x="2657500" y="58050"/>
                </a:lnTo>
                <a:lnTo>
                  <a:pt x="2619346" y="33302"/>
                </a:lnTo>
                <a:lnTo>
                  <a:pt x="2574739" y="15089"/>
                </a:lnTo>
                <a:lnTo>
                  <a:pt x="2524072" y="3844"/>
                </a:lnTo>
                <a:lnTo>
                  <a:pt x="2467736" y="0"/>
                </a:lnTo>
                <a:close/>
              </a:path>
              <a:path w="5690234" h="654685">
                <a:moveTo>
                  <a:pt x="2735120" y="576987"/>
                </a:moveTo>
                <a:lnTo>
                  <a:pt x="2604946" y="576987"/>
                </a:lnTo>
                <a:lnTo>
                  <a:pt x="2604946" y="640315"/>
                </a:lnTo>
                <a:lnTo>
                  <a:pt x="2735120" y="640315"/>
                </a:lnTo>
                <a:lnTo>
                  <a:pt x="2735120" y="576987"/>
                </a:lnTo>
                <a:close/>
              </a:path>
              <a:path w="5690234" h="654685">
                <a:moveTo>
                  <a:pt x="2735120" y="288493"/>
                </a:moveTo>
                <a:lnTo>
                  <a:pt x="2458061" y="288493"/>
                </a:lnTo>
                <a:lnTo>
                  <a:pt x="2458061" y="406354"/>
                </a:lnTo>
                <a:lnTo>
                  <a:pt x="2592633" y="406354"/>
                </a:lnTo>
                <a:lnTo>
                  <a:pt x="2583246" y="461573"/>
                </a:lnTo>
                <a:lnTo>
                  <a:pt x="2558440" y="502445"/>
                </a:lnTo>
                <a:lnTo>
                  <a:pt x="2519286" y="527815"/>
                </a:lnTo>
                <a:lnTo>
                  <a:pt x="2466856" y="536528"/>
                </a:lnTo>
                <a:lnTo>
                  <a:pt x="2735120" y="536528"/>
                </a:lnTo>
                <a:lnTo>
                  <a:pt x="2735120" y="288493"/>
                </a:lnTo>
                <a:close/>
              </a:path>
              <a:path w="5690234" h="654685">
                <a:moveTo>
                  <a:pt x="2713718" y="127535"/>
                </a:moveTo>
                <a:lnTo>
                  <a:pt x="2467736" y="127535"/>
                </a:lnTo>
                <a:lnTo>
                  <a:pt x="2508731" y="133334"/>
                </a:lnTo>
                <a:lnTo>
                  <a:pt x="2540409" y="150183"/>
                </a:lnTo>
                <a:lnTo>
                  <a:pt x="2562357" y="177257"/>
                </a:lnTo>
                <a:lnTo>
                  <a:pt x="2574162" y="213731"/>
                </a:lnTo>
                <a:lnTo>
                  <a:pt x="2737759" y="213731"/>
                </a:lnTo>
                <a:lnTo>
                  <a:pt x="2729331" y="167173"/>
                </a:lnTo>
                <a:lnTo>
                  <a:pt x="2713718" y="127535"/>
                </a:lnTo>
                <a:close/>
              </a:path>
              <a:path w="5690234" h="654685">
                <a:moveTo>
                  <a:pt x="2974254" y="14072"/>
                </a:moveTo>
                <a:lnTo>
                  <a:pt x="2822092" y="14072"/>
                </a:lnTo>
                <a:lnTo>
                  <a:pt x="2822092" y="397558"/>
                </a:lnTo>
                <a:lnTo>
                  <a:pt x="2825484" y="449916"/>
                </a:lnTo>
                <a:lnTo>
                  <a:pt x="2835552" y="496657"/>
                </a:lnTo>
                <a:lnTo>
                  <a:pt x="2852127" y="537635"/>
                </a:lnTo>
                <a:lnTo>
                  <a:pt x="2875043" y="572706"/>
                </a:lnTo>
                <a:lnTo>
                  <a:pt x="2904135" y="601726"/>
                </a:lnTo>
                <a:lnTo>
                  <a:pt x="2939235" y="624548"/>
                </a:lnTo>
                <a:lnTo>
                  <a:pt x="2980177" y="641029"/>
                </a:lnTo>
                <a:lnTo>
                  <a:pt x="3026795" y="651024"/>
                </a:lnTo>
                <a:lnTo>
                  <a:pt x="3078921" y="654388"/>
                </a:lnTo>
                <a:lnTo>
                  <a:pt x="3131310" y="651024"/>
                </a:lnTo>
                <a:lnTo>
                  <a:pt x="3178131" y="641029"/>
                </a:lnTo>
                <a:lnTo>
                  <a:pt x="3219227" y="624548"/>
                </a:lnTo>
                <a:lnTo>
                  <a:pt x="3254437" y="601726"/>
                </a:lnTo>
                <a:lnTo>
                  <a:pt x="3283602" y="572706"/>
                </a:lnTo>
                <a:lnTo>
                  <a:pt x="3306563" y="537635"/>
                </a:lnTo>
                <a:lnTo>
                  <a:pt x="3313424" y="520696"/>
                </a:lnTo>
                <a:lnTo>
                  <a:pt x="3078921" y="520696"/>
                </a:lnTo>
                <a:lnTo>
                  <a:pt x="3033995" y="512532"/>
                </a:lnTo>
                <a:lnTo>
                  <a:pt x="3001191" y="488372"/>
                </a:lnTo>
                <a:lnTo>
                  <a:pt x="2981085" y="448710"/>
                </a:lnTo>
                <a:lnTo>
                  <a:pt x="2974254" y="394040"/>
                </a:lnTo>
                <a:lnTo>
                  <a:pt x="2974254" y="14072"/>
                </a:lnTo>
                <a:close/>
              </a:path>
              <a:path w="5690234" h="654685">
                <a:moveTo>
                  <a:pt x="3336631" y="14072"/>
                </a:moveTo>
                <a:lnTo>
                  <a:pt x="3184468" y="14072"/>
                </a:lnTo>
                <a:lnTo>
                  <a:pt x="3184468" y="394040"/>
                </a:lnTo>
                <a:lnTo>
                  <a:pt x="3177624" y="448710"/>
                </a:lnTo>
                <a:lnTo>
                  <a:pt x="3157422" y="488372"/>
                </a:lnTo>
                <a:lnTo>
                  <a:pt x="3124356" y="512532"/>
                </a:lnTo>
                <a:lnTo>
                  <a:pt x="3078921" y="520696"/>
                </a:lnTo>
                <a:lnTo>
                  <a:pt x="3313424" y="520696"/>
                </a:lnTo>
                <a:lnTo>
                  <a:pt x="3323161" y="496657"/>
                </a:lnTo>
                <a:lnTo>
                  <a:pt x="3333237" y="449916"/>
                </a:lnTo>
                <a:lnTo>
                  <a:pt x="3336631" y="397558"/>
                </a:lnTo>
                <a:lnTo>
                  <a:pt x="3336631" y="14072"/>
                </a:lnTo>
                <a:close/>
              </a:path>
              <a:path w="5690234" h="654685">
                <a:moveTo>
                  <a:pt x="3760660" y="14072"/>
                </a:moveTo>
                <a:lnTo>
                  <a:pt x="3561001" y="14072"/>
                </a:lnTo>
                <a:lnTo>
                  <a:pt x="3347269" y="640315"/>
                </a:lnTo>
                <a:lnTo>
                  <a:pt x="3507348" y="640315"/>
                </a:lnTo>
                <a:lnTo>
                  <a:pt x="3547808" y="507502"/>
                </a:lnTo>
                <a:lnTo>
                  <a:pt x="3929064" y="507502"/>
                </a:lnTo>
                <a:lnTo>
                  <a:pt x="3886437" y="382606"/>
                </a:lnTo>
                <a:lnTo>
                  <a:pt x="3585629" y="382606"/>
                </a:lnTo>
                <a:lnTo>
                  <a:pt x="3597942" y="340387"/>
                </a:lnTo>
                <a:lnTo>
                  <a:pt x="3611016" y="295248"/>
                </a:lnTo>
                <a:lnTo>
                  <a:pt x="3623794" y="249687"/>
                </a:lnTo>
                <a:lnTo>
                  <a:pt x="3636192" y="203915"/>
                </a:lnTo>
                <a:lnTo>
                  <a:pt x="3648126" y="158143"/>
                </a:lnTo>
                <a:lnTo>
                  <a:pt x="3659511" y="112582"/>
                </a:lnTo>
                <a:lnTo>
                  <a:pt x="3794281" y="112582"/>
                </a:lnTo>
                <a:lnTo>
                  <a:pt x="3760660" y="14072"/>
                </a:lnTo>
                <a:close/>
              </a:path>
              <a:path w="5690234" h="654685">
                <a:moveTo>
                  <a:pt x="3929064" y="507502"/>
                </a:moveTo>
                <a:lnTo>
                  <a:pt x="3774733" y="507502"/>
                </a:lnTo>
                <a:lnTo>
                  <a:pt x="3814313" y="640315"/>
                </a:lnTo>
                <a:lnTo>
                  <a:pt x="3974392" y="640315"/>
                </a:lnTo>
                <a:lnTo>
                  <a:pt x="3929064" y="507502"/>
                </a:lnTo>
                <a:close/>
              </a:path>
              <a:path w="5690234" h="654685">
                <a:moveTo>
                  <a:pt x="3794281" y="112582"/>
                </a:moveTo>
                <a:lnTo>
                  <a:pt x="3661270" y="112582"/>
                </a:lnTo>
                <a:lnTo>
                  <a:pt x="3672754" y="158143"/>
                </a:lnTo>
                <a:lnTo>
                  <a:pt x="3684955" y="203915"/>
                </a:lnTo>
                <a:lnTo>
                  <a:pt x="3697747" y="249687"/>
                </a:lnTo>
                <a:lnTo>
                  <a:pt x="3711004" y="295248"/>
                </a:lnTo>
                <a:lnTo>
                  <a:pt x="3724598" y="340387"/>
                </a:lnTo>
                <a:lnTo>
                  <a:pt x="3737791" y="382606"/>
                </a:lnTo>
                <a:lnTo>
                  <a:pt x="3886437" y="382606"/>
                </a:lnTo>
                <a:lnTo>
                  <a:pt x="3794281" y="112582"/>
                </a:lnTo>
                <a:close/>
              </a:path>
              <a:path w="5690234" h="654685">
                <a:moveTo>
                  <a:pt x="4268686" y="14072"/>
                </a:moveTo>
                <a:lnTo>
                  <a:pt x="4014495" y="14072"/>
                </a:lnTo>
                <a:lnTo>
                  <a:pt x="4014495" y="640315"/>
                </a:lnTo>
                <a:lnTo>
                  <a:pt x="4166658" y="640315"/>
                </a:lnTo>
                <a:lnTo>
                  <a:pt x="4166658" y="411631"/>
                </a:lnTo>
                <a:lnTo>
                  <a:pt x="4452960" y="411631"/>
                </a:lnTo>
                <a:lnTo>
                  <a:pt x="4437781" y="385904"/>
                </a:lnTo>
                <a:lnTo>
                  <a:pt x="4413730" y="362376"/>
                </a:lnTo>
                <a:lnTo>
                  <a:pt x="4383908" y="347423"/>
                </a:lnTo>
                <a:lnTo>
                  <a:pt x="4383908" y="345664"/>
                </a:lnTo>
                <a:lnTo>
                  <a:pt x="4431967" y="323607"/>
                </a:lnTo>
                <a:lnTo>
                  <a:pt x="4461251" y="296409"/>
                </a:lnTo>
                <a:lnTo>
                  <a:pt x="4166658" y="296409"/>
                </a:lnTo>
                <a:lnTo>
                  <a:pt x="4166658" y="131933"/>
                </a:lnTo>
                <a:lnTo>
                  <a:pt x="4489670" y="131933"/>
                </a:lnTo>
                <a:lnTo>
                  <a:pt x="4481446" y="107605"/>
                </a:lnTo>
                <a:lnTo>
                  <a:pt x="4458834" y="74713"/>
                </a:lnTo>
                <a:lnTo>
                  <a:pt x="4426591" y="48621"/>
                </a:lnTo>
                <a:lnTo>
                  <a:pt x="4384377" y="29622"/>
                </a:lnTo>
                <a:lnTo>
                  <a:pt x="4331855" y="18009"/>
                </a:lnTo>
                <a:lnTo>
                  <a:pt x="4268686" y="14072"/>
                </a:lnTo>
                <a:close/>
              </a:path>
              <a:path w="5690234" h="654685">
                <a:moveTo>
                  <a:pt x="4452960" y="411631"/>
                </a:moveTo>
                <a:lnTo>
                  <a:pt x="4223829" y="411631"/>
                </a:lnTo>
                <a:lnTo>
                  <a:pt x="4262090" y="416207"/>
                </a:lnTo>
                <a:lnTo>
                  <a:pt x="4290455" y="431091"/>
                </a:lnTo>
                <a:lnTo>
                  <a:pt x="4311894" y="458014"/>
                </a:lnTo>
                <a:lnTo>
                  <a:pt x="4329376" y="498707"/>
                </a:lnTo>
                <a:lnTo>
                  <a:pt x="4376871" y="640315"/>
                </a:lnTo>
                <a:lnTo>
                  <a:pt x="4540469" y="640315"/>
                </a:lnTo>
                <a:lnTo>
                  <a:pt x="4479779" y="473200"/>
                </a:lnTo>
                <a:lnTo>
                  <a:pt x="4458862" y="421636"/>
                </a:lnTo>
                <a:lnTo>
                  <a:pt x="4452960" y="411631"/>
                </a:lnTo>
                <a:close/>
              </a:path>
              <a:path w="5690234" h="654685">
                <a:moveTo>
                  <a:pt x="4489670" y="131933"/>
                </a:moveTo>
                <a:lnTo>
                  <a:pt x="4244059" y="131933"/>
                </a:lnTo>
                <a:lnTo>
                  <a:pt x="4288614" y="136647"/>
                </a:lnTo>
                <a:lnTo>
                  <a:pt x="4321460" y="151173"/>
                </a:lnTo>
                <a:lnTo>
                  <a:pt x="4341772" y="176089"/>
                </a:lnTo>
                <a:lnTo>
                  <a:pt x="4348726" y="211972"/>
                </a:lnTo>
                <a:lnTo>
                  <a:pt x="4343229" y="247429"/>
                </a:lnTo>
                <a:lnTo>
                  <a:pt x="4325857" y="273981"/>
                </a:lnTo>
                <a:lnTo>
                  <a:pt x="4295293" y="290637"/>
                </a:lnTo>
                <a:lnTo>
                  <a:pt x="4250216" y="296409"/>
                </a:lnTo>
                <a:lnTo>
                  <a:pt x="4461251" y="296409"/>
                </a:lnTo>
                <a:lnTo>
                  <a:pt x="4468235" y="289923"/>
                </a:lnTo>
                <a:lnTo>
                  <a:pt x="4491145" y="245849"/>
                </a:lnTo>
                <a:lnTo>
                  <a:pt x="4499130" y="192622"/>
                </a:lnTo>
                <a:lnTo>
                  <a:pt x="4494765" y="147006"/>
                </a:lnTo>
                <a:lnTo>
                  <a:pt x="4489670" y="131933"/>
                </a:lnTo>
                <a:close/>
              </a:path>
              <a:path w="5690234" h="654685">
                <a:moveTo>
                  <a:pt x="4810492" y="14072"/>
                </a:moveTo>
                <a:lnTo>
                  <a:pt x="4588844" y="14072"/>
                </a:lnTo>
                <a:lnTo>
                  <a:pt x="4588844" y="640315"/>
                </a:lnTo>
                <a:lnTo>
                  <a:pt x="4810492" y="640315"/>
                </a:lnTo>
                <a:lnTo>
                  <a:pt x="4866648" y="637542"/>
                </a:lnTo>
                <a:lnTo>
                  <a:pt x="4917984" y="629298"/>
                </a:lnTo>
                <a:lnTo>
                  <a:pt x="4964387" y="615693"/>
                </a:lnTo>
                <a:lnTo>
                  <a:pt x="5005746" y="596838"/>
                </a:lnTo>
                <a:lnTo>
                  <a:pt x="5041951" y="572845"/>
                </a:lnTo>
                <a:lnTo>
                  <a:pt x="5072891" y="543824"/>
                </a:lnTo>
                <a:lnTo>
                  <a:pt x="5097601" y="511021"/>
                </a:lnTo>
                <a:lnTo>
                  <a:pt x="4740127" y="511021"/>
                </a:lnTo>
                <a:lnTo>
                  <a:pt x="4740127" y="143367"/>
                </a:lnTo>
                <a:lnTo>
                  <a:pt x="5097601" y="143367"/>
                </a:lnTo>
                <a:lnTo>
                  <a:pt x="5072891" y="110563"/>
                </a:lnTo>
                <a:lnTo>
                  <a:pt x="5041951" y="81542"/>
                </a:lnTo>
                <a:lnTo>
                  <a:pt x="5005746" y="57549"/>
                </a:lnTo>
                <a:lnTo>
                  <a:pt x="4964387" y="38695"/>
                </a:lnTo>
                <a:lnTo>
                  <a:pt x="4917984" y="25090"/>
                </a:lnTo>
                <a:lnTo>
                  <a:pt x="4866648" y="16845"/>
                </a:lnTo>
                <a:lnTo>
                  <a:pt x="4810492" y="14072"/>
                </a:lnTo>
                <a:close/>
              </a:path>
              <a:path w="5690234" h="654685">
                <a:moveTo>
                  <a:pt x="5097601" y="143367"/>
                </a:moveTo>
                <a:lnTo>
                  <a:pt x="4806974" y="143367"/>
                </a:lnTo>
                <a:lnTo>
                  <a:pt x="4861494" y="148555"/>
                </a:lnTo>
                <a:lnTo>
                  <a:pt x="4906265" y="164053"/>
                </a:lnTo>
                <a:lnTo>
                  <a:pt x="4941216" y="189763"/>
                </a:lnTo>
                <a:lnTo>
                  <a:pt x="4966271" y="225589"/>
                </a:lnTo>
                <a:lnTo>
                  <a:pt x="4981357" y="271432"/>
                </a:lnTo>
                <a:lnTo>
                  <a:pt x="4986403" y="327194"/>
                </a:lnTo>
                <a:lnTo>
                  <a:pt x="4981357" y="382956"/>
                </a:lnTo>
                <a:lnTo>
                  <a:pt x="4966271" y="428799"/>
                </a:lnTo>
                <a:lnTo>
                  <a:pt x="4941216" y="464624"/>
                </a:lnTo>
                <a:lnTo>
                  <a:pt x="4906265" y="490335"/>
                </a:lnTo>
                <a:lnTo>
                  <a:pt x="4861494" y="505833"/>
                </a:lnTo>
                <a:lnTo>
                  <a:pt x="4806974" y="511021"/>
                </a:lnTo>
                <a:lnTo>
                  <a:pt x="5097601" y="511021"/>
                </a:lnTo>
                <a:lnTo>
                  <a:pt x="5118530" y="471145"/>
                </a:lnTo>
                <a:lnTo>
                  <a:pt x="5133007" y="427707"/>
                </a:lnTo>
                <a:lnTo>
                  <a:pt x="5141775" y="379687"/>
                </a:lnTo>
                <a:lnTo>
                  <a:pt x="5144722" y="327194"/>
                </a:lnTo>
                <a:lnTo>
                  <a:pt x="5141775" y="274701"/>
                </a:lnTo>
                <a:lnTo>
                  <a:pt x="5133007" y="226680"/>
                </a:lnTo>
                <a:lnTo>
                  <a:pt x="5118530" y="183243"/>
                </a:lnTo>
                <a:lnTo>
                  <a:pt x="5098454" y="144500"/>
                </a:lnTo>
                <a:lnTo>
                  <a:pt x="5097601" y="143367"/>
                </a:lnTo>
                <a:close/>
              </a:path>
              <a:path w="5690234" h="654685">
                <a:moveTo>
                  <a:pt x="5333816" y="436258"/>
                </a:moveTo>
                <a:lnTo>
                  <a:pt x="5171978" y="436258"/>
                </a:lnTo>
                <a:lnTo>
                  <a:pt x="5176567" y="485783"/>
                </a:lnTo>
                <a:lnTo>
                  <a:pt x="5190050" y="529340"/>
                </a:lnTo>
                <a:lnTo>
                  <a:pt x="5212006" y="566733"/>
                </a:lnTo>
                <a:lnTo>
                  <a:pt x="5242013" y="597767"/>
                </a:lnTo>
                <a:lnTo>
                  <a:pt x="5279646" y="622245"/>
                </a:lnTo>
                <a:lnTo>
                  <a:pt x="5324485" y="639972"/>
                </a:lnTo>
                <a:lnTo>
                  <a:pt x="5376105" y="650751"/>
                </a:lnTo>
                <a:lnTo>
                  <a:pt x="5434085" y="654388"/>
                </a:lnTo>
                <a:lnTo>
                  <a:pt x="5489781" y="650786"/>
                </a:lnTo>
                <a:lnTo>
                  <a:pt x="5539756" y="640246"/>
                </a:lnTo>
                <a:lnTo>
                  <a:pt x="5583484" y="623172"/>
                </a:lnTo>
                <a:lnTo>
                  <a:pt x="5620441" y="599966"/>
                </a:lnTo>
                <a:lnTo>
                  <a:pt x="5650100" y="571028"/>
                </a:lnTo>
                <a:lnTo>
                  <a:pt x="5671936" y="536761"/>
                </a:lnTo>
                <a:lnTo>
                  <a:pt x="5673227" y="533009"/>
                </a:lnTo>
                <a:lnTo>
                  <a:pt x="5437604" y="533009"/>
                </a:lnTo>
                <a:lnTo>
                  <a:pt x="5392073" y="526921"/>
                </a:lnTo>
                <a:lnTo>
                  <a:pt x="5359653" y="508712"/>
                </a:lnTo>
                <a:lnTo>
                  <a:pt x="5340262" y="478463"/>
                </a:lnTo>
                <a:lnTo>
                  <a:pt x="5333816" y="436258"/>
                </a:lnTo>
                <a:close/>
              </a:path>
              <a:path w="5690234" h="654685">
                <a:moveTo>
                  <a:pt x="5427928" y="0"/>
                </a:moveTo>
                <a:lnTo>
                  <a:pt x="5374202" y="3511"/>
                </a:lnTo>
                <a:lnTo>
                  <a:pt x="5326134" y="13743"/>
                </a:lnTo>
                <a:lnTo>
                  <a:pt x="5284188" y="30241"/>
                </a:lnTo>
                <a:lnTo>
                  <a:pt x="5248829" y="52553"/>
                </a:lnTo>
                <a:lnTo>
                  <a:pt x="5220520" y="80224"/>
                </a:lnTo>
                <a:lnTo>
                  <a:pt x="5199725" y="112802"/>
                </a:lnTo>
                <a:lnTo>
                  <a:pt x="5186908" y="149833"/>
                </a:lnTo>
                <a:lnTo>
                  <a:pt x="5182533" y="190863"/>
                </a:lnTo>
                <a:lnTo>
                  <a:pt x="5188874" y="242810"/>
                </a:lnTo>
                <a:lnTo>
                  <a:pt x="5206771" y="283772"/>
                </a:lnTo>
                <a:lnTo>
                  <a:pt x="5234529" y="315580"/>
                </a:lnTo>
                <a:lnTo>
                  <a:pt x="5270457" y="340064"/>
                </a:lnTo>
                <a:lnTo>
                  <a:pt x="5312863" y="359055"/>
                </a:lnTo>
                <a:lnTo>
                  <a:pt x="5360054" y="374385"/>
                </a:lnTo>
                <a:lnTo>
                  <a:pt x="5464279" y="402849"/>
                </a:lnTo>
                <a:lnTo>
                  <a:pt x="5501481" y="417898"/>
                </a:lnTo>
                <a:lnTo>
                  <a:pt x="5523017" y="437729"/>
                </a:lnTo>
                <a:lnTo>
                  <a:pt x="5529957" y="467043"/>
                </a:lnTo>
                <a:lnTo>
                  <a:pt x="5523566" y="494419"/>
                </a:lnTo>
                <a:lnTo>
                  <a:pt x="5505219" y="515198"/>
                </a:lnTo>
                <a:lnTo>
                  <a:pt x="5476153" y="528392"/>
                </a:lnTo>
                <a:lnTo>
                  <a:pt x="5437604" y="533009"/>
                </a:lnTo>
                <a:lnTo>
                  <a:pt x="5673227" y="533009"/>
                </a:lnTo>
                <a:lnTo>
                  <a:pt x="5685423" y="497568"/>
                </a:lnTo>
                <a:lnTo>
                  <a:pt x="5690036" y="453850"/>
                </a:lnTo>
                <a:lnTo>
                  <a:pt x="5683838" y="401156"/>
                </a:lnTo>
                <a:lnTo>
                  <a:pt x="5666301" y="359494"/>
                </a:lnTo>
                <a:lnTo>
                  <a:pt x="5639009" y="327078"/>
                </a:lnTo>
                <a:lnTo>
                  <a:pt x="5603547" y="302125"/>
                </a:lnTo>
                <a:lnTo>
                  <a:pt x="5561500" y="282849"/>
                </a:lnTo>
                <a:lnTo>
                  <a:pt x="5514453" y="267466"/>
                </a:lnTo>
                <a:lnTo>
                  <a:pt x="5463990" y="254191"/>
                </a:lnTo>
                <a:lnTo>
                  <a:pt x="5405885" y="238263"/>
                </a:lnTo>
                <a:lnTo>
                  <a:pt x="5367239" y="222417"/>
                </a:lnTo>
                <a:lnTo>
                  <a:pt x="5345745" y="203108"/>
                </a:lnTo>
                <a:lnTo>
                  <a:pt x="5339093" y="176790"/>
                </a:lnTo>
                <a:lnTo>
                  <a:pt x="5344962" y="152740"/>
                </a:lnTo>
                <a:lnTo>
                  <a:pt x="5361632" y="134132"/>
                </a:lnTo>
                <a:lnTo>
                  <a:pt x="5387703" y="122120"/>
                </a:lnTo>
                <a:lnTo>
                  <a:pt x="5421772" y="117860"/>
                </a:lnTo>
                <a:lnTo>
                  <a:pt x="5657624" y="117860"/>
                </a:lnTo>
                <a:lnTo>
                  <a:pt x="5657121" y="116142"/>
                </a:lnTo>
                <a:lnTo>
                  <a:pt x="5637192" y="80955"/>
                </a:lnTo>
                <a:lnTo>
                  <a:pt x="5609666" y="52003"/>
                </a:lnTo>
                <a:lnTo>
                  <a:pt x="5574761" y="29360"/>
                </a:lnTo>
                <a:lnTo>
                  <a:pt x="5532692" y="13097"/>
                </a:lnTo>
                <a:lnTo>
                  <a:pt x="5483675" y="3286"/>
                </a:lnTo>
                <a:lnTo>
                  <a:pt x="5427928" y="0"/>
                </a:lnTo>
                <a:close/>
              </a:path>
              <a:path w="5690234" h="654685">
                <a:moveTo>
                  <a:pt x="5657624" y="117860"/>
                </a:moveTo>
                <a:lnTo>
                  <a:pt x="5421772" y="117860"/>
                </a:lnTo>
                <a:lnTo>
                  <a:pt x="5461942" y="123673"/>
                </a:lnTo>
                <a:lnTo>
                  <a:pt x="5491146" y="140618"/>
                </a:lnTo>
                <a:lnTo>
                  <a:pt x="5508971" y="167953"/>
                </a:lnTo>
                <a:lnTo>
                  <a:pt x="5515004" y="204936"/>
                </a:lnTo>
                <a:lnTo>
                  <a:pt x="5673324" y="204936"/>
                </a:lnTo>
                <a:lnTo>
                  <a:pt x="5669237" y="157493"/>
                </a:lnTo>
                <a:lnTo>
                  <a:pt x="5657624" y="117860"/>
                </a:lnTo>
                <a:close/>
              </a:path>
            </a:pathLst>
          </a:custGeom>
          <a:solidFill>
            <a:srgbClr val="EE703A"/>
          </a:solidFill>
        </p:spPr>
        <p:txBody>
          <a:bodyPr wrap="square" lIns="0" tIns="0" rIns="0" bIns="0" rtlCol="0"/>
          <a:lstStyle/>
          <a:p>
            <a:endParaRPr/>
          </a:p>
        </p:txBody>
      </p:sp>
      <p:pic>
        <p:nvPicPr>
          <p:cNvPr id="11" name="object 11"/>
          <p:cNvPicPr/>
          <p:nvPr/>
        </p:nvPicPr>
        <p:blipFill>
          <a:blip r:embed="rId3" cstate="print"/>
          <a:stretch>
            <a:fillRect/>
          </a:stretch>
        </p:blipFill>
        <p:spPr>
          <a:xfrm>
            <a:off x="2485620" y="2210752"/>
            <a:ext cx="11753160" cy="654388"/>
          </a:xfrm>
          <a:prstGeom prst="rect">
            <a:avLst/>
          </a:prstGeom>
        </p:spPr>
      </p:pic>
      <p:sp>
        <p:nvSpPr>
          <p:cNvPr id="13" name="object 13"/>
          <p:cNvSpPr txBox="1"/>
          <p:nvPr/>
        </p:nvSpPr>
        <p:spPr>
          <a:xfrm>
            <a:off x="2406075" y="5713483"/>
            <a:ext cx="13665776" cy="4051300"/>
          </a:xfrm>
          <a:prstGeom prst="rect">
            <a:avLst/>
          </a:prstGeom>
        </p:spPr>
        <p:txBody>
          <a:bodyPr vert="horz" wrap="square" lIns="0" tIns="0" rIns="0" bIns="0" rtlCol="0">
            <a:spAutoFit/>
          </a:bodyPr>
          <a:lstStyle/>
          <a:p>
            <a:pPr marL="43815" marR="5080">
              <a:lnSpc>
                <a:spcPct val="101899"/>
              </a:lnSpc>
            </a:pPr>
            <a:r>
              <a:rPr sz="4450" i="1" spc="-75" dirty="0">
                <a:latin typeface="Arial" panose="020B0604020202020204" pitchFamily="34" charset="0"/>
                <a:cs typeface="Arial" panose="020B0604020202020204" pitchFamily="34" charset="0"/>
              </a:rPr>
              <a:t>‘might</a:t>
            </a:r>
            <a:r>
              <a:rPr sz="4450" i="1" spc="-200" dirty="0">
                <a:latin typeface="Arial" panose="020B0604020202020204" pitchFamily="34" charset="0"/>
                <a:cs typeface="Arial" panose="020B0604020202020204" pitchFamily="34" charset="0"/>
              </a:rPr>
              <a:t> </a:t>
            </a:r>
            <a:r>
              <a:rPr sz="4450" i="1" spc="-80" dirty="0">
                <a:latin typeface="Arial" panose="020B0604020202020204" pitchFamily="34" charset="0"/>
                <a:cs typeface="Arial" panose="020B0604020202020204" pitchFamily="34" charset="0"/>
              </a:rPr>
              <a:t>include</a:t>
            </a:r>
            <a:r>
              <a:rPr sz="4450" i="1" spc="-195" dirty="0">
                <a:latin typeface="Arial" panose="020B0604020202020204" pitchFamily="34" charset="0"/>
                <a:cs typeface="Arial" panose="020B0604020202020204" pitchFamily="34" charset="0"/>
              </a:rPr>
              <a:t> </a:t>
            </a:r>
            <a:r>
              <a:rPr sz="4450" b="1" i="1" spc="-80" dirty="0">
                <a:latin typeface="Arial" panose="020B0604020202020204" pitchFamily="34" charset="0"/>
                <a:cs typeface="Arial" panose="020B0604020202020204" pitchFamily="34" charset="0"/>
              </a:rPr>
              <a:t>workers</a:t>
            </a:r>
            <a:r>
              <a:rPr sz="4450" b="1" i="1" spc="-195" dirty="0">
                <a:latin typeface="Arial" panose="020B0604020202020204" pitchFamily="34" charset="0"/>
                <a:cs typeface="Arial" panose="020B0604020202020204" pitchFamily="34" charset="0"/>
              </a:rPr>
              <a:t> </a:t>
            </a:r>
            <a:r>
              <a:rPr sz="4450" b="1" i="1" dirty="0">
                <a:latin typeface="Arial" panose="020B0604020202020204" pitchFamily="34" charset="0"/>
                <a:cs typeface="Arial" panose="020B0604020202020204" pitchFamily="34" charset="0"/>
              </a:rPr>
              <a:t>in</a:t>
            </a:r>
            <a:r>
              <a:rPr sz="4450" b="1" i="1" spc="-200" dirty="0">
                <a:latin typeface="Arial" panose="020B0604020202020204" pitchFamily="34" charset="0"/>
                <a:cs typeface="Arial" panose="020B0604020202020204" pitchFamily="34" charset="0"/>
              </a:rPr>
              <a:t> </a:t>
            </a:r>
            <a:r>
              <a:rPr sz="4450" b="1" i="1" spc="-75" dirty="0">
                <a:latin typeface="Arial" panose="020B0604020202020204" pitchFamily="34" charset="0"/>
                <a:cs typeface="Arial" panose="020B0604020202020204" pitchFamily="34" charset="0"/>
              </a:rPr>
              <a:t>public</a:t>
            </a:r>
            <a:r>
              <a:rPr sz="4450" b="1" i="1" spc="-195" dirty="0">
                <a:latin typeface="Arial" panose="020B0604020202020204" pitchFamily="34" charset="0"/>
                <a:cs typeface="Arial" panose="020B0604020202020204" pitchFamily="34" charset="0"/>
              </a:rPr>
              <a:t> </a:t>
            </a:r>
            <a:r>
              <a:rPr sz="4450" b="1" i="1" spc="-90" dirty="0">
                <a:latin typeface="Arial" panose="020B0604020202020204" pitchFamily="34" charset="0"/>
                <a:cs typeface="Arial" panose="020B0604020202020204" pitchFamily="34" charset="0"/>
              </a:rPr>
              <a:t>enterprises</a:t>
            </a:r>
            <a:r>
              <a:rPr sz="4450" b="1" i="1" spc="-195" dirty="0">
                <a:latin typeface="Arial" panose="020B0604020202020204" pitchFamily="34" charset="0"/>
                <a:cs typeface="Arial" panose="020B0604020202020204" pitchFamily="34" charset="0"/>
              </a:rPr>
              <a:t> </a:t>
            </a:r>
            <a:r>
              <a:rPr sz="4450" i="1" spc="-80" dirty="0">
                <a:latin typeface="Arial" panose="020B0604020202020204" pitchFamily="34" charset="0"/>
                <a:cs typeface="Arial" panose="020B0604020202020204" pitchFamily="34" charset="0"/>
              </a:rPr>
              <a:t>targeted</a:t>
            </a:r>
            <a:r>
              <a:rPr sz="4450" i="1" spc="-195" dirty="0">
                <a:latin typeface="Arial" panose="020B0604020202020204" pitchFamily="34" charset="0"/>
                <a:cs typeface="Arial" panose="020B0604020202020204" pitchFamily="34" charset="0"/>
              </a:rPr>
              <a:t> </a:t>
            </a:r>
            <a:r>
              <a:rPr sz="4450" i="1" spc="-25" dirty="0">
                <a:latin typeface="Arial" panose="020B0604020202020204" pitchFamily="34" charset="0"/>
                <a:cs typeface="Arial" panose="020B0604020202020204" pitchFamily="34" charset="0"/>
              </a:rPr>
              <a:t>for </a:t>
            </a:r>
            <a:r>
              <a:rPr sz="4450" i="1" spc="-95" dirty="0">
                <a:latin typeface="Arial" panose="020B0604020202020204" pitchFamily="34" charset="0"/>
                <a:cs typeface="Arial" panose="020B0604020202020204" pitchFamily="34" charset="0"/>
              </a:rPr>
              <a:t>privatization,</a:t>
            </a:r>
            <a:r>
              <a:rPr sz="4450" i="1" spc="-180" dirty="0">
                <a:latin typeface="Arial" panose="020B0604020202020204" pitchFamily="34" charset="0"/>
                <a:cs typeface="Arial" panose="020B0604020202020204" pitchFamily="34" charset="0"/>
              </a:rPr>
              <a:t> </a:t>
            </a:r>
            <a:r>
              <a:rPr sz="4450" i="1" dirty="0">
                <a:latin typeface="Arial" panose="020B0604020202020204" pitchFamily="34" charset="0"/>
                <a:cs typeface="Arial" panose="020B0604020202020204" pitchFamily="34" charset="0"/>
              </a:rPr>
              <a:t>or</a:t>
            </a:r>
            <a:r>
              <a:rPr sz="4450" i="1" spc="-180" dirty="0">
                <a:latin typeface="Arial" panose="020B0604020202020204" pitchFamily="34" charset="0"/>
                <a:cs typeface="Arial" panose="020B0604020202020204" pitchFamily="34" charset="0"/>
              </a:rPr>
              <a:t> </a:t>
            </a:r>
            <a:r>
              <a:rPr sz="4450" b="1" i="1" spc="-100" dirty="0">
                <a:latin typeface="Arial" panose="020B0604020202020204" pitchFamily="34" charset="0"/>
                <a:cs typeface="Arial" panose="020B0604020202020204" pitchFamily="34" charset="0"/>
              </a:rPr>
              <a:t>workers</a:t>
            </a:r>
            <a:r>
              <a:rPr sz="4450" b="1" i="1" spc="-180" dirty="0">
                <a:latin typeface="Arial" panose="020B0604020202020204" pitchFamily="34" charset="0"/>
                <a:cs typeface="Arial" panose="020B0604020202020204" pitchFamily="34" charset="0"/>
              </a:rPr>
              <a:t> </a:t>
            </a:r>
            <a:r>
              <a:rPr sz="4450" b="1" i="1" spc="-65" dirty="0">
                <a:latin typeface="Arial" panose="020B0604020202020204" pitchFamily="34" charset="0"/>
                <a:cs typeface="Arial" panose="020B0604020202020204" pitchFamily="34" charset="0"/>
              </a:rPr>
              <a:t>whose</a:t>
            </a:r>
            <a:r>
              <a:rPr sz="4450" b="1" i="1" spc="-180" dirty="0">
                <a:latin typeface="Arial" panose="020B0604020202020204" pitchFamily="34" charset="0"/>
                <a:cs typeface="Arial" panose="020B0604020202020204" pitchFamily="34" charset="0"/>
              </a:rPr>
              <a:t> </a:t>
            </a:r>
            <a:r>
              <a:rPr sz="4450" b="1" i="1" spc="-65" dirty="0">
                <a:latin typeface="Arial" panose="020B0604020202020204" pitchFamily="34" charset="0"/>
                <a:cs typeface="Arial" panose="020B0604020202020204" pitchFamily="34" charset="0"/>
              </a:rPr>
              <a:t>jobs</a:t>
            </a:r>
            <a:r>
              <a:rPr sz="4450" b="1" i="1" spc="-180" dirty="0">
                <a:latin typeface="Arial" panose="020B0604020202020204" pitchFamily="34" charset="0"/>
                <a:cs typeface="Arial" panose="020B0604020202020204" pitchFamily="34" charset="0"/>
              </a:rPr>
              <a:t> </a:t>
            </a:r>
            <a:r>
              <a:rPr sz="4450" b="1" i="1" spc="-60" dirty="0">
                <a:latin typeface="Arial" panose="020B0604020202020204" pitchFamily="34" charset="0"/>
                <a:cs typeface="Arial" panose="020B0604020202020204" pitchFamily="34" charset="0"/>
              </a:rPr>
              <a:t>and</a:t>
            </a:r>
            <a:r>
              <a:rPr sz="4450" b="1" i="1" spc="-180" dirty="0">
                <a:latin typeface="Arial" panose="020B0604020202020204" pitchFamily="34" charset="0"/>
                <a:cs typeface="Arial" panose="020B0604020202020204" pitchFamily="34" charset="0"/>
              </a:rPr>
              <a:t> </a:t>
            </a:r>
            <a:r>
              <a:rPr sz="4450" b="1" i="1" spc="-80" dirty="0">
                <a:latin typeface="Arial" panose="020B0604020202020204" pitchFamily="34" charset="0"/>
                <a:cs typeface="Arial" panose="020B0604020202020204" pitchFamily="34" charset="0"/>
              </a:rPr>
              <a:t>activities</a:t>
            </a:r>
            <a:r>
              <a:rPr sz="4450" b="1" i="1" spc="-175" dirty="0">
                <a:latin typeface="Arial" panose="020B0604020202020204" pitchFamily="34" charset="0"/>
                <a:cs typeface="Arial" panose="020B0604020202020204" pitchFamily="34" charset="0"/>
              </a:rPr>
              <a:t> </a:t>
            </a:r>
            <a:r>
              <a:rPr sz="4450" b="1" i="1" spc="-65" dirty="0">
                <a:latin typeface="Arial" panose="020B0604020202020204" pitchFamily="34" charset="0"/>
                <a:cs typeface="Arial" panose="020B0604020202020204" pitchFamily="34" charset="0"/>
              </a:rPr>
              <a:t>could </a:t>
            </a:r>
            <a:r>
              <a:rPr sz="4450" b="1" i="1" dirty="0">
                <a:latin typeface="Arial" panose="020B0604020202020204" pitchFamily="34" charset="0"/>
                <a:cs typeface="Arial" panose="020B0604020202020204" pitchFamily="34" charset="0"/>
              </a:rPr>
              <a:t>be</a:t>
            </a:r>
            <a:r>
              <a:rPr sz="4450" b="1" i="1" spc="-260" dirty="0">
                <a:latin typeface="Arial" panose="020B0604020202020204" pitchFamily="34" charset="0"/>
                <a:cs typeface="Arial" panose="020B0604020202020204" pitchFamily="34" charset="0"/>
              </a:rPr>
              <a:t> </a:t>
            </a:r>
            <a:r>
              <a:rPr sz="4450" b="1" i="1" spc="-105" dirty="0">
                <a:latin typeface="Arial" panose="020B0604020202020204" pitchFamily="34" charset="0"/>
                <a:cs typeface="Arial" panose="020B0604020202020204" pitchFamily="34" charset="0"/>
              </a:rPr>
              <a:t>drastically</a:t>
            </a:r>
            <a:r>
              <a:rPr sz="4450" b="1" i="1" spc="-180" dirty="0">
                <a:latin typeface="Arial" panose="020B0604020202020204" pitchFamily="34" charset="0"/>
                <a:cs typeface="Arial" panose="020B0604020202020204" pitchFamily="34" charset="0"/>
              </a:rPr>
              <a:t> </a:t>
            </a:r>
            <a:r>
              <a:rPr sz="4450" b="1" i="1" spc="-35" dirty="0">
                <a:latin typeface="Arial" panose="020B0604020202020204" pitchFamily="34" charset="0"/>
                <a:cs typeface="Arial" panose="020B0604020202020204" pitchFamily="34" charset="0"/>
              </a:rPr>
              <a:t>changed</a:t>
            </a:r>
            <a:r>
              <a:rPr sz="4450" b="0" i="1" spc="-75" dirty="0">
                <a:latin typeface="Arial" panose="020B0604020202020204" pitchFamily="34" charset="0"/>
                <a:cs typeface="Arial" panose="020B0604020202020204" pitchFamily="34" charset="0"/>
              </a:rPr>
              <a:t> </a:t>
            </a:r>
            <a:r>
              <a:rPr sz="4450" i="1" dirty="0">
                <a:latin typeface="Arial" panose="020B0604020202020204" pitchFamily="34" charset="0"/>
                <a:cs typeface="Arial" panose="020B0604020202020204" pitchFamily="34" charset="0"/>
              </a:rPr>
              <a:t>or</a:t>
            </a:r>
            <a:r>
              <a:rPr sz="4450" i="1" spc="-229" dirty="0">
                <a:latin typeface="Arial" panose="020B0604020202020204" pitchFamily="34" charset="0"/>
                <a:cs typeface="Arial" panose="020B0604020202020204" pitchFamily="34" charset="0"/>
              </a:rPr>
              <a:t> </a:t>
            </a:r>
            <a:r>
              <a:rPr sz="4450" b="1" i="1" spc="-100" dirty="0">
                <a:latin typeface="Arial" panose="020B0604020202020204" pitchFamily="34" charset="0"/>
                <a:cs typeface="Arial" panose="020B0604020202020204" pitchFamily="34" charset="0"/>
              </a:rPr>
              <a:t>entirely</a:t>
            </a:r>
            <a:r>
              <a:rPr sz="4450" b="1" i="1" spc="-180" dirty="0">
                <a:latin typeface="Arial" panose="020B0604020202020204" pitchFamily="34" charset="0"/>
                <a:cs typeface="Arial" panose="020B0604020202020204" pitchFamily="34" charset="0"/>
              </a:rPr>
              <a:t> </a:t>
            </a:r>
            <a:r>
              <a:rPr sz="4450" b="1" i="1" spc="-5" dirty="0">
                <a:latin typeface="Arial" panose="020B0604020202020204" pitchFamily="34" charset="0"/>
                <a:cs typeface="Arial" panose="020B0604020202020204" pitchFamily="34" charset="0"/>
              </a:rPr>
              <a:t>displa</a:t>
            </a:r>
            <a:r>
              <a:rPr sz="4450" b="1" i="1" spc="20" dirty="0">
                <a:latin typeface="Arial" panose="020B0604020202020204" pitchFamily="34" charset="0"/>
                <a:cs typeface="Arial" panose="020B0604020202020204" pitchFamily="34" charset="0"/>
              </a:rPr>
              <a:t>c</a:t>
            </a:r>
            <a:r>
              <a:rPr sz="4450" b="1" i="1" spc="40" dirty="0">
                <a:latin typeface="Arial" panose="020B0604020202020204" pitchFamily="34" charset="0"/>
                <a:cs typeface="Arial" panose="020B0604020202020204" pitchFamily="34" charset="0"/>
              </a:rPr>
              <a:t>e</a:t>
            </a:r>
            <a:r>
              <a:rPr sz="4450" b="1" i="1" spc="-5" dirty="0">
                <a:latin typeface="Arial" panose="020B0604020202020204" pitchFamily="34" charset="0"/>
                <a:cs typeface="Arial" panose="020B0604020202020204" pitchFamily="34" charset="0"/>
              </a:rPr>
              <a:t>d</a:t>
            </a:r>
            <a:r>
              <a:rPr sz="4450" b="0" i="1" spc="-450" dirty="0">
                <a:latin typeface="Arial" panose="020B0604020202020204" pitchFamily="34" charset="0"/>
                <a:cs typeface="Arial" panose="020B0604020202020204" pitchFamily="34" charset="0"/>
              </a:rPr>
              <a:t>’</a:t>
            </a:r>
            <a:r>
              <a:rPr sz="4450" b="0" i="1" spc="85" dirty="0">
                <a:latin typeface="Arial" panose="020B0604020202020204" pitchFamily="34" charset="0"/>
                <a:cs typeface="Arial" panose="020B0604020202020204" pitchFamily="34" charset="0"/>
              </a:rPr>
              <a:t>.</a:t>
            </a:r>
            <a:endParaRPr sz="4450" dirty="0">
              <a:latin typeface="Arial" panose="020B0604020202020204" pitchFamily="34" charset="0"/>
              <a:cs typeface="Arial" panose="020B0604020202020204" pitchFamily="34" charset="0"/>
            </a:endParaRPr>
          </a:p>
          <a:p>
            <a:pPr marL="12700" marR="969644">
              <a:lnSpc>
                <a:spcPct val="119400"/>
              </a:lnSpc>
              <a:spcBef>
                <a:spcPts val="4585"/>
              </a:spcBef>
            </a:pPr>
            <a:r>
              <a:rPr sz="3800" spc="-75" dirty="0">
                <a:latin typeface="Arial"/>
                <a:cs typeface="Arial"/>
              </a:rPr>
              <a:t>ITUC,</a:t>
            </a:r>
            <a:r>
              <a:rPr sz="3800" spc="-180" dirty="0">
                <a:latin typeface="Arial"/>
                <a:cs typeface="Arial"/>
              </a:rPr>
              <a:t> </a:t>
            </a:r>
            <a:r>
              <a:rPr sz="3800" spc="-85" dirty="0">
                <a:latin typeface="Arial"/>
                <a:cs typeface="Arial"/>
              </a:rPr>
              <a:t>(2019)</a:t>
            </a:r>
            <a:r>
              <a:rPr sz="3800" spc="-225" dirty="0">
                <a:latin typeface="Arial"/>
                <a:cs typeface="Arial"/>
              </a:rPr>
              <a:t> </a:t>
            </a:r>
            <a:r>
              <a:rPr sz="3800" spc="-55" dirty="0">
                <a:latin typeface="Arial"/>
                <a:cs typeface="Arial"/>
              </a:rPr>
              <a:t>The</a:t>
            </a:r>
            <a:r>
              <a:rPr sz="3800" spc="-165" dirty="0">
                <a:latin typeface="Arial"/>
                <a:cs typeface="Arial"/>
              </a:rPr>
              <a:t> </a:t>
            </a:r>
            <a:r>
              <a:rPr sz="3800" spc="-85" dirty="0">
                <a:latin typeface="Arial"/>
                <a:cs typeface="Arial"/>
              </a:rPr>
              <a:t>labour</a:t>
            </a:r>
            <a:r>
              <a:rPr sz="3800" spc="-165" dirty="0">
                <a:latin typeface="Arial"/>
                <a:cs typeface="Arial"/>
              </a:rPr>
              <a:t> </a:t>
            </a:r>
            <a:r>
              <a:rPr sz="3800" spc="-95" dirty="0">
                <a:latin typeface="Arial"/>
                <a:cs typeface="Arial"/>
              </a:rPr>
              <a:t>standards</a:t>
            </a:r>
            <a:r>
              <a:rPr sz="3800" spc="-170" dirty="0">
                <a:latin typeface="Arial"/>
                <a:cs typeface="Arial"/>
              </a:rPr>
              <a:t> </a:t>
            </a:r>
            <a:r>
              <a:rPr sz="3800" spc="-10" dirty="0">
                <a:latin typeface="Arial"/>
                <a:cs typeface="Arial"/>
              </a:rPr>
              <a:t>of</a:t>
            </a:r>
            <a:r>
              <a:rPr sz="3800" spc="-165" dirty="0">
                <a:latin typeface="Arial"/>
                <a:cs typeface="Arial"/>
              </a:rPr>
              <a:t> </a:t>
            </a:r>
            <a:r>
              <a:rPr sz="3800" spc="-50" dirty="0">
                <a:latin typeface="Arial"/>
                <a:cs typeface="Arial"/>
              </a:rPr>
              <a:t>the</a:t>
            </a:r>
            <a:r>
              <a:rPr sz="3800" spc="-165" dirty="0">
                <a:latin typeface="Arial"/>
                <a:cs typeface="Arial"/>
              </a:rPr>
              <a:t> </a:t>
            </a:r>
            <a:r>
              <a:rPr sz="3800" spc="-95" dirty="0">
                <a:latin typeface="Arial"/>
                <a:cs typeface="Arial"/>
              </a:rPr>
              <a:t>multilateral</a:t>
            </a:r>
            <a:r>
              <a:rPr sz="3800" spc="-170" dirty="0">
                <a:latin typeface="Arial"/>
                <a:cs typeface="Arial"/>
              </a:rPr>
              <a:t> </a:t>
            </a:r>
            <a:r>
              <a:rPr sz="3800" spc="-10" dirty="0">
                <a:latin typeface="Arial"/>
                <a:cs typeface="Arial"/>
              </a:rPr>
              <a:t>develop</a:t>
            </a:r>
            <a:r>
              <a:rPr sz="3800" spc="-75" dirty="0">
                <a:latin typeface="Arial"/>
                <a:cs typeface="Arial"/>
              </a:rPr>
              <a:t>ment</a:t>
            </a:r>
            <a:r>
              <a:rPr sz="3800" spc="-155" dirty="0">
                <a:latin typeface="Arial"/>
                <a:cs typeface="Arial"/>
              </a:rPr>
              <a:t> </a:t>
            </a:r>
            <a:r>
              <a:rPr sz="3800" spc="-95" dirty="0">
                <a:latin typeface="Arial"/>
                <a:cs typeface="Arial"/>
              </a:rPr>
              <a:t>banks:</a:t>
            </a:r>
            <a:r>
              <a:rPr sz="3800" spc="-365" dirty="0">
                <a:latin typeface="Arial"/>
                <a:cs typeface="Arial"/>
              </a:rPr>
              <a:t> </a:t>
            </a:r>
            <a:r>
              <a:rPr sz="3800" spc="-35" dirty="0">
                <a:latin typeface="Arial"/>
                <a:cs typeface="Arial"/>
              </a:rPr>
              <a:t>A</a:t>
            </a:r>
            <a:r>
              <a:rPr sz="3800" spc="-365" dirty="0">
                <a:latin typeface="Arial"/>
                <a:cs typeface="Arial"/>
              </a:rPr>
              <a:t> </a:t>
            </a:r>
            <a:r>
              <a:rPr sz="3800" spc="-75" dirty="0">
                <a:latin typeface="Arial"/>
                <a:cs typeface="Arial"/>
              </a:rPr>
              <a:t>trade</a:t>
            </a:r>
            <a:r>
              <a:rPr sz="3800" spc="-155" dirty="0">
                <a:latin typeface="Arial"/>
                <a:cs typeface="Arial"/>
              </a:rPr>
              <a:t> </a:t>
            </a:r>
            <a:r>
              <a:rPr sz="3800" spc="-80" dirty="0">
                <a:latin typeface="Arial"/>
                <a:cs typeface="Arial"/>
              </a:rPr>
              <a:t>union</a:t>
            </a:r>
            <a:r>
              <a:rPr sz="3800" spc="-155" dirty="0">
                <a:latin typeface="Arial"/>
                <a:cs typeface="Arial"/>
              </a:rPr>
              <a:t> </a:t>
            </a:r>
            <a:r>
              <a:rPr sz="3800" spc="-80" dirty="0">
                <a:latin typeface="Arial"/>
                <a:cs typeface="Arial"/>
              </a:rPr>
              <a:t>guide</a:t>
            </a:r>
            <a:r>
              <a:rPr sz="3800" spc="-150" dirty="0">
                <a:latin typeface="Arial"/>
                <a:cs typeface="Arial"/>
              </a:rPr>
              <a:t> </a:t>
            </a:r>
            <a:r>
              <a:rPr sz="3800" spc="-10" dirty="0">
                <a:latin typeface="Arial"/>
                <a:cs typeface="Arial"/>
              </a:rPr>
              <a:t>(p.32)</a:t>
            </a:r>
            <a:endParaRPr sz="3800" dirty="0">
              <a:latin typeface="Arial"/>
              <a:cs typeface="Arial"/>
            </a:endParaRPr>
          </a:p>
        </p:txBody>
      </p:sp>
      <p:sp>
        <p:nvSpPr>
          <p:cNvPr id="14" name="object 14"/>
          <p:cNvSpPr txBox="1">
            <a:spLocks noGrp="1"/>
          </p:cNvSpPr>
          <p:nvPr>
            <p:ph type="title"/>
          </p:nvPr>
        </p:nvSpPr>
        <p:spPr>
          <a:xfrm>
            <a:off x="2437382" y="4415179"/>
            <a:ext cx="12491468" cy="596317"/>
          </a:xfrm>
          <a:prstGeom prst="rect">
            <a:avLst/>
          </a:prstGeom>
        </p:spPr>
        <p:txBody>
          <a:bodyPr vert="horz" wrap="square" lIns="0" tIns="11430" rIns="0" bIns="0" rtlCol="0">
            <a:spAutoFit/>
          </a:bodyPr>
          <a:lstStyle/>
          <a:p>
            <a:pPr marL="12700">
              <a:lnSpc>
                <a:spcPct val="100000"/>
              </a:lnSpc>
              <a:spcBef>
                <a:spcPts val="90"/>
              </a:spcBef>
            </a:pPr>
            <a:r>
              <a:rPr sz="3800" b="0" spc="-80" dirty="0">
                <a:solidFill>
                  <a:srgbClr val="000000"/>
                </a:solidFill>
                <a:latin typeface="Arial"/>
                <a:cs typeface="Arial"/>
              </a:rPr>
              <a:t>Those</a:t>
            </a:r>
            <a:r>
              <a:rPr sz="3800" b="0" spc="-160" dirty="0">
                <a:solidFill>
                  <a:srgbClr val="000000"/>
                </a:solidFill>
                <a:latin typeface="Arial"/>
                <a:cs typeface="Arial"/>
              </a:rPr>
              <a:t> </a:t>
            </a:r>
            <a:r>
              <a:rPr sz="3800" spc="-100" dirty="0">
                <a:solidFill>
                  <a:srgbClr val="000000"/>
                </a:solidFill>
                <a:latin typeface="Arial"/>
                <a:cs typeface="Arial"/>
              </a:rPr>
              <a:t>economically</a:t>
            </a:r>
            <a:r>
              <a:rPr sz="3800" spc="-160" dirty="0">
                <a:solidFill>
                  <a:srgbClr val="000000"/>
                </a:solidFill>
                <a:latin typeface="Arial"/>
                <a:cs typeface="Arial"/>
              </a:rPr>
              <a:t> </a:t>
            </a:r>
            <a:r>
              <a:rPr sz="3800" spc="-95" dirty="0">
                <a:solidFill>
                  <a:srgbClr val="000000"/>
                </a:solidFill>
                <a:latin typeface="Arial"/>
                <a:cs typeface="Arial"/>
              </a:rPr>
              <a:t>displaced</a:t>
            </a:r>
            <a:r>
              <a:rPr sz="3800" spc="-160" dirty="0">
                <a:solidFill>
                  <a:srgbClr val="000000"/>
                </a:solidFill>
                <a:latin typeface="Arial"/>
                <a:cs typeface="Arial"/>
              </a:rPr>
              <a:t> </a:t>
            </a:r>
            <a:r>
              <a:rPr sz="3800" b="0" spc="-20" dirty="0">
                <a:solidFill>
                  <a:srgbClr val="000000"/>
                </a:solidFill>
                <a:latin typeface="Arial"/>
                <a:cs typeface="Arial"/>
              </a:rPr>
              <a:t>by</a:t>
            </a:r>
            <a:r>
              <a:rPr sz="3800" b="0" spc="-160" dirty="0">
                <a:solidFill>
                  <a:srgbClr val="000000"/>
                </a:solidFill>
                <a:latin typeface="Arial"/>
                <a:cs typeface="Arial"/>
              </a:rPr>
              <a:t> </a:t>
            </a:r>
            <a:r>
              <a:rPr sz="3800" b="0" spc="-20" dirty="0">
                <a:solidFill>
                  <a:srgbClr val="000000"/>
                </a:solidFill>
                <a:latin typeface="Arial"/>
                <a:cs typeface="Arial"/>
              </a:rPr>
              <a:t>an</a:t>
            </a:r>
            <a:r>
              <a:rPr sz="3800" b="0" spc="-160" dirty="0">
                <a:solidFill>
                  <a:srgbClr val="000000"/>
                </a:solidFill>
                <a:latin typeface="Arial"/>
                <a:cs typeface="Arial"/>
              </a:rPr>
              <a:t> </a:t>
            </a:r>
            <a:r>
              <a:rPr sz="3800" b="0" spc="-95" dirty="0">
                <a:solidFill>
                  <a:srgbClr val="000000"/>
                </a:solidFill>
                <a:latin typeface="Arial"/>
                <a:cs typeface="Arial"/>
              </a:rPr>
              <a:t>IFI-</a:t>
            </a:r>
            <a:r>
              <a:rPr sz="3800" b="0" spc="-70" dirty="0">
                <a:solidFill>
                  <a:srgbClr val="000000"/>
                </a:solidFill>
                <a:latin typeface="Arial"/>
                <a:cs typeface="Arial"/>
              </a:rPr>
              <a:t>financed</a:t>
            </a:r>
            <a:r>
              <a:rPr sz="3800" b="0" spc="-160" dirty="0">
                <a:solidFill>
                  <a:srgbClr val="000000"/>
                </a:solidFill>
                <a:latin typeface="Arial"/>
                <a:cs typeface="Arial"/>
              </a:rPr>
              <a:t> </a:t>
            </a:r>
            <a:r>
              <a:rPr sz="3800" b="0" spc="-10" dirty="0">
                <a:solidFill>
                  <a:srgbClr val="000000"/>
                </a:solidFill>
                <a:latin typeface="Arial"/>
                <a:cs typeface="Arial"/>
              </a:rPr>
              <a:t>project:</a:t>
            </a:r>
            <a:endParaRPr sz="3800" dirty="0">
              <a:latin typeface="Arial"/>
              <a:cs typeface="Arial"/>
            </a:endParaRPr>
          </a:p>
        </p:txBody>
      </p:sp>
      <p:sp>
        <p:nvSpPr>
          <p:cNvPr id="16" name="object 15">
            <a:extLst>
              <a:ext uri="{FF2B5EF4-FFF2-40B4-BE49-F238E27FC236}">
                <a16:creationId xmlns:a16="http://schemas.microsoft.com/office/drawing/2014/main" id="{A0F117A8-939A-2D46-3D22-7183FFB99990}"/>
              </a:ext>
            </a:extLst>
          </p:cNvPr>
          <p:cNvSpPr txBox="1">
            <a:spLocks noGrp="1"/>
          </p:cNvSpPr>
          <p:nvPr>
            <p:ph type="sldNum" sz="quarter" idx="7"/>
          </p:nvPr>
        </p:nvSpPr>
        <p:spPr>
          <a:xfrm>
            <a:off x="168587" y="10128208"/>
            <a:ext cx="1057026" cy="1115417"/>
          </a:xfrm>
          <a:prstGeom prst="rect">
            <a:avLst/>
          </a:prstGeom>
        </p:spPr>
        <p:txBody>
          <a:bodyPr vert="horz" wrap="square" lIns="0" tIns="227835" rIns="0" bIns="0" rtlCol="0">
            <a:spAutoFit/>
          </a:bodyPr>
          <a:lstStyle/>
          <a:p>
            <a:pPr marL="53975">
              <a:lnSpc>
                <a:spcPct val="100000"/>
              </a:lnSpc>
              <a:spcBef>
                <a:spcPts val="1130"/>
              </a:spcBef>
            </a:pPr>
            <a:fld id="{81D60167-4931-47E6-BA6A-407CBD079E47}" type="slidenum">
              <a:rPr spc="-25" dirty="0"/>
              <a:t>25</a:t>
            </a:fld>
            <a:endParaRPr spc="-25"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235" y="5235"/>
            <a:ext cx="20093940" cy="11298555"/>
          </a:xfrm>
          <a:custGeom>
            <a:avLst/>
            <a:gdLst/>
            <a:ahLst/>
            <a:cxnLst/>
            <a:rect l="l" t="t" r="r" b="b"/>
            <a:pathLst>
              <a:path w="20093940" h="11298555">
                <a:moveTo>
                  <a:pt x="20093629" y="0"/>
                </a:moveTo>
                <a:lnTo>
                  <a:pt x="0" y="0"/>
                </a:lnTo>
                <a:lnTo>
                  <a:pt x="0" y="11298085"/>
                </a:lnTo>
                <a:lnTo>
                  <a:pt x="20093629" y="11298085"/>
                </a:lnTo>
                <a:lnTo>
                  <a:pt x="20093629" y="0"/>
                </a:lnTo>
                <a:close/>
              </a:path>
            </a:pathLst>
          </a:custGeom>
          <a:solidFill>
            <a:srgbClr val="1E1737">
              <a:alpha val="59999"/>
            </a:srgbClr>
          </a:solidFill>
        </p:spPr>
        <p:txBody>
          <a:bodyPr wrap="square" lIns="0" tIns="0" rIns="0" bIns="0" rtlCol="0"/>
          <a:lstStyle/>
          <a:p>
            <a:endParaRPr/>
          </a:p>
        </p:txBody>
      </p:sp>
      <p:sp>
        <p:nvSpPr>
          <p:cNvPr id="3" name="object 3"/>
          <p:cNvSpPr/>
          <p:nvPr/>
        </p:nvSpPr>
        <p:spPr>
          <a:xfrm>
            <a:off x="0" y="9148738"/>
            <a:ext cx="2160905" cy="2160270"/>
          </a:xfrm>
          <a:custGeom>
            <a:avLst/>
            <a:gdLst/>
            <a:ahLst/>
            <a:cxnLst/>
            <a:rect l="l" t="t" r="r" b="b"/>
            <a:pathLst>
              <a:path w="2160905" h="2160270">
                <a:moveTo>
                  <a:pt x="1005" y="0"/>
                </a:moveTo>
                <a:lnTo>
                  <a:pt x="0" y="1005"/>
                </a:lnTo>
                <a:lnTo>
                  <a:pt x="0" y="2159819"/>
                </a:lnTo>
                <a:lnTo>
                  <a:pt x="2160824" y="2159819"/>
                </a:lnTo>
                <a:lnTo>
                  <a:pt x="1005" y="0"/>
                </a:lnTo>
                <a:close/>
              </a:path>
            </a:pathLst>
          </a:custGeom>
          <a:solidFill>
            <a:srgbClr val="E84610"/>
          </a:solidFill>
        </p:spPr>
        <p:txBody>
          <a:bodyPr wrap="square" lIns="0" tIns="0" rIns="0" bIns="0" rtlCol="0"/>
          <a:lstStyle/>
          <a:p>
            <a:endParaRPr/>
          </a:p>
        </p:txBody>
      </p:sp>
      <p:graphicFrame>
        <p:nvGraphicFramePr>
          <p:cNvPr id="4" name="object 4"/>
          <p:cNvGraphicFramePr>
            <a:graphicFrameLocks noGrp="1"/>
          </p:cNvGraphicFramePr>
          <p:nvPr>
            <p:extLst>
              <p:ext uri="{D42A27DB-BD31-4B8C-83A1-F6EECF244321}">
                <p14:modId xmlns:p14="http://schemas.microsoft.com/office/powerpoint/2010/main" val="1699920094"/>
              </p:ext>
            </p:extLst>
          </p:nvPr>
        </p:nvGraphicFramePr>
        <p:xfrm>
          <a:off x="2424009" y="3568100"/>
          <a:ext cx="13298168" cy="5761990"/>
        </p:xfrm>
        <a:graphic>
          <a:graphicData uri="http://schemas.openxmlformats.org/drawingml/2006/table">
            <a:tbl>
              <a:tblPr firstRow="1" bandRow="1">
                <a:tableStyleId>{2D5ABB26-0587-4C30-8999-92F81FD0307C}</a:tableStyleId>
              </a:tblPr>
              <a:tblGrid>
                <a:gridCol w="2053589">
                  <a:extLst>
                    <a:ext uri="{9D8B030D-6E8A-4147-A177-3AD203B41FA5}">
                      <a16:colId xmlns:a16="http://schemas.microsoft.com/office/drawing/2014/main" val="20000"/>
                    </a:ext>
                  </a:extLst>
                </a:gridCol>
                <a:gridCol w="11244579">
                  <a:extLst>
                    <a:ext uri="{9D8B030D-6E8A-4147-A177-3AD203B41FA5}">
                      <a16:colId xmlns:a16="http://schemas.microsoft.com/office/drawing/2014/main" val="20001"/>
                    </a:ext>
                  </a:extLst>
                </a:gridCol>
              </a:tblGrid>
              <a:tr h="803275">
                <a:tc>
                  <a:txBody>
                    <a:bodyPr/>
                    <a:lstStyle/>
                    <a:p>
                      <a:pPr marL="377190">
                        <a:lnSpc>
                          <a:spcPct val="100000"/>
                        </a:lnSpc>
                        <a:spcBef>
                          <a:spcPts val="1805"/>
                        </a:spcBef>
                      </a:pPr>
                      <a:r>
                        <a:rPr sz="2150" b="1" spc="-25" dirty="0">
                          <a:solidFill>
                            <a:srgbClr val="FFFFFF"/>
                          </a:solidFill>
                          <a:latin typeface="Arial"/>
                          <a:cs typeface="Arial"/>
                        </a:rPr>
                        <a:t>IFI</a:t>
                      </a:r>
                      <a:endParaRPr sz="2150">
                        <a:latin typeface="Arial"/>
                        <a:cs typeface="Arial"/>
                      </a:endParaRPr>
                    </a:p>
                  </a:txBody>
                  <a:tcPr marL="0" marR="0" marT="229235" marB="0">
                    <a:lnR w="3175">
                      <a:solidFill>
                        <a:srgbClr val="FFFFFF"/>
                      </a:solidFill>
                      <a:prstDash val="solid"/>
                    </a:lnR>
                    <a:solidFill>
                      <a:srgbClr val="F9A782"/>
                    </a:solidFill>
                  </a:tcPr>
                </a:tc>
                <a:tc>
                  <a:txBody>
                    <a:bodyPr/>
                    <a:lstStyle/>
                    <a:p>
                      <a:pPr marL="422275">
                        <a:lnSpc>
                          <a:spcPct val="100000"/>
                        </a:lnSpc>
                        <a:spcBef>
                          <a:spcPts val="1715"/>
                        </a:spcBef>
                      </a:pPr>
                      <a:r>
                        <a:rPr sz="2150" b="1" spc="-65" dirty="0">
                          <a:solidFill>
                            <a:srgbClr val="FFFFFF"/>
                          </a:solidFill>
                          <a:latin typeface="Arial"/>
                          <a:cs typeface="Arial"/>
                        </a:rPr>
                        <a:t>Dedicated</a:t>
                      </a:r>
                      <a:r>
                        <a:rPr sz="2150" b="1" spc="-50" dirty="0">
                          <a:solidFill>
                            <a:srgbClr val="FFFFFF"/>
                          </a:solidFill>
                          <a:latin typeface="Arial"/>
                          <a:cs typeface="Arial"/>
                        </a:rPr>
                        <a:t> </a:t>
                      </a:r>
                      <a:r>
                        <a:rPr sz="2150" b="1" spc="-55" dirty="0">
                          <a:solidFill>
                            <a:srgbClr val="FFFFFF"/>
                          </a:solidFill>
                          <a:latin typeface="Arial"/>
                          <a:cs typeface="Arial"/>
                        </a:rPr>
                        <a:t>labour </a:t>
                      </a:r>
                      <a:r>
                        <a:rPr sz="2150" b="1" spc="-10" dirty="0">
                          <a:solidFill>
                            <a:srgbClr val="FFFFFF"/>
                          </a:solidFill>
                          <a:latin typeface="Arial"/>
                          <a:cs typeface="Arial"/>
                        </a:rPr>
                        <a:t>safeguard?</a:t>
                      </a:r>
                      <a:endParaRPr sz="2150">
                        <a:latin typeface="Arial"/>
                        <a:cs typeface="Arial"/>
                      </a:endParaRPr>
                    </a:p>
                  </a:txBody>
                  <a:tcPr marL="0" marR="0" marT="217805" marB="0">
                    <a:lnL w="3175">
                      <a:solidFill>
                        <a:srgbClr val="FFFFFF"/>
                      </a:solidFill>
                      <a:prstDash val="solid"/>
                    </a:lnL>
                    <a:solidFill>
                      <a:srgbClr val="F9A782"/>
                    </a:solidFill>
                  </a:tcPr>
                </a:tc>
                <a:extLst>
                  <a:ext uri="{0D108BD9-81ED-4DB2-BD59-A6C34878D82A}">
                    <a16:rowId xmlns:a16="http://schemas.microsoft.com/office/drawing/2014/main" val="10000"/>
                  </a:ext>
                </a:extLst>
              </a:tr>
              <a:tr h="699770">
                <a:tc>
                  <a:txBody>
                    <a:bodyPr/>
                    <a:lstStyle/>
                    <a:p>
                      <a:pPr marL="377190">
                        <a:lnSpc>
                          <a:spcPct val="100000"/>
                        </a:lnSpc>
                        <a:spcBef>
                          <a:spcPts val="1714"/>
                        </a:spcBef>
                      </a:pPr>
                      <a:r>
                        <a:rPr sz="1950" b="1" spc="-35" dirty="0">
                          <a:solidFill>
                            <a:srgbClr val="FFFFFF"/>
                          </a:solidFill>
                          <a:latin typeface="Arial"/>
                          <a:cs typeface="Arial"/>
                        </a:rPr>
                        <a:t>World</a:t>
                      </a:r>
                      <a:r>
                        <a:rPr sz="1950" b="1" spc="-95" dirty="0">
                          <a:solidFill>
                            <a:srgbClr val="FFFFFF"/>
                          </a:solidFill>
                          <a:latin typeface="Arial"/>
                          <a:cs typeface="Arial"/>
                        </a:rPr>
                        <a:t> </a:t>
                      </a:r>
                      <a:r>
                        <a:rPr sz="1950" b="1" spc="-20" dirty="0">
                          <a:solidFill>
                            <a:srgbClr val="FFFFFF"/>
                          </a:solidFill>
                          <a:latin typeface="Arial"/>
                          <a:cs typeface="Arial"/>
                        </a:rPr>
                        <a:t>Bank</a:t>
                      </a:r>
                      <a:endParaRPr sz="1950" b="1" dirty="0">
                        <a:latin typeface="Arial"/>
                        <a:cs typeface="Arial"/>
                      </a:endParaRPr>
                    </a:p>
                  </a:txBody>
                  <a:tcPr marL="0" marR="0" marT="217804" marB="0">
                    <a:lnL w="12700">
                      <a:solidFill>
                        <a:srgbClr val="F9A782"/>
                      </a:solidFill>
                      <a:prstDash val="solid"/>
                    </a:lnL>
                    <a:lnR w="3175">
                      <a:solidFill>
                        <a:srgbClr val="FFFFFF"/>
                      </a:solidFill>
                      <a:prstDash val="solid"/>
                    </a:lnR>
                    <a:lnB w="3175">
                      <a:solidFill>
                        <a:srgbClr val="FFFFFF"/>
                      </a:solidFill>
                      <a:prstDash val="solid"/>
                    </a:lnB>
                    <a:solidFill>
                      <a:srgbClr val="E84610"/>
                    </a:solidFill>
                  </a:tcPr>
                </a:tc>
                <a:tc>
                  <a:txBody>
                    <a:bodyPr/>
                    <a:lstStyle/>
                    <a:p>
                      <a:pPr marL="422275">
                        <a:lnSpc>
                          <a:spcPct val="100000"/>
                        </a:lnSpc>
                        <a:spcBef>
                          <a:spcPts val="1820"/>
                        </a:spcBef>
                      </a:pPr>
                      <a:r>
                        <a:rPr sz="1950" dirty="0">
                          <a:solidFill>
                            <a:srgbClr val="FFFFFF"/>
                          </a:solidFill>
                          <a:latin typeface="Arial"/>
                          <a:cs typeface="Arial"/>
                        </a:rPr>
                        <a:t>Environmental</a:t>
                      </a:r>
                      <a:r>
                        <a:rPr sz="1950" spc="75" dirty="0">
                          <a:solidFill>
                            <a:srgbClr val="FFFFFF"/>
                          </a:solidFill>
                          <a:latin typeface="Arial"/>
                          <a:cs typeface="Arial"/>
                        </a:rPr>
                        <a:t> </a:t>
                      </a:r>
                      <a:r>
                        <a:rPr sz="1950" dirty="0">
                          <a:solidFill>
                            <a:srgbClr val="FFFFFF"/>
                          </a:solidFill>
                          <a:latin typeface="Arial"/>
                          <a:cs typeface="Arial"/>
                        </a:rPr>
                        <a:t>and</a:t>
                      </a:r>
                      <a:r>
                        <a:rPr sz="1950" spc="75" dirty="0">
                          <a:solidFill>
                            <a:srgbClr val="FFFFFF"/>
                          </a:solidFill>
                          <a:latin typeface="Arial"/>
                          <a:cs typeface="Arial"/>
                        </a:rPr>
                        <a:t> </a:t>
                      </a:r>
                      <a:r>
                        <a:rPr sz="1950" dirty="0">
                          <a:solidFill>
                            <a:srgbClr val="FFFFFF"/>
                          </a:solidFill>
                          <a:latin typeface="Arial"/>
                          <a:cs typeface="Arial"/>
                        </a:rPr>
                        <a:t>Social</a:t>
                      </a:r>
                      <a:r>
                        <a:rPr sz="1950" spc="80" dirty="0">
                          <a:solidFill>
                            <a:srgbClr val="FFFFFF"/>
                          </a:solidFill>
                          <a:latin typeface="Arial"/>
                          <a:cs typeface="Arial"/>
                        </a:rPr>
                        <a:t> </a:t>
                      </a:r>
                      <a:r>
                        <a:rPr sz="1950" dirty="0">
                          <a:solidFill>
                            <a:srgbClr val="FFFFFF"/>
                          </a:solidFill>
                          <a:latin typeface="Arial"/>
                          <a:cs typeface="Arial"/>
                        </a:rPr>
                        <a:t>Standard</a:t>
                      </a:r>
                      <a:r>
                        <a:rPr sz="1950" spc="75" dirty="0">
                          <a:solidFill>
                            <a:srgbClr val="FFFFFF"/>
                          </a:solidFill>
                          <a:latin typeface="Arial"/>
                          <a:cs typeface="Arial"/>
                        </a:rPr>
                        <a:t> </a:t>
                      </a:r>
                      <a:r>
                        <a:rPr sz="1950" dirty="0">
                          <a:solidFill>
                            <a:srgbClr val="FFFFFF"/>
                          </a:solidFill>
                          <a:latin typeface="Arial"/>
                          <a:cs typeface="Arial"/>
                        </a:rPr>
                        <a:t>(ESS)</a:t>
                      </a:r>
                      <a:r>
                        <a:rPr sz="1950" spc="75" dirty="0">
                          <a:solidFill>
                            <a:srgbClr val="FFFFFF"/>
                          </a:solidFill>
                          <a:latin typeface="Arial"/>
                          <a:cs typeface="Arial"/>
                        </a:rPr>
                        <a:t> </a:t>
                      </a:r>
                      <a:r>
                        <a:rPr sz="1950" dirty="0">
                          <a:solidFill>
                            <a:srgbClr val="FFFFFF"/>
                          </a:solidFill>
                          <a:latin typeface="Arial"/>
                          <a:cs typeface="Arial"/>
                        </a:rPr>
                        <a:t>2:</a:t>
                      </a:r>
                      <a:r>
                        <a:rPr sz="1950" spc="80" dirty="0">
                          <a:solidFill>
                            <a:srgbClr val="FFFFFF"/>
                          </a:solidFill>
                          <a:latin typeface="Arial"/>
                          <a:cs typeface="Arial"/>
                        </a:rPr>
                        <a:t> </a:t>
                      </a:r>
                      <a:r>
                        <a:rPr sz="1950" dirty="0">
                          <a:solidFill>
                            <a:srgbClr val="FFFFFF"/>
                          </a:solidFill>
                          <a:latin typeface="Arial"/>
                          <a:cs typeface="Arial"/>
                        </a:rPr>
                        <a:t>Labor</a:t>
                      </a:r>
                      <a:r>
                        <a:rPr sz="1950" spc="75" dirty="0">
                          <a:solidFill>
                            <a:srgbClr val="FFFFFF"/>
                          </a:solidFill>
                          <a:latin typeface="Arial"/>
                          <a:cs typeface="Arial"/>
                        </a:rPr>
                        <a:t> </a:t>
                      </a:r>
                      <a:r>
                        <a:rPr sz="1950" dirty="0">
                          <a:solidFill>
                            <a:srgbClr val="FFFFFF"/>
                          </a:solidFill>
                          <a:latin typeface="Arial"/>
                          <a:cs typeface="Arial"/>
                        </a:rPr>
                        <a:t>and</a:t>
                      </a:r>
                      <a:r>
                        <a:rPr sz="1950" spc="75" dirty="0">
                          <a:solidFill>
                            <a:srgbClr val="FFFFFF"/>
                          </a:solidFill>
                          <a:latin typeface="Arial"/>
                          <a:cs typeface="Arial"/>
                        </a:rPr>
                        <a:t> </a:t>
                      </a:r>
                      <a:r>
                        <a:rPr sz="1950" dirty="0">
                          <a:solidFill>
                            <a:srgbClr val="FFFFFF"/>
                          </a:solidFill>
                          <a:latin typeface="Arial"/>
                          <a:cs typeface="Arial"/>
                        </a:rPr>
                        <a:t>Working</a:t>
                      </a:r>
                      <a:r>
                        <a:rPr sz="1950" spc="80" dirty="0">
                          <a:solidFill>
                            <a:srgbClr val="FFFFFF"/>
                          </a:solidFill>
                          <a:latin typeface="Arial"/>
                          <a:cs typeface="Arial"/>
                        </a:rPr>
                        <a:t> </a:t>
                      </a:r>
                      <a:r>
                        <a:rPr sz="1950" spc="-10" dirty="0">
                          <a:solidFill>
                            <a:srgbClr val="FFFFFF"/>
                          </a:solidFill>
                          <a:latin typeface="Arial"/>
                          <a:cs typeface="Arial"/>
                        </a:rPr>
                        <a:t>Conditions</a:t>
                      </a:r>
                      <a:endParaRPr sz="1950">
                        <a:latin typeface="Arial"/>
                        <a:cs typeface="Arial"/>
                      </a:endParaRPr>
                    </a:p>
                  </a:txBody>
                  <a:tcPr marL="0" marR="0" marT="231140" marB="0">
                    <a:lnL w="3175">
                      <a:solidFill>
                        <a:srgbClr val="FFFFFF"/>
                      </a:solidFill>
                      <a:prstDash val="solid"/>
                    </a:lnL>
                    <a:lnR w="12700">
                      <a:solidFill>
                        <a:srgbClr val="F9A782"/>
                      </a:solidFill>
                      <a:prstDash val="solid"/>
                    </a:lnR>
                    <a:lnB w="3175">
                      <a:solidFill>
                        <a:srgbClr val="FFFFFF"/>
                      </a:solidFill>
                      <a:prstDash val="solid"/>
                    </a:lnB>
                    <a:solidFill>
                      <a:srgbClr val="E84610"/>
                    </a:solidFill>
                  </a:tcPr>
                </a:tc>
                <a:extLst>
                  <a:ext uri="{0D108BD9-81ED-4DB2-BD59-A6C34878D82A}">
                    <a16:rowId xmlns:a16="http://schemas.microsoft.com/office/drawing/2014/main" val="10001"/>
                  </a:ext>
                </a:extLst>
              </a:tr>
              <a:tr h="633095">
                <a:tc>
                  <a:txBody>
                    <a:bodyPr/>
                    <a:lstStyle/>
                    <a:p>
                      <a:pPr marL="377190">
                        <a:lnSpc>
                          <a:spcPct val="100000"/>
                        </a:lnSpc>
                        <a:spcBef>
                          <a:spcPts val="955"/>
                        </a:spcBef>
                      </a:pPr>
                      <a:r>
                        <a:rPr sz="1950" b="1" spc="-25" dirty="0">
                          <a:solidFill>
                            <a:srgbClr val="FFFFFF"/>
                          </a:solidFill>
                          <a:latin typeface="Arial"/>
                          <a:cs typeface="Arial"/>
                        </a:rPr>
                        <a:t>IFC</a:t>
                      </a:r>
                      <a:endParaRPr sz="1950" b="1" dirty="0">
                        <a:latin typeface="Arial"/>
                        <a:cs typeface="Arial"/>
                      </a:endParaRPr>
                    </a:p>
                  </a:txBody>
                  <a:tcPr marL="0" marR="0" marT="121285" marB="0">
                    <a:lnL w="12700">
                      <a:solidFill>
                        <a:srgbClr val="F9A782"/>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E84610"/>
                    </a:solidFill>
                  </a:tcPr>
                </a:tc>
                <a:tc>
                  <a:txBody>
                    <a:bodyPr/>
                    <a:lstStyle/>
                    <a:p>
                      <a:pPr marL="422275">
                        <a:lnSpc>
                          <a:spcPct val="100000"/>
                        </a:lnSpc>
                        <a:spcBef>
                          <a:spcPts val="1060"/>
                        </a:spcBef>
                      </a:pPr>
                      <a:r>
                        <a:rPr sz="1950" dirty="0">
                          <a:solidFill>
                            <a:srgbClr val="FFFFFF"/>
                          </a:solidFill>
                          <a:latin typeface="Arial"/>
                          <a:cs typeface="Arial"/>
                        </a:rPr>
                        <a:t>Performance</a:t>
                      </a:r>
                      <a:r>
                        <a:rPr sz="1950" spc="85" dirty="0">
                          <a:solidFill>
                            <a:srgbClr val="FFFFFF"/>
                          </a:solidFill>
                          <a:latin typeface="Arial"/>
                          <a:cs typeface="Arial"/>
                        </a:rPr>
                        <a:t> </a:t>
                      </a:r>
                      <a:r>
                        <a:rPr sz="1950" dirty="0">
                          <a:solidFill>
                            <a:srgbClr val="FFFFFF"/>
                          </a:solidFill>
                          <a:latin typeface="Arial"/>
                          <a:cs typeface="Arial"/>
                        </a:rPr>
                        <a:t>Standard</a:t>
                      </a:r>
                      <a:r>
                        <a:rPr sz="1950" spc="95" dirty="0">
                          <a:solidFill>
                            <a:srgbClr val="FFFFFF"/>
                          </a:solidFill>
                          <a:latin typeface="Arial"/>
                          <a:cs typeface="Arial"/>
                        </a:rPr>
                        <a:t> </a:t>
                      </a:r>
                      <a:r>
                        <a:rPr sz="1950" dirty="0">
                          <a:solidFill>
                            <a:srgbClr val="FFFFFF"/>
                          </a:solidFill>
                          <a:latin typeface="Arial"/>
                          <a:cs typeface="Arial"/>
                        </a:rPr>
                        <a:t>(PS)</a:t>
                      </a:r>
                      <a:r>
                        <a:rPr sz="1950" spc="95" dirty="0">
                          <a:solidFill>
                            <a:srgbClr val="FFFFFF"/>
                          </a:solidFill>
                          <a:latin typeface="Arial"/>
                          <a:cs typeface="Arial"/>
                        </a:rPr>
                        <a:t> </a:t>
                      </a:r>
                      <a:r>
                        <a:rPr sz="1950" dirty="0">
                          <a:solidFill>
                            <a:srgbClr val="FFFFFF"/>
                          </a:solidFill>
                          <a:latin typeface="Arial"/>
                          <a:cs typeface="Arial"/>
                        </a:rPr>
                        <a:t>2:</a:t>
                      </a:r>
                      <a:r>
                        <a:rPr sz="1950" spc="95" dirty="0">
                          <a:solidFill>
                            <a:srgbClr val="FFFFFF"/>
                          </a:solidFill>
                          <a:latin typeface="Arial"/>
                          <a:cs typeface="Arial"/>
                        </a:rPr>
                        <a:t> </a:t>
                      </a:r>
                      <a:r>
                        <a:rPr sz="1950" dirty="0">
                          <a:solidFill>
                            <a:srgbClr val="FFFFFF"/>
                          </a:solidFill>
                          <a:latin typeface="Arial"/>
                          <a:cs typeface="Arial"/>
                        </a:rPr>
                        <a:t>Labor</a:t>
                      </a:r>
                      <a:r>
                        <a:rPr sz="1950" spc="95" dirty="0">
                          <a:solidFill>
                            <a:srgbClr val="FFFFFF"/>
                          </a:solidFill>
                          <a:latin typeface="Arial"/>
                          <a:cs typeface="Arial"/>
                        </a:rPr>
                        <a:t> </a:t>
                      </a:r>
                      <a:r>
                        <a:rPr sz="1950" dirty="0">
                          <a:solidFill>
                            <a:srgbClr val="FFFFFF"/>
                          </a:solidFill>
                          <a:latin typeface="Arial"/>
                          <a:cs typeface="Arial"/>
                        </a:rPr>
                        <a:t>and</a:t>
                      </a:r>
                      <a:r>
                        <a:rPr sz="1950" spc="95" dirty="0">
                          <a:solidFill>
                            <a:srgbClr val="FFFFFF"/>
                          </a:solidFill>
                          <a:latin typeface="Arial"/>
                          <a:cs typeface="Arial"/>
                        </a:rPr>
                        <a:t> </a:t>
                      </a:r>
                      <a:r>
                        <a:rPr sz="1950" dirty="0">
                          <a:solidFill>
                            <a:srgbClr val="FFFFFF"/>
                          </a:solidFill>
                          <a:latin typeface="Arial"/>
                          <a:cs typeface="Arial"/>
                        </a:rPr>
                        <a:t>Working</a:t>
                      </a:r>
                      <a:r>
                        <a:rPr sz="1950" spc="95" dirty="0">
                          <a:solidFill>
                            <a:srgbClr val="FFFFFF"/>
                          </a:solidFill>
                          <a:latin typeface="Arial"/>
                          <a:cs typeface="Arial"/>
                        </a:rPr>
                        <a:t> </a:t>
                      </a:r>
                      <a:r>
                        <a:rPr sz="1950" spc="-10" dirty="0">
                          <a:solidFill>
                            <a:srgbClr val="FFFFFF"/>
                          </a:solidFill>
                          <a:latin typeface="Arial"/>
                          <a:cs typeface="Arial"/>
                        </a:rPr>
                        <a:t>Conditions</a:t>
                      </a:r>
                      <a:endParaRPr sz="1950">
                        <a:latin typeface="Arial"/>
                        <a:cs typeface="Arial"/>
                      </a:endParaRPr>
                    </a:p>
                  </a:txBody>
                  <a:tcPr marL="0" marR="0" marT="134620" marB="0">
                    <a:lnL w="3175">
                      <a:solidFill>
                        <a:srgbClr val="FFFFFF"/>
                      </a:solidFill>
                      <a:prstDash val="solid"/>
                    </a:lnL>
                    <a:lnR w="12700">
                      <a:solidFill>
                        <a:srgbClr val="F9A782"/>
                      </a:solidFill>
                      <a:prstDash val="solid"/>
                    </a:lnR>
                    <a:lnT w="3175">
                      <a:solidFill>
                        <a:srgbClr val="FFFFFF"/>
                      </a:solidFill>
                      <a:prstDash val="solid"/>
                    </a:lnT>
                    <a:lnB w="3175">
                      <a:solidFill>
                        <a:srgbClr val="FFFFFF"/>
                      </a:solidFill>
                      <a:prstDash val="solid"/>
                    </a:lnB>
                    <a:solidFill>
                      <a:srgbClr val="E84610"/>
                    </a:solidFill>
                  </a:tcPr>
                </a:tc>
                <a:extLst>
                  <a:ext uri="{0D108BD9-81ED-4DB2-BD59-A6C34878D82A}">
                    <a16:rowId xmlns:a16="http://schemas.microsoft.com/office/drawing/2014/main" val="10002"/>
                  </a:ext>
                </a:extLst>
              </a:tr>
              <a:tr h="594995">
                <a:tc>
                  <a:txBody>
                    <a:bodyPr/>
                    <a:lstStyle/>
                    <a:p>
                      <a:pPr marL="377190">
                        <a:lnSpc>
                          <a:spcPct val="100000"/>
                        </a:lnSpc>
                        <a:spcBef>
                          <a:spcPts val="715"/>
                        </a:spcBef>
                      </a:pPr>
                      <a:r>
                        <a:rPr sz="1950" b="1" spc="-20" dirty="0">
                          <a:solidFill>
                            <a:srgbClr val="FFFFFF"/>
                          </a:solidFill>
                          <a:latin typeface="Arial"/>
                          <a:cs typeface="Arial"/>
                        </a:rPr>
                        <a:t>AfDB</a:t>
                      </a:r>
                      <a:endParaRPr sz="1950" b="1" dirty="0">
                        <a:latin typeface="Arial"/>
                        <a:cs typeface="Arial"/>
                      </a:endParaRPr>
                    </a:p>
                  </a:txBody>
                  <a:tcPr marL="0" marR="0" marT="90805" marB="0">
                    <a:lnL w="12700">
                      <a:solidFill>
                        <a:srgbClr val="F9A782"/>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E84610"/>
                    </a:solidFill>
                  </a:tcPr>
                </a:tc>
                <a:tc>
                  <a:txBody>
                    <a:bodyPr/>
                    <a:lstStyle/>
                    <a:p>
                      <a:pPr marL="422275">
                        <a:lnSpc>
                          <a:spcPct val="100000"/>
                        </a:lnSpc>
                        <a:spcBef>
                          <a:spcPts val="819"/>
                        </a:spcBef>
                      </a:pPr>
                      <a:r>
                        <a:rPr sz="1950" dirty="0">
                          <a:solidFill>
                            <a:srgbClr val="FFFFFF"/>
                          </a:solidFill>
                          <a:latin typeface="Arial"/>
                          <a:cs typeface="Arial"/>
                        </a:rPr>
                        <a:t>Operational</a:t>
                      </a:r>
                      <a:r>
                        <a:rPr sz="1950" spc="80" dirty="0">
                          <a:solidFill>
                            <a:srgbClr val="FFFFFF"/>
                          </a:solidFill>
                          <a:latin typeface="Arial"/>
                          <a:cs typeface="Arial"/>
                        </a:rPr>
                        <a:t> </a:t>
                      </a:r>
                      <a:r>
                        <a:rPr sz="1950" dirty="0">
                          <a:solidFill>
                            <a:srgbClr val="FFFFFF"/>
                          </a:solidFill>
                          <a:latin typeface="Arial"/>
                          <a:cs typeface="Arial"/>
                        </a:rPr>
                        <a:t>Safeguard</a:t>
                      </a:r>
                      <a:r>
                        <a:rPr sz="1950" spc="80" dirty="0">
                          <a:solidFill>
                            <a:srgbClr val="FFFFFF"/>
                          </a:solidFill>
                          <a:latin typeface="Arial"/>
                          <a:cs typeface="Arial"/>
                        </a:rPr>
                        <a:t> </a:t>
                      </a:r>
                      <a:r>
                        <a:rPr sz="1950" dirty="0">
                          <a:solidFill>
                            <a:srgbClr val="FFFFFF"/>
                          </a:solidFill>
                          <a:latin typeface="Arial"/>
                          <a:cs typeface="Arial"/>
                        </a:rPr>
                        <a:t>(OS)</a:t>
                      </a:r>
                      <a:r>
                        <a:rPr sz="1950" spc="80" dirty="0">
                          <a:solidFill>
                            <a:srgbClr val="FFFFFF"/>
                          </a:solidFill>
                          <a:latin typeface="Arial"/>
                          <a:cs typeface="Arial"/>
                        </a:rPr>
                        <a:t> </a:t>
                      </a:r>
                      <a:r>
                        <a:rPr sz="1950" dirty="0">
                          <a:solidFill>
                            <a:srgbClr val="FFFFFF"/>
                          </a:solidFill>
                          <a:latin typeface="Arial"/>
                          <a:cs typeface="Arial"/>
                        </a:rPr>
                        <a:t>5:</a:t>
                      </a:r>
                      <a:r>
                        <a:rPr sz="1950" spc="80" dirty="0">
                          <a:solidFill>
                            <a:srgbClr val="FFFFFF"/>
                          </a:solidFill>
                          <a:latin typeface="Arial"/>
                          <a:cs typeface="Arial"/>
                        </a:rPr>
                        <a:t> </a:t>
                      </a:r>
                      <a:r>
                        <a:rPr sz="1950" dirty="0">
                          <a:solidFill>
                            <a:srgbClr val="FFFFFF"/>
                          </a:solidFill>
                          <a:latin typeface="Arial"/>
                          <a:cs typeface="Arial"/>
                        </a:rPr>
                        <a:t>Labour</a:t>
                      </a:r>
                      <a:r>
                        <a:rPr sz="1950" spc="80" dirty="0">
                          <a:solidFill>
                            <a:srgbClr val="FFFFFF"/>
                          </a:solidFill>
                          <a:latin typeface="Arial"/>
                          <a:cs typeface="Arial"/>
                        </a:rPr>
                        <a:t> </a:t>
                      </a:r>
                      <a:r>
                        <a:rPr sz="1950" dirty="0">
                          <a:solidFill>
                            <a:srgbClr val="FFFFFF"/>
                          </a:solidFill>
                          <a:latin typeface="Arial"/>
                          <a:cs typeface="Arial"/>
                        </a:rPr>
                        <a:t>Conditions,</a:t>
                      </a:r>
                      <a:r>
                        <a:rPr sz="1950" spc="80" dirty="0">
                          <a:solidFill>
                            <a:srgbClr val="FFFFFF"/>
                          </a:solidFill>
                          <a:latin typeface="Arial"/>
                          <a:cs typeface="Arial"/>
                        </a:rPr>
                        <a:t> </a:t>
                      </a:r>
                      <a:r>
                        <a:rPr sz="1950" dirty="0">
                          <a:solidFill>
                            <a:srgbClr val="FFFFFF"/>
                          </a:solidFill>
                          <a:latin typeface="Arial"/>
                          <a:cs typeface="Arial"/>
                        </a:rPr>
                        <a:t>Health</a:t>
                      </a:r>
                      <a:r>
                        <a:rPr sz="1950" spc="80" dirty="0">
                          <a:solidFill>
                            <a:srgbClr val="FFFFFF"/>
                          </a:solidFill>
                          <a:latin typeface="Arial"/>
                          <a:cs typeface="Arial"/>
                        </a:rPr>
                        <a:t> </a:t>
                      </a:r>
                      <a:r>
                        <a:rPr sz="1950" dirty="0">
                          <a:solidFill>
                            <a:srgbClr val="FFFFFF"/>
                          </a:solidFill>
                          <a:latin typeface="Arial"/>
                          <a:cs typeface="Arial"/>
                        </a:rPr>
                        <a:t>and</a:t>
                      </a:r>
                      <a:r>
                        <a:rPr sz="1950" spc="85" dirty="0">
                          <a:solidFill>
                            <a:srgbClr val="FFFFFF"/>
                          </a:solidFill>
                          <a:latin typeface="Arial"/>
                          <a:cs typeface="Arial"/>
                        </a:rPr>
                        <a:t> </a:t>
                      </a:r>
                      <a:r>
                        <a:rPr sz="1950" spc="-10" dirty="0">
                          <a:solidFill>
                            <a:srgbClr val="FFFFFF"/>
                          </a:solidFill>
                          <a:latin typeface="Arial"/>
                          <a:cs typeface="Arial"/>
                        </a:rPr>
                        <a:t>Safety</a:t>
                      </a:r>
                      <a:endParaRPr sz="1950">
                        <a:latin typeface="Arial"/>
                        <a:cs typeface="Arial"/>
                      </a:endParaRPr>
                    </a:p>
                  </a:txBody>
                  <a:tcPr marL="0" marR="0" marT="104139" marB="0">
                    <a:lnL w="3175">
                      <a:solidFill>
                        <a:srgbClr val="FFFFFF"/>
                      </a:solidFill>
                      <a:prstDash val="solid"/>
                    </a:lnL>
                    <a:lnR w="12700">
                      <a:solidFill>
                        <a:srgbClr val="F9A782"/>
                      </a:solidFill>
                      <a:prstDash val="solid"/>
                    </a:lnR>
                    <a:lnT w="3175">
                      <a:solidFill>
                        <a:srgbClr val="FFFFFF"/>
                      </a:solidFill>
                      <a:prstDash val="solid"/>
                    </a:lnT>
                    <a:lnB w="3175">
                      <a:solidFill>
                        <a:srgbClr val="FFFFFF"/>
                      </a:solidFill>
                      <a:prstDash val="solid"/>
                    </a:lnB>
                    <a:solidFill>
                      <a:srgbClr val="E84610"/>
                    </a:solidFill>
                  </a:tcPr>
                </a:tc>
                <a:extLst>
                  <a:ext uri="{0D108BD9-81ED-4DB2-BD59-A6C34878D82A}">
                    <a16:rowId xmlns:a16="http://schemas.microsoft.com/office/drawing/2014/main" val="10003"/>
                  </a:ext>
                </a:extLst>
              </a:tr>
              <a:tr h="598805">
                <a:tc>
                  <a:txBody>
                    <a:bodyPr/>
                    <a:lstStyle/>
                    <a:p>
                      <a:pPr marL="377190">
                        <a:lnSpc>
                          <a:spcPct val="100000"/>
                        </a:lnSpc>
                        <a:spcBef>
                          <a:spcPts val="775"/>
                        </a:spcBef>
                      </a:pPr>
                      <a:r>
                        <a:rPr sz="1950" b="1" spc="-25" dirty="0">
                          <a:solidFill>
                            <a:srgbClr val="FFFFFF"/>
                          </a:solidFill>
                          <a:latin typeface="Arial"/>
                          <a:cs typeface="Arial"/>
                        </a:rPr>
                        <a:t>ADB</a:t>
                      </a:r>
                      <a:endParaRPr sz="1950" b="1" dirty="0">
                        <a:latin typeface="Arial"/>
                        <a:cs typeface="Arial"/>
                      </a:endParaRPr>
                    </a:p>
                  </a:txBody>
                  <a:tcPr marL="0" marR="0" marT="98425" marB="0">
                    <a:lnL w="12700">
                      <a:solidFill>
                        <a:srgbClr val="F9A782"/>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E84610"/>
                    </a:solidFill>
                  </a:tcPr>
                </a:tc>
                <a:tc>
                  <a:txBody>
                    <a:bodyPr/>
                    <a:lstStyle/>
                    <a:p>
                      <a:pPr marL="422275">
                        <a:lnSpc>
                          <a:spcPct val="100000"/>
                        </a:lnSpc>
                        <a:spcBef>
                          <a:spcPts val="880"/>
                        </a:spcBef>
                      </a:pPr>
                      <a:r>
                        <a:rPr sz="1950" dirty="0">
                          <a:solidFill>
                            <a:srgbClr val="FFFFFF"/>
                          </a:solidFill>
                          <a:latin typeface="Arial"/>
                          <a:cs typeface="Arial"/>
                        </a:rPr>
                        <a:t>NO</a:t>
                      </a:r>
                      <a:r>
                        <a:rPr sz="1950" spc="80" dirty="0">
                          <a:solidFill>
                            <a:srgbClr val="FFFFFF"/>
                          </a:solidFill>
                          <a:latin typeface="Arial"/>
                          <a:cs typeface="Arial"/>
                        </a:rPr>
                        <a:t> </a:t>
                      </a:r>
                      <a:r>
                        <a:rPr sz="1950" dirty="0">
                          <a:solidFill>
                            <a:srgbClr val="FFFFFF"/>
                          </a:solidFill>
                          <a:latin typeface="Arial"/>
                          <a:cs typeface="Arial"/>
                        </a:rPr>
                        <a:t>(but</a:t>
                      </a:r>
                      <a:r>
                        <a:rPr sz="1950" spc="85" dirty="0">
                          <a:solidFill>
                            <a:srgbClr val="FFFFFF"/>
                          </a:solidFill>
                          <a:latin typeface="Arial"/>
                          <a:cs typeface="Arial"/>
                        </a:rPr>
                        <a:t> </a:t>
                      </a:r>
                      <a:r>
                        <a:rPr sz="1950" dirty="0">
                          <a:solidFill>
                            <a:srgbClr val="FFFFFF"/>
                          </a:solidFill>
                          <a:latin typeface="Arial"/>
                          <a:cs typeface="Arial"/>
                        </a:rPr>
                        <a:t>likely</a:t>
                      </a:r>
                      <a:r>
                        <a:rPr sz="1950" spc="80" dirty="0">
                          <a:solidFill>
                            <a:srgbClr val="FFFFFF"/>
                          </a:solidFill>
                          <a:latin typeface="Arial"/>
                          <a:cs typeface="Arial"/>
                        </a:rPr>
                        <a:t> </a:t>
                      </a:r>
                      <a:r>
                        <a:rPr sz="1950" dirty="0">
                          <a:solidFill>
                            <a:srgbClr val="FFFFFF"/>
                          </a:solidFill>
                          <a:latin typeface="Arial"/>
                          <a:cs typeface="Arial"/>
                        </a:rPr>
                        <a:t>to</a:t>
                      </a:r>
                      <a:r>
                        <a:rPr sz="1950" spc="85" dirty="0">
                          <a:solidFill>
                            <a:srgbClr val="FFFFFF"/>
                          </a:solidFill>
                          <a:latin typeface="Arial"/>
                          <a:cs typeface="Arial"/>
                        </a:rPr>
                        <a:t> </a:t>
                      </a:r>
                      <a:r>
                        <a:rPr sz="1950" dirty="0">
                          <a:solidFill>
                            <a:srgbClr val="FFFFFF"/>
                          </a:solidFill>
                          <a:latin typeface="Arial"/>
                          <a:cs typeface="Arial"/>
                        </a:rPr>
                        <a:t>adopt</a:t>
                      </a:r>
                      <a:r>
                        <a:rPr sz="1950" spc="80" dirty="0">
                          <a:solidFill>
                            <a:srgbClr val="FFFFFF"/>
                          </a:solidFill>
                          <a:latin typeface="Arial"/>
                          <a:cs typeface="Arial"/>
                        </a:rPr>
                        <a:t> </a:t>
                      </a:r>
                      <a:r>
                        <a:rPr sz="1950" dirty="0">
                          <a:solidFill>
                            <a:srgbClr val="FFFFFF"/>
                          </a:solidFill>
                          <a:latin typeface="Arial"/>
                          <a:cs typeface="Arial"/>
                        </a:rPr>
                        <a:t>one</a:t>
                      </a:r>
                      <a:r>
                        <a:rPr sz="1950" spc="85" dirty="0">
                          <a:solidFill>
                            <a:srgbClr val="FFFFFF"/>
                          </a:solidFill>
                          <a:latin typeface="Arial"/>
                          <a:cs typeface="Arial"/>
                        </a:rPr>
                        <a:t> </a:t>
                      </a:r>
                      <a:r>
                        <a:rPr sz="1950" dirty="0">
                          <a:solidFill>
                            <a:srgbClr val="FFFFFF"/>
                          </a:solidFill>
                          <a:latin typeface="Arial"/>
                          <a:cs typeface="Arial"/>
                        </a:rPr>
                        <a:t>following</a:t>
                      </a:r>
                      <a:r>
                        <a:rPr sz="1950" spc="80" dirty="0">
                          <a:solidFill>
                            <a:srgbClr val="FFFFFF"/>
                          </a:solidFill>
                          <a:latin typeface="Arial"/>
                          <a:cs typeface="Arial"/>
                        </a:rPr>
                        <a:t> </a:t>
                      </a:r>
                      <a:r>
                        <a:rPr sz="1950" dirty="0">
                          <a:solidFill>
                            <a:srgbClr val="FFFFFF"/>
                          </a:solidFill>
                          <a:latin typeface="Arial"/>
                          <a:cs typeface="Arial"/>
                        </a:rPr>
                        <a:t>its</a:t>
                      </a:r>
                      <a:r>
                        <a:rPr sz="1950" spc="85" dirty="0">
                          <a:solidFill>
                            <a:srgbClr val="FFFFFF"/>
                          </a:solidFill>
                          <a:latin typeface="Arial"/>
                          <a:cs typeface="Arial"/>
                        </a:rPr>
                        <a:t> </a:t>
                      </a:r>
                      <a:r>
                        <a:rPr sz="1950" dirty="0">
                          <a:solidFill>
                            <a:srgbClr val="FFFFFF"/>
                          </a:solidFill>
                          <a:latin typeface="Arial"/>
                          <a:cs typeface="Arial"/>
                        </a:rPr>
                        <a:t>2020-2022</a:t>
                      </a:r>
                      <a:r>
                        <a:rPr sz="1950" spc="80" dirty="0">
                          <a:solidFill>
                            <a:srgbClr val="FFFFFF"/>
                          </a:solidFill>
                          <a:latin typeface="Arial"/>
                          <a:cs typeface="Arial"/>
                        </a:rPr>
                        <a:t> </a:t>
                      </a:r>
                      <a:r>
                        <a:rPr sz="1950" dirty="0">
                          <a:solidFill>
                            <a:srgbClr val="FFFFFF"/>
                          </a:solidFill>
                          <a:latin typeface="Arial"/>
                          <a:cs typeface="Arial"/>
                        </a:rPr>
                        <a:t>Safeguards</a:t>
                      </a:r>
                      <a:r>
                        <a:rPr sz="1950" spc="85" dirty="0">
                          <a:solidFill>
                            <a:srgbClr val="FFFFFF"/>
                          </a:solidFill>
                          <a:latin typeface="Arial"/>
                          <a:cs typeface="Arial"/>
                        </a:rPr>
                        <a:t> </a:t>
                      </a:r>
                      <a:r>
                        <a:rPr sz="1950" dirty="0">
                          <a:solidFill>
                            <a:srgbClr val="FFFFFF"/>
                          </a:solidFill>
                          <a:latin typeface="Arial"/>
                          <a:cs typeface="Arial"/>
                        </a:rPr>
                        <a:t>Policy</a:t>
                      </a:r>
                      <a:r>
                        <a:rPr sz="1950" spc="80" dirty="0">
                          <a:solidFill>
                            <a:srgbClr val="FFFFFF"/>
                          </a:solidFill>
                          <a:latin typeface="Arial"/>
                          <a:cs typeface="Arial"/>
                        </a:rPr>
                        <a:t> </a:t>
                      </a:r>
                      <a:r>
                        <a:rPr sz="1950" spc="-10" dirty="0">
                          <a:solidFill>
                            <a:srgbClr val="FFFFFF"/>
                          </a:solidFill>
                          <a:latin typeface="Arial"/>
                          <a:cs typeface="Arial"/>
                        </a:rPr>
                        <a:t>Review)</a:t>
                      </a:r>
                      <a:endParaRPr sz="1950">
                        <a:latin typeface="Arial"/>
                        <a:cs typeface="Arial"/>
                      </a:endParaRPr>
                    </a:p>
                  </a:txBody>
                  <a:tcPr marL="0" marR="0" marT="111760" marB="0">
                    <a:lnL w="3175">
                      <a:solidFill>
                        <a:srgbClr val="FFFFFF"/>
                      </a:solidFill>
                      <a:prstDash val="solid"/>
                    </a:lnL>
                    <a:lnR w="12700">
                      <a:solidFill>
                        <a:srgbClr val="F9A782"/>
                      </a:solidFill>
                      <a:prstDash val="solid"/>
                    </a:lnR>
                    <a:lnT w="3175">
                      <a:solidFill>
                        <a:srgbClr val="FFFFFF"/>
                      </a:solidFill>
                      <a:prstDash val="solid"/>
                    </a:lnT>
                    <a:lnB w="3175">
                      <a:solidFill>
                        <a:srgbClr val="FFFFFF"/>
                      </a:solidFill>
                      <a:prstDash val="solid"/>
                    </a:lnB>
                    <a:solidFill>
                      <a:srgbClr val="E84610"/>
                    </a:solidFill>
                  </a:tcPr>
                </a:tc>
                <a:extLst>
                  <a:ext uri="{0D108BD9-81ED-4DB2-BD59-A6C34878D82A}">
                    <a16:rowId xmlns:a16="http://schemas.microsoft.com/office/drawing/2014/main" val="10004"/>
                  </a:ext>
                </a:extLst>
              </a:tr>
              <a:tr h="581025">
                <a:tc>
                  <a:txBody>
                    <a:bodyPr/>
                    <a:lstStyle/>
                    <a:p>
                      <a:pPr marL="377190">
                        <a:lnSpc>
                          <a:spcPct val="100000"/>
                        </a:lnSpc>
                        <a:spcBef>
                          <a:spcPts val="810"/>
                        </a:spcBef>
                      </a:pPr>
                      <a:r>
                        <a:rPr sz="1950" b="1" spc="-20" dirty="0">
                          <a:solidFill>
                            <a:srgbClr val="FFFFFF"/>
                          </a:solidFill>
                          <a:latin typeface="Arial"/>
                          <a:cs typeface="Arial"/>
                        </a:rPr>
                        <a:t>AIIB</a:t>
                      </a:r>
                      <a:endParaRPr sz="1950" b="1" dirty="0">
                        <a:latin typeface="Arial"/>
                        <a:cs typeface="Arial"/>
                      </a:endParaRPr>
                    </a:p>
                  </a:txBody>
                  <a:tcPr marL="0" marR="0" marT="102870" marB="0">
                    <a:lnL w="12700">
                      <a:solidFill>
                        <a:srgbClr val="F9A782"/>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E84610"/>
                    </a:solidFill>
                  </a:tcPr>
                </a:tc>
                <a:tc>
                  <a:txBody>
                    <a:bodyPr/>
                    <a:lstStyle/>
                    <a:p>
                      <a:pPr marL="422275">
                        <a:lnSpc>
                          <a:spcPct val="100000"/>
                        </a:lnSpc>
                        <a:spcBef>
                          <a:spcPts val="915"/>
                        </a:spcBef>
                      </a:pPr>
                      <a:r>
                        <a:rPr sz="1950" spc="-25" dirty="0">
                          <a:solidFill>
                            <a:srgbClr val="FFFFFF"/>
                          </a:solidFill>
                          <a:latin typeface="Arial"/>
                          <a:cs typeface="Arial"/>
                        </a:rPr>
                        <a:t>NO</a:t>
                      </a:r>
                      <a:endParaRPr sz="1950">
                        <a:latin typeface="Arial"/>
                        <a:cs typeface="Arial"/>
                      </a:endParaRPr>
                    </a:p>
                  </a:txBody>
                  <a:tcPr marL="0" marR="0" marT="116205" marB="0">
                    <a:lnL w="3175">
                      <a:solidFill>
                        <a:srgbClr val="FFFFFF"/>
                      </a:solidFill>
                      <a:prstDash val="solid"/>
                    </a:lnL>
                    <a:lnR w="12700">
                      <a:solidFill>
                        <a:srgbClr val="F9A782"/>
                      </a:solidFill>
                      <a:prstDash val="solid"/>
                    </a:lnR>
                    <a:lnT w="3175">
                      <a:solidFill>
                        <a:srgbClr val="FFFFFF"/>
                      </a:solidFill>
                      <a:prstDash val="solid"/>
                    </a:lnT>
                    <a:lnB w="3175">
                      <a:solidFill>
                        <a:srgbClr val="FFFFFF"/>
                      </a:solidFill>
                      <a:prstDash val="solid"/>
                    </a:lnB>
                    <a:solidFill>
                      <a:srgbClr val="E84610"/>
                    </a:solidFill>
                  </a:tcPr>
                </a:tc>
                <a:extLst>
                  <a:ext uri="{0D108BD9-81ED-4DB2-BD59-A6C34878D82A}">
                    <a16:rowId xmlns:a16="http://schemas.microsoft.com/office/drawing/2014/main" val="10005"/>
                  </a:ext>
                </a:extLst>
              </a:tr>
              <a:tr h="615950">
                <a:tc>
                  <a:txBody>
                    <a:bodyPr/>
                    <a:lstStyle/>
                    <a:p>
                      <a:pPr marL="377190">
                        <a:lnSpc>
                          <a:spcPct val="100000"/>
                        </a:lnSpc>
                        <a:spcBef>
                          <a:spcPts val="980"/>
                        </a:spcBef>
                      </a:pPr>
                      <a:r>
                        <a:rPr sz="1950" b="1" spc="-20" dirty="0">
                          <a:solidFill>
                            <a:srgbClr val="FFFFFF"/>
                          </a:solidFill>
                          <a:latin typeface="Arial"/>
                          <a:cs typeface="Arial"/>
                        </a:rPr>
                        <a:t>EBRD</a:t>
                      </a:r>
                      <a:endParaRPr sz="1950" b="1" dirty="0">
                        <a:latin typeface="Arial"/>
                        <a:cs typeface="Arial"/>
                      </a:endParaRPr>
                    </a:p>
                  </a:txBody>
                  <a:tcPr marL="0" marR="0" marT="124460" marB="0">
                    <a:lnL w="12700">
                      <a:solidFill>
                        <a:srgbClr val="F9A782"/>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E84610"/>
                    </a:solidFill>
                  </a:tcPr>
                </a:tc>
                <a:tc>
                  <a:txBody>
                    <a:bodyPr/>
                    <a:lstStyle/>
                    <a:p>
                      <a:pPr marL="422275">
                        <a:lnSpc>
                          <a:spcPct val="100000"/>
                        </a:lnSpc>
                        <a:spcBef>
                          <a:spcPts val="1085"/>
                        </a:spcBef>
                      </a:pPr>
                      <a:r>
                        <a:rPr sz="1950" dirty="0">
                          <a:solidFill>
                            <a:srgbClr val="FFFFFF"/>
                          </a:solidFill>
                          <a:latin typeface="Arial"/>
                          <a:cs typeface="Arial"/>
                        </a:rPr>
                        <a:t>Performance</a:t>
                      </a:r>
                      <a:r>
                        <a:rPr sz="1950" spc="85" dirty="0">
                          <a:solidFill>
                            <a:srgbClr val="FFFFFF"/>
                          </a:solidFill>
                          <a:latin typeface="Arial"/>
                          <a:cs typeface="Arial"/>
                        </a:rPr>
                        <a:t> </a:t>
                      </a:r>
                      <a:r>
                        <a:rPr sz="1950" dirty="0">
                          <a:solidFill>
                            <a:srgbClr val="FFFFFF"/>
                          </a:solidFill>
                          <a:latin typeface="Arial"/>
                          <a:cs typeface="Arial"/>
                        </a:rPr>
                        <a:t>Requirement</a:t>
                      </a:r>
                      <a:r>
                        <a:rPr sz="1950" spc="90" dirty="0">
                          <a:solidFill>
                            <a:srgbClr val="FFFFFF"/>
                          </a:solidFill>
                          <a:latin typeface="Arial"/>
                          <a:cs typeface="Arial"/>
                        </a:rPr>
                        <a:t> </a:t>
                      </a:r>
                      <a:r>
                        <a:rPr sz="1950" dirty="0">
                          <a:solidFill>
                            <a:srgbClr val="FFFFFF"/>
                          </a:solidFill>
                          <a:latin typeface="Arial"/>
                          <a:cs typeface="Arial"/>
                        </a:rPr>
                        <a:t>(PR)</a:t>
                      </a:r>
                      <a:r>
                        <a:rPr sz="1950" spc="90" dirty="0">
                          <a:solidFill>
                            <a:srgbClr val="FFFFFF"/>
                          </a:solidFill>
                          <a:latin typeface="Arial"/>
                          <a:cs typeface="Arial"/>
                        </a:rPr>
                        <a:t> </a:t>
                      </a:r>
                      <a:r>
                        <a:rPr sz="1950" dirty="0">
                          <a:solidFill>
                            <a:srgbClr val="FFFFFF"/>
                          </a:solidFill>
                          <a:latin typeface="Arial"/>
                          <a:cs typeface="Arial"/>
                        </a:rPr>
                        <a:t>2:</a:t>
                      </a:r>
                      <a:r>
                        <a:rPr sz="1950" spc="90" dirty="0">
                          <a:solidFill>
                            <a:srgbClr val="FFFFFF"/>
                          </a:solidFill>
                          <a:latin typeface="Arial"/>
                          <a:cs typeface="Arial"/>
                        </a:rPr>
                        <a:t> </a:t>
                      </a:r>
                      <a:r>
                        <a:rPr sz="1950" dirty="0">
                          <a:solidFill>
                            <a:srgbClr val="FFFFFF"/>
                          </a:solidFill>
                          <a:latin typeface="Arial"/>
                          <a:cs typeface="Arial"/>
                        </a:rPr>
                        <a:t>Labour</a:t>
                      </a:r>
                      <a:r>
                        <a:rPr sz="1950" spc="90" dirty="0">
                          <a:solidFill>
                            <a:srgbClr val="FFFFFF"/>
                          </a:solidFill>
                          <a:latin typeface="Arial"/>
                          <a:cs typeface="Arial"/>
                        </a:rPr>
                        <a:t> </a:t>
                      </a:r>
                      <a:r>
                        <a:rPr sz="1950" dirty="0">
                          <a:solidFill>
                            <a:srgbClr val="FFFFFF"/>
                          </a:solidFill>
                          <a:latin typeface="Arial"/>
                          <a:cs typeface="Arial"/>
                        </a:rPr>
                        <a:t>and</a:t>
                      </a:r>
                      <a:r>
                        <a:rPr sz="1950" spc="90" dirty="0">
                          <a:solidFill>
                            <a:srgbClr val="FFFFFF"/>
                          </a:solidFill>
                          <a:latin typeface="Arial"/>
                          <a:cs typeface="Arial"/>
                        </a:rPr>
                        <a:t> </a:t>
                      </a:r>
                      <a:r>
                        <a:rPr sz="1950" dirty="0">
                          <a:solidFill>
                            <a:srgbClr val="FFFFFF"/>
                          </a:solidFill>
                          <a:latin typeface="Arial"/>
                          <a:cs typeface="Arial"/>
                        </a:rPr>
                        <a:t>Working</a:t>
                      </a:r>
                      <a:r>
                        <a:rPr sz="1950" spc="90" dirty="0">
                          <a:solidFill>
                            <a:srgbClr val="FFFFFF"/>
                          </a:solidFill>
                          <a:latin typeface="Arial"/>
                          <a:cs typeface="Arial"/>
                        </a:rPr>
                        <a:t> </a:t>
                      </a:r>
                      <a:r>
                        <a:rPr sz="1950" spc="-10" dirty="0">
                          <a:solidFill>
                            <a:srgbClr val="FFFFFF"/>
                          </a:solidFill>
                          <a:latin typeface="Arial"/>
                          <a:cs typeface="Arial"/>
                        </a:rPr>
                        <a:t>Conditions</a:t>
                      </a:r>
                      <a:endParaRPr sz="1950">
                        <a:latin typeface="Arial"/>
                        <a:cs typeface="Arial"/>
                      </a:endParaRPr>
                    </a:p>
                  </a:txBody>
                  <a:tcPr marL="0" marR="0" marT="137795" marB="0">
                    <a:lnL w="3175">
                      <a:solidFill>
                        <a:srgbClr val="FFFFFF"/>
                      </a:solidFill>
                      <a:prstDash val="solid"/>
                    </a:lnL>
                    <a:lnR w="12700">
                      <a:solidFill>
                        <a:srgbClr val="F9A782"/>
                      </a:solidFill>
                      <a:prstDash val="solid"/>
                    </a:lnR>
                    <a:lnT w="3175">
                      <a:solidFill>
                        <a:srgbClr val="FFFFFF"/>
                      </a:solidFill>
                      <a:prstDash val="solid"/>
                    </a:lnT>
                    <a:lnB w="3175">
                      <a:solidFill>
                        <a:srgbClr val="FFFFFF"/>
                      </a:solidFill>
                      <a:prstDash val="solid"/>
                    </a:lnB>
                    <a:solidFill>
                      <a:srgbClr val="E84610"/>
                    </a:solidFill>
                  </a:tcPr>
                </a:tc>
                <a:extLst>
                  <a:ext uri="{0D108BD9-81ED-4DB2-BD59-A6C34878D82A}">
                    <a16:rowId xmlns:a16="http://schemas.microsoft.com/office/drawing/2014/main" val="10006"/>
                  </a:ext>
                </a:extLst>
              </a:tr>
              <a:tr h="605155">
                <a:tc>
                  <a:txBody>
                    <a:bodyPr/>
                    <a:lstStyle/>
                    <a:p>
                      <a:pPr marL="377190">
                        <a:lnSpc>
                          <a:spcPct val="100000"/>
                        </a:lnSpc>
                        <a:spcBef>
                          <a:spcPts val="875"/>
                        </a:spcBef>
                      </a:pPr>
                      <a:r>
                        <a:rPr sz="1950" b="1" spc="-25" dirty="0">
                          <a:solidFill>
                            <a:srgbClr val="FFFFFF"/>
                          </a:solidFill>
                          <a:latin typeface="Arial"/>
                          <a:cs typeface="Arial"/>
                        </a:rPr>
                        <a:t>IDB</a:t>
                      </a:r>
                      <a:endParaRPr sz="1950" b="1" dirty="0">
                        <a:latin typeface="Arial"/>
                        <a:cs typeface="Arial"/>
                      </a:endParaRPr>
                    </a:p>
                  </a:txBody>
                  <a:tcPr marL="0" marR="0" marT="111125" marB="0">
                    <a:lnL w="12700">
                      <a:solidFill>
                        <a:srgbClr val="F9A782"/>
                      </a:solidFill>
                      <a:prstDash val="solid"/>
                    </a:lnL>
                    <a:lnR w="3175">
                      <a:solidFill>
                        <a:srgbClr val="FFFFFF"/>
                      </a:solidFill>
                      <a:prstDash val="solid"/>
                    </a:lnR>
                    <a:lnT w="3175">
                      <a:solidFill>
                        <a:srgbClr val="FFFFFF"/>
                      </a:solidFill>
                      <a:prstDash val="solid"/>
                    </a:lnT>
                    <a:lnB w="3175">
                      <a:solidFill>
                        <a:srgbClr val="FFFFFF"/>
                      </a:solidFill>
                      <a:prstDash val="solid"/>
                    </a:lnB>
                    <a:solidFill>
                      <a:srgbClr val="E84610"/>
                    </a:solidFill>
                  </a:tcPr>
                </a:tc>
                <a:tc>
                  <a:txBody>
                    <a:bodyPr/>
                    <a:lstStyle/>
                    <a:p>
                      <a:pPr marL="422275">
                        <a:lnSpc>
                          <a:spcPct val="100000"/>
                        </a:lnSpc>
                        <a:spcBef>
                          <a:spcPts val="980"/>
                        </a:spcBef>
                      </a:pPr>
                      <a:r>
                        <a:rPr sz="1950" dirty="0">
                          <a:solidFill>
                            <a:srgbClr val="FFFFFF"/>
                          </a:solidFill>
                          <a:latin typeface="Arial"/>
                          <a:cs typeface="Arial"/>
                        </a:rPr>
                        <a:t>Environmental</a:t>
                      </a:r>
                      <a:r>
                        <a:rPr sz="1950" spc="95" dirty="0">
                          <a:solidFill>
                            <a:srgbClr val="FFFFFF"/>
                          </a:solidFill>
                          <a:latin typeface="Arial"/>
                          <a:cs typeface="Arial"/>
                        </a:rPr>
                        <a:t> </a:t>
                      </a:r>
                      <a:r>
                        <a:rPr sz="1950" dirty="0">
                          <a:solidFill>
                            <a:srgbClr val="FFFFFF"/>
                          </a:solidFill>
                          <a:latin typeface="Arial"/>
                          <a:cs typeface="Arial"/>
                        </a:rPr>
                        <a:t>and</a:t>
                      </a:r>
                      <a:r>
                        <a:rPr sz="1950" spc="95" dirty="0">
                          <a:solidFill>
                            <a:srgbClr val="FFFFFF"/>
                          </a:solidFill>
                          <a:latin typeface="Arial"/>
                          <a:cs typeface="Arial"/>
                        </a:rPr>
                        <a:t> </a:t>
                      </a:r>
                      <a:r>
                        <a:rPr sz="1950" dirty="0">
                          <a:solidFill>
                            <a:srgbClr val="FFFFFF"/>
                          </a:solidFill>
                          <a:latin typeface="Arial"/>
                          <a:cs typeface="Arial"/>
                        </a:rPr>
                        <a:t>Social</a:t>
                      </a:r>
                      <a:r>
                        <a:rPr sz="1950" spc="95" dirty="0">
                          <a:solidFill>
                            <a:srgbClr val="FFFFFF"/>
                          </a:solidFill>
                          <a:latin typeface="Arial"/>
                          <a:cs typeface="Arial"/>
                        </a:rPr>
                        <a:t> </a:t>
                      </a:r>
                      <a:r>
                        <a:rPr sz="1950" dirty="0">
                          <a:solidFill>
                            <a:srgbClr val="FFFFFF"/>
                          </a:solidFill>
                          <a:latin typeface="Arial"/>
                          <a:cs typeface="Arial"/>
                        </a:rPr>
                        <a:t>Performance</a:t>
                      </a:r>
                      <a:r>
                        <a:rPr sz="1950" spc="95" dirty="0">
                          <a:solidFill>
                            <a:srgbClr val="FFFFFF"/>
                          </a:solidFill>
                          <a:latin typeface="Arial"/>
                          <a:cs typeface="Arial"/>
                        </a:rPr>
                        <a:t> </a:t>
                      </a:r>
                      <a:r>
                        <a:rPr sz="1950" dirty="0">
                          <a:solidFill>
                            <a:srgbClr val="FFFFFF"/>
                          </a:solidFill>
                          <a:latin typeface="Arial"/>
                          <a:cs typeface="Arial"/>
                        </a:rPr>
                        <a:t>Standard</a:t>
                      </a:r>
                      <a:r>
                        <a:rPr sz="1950" spc="95" dirty="0">
                          <a:solidFill>
                            <a:srgbClr val="FFFFFF"/>
                          </a:solidFill>
                          <a:latin typeface="Arial"/>
                          <a:cs typeface="Arial"/>
                        </a:rPr>
                        <a:t> </a:t>
                      </a:r>
                      <a:r>
                        <a:rPr sz="1950" dirty="0">
                          <a:solidFill>
                            <a:srgbClr val="FFFFFF"/>
                          </a:solidFill>
                          <a:latin typeface="Arial"/>
                          <a:cs typeface="Arial"/>
                        </a:rPr>
                        <a:t>(ESPS)</a:t>
                      </a:r>
                      <a:r>
                        <a:rPr sz="1950" spc="95" dirty="0">
                          <a:solidFill>
                            <a:srgbClr val="FFFFFF"/>
                          </a:solidFill>
                          <a:latin typeface="Arial"/>
                          <a:cs typeface="Arial"/>
                        </a:rPr>
                        <a:t> </a:t>
                      </a:r>
                      <a:r>
                        <a:rPr sz="1950" dirty="0">
                          <a:solidFill>
                            <a:srgbClr val="FFFFFF"/>
                          </a:solidFill>
                          <a:latin typeface="Arial"/>
                          <a:cs typeface="Arial"/>
                        </a:rPr>
                        <a:t>2:</a:t>
                      </a:r>
                      <a:r>
                        <a:rPr sz="1950" spc="95" dirty="0">
                          <a:solidFill>
                            <a:srgbClr val="FFFFFF"/>
                          </a:solidFill>
                          <a:latin typeface="Arial"/>
                          <a:cs typeface="Arial"/>
                        </a:rPr>
                        <a:t> </a:t>
                      </a:r>
                      <a:r>
                        <a:rPr sz="1950" dirty="0">
                          <a:solidFill>
                            <a:srgbClr val="FFFFFF"/>
                          </a:solidFill>
                          <a:latin typeface="Arial"/>
                          <a:cs typeface="Arial"/>
                        </a:rPr>
                        <a:t>Labor</a:t>
                      </a:r>
                      <a:r>
                        <a:rPr sz="1950" spc="95" dirty="0">
                          <a:solidFill>
                            <a:srgbClr val="FFFFFF"/>
                          </a:solidFill>
                          <a:latin typeface="Arial"/>
                          <a:cs typeface="Arial"/>
                        </a:rPr>
                        <a:t> </a:t>
                      </a:r>
                      <a:r>
                        <a:rPr sz="1950" dirty="0">
                          <a:solidFill>
                            <a:srgbClr val="FFFFFF"/>
                          </a:solidFill>
                          <a:latin typeface="Arial"/>
                          <a:cs typeface="Arial"/>
                        </a:rPr>
                        <a:t>and</a:t>
                      </a:r>
                      <a:r>
                        <a:rPr sz="1950" spc="95" dirty="0">
                          <a:solidFill>
                            <a:srgbClr val="FFFFFF"/>
                          </a:solidFill>
                          <a:latin typeface="Arial"/>
                          <a:cs typeface="Arial"/>
                        </a:rPr>
                        <a:t> </a:t>
                      </a:r>
                      <a:r>
                        <a:rPr sz="1950" dirty="0">
                          <a:solidFill>
                            <a:srgbClr val="FFFFFF"/>
                          </a:solidFill>
                          <a:latin typeface="Arial"/>
                          <a:cs typeface="Arial"/>
                        </a:rPr>
                        <a:t>Working</a:t>
                      </a:r>
                      <a:r>
                        <a:rPr sz="1950" spc="95" dirty="0">
                          <a:solidFill>
                            <a:srgbClr val="FFFFFF"/>
                          </a:solidFill>
                          <a:latin typeface="Arial"/>
                          <a:cs typeface="Arial"/>
                        </a:rPr>
                        <a:t> </a:t>
                      </a:r>
                      <a:r>
                        <a:rPr sz="1950" spc="-10" dirty="0">
                          <a:solidFill>
                            <a:srgbClr val="FFFFFF"/>
                          </a:solidFill>
                          <a:latin typeface="Arial"/>
                          <a:cs typeface="Arial"/>
                        </a:rPr>
                        <a:t>Conditions</a:t>
                      </a:r>
                      <a:endParaRPr sz="1950">
                        <a:latin typeface="Arial"/>
                        <a:cs typeface="Arial"/>
                      </a:endParaRPr>
                    </a:p>
                  </a:txBody>
                  <a:tcPr marL="0" marR="0" marT="124460" marB="0">
                    <a:lnL w="3175">
                      <a:solidFill>
                        <a:srgbClr val="FFFFFF"/>
                      </a:solidFill>
                      <a:prstDash val="solid"/>
                    </a:lnL>
                    <a:lnR w="12700">
                      <a:solidFill>
                        <a:srgbClr val="F9A782"/>
                      </a:solidFill>
                      <a:prstDash val="solid"/>
                    </a:lnR>
                    <a:lnT w="3175">
                      <a:solidFill>
                        <a:srgbClr val="FFFFFF"/>
                      </a:solidFill>
                      <a:prstDash val="solid"/>
                    </a:lnT>
                    <a:lnB w="3175">
                      <a:solidFill>
                        <a:srgbClr val="FFFFFF"/>
                      </a:solidFill>
                      <a:prstDash val="solid"/>
                    </a:lnB>
                    <a:solidFill>
                      <a:srgbClr val="E84610"/>
                    </a:solidFill>
                  </a:tcPr>
                </a:tc>
                <a:extLst>
                  <a:ext uri="{0D108BD9-81ED-4DB2-BD59-A6C34878D82A}">
                    <a16:rowId xmlns:a16="http://schemas.microsoft.com/office/drawing/2014/main" val="10007"/>
                  </a:ext>
                </a:extLst>
              </a:tr>
              <a:tr h="629920">
                <a:tc>
                  <a:txBody>
                    <a:bodyPr/>
                    <a:lstStyle/>
                    <a:p>
                      <a:pPr marL="377190">
                        <a:lnSpc>
                          <a:spcPct val="100000"/>
                        </a:lnSpc>
                        <a:spcBef>
                          <a:spcPts val="860"/>
                        </a:spcBef>
                      </a:pPr>
                      <a:r>
                        <a:rPr sz="1950" b="1" spc="-25" dirty="0">
                          <a:solidFill>
                            <a:srgbClr val="FFFFFF"/>
                          </a:solidFill>
                          <a:latin typeface="Arial"/>
                          <a:cs typeface="Arial"/>
                        </a:rPr>
                        <a:t>NDB</a:t>
                      </a:r>
                      <a:endParaRPr sz="1950" b="1" dirty="0">
                        <a:latin typeface="Arial"/>
                        <a:cs typeface="Arial"/>
                      </a:endParaRPr>
                    </a:p>
                  </a:txBody>
                  <a:tcPr marL="0" marR="0" marT="109220" marB="0">
                    <a:lnL w="12700">
                      <a:solidFill>
                        <a:srgbClr val="F9A782"/>
                      </a:solidFill>
                      <a:prstDash val="solid"/>
                    </a:lnL>
                    <a:lnR w="3175">
                      <a:solidFill>
                        <a:srgbClr val="FFFFFF"/>
                      </a:solidFill>
                      <a:prstDash val="solid"/>
                    </a:lnR>
                    <a:lnT w="3175">
                      <a:solidFill>
                        <a:srgbClr val="FFFFFF"/>
                      </a:solidFill>
                      <a:prstDash val="solid"/>
                    </a:lnT>
                    <a:lnB w="12700">
                      <a:solidFill>
                        <a:srgbClr val="F9A782"/>
                      </a:solidFill>
                      <a:prstDash val="solid"/>
                    </a:lnB>
                    <a:solidFill>
                      <a:srgbClr val="E84610"/>
                    </a:solidFill>
                  </a:tcPr>
                </a:tc>
                <a:tc>
                  <a:txBody>
                    <a:bodyPr/>
                    <a:lstStyle/>
                    <a:p>
                      <a:pPr marL="422275">
                        <a:lnSpc>
                          <a:spcPct val="100000"/>
                        </a:lnSpc>
                        <a:spcBef>
                          <a:spcPts val="965"/>
                        </a:spcBef>
                      </a:pPr>
                      <a:r>
                        <a:rPr sz="1950" spc="-25" dirty="0">
                          <a:solidFill>
                            <a:srgbClr val="FFFFFF"/>
                          </a:solidFill>
                          <a:latin typeface="Arial"/>
                          <a:cs typeface="Arial"/>
                        </a:rPr>
                        <a:t>NO</a:t>
                      </a:r>
                      <a:endParaRPr sz="1950" dirty="0">
                        <a:latin typeface="Arial"/>
                        <a:cs typeface="Arial"/>
                      </a:endParaRPr>
                    </a:p>
                  </a:txBody>
                  <a:tcPr marL="0" marR="0" marT="122555" marB="0">
                    <a:lnL w="3175">
                      <a:solidFill>
                        <a:srgbClr val="FFFFFF"/>
                      </a:solidFill>
                      <a:prstDash val="solid"/>
                    </a:lnL>
                    <a:lnR w="12700">
                      <a:solidFill>
                        <a:srgbClr val="F9A782"/>
                      </a:solidFill>
                      <a:prstDash val="solid"/>
                    </a:lnR>
                    <a:lnT w="3175">
                      <a:solidFill>
                        <a:srgbClr val="FFFFFF"/>
                      </a:solidFill>
                      <a:prstDash val="solid"/>
                    </a:lnT>
                    <a:lnB w="12700">
                      <a:solidFill>
                        <a:srgbClr val="F9A782"/>
                      </a:solidFill>
                      <a:prstDash val="solid"/>
                    </a:lnB>
                    <a:solidFill>
                      <a:srgbClr val="E84610"/>
                    </a:solidFill>
                  </a:tcPr>
                </a:tc>
                <a:extLst>
                  <a:ext uri="{0D108BD9-81ED-4DB2-BD59-A6C34878D82A}">
                    <a16:rowId xmlns:a16="http://schemas.microsoft.com/office/drawing/2014/main" val="10008"/>
                  </a:ext>
                </a:extLst>
              </a:tr>
            </a:tbl>
          </a:graphicData>
        </a:graphic>
      </p:graphicFrame>
      <p:sp>
        <p:nvSpPr>
          <p:cNvPr id="5" name="object 5"/>
          <p:cNvSpPr/>
          <p:nvPr/>
        </p:nvSpPr>
        <p:spPr>
          <a:xfrm>
            <a:off x="0" y="0"/>
            <a:ext cx="2160270" cy="2160270"/>
          </a:xfrm>
          <a:custGeom>
            <a:avLst/>
            <a:gdLst/>
            <a:ahLst/>
            <a:cxnLst/>
            <a:rect l="l" t="t" r="r" b="b"/>
            <a:pathLst>
              <a:path w="2160270" h="2160270">
                <a:moveTo>
                  <a:pt x="2159819" y="0"/>
                </a:moveTo>
                <a:lnTo>
                  <a:pt x="0" y="0"/>
                </a:lnTo>
                <a:lnTo>
                  <a:pt x="0" y="2159819"/>
                </a:lnTo>
                <a:lnTo>
                  <a:pt x="2159819" y="0"/>
                </a:lnTo>
                <a:close/>
              </a:path>
            </a:pathLst>
          </a:custGeom>
          <a:solidFill>
            <a:srgbClr val="E84610"/>
          </a:solidFill>
        </p:spPr>
        <p:txBody>
          <a:bodyPr wrap="square" lIns="0" tIns="0" rIns="0" bIns="0" rtlCol="0"/>
          <a:lstStyle/>
          <a:p>
            <a:endParaRPr/>
          </a:p>
        </p:txBody>
      </p:sp>
      <p:sp>
        <p:nvSpPr>
          <p:cNvPr id="6" name="object 6"/>
          <p:cNvSpPr txBox="1">
            <a:spLocks noGrp="1"/>
          </p:cNvSpPr>
          <p:nvPr>
            <p:ph type="title"/>
          </p:nvPr>
        </p:nvSpPr>
        <p:spPr>
          <a:xfrm>
            <a:off x="2416545" y="1823192"/>
            <a:ext cx="12817105" cy="1077859"/>
          </a:xfrm>
          <a:prstGeom prst="rect">
            <a:avLst/>
          </a:prstGeom>
        </p:spPr>
        <p:txBody>
          <a:bodyPr vert="horz" wrap="square" lIns="0" tIns="15875" rIns="0" bIns="0" rtlCol="0">
            <a:spAutoFit/>
          </a:bodyPr>
          <a:lstStyle/>
          <a:p>
            <a:pPr marL="12700">
              <a:lnSpc>
                <a:spcPct val="100000"/>
              </a:lnSpc>
              <a:spcBef>
                <a:spcPts val="125"/>
              </a:spcBef>
            </a:pPr>
            <a:r>
              <a:rPr dirty="0">
                <a:solidFill>
                  <a:srgbClr val="FFFFFF"/>
                </a:solidFill>
                <a:latin typeface="Arial Black" panose="020B0A04020102020204" pitchFamily="34" charset="0"/>
              </a:rPr>
              <a:t>LABOUR</a:t>
            </a:r>
            <a:r>
              <a:rPr spc="-30" dirty="0">
                <a:solidFill>
                  <a:srgbClr val="FFFFFF"/>
                </a:solidFill>
                <a:latin typeface="Arial Black" panose="020B0A04020102020204" pitchFamily="34" charset="0"/>
              </a:rPr>
              <a:t> </a:t>
            </a:r>
            <a:r>
              <a:rPr spc="-80" dirty="0">
                <a:solidFill>
                  <a:srgbClr val="FFFFFF"/>
                </a:solidFill>
                <a:latin typeface="Arial Black" panose="020B0A04020102020204" pitchFamily="34" charset="0"/>
              </a:rPr>
              <a:t>SAFEGUARDS</a:t>
            </a:r>
          </a:p>
        </p:txBody>
      </p:sp>
      <p:sp>
        <p:nvSpPr>
          <p:cNvPr id="7" name="object 7"/>
          <p:cNvSpPr/>
          <p:nvPr/>
        </p:nvSpPr>
        <p:spPr>
          <a:xfrm>
            <a:off x="16715601" y="9665074"/>
            <a:ext cx="1015365" cy="1015365"/>
          </a:xfrm>
          <a:custGeom>
            <a:avLst/>
            <a:gdLst/>
            <a:ahLst/>
            <a:cxnLst/>
            <a:rect l="l" t="t" r="r" b="b"/>
            <a:pathLst>
              <a:path w="1015365" h="1015365">
                <a:moveTo>
                  <a:pt x="507593" y="0"/>
                </a:moveTo>
                <a:lnTo>
                  <a:pt x="458711" y="2324"/>
                </a:lnTo>
                <a:lnTo>
                  <a:pt x="411137" y="9156"/>
                </a:lnTo>
                <a:lnTo>
                  <a:pt x="365099" y="20281"/>
                </a:lnTo>
                <a:lnTo>
                  <a:pt x="320789" y="35483"/>
                </a:lnTo>
                <a:lnTo>
                  <a:pt x="278447" y="54546"/>
                </a:lnTo>
                <a:lnTo>
                  <a:pt x="238252" y="77279"/>
                </a:lnTo>
                <a:lnTo>
                  <a:pt x="200456" y="103441"/>
                </a:lnTo>
                <a:lnTo>
                  <a:pt x="165239" y="132829"/>
                </a:lnTo>
                <a:lnTo>
                  <a:pt x="132829" y="165239"/>
                </a:lnTo>
                <a:lnTo>
                  <a:pt x="103428" y="200456"/>
                </a:lnTo>
                <a:lnTo>
                  <a:pt x="77266" y="238264"/>
                </a:lnTo>
                <a:lnTo>
                  <a:pt x="54546" y="278447"/>
                </a:lnTo>
                <a:lnTo>
                  <a:pt x="35471" y="320802"/>
                </a:lnTo>
                <a:lnTo>
                  <a:pt x="20269" y="365099"/>
                </a:lnTo>
                <a:lnTo>
                  <a:pt x="9144" y="411149"/>
                </a:lnTo>
                <a:lnTo>
                  <a:pt x="2324" y="458711"/>
                </a:lnTo>
                <a:lnTo>
                  <a:pt x="0" y="507606"/>
                </a:lnTo>
                <a:lnTo>
                  <a:pt x="2324" y="556488"/>
                </a:lnTo>
                <a:lnTo>
                  <a:pt x="9144" y="604062"/>
                </a:lnTo>
                <a:lnTo>
                  <a:pt x="20269" y="650113"/>
                </a:lnTo>
                <a:lnTo>
                  <a:pt x="35471" y="694423"/>
                </a:lnTo>
                <a:lnTo>
                  <a:pt x="54546" y="736777"/>
                </a:lnTo>
                <a:lnTo>
                  <a:pt x="77266" y="776960"/>
                </a:lnTo>
                <a:lnTo>
                  <a:pt x="103428" y="814768"/>
                </a:lnTo>
                <a:lnTo>
                  <a:pt x="132829" y="849985"/>
                </a:lnTo>
                <a:lnTo>
                  <a:pt x="165239" y="882396"/>
                </a:lnTo>
                <a:lnTo>
                  <a:pt x="200456" y="911796"/>
                </a:lnTo>
                <a:lnTo>
                  <a:pt x="238252" y="937971"/>
                </a:lnTo>
                <a:lnTo>
                  <a:pt x="278447" y="960691"/>
                </a:lnTo>
                <a:lnTo>
                  <a:pt x="320789" y="979766"/>
                </a:lnTo>
                <a:lnTo>
                  <a:pt x="365099" y="994968"/>
                </a:lnTo>
                <a:lnTo>
                  <a:pt x="411137" y="1006081"/>
                </a:lnTo>
                <a:lnTo>
                  <a:pt x="458711" y="1012913"/>
                </a:lnTo>
                <a:lnTo>
                  <a:pt x="507593" y="1015238"/>
                </a:lnTo>
                <a:lnTo>
                  <a:pt x="507593" y="1010373"/>
                </a:lnTo>
                <a:lnTo>
                  <a:pt x="507593" y="1007046"/>
                </a:lnTo>
                <a:lnTo>
                  <a:pt x="460451" y="1004620"/>
                </a:lnTo>
                <a:lnTo>
                  <a:pt x="414667" y="997483"/>
                </a:lnTo>
                <a:lnTo>
                  <a:pt x="370471" y="985875"/>
                </a:lnTo>
                <a:lnTo>
                  <a:pt x="328117" y="970038"/>
                </a:lnTo>
                <a:lnTo>
                  <a:pt x="287807" y="950214"/>
                </a:lnTo>
                <a:lnTo>
                  <a:pt x="249783" y="926617"/>
                </a:lnTo>
                <a:lnTo>
                  <a:pt x="214287" y="899515"/>
                </a:lnTo>
                <a:lnTo>
                  <a:pt x="181546" y="869111"/>
                </a:lnTo>
                <a:lnTo>
                  <a:pt x="151777" y="835672"/>
                </a:lnTo>
                <a:lnTo>
                  <a:pt x="125234" y="799414"/>
                </a:lnTo>
                <a:lnTo>
                  <a:pt x="102146" y="760590"/>
                </a:lnTo>
                <a:lnTo>
                  <a:pt x="82727" y="719416"/>
                </a:lnTo>
                <a:lnTo>
                  <a:pt x="67221" y="676148"/>
                </a:lnTo>
                <a:lnTo>
                  <a:pt x="55854" y="631012"/>
                </a:lnTo>
                <a:lnTo>
                  <a:pt x="48869" y="584250"/>
                </a:lnTo>
                <a:lnTo>
                  <a:pt x="46482" y="536105"/>
                </a:lnTo>
                <a:lnTo>
                  <a:pt x="48869" y="487946"/>
                </a:lnTo>
                <a:lnTo>
                  <a:pt x="55854" y="441185"/>
                </a:lnTo>
                <a:lnTo>
                  <a:pt x="67221" y="396062"/>
                </a:lnTo>
                <a:lnTo>
                  <a:pt x="82727" y="352793"/>
                </a:lnTo>
                <a:lnTo>
                  <a:pt x="102146" y="311619"/>
                </a:lnTo>
                <a:lnTo>
                  <a:pt x="125234" y="272796"/>
                </a:lnTo>
                <a:lnTo>
                  <a:pt x="151777" y="236537"/>
                </a:lnTo>
                <a:lnTo>
                  <a:pt x="181546" y="203085"/>
                </a:lnTo>
                <a:lnTo>
                  <a:pt x="214287" y="172694"/>
                </a:lnTo>
                <a:lnTo>
                  <a:pt x="249783" y="145580"/>
                </a:lnTo>
                <a:lnTo>
                  <a:pt x="287807" y="121996"/>
                </a:lnTo>
                <a:lnTo>
                  <a:pt x="328117" y="102158"/>
                </a:lnTo>
                <a:lnTo>
                  <a:pt x="370471" y="86321"/>
                </a:lnTo>
                <a:lnTo>
                  <a:pt x="414667" y="74726"/>
                </a:lnTo>
                <a:lnTo>
                  <a:pt x="460451" y="67589"/>
                </a:lnTo>
                <a:lnTo>
                  <a:pt x="507593" y="65151"/>
                </a:lnTo>
                <a:lnTo>
                  <a:pt x="507593" y="0"/>
                </a:lnTo>
                <a:close/>
              </a:path>
              <a:path w="1015365" h="1015365">
                <a:moveTo>
                  <a:pt x="742276" y="337210"/>
                </a:moveTo>
                <a:lnTo>
                  <a:pt x="741349" y="336207"/>
                </a:lnTo>
                <a:lnTo>
                  <a:pt x="726516" y="320154"/>
                </a:lnTo>
                <a:lnTo>
                  <a:pt x="507606" y="83273"/>
                </a:lnTo>
                <a:lnTo>
                  <a:pt x="410718" y="188112"/>
                </a:lnTo>
                <a:lnTo>
                  <a:pt x="410718" y="378371"/>
                </a:lnTo>
                <a:lnTo>
                  <a:pt x="356654" y="432917"/>
                </a:lnTo>
                <a:lnTo>
                  <a:pt x="306476" y="374713"/>
                </a:lnTo>
                <a:lnTo>
                  <a:pt x="360591" y="320154"/>
                </a:lnTo>
                <a:lnTo>
                  <a:pt x="410718" y="378371"/>
                </a:lnTo>
                <a:lnTo>
                  <a:pt x="410718" y="188112"/>
                </a:lnTo>
                <a:lnTo>
                  <a:pt x="115404" y="507606"/>
                </a:lnTo>
                <a:lnTo>
                  <a:pt x="214960" y="615327"/>
                </a:lnTo>
                <a:lnTo>
                  <a:pt x="271614" y="615289"/>
                </a:lnTo>
                <a:lnTo>
                  <a:pt x="309486" y="437299"/>
                </a:lnTo>
                <a:lnTo>
                  <a:pt x="459828" y="437299"/>
                </a:lnTo>
                <a:lnTo>
                  <a:pt x="460806" y="432917"/>
                </a:lnTo>
                <a:lnTo>
                  <a:pt x="463473" y="420852"/>
                </a:lnTo>
                <a:lnTo>
                  <a:pt x="467118" y="405587"/>
                </a:lnTo>
                <a:lnTo>
                  <a:pt x="470763" y="392049"/>
                </a:lnTo>
                <a:lnTo>
                  <a:pt x="474421" y="380796"/>
                </a:lnTo>
                <a:lnTo>
                  <a:pt x="552983" y="369328"/>
                </a:lnTo>
                <a:lnTo>
                  <a:pt x="547878" y="387210"/>
                </a:lnTo>
                <a:lnTo>
                  <a:pt x="543648" y="404482"/>
                </a:lnTo>
                <a:lnTo>
                  <a:pt x="539991" y="421157"/>
                </a:lnTo>
                <a:lnTo>
                  <a:pt x="536638" y="437299"/>
                </a:lnTo>
                <a:lnTo>
                  <a:pt x="623036" y="437299"/>
                </a:lnTo>
                <a:lnTo>
                  <a:pt x="623658" y="430923"/>
                </a:lnTo>
                <a:lnTo>
                  <a:pt x="624751" y="423964"/>
                </a:lnTo>
                <a:lnTo>
                  <a:pt x="626071" y="416814"/>
                </a:lnTo>
                <a:lnTo>
                  <a:pt x="627443" y="409905"/>
                </a:lnTo>
                <a:lnTo>
                  <a:pt x="643890" y="370649"/>
                </a:lnTo>
                <a:lnTo>
                  <a:pt x="645363" y="369328"/>
                </a:lnTo>
                <a:lnTo>
                  <a:pt x="668604" y="348399"/>
                </a:lnTo>
                <a:lnTo>
                  <a:pt x="696468" y="338467"/>
                </a:lnTo>
                <a:lnTo>
                  <a:pt x="722350" y="336207"/>
                </a:lnTo>
                <a:lnTo>
                  <a:pt x="729691" y="336207"/>
                </a:lnTo>
                <a:lnTo>
                  <a:pt x="736269" y="336524"/>
                </a:lnTo>
                <a:lnTo>
                  <a:pt x="742276" y="337210"/>
                </a:lnTo>
                <a:close/>
              </a:path>
              <a:path w="1015365" h="1015365">
                <a:moveTo>
                  <a:pt x="899756" y="507606"/>
                </a:moveTo>
                <a:lnTo>
                  <a:pt x="767041" y="364020"/>
                </a:lnTo>
                <a:lnTo>
                  <a:pt x="747522" y="396278"/>
                </a:lnTo>
                <a:lnTo>
                  <a:pt x="741794" y="393153"/>
                </a:lnTo>
                <a:lnTo>
                  <a:pt x="735609" y="390944"/>
                </a:lnTo>
                <a:lnTo>
                  <a:pt x="727202" y="390944"/>
                </a:lnTo>
                <a:lnTo>
                  <a:pt x="699846" y="437286"/>
                </a:lnTo>
                <a:lnTo>
                  <a:pt x="747979" y="437286"/>
                </a:lnTo>
                <a:lnTo>
                  <a:pt x="727202" y="487641"/>
                </a:lnTo>
                <a:lnTo>
                  <a:pt x="690575" y="487641"/>
                </a:lnTo>
                <a:lnTo>
                  <a:pt x="657466" y="650113"/>
                </a:lnTo>
                <a:lnTo>
                  <a:pt x="646506" y="687476"/>
                </a:lnTo>
                <a:lnTo>
                  <a:pt x="630326" y="720344"/>
                </a:lnTo>
                <a:lnTo>
                  <a:pt x="610184" y="748982"/>
                </a:lnTo>
                <a:lnTo>
                  <a:pt x="587311" y="773696"/>
                </a:lnTo>
                <a:lnTo>
                  <a:pt x="540918" y="733069"/>
                </a:lnTo>
                <a:lnTo>
                  <a:pt x="553834" y="716737"/>
                </a:lnTo>
                <a:lnTo>
                  <a:pt x="565086" y="697611"/>
                </a:lnTo>
                <a:lnTo>
                  <a:pt x="574205" y="675919"/>
                </a:lnTo>
                <a:lnTo>
                  <a:pt x="580656" y="651865"/>
                </a:lnTo>
                <a:lnTo>
                  <a:pt x="613765" y="487641"/>
                </a:lnTo>
                <a:lnTo>
                  <a:pt x="525614" y="487641"/>
                </a:lnTo>
                <a:lnTo>
                  <a:pt x="506196" y="579450"/>
                </a:lnTo>
                <a:lnTo>
                  <a:pt x="503161" y="598932"/>
                </a:lnTo>
                <a:lnTo>
                  <a:pt x="504367" y="610806"/>
                </a:lnTo>
                <a:lnTo>
                  <a:pt x="542378" y="613879"/>
                </a:lnTo>
                <a:lnTo>
                  <a:pt x="541959" y="658012"/>
                </a:lnTo>
                <a:lnTo>
                  <a:pt x="526288" y="664006"/>
                </a:lnTo>
                <a:lnTo>
                  <a:pt x="511314" y="668134"/>
                </a:lnTo>
                <a:lnTo>
                  <a:pt x="497446" y="670509"/>
                </a:lnTo>
                <a:lnTo>
                  <a:pt x="485025" y="671271"/>
                </a:lnTo>
                <a:lnTo>
                  <a:pt x="453491" y="668731"/>
                </a:lnTo>
                <a:lnTo>
                  <a:pt x="431812" y="659523"/>
                </a:lnTo>
                <a:lnTo>
                  <a:pt x="421055" y="641286"/>
                </a:lnTo>
                <a:lnTo>
                  <a:pt x="422300" y="611670"/>
                </a:lnTo>
                <a:lnTo>
                  <a:pt x="448792" y="487641"/>
                </a:lnTo>
                <a:lnTo>
                  <a:pt x="375742" y="487641"/>
                </a:lnTo>
                <a:lnTo>
                  <a:pt x="337832" y="665099"/>
                </a:lnTo>
                <a:lnTo>
                  <a:pt x="260985" y="665099"/>
                </a:lnTo>
                <a:lnTo>
                  <a:pt x="507593" y="931951"/>
                </a:lnTo>
                <a:lnTo>
                  <a:pt x="899756" y="507606"/>
                </a:lnTo>
                <a:close/>
              </a:path>
              <a:path w="1015365" h="1015365">
                <a:moveTo>
                  <a:pt x="1015199" y="507619"/>
                </a:moveTo>
                <a:lnTo>
                  <a:pt x="1012875" y="458724"/>
                </a:lnTo>
                <a:lnTo>
                  <a:pt x="1006055" y="411162"/>
                </a:lnTo>
                <a:lnTo>
                  <a:pt x="994930" y="365112"/>
                </a:lnTo>
                <a:lnTo>
                  <a:pt x="979728" y="320814"/>
                </a:lnTo>
                <a:lnTo>
                  <a:pt x="960653" y="278460"/>
                </a:lnTo>
                <a:lnTo>
                  <a:pt x="937933" y="238277"/>
                </a:lnTo>
                <a:lnTo>
                  <a:pt x="911771" y="200469"/>
                </a:lnTo>
                <a:lnTo>
                  <a:pt x="882370" y="165252"/>
                </a:lnTo>
                <a:lnTo>
                  <a:pt x="849960" y="132842"/>
                </a:lnTo>
                <a:lnTo>
                  <a:pt x="814743" y="103454"/>
                </a:lnTo>
                <a:lnTo>
                  <a:pt x="776935" y="77292"/>
                </a:lnTo>
                <a:lnTo>
                  <a:pt x="736752" y="54559"/>
                </a:lnTo>
                <a:lnTo>
                  <a:pt x="694410" y="35496"/>
                </a:lnTo>
                <a:lnTo>
                  <a:pt x="650100" y="20294"/>
                </a:lnTo>
                <a:lnTo>
                  <a:pt x="604062" y="9169"/>
                </a:lnTo>
                <a:lnTo>
                  <a:pt x="556488" y="2336"/>
                </a:lnTo>
                <a:lnTo>
                  <a:pt x="507606" y="12"/>
                </a:lnTo>
                <a:lnTo>
                  <a:pt x="507606" y="8204"/>
                </a:lnTo>
                <a:lnTo>
                  <a:pt x="554761" y="10629"/>
                </a:lnTo>
                <a:lnTo>
                  <a:pt x="600544" y="17767"/>
                </a:lnTo>
                <a:lnTo>
                  <a:pt x="644740" y="29375"/>
                </a:lnTo>
                <a:lnTo>
                  <a:pt x="687108" y="45212"/>
                </a:lnTo>
                <a:lnTo>
                  <a:pt x="727417" y="65036"/>
                </a:lnTo>
                <a:lnTo>
                  <a:pt x="765429" y="88620"/>
                </a:lnTo>
                <a:lnTo>
                  <a:pt x="800925" y="115735"/>
                </a:lnTo>
                <a:lnTo>
                  <a:pt x="833666" y="146126"/>
                </a:lnTo>
                <a:lnTo>
                  <a:pt x="863434" y="179565"/>
                </a:lnTo>
                <a:lnTo>
                  <a:pt x="889977" y="215823"/>
                </a:lnTo>
                <a:lnTo>
                  <a:pt x="913066" y="254647"/>
                </a:lnTo>
                <a:lnTo>
                  <a:pt x="932484" y="295821"/>
                </a:lnTo>
                <a:lnTo>
                  <a:pt x="947991" y="339090"/>
                </a:lnTo>
                <a:lnTo>
                  <a:pt x="959345" y="384225"/>
                </a:lnTo>
                <a:lnTo>
                  <a:pt x="966330" y="430987"/>
                </a:lnTo>
                <a:lnTo>
                  <a:pt x="968717" y="479145"/>
                </a:lnTo>
                <a:lnTo>
                  <a:pt x="966330" y="527291"/>
                </a:lnTo>
                <a:lnTo>
                  <a:pt x="959345" y="574040"/>
                </a:lnTo>
                <a:lnTo>
                  <a:pt x="947991" y="619175"/>
                </a:lnTo>
                <a:lnTo>
                  <a:pt x="932484" y="662444"/>
                </a:lnTo>
                <a:lnTo>
                  <a:pt x="913066" y="703605"/>
                </a:lnTo>
                <a:lnTo>
                  <a:pt x="889977" y="742429"/>
                </a:lnTo>
                <a:lnTo>
                  <a:pt x="863434" y="778687"/>
                </a:lnTo>
                <a:lnTo>
                  <a:pt x="833666" y="812126"/>
                </a:lnTo>
                <a:lnTo>
                  <a:pt x="800925" y="842518"/>
                </a:lnTo>
                <a:lnTo>
                  <a:pt x="765429" y="869632"/>
                </a:lnTo>
                <a:lnTo>
                  <a:pt x="727417" y="893216"/>
                </a:lnTo>
                <a:lnTo>
                  <a:pt x="687108" y="913053"/>
                </a:lnTo>
                <a:lnTo>
                  <a:pt x="644740" y="928890"/>
                </a:lnTo>
                <a:lnTo>
                  <a:pt x="600544" y="940498"/>
                </a:lnTo>
                <a:lnTo>
                  <a:pt x="554761" y="947623"/>
                </a:lnTo>
                <a:lnTo>
                  <a:pt x="507606" y="950061"/>
                </a:lnTo>
                <a:lnTo>
                  <a:pt x="507606" y="1015212"/>
                </a:lnTo>
                <a:lnTo>
                  <a:pt x="556488" y="1012888"/>
                </a:lnTo>
                <a:lnTo>
                  <a:pt x="604062" y="1006055"/>
                </a:lnTo>
                <a:lnTo>
                  <a:pt x="650100" y="994930"/>
                </a:lnTo>
                <a:lnTo>
                  <a:pt x="694410" y="979728"/>
                </a:lnTo>
                <a:lnTo>
                  <a:pt x="736752" y="960666"/>
                </a:lnTo>
                <a:lnTo>
                  <a:pt x="776935" y="937945"/>
                </a:lnTo>
                <a:lnTo>
                  <a:pt x="814743" y="911771"/>
                </a:lnTo>
                <a:lnTo>
                  <a:pt x="849960" y="882383"/>
                </a:lnTo>
                <a:lnTo>
                  <a:pt x="882370" y="849972"/>
                </a:lnTo>
                <a:lnTo>
                  <a:pt x="911771" y="814755"/>
                </a:lnTo>
                <a:lnTo>
                  <a:pt x="937933" y="776947"/>
                </a:lnTo>
                <a:lnTo>
                  <a:pt x="960653" y="736765"/>
                </a:lnTo>
                <a:lnTo>
                  <a:pt x="979728" y="694410"/>
                </a:lnTo>
                <a:lnTo>
                  <a:pt x="994930" y="650113"/>
                </a:lnTo>
                <a:lnTo>
                  <a:pt x="1006055" y="604062"/>
                </a:lnTo>
                <a:lnTo>
                  <a:pt x="1012875" y="556501"/>
                </a:lnTo>
                <a:lnTo>
                  <a:pt x="1015199" y="507619"/>
                </a:lnTo>
                <a:close/>
              </a:path>
            </a:pathLst>
          </a:custGeom>
          <a:solidFill>
            <a:srgbClr val="FFFFFF"/>
          </a:solidFill>
        </p:spPr>
        <p:txBody>
          <a:bodyPr wrap="square" lIns="0" tIns="0" rIns="0" bIns="0" rtlCol="0"/>
          <a:lstStyle/>
          <a:p>
            <a:endParaRPr/>
          </a:p>
        </p:txBody>
      </p:sp>
      <p:sp>
        <p:nvSpPr>
          <p:cNvPr id="8" name="object 8"/>
          <p:cNvSpPr/>
          <p:nvPr/>
        </p:nvSpPr>
        <p:spPr>
          <a:xfrm>
            <a:off x="17873940" y="10396704"/>
            <a:ext cx="1227455" cy="135890"/>
          </a:xfrm>
          <a:custGeom>
            <a:avLst/>
            <a:gdLst/>
            <a:ahLst/>
            <a:cxnLst/>
            <a:rect l="l" t="t" r="r" b="b"/>
            <a:pathLst>
              <a:path w="1227455" h="135890">
                <a:moveTo>
                  <a:pt x="85222" y="3287"/>
                </a:moveTo>
                <a:lnTo>
                  <a:pt x="0" y="3287"/>
                </a:lnTo>
                <a:lnTo>
                  <a:pt x="0" y="132069"/>
                </a:lnTo>
                <a:lnTo>
                  <a:pt x="23884" y="132069"/>
                </a:lnTo>
                <a:lnTo>
                  <a:pt x="23884" y="77536"/>
                </a:lnTo>
                <a:lnTo>
                  <a:pt x="77704" y="77536"/>
                </a:lnTo>
                <a:lnTo>
                  <a:pt x="77704" y="56930"/>
                </a:lnTo>
                <a:lnTo>
                  <a:pt x="23884" y="56930"/>
                </a:lnTo>
                <a:lnTo>
                  <a:pt x="23884" y="24784"/>
                </a:lnTo>
                <a:lnTo>
                  <a:pt x="85222" y="24784"/>
                </a:lnTo>
                <a:lnTo>
                  <a:pt x="85222" y="3287"/>
                </a:lnTo>
                <a:close/>
              </a:path>
              <a:path w="1227455" h="135890">
                <a:moveTo>
                  <a:pt x="212024" y="3287"/>
                </a:moveTo>
                <a:lnTo>
                  <a:pt x="120446" y="3287"/>
                </a:lnTo>
                <a:lnTo>
                  <a:pt x="120446" y="132069"/>
                </a:lnTo>
                <a:lnTo>
                  <a:pt x="216569" y="132069"/>
                </a:lnTo>
                <a:lnTo>
                  <a:pt x="216569" y="110394"/>
                </a:lnTo>
                <a:lnTo>
                  <a:pt x="144152" y="110394"/>
                </a:lnTo>
                <a:lnTo>
                  <a:pt x="144152" y="75882"/>
                </a:lnTo>
                <a:lnTo>
                  <a:pt x="206192" y="75882"/>
                </a:lnTo>
                <a:lnTo>
                  <a:pt x="206192" y="55108"/>
                </a:lnTo>
                <a:lnTo>
                  <a:pt x="144152" y="55108"/>
                </a:lnTo>
                <a:lnTo>
                  <a:pt x="144152" y="24784"/>
                </a:lnTo>
                <a:lnTo>
                  <a:pt x="212024" y="24784"/>
                </a:lnTo>
                <a:lnTo>
                  <a:pt x="212024" y="3287"/>
                </a:lnTo>
                <a:close/>
              </a:path>
              <a:path w="1227455" h="135890">
                <a:moveTo>
                  <a:pt x="301603" y="3287"/>
                </a:moveTo>
                <a:lnTo>
                  <a:pt x="255479" y="3287"/>
                </a:lnTo>
                <a:lnTo>
                  <a:pt x="255479" y="132069"/>
                </a:lnTo>
                <a:lnTo>
                  <a:pt x="296713" y="132069"/>
                </a:lnTo>
                <a:lnTo>
                  <a:pt x="307766" y="131821"/>
                </a:lnTo>
                <a:lnTo>
                  <a:pt x="350264" y="114067"/>
                </a:lnTo>
                <a:lnTo>
                  <a:pt x="352518" y="110394"/>
                </a:lnTo>
                <a:lnTo>
                  <a:pt x="279551" y="110394"/>
                </a:lnTo>
                <a:lnTo>
                  <a:pt x="279551" y="25140"/>
                </a:lnTo>
                <a:lnTo>
                  <a:pt x="351535" y="25140"/>
                </a:lnTo>
                <a:lnTo>
                  <a:pt x="339759" y="13308"/>
                </a:lnTo>
                <a:lnTo>
                  <a:pt x="329677" y="7694"/>
                </a:lnTo>
                <a:lnTo>
                  <a:pt x="319809" y="4744"/>
                </a:lnTo>
                <a:lnTo>
                  <a:pt x="310377" y="3571"/>
                </a:lnTo>
                <a:lnTo>
                  <a:pt x="301603" y="3287"/>
                </a:lnTo>
                <a:close/>
              </a:path>
              <a:path w="1227455" h="135890">
                <a:moveTo>
                  <a:pt x="351535" y="25140"/>
                </a:moveTo>
                <a:lnTo>
                  <a:pt x="292315" y="25140"/>
                </a:lnTo>
                <a:lnTo>
                  <a:pt x="302415" y="25321"/>
                </a:lnTo>
                <a:lnTo>
                  <a:pt x="309321" y="25778"/>
                </a:lnTo>
                <a:lnTo>
                  <a:pt x="338493" y="58769"/>
                </a:lnTo>
                <a:lnTo>
                  <a:pt x="339057" y="68950"/>
                </a:lnTo>
                <a:lnTo>
                  <a:pt x="337369" y="85768"/>
                </a:lnTo>
                <a:lnTo>
                  <a:pt x="301406" y="110217"/>
                </a:lnTo>
                <a:lnTo>
                  <a:pt x="289781" y="110394"/>
                </a:lnTo>
                <a:lnTo>
                  <a:pt x="352518" y="110394"/>
                </a:lnTo>
                <a:lnTo>
                  <a:pt x="358473" y="100691"/>
                </a:lnTo>
                <a:lnTo>
                  <a:pt x="363120" y="85225"/>
                </a:lnTo>
                <a:lnTo>
                  <a:pt x="364585" y="68772"/>
                </a:lnTo>
                <a:lnTo>
                  <a:pt x="363734" y="56155"/>
                </a:lnTo>
                <a:lnTo>
                  <a:pt x="360245" y="41311"/>
                </a:lnTo>
                <a:lnTo>
                  <a:pt x="352720" y="26331"/>
                </a:lnTo>
                <a:lnTo>
                  <a:pt x="351535" y="25140"/>
                </a:lnTo>
                <a:close/>
              </a:path>
              <a:path w="1227455" h="135890">
                <a:moveTo>
                  <a:pt x="492110" y="3287"/>
                </a:moveTo>
                <a:lnTo>
                  <a:pt x="400521" y="3287"/>
                </a:lnTo>
                <a:lnTo>
                  <a:pt x="400521" y="132069"/>
                </a:lnTo>
                <a:lnTo>
                  <a:pt x="496696" y="132069"/>
                </a:lnTo>
                <a:lnTo>
                  <a:pt x="496696" y="110394"/>
                </a:lnTo>
                <a:lnTo>
                  <a:pt x="424227" y="110394"/>
                </a:lnTo>
                <a:lnTo>
                  <a:pt x="424227" y="75882"/>
                </a:lnTo>
                <a:lnTo>
                  <a:pt x="486278" y="75882"/>
                </a:lnTo>
                <a:lnTo>
                  <a:pt x="486278" y="55108"/>
                </a:lnTo>
                <a:lnTo>
                  <a:pt x="424227" y="55108"/>
                </a:lnTo>
                <a:lnTo>
                  <a:pt x="424227" y="24784"/>
                </a:lnTo>
                <a:lnTo>
                  <a:pt x="492110" y="24784"/>
                </a:lnTo>
                <a:lnTo>
                  <a:pt x="492110" y="3287"/>
                </a:lnTo>
                <a:close/>
              </a:path>
              <a:path w="1227455" h="135890">
                <a:moveTo>
                  <a:pt x="578443" y="3287"/>
                </a:moveTo>
                <a:lnTo>
                  <a:pt x="537376" y="3287"/>
                </a:lnTo>
                <a:lnTo>
                  <a:pt x="537376" y="132069"/>
                </a:lnTo>
                <a:lnTo>
                  <a:pt x="561270" y="132069"/>
                </a:lnTo>
                <a:lnTo>
                  <a:pt x="561270" y="84259"/>
                </a:lnTo>
                <a:lnTo>
                  <a:pt x="609783" y="84259"/>
                </a:lnTo>
                <a:lnTo>
                  <a:pt x="607300" y="79714"/>
                </a:lnTo>
                <a:lnTo>
                  <a:pt x="614335" y="76729"/>
                </a:lnTo>
                <a:lnTo>
                  <a:pt x="622697" y="70436"/>
                </a:lnTo>
                <a:lnTo>
                  <a:pt x="626704" y="64416"/>
                </a:lnTo>
                <a:lnTo>
                  <a:pt x="561270" y="64416"/>
                </a:lnTo>
                <a:lnTo>
                  <a:pt x="561270" y="24072"/>
                </a:lnTo>
                <a:lnTo>
                  <a:pt x="627753" y="24072"/>
                </a:lnTo>
                <a:lnTo>
                  <a:pt x="624027" y="18192"/>
                </a:lnTo>
                <a:lnTo>
                  <a:pt x="618431" y="12554"/>
                </a:lnTo>
                <a:lnTo>
                  <a:pt x="609825" y="7297"/>
                </a:lnTo>
                <a:lnTo>
                  <a:pt x="600632" y="4579"/>
                </a:lnTo>
                <a:lnTo>
                  <a:pt x="590341" y="3532"/>
                </a:lnTo>
                <a:lnTo>
                  <a:pt x="578443" y="3287"/>
                </a:lnTo>
                <a:close/>
              </a:path>
              <a:path w="1227455" h="135890">
                <a:moveTo>
                  <a:pt x="609783" y="84259"/>
                </a:moveTo>
                <a:lnTo>
                  <a:pt x="582840" y="84259"/>
                </a:lnTo>
                <a:lnTo>
                  <a:pt x="608368" y="132069"/>
                </a:lnTo>
                <a:lnTo>
                  <a:pt x="635907" y="132069"/>
                </a:lnTo>
                <a:lnTo>
                  <a:pt x="609783" y="84259"/>
                </a:lnTo>
                <a:close/>
              </a:path>
              <a:path w="1227455" h="135890">
                <a:moveTo>
                  <a:pt x="627753" y="24072"/>
                </a:moveTo>
                <a:lnTo>
                  <a:pt x="572432" y="24072"/>
                </a:lnTo>
                <a:lnTo>
                  <a:pt x="581710" y="24139"/>
                </a:lnTo>
                <a:lnTo>
                  <a:pt x="588620" y="24478"/>
                </a:lnTo>
                <a:lnTo>
                  <a:pt x="608145" y="44312"/>
                </a:lnTo>
                <a:lnTo>
                  <a:pt x="605398" y="55155"/>
                </a:lnTo>
                <a:lnTo>
                  <a:pt x="598860" y="61077"/>
                </a:lnTo>
                <a:lnTo>
                  <a:pt x="591329" y="63508"/>
                </a:lnTo>
                <a:lnTo>
                  <a:pt x="585563" y="64050"/>
                </a:lnTo>
                <a:lnTo>
                  <a:pt x="581018" y="64228"/>
                </a:lnTo>
                <a:lnTo>
                  <a:pt x="577909" y="64416"/>
                </a:lnTo>
                <a:lnTo>
                  <a:pt x="626704" y="64416"/>
                </a:lnTo>
                <a:lnTo>
                  <a:pt x="629689" y="59932"/>
                </a:lnTo>
                <a:lnTo>
                  <a:pt x="632619" y="44312"/>
                </a:lnTo>
                <a:lnTo>
                  <a:pt x="631529" y="33968"/>
                </a:lnTo>
                <a:lnTo>
                  <a:pt x="628526" y="25291"/>
                </a:lnTo>
                <a:lnTo>
                  <a:pt x="627753" y="24072"/>
                </a:lnTo>
                <a:close/>
              </a:path>
              <a:path w="1227455" h="135890">
                <a:moveTo>
                  <a:pt x="727171" y="3287"/>
                </a:moveTo>
                <a:lnTo>
                  <a:pt x="699811" y="3287"/>
                </a:lnTo>
                <a:lnTo>
                  <a:pt x="656367" y="132069"/>
                </a:lnTo>
                <a:lnTo>
                  <a:pt x="682115" y="132069"/>
                </a:lnTo>
                <a:lnTo>
                  <a:pt x="689581" y="106897"/>
                </a:lnTo>
                <a:lnTo>
                  <a:pt x="762528" y="106897"/>
                </a:lnTo>
                <a:lnTo>
                  <a:pt x="755374" y="85934"/>
                </a:lnTo>
                <a:lnTo>
                  <a:pt x="695957" y="85934"/>
                </a:lnTo>
                <a:lnTo>
                  <a:pt x="713831" y="26606"/>
                </a:lnTo>
                <a:lnTo>
                  <a:pt x="735129" y="26606"/>
                </a:lnTo>
                <a:lnTo>
                  <a:pt x="727171" y="3287"/>
                </a:lnTo>
                <a:close/>
              </a:path>
              <a:path w="1227455" h="135890">
                <a:moveTo>
                  <a:pt x="762528" y="106897"/>
                </a:moveTo>
                <a:lnTo>
                  <a:pt x="737935" y="106897"/>
                </a:lnTo>
                <a:lnTo>
                  <a:pt x="745411" y="132069"/>
                </a:lnTo>
                <a:lnTo>
                  <a:pt x="771117" y="132069"/>
                </a:lnTo>
                <a:lnTo>
                  <a:pt x="762528" y="106897"/>
                </a:lnTo>
                <a:close/>
              </a:path>
              <a:path w="1227455" h="135890">
                <a:moveTo>
                  <a:pt x="735129" y="26606"/>
                </a:moveTo>
                <a:lnTo>
                  <a:pt x="713831" y="26606"/>
                </a:lnTo>
                <a:lnTo>
                  <a:pt x="731527" y="85934"/>
                </a:lnTo>
                <a:lnTo>
                  <a:pt x="755374" y="85934"/>
                </a:lnTo>
                <a:lnTo>
                  <a:pt x="735129"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18" y="3256"/>
                </a:moveTo>
                <a:lnTo>
                  <a:pt x="904401" y="3256"/>
                </a:lnTo>
                <a:lnTo>
                  <a:pt x="904401" y="132069"/>
                </a:lnTo>
                <a:lnTo>
                  <a:pt x="928118" y="132069"/>
                </a:lnTo>
                <a:lnTo>
                  <a:pt x="928118" y="3256"/>
                </a:lnTo>
                <a:close/>
              </a:path>
              <a:path w="1227455" h="135890">
                <a:moveTo>
                  <a:pt x="1028282" y="0"/>
                </a:moveTo>
                <a:lnTo>
                  <a:pt x="1003767" y="5059"/>
                </a:lnTo>
                <a:lnTo>
                  <a:pt x="984167" y="19149"/>
                </a:lnTo>
                <a:lnTo>
                  <a:pt x="971170" y="40635"/>
                </a:lnTo>
                <a:lnTo>
                  <a:pt x="966462" y="67882"/>
                </a:lnTo>
                <a:lnTo>
                  <a:pt x="967342" y="80117"/>
                </a:lnTo>
                <a:lnTo>
                  <a:pt x="983582" y="115692"/>
                </a:lnTo>
                <a:lnTo>
                  <a:pt x="1027937" y="135357"/>
                </a:lnTo>
                <a:lnTo>
                  <a:pt x="1054321" y="129964"/>
                </a:lnTo>
                <a:lnTo>
                  <a:pt x="1073750" y="115335"/>
                </a:lnTo>
                <a:lnTo>
                  <a:pt x="1074989" y="113116"/>
                </a:lnTo>
                <a:lnTo>
                  <a:pt x="1028680" y="113116"/>
                </a:lnTo>
                <a:lnTo>
                  <a:pt x="1013814" y="109952"/>
                </a:lnTo>
                <a:lnTo>
                  <a:pt x="1001944" y="100817"/>
                </a:lnTo>
                <a:lnTo>
                  <a:pt x="994082" y="86245"/>
                </a:lnTo>
                <a:lnTo>
                  <a:pt x="991236" y="66772"/>
                </a:lnTo>
                <a:lnTo>
                  <a:pt x="993894" y="48468"/>
                </a:lnTo>
                <a:lnTo>
                  <a:pt x="1001397" y="34345"/>
                </a:lnTo>
                <a:lnTo>
                  <a:pt x="1013036" y="25250"/>
                </a:lnTo>
                <a:lnTo>
                  <a:pt x="1028104" y="22030"/>
                </a:lnTo>
                <a:lnTo>
                  <a:pt x="1074231" y="22030"/>
                </a:lnTo>
                <a:lnTo>
                  <a:pt x="1071193" y="17339"/>
                </a:lnTo>
                <a:lnTo>
                  <a:pt x="1051440" y="4387"/>
                </a:lnTo>
                <a:lnTo>
                  <a:pt x="1028282" y="0"/>
                </a:lnTo>
                <a:close/>
              </a:path>
              <a:path w="1227455" h="135890">
                <a:moveTo>
                  <a:pt x="1074231" y="22030"/>
                </a:moveTo>
                <a:lnTo>
                  <a:pt x="1028104" y="22030"/>
                </a:lnTo>
                <a:lnTo>
                  <a:pt x="1044804" y="26051"/>
                </a:lnTo>
                <a:lnTo>
                  <a:pt x="1056736" y="36784"/>
                </a:lnTo>
                <a:lnTo>
                  <a:pt x="1063804" y="52236"/>
                </a:lnTo>
                <a:lnTo>
                  <a:pt x="1065915" y="70416"/>
                </a:lnTo>
                <a:lnTo>
                  <a:pt x="1062126" y="90186"/>
                </a:lnTo>
                <a:lnTo>
                  <a:pt x="1053117" y="103409"/>
                </a:lnTo>
                <a:lnTo>
                  <a:pt x="1041198" y="110810"/>
                </a:lnTo>
                <a:lnTo>
                  <a:pt x="1028680" y="113116"/>
                </a:lnTo>
                <a:lnTo>
                  <a:pt x="1074989" y="113116"/>
                </a:lnTo>
                <a:lnTo>
                  <a:pt x="1085784" y="93793"/>
                </a:lnTo>
                <a:lnTo>
                  <a:pt x="1089987" y="67662"/>
                </a:lnTo>
                <a:lnTo>
                  <a:pt x="1084918" y="38537"/>
                </a:lnTo>
                <a:lnTo>
                  <a:pt x="1074231" y="22030"/>
                </a:lnTo>
                <a:close/>
              </a:path>
              <a:path w="1227455" h="135890">
                <a:moveTo>
                  <a:pt x="1149629" y="3287"/>
                </a:moveTo>
                <a:lnTo>
                  <a:pt x="1127955" y="3287"/>
                </a:lnTo>
                <a:lnTo>
                  <a:pt x="1127955" y="132069"/>
                </a:lnTo>
                <a:lnTo>
                  <a:pt x="1151462" y="132069"/>
                </a:lnTo>
                <a:lnTo>
                  <a:pt x="1150027" y="41778"/>
                </a:lnTo>
                <a:lnTo>
                  <a:pt x="1173717" y="41778"/>
                </a:lnTo>
                <a:lnTo>
                  <a:pt x="1149629" y="3287"/>
                </a:lnTo>
                <a:close/>
              </a:path>
              <a:path w="1227455" h="135890">
                <a:moveTo>
                  <a:pt x="1173717" y="41778"/>
                </a:moveTo>
                <a:lnTo>
                  <a:pt x="1150027" y="41778"/>
                </a:lnTo>
                <a:lnTo>
                  <a:pt x="1206413" y="132069"/>
                </a:lnTo>
                <a:lnTo>
                  <a:pt x="1227376" y="132069"/>
                </a:lnTo>
                <a:lnTo>
                  <a:pt x="1227376" y="94311"/>
                </a:lnTo>
                <a:lnTo>
                  <a:pt x="1206591" y="94311"/>
                </a:lnTo>
                <a:lnTo>
                  <a:pt x="1173717" y="41778"/>
                </a:lnTo>
                <a:close/>
              </a:path>
              <a:path w="1227455" h="135890">
                <a:moveTo>
                  <a:pt x="1227376" y="3287"/>
                </a:moveTo>
                <a:lnTo>
                  <a:pt x="1203659" y="3287"/>
                </a:lnTo>
                <a:lnTo>
                  <a:pt x="1206591" y="94311"/>
                </a:lnTo>
                <a:lnTo>
                  <a:pt x="1227376" y="94311"/>
                </a:lnTo>
                <a:lnTo>
                  <a:pt x="1227376" y="3287"/>
                </a:lnTo>
                <a:close/>
              </a:path>
            </a:pathLst>
          </a:custGeom>
          <a:solidFill>
            <a:srgbClr val="FFFFFF"/>
          </a:solidFill>
        </p:spPr>
        <p:txBody>
          <a:bodyPr wrap="square" lIns="0" tIns="0" rIns="0" bIns="0" rtlCol="0"/>
          <a:lstStyle/>
          <a:p>
            <a:endParaRPr/>
          </a:p>
        </p:txBody>
      </p:sp>
      <p:sp>
        <p:nvSpPr>
          <p:cNvPr id="9" name="object 9"/>
          <p:cNvSpPr/>
          <p:nvPr/>
        </p:nvSpPr>
        <p:spPr>
          <a:xfrm>
            <a:off x="17861340" y="10207576"/>
            <a:ext cx="1036955" cy="135890"/>
          </a:xfrm>
          <a:custGeom>
            <a:avLst/>
            <a:gdLst/>
            <a:ahLst/>
            <a:cxnLst/>
            <a:rect l="l" t="t" r="r" b="b"/>
            <a:pathLst>
              <a:path w="1036955" h="135890">
                <a:moveTo>
                  <a:pt x="24637" y="3287"/>
                </a:moveTo>
                <a:lnTo>
                  <a:pt x="0" y="3287"/>
                </a:lnTo>
                <a:lnTo>
                  <a:pt x="26826" y="132100"/>
                </a:lnTo>
                <a:lnTo>
                  <a:pt x="54930" y="132100"/>
                </a:lnTo>
                <a:lnTo>
                  <a:pt x="61292" y="101452"/>
                </a:lnTo>
                <a:lnTo>
                  <a:pt x="42166" y="101452"/>
                </a:lnTo>
                <a:lnTo>
                  <a:pt x="24637" y="3287"/>
                </a:lnTo>
                <a:close/>
              </a:path>
              <a:path w="1036955" h="135890">
                <a:moveTo>
                  <a:pt x="92821" y="42511"/>
                </a:moveTo>
                <a:lnTo>
                  <a:pt x="73526" y="42511"/>
                </a:lnTo>
                <a:lnTo>
                  <a:pt x="91588" y="132100"/>
                </a:lnTo>
                <a:lnTo>
                  <a:pt x="119692" y="132100"/>
                </a:lnTo>
                <a:lnTo>
                  <a:pt x="126424" y="101452"/>
                </a:lnTo>
                <a:lnTo>
                  <a:pt x="105106" y="101452"/>
                </a:lnTo>
                <a:lnTo>
                  <a:pt x="92821" y="42511"/>
                </a:lnTo>
                <a:close/>
              </a:path>
              <a:path w="1036955" h="135890">
                <a:moveTo>
                  <a:pt x="84646" y="3287"/>
                </a:moveTo>
                <a:lnTo>
                  <a:pt x="62228" y="3287"/>
                </a:lnTo>
                <a:lnTo>
                  <a:pt x="42166" y="101452"/>
                </a:lnTo>
                <a:lnTo>
                  <a:pt x="61292" y="101452"/>
                </a:lnTo>
                <a:lnTo>
                  <a:pt x="73526" y="42511"/>
                </a:lnTo>
                <a:lnTo>
                  <a:pt x="92821" y="42511"/>
                </a:lnTo>
                <a:lnTo>
                  <a:pt x="84646" y="3287"/>
                </a:lnTo>
                <a:close/>
              </a:path>
              <a:path w="1036955" h="135890">
                <a:moveTo>
                  <a:pt x="147985" y="3287"/>
                </a:moveTo>
                <a:lnTo>
                  <a:pt x="123169" y="3287"/>
                </a:lnTo>
                <a:lnTo>
                  <a:pt x="105106" y="101452"/>
                </a:lnTo>
                <a:lnTo>
                  <a:pt x="126424" y="101452"/>
                </a:lnTo>
                <a:lnTo>
                  <a:pt x="147985" y="3287"/>
                </a:lnTo>
                <a:close/>
              </a:path>
              <a:path w="1036955" h="135890">
                <a:moveTo>
                  <a:pt x="231406" y="0"/>
                </a:moveTo>
                <a:lnTo>
                  <a:pt x="206889" y="5062"/>
                </a:lnTo>
                <a:lnTo>
                  <a:pt x="187286" y="19156"/>
                </a:lnTo>
                <a:lnTo>
                  <a:pt x="174285" y="40640"/>
                </a:lnTo>
                <a:lnTo>
                  <a:pt x="169575" y="67872"/>
                </a:lnTo>
                <a:lnTo>
                  <a:pt x="170457" y="80113"/>
                </a:lnTo>
                <a:lnTo>
                  <a:pt x="186716" y="115682"/>
                </a:lnTo>
                <a:lnTo>
                  <a:pt x="231061" y="135388"/>
                </a:lnTo>
                <a:lnTo>
                  <a:pt x="257440" y="129995"/>
                </a:lnTo>
                <a:lnTo>
                  <a:pt x="276868" y="115366"/>
                </a:lnTo>
                <a:lnTo>
                  <a:pt x="278107" y="113148"/>
                </a:lnTo>
                <a:lnTo>
                  <a:pt x="231783" y="113148"/>
                </a:lnTo>
                <a:lnTo>
                  <a:pt x="216926" y="109983"/>
                </a:lnTo>
                <a:lnTo>
                  <a:pt x="205067" y="100843"/>
                </a:lnTo>
                <a:lnTo>
                  <a:pt x="197212" y="86259"/>
                </a:lnTo>
                <a:lnTo>
                  <a:pt x="194371" y="66762"/>
                </a:lnTo>
                <a:lnTo>
                  <a:pt x="197023" y="48464"/>
                </a:lnTo>
                <a:lnTo>
                  <a:pt x="204516" y="34356"/>
                </a:lnTo>
                <a:lnTo>
                  <a:pt x="216153" y="25275"/>
                </a:lnTo>
                <a:lnTo>
                  <a:pt x="231239" y="22062"/>
                </a:lnTo>
                <a:lnTo>
                  <a:pt x="277350" y="22062"/>
                </a:lnTo>
                <a:lnTo>
                  <a:pt x="274300" y="17351"/>
                </a:lnTo>
                <a:lnTo>
                  <a:pt x="254545" y="4391"/>
                </a:lnTo>
                <a:lnTo>
                  <a:pt x="231406" y="0"/>
                </a:lnTo>
                <a:close/>
              </a:path>
              <a:path w="1036955" h="135890">
                <a:moveTo>
                  <a:pt x="277350" y="22062"/>
                </a:moveTo>
                <a:lnTo>
                  <a:pt x="231239" y="22062"/>
                </a:lnTo>
                <a:lnTo>
                  <a:pt x="247932" y="26076"/>
                </a:lnTo>
                <a:lnTo>
                  <a:pt x="259861" y="36799"/>
                </a:lnTo>
                <a:lnTo>
                  <a:pt x="266928" y="52250"/>
                </a:lnTo>
                <a:lnTo>
                  <a:pt x="269038" y="70448"/>
                </a:lnTo>
                <a:lnTo>
                  <a:pt x="265236" y="90199"/>
                </a:lnTo>
                <a:lnTo>
                  <a:pt x="256226" y="103424"/>
                </a:lnTo>
                <a:lnTo>
                  <a:pt x="244308" y="110836"/>
                </a:lnTo>
                <a:lnTo>
                  <a:pt x="231783" y="113148"/>
                </a:lnTo>
                <a:lnTo>
                  <a:pt x="278107" y="113148"/>
                </a:lnTo>
                <a:lnTo>
                  <a:pt x="288902" y="93825"/>
                </a:lnTo>
                <a:lnTo>
                  <a:pt x="293101" y="67694"/>
                </a:lnTo>
                <a:lnTo>
                  <a:pt x="288031" y="38559"/>
                </a:lnTo>
                <a:lnTo>
                  <a:pt x="277350" y="22062"/>
                </a:lnTo>
                <a:close/>
              </a:path>
              <a:path w="1036955" h="135890">
                <a:moveTo>
                  <a:pt x="371925" y="3287"/>
                </a:moveTo>
                <a:lnTo>
                  <a:pt x="330869" y="3287"/>
                </a:lnTo>
                <a:lnTo>
                  <a:pt x="330869" y="132100"/>
                </a:lnTo>
                <a:lnTo>
                  <a:pt x="354764" y="132100"/>
                </a:lnTo>
                <a:lnTo>
                  <a:pt x="354764" y="84290"/>
                </a:lnTo>
                <a:lnTo>
                  <a:pt x="403266" y="84290"/>
                </a:lnTo>
                <a:lnTo>
                  <a:pt x="400783" y="79746"/>
                </a:lnTo>
                <a:lnTo>
                  <a:pt x="407815" y="76742"/>
                </a:lnTo>
                <a:lnTo>
                  <a:pt x="416181" y="70450"/>
                </a:lnTo>
                <a:lnTo>
                  <a:pt x="420210" y="64406"/>
                </a:lnTo>
                <a:lnTo>
                  <a:pt x="354764" y="64406"/>
                </a:lnTo>
                <a:lnTo>
                  <a:pt x="354764" y="24062"/>
                </a:lnTo>
                <a:lnTo>
                  <a:pt x="421232" y="24062"/>
                </a:lnTo>
                <a:lnTo>
                  <a:pt x="417511" y="18201"/>
                </a:lnTo>
                <a:lnTo>
                  <a:pt x="411914" y="12586"/>
                </a:lnTo>
                <a:lnTo>
                  <a:pt x="403308" y="7310"/>
                </a:lnTo>
                <a:lnTo>
                  <a:pt x="394114" y="4583"/>
                </a:lnTo>
                <a:lnTo>
                  <a:pt x="383823" y="3533"/>
                </a:lnTo>
                <a:lnTo>
                  <a:pt x="371925" y="3287"/>
                </a:lnTo>
                <a:close/>
              </a:path>
              <a:path w="1036955" h="135890">
                <a:moveTo>
                  <a:pt x="403266" y="84290"/>
                </a:moveTo>
                <a:lnTo>
                  <a:pt x="376323" y="84290"/>
                </a:lnTo>
                <a:lnTo>
                  <a:pt x="401862" y="132100"/>
                </a:lnTo>
                <a:lnTo>
                  <a:pt x="429390" y="132100"/>
                </a:lnTo>
                <a:lnTo>
                  <a:pt x="403266" y="84290"/>
                </a:lnTo>
                <a:close/>
              </a:path>
              <a:path w="1036955" h="135890">
                <a:moveTo>
                  <a:pt x="421232" y="24062"/>
                </a:moveTo>
                <a:lnTo>
                  <a:pt x="365915" y="24062"/>
                </a:lnTo>
                <a:lnTo>
                  <a:pt x="375195" y="24130"/>
                </a:lnTo>
                <a:lnTo>
                  <a:pt x="382108" y="24473"/>
                </a:lnTo>
                <a:lnTo>
                  <a:pt x="401638" y="44333"/>
                </a:lnTo>
                <a:lnTo>
                  <a:pt x="398890" y="55177"/>
                </a:lnTo>
                <a:lnTo>
                  <a:pt x="392346" y="61091"/>
                </a:lnTo>
                <a:lnTo>
                  <a:pt x="384809" y="63508"/>
                </a:lnTo>
                <a:lnTo>
                  <a:pt x="379035" y="64039"/>
                </a:lnTo>
                <a:lnTo>
                  <a:pt x="374501" y="64217"/>
                </a:lnTo>
                <a:lnTo>
                  <a:pt x="371391" y="64406"/>
                </a:lnTo>
                <a:lnTo>
                  <a:pt x="420210" y="64406"/>
                </a:lnTo>
                <a:lnTo>
                  <a:pt x="423179" y="59953"/>
                </a:lnTo>
                <a:lnTo>
                  <a:pt x="426112" y="44333"/>
                </a:lnTo>
                <a:lnTo>
                  <a:pt x="425020" y="33976"/>
                </a:lnTo>
                <a:lnTo>
                  <a:pt x="422017" y="25298"/>
                </a:lnTo>
                <a:lnTo>
                  <a:pt x="421232" y="24062"/>
                </a:lnTo>
                <a:close/>
              </a:path>
              <a:path w="1036955" h="135890">
                <a:moveTo>
                  <a:pt x="494728" y="3287"/>
                </a:moveTo>
                <a:lnTo>
                  <a:pt x="470833" y="3287"/>
                </a:lnTo>
                <a:lnTo>
                  <a:pt x="470833" y="132100"/>
                </a:lnTo>
                <a:lnTo>
                  <a:pt x="494728" y="132100"/>
                </a:lnTo>
                <a:lnTo>
                  <a:pt x="494728" y="95620"/>
                </a:lnTo>
                <a:lnTo>
                  <a:pt x="515722" y="71516"/>
                </a:lnTo>
                <a:lnTo>
                  <a:pt x="543561" y="71516"/>
                </a:lnTo>
                <a:lnTo>
                  <a:pt x="538437" y="62396"/>
                </a:lnTo>
                <a:lnTo>
                  <a:pt x="494728" y="62396"/>
                </a:lnTo>
                <a:lnTo>
                  <a:pt x="494728" y="3287"/>
                </a:lnTo>
                <a:close/>
              </a:path>
              <a:path w="1036955" h="135890">
                <a:moveTo>
                  <a:pt x="543561" y="71516"/>
                </a:moveTo>
                <a:lnTo>
                  <a:pt x="515722" y="71516"/>
                </a:lnTo>
                <a:lnTo>
                  <a:pt x="550014" y="132100"/>
                </a:lnTo>
                <a:lnTo>
                  <a:pt x="577594" y="132100"/>
                </a:lnTo>
                <a:lnTo>
                  <a:pt x="543561" y="71516"/>
                </a:lnTo>
                <a:close/>
              </a:path>
              <a:path w="1036955" h="135890">
                <a:moveTo>
                  <a:pt x="574841" y="3287"/>
                </a:moveTo>
                <a:lnTo>
                  <a:pt x="546370" y="3287"/>
                </a:lnTo>
                <a:lnTo>
                  <a:pt x="494728" y="62396"/>
                </a:lnTo>
                <a:lnTo>
                  <a:pt x="538437" y="62396"/>
                </a:lnTo>
                <a:lnTo>
                  <a:pt x="532496" y="51820"/>
                </a:lnTo>
                <a:lnTo>
                  <a:pt x="574841" y="3287"/>
                </a:lnTo>
                <a:close/>
              </a:path>
              <a:path w="1036955" h="135890">
                <a:moveTo>
                  <a:pt x="702219" y="3287"/>
                </a:moveTo>
                <a:lnTo>
                  <a:pt x="610630" y="3287"/>
                </a:lnTo>
                <a:lnTo>
                  <a:pt x="610630" y="132100"/>
                </a:lnTo>
                <a:lnTo>
                  <a:pt x="706763" y="132100"/>
                </a:lnTo>
                <a:lnTo>
                  <a:pt x="706763" y="110394"/>
                </a:lnTo>
                <a:lnTo>
                  <a:pt x="634347" y="110394"/>
                </a:lnTo>
                <a:lnTo>
                  <a:pt x="634347" y="75882"/>
                </a:lnTo>
                <a:lnTo>
                  <a:pt x="696355" y="75882"/>
                </a:lnTo>
                <a:lnTo>
                  <a:pt x="696355" y="55108"/>
                </a:lnTo>
                <a:lnTo>
                  <a:pt x="634347" y="55108"/>
                </a:lnTo>
                <a:lnTo>
                  <a:pt x="634347" y="24784"/>
                </a:lnTo>
                <a:lnTo>
                  <a:pt x="702219" y="24784"/>
                </a:lnTo>
                <a:lnTo>
                  <a:pt x="702219" y="3287"/>
                </a:lnTo>
                <a:close/>
              </a:path>
              <a:path w="1036955" h="135890">
                <a:moveTo>
                  <a:pt x="788520" y="3287"/>
                </a:moveTo>
                <a:lnTo>
                  <a:pt x="747495" y="3287"/>
                </a:lnTo>
                <a:lnTo>
                  <a:pt x="747495" y="132100"/>
                </a:lnTo>
                <a:lnTo>
                  <a:pt x="771379" y="132100"/>
                </a:lnTo>
                <a:lnTo>
                  <a:pt x="771379" y="84290"/>
                </a:lnTo>
                <a:lnTo>
                  <a:pt x="819853" y="84290"/>
                </a:lnTo>
                <a:lnTo>
                  <a:pt x="817367" y="79746"/>
                </a:lnTo>
                <a:lnTo>
                  <a:pt x="824413" y="76742"/>
                </a:lnTo>
                <a:lnTo>
                  <a:pt x="832788" y="70450"/>
                </a:lnTo>
                <a:lnTo>
                  <a:pt x="836822" y="64406"/>
                </a:lnTo>
                <a:lnTo>
                  <a:pt x="771379" y="64406"/>
                </a:lnTo>
                <a:lnTo>
                  <a:pt x="771379" y="24062"/>
                </a:lnTo>
                <a:lnTo>
                  <a:pt x="837824" y="24062"/>
                </a:lnTo>
                <a:lnTo>
                  <a:pt x="834092" y="18201"/>
                </a:lnTo>
                <a:lnTo>
                  <a:pt x="828487" y="12586"/>
                </a:lnTo>
                <a:lnTo>
                  <a:pt x="819889" y="7310"/>
                </a:lnTo>
                <a:lnTo>
                  <a:pt x="810703" y="4583"/>
                </a:lnTo>
                <a:lnTo>
                  <a:pt x="800416" y="3533"/>
                </a:lnTo>
                <a:lnTo>
                  <a:pt x="788520" y="3287"/>
                </a:lnTo>
                <a:close/>
              </a:path>
              <a:path w="1036955" h="135890">
                <a:moveTo>
                  <a:pt x="819853" y="84290"/>
                </a:moveTo>
                <a:lnTo>
                  <a:pt x="792918" y="84290"/>
                </a:lnTo>
                <a:lnTo>
                  <a:pt x="818477" y="132100"/>
                </a:lnTo>
                <a:lnTo>
                  <a:pt x="846005" y="132100"/>
                </a:lnTo>
                <a:lnTo>
                  <a:pt x="819853" y="84290"/>
                </a:lnTo>
                <a:close/>
              </a:path>
              <a:path w="1036955" h="135890">
                <a:moveTo>
                  <a:pt x="837824" y="24062"/>
                </a:moveTo>
                <a:lnTo>
                  <a:pt x="782510" y="24062"/>
                </a:lnTo>
                <a:lnTo>
                  <a:pt x="791784" y="24130"/>
                </a:lnTo>
                <a:lnTo>
                  <a:pt x="798707" y="24473"/>
                </a:lnTo>
                <a:lnTo>
                  <a:pt x="818254" y="44333"/>
                </a:lnTo>
                <a:lnTo>
                  <a:pt x="815507" y="55177"/>
                </a:lnTo>
                <a:lnTo>
                  <a:pt x="808968" y="61091"/>
                </a:lnTo>
                <a:lnTo>
                  <a:pt x="801438" y="63508"/>
                </a:lnTo>
                <a:lnTo>
                  <a:pt x="795672" y="64039"/>
                </a:lnTo>
                <a:lnTo>
                  <a:pt x="791096" y="64217"/>
                </a:lnTo>
                <a:lnTo>
                  <a:pt x="787976" y="64406"/>
                </a:lnTo>
                <a:lnTo>
                  <a:pt x="836822" y="64406"/>
                </a:lnTo>
                <a:lnTo>
                  <a:pt x="839793" y="59953"/>
                </a:lnTo>
                <a:lnTo>
                  <a:pt x="842728" y="44333"/>
                </a:lnTo>
                <a:lnTo>
                  <a:pt x="841629" y="33976"/>
                </a:lnTo>
                <a:lnTo>
                  <a:pt x="838611" y="25298"/>
                </a:lnTo>
                <a:lnTo>
                  <a:pt x="837824" y="24062"/>
                </a:lnTo>
                <a:close/>
              </a:path>
              <a:path w="1036955" h="135890">
                <a:moveTo>
                  <a:pt x="893470" y="93798"/>
                </a:moveTo>
                <a:lnTo>
                  <a:pt x="873198" y="108038"/>
                </a:lnTo>
                <a:lnTo>
                  <a:pt x="881296" y="118101"/>
                </a:lnTo>
                <a:lnTo>
                  <a:pt x="890310" y="125168"/>
                </a:lnTo>
                <a:lnTo>
                  <a:pt x="899116" y="129778"/>
                </a:lnTo>
                <a:lnTo>
                  <a:pt x="906590" y="132467"/>
                </a:lnTo>
                <a:lnTo>
                  <a:pt x="914432" y="134634"/>
                </a:lnTo>
                <a:lnTo>
                  <a:pt x="922474" y="135388"/>
                </a:lnTo>
                <a:lnTo>
                  <a:pt x="929594" y="135388"/>
                </a:lnTo>
                <a:lnTo>
                  <a:pt x="949699" y="133073"/>
                </a:lnTo>
                <a:lnTo>
                  <a:pt x="967221" y="125763"/>
                </a:lnTo>
                <a:lnTo>
                  <a:pt x="979209" y="113326"/>
                </a:lnTo>
                <a:lnTo>
                  <a:pt x="933416" y="113326"/>
                </a:lnTo>
                <a:lnTo>
                  <a:pt x="916127" y="110943"/>
                </a:lnTo>
                <a:lnTo>
                  <a:pt x="904392" y="105344"/>
                </a:lnTo>
                <a:lnTo>
                  <a:pt x="897183" y="98854"/>
                </a:lnTo>
                <a:lnTo>
                  <a:pt x="893470" y="93798"/>
                </a:lnTo>
                <a:close/>
              </a:path>
              <a:path w="1036955" h="135890">
                <a:moveTo>
                  <a:pt x="931060" y="0"/>
                </a:moveTo>
                <a:lnTo>
                  <a:pt x="910311" y="2834"/>
                </a:lnTo>
                <a:lnTo>
                  <a:pt x="894229" y="10901"/>
                </a:lnTo>
                <a:lnTo>
                  <a:pt x="883832" y="23549"/>
                </a:lnTo>
                <a:lnTo>
                  <a:pt x="880140" y="40124"/>
                </a:lnTo>
                <a:lnTo>
                  <a:pt x="882710" y="53728"/>
                </a:lnTo>
                <a:lnTo>
                  <a:pt x="909888" y="74269"/>
                </a:lnTo>
                <a:lnTo>
                  <a:pt x="918076" y="76280"/>
                </a:lnTo>
                <a:lnTo>
                  <a:pt x="933594" y="79568"/>
                </a:lnTo>
                <a:lnTo>
                  <a:pt x="945301" y="82280"/>
                </a:lnTo>
                <a:lnTo>
                  <a:pt x="945657" y="82458"/>
                </a:lnTo>
                <a:lnTo>
                  <a:pt x="948578" y="83578"/>
                </a:lnTo>
                <a:lnTo>
                  <a:pt x="952588" y="85222"/>
                </a:lnTo>
                <a:lnTo>
                  <a:pt x="958243" y="88154"/>
                </a:lnTo>
                <a:lnTo>
                  <a:pt x="958243" y="100740"/>
                </a:lnTo>
                <a:lnTo>
                  <a:pt x="956588" y="107316"/>
                </a:lnTo>
                <a:lnTo>
                  <a:pt x="947300" y="111148"/>
                </a:lnTo>
                <a:lnTo>
                  <a:pt x="942725" y="112970"/>
                </a:lnTo>
                <a:lnTo>
                  <a:pt x="937992" y="113326"/>
                </a:lnTo>
                <a:lnTo>
                  <a:pt x="979209" y="113326"/>
                </a:lnTo>
                <a:lnTo>
                  <a:pt x="979608" y="112912"/>
                </a:lnTo>
                <a:lnTo>
                  <a:pt x="984305" y="93976"/>
                </a:lnTo>
                <a:lnTo>
                  <a:pt x="980217" y="76867"/>
                </a:lnTo>
                <a:lnTo>
                  <a:pt x="942536" y="55642"/>
                </a:lnTo>
                <a:lnTo>
                  <a:pt x="920589" y="50933"/>
                </a:lnTo>
                <a:lnTo>
                  <a:pt x="912974" y="48338"/>
                </a:lnTo>
                <a:lnTo>
                  <a:pt x="907555" y="44102"/>
                </a:lnTo>
                <a:lnTo>
                  <a:pt x="905490" y="37402"/>
                </a:lnTo>
                <a:lnTo>
                  <a:pt x="907464" y="30788"/>
                </a:lnTo>
                <a:lnTo>
                  <a:pt x="912778" y="25855"/>
                </a:lnTo>
                <a:lnTo>
                  <a:pt x="920518" y="22771"/>
                </a:lnTo>
                <a:lnTo>
                  <a:pt x="929772" y="21706"/>
                </a:lnTo>
                <a:lnTo>
                  <a:pt x="979108" y="21706"/>
                </a:lnTo>
                <a:lnTo>
                  <a:pt x="974835" y="16759"/>
                </a:lnTo>
                <a:lnTo>
                  <a:pt x="963958" y="8381"/>
                </a:lnTo>
                <a:lnTo>
                  <a:pt x="949585" y="2328"/>
                </a:lnTo>
                <a:lnTo>
                  <a:pt x="931060" y="0"/>
                </a:lnTo>
                <a:close/>
              </a:path>
              <a:path w="1036955" h="135890">
                <a:moveTo>
                  <a:pt x="979108" y="21706"/>
                </a:moveTo>
                <a:lnTo>
                  <a:pt x="929772" y="21706"/>
                </a:lnTo>
                <a:lnTo>
                  <a:pt x="943085" y="23800"/>
                </a:lnTo>
                <a:lnTo>
                  <a:pt x="952579" y="28887"/>
                </a:lnTo>
                <a:lnTo>
                  <a:pt x="959020" y="35174"/>
                </a:lnTo>
                <a:lnTo>
                  <a:pt x="963174" y="40867"/>
                </a:lnTo>
                <a:lnTo>
                  <a:pt x="982870" y="26062"/>
                </a:lnTo>
                <a:lnTo>
                  <a:pt x="979108" y="21706"/>
                </a:lnTo>
                <a:close/>
              </a:path>
              <a:path w="1036955" h="135890">
                <a:moveTo>
                  <a:pt x="1036345" y="3287"/>
                </a:moveTo>
                <a:lnTo>
                  <a:pt x="1012628" y="3287"/>
                </a:lnTo>
                <a:lnTo>
                  <a:pt x="1012628" y="28637"/>
                </a:lnTo>
                <a:lnTo>
                  <a:pt x="1023759" y="28637"/>
                </a:lnTo>
                <a:lnTo>
                  <a:pt x="1023759" y="40867"/>
                </a:lnTo>
                <a:lnTo>
                  <a:pt x="1013927" y="43768"/>
                </a:lnTo>
                <a:lnTo>
                  <a:pt x="1013927" y="53453"/>
                </a:lnTo>
                <a:lnTo>
                  <a:pt x="1018461" y="53066"/>
                </a:lnTo>
                <a:lnTo>
                  <a:pt x="1026649" y="52176"/>
                </a:lnTo>
                <a:lnTo>
                  <a:pt x="1036345" y="40124"/>
                </a:lnTo>
                <a:lnTo>
                  <a:pt x="1036345" y="3287"/>
                </a:lnTo>
                <a:close/>
              </a:path>
            </a:pathLst>
          </a:custGeom>
          <a:solidFill>
            <a:srgbClr val="FFFFFF"/>
          </a:solidFill>
        </p:spPr>
        <p:txBody>
          <a:bodyPr wrap="square" lIns="0" tIns="0" rIns="0" bIns="0" rtlCol="0"/>
          <a:lstStyle/>
          <a:p>
            <a:endParaRPr/>
          </a:p>
        </p:txBody>
      </p:sp>
      <p:sp>
        <p:nvSpPr>
          <p:cNvPr id="10" name="object 10"/>
          <p:cNvSpPr/>
          <p:nvPr/>
        </p:nvSpPr>
        <p:spPr>
          <a:xfrm>
            <a:off x="17863339" y="10018460"/>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21" y="3287"/>
                </a:lnTo>
                <a:lnTo>
                  <a:pt x="133221" y="132100"/>
                </a:lnTo>
                <a:lnTo>
                  <a:pt x="157105" y="132100"/>
                </a:lnTo>
                <a:lnTo>
                  <a:pt x="157105" y="84290"/>
                </a:lnTo>
                <a:lnTo>
                  <a:pt x="205618" y="84290"/>
                </a:lnTo>
                <a:lnTo>
                  <a:pt x="203135" y="79746"/>
                </a:lnTo>
                <a:lnTo>
                  <a:pt x="210164" y="76742"/>
                </a:lnTo>
                <a:lnTo>
                  <a:pt x="218522" y="70450"/>
                </a:lnTo>
                <a:lnTo>
                  <a:pt x="222547" y="64406"/>
                </a:lnTo>
                <a:lnTo>
                  <a:pt x="157105" y="64406"/>
                </a:lnTo>
                <a:lnTo>
                  <a:pt x="157105" y="24062"/>
                </a:lnTo>
                <a:lnTo>
                  <a:pt x="223563" y="24062"/>
                </a:lnTo>
                <a:lnTo>
                  <a:pt x="219842" y="18197"/>
                </a:lnTo>
                <a:lnTo>
                  <a:pt x="214244" y="12575"/>
                </a:lnTo>
                <a:lnTo>
                  <a:pt x="205651" y="7306"/>
                </a:lnTo>
                <a:lnTo>
                  <a:pt x="196462" y="4582"/>
                </a:lnTo>
                <a:lnTo>
                  <a:pt x="186170"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3" y="24062"/>
                </a:moveTo>
                <a:lnTo>
                  <a:pt x="168256" y="24062"/>
                </a:lnTo>
                <a:lnTo>
                  <a:pt x="177536" y="24130"/>
                </a:lnTo>
                <a:lnTo>
                  <a:pt x="184449" y="24473"/>
                </a:lnTo>
                <a:lnTo>
                  <a:pt x="203980" y="44333"/>
                </a:lnTo>
                <a:lnTo>
                  <a:pt x="201233" y="55175"/>
                </a:lnTo>
                <a:lnTo>
                  <a:pt x="194693" y="61087"/>
                </a:lnTo>
                <a:lnTo>
                  <a:pt x="187159" y="63503"/>
                </a:lnTo>
                <a:lnTo>
                  <a:pt x="181387" y="64039"/>
                </a:lnTo>
                <a:lnTo>
                  <a:pt x="176842" y="64217"/>
                </a:lnTo>
                <a:lnTo>
                  <a:pt x="173732" y="64406"/>
                </a:lnTo>
                <a:lnTo>
                  <a:pt x="222547" y="64406"/>
                </a:lnTo>
                <a:lnTo>
                  <a:pt x="225513" y="59953"/>
                </a:lnTo>
                <a:lnTo>
                  <a:pt x="228443" y="44333"/>
                </a:lnTo>
                <a:lnTo>
                  <a:pt x="227351" y="33976"/>
                </a:lnTo>
                <a:lnTo>
                  <a:pt x="224347" y="25297"/>
                </a:lnTo>
                <a:lnTo>
                  <a:pt x="223563" y="24062"/>
                </a:lnTo>
                <a:close/>
              </a:path>
              <a:path w="1236344" h="135890">
                <a:moveTo>
                  <a:pt x="328471" y="3287"/>
                </a:moveTo>
                <a:lnTo>
                  <a:pt x="301111" y="3287"/>
                </a:lnTo>
                <a:lnTo>
                  <a:pt x="257667" y="132100"/>
                </a:lnTo>
                <a:lnTo>
                  <a:pt x="283415" y="132100"/>
                </a:lnTo>
                <a:lnTo>
                  <a:pt x="290881" y="106918"/>
                </a:lnTo>
                <a:lnTo>
                  <a:pt x="363826" y="106918"/>
                </a:lnTo>
                <a:lnTo>
                  <a:pt x="356678" y="85965"/>
                </a:lnTo>
                <a:lnTo>
                  <a:pt x="297257" y="85965"/>
                </a:lnTo>
                <a:lnTo>
                  <a:pt x="315131" y="26637"/>
                </a:lnTo>
                <a:lnTo>
                  <a:pt x="336437" y="26637"/>
                </a:lnTo>
                <a:lnTo>
                  <a:pt x="328471" y="3287"/>
                </a:lnTo>
                <a:close/>
              </a:path>
              <a:path w="1236344" h="135890">
                <a:moveTo>
                  <a:pt x="363826" y="106918"/>
                </a:moveTo>
                <a:lnTo>
                  <a:pt x="339235" y="106918"/>
                </a:lnTo>
                <a:lnTo>
                  <a:pt x="346711" y="132100"/>
                </a:lnTo>
                <a:lnTo>
                  <a:pt x="372417" y="132100"/>
                </a:lnTo>
                <a:lnTo>
                  <a:pt x="363826" y="106918"/>
                </a:lnTo>
                <a:close/>
              </a:path>
              <a:path w="1236344" h="135890">
                <a:moveTo>
                  <a:pt x="336437" y="26637"/>
                </a:moveTo>
                <a:lnTo>
                  <a:pt x="315131" y="26637"/>
                </a:lnTo>
                <a:lnTo>
                  <a:pt x="332827" y="85965"/>
                </a:lnTo>
                <a:lnTo>
                  <a:pt x="356678" y="85965"/>
                </a:lnTo>
                <a:lnTo>
                  <a:pt x="336437" y="26637"/>
                </a:lnTo>
                <a:close/>
              </a:path>
              <a:path w="1236344" h="135890">
                <a:moveTo>
                  <a:pt x="431002" y="3287"/>
                </a:moveTo>
                <a:lnTo>
                  <a:pt x="409327" y="3287"/>
                </a:lnTo>
                <a:lnTo>
                  <a:pt x="409327" y="132100"/>
                </a:lnTo>
                <a:lnTo>
                  <a:pt x="432834" y="132100"/>
                </a:lnTo>
                <a:lnTo>
                  <a:pt x="431400" y="41799"/>
                </a:lnTo>
                <a:lnTo>
                  <a:pt x="455101" y="41799"/>
                </a:lnTo>
                <a:lnTo>
                  <a:pt x="431002" y="3287"/>
                </a:lnTo>
                <a:close/>
              </a:path>
              <a:path w="1236344" h="135890">
                <a:moveTo>
                  <a:pt x="455101" y="41799"/>
                </a:moveTo>
                <a:lnTo>
                  <a:pt x="431400" y="41799"/>
                </a:lnTo>
                <a:lnTo>
                  <a:pt x="487807" y="132100"/>
                </a:lnTo>
                <a:lnTo>
                  <a:pt x="508759" y="132100"/>
                </a:lnTo>
                <a:lnTo>
                  <a:pt x="508759" y="94332"/>
                </a:lnTo>
                <a:lnTo>
                  <a:pt x="487974" y="94332"/>
                </a:lnTo>
                <a:lnTo>
                  <a:pt x="455101" y="41799"/>
                </a:lnTo>
                <a:close/>
              </a:path>
              <a:path w="1236344" h="135890">
                <a:moveTo>
                  <a:pt x="508759" y="3287"/>
                </a:moveTo>
                <a:lnTo>
                  <a:pt x="485032" y="3287"/>
                </a:lnTo>
                <a:lnTo>
                  <a:pt x="487974" y="94332"/>
                </a:lnTo>
                <a:lnTo>
                  <a:pt x="508759" y="94332"/>
                </a:lnTo>
                <a:lnTo>
                  <a:pt x="508759" y="3287"/>
                </a:lnTo>
                <a:close/>
              </a:path>
              <a:path w="1236344" h="135890">
                <a:moveTo>
                  <a:pt x="575731" y="93798"/>
                </a:moveTo>
                <a:lnTo>
                  <a:pt x="555480" y="108028"/>
                </a:lnTo>
                <a:lnTo>
                  <a:pt x="563565" y="118097"/>
                </a:lnTo>
                <a:lnTo>
                  <a:pt x="572574" y="125166"/>
                </a:lnTo>
                <a:lnTo>
                  <a:pt x="581378" y="129773"/>
                </a:lnTo>
                <a:lnTo>
                  <a:pt x="588851" y="132456"/>
                </a:lnTo>
                <a:lnTo>
                  <a:pt x="596725" y="134634"/>
                </a:lnTo>
                <a:lnTo>
                  <a:pt x="604735" y="135388"/>
                </a:lnTo>
                <a:lnTo>
                  <a:pt x="611845" y="135388"/>
                </a:lnTo>
                <a:lnTo>
                  <a:pt x="631960" y="133071"/>
                </a:lnTo>
                <a:lnTo>
                  <a:pt x="649497" y="125759"/>
                </a:lnTo>
                <a:lnTo>
                  <a:pt x="661492" y="113326"/>
                </a:lnTo>
                <a:lnTo>
                  <a:pt x="615719" y="113326"/>
                </a:lnTo>
                <a:lnTo>
                  <a:pt x="598424" y="110943"/>
                </a:lnTo>
                <a:lnTo>
                  <a:pt x="586686" y="105344"/>
                </a:lnTo>
                <a:lnTo>
                  <a:pt x="579467" y="98854"/>
                </a:lnTo>
                <a:lnTo>
                  <a:pt x="575731" y="93798"/>
                </a:lnTo>
                <a:close/>
              </a:path>
              <a:path w="1236344" h="135890">
                <a:moveTo>
                  <a:pt x="613321" y="0"/>
                </a:moveTo>
                <a:lnTo>
                  <a:pt x="592590" y="2834"/>
                </a:lnTo>
                <a:lnTo>
                  <a:pt x="576517" y="10901"/>
                </a:lnTo>
                <a:lnTo>
                  <a:pt x="566124" y="23549"/>
                </a:lnTo>
                <a:lnTo>
                  <a:pt x="562433" y="40124"/>
                </a:lnTo>
                <a:lnTo>
                  <a:pt x="564999" y="53728"/>
                </a:lnTo>
                <a:lnTo>
                  <a:pt x="592149" y="74269"/>
                </a:lnTo>
                <a:lnTo>
                  <a:pt x="600379" y="76280"/>
                </a:lnTo>
                <a:lnTo>
                  <a:pt x="615897" y="79557"/>
                </a:lnTo>
                <a:lnTo>
                  <a:pt x="627551" y="82280"/>
                </a:lnTo>
                <a:lnTo>
                  <a:pt x="627949" y="82458"/>
                </a:lnTo>
                <a:lnTo>
                  <a:pt x="630839" y="83568"/>
                </a:lnTo>
                <a:lnTo>
                  <a:pt x="634881" y="85212"/>
                </a:lnTo>
                <a:lnTo>
                  <a:pt x="640524" y="88154"/>
                </a:lnTo>
                <a:lnTo>
                  <a:pt x="640524" y="100740"/>
                </a:lnTo>
                <a:lnTo>
                  <a:pt x="638891" y="107316"/>
                </a:lnTo>
                <a:lnTo>
                  <a:pt x="625007" y="112959"/>
                </a:lnTo>
                <a:lnTo>
                  <a:pt x="620253" y="113326"/>
                </a:lnTo>
                <a:lnTo>
                  <a:pt x="661492" y="113326"/>
                </a:lnTo>
                <a:lnTo>
                  <a:pt x="661895" y="112908"/>
                </a:lnTo>
                <a:lnTo>
                  <a:pt x="666597" y="93976"/>
                </a:lnTo>
                <a:lnTo>
                  <a:pt x="662509" y="76867"/>
                </a:lnTo>
                <a:lnTo>
                  <a:pt x="624829" y="55642"/>
                </a:lnTo>
                <a:lnTo>
                  <a:pt x="602848" y="50933"/>
                </a:lnTo>
                <a:lnTo>
                  <a:pt x="595233" y="48338"/>
                </a:lnTo>
                <a:lnTo>
                  <a:pt x="589808" y="44102"/>
                </a:lnTo>
                <a:lnTo>
                  <a:pt x="587741" y="37402"/>
                </a:lnTo>
                <a:lnTo>
                  <a:pt x="589715" y="30782"/>
                </a:lnTo>
                <a:lnTo>
                  <a:pt x="595030" y="25846"/>
                </a:lnTo>
                <a:lnTo>
                  <a:pt x="602773" y="22761"/>
                </a:lnTo>
                <a:lnTo>
                  <a:pt x="612033" y="21695"/>
                </a:lnTo>
                <a:lnTo>
                  <a:pt x="661366" y="21695"/>
                </a:lnTo>
                <a:lnTo>
                  <a:pt x="657095" y="16755"/>
                </a:lnTo>
                <a:lnTo>
                  <a:pt x="646213" y="8378"/>
                </a:lnTo>
                <a:lnTo>
                  <a:pt x="631840" y="2327"/>
                </a:lnTo>
                <a:lnTo>
                  <a:pt x="613321" y="0"/>
                </a:lnTo>
                <a:close/>
              </a:path>
              <a:path w="1236344" h="135890">
                <a:moveTo>
                  <a:pt x="661366" y="21695"/>
                </a:moveTo>
                <a:lnTo>
                  <a:pt x="612033" y="21695"/>
                </a:lnTo>
                <a:lnTo>
                  <a:pt x="625340" y="23791"/>
                </a:lnTo>
                <a:lnTo>
                  <a:pt x="634831" y="28883"/>
                </a:lnTo>
                <a:lnTo>
                  <a:pt x="641271" y="35177"/>
                </a:lnTo>
                <a:lnTo>
                  <a:pt x="645425" y="40878"/>
                </a:lnTo>
                <a:lnTo>
                  <a:pt x="665142" y="26062"/>
                </a:lnTo>
                <a:lnTo>
                  <a:pt x="661366" y="21695"/>
                </a:lnTo>
                <a:close/>
              </a:path>
              <a:path w="1236344" h="135890">
                <a:moveTo>
                  <a:pt x="773714" y="3287"/>
                </a:moveTo>
                <a:lnTo>
                  <a:pt x="715705" y="3287"/>
                </a:lnTo>
                <a:lnTo>
                  <a:pt x="715705" y="132100"/>
                </a:lnTo>
                <a:lnTo>
                  <a:pt x="739956" y="132100"/>
                </a:lnTo>
                <a:lnTo>
                  <a:pt x="739956" y="88468"/>
                </a:lnTo>
                <a:lnTo>
                  <a:pt x="773348" y="88468"/>
                </a:lnTo>
                <a:lnTo>
                  <a:pt x="780468" y="86824"/>
                </a:lnTo>
                <a:lnTo>
                  <a:pt x="795013" y="80742"/>
                </a:lnTo>
                <a:lnTo>
                  <a:pt x="804593" y="71026"/>
                </a:lnTo>
                <a:lnTo>
                  <a:pt x="805653" y="68615"/>
                </a:lnTo>
                <a:lnTo>
                  <a:pt x="739956" y="68615"/>
                </a:lnTo>
                <a:lnTo>
                  <a:pt x="739956" y="23884"/>
                </a:lnTo>
                <a:lnTo>
                  <a:pt x="805187" y="23884"/>
                </a:lnTo>
                <a:lnTo>
                  <a:pt x="801067" y="17237"/>
                </a:lnTo>
                <a:lnTo>
                  <a:pt x="791258" y="9466"/>
                </a:lnTo>
                <a:lnTo>
                  <a:pt x="781222" y="5287"/>
                </a:lnTo>
                <a:lnTo>
                  <a:pt x="773714" y="3287"/>
                </a:lnTo>
                <a:close/>
              </a:path>
              <a:path w="1236344" h="135890">
                <a:moveTo>
                  <a:pt x="805187" y="23884"/>
                </a:moveTo>
                <a:lnTo>
                  <a:pt x="766060" y="23884"/>
                </a:lnTo>
                <a:lnTo>
                  <a:pt x="774458" y="24062"/>
                </a:lnTo>
                <a:lnTo>
                  <a:pt x="780547" y="29253"/>
                </a:lnTo>
                <a:lnTo>
                  <a:pt x="782688" y="31182"/>
                </a:lnTo>
                <a:lnTo>
                  <a:pt x="786876" y="36114"/>
                </a:lnTo>
                <a:lnTo>
                  <a:pt x="786835" y="46166"/>
                </a:lnTo>
                <a:lnTo>
                  <a:pt x="766782" y="68615"/>
                </a:lnTo>
                <a:lnTo>
                  <a:pt x="805653" y="68615"/>
                </a:lnTo>
                <a:lnTo>
                  <a:pt x="809861" y="59044"/>
                </a:lnTo>
                <a:lnTo>
                  <a:pt x="811472" y="46166"/>
                </a:lnTo>
                <a:lnTo>
                  <a:pt x="808515" y="29253"/>
                </a:lnTo>
                <a:lnTo>
                  <a:pt x="805187" y="23884"/>
                </a:lnTo>
                <a:close/>
              </a:path>
              <a:path w="1236344" h="135890">
                <a:moveTo>
                  <a:pt x="909312" y="0"/>
                </a:moveTo>
                <a:lnTo>
                  <a:pt x="884776" y="5062"/>
                </a:lnTo>
                <a:lnTo>
                  <a:pt x="865159" y="19156"/>
                </a:lnTo>
                <a:lnTo>
                  <a:pt x="852151" y="40640"/>
                </a:lnTo>
                <a:lnTo>
                  <a:pt x="847440" y="67872"/>
                </a:lnTo>
                <a:lnTo>
                  <a:pt x="848323" y="80113"/>
                </a:lnTo>
                <a:lnTo>
                  <a:pt x="864581" y="115682"/>
                </a:lnTo>
                <a:lnTo>
                  <a:pt x="908925" y="135388"/>
                </a:lnTo>
                <a:lnTo>
                  <a:pt x="935311" y="129995"/>
                </a:lnTo>
                <a:lnTo>
                  <a:pt x="954741" y="115365"/>
                </a:lnTo>
                <a:lnTo>
                  <a:pt x="955980" y="113148"/>
                </a:lnTo>
                <a:lnTo>
                  <a:pt x="909679" y="113148"/>
                </a:lnTo>
                <a:lnTo>
                  <a:pt x="894821" y="109983"/>
                </a:lnTo>
                <a:lnTo>
                  <a:pt x="882950" y="100843"/>
                </a:lnTo>
                <a:lnTo>
                  <a:pt x="875083" y="86259"/>
                </a:lnTo>
                <a:lnTo>
                  <a:pt x="872235" y="66762"/>
                </a:lnTo>
                <a:lnTo>
                  <a:pt x="874893" y="48464"/>
                </a:lnTo>
                <a:lnTo>
                  <a:pt x="882399" y="34356"/>
                </a:lnTo>
                <a:lnTo>
                  <a:pt x="894048" y="25275"/>
                </a:lnTo>
                <a:lnTo>
                  <a:pt x="909134" y="22062"/>
                </a:lnTo>
                <a:lnTo>
                  <a:pt x="955235" y="22062"/>
                </a:lnTo>
                <a:lnTo>
                  <a:pt x="952186" y="17350"/>
                </a:lnTo>
                <a:lnTo>
                  <a:pt x="932448" y="4391"/>
                </a:lnTo>
                <a:lnTo>
                  <a:pt x="909312" y="0"/>
                </a:lnTo>
                <a:close/>
              </a:path>
              <a:path w="1236344" h="135890">
                <a:moveTo>
                  <a:pt x="955235" y="22062"/>
                </a:moveTo>
                <a:lnTo>
                  <a:pt x="909134" y="22062"/>
                </a:lnTo>
                <a:lnTo>
                  <a:pt x="925811" y="26076"/>
                </a:lnTo>
                <a:lnTo>
                  <a:pt x="937733" y="36798"/>
                </a:lnTo>
                <a:lnTo>
                  <a:pt x="944797" y="52246"/>
                </a:lnTo>
                <a:lnTo>
                  <a:pt x="946903" y="70437"/>
                </a:lnTo>
                <a:lnTo>
                  <a:pt x="943120" y="90195"/>
                </a:lnTo>
                <a:lnTo>
                  <a:pt x="934114" y="103423"/>
                </a:lnTo>
                <a:lnTo>
                  <a:pt x="922196" y="110836"/>
                </a:lnTo>
                <a:lnTo>
                  <a:pt x="909679" y="113148"/>
                </a:lnTo>
                <a:lnTo>
                  <a:pt x="955980" y="113148"/>
                </a:lnTo>
                <a:lnTo>
                  <a:pt x="966777" y="93820"/>
                </a:lnTo>
                <a:lnTo>
                  <a:pt x="970975" y="67683"/>
                </a:lnTo>
                <a:lnTo>
                  <a:pt x="965903" y="38555"/>
                </a:lnTo>
                <a:lnTo>
                  <a:pt x="955235" y="22062"/>
                </a:lnTo>
                <a:close/>
              </a:path>
              <a:path w="1236344" h="135890">
                <a:moveTo>
                  <a:pt x="1055297" y="3287"/>
                </a:moveTo>
                <a:lnTo>
                  <a:pt x="1014241" y="3287"/>
                </a:lnTo>
                <a:lnTo>
                  <a:pt x="1014241" y="132100"/>
                </a:lnTo>
                <a:lnTo>
                  <a:pt x="1038135" y="132100"/>
                </a:lnTo>
                <a:lnTo>
                  <a:pt x="1038135" y="84290"/>
                </a:lnTo>
                <a:lnTo>
                  <a:pt x="1086601" y="84290"/>
                </a:lnTo>
                <a:lnTo>
                  <a:pt x="1084113" y="79746"/>
                </a:lnTo>
                <a:lnTo>
                  <a:pt x="1091159" y="76742"/>
                </a:lnTo>
                <a:lnTo>
                  <a:pt x="1099534" y="70450"/>
                </a:lnTo>
                <a:lnTo>
                  <a:pt x="1103567" y="64406"/>
                </a:lnTo>
                <a:lnTo>
                  <a:pt x="1038135" y="64406"/>
                </a:lnTo>
                <a:lnTo>
                  <a:pt x="1038135" y="24062"/>
                </a:lnTo>
                <a:lnTo>
                  <a:pt x="1104589" y="24062"/>
                </a:lnTo>
                <a:lnTo>
                  <a:pt x="1100860" y="18197"/>
                </a:lnTo>
                <a:lnTo>
                  <a:pt x="1095244" y="12575"/>
                </a:lnTo>
                <a:lnTo>
                  <a:pt x="1086646" y="7306"/>
                </a:lnTo>
                <a:lnTo>
                  <a:pt x="1077469" y="4582"/>
                </a:lnTo>
                <a:lnTo>
                  <a:pt x="1067193" y="3533"/>
                </a:lnTo>
                <a:lnTo>
                  <a:pt x="1055297" y="3287"/>
                </a:lnTo>
                <a:close/>
              </a:path>
              <a:path w="1236344" h="135890">
                <a:moveTo>
                  <a:pt x="1086601" y="84290"/>
                </a:moveTo>
                <a:lnTo>
                  <a:pt x="1059664" y="84290"/>
                </a:lnTo>
                <a:lnTo>
                  <a:pt x="1085233" y="132100"/>
                </a:lnTo>
                <a:lnTo>
                  <a:pt x="1112772" y="132100"/>
                </a:lnTo>
                <a:lnTo>
                  <a:pt x="1086601" y="84290"/>
                </a:lnTo>
                <a:close/>
              </a:path>
              <a:path w="1236344" h="135890">
                <a:moveTo>
                  <a:pt x="1104589" y="24062"/>
                </a:moveTo>
                <a:lnTo>
                  <a:pt x="1049256" y="24062"/>
                </a:lnTo>
                <a:lnTo>
                  <a:pt x="1058534" y="24130"/>
                </a:lnTo>
                <a:lnTo>
                  <a:pt x="1065457" y="24473"/>
                </a:lnTo>
                <a:lnTo>
                  <a:pt x="1070671" y="25298"/>
                </a:lnTo>
                <a:lnTo>
                  <a:pt x="1074825" y="26815"/>
                </a:lnTo>
                <a:lnTo>
                  <a:pt x="1084877" y="31936"/>
                </a:lnTo>
                <a:lnTo>
                  <a:pt x="1085000" y="44333"/>
                </a:lnTo>
                <a:lnTo>
                  <a:pt x="1082253" y="55175"/>
                </a:lnTo>
                <a:lnTo>
                  <a:pt x="1075714" y="61087"/>
                </a:lnTo>
                <a:lnTo>
                  <a:pt x="1068184" y="63503"/>
                </a:lnTo>
                <a:lnTo>
                  <a:pt x="1062417" y="64039"/>
                </a:lnTo>
                <a:lnTo>
                  <a:pt x="1057842" y="64217"/>
                </a:lnTo>
                <a:lnTo>
                  <a:pt x="1054732" y="64406"/>
                </a:lnTo>
                <a:lnTo>
                  <a:pt x="1103567" y="64406"/>
                </a:lnTo>
                <a:lnTo>
                  <a:pt x="1106539" y="59953"/>
                </a:lnTo>
                <a:lnTo>
                  <a:pt x="1109474" y="44333"/>
                </a:lnTo>
                <a:lnTo>
                  <a:pt x="1108381" y="33976"/>
                </a:lnTo>
                <a:lnTo>
                  <a:pt x="1105374" y="25297"/>
                </a:lnTo>
                <a:lnTo>
                  <a:pt x="1104589" y="24062"/>
                </a:lnTo>
                <a:close/>
              </a:path>
              <a:path w="1236344" h="135890">
                <a:moveTo>
                  <a:pt x="1200518" y="25172"/>
                </a:moveTo>
                <a:lnTo>
                  <a:pt x="1176456" y="25172"/>
                </a:lnTo>
                <a:lnTo>
                  <a:pt x="1176456" y="132100"/>
                </a:lnTo>
                <a:lnTo>
                  <a:pt x="1200518" y="132100"/>
                </a:lnTo>
                <a:lnTo>
                  <a:pt x="1200518" y="25172"/>
                </a:lnTo>
                <a:close/>
              </a:path>
              <a:path w="1236344" h="135890">
                <a:moveTo>
                  <a:pt x="1236108" y="3287"/>
                </a:moveTo>
                <a:lnTo>
                  <a:pt x="1141619" y="3287"/>
                </a:lnTo>
                <a:lnTo>
                  <a:pt x="1141619" y="25172"/>
                </a:lnTo>
                <a:lnTo>
                  <a:pt x="1236108" y="25172"/>
                </a:lnTo>
                <a:lnTo>
                  <a:pt x="1236108" y="3287"/>
                </a:lnTo>
                <a:close/>
              </a:path>
            </a:pathLst>
          </a:custGeom>
          <a:solidFill>
            <a:srgbClr val="FFFFFF"/>
          </a:solidFill>
        </p:spPr>
        <p:txBody>
          <a:bodyPr wrap="square" lIns="0" tIns="0" rIns="0" bIns="0" rtlCol="0"/>
          <a:lstStyle/>
          <a:p>
            <a:endParaRPr/>
          </a:p>
        </p:txBody>
      </p:sp>
      <p:sp>
        <p:nvSpPr>
          <p:cNvPr id="11" name="object 11"/>
          <p:cNvSpPr/>
          <p:nvPr/>
        </p:nvSpPr>
        <p:spPr>
          <a:xfrm>
            <a:off x="17873749" y="9829355"/>
            <a:ext cx="1567180" cy="135890"/>
          </a:xfrm>
          <a:custGeom>
            <a:avLst/>
            <a:gdLst/>
            <a:ahLst/>
            <a:cxnLst/>
            <a:rect l="l" t="t" r="r" b="b"/>
            <a:pathLst>
              <a:path w="1567180" h="135890">
                <a:moveTo>
                  <a:pt x="23706" y="3287"/>
                </a:moveTo>
                <a:lnTo>
                  <a:pt x="0" y="3287"/>
                </a:lnTo>
                <a:lnTo>
                  <a:pt x="0" y="132100"/>
                </a:lnTo>
                <a:lnTo>
                  <a:pt x="23706" y="132100"/>
                </a:lnTo>
                <a:lnTo>
                  <a:pt x="23706" y="3287"/>
                </a:lnTo>
                <a:close/>
              </a:path>
              <a:path w="1567180" h="135890">
                <a:moveTo>
                  <a:pt x="97630" y="3277"/>
                </a:moveTo>
                <a:lnTo>
                  <a:pt x="75924" y="3277"/>
                </a:lnTo>
                <a:lnTo>
                  <a:pt x="75924" y="132100"/>
                </a:lnTo>
                <a:lnTo>
                  <a:pt x="99452" y="132100"/>
                </a:lnTo>
                <a:lnTo>
                  <a:pt x="97986" y="41768"/>
                </a:lnTo>
                <a:lnTo>
                  <a:pt x="121704" y="41768"/>
                </a:lnTo>
                <a:lnTo>
                  <a:pt x="97630" y="3277"/>
                </a:lnTo>
                <a:close/>
              </a:path>
              <a:path w="1567180" h="135890">
                <a:moveTo>
                  <a:pt x="121704" y="41768"/>
                </a:moveTo>
                <a:lnTo>
                  <a:pt x="97986" y="41768"/>
                </a:lnTo>
                <a:lnTo>
                  <a:pt x="154382" y="132100"/>
                </a:lnTo>
                <a:lnTo>
                  <a:pt x="175334" y="132100"/>
                </a:lnTo>
                <a:lnTo>
                  <a:pt x="175334" y="94300"/>
                </a:lnTo>
                <a:lnTo>
                  <a:pt x="154560" y="94300"/>
                </a:lnTo>
                <a:lnTo>
                  <a:pt x="121704" y="41768"/>
                </a:lnTo>
                <a:close/>
              </a:path>
              <a:path w="1567180" h="135890">
                <a:moveTo>
                  <a:pt x="175334" y="3277"/>
                </a:moveTo>
                <a:lnTo>
                  <a:pt x="151660" y="3277"/>
                </a:lnTo>
                <a:lnTo>
                  <a:pt x="154560" y="94300"/>
                </a:lnTo>
                <a:lnTo>
                  <a:pt x="175334" y="94300"/>
                </a:lnTo>
                <a:lnTo>
                  <a:pt x="175334" y="3277"/>
                </a:lnTo>
                <a:close/>
              </a:path>
              <a:path w="1567180" h="135890">
                <a:moveTo>
                  <a:pt x="267855" y="25130"/>
                </a:moveTo>
                <a:lnTo>
                  <a:pt x="243783" y="25130"/>
                </a:lnTo>
                <a:lnTo>
                  <a:pt x="243783" y="132100"/>
                </a:lnTo>
                <a:lnTo>
                  <a:pt x="267855" y="132100"/>
                </a:lnTo>
                <a:lnTo>
                  <a:pt x="267855" y="25130"/>
                </a:lnTo>
                <a:close/>
              </a:path>
              <a:path w="1567180" h="135890">
                <a:moveTo>
                  <a:pt x="303425" y="3277"/>
                </a:moveTo>
                <a:lnTo>
                  <a:pt x="208946" y="3277"/>
                </a:lnTo>
                <a:lnTo>
                  <a:pt x="208946" y="25130"/>
                </a:lnTo>
                <a:lnTo>
                  <a:pt x="303425" y="25130"/>
                </a:lnTo>
                <a:lnTo>
                  <a:pt x="303425" y="3277"/>
                </a:lnTo>
                <a:close/>
              </a:path>
              <a:path w="1567180" h="135890">
                <a:moveTo>
                  <a:pt x="427725" y="3277"/>
                </a:moveTo>
                <a:lnTo>
                  <a:pt x="336125" y="3277"/>
                </a:lnTo>
                <a:lnTo>
                  <a:pt x="336125" y="132100"/>
                </a:lnTo>
                <a:lnTo>
                  <a:pt x="432280" y="132100"/>
                </a:lnTo>
                <a:lnTo>
                  <a:pt x="432280" y="110394"/>
                </a:lnTo>
                <a:lnTo>
                  <a:pt x="359831" y="110394"/>
                </a:lnTo>
                <a:lnTo>
                  <a:pt x="359831" y="75882"/>
                </a:lnTo>
                <a:lnTo>
                  <a:pt x="421871" y="75882"/>
                </a:lnTo>
                <a:lnTo>
                  <a:pt x="421871" y="55108"/>
                </a:lnTo>
                <a:lnTo>
                  <a:pt x="359831" y="55108"/>
                </a:lnTo>
                <a:lnTo>
                  <a:pt x="359831" y="24774"/>
                </a:lnTo>
                <a:lnTo>
                  <a:pt x="427725" y="24774"/>
                </a:lnTo>
                <a:lnTo>
                  <a:pt x="427725" y="3277"/>
                </a:lnTo>
                <a:close/>
              </a:path>
              <a:path w="1567180" h="135890">
                <a:moveTo>
                  <a:pt x="514036" y="3277"/>
                </a:moveTo>
                <a:lnTo>
                  <a:pt x="472980" y="3277"/>
                </a:lnTo>
                <a:lnTo>
                  <a:pt x="472980" y="132100"/>
                </a:lnTo>
                <a:lnTo>
                  <a:pt x="496874" y="132100"/>
                </a:lnTo>
                <a:lnTo>
                  <a:pt x="496874" y="84290"/>
                </a:lnTo>
                <a:lnTo>
                  <a:pt x="545393" y="84290"/>
                </a:lnTo>
                <a:lnTo>
                  <a:pt x="542894" y="79714"/>
                </a:lnTo>
                <a:lnTo>
                  <a:pt x="549933" y="76723"/>
                </a:lnTo>
                <a:lnTo>
                  <a:pt x="558294" y="70427"/>
                </a:lnTo>
                <a:lnTo>
                  <a:pt x="562300" y="64406"/>
                </a:lnTo>
                <a:lnTo>
                  <a:pt x="496874" y="64406"/>
                </a:lnTo>
                <a:lnTo>
                  <a:pt x="496874" y="24062"/>
                </a:lnTo>
                <a:lnTo>
                  <a:pt x="563338" y="24062"/>
                </a:lnTo>
                <a:lnTo>
                  <a:pt x="559616" y="18199"/>
                </a:lnTo>
                <a:lnTo>
                  <a:pt x="554025" y="12586"/>
                </a:lnTo>
                <a:lnTo>
                  <a:pt x="545420" y="7310"/>
                </a:lnTo>
                <a:lnTo>
                  <a:pt x="536229" y="4582"/>
                </a:lnTo>
                <a:lnTo>
                  <a:pt x="525939" y="3528"/>
                </a:lnTo>
                <a:lnTo>
                  <a:pt x="514036" y="3277"/>
                </a:lnTo>
                <a:close/>
              </a:path>
              <a:path w="1567180" h="135890">
                <a:moveTo>
                  <a:pt x="545393" y="84290"/>
                </a:moveTo>
                <a:lnTo>
                  <a:pt x="518444" y="84290"/>
                </a:lnTo>
                <a:lnTo>
                  <a:pt x="543972" y="132100"/>
                </a:lnTo>
                <a:lnTo>
                  <a:pt x="571500" y="132100"/>
                </a:lnTo>
                <a:lnTo>
                  <a:pt x="545393" y="84290"/>
                </a:lnTo>
                <a:close/>
              </a:path>
              <a:path w="1567180" h="135890">
                <a:moveTo>
                  <a:pt x="563338" y="24062"/>
                </a:moveTo>
                <a:lnTo>
                  <a:pt x="508036" y="24062"/>
                </a:lnTo>
                <a:lnTo>
                  <a:pt x="517305" y="24129"/>
                </a:lnTo>
                <a:lnTo>
                  <a:pt x="524217" y="24467"/>
                </a:lnTo>
                <a:lnTo>
                  <a:pt x="543749" y="44302"/>
                </a:lnTo>
                <a:lnTo>
                  <a:pt x="541002" y="55144"/>
                </a:lnTo>
                <a:lnTo>
                  <a:pt x="534462" y="61067"/>
                </a:lnTo>
                <a:lnTo>
                  <a:pt x="526929" y="63497"/>
                </a:lnTo>
                <a:lnTo>
                  <a:pt x="521156" y="64039"/>
                </a:lnTo>
                <a:lnTo>
                  <a:pt x="516612" y="64228"/>
                </a:lnTo>
                <a:lnTo>
                  <a:pt x="513492" y="64406"/>
                </a:lnTo>
                <a:lnTo>
                  <a:pt x="562300" y="64406"/>
                </a:lnTo>
                <a:lnTo>
                  <a:pt x="565284" y="59921"/>
                </a:lnTo>
                <a:lnTo>
                  <a:pt x="568213" y="44302"/>
                </a:lnTo>
                <a:lnTo>
                  <a:pt x="567121" y="33958"/>
                </a:lnTo>
                <a:lnTo>
                  <a:pt x="564112" y="25281"/>
                </a:lnTo>
                <a:lnTo>
                  <a:pt x="563338" y="24062"/>
                </a:lnTo>
                <a:close/>
              </a:path>
              <a:path w="1567180" h="135890">
                <a:moveTo>
                  <a:pt x="635017" y="3277"/>
                </a:moveTo>
                <a:lnTo>
                  <a:pt x="613321" y="3277"/>
                </a:lnTo>
                <a:lnTo>
                  <a:pt x="613321" y="132100"/>
                </a:lnTo>
                <a:lnTo>
                  <a:pt x="636849" y="132100"/>
                </a:lnTo>
                <a:lnTo>
                  <a:pt x="635373" y="41768"/>
                </a:lnTo>
                <a:lnTo>
                  <a:pt x="659095" y="41768"/>
                </a:lnTo>
                <a:lnTo>
                  <a:pt x="635017" y="3277"/>
                </a:lnTo>
                <a:close/>
              </a:path>
              <a:path w="1567180" h="135890">
                <a:moveTo>
                  <a:pt x="659095" y="41768"/>
                </a:moveTo>
                <a:lnTo>
                  <a:pt x="635373" y="41768"/>
                </a:lnTo>
                <a:lnTo>
                  <a:pt x="691779" y="132100"/>
                </a:lnTo>
                <a:lnTo>
                  <a:pt x="712774" y="132100"/>
                </a:lnTo>
                <a:lnTo>
                  <a:pt x="712774" y="94300"/>
                </a:lnTo>
                <a:lnTo>
                  <a:pt x="691957" y="94300"/>
                </a:lnTo>
                <a:lnTo>
                  <a:pt x="659095" y="41768"/>
                </a:lnTo>
                <a:close/>
              </a:path>
              <a:path w="1567180" h="135890">
                <a:moveTo>
                  <a:pt x="712774" y="3277"/>
                </a:moveTo>
                <a:lnTo>
                  <a:pt x="689068" y="3277"/>
                </a:lnTo>
                <a:lnTo>
                  <a:pt x="691957" y="94300"/>
                </a:lnTo>
                <a:lnTo>
                  <a:pt x="712774" y="94300"/>
                </a:lnTo>
                <a:lnTo>
                  <a:pt x="712774" y="3277"/>
                </a:lnTo>
                <a:close/>
              </a:path>
              <a:path w="1567180" h="135890">
                <a:moveTo>
                  <a:pt x="814226" y="3277"/>
                </a:moveTo>
                <a:lnTo>
                  <a:pt x="786876" y="3277"/>
                </a:lnTo>
                <a:lnTo>
                  <a:pt x="743411" y="132100"/>
                </a:lnTo>
                <a:lnTo>
                  <a:pt x="769159" y="132100"/>
                </a:lnTo>
                <a:lnTo>
                  <a:pt x="776636" y="106886"/>
                </a:lnTo>
                <a:lnTo>
                  <a:pt x="849571" y="106886"/>
                </a:lnTo>
                <a:lnTo>
                  <a:pt x="842423" y="85934"/>
                </a:lnTo>
                <a:lnTo>
                  <a:pt x="783044" y="85934"/>
                </a:lnTo>
                <a:lnTo>
                  <a:pt x="800886" y="26596"/>
                </a:lnTo>
                <a:lnTo>
                  <a:pt x="822181" y="26596"/>
                </a:lnTo>
                <a:lnTo>
                  <a:pt x="814226" y="3277"/>
                </a:lnTo>
                <a:close/>
              </a:path>
              <a:path w="1567180" h="135890">
                <a:moveTo>
                  <a:pt x="849571" y="106886"/>
                </a:moveTo>
                <a:lnTo>
                  <a:pt x="824990" y="106886"/>
                </a:lnTo>
                <a:lnTo>
                  <a:pt x="832456" y="132100"/>
                </a:lnTo>
                <a:lnTo>
                  <a:pt x="858172" y="132100"/>
                </a:lnTo>
                <a:lnTo>
                  <a:pt x="849571" y="106886"/>
                </a:lnTo>
                <a:close/>
              </a:path>
              <a:path w="1567180" h="135890">
                <a:moveTo>
                  <a:pt x="822181" y="26596"/>
                </a:moveTo>
                <a:lnTo>
                  <a:pt x="800886" y="26596"/>
                </a:lnTo>
                <a:lnTo>
                  <a:pt x="818582" y="85934"/>
                </a:lnTo>
                <a:lnTo>
                  <a:pt x="842423" y="85934"/>
                </a:lnTo>
                <a:lnTo>
                  <a:pt x="822181" y="26596"/>
                </a:lnTo>
                <a:close/>
              </a:path>
              <a:path w="1567180" h="135890">
                <a:moveTo>
                  <a:pt x="922841" y="25130"/>
                </a:moveTo>
                <a:lnTo>
                  <a:pt x="898768" y="25130"/>
                </a:lnTo>
                <a:lnTo>
                  <a:pt x="898768" y="132100"/>
                </a:lnTo>
                <a:lnTo>
                  <a:pt x="922841" y="132100"/>
                </a:lnTo>
                <a:lnTo>
                  <a:pt x="922841" y="25130"/>
                </a:lnTo>
                <a:close/>
              </a:path>
              <a:path w="1567180" h="135890">
                <a:moveTo>
                  <a:pt x="958421" y="3277"/>
                </a:moveTo>
                <a:lnTo>
                  <a:pt x="863900" y="3277"/>
                </a:lnTo>
                <a:lnTo>
                  <a:pt x="863900" y="25130"/>
                </a:lnTo>
                <a:lnTo>
                  <a:pt x="958421" y="25130"/>
                </a:lnTo>
                <a:lnTo>
                  <a:pt x="958421" y="3277"/>
                </a:lnTo>
                <a:close/>
              </a:path>
              <a:path w="1567180" h="135890">
                <a:moveTo>
                  <a:pt x="1015162" y="3287"/>
                </a:moveTo>
                <a:lnTo>
                  <a:pt x="991456" y="3287"/>
                </a:lnTo>
                <a:lnTo>
                  <a:pt x="991456" y="132100"/>
                </a:lnTo>
                <a:lnTo>
                  <a:pt x="1015162" y="132100"/>
                </a:lnTo>
                <a:lnTo>
                  <a:pt x="1015162" y="3287"/>
                </a:lnTo>
                <a:close/>
              </a:path>
              <a:path w="1567180" h="135890">
                <a:moveTo>
                  <a:pt x="1115337" y="0"/>
                </a:moveTo>
                <a:lnTo>
                  <a:pt x="1090816" y="5058"/>
                </a:lnTo>
                <a:lnTo>
                  <a:pt x="1071213" y="19144"/>
                </a:lnTo>
                <a:lnTo>
                  <a:pt x="1058214" y="40626"/>
                </a:lnTo>
                <a:lnTo>
                  <a:pt x="1053507" y="67872"/>
                </a:lnTo>
                <a:lnTo>
                  <a:pt x="1054387" y="80113"/>
                </a:lnTo>
                <a:lnTo>
                  <a:pt x="1070627" y="115682"/>
                </a:lnTo>
                <a:lnTo>
                  <a:pt x="1114971" y="135346"/>
                </a:lnTo>
                <a:lnTo>
                  <a:pt x="1141363" y="129960"/>
                </a:lnTo>
                <a:lnTo>
                  <a:pt x="1160797" y="115345"/>
                </a:lnTo>
                <a:lnTo>
                  <a:pt x="1162049" y="113106"/>
                </a:lnTo>
                <a:lnTo>
                  <a:pt x="1115725" y="113106"/>
                </a:lnTo>
                <a:lnTo>
                  <a:pt x="1100854" y="109948"/>
                </a:lnTo>
                <a:lnTo>
                  <a:pt x="1088985" y="100822"/>
                </a:lnTo>
                <a:lnTo>
                  <a:pt x="1081125" y="86253"/>
                </a:lnTo>
                <a:lnTo>
                  <a:pt x="1078281" y="66762"/>
                </a:lnTo>
                <a:lnTo>
                  <a:pt x="1080940" y="48464"/>
                </a:lnTo>
                <a:lnTo>
                  <a:pt x="1088445" y="34356"/>
                </a:lnTo>
                <a:lnTo>
                  <a:pt x="1100085" y="25275"/>
                </a:lnTo>
                <a:lnTo>
                  <a:pt x="1115149" y="22062"/>
                </a:lnTo>
                <a:lnTo>
                  <a:pt x="1161287" y="22062"/>
                </a:lnTo>
                <a:lnTo>
                  <a:pt x="1158239" y="17351"/>
                </a:lnTo>
                <a:lnTo>
                  <a:pt x="1138488" y="4391"/>
                </a:lnTo>
                <a:lnTo>
                  <a:pt x="1115337" y="0"/>
                </a:lnTo>
                <a:close/>
              </a:path>
              <a:path w="1567180" h="135890">
                <a:moveTo>
                  <a:pt x="1161287" y="22062"/>
                </a:moveTo>
                <a:lnTo>
                  <a:pt x="1115149" y="22062"/>
                </a:lnTo>
                <a:lnTo>
                  <a:pt x="1131842" y="26076"/>
                </a:lnTo>
                <a:lnTo>
                  <a:pt x="1143772" y="36794"/>
                </a:lnTo>
                <a:lnTo>
                  <a:pt x="1150843" y="52233"/>
                </a:lnTo>
                <a:lnTo>
                  <a:pt x="1152959" y="70406"/>
                </a:lnTo>
                <a:lnTo>
                  <a:pt x="1149175" y="90175"/>
                </a:lnTo>
                <a:lnTo>
                  <a:pt x="1140165" y="103398"/>
                </a:lnTo>
                <a:lnTo>
                  <a:pt x="1128244" y="110800"/>
                </a:lnTo>
                <a:lnTo>
                  <a:pt x="1115725" y="113106"/>
                </a:lnTo>
                <a:lnTo>
                  <a:pt x="1162049" y="113106"/>
                </a:lnTo>
                <a:lnTo>
                  <a:pt x="1172833" y="93818"/>
                </a:lnTo>
                <a:lnTo>
                  <a:pt x="1177032" y="67694"/>
                </a:lnTo>
                <a:lnTo>
                  <a:pt x="1171963" y="38559"/>
                </a:lnTo>
                <a:lnTo>
                  <a:pt x="1161287" y="22062"/>
                </a:lnTo>
                <a:close/>
              </a:path>
              <a:path w="1567180" h="135890">
                <a:moveTo>
                  <a:pt x="1236674" y="3277"/>
                </a:moveTo>
                <a:lnTo>
                  <a:pt x="1215010" y="3277"/>
                </a:lnTo>
                <a:lnTo>
                  <a:pt x="1215010" y="132100"/>
                </a:lnTo>
                <a:lnTo>
                  <a:pt x="1238506" y="132100"/>
                </a:lnTo>
                <a:lnTo>
                  <a:pt x="1237072" y="41768"/>
                </a:lnTo>
                <a:lnTo>
                  <a:pt x="1260766" y="41768"/>
                </a:lnTo>
                <a:lnTo>
                  <a:pt x="1236674" y="3277"/>
                </a:lnTo>
                <a:close/>
              </a:path>
              <a:path w="1567180" h="135890">
                <a:moveTo>
                  <a:pt x="1260766" y="41768"/>
                </a:moveTo>
                <a:lnTo>
                  <a:pt x="1237072" y="41768"/>
                </a:lnTo>
                <a:lnTo>
                  <a:pt x="1293478" y="132100"/>
                </a:lnTo>
                <a:lnTo>
                  <a:pt x="1314431" y="132100"/>
                </a:lnTo>
                <a:lnTo>
                  <a:pt x="1314431" y="94300"/>
                </a:lnTo>
                <a:lnTo>
                  <a:pt x="1293646" y="94300"/>
                </a:lnTo>
                <a:lnTo>
                  <a:pt x="1260766" y="41768"/>
                </a:lnTo>
                <a:close/>
              </a:path>
              <a:path w="1567180" h="135890">
                <a:moveTo>
                  <a:pt x="1314431" y="3277"/>
                </a:moveTo>
                <a:lnTo>
                  <a:pt x="1290725" y="3277"/>
                </a:lnTo>
                <a:lnTo>
                  <a:pt x="1293646" y="94300"/>
                </a:lnTo>
                <a:lnTo>
                  <a:pt x="1314431" y="94300"/>
                </a:lnTo>
                <a:lnTo>
                  <a:pt x="1314431" y="3277"/>
                </a:lnTo>
                <a:close/>
              </a:path>
              <a:path w="1567180" h="135890">
                <a:moveTo>
                  <a:pt x="1415883" y="3277"/>
                </a:moveTo>
                <a:lnTo>
                  <a:pt x="1388523" y="3277"/>
                </a:lnTo>
                <a:lnTo>
                  <a:pt x="1345110" y="132100"/>
                </a:lnTo>
                <a:lnTo>
                  <a:pt x="1370827" y="132100"/>
                </a:lnTo>
                <a:lnTo>
                  <a:pt x="1378293" y="106886"/>
                </a:lnTo>
                <a:lnTo>
                  <a:pt x="1451262" y="106886"/>
                </a:lnTo>
                <a:lnTo>
                  <a:pt x="1444107" y="85934"/>
                </a:lnTo>
                <a:lnTo>
                  <a:pt x="1384701" y="85934"/>
                </a:lnTo>
                <a:lnTo>
                  <a:pt x="1402575" y="26596"/>
                </a:lnTo>
                <a:lnTo>
                  <a:pt x="1423846" y="26596"/>
                </a:lnTo>
                <a:lnTo>
                  <a:pt x="1415883" y="3277"/>
                </a:lnTo>
                <a:close/>
              </a:path>
              <a:path w="1567180" h="135890">
                <a:moveTo>
                  <a:pt x="1451262" y="106886"/>
                </a:moveTo>
                <a:lnTo>
                  <a:pt x="1426647" y="106886"/>
                </a:lnTo>
                <a:lnTo>
                  <a:pt x="1434155" y="132100"/>
                </a:lnTo>
                <a:lnTo>
                  <a:pt x="1459871" y="132100"/>
                </a:lnTo>
                <a:lnTo>
                  <a:pt x="1451262" y="106886"/>
                </a:lnTo>
                <a:close/>
              </a:path>
              <a:path w="1567180" h="135890">
                <a:moveTo>
                  <a:pt x="1423846" y="26596"/>
                </a:moveTo>
                <a:lnTo>
                  <a:pt x="1402575" y="26596"/>
                </a:lnTo>
                <a:lnTo>
                  <a:pt x="1420270" y="85934"/>
                </a:lnTo>
                <a:lnTo>
                  <a:pt x="1444107" y="85934"/>
                </a:lnTo>
                <a:lnTo>
                  <a:pt x="1423846" y="26596"/>
                </a:lnTo>
                <a:close/>
              </a:path>
              <a:path w="1567180" h="135890">
                <a:moveTo>
                  <a:pt x="1515514" y="3277"/>
                </a:moveTo>
                <a:lnTo>
                  <a:pt x="1491263" y="3277"/>
                </a:lnTo>
                <a:lnTo>
                  <a:pt x="1491263" y="132100"/>
                </a:lnTo>
                <a:lnTo>
                  <a:pt x="1566622" y="132100"/>
                </a:lnTo>
                <a:lnTo>
                  <a:pt x="1566622" y="110216"/>
                </a:lnTo>
                <a:lnTo>
                  <a:pt x="1515514" y="110216"/>
                </a:lnTo>
                <a:lnTo>
                  <a:pt x="1515514" y="3277"/>
                </a:lnTo>
                <a:close/>
              </a:path>
            </a:pathLst>
          </a:custGeom>
          <a:solidFill>
            <a:srgbClr val="FFFFFF"/>
          </a:solidFill>
        </p:spPr>
        <p:txBody>
          <a:bodyPr wrap="square" lIns="0" tIns="0" rIns="0" bIns="0" rtlCol="0"/>
          <a:lstStyle/>
          <a:p>
            <a:endParaRPr/>
          </a:p>
        </p:txBody>
      </p:sp>
      <p:sp>
        <p:nvSpPr>
          <p:cNvPr id="12" name="object 12"/>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F9A782"/>
            </a:solidFill>
          </a:ln>
        </p:spPr>
        <p:txBody>
          <a:bodyPr wrap="square" lIns="0" tIns="0" rIns="0" bIns="0" rtlCol="0"/>
          <a:lstStyle/>
          <a:p>
            <a:endParaRPr/>
          </a:p>
        </p:txBody>
      </p:sp>
      <p:sp>
        <p:nvSpPr>
          <p:cNvPr id="14" name="object 15">
            <a:extLst>
              <a:ext uri="{FF2B5EF4-FFF2-40B4-BE49-F238E27FC236}">
                <a16:creationId xmlns:a16="http://schemas.microsoft.com/office/drawing/2014/main" id="{FA97885F-F563-0813-4303-C0718EA3FA4C}"/>
              </a:ext>
            </a:extLst>
          </p:cNvPr>
          <p:cNvSpPr txBox="1">
            <a:spLocks noGrp="1"/>
          </p:cNvSpPr>
          <p:nvPr>
            <p:ph type="sldNum" sz="quarter" idx="7"/>
          </p:nvPr>
        </p:nvSpPr>
        <p:spPr>
          <a:xfrm>
            <a:off x="168587" y="10128208"/>
            <a:ext cx="1057026" cy="1115417"/>
          </a:xfrm>
          <a:prstGeom prst="rect">
            <a:avLst/>
          </a:prstGeom>
        </p:spPr>
        <p:txBody>
          <a:bodyPr vert="horz" wrap="square" lIns="0" tIns="227835" rIns="0" bIns="0" rtlCol="0">
            <a:spAutoFit/>
          </a:bodyPr>
          <a:lstStyle/>
          <a:p>
            <a:pPr marL="53975">
              <a:lnSpc>
                <a:spcPct val="100000"/>
              </a:lnSpc>
              <a:spcBef>
                <a:spcPts val="1130"/>
              </a:spcBef>
            </a:pPr>
            <a:fld id="{81D60167-4931-47E6-BA6A-407CBD079E47}" type="slidenum">
              <a:rPr spc="-25" dirty="0"/>
              <a:t>26</a:t>
            </a:fld>
            <a:endParaRPr spc="-25"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715589" y="9665074"/>
            <a:ext cx="1015365" cy="1015365"/>
          </a:xfrm>
          <a:custGeom>
            <a:avLst/>
            <a:gdLst/>
            <a:ahLst/>
            <a:cxnLst/>
            <a:rect l="l" t="t" r="r" b="b"/>
            <a:pathLst>
              <a:path w="1015365" h="1015365">
                <a:moveTo>
                  <a:pt x="742289" y="337210"/>
                </a:moveTo>
                <a:lnTo>
                  <a:pt x="741362" y="336207"/>
                </a:lnTo>
                <a:lnTo>
                  <a:pt x="726528" y="320154"/>
                </a:lnTo>
                <a:lnTo>
                  <a:pt x="507619" y="83261"/>
                </a:lnTo>
                <a:lnTo>
                  <a:pt x="410730" y="188099"/>
                </a:lnTo>
                <a:lnTo>
                  <a:pt x="410730" y="378371"/>
                </a:lnTo>
                <a:lnTo>
                  <a:pt x="356666" y="432904"/>
                </a:lnTo>
                <a:lnTo>
                  <a:pt x="306501" y="374726"/>
                </a:lnTo>
                <a:lnTo>
                  <a:pt x="360603" y="320154"/>
                </a:lnTo>
                <a:lnTo>
                  <a:pt x="410730" y="378371"/>
                </a:lnTo>
                <a:lnTo>
                  <a:pt x="410730" y="188099"/>
                </a:lnTo>
                <a:lnTo>
                  <a:pt x="115417" y="507606"/>
                </a:lnTo>
                <a:lnTo>
                  <a:pt x="214985" y="615327"/>
                </a:lnTo>
                <a:lnTo>
                  <a:pt x="271627" y="615289"/>
                </a:lnTo>
                <a:lnTo>
                  <a:pt x="309499" y="437311"/>
                </a:lnTo>
                <a:lnTo>
                  <a:pt x="459841" y="437311"/>
                </a:lnTo>
                <a:lnTo>
                  <a:pt x="460819" y="432904"/>
                </a:lnTo>
                <a:lnTo>
                  <a:pt x="463486" y="420852"/>
                </a:lnTo>
                <a:lnTo>
                  <a:pt x="467131" y="405587"/>
                </a:lnTo>
                <a:lnTo>
                  <a:pt x="470789" y="392049"/>
                </a:lnTo>
                <a:lnTo>
                  <a:pt x="474433" y="380796"/>
                </a:lnTo>
                <a:lnTo>
                  <a:pt x="553008" y="369316"/>
                </a:lnTo>
                <a:lnTo>
                  <a:pt x="547890" y="387210"/>
                </a:lnTo>
                <a:lnTo>
                  <a:pt x="543661" y="404482"/>
                </a:lnTo>
                <a:lnTo>
                  <a:pt x="540016" y="421170"/>
                </a:lnTo>
                <a:lnTo>
                  <a:pt x="536663" y="437311"/>
                </a:lnTo>
                <a:lnTo>
                  <a:pt x="623049" y="437311"/>
                </a:lnTo>
                <a:lnTo>
                  <a:pt x="623671" y="430923"/>
                </a:lnTo>
                <a:lnTo>
                  <a:pt x="624763" y="423964"/>
                </a:lnTo>
                <a:lnTo>
                  <a:pt x="643902" y="370649"/>
                </a:lnTo>
                <a:lnTo>
                  <a:pt x="696493" y="338467"/>
                </a:lnTo>
                <a:lnTo>
                  <a:pt x="722376" y="336207"/>
                </a:lnTo>
                <a:lnTo>
                  <a:pt x="729703" y="336207"/>
                </a:lnTo>
                <a:lnTo>
                  <a:pt x="736269" y="336524"/>
                </a:lnTo>
                <a:lnTo>
                  <a:pt x="742289" y="337210"/>
                </a:lnTo>
                <a:close/>
              </a:path>
              <a:path w="1015365" h="1015365">
                <a:moveTo>
                  <a:pt x="899769" y="507593"/>
                </a:moveTo>
                <a:lnTo>
                  <a:pt x="767054" y="364007"/>
                </a:lnTo>
                <a:lnTo>
                  <a:pt x="747534" y="396265"/>
                </a:lnTo>
                <a:lnTo>
                  <a:pt x="741807" y="393166"/>
                </a:lnTo>
                <a:lnTo>
                  <a:pt x="735622" y="390944"/>
                </a:lnTo>
                <a:lnTo>
                  <a:pt x="727214" y="390944"/>
                </a:lnTo>
                <a:lnTo>
                  <a:pt x="699858" y="437286"/>
                </a:lnTo>
                <a:lnTo>
                  <a:pt x="747991" y="437286"/>
                </a:lnTo>
                <a:lnTo>
                  <a:pt x="727214" y="487641"/>
                </a:lnTo>
                <a:lnTo>
                  <a:pt x="690600" y="487641"/>
                </a:lnTo>
                <a:lnTo>
                  <a:pt x="657479" y="650113"/>
                </a:lnTo>
                <a:lnTo>
                  <a:pt x="646518" y="687476"/>
                </a:lnTo>
                <a:lnTo>
                  <a:pt x="630339" y="720344"/>
                </a:lnTo>
                <a:lnTo>
                  <a:pt x="610184" y="748982"/>
                </a:lnTo>
                <a:lnTo>
                  <a:pt x="587311" y="773709"/>
                </a:lnTo>
                <a:lnTo>
                  <a:pt x="540931" y="733082"/>
                </a:lnTo>
                <a:lnTo>
                  <a:pt x="553847" y="716724"/>
                </a:lnTo>
                <a:lnTo>
                  <a:pt x="565099" y="697598"/>
                </a:lnTo>
                <a:lnTo>
                  <a:pt x="574217" y="675906"/>
                </a:lnTo>
                <a:lnTo>
                  <a:pt x="580669" y="651865"/>
                </a:lnTo>
                <a:lnTo>
                  <a:pt x="613778" y="487641"/>
                </a:lnTo>
                <a:lnTo>
                  <a:pt x="525627" y="487641"/>
                </a:lnTo>
                <a:lnTo>
                  <a:pt x="506209" y="579450"/>
                </a:lnTo>
                <a:lnTo>
                  <a:pt x="503174" y="598932"/>
                </a:lnTo>
                <a:lnTo>
                  <a:pt x="504380" y="610806"/>
                </a:lnTo>
                <a:lnTo>
                  <a:pt x="542391" y="613892"/>
                </a:lnTo>
                <a:lnTo>
                  <a:pt x="541972" y="658012"/>
                </a:lnTo>
                <a:lnTo>
                  <a:pt x="526300" y="664006"/>
                </a:lnTo>
                <a:lnTo>
                  <a:pt x="511327" y="668134"/>
                </a:lnTo>
                <a:lnTo>
                  <a:pt x="497459" y="670509"/>
                </a:lnTo>
                <a:lnTo>
                  <a:pt x="485038" y="671283"/>
                </a:lnTo>
                <a:lnTo>
                  <a:pt x="453504" y="668731"/>
                </a:lnTo>
                <a:lnTo>
                  <a:pt x="431825" y="659523"/>
                </a:lnTo>
                <a:lnTo>
                  <a:pt x="421081" y="641286"/>
                </a:lnTo>
                <a:lnTo>
                  <a:pt x="422313" y="611670"/>
                </a:lnTo>
                <a:lnTo>
                  <a:pt x="448805" y="487641"/>
                </a:lnTo>
                <a:lnTo>
                  <a:pt x="375754" y="487641"/>
                </a:lnTo>
                <a:lnTo>
                  <a:pt x="337845" y="665086"/>
                </a:lnTo>
                <a:lnTo>
                  <a:pt x="260997" y="665086"/>
                </a:lnTo>
                <a:lnTo>
                  <a:pt x="507606" y="931951"/>
                </a:lnTo>
                <a:lnTo>
                  <a:pt x="899769" y="507593"/>
                </a:lnTo>
                <a:close/>
              </a:path>
              <a:path w="1015365" h="1015365">
                <a:moveTo>
                  <a:pt x="1015212" y="507606"/>
                </a:moveTo>
                <a:lnTo>
                  <a:pt x="1012888" y="458724"/>
                </a:lnTo>
                <a:lnTo>
                  <a:pt x="1006068" y="411162"/>
                </a:lnTo>
                <a:lnTo>
                  <a:pt x="994943" y="365112"/>
                </a:lnTo>
                <a:lnTo>
                  <a:pt x="979741" y="320814"/>
                </a:lnTo>
                <a:lnTo>
                  <a:pt x="968730" y="296367"/>
                </a:lnTo>
                <a:lnTo>
                  <a:pt x="968730" y="479145"/>
                </a:lnTo>
                <a:lnTo>
                  <a:pt x="966343" y="527291"/>
                </a:lnTo>
                <a:lnTo>
                  <a:pt x="959358" y="574040"/>
                </a:lnTo>
                <a:lnTo>
                  <a:pt x="948004" y="619175"/>
                </a:lnTo>
                <a:lnTo>
                  <a:pt x="932497" y="662432"/>
                </a:lnTo>
                <a:lnTo>
                  <a:pt x="913079" y="703605"/>
                </a:lnTo>
                <a:lnTo>
                  <a:pt x="889990" y="742429"/>
                </a:lnTo>
                <a:lnTo>
                  <a:pt x="863447" y="778687"/>
                </a:lnTo>
                <a:lnTo>
                  <a:pt x="833678" y="812126"/>
                </a:lnTo>
                <a:lnTo>
                  <a:pt x="800938" y="842518"/>
                </a:lnTo>
                <a:lnTo>
                  <a:pt x="765441" y="869632"/>
                </a:lnTo>
                <a:lnTo>
                  <a:pt x="727417" y="893216"/>
                </a:lnTo>
                <a:lnTo>
                  <a:pt x="687108" y="913053"/>
                </a:lnTo>
                <a:lnTo>
                  <a:pt x="644740" y="928890"/>
                </a:lnTo>
                <a:lnTo>
                  <a:pt x="600557" y="940485"/>
                </a:lnTo>
                <a:lnTo>
                  <a:pt x="554761" y="947623"/>
                </a:lnTo>
                <a:lnTo>
                  <a:pt x="507606" y="950061"/>
                </a:lnTo>
                <a:lnTo>
                  <a:pt x="507606" y="1007046"/>
                </a:lnTo>
                <a:lnTo>
                  <a:pt x="460463" y="1004620"/>
                </a:lnTo>
                <a:lnTo>
                  <a:pt x="414680" y="997483"/>
                </a:lnTo>
                <a:lnTo>
                  <a:pt x="370484" y="985875"/>
                </a:lnTo>
                <a:lnTo>
                  <a:pt x="328117" y="970038"/>
                </a:lnTo>
                <a:lnTo>
                  <a:pt x="287807" y="950214"/>
                </a:lnTo>
                <a:lnTo>
                  <a:pt x="249796" y="926617"/>
                </a:lnTo>
                <a:lnTo>
                  <a:pt x="214299" y="899515"/>
                </a:lnTo>
                <a:lnTo>
                  <a:pt x="181546" y="869111"/>
                </a:lnTo>
                <a:lnTo>
                  <a:pt x="151790" y="835672"/>
                </a:lnTo>
                <a:lnTo>
                  <a:pt x="125247" y="799414"/>
                </a:lnTo>
                <a:lnTo>
                  <a:pt x="102146" y="760590"/>
                </a:lnTo>
                <a:lnTo>
                  <a:pt x="82727" y="719416"/>
                </a:lnTo>
                <a:lnTo>
                  <a:pt x="67221" y="676148"/>
                </a:lnTo>
                <a:lnTo>
                  <a:pt x="55854" y="631012"/>
                </a:lnTo>
                <a:lnTo>
                  <a:pt x="48869" y="584250"/>
                </a:lnTo>
                <a:lnTo>
                  <a:pt x="46494" y="536105"/>
                </a:lnTo>
                <a:lnTo>
                  <a:pt x="48869" y="487946"/>
                </a:lnTo>
                <a:lnTo>
                  <a:pt x="55854" y="441185"/>
                </a:lnTo>
                <a:lnTo>
                  <a:pt x="67221" y="396062"/>
                </a:lnTo>
                <a:lnTo>
                  <a:pt x="82727" y="352793"/>
                </a:lnTo>
                <a:lnTo>
                  <a:pt x="102146" y="311619"/>
                </a:lnTo>
                <a:lnTo>
                  <a:pt x="125247" y="272796"/>
                </a:lnTo>
                <a:lnTo>
                  <a:pt x="151790" y="236537"/>
                </a:lnTo>
                <a:lnTo>
                  <a:pt x="181546" y="203085"/>
                </a:lnTo>
                <a:lnTo>
                  <a:pt x="214299" y="172694"/>
                </a:lnTo>
                <a:lnTo>
                  <a:pt x="249796" y="145580"/>
                </a:lnTo>
                <a:lnTo>
                  <a:pt x="287807" y="121996"/>
                </a:lnTo>
                <a:lnTo>
                  <a:pt x="328117" y="102158"/>
                </a:lnTo>
                <a:lnTo>
                  <a:pt x="370484" y="86321"/>
                </a:lnTo>
                <a:lnTo>
                  <a:pt x="414680" y="74726"/>
                </a:lnTo>
                <a:lnTo>
                  <a:pt x="460463" y="67589"/>
                </a:lnTo>
                <a:lnTo>
                  <a:pt x="507606" y="65151"/>
                </a:lnTo>
                <a:lnTo>
                  <a:pt x="507606" y="8204"/>
                </a:lnTo>
                <a:lnTo>
                  <a:pt x="554761" y="10629"/>
                </a:lnTo>
                <a:lnTo>
                  <a:pt x="600557" y="17767"/>
                </a:lnTo>
                <a:lnTo>
                  <a:pt x="644740" y="29375"/>
                </a:lnTo>
                <a:lnTo>
                  <a:pt x="687108" y="45212"/>
                </a:lnTo>
                <a:lnTo>
                  <a:pt x="727417" y="65036"/>
                </a:lnTo>
                <a:lnTo>
                  <a:pt x="765441" y="88620"/>
                </a:lnTo>
                <a:lnTo>
                  <a:pt x="800938" y="115735"/>
                </a:lnTo>
                <a:lnTo>
                  <a:pt x="833678" y="146126"/>
                </a:lnTo>
                <a:lnTo>
                  <a:pt x="863447" y="179565"/>
                </a:lnTo>
                <a:lnTo>
                  <a:pt x="889990" y="215823"/>
                </a:lnTo>
                <a:lnTo>
                  <a:pt x="913079" y="254647"/>
                </a:lnTo>
                <a:lnTo>
                  <a:pt x="932497" y="295821"/>
                </a:lnTo>
                <a:lnTo>
                  <a:pt x="948004" y="339090"/>
                </a:lnTo>
                <a:lnTo>
                  <a:pt x="959358" y="384225"/>
                </a:lnTo>
                <a:lnTo>
                  <a:pt x="966343" y="430987"/>
                </a:lnTo>
                <a:lnTo>
                  <a:pt x="968730" y="479145"/>
                </a:lnTo>
                <a:lnTo>
                  <a:pt x="968730" y="296367"/>
                </a:lnTo>
                <a:lnTo>
                  <a:pt x="937945" y="238277"/>
                </a:lnTo>
                <a:lnTo>
                  <a:pt x="911783" y="200469"/>
                </a:lnTo>
                <a:lnTo>
                  <a:pt x="882383" y="165252"/>
                </a:lnTo>
                <a:lnTo>
                  <a:pt x="849972" y="132842"/>
                </a:lnTo>
                <a:lnTo>
                  <a:pt x="814755" y="103441"/>
                </a:lnTo>
                <a:lnTo>
                  <a:pt x="776947" y="77279"/>
                </a:lnTo>
                <a:lnTo>
                  <a:pt x="736765" y="54559"/>
                </a:lnTo>
                <a:lnTo>
                  <a:pt x="694410" y="35483"/>
                </a:lnTo>
                <a:lnTo>
                  <a:pt x="650113" y="20281"/>
                </a:lnTo>
                <a:lnTo>
                  <a:pt x="604062" y="9156"/>
                </a:lnTo>
                <a:lnTo>
                  <a:pt x="556501" y="2324"/>
                </a:lnTo>
                <a:lnTo>
                  <a:pt x="507606" y="0"/>
                </a:lnTo>
                <a:lnTo>
                  <a:pt x="458724" y="2324"/>
                </a:lnTo>
                <a:lnTo>
                  <a:pt x="411149" y="9156"/>
                </a:lnTo>
                <a:lnTo>
                  <a:pt x="365112" y="20281"/>
                </a:lnTo>
                <a:lnTo>
                  <a:pt x="320802" y="35483"/>
                </a:lnTo>
                <a:lnTo>
                  <a:pt x="278460" y="54546"/>
                </a:lnTo>
                <a:lnTo>
                  <a:pt x="238264" y="77279"/>
                </a:lnTo>
                <a:lnTo>
                  <a:pt x="200456" y="103441"/>
                </a:lnTo>
                <a:lnTo>
                  <a:pt x="165239" y="132829"/>
                </a:lnTo>
                <a:lnTo>
                  <a:pt x="132829" y="165239"/>
                </a:lnTo>
                <a:lnTo>
                  <a:pt x="103441" y="200456"/>
                </a:lnTo>
                <a:lnTo>
                  <a:pt x="77266" y="238264"/>
                </a:lnTo>
                <a:lnTo>
                  <a:pt x="54546" y="278447"/>
                </a:lnTo>
                <a:lnTo>
                  <a:pt x="35471" y="320802"/>
                </a:lnTo>
                <a:lnTo>
                  <a:pt x="20269" y="365099"/>
                </a:lnTo>
                <a:lnTo>
                  <a:pt x="9156" y="411149"/>
                </a:lnTo>
                <a:lnTo>
                  <a:pt x="2324" y="458711"/>
                </a:lnTo>
                <a:lnTo>
                  <a:pt x="0" y="507606"/>
                </a:lnTo>
                <a:lnTo>
                  <a:pt x="2324" y="556488"/>
                </a:lnTo>
                <a:lnTo>
                  <a:pt x="9156" y="604062"/>
                </a:lnTo>
                <a:lnTo>
                  <a:pt x="20269" y="650113"/>
                </a:lnTo>
                <a:lnTo>
                  <a:pt x="35471" y="694423"/>
                </a:lnTo>
                <a:lnTo>
                  <a:pt x="54546" y="736777"/>
                </a:lnTo>
                <a:lnTo>
                  <a:pt x="77266" y="776960"/>
                </a:lnTo>
                <a:lnTo>
                  <a:pt x="103441" y="814781"/>
                </a:lnTo>
                <a:lnTo>
                  <a:pt x="132829" y="849998"/>
                </a:lnTo>
                <a:lnTo>
                  <a:pt x="165239" y="882408"/>
                </a:lnTo>
                <a:lnTo>
                  <a:pt x="200456" y="911796"/>
                </a:lnTo>
                <a:lnTo>
                  <a:pt x="238264" y="937971"/>
                </a:lnTo>
                <a:lnTo>
                  <a:pt x="278460" y="960691"/>
                </a:lnTo>
                <a:lnTo>
                  <a:pt x="320802" y="979766"/>
                </a:lnTo>
                <a:lnTo>
                  <a:pt x="365112" y="994968"/>
                </a:lnTo>
                <a:lnTo>
                  <a:pt x="411149" y="1006081"/>
                </a:lnTo>
                <a:lnTo>
                  <a:pt x="458724" y="1012913"/>
                </a:lnTo>
                <a:lnTo>
                  <a:pt x="507606" y="1015238"/>
                </a:lnTo>
                <a:lnTo>
                  <a:pt x="556501" y="1012901"/>
                </a:lnTo>
                <a:lnTo>
                  <a:pt x="604062" y="1006068"/>
                </a:lnTo>
                <a:lnTo>
                  <a:pt x="650113" y="994943"/>
                </a:lnTo>
                <a:lnTo>
                  <a:pt x="694410" y="979741"/>
                </a:lnTo>
                <a:lnTo>
                  <a:pt x="736765" y="960666"/>
                </a:lnTo>
                <a:lnTo>
                  <a:pt x="776947" y="937945"/>
                </a:lnTo>
                <a:lnTo>
                  <a:pt x="814755" y="911783"/>
                </a:lnTo>
                <a:lnTo>
                  <a:pt x="849972" y="882383"/>
                </a:lnTo>
                <a:lnTo>
                  <a:pt x="882383" y="849972"/>
                </a:lnTo>
                <a:lnTo>
                  <a:pt x="911783" y="814755"/>
                </a:lnTo>
                <a:lnTo>
                  <a:pt x="937945" y="776947"/>
                </a:lnTo>
                <a:lnTo>
                  <a:pt x="960666" y="736765"/>
                </a:lnTo>
                <a:lnTo>
                  <a:pt x="979741" y="694410"/>
                </a:lnTo>
                <a:lnTo>
                  <a:pt x="994943" y="650113"/>
                </a:lnTo>
                <a:lnTo>
                  <a:pt x="1006068" y="604062"/>
                </a:lnTo>
                <a:lnTo>
                  <a:pt x="1012888" y="556501"/>
                </a:lnTo>
                <a:lnTo>
                  <a:pt x="1015212" y="507606"/>
                </a:lnTo>
                <a:close/>
              </a:path>
            </a:pathLst>
          </a:custGeom>
          <a:solidFill>
            <a:srgbClr val="010202"/>
          </a:solidFill>
        </p:spPr>
        <p:txBody>
          <a:bodyPr wrap="square" lIns="0" tIns="0" rIns="0" bIns="0" rtlCol="0"/>
          <a:lstStyle/>
          <a:p>
            <a:endParaRPr/>
          </a:p>
        </p:txBody>
      </p:sp>
      <p:sp>
        <p:nvSpPr>
          <p:cNvPr id="3" name="object 3"/>
          <p:cNvSpPr/>
          <p:nvPr/>
        </p:nvSpPr>
        <p:spPr>
          <a:xfrm>
            <a:off x="17873938" y="10396706"/>
            <a:ext cx="1227455" cy="135890"/>
          </a:xfrm>
          <a:custGeom>
            <a:avLst/>
            <a:gdLst/>
            <a:ahLst/>
            <a:cxnLst/>
            <a:rect l="l" t="t" r="r" b="b"/>
            <a:pathLst>
              <a:path w="1227455" h="135890">
                <a:moveTo>
                  <a:pt x="85212" y="3287"/>
                </a:moveTo>
                <a:lnTo>
                  <a:pt x="0" y="3287"/>
                </a:lnTo>
                <a:lnTo>
                  <a:pt x="0" y="132069"/>
                </a:lnTo>
                <a:lnTo>
                  <a:pt x="23884" y="132069"/>
                </a:lnTo>
                <a:lnTo>
                  <a:pt x="23884" y="77536"/>
                </a:lnTo>
                <a:lnTo>
                  <a:pt x="77704" y="77536"/>
                </a:lnTo>
                <a:lnTo>
                  <a:pt x="77704" y="56930"/>
                </a:lnTo>
                <a:lnTo>
                  <a:pt x="23884" y="56930"/>
                </a:lnTo>
                <a:lnTo>
                  <a:pt x="23884" y="24784"/>
                </a:lnTo>
                <a:lnTo>
                  <a:pt x="85212" y="24784"/>
                </a:lnTo>
                <a:lnTo>
                  <a:pt x="85212" y="3287"/>
                </a:lnTo>
                <a:close/>
              </a:path>
              <a:path w="1227455" h="135890">
                <a:moveTo>
                  <a:pt x="212024" y="3287"/>
                </a:moveTo>
                <a:lnTo>
                  <a:pt x="120446" y="3287"/>
                </a:lnTo>
                <a:lnTo>
                  <a:pt x="120446" y="132069"/>
                </a:lnTo>
                <a:lnTo>
                  <a:pt x="216569" y="132069"/>
                </a:lnTo>
                <a:lnTo>
                  <a:pt x="216569" y="110394"/>
                </a:lnTo>
                <a:lnTo>
                  <a:pt x="144152" y="110394"/>
                </a:lnTo>
                <a:lnTo>
                  <a:pt x="144152" y="75892"/>
                </a:lnTo>
                <a:lnTo>
                  <a:pt x="206192" y="75892"/>
                </a:lnTo>
                <a:lnTo>
                  <a:pt x="206192" y="55108"/>
                </a:lnTo>
                <a:lnTo>
                  <a:pt x="144152" y="55108"/>
                </a:lnTo>
                <a:lnTo>
                  <a:pt x="144152" y="24784"/>
                </a:lnTo>
                <a:lnTo>
                  <a:pt x="212024" y="24784"/>
                </a:lnTo>
                <a:lnTo>
                  <a:pt x="212024" y="3287"/>
                </a:lnTo>
                <a:close/>
              </a:path>
              <a:path w="1227455" h="135890">
                <a:moveTo>
                  <a:pt x="301603" y="3287"/>
                </a:moveTo>
                <a:lnTo>
                  <a:pt x="255479" y="3287"/>
                </a:lnTo>
                <a:lnTo>
                  <a:pt x="255479" y="132069"/>
                </a:lnTo>
                <a:lnTo>
                  <a:pt x="296713" y="132069"/>
                </a:lnTo>
                <a:lnTo>
                  <a:pt x="307766" y="131821"/>
                </a:lnTo>
                <a:lnTo>
                  <a:pt x="350264" y="114062"/>
                </a:lnTo>
                <a:lnTo>
                  <a:pt x="352516" y="110394"/>
                </a:lnTo>
                <a:lnTo>
                  <a:pt x="279551" y="110394"/>
                </a:lnTo>
                <a:lnTo>
                  <a:pt x="279551" y="25140"/>
                </a:lnTo>
                <a:lnTo>
                  <a:pt x="351545" y="25140"/>
                </a:lnTo>
                <a:lnTo>
                  <a:pt x="339769" y="13308"/>
                </a:lnTo>
                <a:lnTo>
                  <a:pt x="329690" y="7694"/>
                </a:lnTo>
                <a:lnTo>
                  <a:pt x="319818" y="4744"/>
                </a:lnTo>
                <a:lnTo>
                  <a:pt x="310380" y="3571"/>
                </a:lnTo>
                <a:lnTo>
                  <a:pt x="301603" y="3287"/>
                </a:lnTo>
                <a:close/>
              </a:path>
              <a:path w="1227455" h="135890">
                <a:moveTo>
                  <a:pt x="351545" y="25140"/>
                </a:moveTo>
                <a:lnTo>
                  <a:pt x="292315" y="25140"/>
                </a:lnTo>
                <a:lnTo>
                  <a:pt x="302415" y="25319"/>
                </a:lnTo>
                <a:lnTo>
                  <a:pt x="309319" y="25774"/>
                </a:lnTo>
                <a:lnTo>
                  <a:pt x="338493" y="58769"/>
                </a:lnTo>
                <a:lnTo>
                  <a:pt x="339057" y="68950"/>
                </a:lnTo>
                <a:lnTo>
                  <a:pt x="337369" y="85768"/>
                </a:lnTo>
                <a:lnTo>
                  <a:pt x="301406" y="110219"/>
                </a:lnTo>
                <a:lnTo>
                  <a:pt x="289781" y="110394"/>
                </a:lnTo>
                <a:lnTo>
                  <a:pt x="352516" y="110394"/>
                </a:lnTo>
                <a:lnTo>
                  <a:pt x="358473" y="100690"/>
                </a:lnTo>
                <a:lnTo>
                  <a:pt x="363120" y="85225"/>
                </a:lnTo>
                <a:lnTo>
                  <a:pt x="364585" y="68772"/>
                </a:lnTo>
                <a:lnTo>
                  <a:pt x="363734" y="56149"/>
                </a:lnTo>
                <a:lnTo>
                  <a:pt x="360246" y="41303"/>
                </a:lnTo>
                <a:lnTo>
                  <a:pt x="352725" y="26325"/>
                </a:lnTo>
                <a:lnTo>
                  <a:pt x="351545" y="25140"/>
                </a:lnTo>
                <a:close/>
              </a:path>
              <a:path w="1227455" h="135890">
                <a:moveTo>
                  <a:pt x="492110" y="3287"/>
                </a:moveTo>
                <a:lnTo>
                  <a:pt x="400532" y="3287"/>
                </a:lnTo>
                <a:lnTo>
                  <a:pt x="400532" y="132069"/>
                </a:lnTo>
                <a:lnTo>
                  <a:pt x="496686" y="132069"/>
                </a:lnTo>
                <a:lnTo>
                  <a:pt x="496686" y="110394"/>
                </a:lnTo>
                <a:lnTo>
                  <a:pt x="424238" y="110394"/>
                </a:lnTo>
                <a:lnTo>
                  <a:pt x="424238" y="75892"/>
                </a:lnTo>
                <a:lnTo>
                  <a:pt x="486288" y="75892"/>
                </a:lnTo>
                <a:lnTo>
                  <a:pt x="486288" y="55108"/>
                </a:lnTo>
                <a:lnTo>
                  <a:pt x="424238" y="55108"/>
                </a:lnTo>
                <a:lnTo>
                  <a:pt x="424238" y="24784"/>
                </a:lnTo>
                <a:lnTo>
                  <a:pt x="492110" y="24784"/>
                </a:lnTo>
                <a:lnTo>
                  <a:pt x="492110" y="3287"/>
                </a:lnTo>
                <a:close/>
              </a:path>
              <a:path w="1227455" h="135890">
                <a:moveTo>
                  <a:pt x="578443" y="3287"/>
                </a:moveTo>
                <a:lnTo>
                  <a:pt x="537397" y="3287"/>
                </a:lnTo>
                <a:lnTo>
                  <a:pt x="537397" y="132069"/>
                </a:lnTo>
                <a:lnTo>
                  <a:pt x="561281" y="132069"/>
                </a:lnTo>
                <a:lnTo>
                  <a:pt x="561281" y="84259"/>
                </a:lnTo>
                <a:lnTo>
                  <a:pt x="609783" y="84259"/>
                </a:lnTo>
                <a:lnTo>
                  <a:pt x="607300" y="79714"/>
                </a:lnTo>
                <a:lnTo>
                  <a:pt x="614335" y="76729"/>
                </a:lnTo>
                <a:lnTo>
                  <a:pt x="622697" y="70436"/>
                </a:lnTo>
                <a:lnTo>
                  <a:pt x="626711" y="64406"/>
                </a:lnTo>
                <a:lnTo>
                  <a:pt x="561281" y="64406"/>
                </a:lnTo>
                <a:lnTo>
                  <a:pt x="561281" y="24072"/>
                </a:lnTo>
                <a:lnTo>
                  <a:pt x="627756" y="24072"/>
                </a:lnTo>
                <a:lnTo>
                  <a:pt x="624027" y="18188"/>
                </a:lnTo>
                <a:lnTo>
                  <a:pt x="618431" y="12554"/>
                </a:lnTo>
                <a:lnTo>
                  <a:pt x="609825" y="7297"/>
                </a:lnTo>
                <a:lnTo>
                  <a:pt x="600632" y="4579"/>
                </a:lnTo>
                <a:lnTo>
                  <a:pt x="590341" y="3532"/>
                </a:lnTo>
                <a:lnTo>
                  <a:pt x="578443" y="3287"/>
                </a:lnTo>
                <a:close/>
              </a:path>
              <a:path w="1227455" h="135890">
                <a:moveTo>
                  <a:pt x="609783" y="84259"/>
                </a:moveTo>
                <a:lnTo>
                  <a:pt x="582840" y="84259"/>
                </a:lnTo>
                <a:lnTo>
                  <a:pt x="608368" y="132069"/>
                </a:lnTo>
                <a:lnTo>
                  <a:pt x="635907" y="132069"/>
                </a:lnTo>
                <a:lnTo>
                  <a:pt x="609783" y="84259"/>
                </a:lnTo>
                <a:close/>
              </a:path>
              <a:path w="1227455" h="135890">
                <a:moveTo>
                  <a:pt x="627756" y="24072"/>
                </a:moveTo>
                <a:lnTo>
                  <a:pt x="572432" y="24072"/>
                </a:lnTo>
                <a:lnTo>
                  <a:pt x="581712" y="24139"/>
                </a:lnTo>
                <a:lnTo>
                  <a:pt x="588624" y="24478"/>
                </a:lnTo>
                <a:lnTo>
                  <a:pt x="608156" y="44312"/>
                </a:lnTo>
                <a:lnTo>
                  <a:pt x="605407" y="55155"/>
                </a:lnTo>
                <a:lnTo>
                  <a:pt x="598863" y="61077"/>
                </a:lnTo>
                <a:lnTo>
                  <a:pt x="591326" y="63508"/>
                </a:lnTo>
                <a:lnTo>
                  <a:pt x="585552" y="64050"/>
                </a:lnTo>
                <a:lnTo>
                  <a:pt x="581018" y="64228"/>
                </a:lnTo>
                <a:lnTo>
                  <a:pt x="577909" y="64406"/>
                </a:lnTo>
                <a:lnTo>
                  <a:pt x="626711" y="64406"/>
                </a:lnTo>
                <a:lnTo>
                  <a:pt x="629689" y="59932"/>
                </a:lnTo>
                <a:lnTo>
                  <a:pt x="632619" y="44312"/>
                </a:lnTo>
                <a:lnTo>
                  <a:pt x="631529" y="33967"/>
                </a:lnTo>
                <a:lnTo>
                  <a:pt x="628528" y="25291"/>
                </a:lnTo>
                <a:lnTo>
                  <a:pt x="627756" y="24072"/>
                </a:lnTo>
                <a:close/>
              </a:path>
              <a:path w="1227455" h="135890">
                <a:moveTo>
                  <a:pt x="727171" y="3287"/>
                </a:moveTo>
                <a:lnTo>
                  <a:pt x="699821" y="3287"/>
                </a:lnTo>
                <a:lnTo>
                  <a:pt x="656367" y="132069"/>
                </a:lnTo>
                <a:lnTo>
                  <a:pt x="682115" y="132069"/>
                </a:lnTo>
                <a:lnTo>
                  <a:pt x="689581" y="106897"/>
                </a:lnTo>
                <a:lnTo>
                  <a:pt x="762536" y="106897"/>
                </a:lnTo>
                <a:lnTo>
                  <a:pt x="755381" y="85934"/>
                </a:lnTo>
                <a:lnTo>
                  <a:pt x="695957" y="85934"/>
                </a:lnTo>
                <a:lnTo>
                  <a:pt x="713831" y="26606"/>
                </a:lnTo>
                <a:lnTo>
                  <a:pt x="735130" y="26606"/>
                </a:lnTo>
                <a:lnTo>
                  <a:pt x="727171" y="3287"/>
                </a:lnTo>
                <a:close/>
              </a:path>
              <a:path w="1227455" h="135890">
                <a:moveTo>
                  <a:pt x="762536" y="106897"/>
                </a:moveTo>
                <a:lnTo>
                  <a:pt x="737935" y="106897"/>
                </a:lnTo>
                <a:lnTo>
                  <a:pt x="745411" y="132069"/>
                </a:lnTo>
                <a:lnTo>
                  <a:pt x="771128" y="132069"/>
                </a:lnTo>
                <a:lnTo>
                  <a:pt x="762536" y="106897"/>
                </a:lnTo>
                <a:close/>
              </a:path>
              <a:path w="1227455" h="135890">
                <a:moveTo>
                  <a:pt x="735130" y="26606"/>
                </a:moveTo>
                <a:lnTo>
                  <a:pt x="713831" y="26606"/>
                </a:lnTo>
                <a:lnTo>
                  <a:pt x="731537" y="85934"/>
                </a:lnTo>
                <a:lnTo>
                  <a:pt x="755381" y="85934"/>
                </a:lnTo>
                <a:lnTo>
                  <a:pt x="735130"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18" y="3256"/>
                </a:moveTo>
                <a:lnTo>
                  <a:pt x="904401" y="3256"/>
                </a:lnTo>
                <a:lnTo>
                  <a:pt x="904401" y="132069"/>
                </a:lnTo>
                <a:lnTo>
                  <a:pt x="928118" y="132069"/>
                </a:lnTo>
                <a:lnTo>
                  <a:pt x="928118" y="3256"/>
                </a:lnTo>
                <a:close/>
              </a:path>
              <a:path w="1227455" h="135890">
                <a:moveTo>
                  <a:pt x="1028282" y="0"/>
                </a:moveTo>
                <a:lnTo>
                  <a:pt x="1003767" y="5058"/>
                </a:lnTo>
                <a:lnTo>
                  <a:pt x="984167" y="19146"/>
                </a:lnTo>
                <a:lnTo>
                  <a:pt x="971170" y="40631"/>
                </a:lnTo>
                <a:lnTo>
                  <a:pt x="966462" y="67882"/>
                </a:lnTo>
                <a:lnTo>
                  <a:pt x="967342" y="80117"/>
                </a:lnTo>
                <a:lnTo>
                  <a:pt x="983582" y="115692"/>
                </a:lnTo>
                <a:lnTo>
                  <a:pt x="1027937" y="135357"/>
                </a:lnTo>
                <a:lnTo>
                  <a:pt x="1054325" y="129964"/>
                </a:lnTo>
                <a:lnTo>
                  <a:pt x="1073752" y="115335"/>
                </a:lnTo>
                <a:lnTo>
                  <a:pt x="1074991" y="113116"/>
                </a:lnTo>
                <a:lnTo>
                  <a:pt x="1028680" y="113116"/>
                </a:lnTo>
                <a:lnTo>
                  <a:pt x="1013806" y="109952"/>
                </a:lnTo>
                <a:lnTo>
                  <a:pt x="1001942" y="100817"/>
                </a:lnTo>
                <a:lnTo>
                  <a:pt x="994088" y="86245"/>
                </a:lnTo>
                <a:lnTo>
                  <a:pt x="991247" y="66772"/>
                </a:lnTo>
                <a:lnTo>
                  <a:pt x="993905" y="48464"/>
                </a:lnTo>
                <a:lnTo>
                  <a:pt x="1001406" y="34341"/>
                </a:lnTo>
                <a:lnTo>
                  <a:pt x="1013042" y="25249"/>
                </a:lnTo>
                <a:lnTo>
                  <a:pt x="1028104" y="22030"/>
                </a:lnTo>
                <a:lnTo>
                  <a:pt x="1074227" y="22030"/>
                </a:lnTo>
                <a:lnTo>
                  <a:pt x="1071188" y="17335"/>
                </a:lnTo>
                <a:lnTo>
                  <a:pt x="1051438" y="4386"/>
                </a:lnTo>
                <a:lnTo>
                  <a:pt x="1028282" y="0"/>
                </a:lnTo>
                <a:close/>
              </a:path>
              <a:path w="1227455" h="135890">
                <a:moveTo>
                  <a:pt x="1074227" y="22030"/>
                </a:moveTo>
                <a:lnTo>
                  <a:pt x="1028104" y="22030"/>
                </a:lnTo>
                <a:lnTo>
                  <a:pt x="1044804" y="26051"/>
                </a:lnTo>
                <a:lnTo>
                  <a:pt x="1056736" y="36784"/>
                </a:lnTo>
                <a:lnTo>
                  <a:pt x="1063804" y="52236"/>
                </a:lnTo>
                <a:lnTo>
                  <a:pt x="1065915" y="70416"/>
                </a:lnTo>
                <a:lnTo>
                  <a:pt x="1062126" y="90186"/>
                </a:lnTo>
                <a:lnTo>
                  <a:pt x="1053117" y="103409"/>
                </a:lnTo>
                <a:lnTo>
                  <a:pt x="1041198" y="110810"/>
                </a:lnTo>
                <a:lnTo>
                  <a:pt x="1028680" y="113116"/>
                </a:lnTo>
                <a:lnTo>
                  <a:pt x="1074991" y="113116"/>
                </a:lnTo>
                <a:lnTo>
                  <a:pt x="1085781" y="93793"/>
                </a:lnTo>
                <a:lnTo>
                  <a:pt x="1089977" y="67662"/>
                </a:lnTo>
                <a:lnTo>
                  <a:pt x="1084909" y="38533"/>
                </a:lnTo>
                <a:lnTo>
                  <a:pt x="1074227" y="22030"/>
                </a:lnTo>
                <a:close/>
              </a:path>
              <a:path w="1227455" h="135890">
                <a:moveTo>
                  <a:pt x="1149629" y="3287"/>
                </a:moveTo>
                <a:lnTo>
                  <a:pt x="1127955" y="3287"/>
                </a:lnTo>
                <a:lnTo>
                  <a:pt x="1127955" y="132069"/>
                </a:lnTo>
                <a:lnTo>
                  <a:pt x="1151462" y="132069"/>
                </a:lnTo>
                <a:lnTo>
                  <a:pt x="1150027" y="41768"/>
                </a:lnTo>
                <a:lnTo>
                  <a:pt x="1173713" y="41768"/>
                </a:lnTo>
                <a:lnTo>
                  <a:pt x="1149629" y="3287"/>
                </a:lnTo>
                <a:close/>
              </a:path>
              <a:path w="1227455" h="135890">
                <a:moveTo>
                  <a:pt x="1173713" y="41768"/>
                </a:moveTo>
                <a:lnTo>
                  <a:pt x="1150027" y="41768"/>
                </a:lnTo>
                <a:lnTo>
                  <a:pt x="1206413" y="132069"/>
                </a:lnTo>
                <a:lnTo>
                  <a:pt x="1227376" y="132069"/>
                </a:lnTo>
                <a:lnTo>
                  <a:pt x="1227376" y="94300"/>
                </a:lnTo>
                <a:lnTo>
                  <a:pt x="1206591" y="94300"/>
                </a:lnTo>
                <a:lnTo>
                  <a:pt x="1173713" y="41768"/>
                </a:lnTo>
                <a:close/>
              </a:path>
              <a:path w="1227455" h="135890">
                <a:moveTo>
                  <a:pt x="1227376" y="3287"/>
                </a:moveTo>
                <a:lnTo>
                  <a:pt x="1203670" y="3287"/>
                </a:lnTo>
                <a:lnTo>
                  <a:pt x="1206591" y="94300"/>
                </a:lnTo>
                <a:lnTo>
                  <a:pt x="1227376" y="94300"/>
                </a:lnTo>
                <a:lnTo>
                  <a:pt x="1227376" y="3287"/>
                </a:lnTo>
                <a:close/>
              </a:path>
            </a:pathLst>
          </a:custGeom>
          <a:solidFill>
            <a:srgbClr val="010202"/>
          </a:solidFill>
        </p:spPr>
        <p:txBody>
          <a:bodyPr wrap="square" lIns="0" tIns="0" rIns="0" bIns="0" rtlCol="0"/>
          <a:lstStyle/>
          <a:p>
            <a:endParaRPr/>
          </a:p>
        </p:txBody>
      </p:sp>
      <p:sp>
        <p:nvSpPr>
          <p:cNvPr id="4" name="object 4"/>
          <p:cNvSpPr/>
          <p:nvPr/>
        </p:nvSpPr>
        <p:spPr>
          <a:xfrm>
            <a:off x="17861346" y="10207575"/>
            <a:ext cx="1036955" cy="135890"/>
          </a:xfrm>
          <a:custGeom>
            <a:avLst/>
            <a:gdLst/>
            <a:ahLst/>
            <a:cxnLst/>
            <a:rect l="l" t="t" r="r" b="b"/>
            <a:pathLst>
              <a:path w="1036955" h="135890">
                <a:moveTo>
                  <a:pt x="24637" y="3287"/>
                </a:moveTo>
                <a:lnTo>
                  <a:pt x="0" y="3287"/>
                </a:lnTo>
                <a:lnTo>
                  <a:pt x="26815" y="132100"/>
                </a:lnTo>
                <a:lnTo>
                  <a:pt x="54930" y="132100"/>
                </a:lnTo>
                <a:lnTo>
                  <a:pt x="61292" y="101452"/>
                </a:lnTo>
                <a:lnTo>
                  <a:pt x="42155" y="101452"/>
                </a:lnTo>
                <a:lnTo>
                  <a:pt x="24637" y="3287"/>
                </a:lnTo>
                <a:close/>
              </a:path>
              <a:path w="1036955" h="135890">
                <a:moveTo>
                  <a:pt x="92819" y="42522"/>
                </a:moveTo>
                <a:lnTo>
                  <a:pt x="73526" y="42522"/>
                </a:lnTo>
                <a:lnTo>
                  <a:pt x="91578" y="132100"/>
                </a:lnTo>
                <a:lnTo>
                  <a:pt x="119692" y="132100"/>
                </a:lnTo>
                <a:lnTo>
                  <a:pt x="126421" y="101452"/>
                </a:lnTo>
                <a:lnTo>
                  <a:pt x="105096" y="101452"/>
                </a:lnTo>
                <a:lnTo>
                  <a:pt x="92819" y="42522"/>
                </a:lnTo>
                <a:close/>
              </a:path>
              <a:path w="1036955" h="135890">
                <a:moveTo>
                  <a:pt x="84646" y="3287"/>
                </a:moveTo>
                <a:lnTo>
                  <a:pt x="62218" y="3287"/>
                </a:lnTo>
                <a:lnTo>
                  <a:pt x="42155" y="101452"/>
                </a:lnTo>
                <a:lnTo>
                  <a:pt x="61292" y="101452"/>
                </a:lnTo>
                <a:lnTo>
                  <a:pt x="73526" y="42522"/>
                </a:lnTo>
                <a:lnTo>
                  <a:pt x="92819" y="42522"/>
                </a:lnTo>
                <a:lnTo>
                  <a:pt x="84646" y="3287"/>
                </a:lnTo>
                <a:close/>
              </a:path>
              <a:path w="1036955" h="135890">
                <a:moveTo>
                  <a:pt x="147974" y="3287"/>
                </a:moveTo>
                <a:lnTo>
                  <a:pt x="123158" y="3287"/>
                </a:lnTo>
                <a:lnTo>
                  <a:pt x="105096" y="101452"/>
                </a:lnTo>
                <a:lnTo>
                  <a:pt x="126421" y="101452"/>
                </a:lnTo>
                <a:lnTo>
                  <a:pt x="147974" y="3287"/>
                </a:lnTo>
                <a:close/>
              </a:path>
              <a:path w="1036955" h="135890">
                <a:moveTo>
                  <a:pt x="231406" y="0"/>
                </a:moveTo>
                <a:lnTo>
                  <a:pt x="206885" y="5062"/>
                </a:lnTo>
                <a:lnTo>
                  <a:pt x="187282" y="19156"/>
                </a:lnTo>
                <a:lnTo>
                  <a:pt x="174283" y="40640"/>
                </a:lnTo>
                <a:lnTo>
                  <a:pt x="169575" y="67872"/>
                </a:lnTo>
                <a:lnTo>
                  <a:pt x="170457" y="80117"/>
                </a:lnTo>
                <a:lnTo>
                  <a:pt x="186706" y="115692"/>
                </a:lnTo>
                <a:lnTo>
                  <a:pt x="231050" y="135388"/>
                </a:lnTo>
                <a:lnTo>
                  <a:pt x="257440" y="129995"/>
                </a:lnTo>
                <a:lnTo>
                  <a:pt x="276869" y="115366"/>
                </a:lnTo>
                <a:lnTo>
                  <a:pt x="278108" y="113148"/>
                </a:lnTo>
                <a:lnTo>
                  <a:pt x="231773" y="113148"/>
                </a:lnTo>
                <a:lnTo>
                  <a:pt x="216915" y="109985"/>
                </a:lnTo>
                <a:lnTo>
                  <a:pt x="205056" y="100847"/>
                </a:lnTo>
                <a:lnTo>
                  <a:pt x="197202" y="86264"/>
                </a:lnTo>
                <a:lnTo>
                  <a:pt x="194360" y="66762"/>
                </a:lnTo>
                <a:lnTo>
                  <a:pt x="197014" y="48464"/>
                </a:lnTo>
                <a:lnTo>
                  <a:pt x="204509" y="34356"/>
                </a:lnTo>
                <a:lnTo>
                  <a:pt x="216147" y="25275"/>
                </a:lnTo>
                <a:lnTo>
                  <a:pt x="231228" y="22062"/>
                </a:lnTo>
                <a:lnTo>
                  <a:pt x="277348" y="22062"/>
                </a:lnTo>
                <a:lnTo>
                  <a:pt x="274299" y="17351"/>
                </a:lnTo>
                <a:lnTo>
                  <a:pt x="254545" y="4391"/>
                </a:lnTo>
                <a:lnTo>
                  <a:pt x="231406" y="0"/>
                </a:lnTo>
                <a:close/>
              </a:path>
              <a:path w="1036955" h="135890">
                <a:moveTo>
                  <a:pt x="277348" y="22062"/>
                </a:moveTo>
                <a:lnTo>
                  <a:pt x="231228" y="22062"/>
                </a:lnTo>
                <a:lnTo>
                  <a:pt x="247922" y="26076"/>
                </a:lnTo>
                <a:lnTo>
                  <a:pt x="259852" y="36799"/>
                </a:lnTo>
                <a:lnTo>
                  <a:pt x="266922" y="52250"/>
                </a:lnTo>
                <a:lnTo>
                  <a:pt x="269038" y="70448"/>
                </a:lnTo>
                <a:lnTo>
                  <a:pt x="265236" y="90199"/>
                </a:lnTo>
                <a:lnTo>
                  <a:pt x="256225" y="103424"/>
                </a:lnTo>
                <a:lnTo>
                  <a:pt x="244304" y="110836"/>
                </a:lnTo>
                <a:lnTo>
                  <a:pt x="231773" y="113148"/>
                </a:lnTo>
                <a:lnTo>
                  <a:pt x="278108" y="113148"/>
                </a:lnTo>
                <a:lnTo>
                  <a:pt x="288899" y="93825"/>
                </a:lnTo>
                <a:lnTo>
                  <a:pt x="293090" y="67694"/>
                </a:lnTo>
                <a:lnTo>
                  <a:pt x="288027" y="38559"/>
                </a:lnTo>
                <a:lnTo>
                  <a:pt x="277348" y="22062"/>
                </a:lnTo>
                <a:close/>
              </a:path>
              <a:path w="1036955" h="135890">
                <a:moveTo>
                  <a:pt x="371925" y="3287"/>
                </a:moveTo>
                <a:lnTo>
                  <a:pt x="330859" y="3287"/>
                </a:lnTo>
                <a:lnTo>
                  <a:pt x="330859" y="132100"/>
                </a:lnTo>
                <a:lnTo>
                  <a:pt x="354753" y="132100"/>
                </a:lnTo>
                <a:lnTo>
                  <a:pt x="354753" y="84290"/>
                </a:lnTo>
                <a:lnTo>
                  <a:pt x="403257" y="84290"/>
                </a:lnTo>
                <a:lnTo>
                  <a:pt x="400773" y="79746"/>
                </a:lnTo>
                <a:lnTo>
                  <a:pt x="407814" y="76742"/>
                </a:lnTo>
                <a:lnTo>
                  <a:pt x="416178" y="70452"/>
                </a:lnTo>
                <a:lnTo>
                  <a:pt x="420207" y="64406"/>
                </a:lnTo>
                <a:lnTo>
                  <a:pt x="354753" y="64406"/>
                </a:lnTo>
                <a:lnTo>
                  <a:pt x="354753" y="24062"/>
                </a:lnTo>
                <a:lnTo>
                  <a:pt x="421215" y="24062"/>
                </a:lnTo>
                <a:lnTo>
                  <a:pt x="417492" y="18201"/>
                </a:lnTo>
                <a:lnTo>
                  <a:pt x="411893" y="12586"/>
                </a:lnTo>
                <a:lnTo>
                  <a:pt x="403295" y="7310"/>
                </a:lnTo>
                <a:lnTo>
                  <a:pt x="394108" y="4583"/>
                </a:lnTo>
                <a:lnTo>
                  <a:pt x="383822" y="3533"/>
                </a:lnTo>
                <a:lnTo>
                  <a:pt x="371925" y="3287"/>
                </a:lnTo>
                <a:close/>
              </a:path>
              <a:path w="1036955" h="135890">
                <a:moveTo>
                  <a:pt x="403257" y="84290"/>
                </a:moveTo>
                <a:lnTo>
                  <a:pt x="376323" y="84290"/>
                </a:lnTo>
                <a:lnTo>
                  <a:pt x="401851" y="132100"/>
                </a:lnTo>
                <a:lnTo>
                  <a:pt x="429390" y="132100"/>
                </a:lnTo>
                <a:lnTo>
                  <a:pt x="403257" y="84290"/>
                </a:lnTo>
                <a:close/>
              </a:path>
              <a:path w="1036955" h="135890">
                <a:moveTo>
                  <a:pt x="421215" y="24062"/>
                </a:moveTo>
                <a:lnTo>
                  <a:pt x="365915" y="24062"/>
                </a:lnTo>
                <a:lnTo>
                  <a:pt x="375189" y="24131"/>
                </a:lnTo>
                <a:lnTo>
                  <a:pt x="382099" y="24477"/>
                </a:lnTo>
                <a:lnTo>
                  <a:pt x="401628" y="44344"/>
                </a:lnTo>
                <a:lnTo>
                  <a:pt x="398881" y="55181"/>
                </a:lnTo>
                <a:lnTo>
                  <a:pt x="392341" y="61093"/>
                </a:lnTo>
                <a:lnTo>
                  <a:pt x="384807" y="63512"/>
                </a:lnTo>
                <a:lnTo>
                  <a:pt x="379035" y="64050"/>
                </a:lnTo>
                <a:lnTo>
                  <a:pt x="374501" y="64228"/>
                </a:lnTo>
                <a:lnTo>
                  <a:pt x="371381" y="64406"/>
                </a:lnTo>
                <a:lnTo>
                  <a:pt x="420207" y="64406"/>
                </a:lnTo>
                <a:lnTo>
                  <a:pt x="423172" y="59957"/>
                </a:lnTo>
                <a:lnTo>
                  <a:pt x="426102" y="44344"/>
                </a:lnTo>
                <a:lnTo>
                  <a:pt x="425008" y="33980"/>
                </a:lnTo>
                <a:lnTo>
                  <a:pt x="422001" y="25300"/>
                </a:lnTo>
                <a:lnTo>
                  <a:pt x="421215" y="24062"/>
                </a:lnTo>
                <a:close/>
              </a:path>
              <a:path w="1036955" h="135890">
                <a:moveTo>
                  <a:pt x="494728" y="3287"/>
                </a:moveTo>
                <a:lnTo>
                  <a:pt x="470833" y="3287"/>
                </a:lnTo>
                <a:lnTo>
                  <a:pt x="470833" y="132100"/>
                </a:lnTo>
                <a:lnTo>
                  <a:pt x="494728" y="132100"/>
                </a:lnTo>
                <a:lnTo>
                  <a:pt x="494728" y="95630"/>
                </a:lnTo>
                <a:lnTo>
                  <a:pt x="515722" y="71526"/>
                </a:lnTo>
                <a:lnTo>
                  <a:pt x="543564" y="71526"/>
                </a:lnTo>
                <a:lnTo>
                  <a:pt x="538442" y="62406"/>
                </a:lnTo>
                <a:lnTo>
                  <a:pt x="494728" y="62406"/>
                </a:lnTo>
                <a:lnTo>
                  <a:pt x="494728" y="3287"/>
                </a:lnTo>
                <a:close/>
              </a:path>
              <a:path w="1036955" h="135890">
                <a:moveTo>
                  <a:pt x="543564" y="71526"/>
                </a:moveTo>
                <a:lnTo>
                  <a:pt x="515722" y="71526"/>
                </a:lnTo>
                <a:lnTo>
                  <a:pt x="550014" y="132100"/>
                </a:lnTo>
                <a:lnTo>
                  <a:pt x="577584" y="132100"/>
                </a:lnTo>
                <a:lnTo>
                  <a:pt x="543564" y="71526"/>
                </a:lnTo>
                <a:close/>
              </a:path>
              <a:path w="1036955" h="135890">
                <a:moveTo>
                  <a:pt x="574830" y="3287"/>
                </a:moveTo>
                <a:lnTo>
                  <a:pt x="546360" y="3287"/>
                </a:lnTo>
                <a:lnTo>
                  <a:pt x="494728" y="62406"/>
                </a:lnTo>
                <a:lnTo>
                  <a:pt x="538442" y="62406"/>
                </a:lnTo>
                <a:lnTo>
                  <a:pt x="532496" y="51820"/>
                </a:lnTo>
                <a:lnTo>
                  <a:pt x="574830" y="3287"/>
                </a:lnTo>
                <a:close/>
              </a:path>
              <a:path w="1036955" h="135890">
                <a:moveTo>
                  <a:pt x="702219" y="3287"/>
                </a:moveTo>
                <a:lnTo>
                  <a:pt x="610620" y="3287"/>
                </a:lnTo>
                <a:lnTo>
                  <a:pt x="610620" y="132100"/>
                </a:lnTo>
                <a:lnTo>
                  <a:pt x="706753" y="132100"/>
                </a:lnTo>
                <a:lnTo>
                  <a:pt x="706753" y="110394"/>
                </a:lnTo>
                <a:lnTo>
                  <a:pt x="634347" y="110394"/>
                </a:lnTo>
                <a:lnTo>
                  <a:pt x="634347" y="75882"/>
                </a:lnTo>
                <a:lnTo>
                  <a:pt x="696345" y="75882"/>
                </a:lnTo>
                <a:lnTo>
                  <a:pt x="696345" y="55108"/>
                </a:lnTo>
                <a:lnTo>
                  <a:pt x="634347" y="55108"/>
                </a:lnTo>
                <a:lnTo>
                  <a:pt x="634347" y="24784"/>
                </a:lnTo>
                <a:lnTo>
                  <a:pt x="702219" y="24784"/>
                </a:lnTo>
                <a:lnTo>
                  <a:pt x="702219" y="3287"/>
                </a:lnTo>
                <a:close/>
              </a:path>
              <a:path w="1036955" h="135890">
                <a:moveTo>
                  <a:pt x="788510" y="3287"/>
                </a:moveTo>
                <a:lnTo>
                  <a:pt x="747485" y="3287"/>
                </a:lnTo>
                <a:lnTo>
                  <a:pt x="747485" y="132100"/>
                </a:lnTo>
                <a:lnTo>
                  <a:pt x="771369" y="132100"/>
                </a:lnTo>
                <a:lnTo>
                  <a:pt x="771369" y="84290"/>
                </a:lnTo>
                <a:lnTo>
                  <a:pt x="819854" y="84290"/>
                </a:lnTo>
                <a:lnTo>
                  <a:pt x="817367" y="79746"/>
                </a:lnTo>
                <a:lnTo>
                  <a:pt x="824407" y="76742"/>
                </a:lnTo>
                <a:lnTo>
                  <a:pt x="832779" y="70452"/>
                </a:lnTo>
                <a:lnTo>
                  <a:pt x="836814" y="64406"/>
                </a:lnTo>
                <a:lnTo>
                  <a:pt x="771369" y="64406"/>
                </a:lnTo>
                <a:lnTo>
                  <a:pt x="771369" y="24062"/>
                </a:lnTo>
                <a:lnTo>
                  <a:pt x="837818" y="24062"/>
                </a:lnTo>
                <a:lnTo>
                  <a:pt x="834090" y="18201"/>
                </a:lnTo>
                <a:lnTo>
                  <a:pt x="828487" y="12586"/>
                </a:lnTo>
                <a:lnTo>
                  <a:pt x="819888" y="7310"/>
                </a:lnTo>
                <a:lnTo>
                  <a:pt x="810697" y="4583"/>
                </a:lnTo>
                <a:lnTo>
                  <a:pt x="800407" y="3533"/>
                </a:lnTo>
                <a:lnTo>
                  <a:pt x="788510" y="3287"/>
                </a:lnTo>
                <a:close/>
              </a:path>
              <a:path w="1036955" h="135890">
                <a:moveTo>
                  <a:pt x="819854" y="84290"/>
                </a:moveTo>
                <a:lnTo>
                  <a:pt x="792907" y="84290"/>
                </a:lnTo>
                <a:lnTo>
                  <a:pt x="818488" y="132100"/>
                </a:lnTo>
                <a:lnTo>
                  <a:pt x="846016" y="132100"/>
                </a:lnTo>
                <a:lnTo>
                  <a:pt x="819854" y="84290"/>
                </a:lnTo>
                <a:close/>
              </a:path>
              <a:path w="1036955" h="135890">
                <a:moveTo>
                  <a:pt x="837818" y="24062"/>
                </a:moveTo>
                <a:lnTo>
                  <a:pt x="782499" y="24062"/>
                </a:lnTo>
                <a:lnTo>
                  <a:pt x="791782" y="24131"/>
                </a:lnTo>
                <a:lnTo>
                  <a:pt x="798704" y="24477"/>
                </a:lnTo>
                <a:lnTo>
                  <a:pt x="818244" y="44344"/>
                </a:lnTo>
                <a:lnTo>
                  <a:pt x="815497" y="55181"/>
                </a:lnTo>
                <a:lnTo>
                  <a:pt x="808958" y="61093"/>
                </a:lnTo>
                <a:lnTo>
                  <a:pt x="801427" y="63512"/>
                </a:lnTo>
                <a:lnTo>
                  <a:pt x="795661" y="64050"/>
                </a:lnTo>
                <a:lnTo>
                  <a:pt x="791085" y="64228"/>
                </a:lnTo>
                <a:lnTo>
                  <a:pt x="787965" y="64406"/>
                </a:lnTo>
                <a:lnTo>
                  <a:pt x="836814" y="64406"/>
                </a:lnTo>
                <a:lnTo>
                  <a:pt x="839783" y="59957"/>
                </a:lnTo>
                <a:lnTo>
                  <a:pt x="842717" y="44344"/>
                </a:lnTo>
                <a:lnTo>
                  <a:pt x="841620" y="33980"/>
                </a:lnTo>
                <a:lnTo>
                  <a:pt x="838606" y="25300"/>
                </a:lnTo>
                <a:lnTo>
                  <a:pt x="837818" y="24062"/>
                </a:lnTo>
                <a:close/>
              </a:path>
              <a:path w="1036955" h="135890">
                <a:moveTo>
                  <a:pt x="893470" y="93798"/>
                </a:moveTo>
                <a:lnTo>
                  <a:pt x="873198" y="108038"/>
                </a:lnTo>
                <a:lnTo>
                  <a:pt x="881294" y="118106"/>
                </a:lnTo>
                <a:lnTo>
                  <a:pt x="890306" y="125171"/>
                </a:lnTo>
                <a:lnTo>
                  <a:pt x="899112" y="129775"/>
                </a:lnTo>
                <a:lnTo>
                  <a:pt x="906590" y="132456"/>
                </a:lnTo>
                <a:lnTo>
                  <a:pt x="914422" y="134645"/>
                </a:lnTo>
                <a:lnTo>
                  <a:pt x="922474" y="135388"/>
                </a:lnTo>
                <a:lnTo>
                  <a:pt x="929584" y="135388"/>
                </a:lnTo>
                <a:lnTo>
                  <a:pt x="949693" y="133071"/>
                </a:lnTo>
                <a:lnTo>
                  <a:pt x="967215" y="125759"/>
                </a:lnTo>
                <a:lnTo>
                  <a:pt x="979196" y="113326"/>
                </a:lnTo>
                <a:lnTo>
                  <a:pt x="933416" y="113326"/>
                </a:lnTo>
                <a:lnTo>
                  <a:pt x="916127" y="110945"/>
                </a:lnTo>
                <a:lnTo>
                  <a:pt x="904392" y="105348"/>
                </a:lnTo>
                <a:lnTo>
                  <a:pt x="897183" y="98859"/>
                </a:lnTo>
                <a:lnTo>
                  <a:pt x="893470" y="93798"/>
                </a:lnTo>
                <a:close/>
              </a:path>
              <a:path w="1036955" h="135890">
                <a:moveTo>
                  <a:pt x="931060" y="0"/>
                </a:moveTo>
                <a:lnTo>
                  <a:pt x="910305" y="2834"/>
                </a:lnTo>
                <a:lnTo>
                  <a:pt x="894220" y="10901"/>
                </a:lnTo>
                <a:lnTo>
                  <a:pt x="883822" y="23549"/>
                </a:lnTo>
                <a:lnTo>
                  <a:pt x="880130" y="40124"/>
                </a:lnTo>
                <a:lnTo>
                  <a:pt x="882701" y="53733"/>
                </a:lnTo>
                <a:lnTo>
                  <a:pt x="909888" y="74280"/>
                </a:lnTo>
                <a:lnTo>
                  <a:pt x="918076" y="76280"/>
                </a:lnTo>
                <a:lnTo>
                  <a:pt x="933594" y="79568"/>
                </a:lnTo>
                <a:lnTo>
                  <a:pt x="945290" y="82290"/>
                </a:lnTo>
                <a:lnTo>
                  <a:pt x="945646" y="82468"/>
                </a:lnTo>
                <a:lnTo>
                  <a:pt x="948578" y="83578"/>
                </a:lnTo>
                <a:lnTo>
                  <a:pt x="952578" y="85222"/>
                </a:lnTo>
                <a:lnTo>
                  <a:pt x="958232" y="88154"/>
                </a:lnTo>
                <a:lnTo>
                  <a:pt x="958232" y="100740"/>
                </a:lnTo>
                <a:lnTo>
                  <a:pt x="956588" y="107316"/>
                </a:lnTo>
                <a:lnTo>
                  <a:pt x="947300" y="111148"/>
                </a:lnTo>
                <a:lnTo>
                  <a:pt x="942714" y="112970"/>
                </a:lnTo>
                <a:lnTo>
                  <a:pt x="937992" y="113326"/>
                </a:lnTo>
                <a:lnTo>
                  <a:pt x="979196" y="113326"/>
                </a:lnTo>
                <a:lnTo>
                  <a:pt x="979599" y="112908"/>
                </a:lnTo>
                <a:lnTo>
                  <a:pt x="984294" y="93976"/>
                </a:lnTo>
                <a:lnTo>
                  <a:pt x="980209" y="76869"/>
                </a:lnTo>
                <a:lnTo>
                  <a:pt x="942526" y="55642"/>
                </a:lnTo>
                <a:lnTo>
                  <a:pt x="920587" y="50938"/>
                </a:lnTo>
                <a:lnTo>
                  <a:pt x="912972" y="48342"/>
                </a:lnTo>
                <a:lnTo>
                  <a:pt x="907547" y="44103"/>
                </a:lnTo>
                <a:lnTo>
                  <a:pt x="905480" y="37402"/>
                </a:lnTo>
                <a:lnTo>
                  <a:pt x="907454" y="30788"/>
                </a:lnTo>
                <a:lnTo>
                  <a:pt x="912768" y="25855"/>
                </a:lnTo>
                <a:lnTo>
                  <a:pt x="920508" y="22771"/>
                </a:lnTo>
                <a:lnTo>
                  <a:pt x="929762" y="21706"/>
                </a:lnTo>
                <a:lnTo>
                  <a:pt x="979098" y="21706"/>
                </a:lnTo>
                <a:lnTo>
                  <a:pt x="974829" y="16764"/>
                </a:lnTo>
                <a:lnTo>
                  <a:pt x="963951" y="8383"/>
                </a:lnTo>
                <a:lnTo>
                  <a:pt x="949579" y="2328"/>
                </a:lnTo>
                <a:lnTo>
                  <a:pt x="931060" y="0"/>
                </a:lnTo>
                <a:close/>
              </a:path>
              <a:path w="1036955" h="135890">
                <a:moveTo>
                  <a:pt x="979098" y="21706"/>
                </a:moveTo>
                <a:lnTo>
                  <a:pt x="929762" y="21706"/>
                </a:lnTo>
                <a:lnTo>
                  <a:pt x="943075" y="23800"/>
                </a:lnTo>
                <a:lnTo>
                  <a:pt x="952569" y="28889"/>
                </a:lnTo>
                <a:lnTo>
                  <a:pt x="959009" y="35179"/>
                </a:lnTo>
                <a:lnTo>
                  <a:pt x="963164" y="40878"/>
                </a:lnTo>
                <a:lnTo>
                  <a:pt x="982870" y="26072"/>
                </a:lnTo>
                <a:lnTo>
                  <a:pt x="979098" y="21706"/>
                </a:lnTo>
                <a:close/>
              </a:path>
              <a:path w="1036955" h="135890">
                <a:moveTo>
                  <a:pt x="1036345" y="3287"/>
                </a:moveTo>
                <a:lnTo>
                  <a:pt x="1012618" y="3287"/>
                </a:lnTo>
                <a:lnTo>
                  <a:pt x="1012618" y="28648"/>
                </a:lnTo>
                <a:lnTo>
                  <a:pt x="1023759" y="28648"/>
                </a:lnTo>
                <a:lnTo>
                  <a:pt x="1023759" y="40878"/>
                </a:lnTo>
                <a:lnTo>
                  <a:pt x="1013916" y="43768"/>
                </a:lnTo>
                <a:lnTo>
                  <a:pt x="1013916" y="53464"/>
                </a:lnTo>
                <a:lnTo>
                  <a:pt x="1018450" y="53066"/>
                </a:lnTo>
                <a:lnTo>
                  <a:pt x="1026638" y="52176"/>
                </a:lnTo>
                <a:lnTo>
                  <a:pt x="1036345" y="40124"/>
                </a:lnTo>
                <a:lnTo>
                  <a:pt x="1036345" y="3287"/>
                </a:lnTo>
                <a:close/>
              </a:path>
            </a:pathLst>
          </a:custGeom>
          <a:solidFill>
            <a:srgbClr val="010202"/>
          </a:solidFill>
        </p:spPr>
        <p:txBody>
          <a:bodyPr wrap="square" lIns="0" tIns="0" rIns="0" bIns="0" rtlCol="0"/>
          <a:lstStyle/>
          <a:p>
            <a:endParaRPr/>
          </a:p>
        </p:txBody>
      </p:sp>
      <p:sp>
        <p:nvSpPr>
          <p:cNvPr id="5" name="object 5"/>
          <p:cNvSpPr/>
          <p:nvPr/>
        </p:nvSpPr>
        <p:spPr>
          <a:xfrm>
            <a:off x="17863339" y="10018455"/>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10" y="3287"/>
                </a:lnTo>
                <a:lnTo>
                  <a:pt x="133210" y="132100"/>
                </a:lnTo>
                <a:lnTo>
                  <a:pt x="157105" y="132100"/>
                </a:lnTo>
                <a:lnTo>
                  <a:pt x="157105" y="84290"/>
                </a:lnTo>
                <a:lnTo>
                  <a:pt x="205618" y="84290"/>
                </a:lnTo>
                <a:lnTo>
                  <a:pt x="203135" y="79746"/>
                </a:lnTo>
                <a:lnTo>
                  <a:pt x="210164" y="76742"/>
                </a:lnTo>
                <a:lnTo>
                  <a:pt x="218522" y="70452"/>
                </a:lnTo>
                <a:lnTo>
                  <a:pt x="222549" y="64406"/>
                </a:lnTo>
                <a:lnTo>
                  <a:pt x="157105" y="64406"/>
                </a:lnTo>
                <a:lnTo>
                  <a:pt x="157105" y="24062"/>
                </a:lnTo>
                <a:lnTo>
                  <a:pt x="223563" y="24062"/>
                </a:lnTo>
                <a:lnTo>
                  <a:pt x="219847" y="18201"/>
                </a:lnTo>
                <a:lnTo>
                  <a:pt x="214255" y="12586"/>
                </a:lnTo>
                <a:lnTo>
                  <a:pt x="205651" y="7310"/>
                </a:lnTo>
                <a:lnTo>
                  <a:pt x="196459" y="4583"/>
                </a:lnTo>
                <a:lnTo>
                  <a:pt x="186169"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3" y="24062"/>
                </a:moveTo>
                <a:lnTo>
                  <a:pt x="168256" y="24062"/>
                </a:lnTo>
                <a:lnTo>
                  <a:pt x="177536" y="24130"/>
                </a:lnTo>
                <a:lnTo>
                  <a:pt x="184449" y="24473"/>
                </a:lnTo>
                <a:lnTo>
                  <a:pt x="203980" y="44344"/>
                </a:lnTo>
                <a:lnTo>
                  <a:pt x="201231" y="55181"/>
                </a:lnTo>
                <a:lnTo>
                  <a:pt x="194689" y="61093"/>
                </a:lnTo>
                <a:lnTo>
                  <a:pt x="187155" y="63512"/>
                </a:lnTo>
                <a:lnTo>
                  <a:pt x="181387" y="64050"/>
                </a:lnTo>
                <a:lnTo>
                  <a:pt x="176842" y="64228"/>
                </a:lnTo>
                <a:lnTo>
                  <a:pt x="173732" y="64406"/>
                </a:lnTo>
                <a:lnTo>
                  <a:pt x="222549" y="64406"/>
                </a:lnTo>
                <a:lnTo>
                  <a:pt x="225513" y="59957"/>
                </a:lnTo>
                <a:lnTo>
                  <a:pt x="228443" y="44344"/>
                </a:lnTo>
                <a:lnTo>
                  <a:pt x="227351" y="33980"/>
                </a:lnTo>
                <a:lnTo>
                  <a:pt x="224348" y="25298"/>
                </a:lnTo>
                <a:lnTo>
                  <a:pt x="223563" y="24062"/>
                </a:lnTo>
                <a:close/>
              </a:path>
              <a:path w="1236344" h="135890">
                <a:moveTo>
                  <a:pt x="328471" y="3287"/>
                </a:moveTo>
                <a:lnTo>
                  <a:pt x="301111" y="3287"/>
                </a:lnTo>
                <a:lnTo>
                  <a:pt x="257667" y="132100"/>
                </a:lnTo>
                <a:lnTo>
                  <a:pt x="283415" y="132100"/>
                </a:lnTo>
                <a:lnTo>
                  <a:pt x="290881" y="106928"/>
                </a:lnTo>
                <a:lnTo>
                  <a:pt x="363830" y="106928"/>
                </a:lnTo>
                <a:lnTo>
                  <a:pt x="356678" y="85965"/>
                </a:lnTo>
                <a:lnTo>
                  <a:pt x="297257" y="85965"/>
                </a:lnTo>
                <a:lnTo>
                  <a:pt x="315131" y="26637"/>
                </a:lnTo>
                <a:lnTo>
                  <a:pt x="336437" y="26637"/>
                </a:lnTo>
                <a:lnTo>
                  <a:pt x="328471" y="3287"/>
                </a:lnTo>
                <a:close/>
              </a:path>
              <a:path w="1236344" h="135890">
                <a:moveTo>
                  <a:pt x="363830" y="106928"/>
                </a:moveTo>
                <a:lnTo>
                  <a:pt x="339235" y="106928"/>
                </a:lnTo>
                <a:lnTo>
                  <a:pt x="346711" y="132100"/>
                </a:lnTo>
                <a:lnTo>
                  <a:pt x="372417" y="132100"/>
                </a:lnTo>
                <a:lnTo>
                  <a:pt x="363830" y="106928"/>
                </a:lnTo>
                <a:close/>
              </a:path>
              <a:path w="1236344" h="135890">
                <a:moveTo>
                  <a:pt x="336437" y="26637"/>
                </a:moveTo>
                <a:lnTo>
                  <a:pt x="315131" y="26637"/>
                </a:lnTo>
                <a:lnTo>
                  <a:pt x="332827" y="85965"/>
                </a:lnTo>
                <a:lnTo>
                  <a:pt x="356678" y="85965"/>
                </a:lnTo>
                <a:lnTo>
                  <a:pt x="336437" y="26637"/>
                </a:lnTo>
                <a:close/>
              </a:path>
              <a:path w="1236344" h="135890">
                <a:moveTo>
                  <a:pt x="431002" y="3287"/>
                </a:moveTo>
                <a:lnTo>
                  <a:pt x="409327" y="3287"/>
                </a:lnTo>
                <a:lnTo>
                  <a:pt x="409327" y="132100"/>
                </a:lnTo>
                <a:lnTo>
                  <a:pt x="432834" y="132100"/>
                </a:lnTo>
                <a:lnTo>
                  <a:pt x="431400" y="41799"/>
                </a:lnTo>
                <a:lnTo>
                  <a:pt x="455094" y="41799"/>
                </a:lnTo>
                <a:lnTo>
                  <a:pt x="431002" y="3287"/>
                </a:lnTo>
                <a:close/>
              </a:path>
              <a:path w="1236344" h="135890">
                <a:moveTo>
                  <a:pt x="455094" y="41799"/>
                </a:moveTo>
                <a:lnTo>
                  <a:pt x="431400" y="41799"/>
                </a:lnTo>
                <a:lnTo>
                  <a:pt x="487786" y="132100"/>
                </a:lnTo>
                <a:lnTo>
                  <a:pt x="508759" y="132100"/>
                </a:lnTo>
                <a:lnTo>
                  <a:pt x="508759" y="94342"/>
                </a:lnTo>
                <a:lnTo>
                  <a:pt x="487964" y="94342"/>
                </a:lnTo>
                <a:lnTo>
                  <a:pt x="455094" y="41799"/>
                </a:lnTo>
                <a:close/>
              </a:path>
              <a:path w="1236344" h="135890">
                <a:moveTo>
                  <a:pt x="508759" y="3287"/>
                </a:moveTo>
                <a:lnTo>
                  <a:pt x="485032" y="3287"/>
                </a:lnTo>
                <a:lnTo>
                  <a:pt x="487964" y="94342"/>
                </a:lnTo>
                <a:lnTo>
                  <a:pt x="508759" y="94342"/>
                </a:lnTo>
                <a:lnTo>
                  <a:pt x="508759" y="3287"/>
                </a:lnTo>
                <a:close/>
              </a:path>
              <a:path w="1236344" h="135890">
                <a:moveTo>
                  <a:pt x="575731" y="93798"/>
                </a:moveTo>
                <a:lnTo>
                  <a:pt x="555480" y="108038"/>
                </a:lnTo>
                <a:lnTo>
                  <a:pt x="563564" y="118101"/>
                </a:lnTo>
                <a:lnTo>
                  <a:pt x="572570" y="125167"/>
                </a:lnTo>
                <a:lnTo>
                  <a:pt x="581373" y="129773"/>
                </a:lnTo>
                <a:lnTo>
                  <a:pt x="588851" y="132456"/>
                </a:lnTo>
                <a:lnTo>
                  <a:pt x="596725" y="134645"/>
                </a:lnTo>
                <a:lnTo>
                  <a:pt x="604735" y="135388"/>
                </a:lnTo>
                <a:lnTo>
                  <a:pt x="611845" y="135388"/>
                </a:lnTo>
                <a:lnTo>
                  <a:pt x="631960" y="133071"/>
                </a:lnTo>
                <a:lnTo>
                  <a:pt x="649497" y="125759"/>
                </a:lnTo>
                <a:lnTo>
                  <a:pt x="661492" y="113326"/>
                </a:lnTo>
                <a:lnTo>
                  <a:pt x="615719" y="113326"/>
                </a:lnTo>
                <a:lnTo>
                  <a:pt x="598423" y="110945"/>
                </a:lnTo>
                <a:lnTo>
                  <a:pt x="586682" y="105348"/>
                </a:lnTo>
                <a:lnTo>
                  <a:pt x="579462" y="98859"/>
                </a:lnTo>
                <a:lnTo>
                  <a:pt x="575731" y="93798"/>
                </a:lnTo>
                <a:close/>
              </a:path>
              <a:path w="1236344" h="135890">
                <a:moveTo>
                  <a:pt x="613321" y="0"/>
                </a:moveTo>
                <a:lnTo>
                  <a:pt x="592590" y="2834"/>
                </a:lnTo>
                <a:lnTo>
                  <a:pt x="576517" y="10901"/>
                </a:lnTo>
                <a:lnTo>
                  <a:pt x="566124" y="23549"/>
                </a:lnTo>
                <a:lnTo>
                  <a:pt x="562433" y="40124"/>
                </a:lnTo>
                <a:lnTo>
                  <a:pt x="564998" y="53733"/>
                </a:lnTo>
                <a:lnTo>
                  <a:pt x="592149" y="74280"/>
                </a:lnTo>
                <a:lnTo>
                  <a:pt x="600379" y="76280"/>
                </a:lnTo>
                <a:lnTo>
                  <a:pt x="615897" y="79568"/>
                </a:lnTo>
                <a:lnTo>
                  <a:pt x="627551" y="82290"/>
                </a:lnTo>
                <a:lnTo>
                  <a:pt x="627949" y="82468"/>
                </a:lnTo>
                <a:lnTo>
                  <a:pt x="630839" y="83578"/>
                </a:lnTo>
                <a:lnTo>
                  <a:pt x="634881" y="85222"/>
                </a:lnTo>
                <a:lnTo>
                  <a:pt x="640524" y="88154"/>
                </a:lnTo>
                <a:lnTo>
                  <a:pt x="640524" y="100740"/>
                </a:lnTo>
                <a:lnTo>
                  <a:pt x="638891" y="107316"/>
                </a:lnTo>
                <a:lnTo>
                  <a:pt x="629561" y="111148"/>
                </a:lnTo>
                <a:lnTo>
                  <a:pt x="625007" y="112970"/>
                </a:lnTo>
                <a:lnTo>
                  <a:pt x="620253" y="113326"/>
                </a:lnTo>
                <a:lnTo>
                  <a:pt x="661492" y="113326"/>
                </a:lnTo>
                <a:lnTo>
                  <a:pt x="661895" y="112908"/>
                </a:lnTo>
                <a:lnTo>
                  <a:pt x="666597" y="93976"/>
                </a:lnTo>
                <a:lnTo>
                  <a:pt x="662509" y="76867"/>
                </a:lnTo>
                <a:lnTo>
                  <a:pt x="624829" y="55642"/>
                </a:lnTo>
                <a:lnTo>
                  <a:pt x="602848" y="50938"/>
                </a:lnTo>
                <a:lnTo>
                  <a:pt x="595233" y="48342"/>
                </a:lnTo>
                <a:lnTo>
                  <a:pt x="589808" y="44103"/>
                </a:lnTo>
                <a:lnTo>
                  <a:pt x="587741" y="37402"/>
                </a:lnTo>
                <a:lnTo>
                  <a:pt x="589715" y="30788"/>
                </a:lnTo>
                <a:lnTo>
                  <a:pt x="595029" y="25855"/>
                </a:lnTo>
                <a:lnTo>
                  <a:pt x="602769" y="22771"/>
                </a:lnTo>
                <a:lnTo>
                  <a:pt x="612023" y="21706"/>
                </a:lnTo>
                <a:lnTo>
                  <a:pt x="661361" y="21706"/>
                </a:lnTo>
                <a:lnTo>
                  <a:pt x="657090" y="16759"/>
                </a:lnTo>
                <a:lnTo>
                  <a:pt x="646211" y="8379"/>
                </a:lnTo>
                <a:lnTo>
                  <a:pt x="631840" y="2327"/>
                </a:lnTo>
                <a:lnTo>
                  <a:pt x="613321" y="0"/>
                </a:lnTo>
                <a:close/>
              </a:path>
              <a:path w="1236344" h="135890">
                <a:moveTo>
                  <a:pt x="661361" y="21706"/>
                </a:moveTo>
                <a:lnTo>
                  <a:pt x="612023" y="21706"/>
                </a:lnTo>
                <a:lnTo>
                  <a:pt x="625336" y="23800"/>
                </a:lnTo>
                <a:lnTo>
                  <a:pt x="634830" y="28889"/>
                </a:lnTo>
                <a:lnTo>
                  <a:pt x="641270" y="35179"/>
                </a:lnTo>
                <a:lnTo>
                  <a:pt x="645425" y="40878"/>
                </a:lnTo>
                <a:lnTo>
                  <a:pt x="665131" y="26072"/>
                </a:lnTo>
                <a:lnTo>
                  <a:pt x="661361" y="21706"/>
                </a:lnTo>
                <a:close/>
              </a:path>
              <a:path w="1236344" h="135890">
                <a:moveTo>
                  <a:pt x="773714" y="3287"/>
                </a:moveTo>
                <a:lnTo>
                  <a:pt x="715705" y="3287"/>
                </a:lnTo>
                <a:lnTo>
                  <a:pt x="715705" y="132100"/>
                </a:lnTo>
                <a:lnTo>
                  <a:pt x="739956" y="132100"/>
                </a:lnTo>
                <a:lnTo>
                  <a:pt x="739956" y="88468"/>
                </a:lnTo>
                <a:lnTo>
                  <a:pt x="773358" y="88468"/>
                </a:lnTo>
                <a:lnTo>
                  <a:pt x="780468" y="86824"/>
                </a:lnTo>
                <a:lnTo>
                  <a:pt x="795013" y="80742"/>
                </a:lnTo>
                <a:lnTo>
                  <a:pt x="804593" y="71026"/>
                </a:lnTo>
                <a:lnTo>
                  <a:pt x="805648" y="68626"/>
                </a:lnTo>
                <a:lnTo>
                  <a:pt x="739956" y="68626"/>
                </a:lnTo>
                <a:lnTo>
                  <a:pt x="739956" y="23884"/>
                </a:lnTo>
                <a:lnTo>
                  <a:pt x="805185" y="23884"/>
                </a:lnTo>
                <a:lnTo>
                  <a:pt x="801067" y="17241"/>
                </a:lnTo>
                <a:lnTo>
                  <a:pt x="791258" y="9470"/>
                </a:lnTo>
                <a:lnTo>
                  <a:pt x="781222" y="5287"/>
                </a:lnTo>
                <a:lnTo>
                  <a:pt x="773714" y="3287"/>
                </a:lnTo>
                <a:close/>
              </a:path>
              <a:path w="1236344" h="135890">
                <a:moveTo>
                  <a:pt x="805185" y="23884"/>
                </a:moveTo>
                <a:lnTo>
                  <a:pt x="766060" y="23884"/>
                </a:lnTo>
                <a:lnTo>
                  <a:pt x="774458" y="24062"/>
                </a:lnTo>
                <a:lnTo>
                  <a:pt x="780549" y="29255"/>
                </a:lnTo>
                <a:lnTo>
                  <a:pt x="782688" y="31182"/>
                </a:lnTo>
                <a:lnTo>
                  <a:pt x="786876" y="36114"/>
                </a:lnTo>
                <a:lnTo>
                  <a:pt x="786835" y="46166"/>
                </a:lnTo>
                <a:lnTo>
                  <a:pt x="766782" y="68626"/>
                </a:lnTo>
                <a:lnTo>
                  <a:pt x="805648" y="68626"/>
                </a:lnTo>
                <a:lnTo>
                  <a:pt x="809861" y="59044"/>
                </a:lnTo>
                <a:lnTo>
                  <a:pt x="811472" y="46166"/>
                </a:lnTo>
                <a:lnTo>
                  <a:pt x="808515" y="29255"/>
                </a:lnTo>
                <a:lnTo>
                  <a:pt x="805185" y="23884"/>
                </a:lnTo>
                <a:close/>
              </a:path>
              <a:path w="1236344" h="135890">
                <a:moveTo>
                  <a:pt x="909323" y="0"/>
                </a:moveTo>
                <a:lnTo>
                  <a:pt x="884776" y="5062"/>
                </a:lnTo>
                <a:lnTo>
                  <a:pt x="865156" y="19156"/>
                </a:lnTo>
                <a:lnTo>
                  <a:pt x="852150" y="40640"/>
                </a:lnTo>
                <a:lnTo>
                  <a:pt x="847440" y="67872"/>
                </a:lnTo>
                <a:lnTo>
                  <a:pt x="848323" y="80117"/>
                </a:lnTo>
                <a:lnTo>
                  <a:pt x="864581" y="115692"/>
                </a:lnTo>
                <a:lnTo>
                  <a:pt x="908925" y="135388"/>
                </a:lnTo>
                <a:lnTo>
                  <a:pt x="935311" y="129995"/>
                </a:lnTo>
                <a:lnTo>
                  <a:pt x="954741" y="115366"/>
                </a:lnTo>
                <a:lnTo>
                  <a:pt x="955981" y="113148"/>
                </a:lnTo>
                <a:lnTo>
                  <a:pt x="909679" y="113148"/>
                </a:lnTo>
                <a:lnTo>
                  <a:pt x="894821" y="109985"/>
                </a:lnTo>
                <a:lnTo>
                  <a:pt x="882950" y="100847"/>
                </a:lnTo>
                <a:lnTo>
                  <a:pt x="875083" y="86264"/>
                </a:lnTo>
                <a:lnTo>
                  <a:pt x="872235" y="66762"/>
                </a:lnTo>
                <a:lnTo>
                  <a:pt x="874893" y="48464"/>
                </a:lnTo>
                <a:lnTo>
                  <a:pt x="882399" y="34356"/>
                </a:lnTo>
                <a:lnTo>
                  <a:pt x="894048" y="25275"/>
                </a:lnTo>
                <a:lnTo>
                  <a:pt x="909134" y="22062"/>
                </a:lnTo>
                <a:lnTo>
                  <a:pt x="955234" y="22062"/>
                </a:lnTo>
                <a:lnTo>
                  <a:pt x="952188" y="17351"/>
                </a:lnTo>
                <a:lnTo>
                  <a:pt x="932452" y="4391"/>
                </a:lnTo>
                <a:lnTo>
                  <a:pt x="909323" y="0"/>
                </a:lnTo>
                <a:close/>
              </a:path>
              <a:path w="1236344" h="135890">
                <a:moveTo>
                  <a:pt x="955234" y="22062"/>
                </a:moveTo>
                <a:lnTo>
                  <a:pt x="909134" y="22062"/>
                </a:lnTo>
                <a:lnTo>
                  <a:pt x="925811" y="26076"/>
                </a:lnTo>
                <a:lnTo>
                  <a:pt x="937733" y="36799"/>
                </a:lnTo>
                <a:lnTo>
                  <a:pt x="944797" y="52250"/>
                </a:lnTo>
                <a:lnTo>
                  <a:pt x="946903" y="70448"/>
                </a:lnTo>
                <a:lnTo>
                  <a:pt x="943118" y="90199"/>
                </a:lnTo>
                <a:lnTo>
                  <a:pt x="934110" y="103424"/>
                </a:lnTo>
                <a:lnTo>
                  <a:pt x="922192" y="110836"/>
                </a:lnTo>
                <a:lnTo>
                  <a:pt x="909679" y="113148"/>
                </a:lnTo>
                <a:lnTo>
                  <a:pt x="955981" y="113148"/>
                </a:lnTo>
                <a:lnTo>
                  <a:pt x="966777" y="93825"/>
                </a:lnTo>
                <a:lnTo>
                  <a:pt x="970975" y="67694"/>
                </a:lnTo>
                <a:lnTo>
                  <a:pt x="965904" y="38559"/>
                </a:lnTo>
                <a:lnTo>
                  <a:pt x="955234" y="22062"/>
                </a:lnTo>
                <a:close/>
              </a:path>
              <a:path w="1236344" h="135890">
                <a:moveTo>
                  <a:pt x="1055297" y="3287"/>
                </a:moveTo>
                <a:lnTo>
                  <a:pt x="1014241" y="3287"/>
                </a:lnTo>
                <a:lnTo>
                  <a:pt x="1014241" y="132100"/>
                </a:lnTo>
                <a:lnTo>
                  <a:pt x="1038135" y="132100"/>
                </a:lnTo>
                <a:lnTo>
                  <a:pt x="1038135" y="84290"/>
                </a:lnTo>
                <a:lnTo>
                  <a:pt x="1086601" y="84290"/>
                </a:lnTo>
                <a:lnTo>
                  <a:pt x="1084113" y="79746"/>
                </a:lnTo>
                <a:lnTo>
                  <a:pt x="1091159" y="76742"/>
                </a:lnTo>
                <a:lnTo>
                  <a:pt x="1099534" y="70452"/>
                </a:lnTo>
                <a:lnTo>
                  <a:pt x="1103569" y="64406"/>
                </a:lnTo>
                <a:lnTo>
                  <a:pt x="1038135" y="64406"/>
                </a:lnTo>
                <a:lnTo>
                  <a:pt x="1038135" y="24062"/>
                </a:lnTo>
                <a:lnTo>
                  <a:pt x="1104587" y="24062"/>
                </a:lnTo>
                <a:lnTo>
                  <a:pt x="1100860" y="18201"/>
                </a:lnTo>
                <a:lnTo>
                  <a:pt x="1095244" y="12586"/>
                </a:lnTo>
                <a:lnTo>
                  <a:pt x="1086646" y="7310"/>
                </a:lnTo>
                <a:lnTo>
                  <a:pt x="1077469" y="4583"/>
                </a:lnTo>
                <a:lnTo>
                  <a:pt x="1067193" y="3533"/>
                </a:lnTo>
                <a:lnTo>
                  <a:pt x="1055297" y="3287"/>
                </a:lnTo>
                <a:close/>
              </a:path>
              <a:path w="1236344" h="135890">
                <a:moveTo>
                  <a:pt x="1086601" y="84290"/>
                </a:moveTo>
                <a:lnTo>
                  <a:pt x="1059664" y="84290"/>
                </a:lnTo>
                <a:lnTo>
                  <a:pt x="1085233" y="132100"/>
                </a:lnTo>
                <a:lnTo>
                  <a:pt x="1112772" y="132100"/>
                </a:lnTo>
                <a:lnTo>
                  <a:pt x="1086601" y="84290"/>
                </a:lnTo>
                <a:close/>
              </a:path>
              <a:path w="1236344" h="135890">
                <a:moveTo>
                  <a:pt x="1104587" y="24062"/>
                </a:moveTo>
                <a:lnTo>
                  <a:pt x="1049256" y="24062"/>
                </a:lnTo>
                <a:lnTo>
                  <a:pt x="1058534" y="24130"/>
                </a:lnTo>
                <a:lnTo>
                  <a:pt x="1065457" y="24473"/>
                </a:lnTo>
                <a:lnTo>
                  <a:pt x="1085010" y="44344"/>
                </a:lnTo>
                <a:lnTo>
                  <a:pt x="1082262" y="55181"/>
                </a:lnTo>
                <a:lnTo>
                  <a:pt x="1075719" y="61093"/>
                </a:lnTo>
                <a:lnTo>
                  <a:pt x="1068185" y="63512"/>
                </a:lnTo>
                <a:lnTo>
                  <a:pt x="1062417" y="64050"/>
                </a:lnTo>
                <a:lnTo>
                  <a:pt x="1057842" y="64228"/>
                </a:lnTo>
                <a:lnTo>
                  <a:pt x="1054732" y="64406"/>
                </a:lnTo>
                <a:lnTo>
                  <a:pt x="1103569" y="64406"/>
                </a:lnTo>
                <a:lnTo>
                  <a:pt x="1106539" y="59957"/>
                </a:lnTo>
                <a:lnTo>
                  <a:pt x="1109474" y="44344"/>
                </a:lnTo>
                <a:lnTo>
                  <a:pt x="1108381" y="33980"/>
                </a:lnTo>
                <a:lnTo>
                  <a:pt x="1105373" y="25298"/>
                </a:lnTo>
                <a:lnTo>
                  <a:pt x="1104587" y="24062"/>
                </a:lnTo>
                <a:close/>
              </a:path>
              <a:path w="1236344" h="135890">
                <a:moveTo>
                  <a:pt x="1200528" y="25172"/>
                </a:moveTo>
                <a:lnTo>
                  <a:pt x="1176456" y="25172"/>
                </a:lnTo>
                <a:lnTo>
                  <a:pt x="1176456" y="132100"/>
                </a:lnTo>
                <a:lnTo>
                  <a:pt x="1200528" y="132100"/>
                </a:lnTo>
                <a:lnTo>
                  <a:pt x="1200528" y="25172"/>
                </a:lnTo>
                <a:close/>
              </a:path>
              <a:path w="1236344" h="135890">
                <a:moveTo>
                  <a:pt x="1236108" y="3287"/>
                </a:moveTo>
                <a:lnTo>
                  <a:pt x="1141619" y="3287"/>
                </a:lnTo>
                <a:lnTo>
                  <a:pt x="1141619" y="25172"/>
                </a:lnTo>
                <a:lnTo>
                  <a:pt x="1236108" y="25172"/>
                </a:lnTo>
                <a:lnTo>
                  <a:pt x="1236108" y="3287"/>
                </a:lnTo>
                <a:close/>
              </a:path>
            </a:pathLst>
          </a:custGeom>
          <a:solidFill>
            <a:srgbClr val="010202"/>
          </a:solidFill>
        </p:spPr>
        <p:txBody>
          <a:bodyPr wrap="square" lIns="0" tIns="0" rIns="0" bIns="0" rtlCol="0"/>
          <a:lstStyle/>
          <a:p>
            <a:endParaRPr/>
          </a:p>
        </p:txBody>
      </p:sp>
      <p:sp>
        <p:nvSpPr>
          <p:cNvPr id="6" name="object 6"/>
          <p:cNvSpPr/>
          <p:nvPr/>
        </p:nvSpPr>
        <p:spPr>
          <a:xfrm>
            <a:off x="17873749" y="9829344"/>
            <a:ext cx="1567180" cy="135890"/>
          </a:xfrm>
          <a:custGeom>
            <a:avLst/>
            <a:gdLst/>
            <a:ahLst/>
            <a:cxnLst/>
            <a:rect l="l" t="t" r="r" b="b"/>
            <a:pathLst>
              <a:path w="1567180" h="135890">
                <a:moveTo>
                  <a:pt x="23706" y="3298"/>
                </a:moveTo>
                <a:lnTo>
                  <a:pt x="0" y="3298"/>
                </a:lnTo>
                <a:lnTo>
                  <a:pt x="0" y="132111"/>
                </a:lnTo>
                <a:lnTo>
                  <a:pt x="23706" y="132111"/>
                </a:lnTo>
                <a:lnTo>
                  <a:pt x="23706" y="3298"/>
                </a:lnTo>
                <a:close/>
              </a:path>
              <a:path w="1567180" h="135890">
                <a:moveTo>
                  <a:pt x="97630" y="3298"/>
                </a:moveTo>
                <a:lnTo>
                  <a:pt x="75924" y="3298"/>
                </a:lnTo>
                <a:lnTo>
                  <a:pt x="75924" y="132111"/>
                </a:lnTo>
                <a:lnTo>
                  <a:pt x="99452" y="132111"/>
                </a:lnTo>
                <a:lnTo>
                  <a:pt x="97986" y="41778"/>
                </a:lnTo>
                <a:lnTo>
                  <a:pt x="121700" y="41778"/>
                </a:lnTo>
                <a:lnTo>
                  <a:pt x="97630" y="3298"/>
                </a:lnTo>
                <a:close/>
              </a:path>
              <a:path w="1567180" h="135890">
                <a:moveTo>
                  <a:pt x="121700" y="41778"/>
                </a:moveTo>
                <a:lnTo>
                  <a:pt x="97986" y="41778"/>
                </a:lnTo>
                <a:lnTo>
                  <a:pt x="154382" y="132111"/>
                </a:lnTo>
                <a:lnTo>
                  <a:pt x="175334" y="132111"/>
                </a:lnTo>
                <a:lnTo>
                  <a:pt x="175334" y="94311"/>
                </a:lnTo>
                <a:lnTo>
                  <a:pt x="154560" y="94311"/>
                </a:lnTo>
                <a:lnTo>
                  <a:pt x="121700" y="41778"/>
                </a:lnTo>
                <a:close/>
              </a:path>
              <a:path w="1567180" h="135890">
                <a:moveTo>
                  <a:pt x="175334" y="3298"/>
                </a:moveTo>
                <a:lnTo>
                  <a:pt x="151660" y="3298"/>
                </a:lnTo>
                <a:lnTo>
                  <a:pt x="154560" y="94311"/>
                </a:lnTo>
                <a:lnTo>
                  <a:pt x="175334" y="94311"/>
                </a:lnTo>
                <a:lnTo>
                  <a:pt x="175334" y="3298"/>
                </a:lnTo>
                <a:close/>
              </a:path>
              <a:path w="1567180" h="135890">
                <a:moveTo>
                  <a:pt x="267855" y="25140"/>
                </a:moveTo>
                <a:lnTo>
                  <a:pt x="243783" y="25140"/>
                </a:lnTo>
                <a:lnTo>
                  <a:pt x="243783" y="132111"/>
                </a:lnTo>
                <a:lnTo>
                  <a:pt x="267855" y="132111"/>
                </a:lnTo>
                <a:lnTo>
                  <a:pt x="267855" y="25140"/>
                </a:lnTo>
                <a:close/>
              </a:path>
              <a:path w="1567180" h="135890">
                <a:moveTo>
                  <a:pt x="303446" y="3298"/>
                </a:moveTo>
                <a:lnTo>
                  <a:pt x="208946" y="3298"/>
                </a:lnTo>
                <a:lnTo>
                  <a:pt x="208946" y="25140"/>
                </a:lnTo>
                <a:lnTo>
                  <a:pt x="303446" y="25140"/>
                </a:lnTo>
                <a:lnTo>
                  <a:pt x="303446" y="3298"/>
                </a:lnTo>
                <a:close/>
              </a:path>
              <a:path w="1567180" h="135890">
                <a:moveTo>
                  <a:pt x="427704" y="3298"/>
                </a:moveTo>
                <a:lnTo>
                  <a:pt x="336125" y="3298"/>
                </a:lnTo>
                <a:lnTo>
                  <a:pt x="336125" y="132111"/>
                </a:lnTo>
                <a:lnTo>
                  <a:pt x="432280" y="132111"/>
                </a:lnTo>
                <a:lnTo>
                  <a:pt x="432280" y="110405"/>
                </a:lnTo>
                <a:lnTo>
                  <a:pt x="359831" y="110405"/>
                </a:lnTo>
                <a:lnTo>
                  <a:pt x="359831" y="75892"/>
                </a:lnTo>
                <a:lnTo>
                  <a:pt x="421871" y="75892"/>
                </a:lnTo>
                <a:lnTo>
                  <a:pt x="421871" y="55108"/>
                </a:lnTo>
                <a:lnTo>
                  <a:pt x="359831" y="55108"/>
                </a:lnTo>
                <a:lnTo>
                  <a:pt x="359831" y="24784"/>
                </a:lnTo>
                <a:lnTo>
                  <a:pt x="427704" y="24784"/>
                </a:lnTo>
                <a:lnTo>
                  <a:pt x="427704" y="3298"/>
                </a:lnTo>
                <a:close/>
              </a:path>
              <a:path w="1567180" h="135890">
                <a:moveTo>
                  <a:pt x="514036" y="3298"/>
                </a:moveTo>
                <a:lnTo>
                  <a:pt x="472980" y="3298"/>
                </a:lnTo>
                <a:lnTo>
                  <a:pt x="472980" y="132111"/>
                </a:lnTo>
                <a:lnTo>
                  <a:pt x="496874" y="132111"/>
                </a:lnTo>
                <a:lnTo>
                  <a:pt x="496874" y="84290"/>
                </a:lnTo>
                <a:lnTo>
                  <a:pt x="545392" y="84290"/>
                </a:lnTo>
                <a:lnTo>
                  <a:pt x="542894" y="79714"/>
                </a:lnTo>
                <a:lnTo>
                  <a:pt x="549935" y="76729"/>
                </a:lnTo>
                <a:lnTo>
                  <a:pt x="558299" y="70436"/>
                </a:lnTo>
                <a:lnTo>
                  <a:pt x="562314" y="64406"/>
                </a:lnTo>
                <a:lnTo>
                  <a:pt x="496874" y="64406"/>
                </a:lnTo>
                <a:lnTo>
                  <a:pt x="496874" y="24072"/>
                </a:lnTo>
                <a:lnTo>
                  <a:pt x="563345" y="24072"/>
                </a:lnTo>
                <a:lnTo>
                  <a:pt x="559622" y="18211"/>
                </a:lnTo>
                <a:lnTo>
                  <a:pt x="554025" y="12596"/>
                </a:lnTo>
                <a:lnTo>
                  <a:pt x="545420" y="7321"/>
                </a:lnTo>
                <a:lnTo>
                  <a:pt x="536229" y="4594"/>
                </a:lnTo>
                <a:lnTo>
                  <a:pt x="525939" y="3543"/>
                </a:lnTo>
                <a:lnTo>
                  <a:pt x="514036" y="3298"/>
                </a:lnTo>
                <a:close/>
              </a:path>
              <a:path w="1567180" h="135890">
                <a:moveTo>
                  <a:pt x="545392" y="84290"/>
                </a:moveTo>
                <a:lnTo>
                  <a:pt x="518444" y="84290"/>
                </a:lnTo>
                <a:lnTo>
                  <a:pt x="543972" y="132111"/>
                </a:lnTo>
                <a:lnTo>
                  <a:pt x="571500" y="132111"/>
                </a:lnTo>
                <a:lnTo>
                  <a:pt x="545392" y="84290"/>
                </a:lnTo>
                <a:close/>
              </a:path>
              <a:path w="1567180" h="135890">
                <a:moveTo>
                  <a:pt x="563345" y="24072"/>
                </a:moveTo>
                <a:lnTo>
                  <a:pt x="508036" y="24072"/>
                </a:lnTo>
                <a:lnTo>
                  <a:pt x="517310" y="24140"/>
                </a:lnTo>
                <a:lnTo>
                  <a:pt x="524220" y="24479"/>
                </a:lnTo>
                <a:lnTo>
                  <a:pt x="543749" y="44312"/>
                </a:lnTo>
                <a:lnTo>
                  <a:pt x="541002" y="55159"/>
                </a:lnTo>
                <a:lnTo>
                  <a:pt x="534462" y="61081"/>
                </a:lnTo>
                <a:lnTo>
                  <a:pt x="526929" y="63509"/>
                </a:lnTo>
                <a:lnTo>
                  <a:pt x="521156" y="64050"/>
                </a:lnTo>
                <a:lnTo>
                  <a:pt x="516612" y="64228"/>
                </a:lnTo>
                <a:lnTo>
                  <a:pt x="513513" y="64406"/>
                </a:lnTo>
                <a:lnTo>
                  <a:pt x="562314" y="64406"/>
                </a:lnTo>
                <a:lnTo>
                  <a:pt x="565293" y="59932"/>
                </a:lnTo>
                <a:lnTo>
                  <a:pt x="568223" y="44312"/>
                </a:lnTo>
                <a:lnTo>
                  <a:pt x="567131" y="33973"/>
                </a:lnTo>
                <a:lnTo>
                  <a:pt x="564122" y="25296"/>
                </a:lnTo>
                <a:lnTo>
                  <a:pt x="563345" y="24072"/>
                </a:lnTo>
                <a:close/>
              </a:path>
              <a:path w="1567180" h="135890">
                <a:moveTo>
                  <a:pt x="635017" y="3298"/>
                </a:moveTo>
                <a:lnTo>
                  <a:pt x="613321" y="3298"/>
                </a:lnTo>
                <a:lnTo>
                  <a:pt x="613321" y="132111"/>
                </a:lnTo>
                <a:lnTo>
                  <a:pt x="636849" y="132111"/>
                </a:lnTo>
                <a:lnTo>
                  <a:pt x="635373" y="41778"/>
                </a:lnTo>
                <a:lnTo>
                  <a:pt x="659091" y="41778"/>
                </a:lnTo>
                <a:lnTo>
                  <a:pt x="635017" y="3298"/>
                </a:lnTo>
                <a:close/>
              </a:path>
              <a:path w="1567180" h="135890">
                <a:moveTo>
                  <a:pt x="659091" y="41778"/>
                </a:moveTo>
                <a:lnTo>
                  <a:pt x="635373" y="41778"/>
                </a:lnTo>
                <a:lnTo>
                  <a:pt x="691779" y="132111"/>
                </a:lnTo>
                <a:lnTo>
                  <a:pt x="712774" y="132111"/>
                </a:lnTo>
                <a:lnTo>
                  <a:pt x="712774" y="94311"/>
                </a:lnTo>
                <a:lnTo>
                  <a:pt x="691957" y="94311"/>
                </a:lnTo>
                <a:lnTo>
                  <a:pt x="659091" y="41778"/>
                </a:lnTo>
                <a:close/>
              </a:path>
              <a:path w="1567180" h="135890">
                <a:moveTo>
                  <a:pt x="712774" y="3298"/>
                </a:moveTo>
                <a:lnTo>
                  <a:pt x="689057" y="3298"/>
                </a:lnTo>
                <a:lnTo>
                  <a:pt x="691957" y="94311"/>
                </a:lnTo>
                <a:lnTo>
                  <a:pt x="712774" y="94311"/>
                </a:lnTo>
                <a:lnTo>
                  <a:pt x="712774" y="3298"/>
                </a:lnTo>
                <a:close/>
              </a:path>
              <a:path w="1567180" h="135890">
                <a:moveTo>
                  <a:pt x="814226" y="3298"/>
                </a:moveTo>
                <a:lnTo>
                  <a:pt x="786876" y="3298"/>
                </a:lnTo>
                <a:lnTo>
                  <a:pt x="743411" y="132111"/>
                </a:lnTo>
                <a:lnTo>
                  <a:pt x="769159" y="132111"/>
                </a:lnTo>
                <a:lnTo>
                  <a:pt x="776636" y="106897"/>
                </a:lnTo>
                <a:lnTo>
                  <a:pt x="849570" y="106897"/>
                </a:lnTo>
                <a:lnTo>
                  <a:pt x="842422" y="85945"/>
                </a:lnTo>
                <a:lnTo>
                  <a:pt x="783044" y="85945"/>
                </a:lnTo>
                <a:lnTo>
                  <a:pt x="800886" y="26606"/>
                </a:lnTo>
                <a:lnTo>
                  <a:pt x="822178" y="26606"/>
                </a:lnTo>
                <a:lnTo>
                  <a:pt x="814226" y="3298"/>
                </a:lnTo>
                <a:close/>
              </a:path>
              <a:path w="1567180" h="135890">
                <a:moveTo>
                  <a:pt x="849570" y="106897"/>
                </a:moveTo>
                <a:lnTo>
                  <a:pt x="824990" y="106897"/>
                </a:lnTo>
                <a:lnTo>
                  <a:pt x="832456" y="132111"/>
                </a:lnTo>
                <a:lnTo>
                  <a:pt x="858172" y="132111"/>
                </a:lnTo>
                <a:lnTo>
                  <a:pt x="849570" y="106897"/>
                </a:lnTo>
                <a:close/>
              </a:path>
              <a:path w="1567180" h="135890">
                <a:moveTo>
                  <a:pt x="822178" y="26606"/>
                </a:moveTo>
                <a:lnTo>
                  <a:pt x="800886" y="26606"/>
                </a:lnTo>
                <a:lnTo>
                  <a:pt x="818582" y="85945"/>
                </a:lnTo>
                <a:lnTo>
                  <a:pt x="842422" y="85945"/>
                </a:lnTo>
                <a:lnTo>
                  <a:pt x="822178" y="26606"/>
                </a:lnTo>
                <a:close/>
              </a:path>
              <a:path w="1567180" h="135890">
                <a:moveTo>
                  <a:pt x="922841" y="25140"/>
                </a:moveTo>
                <a:lnTo>
                  <a:pt x="898768" y="25140"/>
                </a:lnTo>
                <a:lnTo>
                  <a:pt x="898768" y="132111"/>
                </a:lnTo>
                <a:lnTo>
                  <a:pt x="922841" y="132111"/>
                </a:lnTo>
                <a:lnTo>
                  <a:pt x="922841" y="25140"/>
                </a:lnTo>
                <a:close/>
              </a:path>
              <a:path w="1567180" h="135890">
                <a:moveTo>
                  <a:pt x="958421" y="3298"/>
                </a:moveTo>
                <a:lnTo>
                  <a:pt x="863900" y="3298"/>
                </a:lnTo>
                <a:lnTo>
                  <a:pt x="863900" y="25140"/>
                </a:lnTo>
                <a:lnTo>
                  <a:pt x="958421" y="25140"/>
                </a:lnTo>
                <a:lnTo>
                  <a:pt x="958421" y="3298"/>
                </a:lnTo>
                <a:close/>
              </a:path>
              <a:path w="1567180" h="135890">
                <a:moveTo>
                  <a:pt x="1015162" y="3298"/>
                </a:moveTo>
                <a:lnTo>
                  <a:pt x="991456" y="3298"/>
                </a:lnTo>
                <a:lnTo>
                  <a:pt x="991456" y="132111"/>
                </a:lnTo>
                <a:lnTo>
                  <a:pt x="1015162" y="132111"/>
                </a:lnTo>
                <a:lnTo>
                  <a:pt x="1015162" y="3298"/>
                </a:lnTo>
                <a:close/>
              </a:path>
              <a:path w="1567180" h="135890">
                <a:moveTo>
                  <a:pt x="1115337" y="0"/>
                </a:moveTo>
                <a:lnTo>
                  <a:pt x="1090816" y="5059"/>
                </a:lnTo>
                <a:lnTo>
                  <a:pt x="1071213" y="19149"/>
                </a:lnTo>
                <a:lnTo>
                  <a:pt x="1058214" y="40635"/>
                </a:lnTo>
                <a:lnTo>
                  <a:pt x="1053507" y="67882"/>
                </a:lnTo>
                <a:lnTo>
                  <a:pt x="1054387" y="80123"/>
                </a:lnTo>
                <a:lnTo>
                  <a:pt x="1070637" y="115692"/>
                </a:lnTo>
                <a:lnTo>
                  <a:pt x="1114992" y="135367"/>
                </a:lnTo>
                <a:lnTo>
                  <a:pt x="1141371" y="129979"/>
                </a:lnTo>
                <a:lnTo>
                  <a:pt x="1160799" y="115361"/>
                </a:lnTo>
                <a:lnTo>
                  <a:pt x="1162054" y="113116"/>
                </a:lnTo>
                <a:lnTo>
                  <a:pt x="1115735" y="113116"/>
                </a:lnTo>
                <a:lnTo>
                  <a:pt x="1100858" y="109958"/>
                </a:lnTo>
                <a:lnTo>
                  <a:pt x="1088986" y="100833"/>
                </a:lnTo>
                <a:lnTo>
                  <a:pt x="1081125" y="86263"/>
                </a:lnTo>
                <a:lnTo>
                  <a:pt x="1078281" y="66772"/>
                </a:lnTo>
                <a:lnTo>
                  <a:pt x="1080941" y="48471"/>
                </a:lnTo>
                <a:lnTo>
                  <a:pt x="1088447" y="34362"/>
                </a:lnTo>
                <a:lnTo>
                  <a:pt x="1100090" y="25284"/>
                </a:lnTo>
                <a:lnTo>
                  <a:pt x="1115159" y="22072"/>
                </a:lnTo>
                <a:lnTo>
                  <a:pt x="1161290" y="22072"/>
                </a:lnTo>
                <a:lnTo>
                  <a:pt x="1158239" y="17356"/>
                </a:lnTo>
                <a:lnTo>
                  <a:pt x="1138488" y="4393"/>
                </a:lnTo>
                <a:lnTo>
                  <a:pt x="1115337" y="0"/>
                </a:lnTo>
                <a:close/>
              </a:path>
              <a:path w="1567180" h="135890">
                <a:moveTo>
                  <a:pt x="1161290" y="22072"/>
                </a:moveTo>
                <a:lnTo>
                  <a:pt x="1115159" y="22072"/>
                </a:lnTo>
                <a:lnTo>
                  <a:pt x="1131850" y="26086"/>
                </a:lnTo>
                <a:lnTo>
                  <a:pt x="1143781" y="36805"/>
                </a:lnTo>
                <a:lnTo>
                  <a:pt x="1150852" y="52243"/>
                </a:lnTo>
                <a:lnTo>
                  <a:pt x="1152959" y="70416"/>
                </a:lnTo>
                <a:lnTo>
                  <a:pt x="1149175" y="90186"/>
                </a:lnTo>
                <a:lnTo>
                  <a:pt x="1140166" y="103409"/>
                </a:lnTo>
                <a:lnTo>
                  <a:pt x="1128248" y="110810"/>
                </a:lnTo>
                <a:lnTo>
                  <a:pt x="1115735" y="113116"/>
                </a:lnTo>
                <a:lnTo>
                  <a:pt x="1162054" y="113116"/>
                </a:lnTo>
                <a:lnTo>
                  <a:pt x="1172833" y="93830"/>
                </a:lnTo>
                <a:lnTo>
                  <a:pt x="1177032" y="67704"/>
                </a:lnTo>
                <a:lnTo>
                  <a:pt x="1171963" y="38568"/>
                </a:lnTo>
                <a:lnTo>
                  <a:pt x="1161290" y="22072"/>
                </a:lnTo>
                <a:close/>
              </a:path>
              <a:path w="1567180" h="135890">
                <a:moveTo>
                  <a:pt x="1236674" y="3298"/>
                </a:moveTo>
                <a:lnTo>
                  <a:pt x="1215010" y="3298"/>
                </a:lnTo>
                <a:lnTo>
                  <a:pt x="1215010" y="132111"/>
                </a:lnTo>
                <a:lnTo>
                  <a:pt x="1238506" y="132111"/>
                </a:lnTo>
                <a:lnTo>
                  <a:pt x="1237072" y="41778"/>
                </a:lnTo>
                <a:lnTo>
                  <a:pt x="1260762" y="41778"/>
                </a:lnTo>
                <a:lnTo>
                  <a:pt x="1236674" y="3298"/>
                </a:lnTo>
                <a:close/>
              </a:path>
              <a:path w="1567180" h="135890">
                <a:moveTo>
                  <a:pt x="1260762" y="41778"/>
                </a:moveTo>
                <a:lnTo>
                  <a:pt x="1237072" y="41778"/>
                </a:lnTo>
                <a:lnTo>
                  <a:pt x="1293478" y="132111"/>
                </a:lnTo>
                <a:lnTo>
                  <a:pt x="1314431" y="132111"/>
                </a:lnTo>
                <a:lnTo>
                  <a:pt x="1314431" y="94311"/>
                </a:lnTo>
                <a:lnTo>
                  <a:pt x="1293646" y="94311"/>
                </a:lnTo>
                <a:lnTo>
                  <a:pt x="1260762" y="41778"/>
                </a:lnTo>
                <a:close/>
              </a:path>
              <a:path w="1567180" h="135890">
                <a:moveTo>
                  <a:pt x="1314431" y="3298"/>
                </a:moveTo>
                <a:lnTo>
                  <a:pt x="1290725" y="3298"/>
                </a:lnTo>
                <a:lnTo>
                  <a:pt x="1293646" y="94311"/>
                </a:lnTo>
                <a:lnTo>
                  <a:pt x="1314431" y="94311"/>
                </a:lnTo>
                <a:lnTo>
                  <a:pt x="1314431" y="3298"/>
                </a:lnTo>
                <a:close/>
              </a:path>
              <a:path w="1567180" h="135890">
                <a:moveTo>
                  <a:pt x="1415883" y="3298"/>
                </a:moveTo>
                <a:lnTo>
                  <a:pt x="1388523" y="3298"/>
                </a:lnTo>
                <a:lnTo>
                  <a:pt x="1345110" y="132111"/>
                </a:lnTo>
                <a:lnTo>
                  <a:pt x="1370816" y="132111"/>
                </a:lnTo>
                <a:lnTo>
                  <a:pt x="1378293" y="106897"/>
                </a:lnTo>
                <a:lnTo>
                  <a:pt x="1451261" y="106897"/>
                </a:lnTo>
                <a:lnTo>
                  <a:pt x="1444106" y="85945"/>
                </a:lnTo>
                <a:lnTo>
                  <a:pt x="1384701" y="85945"/>
                </a:lnTo>
                <a:lnTo>
                  <a:pt x="1402575" y="26606"/>
                </a:lnTo>
                <a:lnTo>
                  <a:pt x="1423843" y="26606"/>
                </a:lnTo>
                <a:lnTo>
                  <a:pt x="1415883" y="3298"/>
                </a:lnTo>
                <a:close/>
              </a:path>
              <a:path w="1567180" h="135890">
                <a:moveTo>
                  <a:pt x="1451261" y="106897"/>
                </a:moveTo>
                <a:lnTo>
                  <a:pt x="1426647" y="106897"/>
                </a:lnTo>
                <a:lnTo>
                  <a:pt x="1434155" y="132111"/>
                </a:lnTo>
                <a:lnTo>
                  <a:pt x="1459871" y="132111"/>
                </a:lnTo>
                <a:lnTo>
                  <a:pt x="1451261" y="106897"/>
                </a:lnTo>
                <a:close/>
              </a:path>
              <a:path w="1567180" h="135890">
                <a:moveTo>
                  <a:pt x="1423843" y="26606"/>
                </a:moveTo>
                <a:lnTo>
                  <a:pt x="1402575" y="26606"/>
                </a:lnTo>
                <a:lnTo>
                  <a:pt x="1420281" y="85945"/>
                </a:lnTo>
                <a:lnTo>
                  <a:pt x="1444106" y="85945"/>
                </a:lnTo>
                <a:lnTo>
                  <a:pt x="1423843" y="26606"/>
                </a:lnTo>
                <a:close/>
              </a:path>
              <a:path w="1567180" h="135890">
                <a:moveTo>
                  <a:pt x="1515514" y="3298"/>
                </a:moveTo>
                <a:lnTo>
                  <a:pt x="1491263" y="3298"/>
                </a:lnTo>
                <a:lnTo>
                  <a:pt x="1491263" y="132111"/>
                </a:lnTo>
                <a:lnTo>
                  <a:pt x="1566622" y="132111"/>
                </a:lnTo>
                <a:lnTo>
                  <a:pt x="1566622" y="110227"/>
                </a:lnTo>
                <a:lnTo>
                  <a:pt x="1515514" y="110227"/>
                </a:lnTo>
                <a:lnTo>
                  <a:pt x="1515514" y="3298"/>
                </a:lnTo>
                <a:close/>
              </a:path>
            </a:pathLst>
          </a:custGeom>
          <a:solidFill>
            <a:srgbClr val="010202"/>
          </a:solidFill>
        </p:spPr>
        <p:txBody>
          <a:bodyPr wrap="square" lIns="0" tIns="0" rIns="0" bIns="0" rtlCol="0"/>
          <a:lstStyle/>
          <a:p>
            <a:endParaRPr/>
          </a:p>
        </p:txBody>
      </p:sp>
      <p:sp>
        <p:nvSpPr>
          <p:cNvPr id="7" name="object 7"/>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F9A782"/>
            </a:solidFill>
          </a:ln>
        </p:spPr>
        <p:txBody>
          <a:bodyPr wrap="square" lIns="0" tIns="0" rIns="0" bIns="0" rtlCol="0"/>
          <a:lstStyle/>
          <a:p>
            <a:endParaRPr/>
          </a:p>
        </p:txBody>
      </p:sp>
      <p:sp>
        <p:nvSpPr>
          <p:cNvPr id="8" name="object 8"/>
          <p:cNvSpPr/>
          <p:nvPr/>
        </p:nvSpPr>
        <p:spPr>
          <a:xfrm>
            <a:off x="0" y="0"/>
            <a:ext cx="2160270" cy="2160270"/>
          </a:xfrm>
          <a:custGeom>
            <a:avLst/>
            <a:gdLst/>
            <a:ahLst/>
            <a:cxnLst/>
            <a:rect l="l" t="t" r="r" b="b"/>
            <a:pathLst>
              <a:path w="2160270" h="2160270">
                <a:moveTo>
                  <a:pt x="2159819" y="0"/>
                </a:moveTo>
                <a:lnTo>
                  <a:pt x="0" y="0"/>
                </a:lnTo>
                <a:lnTo>
                  <a:pt x="0" y="2159819"/>
                </a:lnTo>
                <a:lnTo>
                  <a:pt x="2159819" y="0"/>
                </a:lnTo>
                <a:close/>
              </a:path>
            </a:pathLst>
          </a:custGeom>
          <a:solidFill>
            <a:srgbClr val="E84610"/>
          </a:solidFill>
        </p:spPr>
        <p:txBody>
          <a:bodyPr wrap="square" lIns="0" tIns="0" rIns="0" bIns="0" rtlCol="0"/>
          <a:lstStyle/>
          <a:p>
            <a:endParaRPr/>
          </a:p>
        </p:txBody>
      </p:sp>
      <p:sp>
        <p:nvSpPr>
          <p:cNvPr id="9" name="object 9"/>
          <p:cNvSpPr txBox="1">
            <a:spLocks noGrp="1"/>
          </p:cNvSpPr>
          <p:nvPr>
            <p:ph type="title"/>
          </p:nvPr>
        </p:nvSpPr>
        <p:spPr>
          <a:prstGeom prst="rect">
            <a:avLst/>
          </a:prstGeom>
        </p:spPr>
        <p:txBody>
          <a:bodyPr vert="horz" wrap="square" lIns="0" tIns="15875" rIns="0" bIns="0" rtlCol="0">
            <a:spAutoFit/>
          </a:bodyPr>
          <a:lstStyle/>
          <a:p>
            <a:pPr marL="525145">
              <a:lnSpc>
                <a:spcPct val="100000"/>
              </a:lnSpc>
              <a:spcBef>
                <a:spcPts val="125"/>
              </a:spcBef>
            </a:pPr>
            <a:r>
              <a:rPr spc="-10" dirty="0">
                <a:solidFill>
                  <a:srgbClr val="E8521F"/>
                </a:solidFill>
              </a:rPr>
              <a:t>LABOUR</a:t>
            </a:r>
            <a:r>
              <a:rPr spc="-455" dirty="0">
                <a:solidFill>
                  <a:srgbClr val="E8521F"/>
                </a:solidFill>
              </a:rPr>
              <a:t> </a:t>
            </a:r>
            <a:r>
              <a:rPr spc="-145" dirty="0">
                <a:solidFill>
                  <a:srgbClr val="E8521F"/>
                </a:solidFill>
              </a:rPr>
              <a:t>SAFEGUARDS</a:t>
            </a:r>
          </a:p>
        </p:txBody>
      </p:sp>
      <p:sp>
        <p:nvSpPr>
          <p:cNvPr id="10" name="object 10"/>
          <p:cNvSpPr/>
          <p:nvPr/>
        </p:nvSpPr>
        <p:spPr>
          <a:xfrm>
            <a:off x="0" y="9148738"/>
            <a:ext cx="2160905" cy="2160270"/>
          </a:xfrm>
          <a:custGeom>
            <a:avLst/>
            <a:gdLst/>
            <a:ahLst/>
            <a:cxnLst/>
            <a:rect l="l" t="t" r="r" b="b"/>
            <a:pathLst>
              <a:path w="2160905" h="2160270">
                <a:moveTo>
                  <a:pt x="1005" y="0"/>
                </a:moveTo>
                <a:lnTo>
                  <a:pt x="0" y="1005"/>
                </a:lnTo>
                <a:lnTo>
                  <a:pt x="0" y="2159819"/>
                </a:lnTo>
                <a:lnTo>
                  <a:pt x="2160824" y="2159819"/>
                </a:lnTo>
                <a:lnTo>
                  <a:pt x="1005" y="0"/>
                </a:lnTo>
                <a:close/>
              </a:path>
            </a:pathLst>
          </a:custGeom>
          <a:solidFill>
            <a:srgbClr val="E84610"/>
          </a:solidFill>
        </p:spPr>
        <p:txBody>
          <a:bodyPr wrap="square" lIns="0" tIns="0" rIns="0" bIns="0" rtlCol="0"/>
          <a:lstStyle/>
          <a:p>
            <a:endParaRPr/>
          </a:p>
        </p:txBody>
      </p:sp>
      <p:grpSp>
        <p:nvGrpSpPr>
          <p:cNvPr id="11" name="object 11"/>
          <p:cNvGrpSpPr/>
          <p:nvPr/>
        </p:nvGrpSpPr>
        <p:grpSpPr>
          <a:xfrm>
            <a:off x="2086628" y="4357933"/>
            <a:ext cx="4398010" cy="4398010"/>
            <a:chOff x="2086628" y="4357933"/>
            <a:chExt cx="4398010" cy="4398010"/>
          </a:xfrm>
        </p:grpSpPr>
        <p:sp>
          <p:nvSpPr>
            <p:cNvPr id="12" name="object 12"/>
            <p:cNvSpPr/>
            <p:nvPr/>
          </p:nvSpPr>
          <p:spPr>
            <a:xfrm>
              <a:off x="2086628" y="4357933"/>
              <a:ext cx="4398010" cy="4398010"/>
            </a:xfrm>
            <a:custGeom>
              <a:avLst/>
              <a:gdLst/>
              <a:ahLst/>
              <a:cxnLst/>
              <a:rect l="l" t="t" r="r" b="b"/>
              <a:pathLst>
                <a:path w="4398010" h="4398009">
                  <a:moveTo>
                    <a:pt x="2198885" y="0"/>
                  </a:moveTo>
                  <a:lnTo>
                    <a:pt x="2150433" y="523"/>
                  </a:lnTo>
                  <a:lnTo>
                    <a:pt x="2102237" y="2085"/>
                  </a:lnTo>
                  <a:lnTo>
                    <a:pt x="2054308" y="4677"/>
                  </a:lnTo>
                  <a:lnTo>
                    <a:pt x="2006656" y="8286"/>
                  </a:lnTo>
                  <a:lnTo>
                    <a:pt x="1959292" y="12902"/>
                  </a:lnTo>
                  <a:lnTo>
                    <a:pt x="1912227" y="18515"/>
                  </a:lnTo>
                  <a:lnTo>
                    <a:pt x="1865472" y="25114"/>
                  </a:lnTo>
                  <a:lnTo>
                    <a:pt x="1819038" y="32687"/>
                  </a:lnTo>
                  <a:lnTo>
                    <a:pt x="1772934" y="41225"/>
                  </a:lnTo>
                  <a:lnTo>
                    <a:pt x="1727172" y="50716"/>
                  </a:lnTo>
                  <a:lnTo>
                    <a:pt x="1681763" y="61150"/>
                  </a:lnTo>
                  <a:lnTo>
                    <a:pt x="1636717" y="72516"/>
                  </a:lnTo>
                  <a:lnTo>
                    <a:pt x="1592045" y="84804"/>
                  </a:lnTo>
                  <a:lnTo>
                    <a:pt x="1547758" y="98002"/>
                  </a:lnTo>
                  <a:lnTo>
                    <a:pt x="1503867" y="112100"/>
                  </a:lnTo>
                  <a:lnTo>
                    <a:pt x="1460381" y="127087"/>
                  </a:lnTo>
                  <a:lnTo>
                    <a:pt x="1417313" y="142953"/>
                  </a:lnTo>
                  <a:lnTo>
                    <a:pt x="1374672" y="159686"/>
                  </a:lnTo>
                  <a:lnTo>
                    <a:pt x="1332470" y="177276"/>
                  </a:lnTo>
                  <a:lnTo>
                    <a:pt x="1290717" y="195712"/>
                  </a:lnTo>
                  <a:lnTo>
                    <a:pt x="1249424" y="214984"/>
                  </a:lnTo>
                  <a:lnTo>
                    <a:pt x="1208601" y="235081"/>
                  </a:lnTo>
                  <a:lnTo>
                    <a:pt x="1168260" y="255991"/>
                  </a:lnTo>
                  <a:lnTo>
                    <a:pt x="1128411" y="277705"/>
                  </a:lnTo>
                  <a:lnTo>
                    <a:pt x="1089065" y="300211"/>
                  </a:lnTo>
                  <a:lnTo>
                    <a:pt x="1050232" y="323500"/>
                  </a:lnTo>
                  <a:lnTo>
                    <a:pt x="1011923" y="347559"/>
                  </a:lnTo>
                  <a:lnTo>
                    <a:pt x="974150" y="372379"/>
                  </a:lnTo>
                  <a:lnTo>
                    <a:pt x="936922" y="397948"/>
                  </a:lnTo>
                  <a:lnTo>
                    <a:pt x="900251" y="424256"/>
                  </a:lnTo>
                  <a:lnTo>
                    <a:pt x="864147" y="451293"/>
                  </a:lnTo>
                  <a:lnTo>
                    <a:pt x="828621" y="479047"/>
                  </a:lnTo>
                  <a:lnTo>
                    <a:pt x="793683" y="507507"/>
                  </a:lnTo>
                  <a:lnTo>
                    <a:pt x="759345" y="536664"/>
                  </a:lnTo>
                  <a:lnTo>
                    <a:pt x="725618" y="566505"/>
                  </a:lnTo>
                  <a:lnTo>
                    <a:pt x="692510" y="597022"/>
                  </a:lnTo>
                  <a:lnTo>
                    <a:pt x="660035" y="628202"/>
                  </a:lnTo>
                  <a:lnTo>
                    <a:pt x="628202" y="660035"/>
                  </a:lnTo>
                  <a:lnTo>
                    <a:pt x="597022" y="692510"/>
                  </a:lnTo>
                  <a:lnTo>
                    <a:pt x="566505" y="725618"/>
                  </a:lnTo>
                  <a:lnTo>
                    <a:pt x="536664" y="759345"/>
                  </a:lnTo>
                  <a:lnTo>
                    <a:pt x="507507" y="793683"/>
                  </a:lnTo>
                  <a:lnTo>
                    <a:pt x="479047" y="828621"/>
                  </a:lnTo>
                  <a:lnTo>
                    <a:pt x="451293" y="864147"/>
                  </a:lnTo>
                  <a:lnTo>
                    <a:pt x="424256" y="900251"/>
                  </a:lnTo>
                  <a:lnTo>
                    <a:pt x="397948" y="936922"/>
                  </a:lnTo>
                  <a:lnTo>
                    <a:pt x="372379" y="974150"/>
                  </a:lnTo>
                  <a:lnTo>
                    <a:pt x="347559" y="1011923"/>
                  </a:lnTo>
                  <a:lnTo>
                    <a:pt x="323500" y="1050232"/>
                  </a:lnTo>
                  <a:lnTo>
                    <a:pt x="300211" y="1089065"/>
                  </a:lnTo>
                  <a:lnTo>
                    <a:pt x="277705" y="1128411"/>
                  </a:lnTo>
                  <a:lnTo>
                    <a:pt x="255991" y="1168260"/>
                  </a:lnTo>
                  <a:lnTo>
                    <a:pt x="235081" y="1208601"/>
                  </a:lnTo>
                  <a:lnTo>
                    <a:pt x="214984" y="1249424"/>
                  </a:lnTo>
                  <a:lnTo>
                    <a:pt x="195712" y="1290717"/>
                  </a:lnTo>
                  <a:lnTo>
                    <a:pt x="177276" y="1332470"/>
                  </a:lnTo>
                  <a:lnTo>
                    <a:pt x="159686" y="1374672"/>
                  </a:lnTo>
                  <a:lnTo>
                    <a:pt x="142953" y="1417313"/>
                  </a:lnTo>
                  <a:lnTo>
                    <a:pt x="127087" y="1460381"/>
                  </a:lnTo>
                  <a:lnTo>
                    <a:pt x="112100" y="1503867"/>
                  </a:lnTo>
                  <a:lnTo>
                    <a:pt x="98002" y="1547758"/>
                  </a:lnTo>
                  <a:lnTo>
                    <a:pt x="84804" y="1592045"/>
                  </a:lnTo>
                  <a:lnTo>
                    <a:pt x="72516" y="1636717"/>
                  </a:lnTo>
                  <a:lnTo>
                    <a:pt x="61150" y="1681763"/>
                  </a:lnTo>
                  <a:lnTo>
                    <a:pt x="50716" y="1727172"/>
                  </a:lnTo>
                  <a:lnTo>
                    <a:pt x="41225" y="1772934"/>
                  </a:lnTo>
                  <a:lnTo>
                    <a:pt x="32687" y="1819038"/>
                  </a:lnTo>
                  <a:lnTo>
                    <a:pt x="25114" y="1865472"/>
                  </a:lnTo>
                  <a:lnTo>
                    <a:pt x="18515" y="1912227"/>
                  </a:lnTo>
                  <a:lnTo>
                    <a:pt x="12902" y="1959292"/>
                  </a:lnTo>
                  <a:lnTo>
                    <a:pt x="8286" y="2006656"/>
                  </a:lnTo>
                  <a:lnTo>
                    <a:pt x="4677" y="2054308"/>
                  </a:lnTo>
                  <a:lnTo>
                    <a:pt x="2085" y="2102237"/>
                  </a:lnTo>
                  <a:lnTo>
                    <a:pt x="523" y="2150433"/>
                  </a:lnTo>
                  <a:lnTo>
                    <a:pt x="0" y="2198885"/>
                  </a:lnTo>
                  <a:lnTo>
                    <a:pt x="523" y="2247338"/>
                  </a:lnTo>
                  <a:lnTo>
                    <a:pt x="2085" y="2295534"/>
                  </a:lnTo>
                  <a:lnTo>
                    <a:pt x="4677" y="2343463"/>
                  </a:lnTo>
                  <a:lnTo>
                    <a:pt x="8286" y="2391115"/>
                  </a:lnTo>
                  <a:lnTo>
                    <a:pt x="12902" y="2438479"/>
                  </a:lnTo>
                  <a:lnTo>
                    <a:pt x="18515" y="2485543"/>
                  </a:lnTo>
                  <a:lnTo>
                    <a:pt x="25114" y="2532299"/>
                  </a:lnTo>
                  <a:lnTo>
                    <a:pt x="32687" y="2578733"/>
                  </a:lnTo>
                  <a:lnTo>
                    <a:pt x="41225" y="2624837"/>
                  </a:lnTo>
                  <a:lnTo>
                    <a:pt x="50716" y="2670599"/>
                  </a:lnTo>
                  <a:lnTo>
                    <a:pt x="61150" y="2716008"/>
                  </a:lnTo>
                  <a:lnTo>
                    <a:pt x="72516" y="2761054"/>
                  </a:lnTo>
                  <a:lnTo>
                    <a:pt x="84804" y="2805726"/>
                  </a:lnTo>
                  <a:lnTo>
                    <a:pt x="98002" y="2850013"/>
                  </a:lnTo>
                  <a:lnTo>
                    <a:pt x="112100" y="2893904"/>
                  </a:lnTo>
                  <a:lnTo>
                    <a:pt x="127087" y="2937390"/>
                  </a:lnTo>
                  <a:lnTo>
                    <a:pt x="142953" y="2980458"/>
                  </a:lnTo>
                  <a:lnTo>
                    <a:pt x="159686" y="3023099"/>
                  </a:lnTo>
                  <a:lnTo>
                    <a:pt x="177276" y="3065301"/>
                  </a:lnTo>
                  <a:lnTo>
                    <a:pt x="195712" y="3107054"/>
                  </a:lnTo>
                  <a:lnTo>
                    <a:pt x="214984" y="3148347"/>
                  </a:lnTo>
                  <a:lnTo>
                    <a:pt x="235081" y="3189170"/>
                  </a:lnTo>
                  <a:lnTo>
                    <a:pt x="255991" y="3229511"/>
                  </a:lnTo>
                  <a:lnTo>
                    <a:pt x="277705" y="3269360"/>
                  </a:lnTo>
                  <a:lnTo>
                    <a:pt x="300211" y="3308706"/>
                  </a:lnTo>
                  <a:lnTo>
                    <a:pt x="323500" y="3347539"/>
                  </a:lnTo>
                  <a:lnTo>
                    <a:pt x="347559" y="3385847"/>
                  </a:lnTo>
                  <a:lnTo>
                    <a:pt x="372379" y="3423621"/>
                  </a:lnTo>
                  <a:lnTo>
                    <a:pt x="397948" y="3460849"/>
                  </a:lnTo>
                  <a:lnTo>
                    <a:pt x="424256" y="3497520"/>
                  </a:lnTo>
                  <a:lnTo>
                    <a:pt x="451293" y="3533624"/>
                  </a:lnTo>
                  <a:lnTo>
                    <a:pt x="479047" y="3569150"/>
                  </a:lnTo>
                  <a:lnTo>
                    <a:pt x="507507" y="3604087"/>
                  </a:lnTo>
                  <a:lnTo>
                    <a:pt x="536664" y="3638425"/>
                  </a:lnTo>
                  <a:lnTo>
                    <a:pt x="566505" y="3672153"/>
                  </a:lnTo>
                  <a:lnTo>
                    <a:pt x="597022" y="3705260"/>
                  </a:lnTo>
                  <a:lnTo>
                    <a:pt x="628202" y="3737736"/>
                  </a:lnTo>
                  <a:lnTo>
                    <a:pt x="660035" y="3769569"/>
                  </a:lnTo>
                  <a:lnTo>
                    <a:pt x="692510" y="3800749"/>
                  </a:lnTo>
                  <a:lnTo>
                    <a:pt x="725618" y="3831265"/>
                  </a:lnTo>
                  <a:lnTo>
                    <a:pt x="759345" y="3861107"/>
                  </a:lnTo>
                  <a:lnTo>
                    <a:pt x="793683" y="3890264"/>
                  </a:lnTo>
                  <a:lnTo>
                    <a:pt x="828621" y="3918724"/>
                  </a:lnTo>
                  <a:lnTo>
                    <a:pt x="864147" y="3946478"/>
                  </a:lnTo>
                  <a:lnTo>
                    <a:pt x="900251" y="3973515"/>
                  </a:lnTo>
                  <a:lnTo>
                    <a:pt x="936922" y="3999823"/>
                  </a:lnTo>
                  <a:lnTo>
                    <a:pt x="974150" y="4025392"/>
                  </a:lnTo>
                  <a:lnTo>
                    <a:pt x="1011923" y="4050212"/>
                  </a:lnTo>
                  <a:lnTo>
                    <a:pt x="1050232" y="4074271"/>
                  </a:lnTo>
                  <a:lnTo>
                    <a:pt x="1089065" y="4097559"/>
                  </a:lnTo>
                  <a:lnTo>
                    <a:pt x="1128411" y="4120066"/>
                  </a:lnTo>
                  <a:lnTo>
                    <a:pt x="1168260" y="4141780"/>
                  </a:lnTo>
                  <a:lnTo>
                    <a:pt x="1208601" y="4162690"/>
                  </a:lnTo>
                  <a:lnTo>
                    <a:pt x="1249424" y="4182787"/>
                  </a:lnTo>
                  <a:lnTo>
                    <a:pt x="1290717" y="4202059"/>
                  </a:lnTo>
                  <a:lnTo>
                    <a:pt x="1332470" y="4220495"/>
                  </a:lnTo>
                  <a:lnTo>
                    <a:pt x="1374672" y="4238085"/>
                  </a:lnTo>
                  <a:lnTo>
                    <a:pt x="1417313" y="4254818"/>
                  </a:lnTo>
                  <a:lnTo>
                    <a:pt x="1460381" y="4270684"/>
                  </a:lnTo>
                  <a:lnTo>
                    <a:pt x="1503867" y="4285671"/>
                  </a:lnTo>
                  <a:lnTo>
                    <a:pt x="1547758" y="4299769"/>
                  </a:lnTo>
                  <a:lnTo>
                    <a:pt x="1592045" y="4312967"/>
                  </a:lnTo>
                  <a:lnTo>
                    <a:pt x="1636717" y="4325254"/>
                  </a:lnTo>
                  <a:lnTo>
                    <a:pt x="1681763" y="4336621"/>
                  </a:lnTo>
                  <a:lnTo>
                    <a:pt x="1727172" y="4347055"/>
                  </a:lnTo>
                  <a:lnTo>
                    <a:pt x="1772934" y="4356546"/>
                  </a:lnTo>
                  <a:lnTo>
                    <a:pt x="1819038" y="4365084"/>
                  </a:lnTo>
                  <a:lnTo>
                    <a:pt x="1865472" y="4372657"/>
                  </a:lnTo>
                  <a:lnTo>
                    <a:pt x="1912227" y="4379256"/>
                  </a:lnTo>
                  <a:lnTo>
                    <a:pt x="1959292" y="4384869"/>
                  </a:lnTo>
                  <a:lnTo>
                    <a:pt x="2006656" y="4389485"/>
                  </a:lnTo>
                  <a:lnTo>
                    <a:pt x="2054308" y="4393094"/>
                  </a:lnTo>
                  <a:lnTo>
                    <a:pt x="2102237" y="4395685"/>
                  </a:lnTo>
                  <a:lnTo>
                    <a:pt x="2150433" y="4397248"/>
                  </a:lnTo>
                  <a:lnTo>
                    <a:pt x="2198885" y="4397771"/>
                  </a:lnTo>
                  <a:lnTo>
                    <a:pt x="2247338" y="4397248"/>
                  </a:lnTo>
                  <a:lnTo>
                    <a:pt x="2295534" y="4395685"/>
                  </a:lnTo>
                  <a:lnTo>
                    <a:pt x="2343463" y="4393094"/>
                  </a:lnTo>
                  <a:lnTo>
                    <a:pt x="2391115" y="4389485"/>
                  </a:lnTo>
                  <a:lnTo>
                    <a:pt x="2438479" y="4384869"/>
                  </a:lnTo>
                  <a:lnTo>
                    <a:pt x="2485543" y="4379256"/>
                  </a:lnTo>
                  <a:lnTo>
                    <a:pt x="2532299" y="4372657"/>
                  </a:lnTo>
                  <a:lnTo>
                    <a:pt x="2578733" y="4365084"/>
                  </a:lnTo>
                  <a:lnTo>
                    <a:pt x="2624837" y="4356546"/>
                  </a:lnTo>
                  <a:lnTo>
                    <a:pt x="2670599" y="4347055"/>
                  </a:lnTo>
                  <a:lnTo>
                    <a:pt x="2716008" y="4336621"/>
                  </a:lnTo>
                  <a:lnTo>
                    <a:pt x="2761054" y="4325254"/>
                  </a:lnTo>
                  <a:lnTo>
                    <a:pt x="2805726" y="4312967"/>
                  </a:lnTo>
                  <a:lnTo>
                    <a:pt x="2850013" y="4299769"/>
                  </a:lnTo>
                  <a:lnTo>
                    <a:pt x="2893904" y="4285671"/>
                  </a:lnTo>
                  <a:lnTo>
                    <a:pt x="2937390" y="4270684"/>
                  </a:lnTo>
                  <a:lnTo>
                    <a:pt x="2980458" y="4254818"/>
                  </a:lnTo>
                  <a:lnTo>
                    <a:pt x="3023099" y="4238085"/>
                  </a:lnTo>
                  <a:lnTo>
                    <a:pt x="3065301" y="4220495"/>
                  </a:lnTo>
                  <a:lnTo>
                    <a:pt x="3107054" y="4202059"/>
                  </a:lnTo>
                  <a:lnTo>
                    <a:pt x="3148347" y="4182787"/>
                  </a:lnTo>
                  <a:lnTo>
                    <a:pt x="3189170" y="4162690"/>
                  </a:lnTo>
                  <a:lnTo>
                    <a:pt x="3229511" y="4141780"/>
                  </a:lnTo>
                  <a:lnTo>
                    <a:pt x="3269360" y="4120066"/>
                  </a:lnTo>
                  <a:lnTo>
                    <a:pt x="3308706" y="4097559"/>
                  </a:lnTo>
                  <a:lnTo>
                    <a:pt x="3347539" y="4074271"/>
                  </a:lnTo>
                  <a:lnTo>
                    <a:pt x="3385847" y="4050212"/>
                  </a:lnTo>
                  <a:lnTo>
                    <a:pt x="3423621" y="4025392"/>
                  </a:lnTo>
                  <a:lnTo>
                    <a:pt x="3460849" y="3999823"/>
                  </a:lnTo>
                  <a:lnTo>
                    <a:pt x="3497520" y="3973515"/>
                  </a:lnTo>
                  <a:lnTo>
                    <a:pt x="3533624" y="3946478"/>
                  </a:lnTo>
                  <a:lnTo>
                    <a:pt x="3569150" y="3918724"/>
                  </a:lnTo>
                  <a:lnTo>
                    <a:pt x="3604087" y="3890264"/>
                  </a:lnTo>
                  <a:lnTo>
                    <a:pt x="3638425" y="3861107"/>
                  </a:lnTo>
                  <a:lnTo>
                    <a:pt x="3672153" y="3831265"/>
                  </a:lnTo>
                  <a:lnTo>
                    <a:pt x="3705260" y="3800749"/>
                  </a:lnTo>
                  <a:lnTo>
                    <a:pt x="3737736" y="3769569"/>
                  </a:lnTo>
                  <a:lnTo>
                    <a:pt x="3769569" y="3737736"/>
                  </a:lnTo>
                  <a:lnTo>
                    <a:pt x="3800749" y="3705260"/>
                  </a:lnTo>
                  <a:lnTo>
                    <a:pt x="3831265" y="3672153"/>
                  </a:lnTo>
                  <a:lnTo>
                    <a:pt x="3861107" y="3638425"/>
                  </a:lnTo>
                  <a:lnTo>
                    <a:pt x="3890264" y="3604087"/>
                  </a:lnTo>
                  <a:lnTo>
                    <a:pt x="3918724" y="3569150"/>
                  </a:lnTo>
                  <a:lnTo>
                    <a:pt x="3946478" y="3533624"/>
                  </a:lnTo>
                  <a:lnTo>
                    <a:pt x="3973515" y="3497520"/>
                  </a:lnTo>
                  <a:lnTo>
                    <a:pt x="3999823" y="3460849"/>
                  </a:lnTo>
                  <a:lnTo>
                    <a:pt x="4025392" y="3423621"/>
                  </a:lnTo>
                  <a:lnTo>
                    <a:pt x="4050212" y="3385847"/>
                  </a:lnTo>
                  <a:lnTo>
                    <a:pt x="4074271" y="3347539"/>
                  </a:lnTo>
                  <a:lnTo>
                    <a:pt x="4097559" y="3308706"/>
                  </a:lnTo>
                  <a:lnTo>
                    <a:pt x="4120066" y="3269360"/>
                  </a:lnTo>
                  <a:lnTo>
                    <a:pt x="4141780" y="3229511"/>
                  </a:lnTo>
                  <a:lnTo>
                    <a:pt x="4162690" y="3189170"/>
                  </a:lnTo>
                  <a:lnTo>
                    <a:pt x="4182787" y="3148347"/>
                  </a:lnTo>
                  <a:lnTo>
                    <a:pt x="4202059" y="3107054"/>
                  </a:lnTo>
                  <a:lnTo>
                    <a:pt x="4220495" y="3065301"/>
                  </a:lnTo>
                  <a:lnTo>
                    <a:pt x="4238085" y="3023099"/>
                  </a:lnTo>
                  <a:lnTo>
                    <a:pt x="4254818" y="2980458"/>
                  </a:lnTo>
                  <a:lnTo>
                    <a:pt x="4270684" y="2937390"/>
                  </a:lnTo>
                  <a:lnTo>
                    <a:pt x="4285671" y="2893904"/>
                  </a:lnTo>
                  <a:lnTo>
                    <a:pt x="4299769" y="2850013"/>
                  </a:lnTo>
                  <a:lnTo>
                    <a:pt x="4312967" y="2805726"/>
                  </a:lnTo>
                  <a:lnTo>
                    <a:pt x="4325254" y="2761054"/>
                  </a:lnTo>
                  <a:lnTo>
                    <a:pt x="4336621" y="2716008"/>
                  </a:lnTo>
                  <a:lnTo>
                    <a:pt x="4347055" y="2670599"/>
                  </a:lnTo>
                  <a:lnTo>
                    <a:pt x="4356546" y="2624837"/>
                  </a:lnTo>
                  <a:lnTo>
                    <a:pt x="4365084" y="2578733"/>
                  </a:lnTo>
                  <a:lnTo>
                    <a:pt x="4372657" y="2532299"/>
                  </a:lnTo>
                  <a:lnTo>
                    <a:pt x="4379256" y="2485543"/>
                  </a:lnTo>
                  <a:lnTo>
                    <a:pt x="4384869" y="2438479"/>
                  </a:lnTo>
                  <a:lnTo>
                    <a:pt x="4389485" y="2391115"/>
                  </a:lnTo>
                  <a:lnTo>
                    <a:pt x="4393094" y="2343463"/>
                  </a:lnTo>
                  <a:lnTo>
                    <a:pt x="4395685" y="2295534"/>
                  </a:lnTo>
                  <a:lnTo>
                    <a:pt x="4397248" y="2247338"/>
                  </a:lnTo>
                  <a:lnTo>
                    <a:pt x="4397771" y="2198885"/>
                  </a:lnTo>
                  <a:lnTo>
                    <a:pt x="4397248" y="2150433"/>
                  </a:lnTo>
                  <a:lnTo>
                    <a:pt x="4395685" y="2102237"/>
                  </a:lnTo>
                  <a:lnTo>
                    <a:pt x="4393094" y="2054308"/>
                  </a:lnTo>
                  <a:lnTo>
                    <a:pt x="4389485" y="2006656"/>
                  </a:lnTo>
                  <a:lnTo>
                    <a:pt x="4384869" y="1959292"/>
                  </a:lnTo>
                  <a:lnTo>
                    <a:pt x="4379256" y="1912227"/>
                  </a:lnTo>
                  <a:lnTo>
                    <a:pt x="4372657" y="1865472"/>
                  </a:lnTo>
                  <a:lnTo>
                    <a:pt x="4365084" y="1819038"/>
                  </a:lnTo>
                  <a:lnTo>
                    <a:pt x="4356546" y="1772934"/>
                  </a:lnTo>
                  <a:lnTo>
                    <a:pt x="4347055" y="1727172"/>
                  </a:lnTo>
                  <a:lnTo>
                    <a:pt x="4336621" y="1681763"/>
                  </a:lnTo>
                  <a:lnTo>
                    <a:pt x="4325254" y="1636717"/>
                  </a:lnTo>
                  <a:lnTo>
                    <a:pt x="4312967" y="1592045"/>
                  </a:lnTo>
                  <a:lnTo>
                    <a:pt x="4299769" y="1547758"/>
                  </a:lnTo>
                  <a:lnTo>
                    <a:pt x="4285671" y="1503867"/>
                  </a:lnTo>
                  <a:lnTo>
                    <a:pt x="4270684" y="1460381"/>
                  </a:lnTo>
                  <a:lnTo>
                    <a:pt x="4254818" y="1417313"/>
                  </a:lnTo>
                  <a:lnTo>
                    <a:pt x="4238085" y="1374672"/>
                  </a:lnTo>
                  <a:lnTo>
                    <a:pt x="4220495" y="1332470"/>
                  </a:lnTo>
                  <a:lnTo>
                    <a:pt x="4202059" y="1290717"/>
                  </a:lnTo>
                  <a:lnTo>
                    <a:pt x="4182787" y="1249424"/>
                  </a:lnTo>
                  <a:lnTo>
                    <a:pt x="4162690" y="1208601"/>
                  </a:lnTo>
                  <a:lnTo>
                    <a:pt x="4141780" y="1168260"/>
                  </a:lnTo>
                  <a:lnTo>
                    <a:pt x="4120066" y="1128411"/>
                  </a:lnTo>
                  <a:lnTo>
                    <a:pt x="4097559" y="1089065"/>
                  </a:lnTo>
                  <a:lnTo>
                    <a:pt x="4074271" y="1050232"/>
                  </a:lnTo>
                  <a:lnTo>
                    <a:pt x="4050212" y="1011923"/>
                  </a:lnTo>
                  <a:lnTo>
                    <a:pt x="4025392" y="974150"/>
                  </a:lnTo>
                  <a:lnTo>
                    <a:pt x="3999823" y="936922"/>
                  </a:lnTo>
                  <a:lnTo>
                    <a:pt x="3973515" y="900251"/>
                  </a:lnTo>
                  <a:lnTo>
                    <a:pt x="3946478" y="864147"/>
                  </a:lnTo>
                  <a:lnTo>
                    <a:pt x="3918724" y="828621"/>
                  </a:lnTo>
                  <a:lnTo>
                    <a:pt x="3890264" y="793683"/>
                  </a:lnTo>
                  <a:lnTo>
                    <a:pt x="3861107" y="759345"/>
                  </a:lnTo>
                  <a:lnTo>
                    <a:pt x="3831265" y="725618"/>
                  </a:lnTo>
                  <a:lnTo>
                    <a:pt x="3800749" y="692510"/>
                  </a:lnTo>
                  <a:lnTo>
                    <a:pt x="3769569" y="660035"/>
                  </a:lnTo>
                  <a:lnTo>
                    <a:pt x="3737736" y="628202"/>
                  </a:lnTo>
                  <a:lnTo>
                    <a:pt x="3705260" y="597022"/>
                  </a:lnTo>
                  <a:lnTo>
                    <a:pt x="3672153" y="566505"/>
                  </a:lnTo>
                  <a:lnTo>
                    <a:pt x="3638425" y="536664"/>
                  </a:lnTo>
                  <a:lnTo>
                    <a:pt x="3604087" y="507507"/>
                  </a:lnTo>
                  <a:lnTo>
                    <a:pt x="3569150" y="479047"/>
                  </a:lnTo>
                  <a:lnTo>
                    <a:pt x="3533624" y="451293"/>
                  </a:lnTo>
                  <a:lnTo>
                    <a:pt x="3497520" y="424256"/>
                  </a:lnTo>
                  <a:lnTo>
                    <a:pt x="3460849" y="397948"/>
                  </a:lnTo>
                  <a:lnTo>
                    <a:pt x="3423621" y="372379"/>
                  </a:lnTo>
                  <a:lnTo>
                    <a:pt x="3385847" y="347559"/>
                  </a:lnTo>
                  <a:lnTo>
                    <a:pt x="3347539" y="323500"/>
                  </a:lnTo>
                  <a:lnTo>
                    <a:pt x="3308706" y="300211"/>
                  </a:lnTo>
                  <a:lnTo>
                    <a:pt x="3269360" y="277705"/>
                  </a:lnTo>
                  <a:lnTo>
                    <a:pt x="3229511" y="255991"/>
                  </a:lnTo>
                  <a:lnTo>
                    <a:pt x="3189170" y="235081"/>
                  </a:lnTo>
                  <a:lnTo>
                    <a:pt x="3148347" y="214984"/>
                  </a:lnTo>
                  <a:lnTo>
                    <a:pt x="3107054" y="195712"/>
                  </a:lnTo>
                  <a:lnTo>
                    <a:pt x="3065301" y="177276"/>
                  </a:lnTo>
                  <a:lnTo>
                    <a:pt x="3023099" y="159686"/>
                  </a:lnTo>
                  <a:lnTo>
                    <a:pt x="2980458" y="142953"/>
                  </a:lnTo>
                  <a:lnTo>
                    <a:pt x="2937390" y="127087"/>
                  </a:lnTo>
                  <a:lnTo>
                    <a:pt x="2893904" y="112100"/>
                  </a:lnTo>
                  <a:lnTo>
                    <a:pt x="2850013" y="98002"/>
                  </a:lnTo>
                  <a:lnTo>
                    <a:pt x="2805726" y="84804"/>
                  </a:lnTo>
                  <a:lnTo>
                    <a:pt x="2761054" y="72516"/>
                  </a:lnTo>
                  <a:lnTo>
                    <a:pt x="2716008" y="61150"/>
                  </a:lnTo>
                  <a:lnTo>
                    <a:pt x="2670599" y="50716"/>
                  </a:lnTo>
                  <a:lnTo>
                    <a:pt x="2624837" y="41225"/>
                  </a:lnTo>
                  <a:lnTo>
                    <a:pt x="2578733" y="32687"/>
                  </a:lnTo>
                  <a:lnTo>
                    <a:pt x="2532299" y="25114"/>
                  </a:lnTo>
                  <a:lnTo>
                    <a:pt x="2485543" y="18515"/>
                  </a:lnTo>
                  <a:lnTo>
                    <a:pt x="2438479" y="12902"/>
                  </a:lnTo>
                  <a:lnTo>
                    <a:pt x="2391115" y="8286"/>
                  </a:lnTo>
                  <a:lnTo>
                    <a:pt x="2343463" y="4677"/>
                  </a:lnTo>
                  <a:lnTo>
                    <a:pt x="2295534" y="2085"/>
                  </a:lnTo>
                  <a:lnTo>
                    <a:pt x="2247338" y="523"/>
                  </a:lnTo>
                  <a:lnTo>
                    <a:pt x="2198885" y="0"/>
                  </a:lnTo>
                  <a:close/>
                </a:path>
              </a:pathLst>
            </a:custGeom>
            <a:solidFill>
              <a:srgbClr val="1E1737"/>
            </a:solidFill>
          </p:spPr>
          <p:txBody>
            <a:bodyPr wrap="square" lIns="0" tIns="0" rIns="0" bIns="0" rtlCol="0"/>
            <a:lstStyle/>
            <a:p>
              <a:endParaRPr/>
            </a:p>
          </p:txBody>
        </p:sp>
        <p:sp>
          <p:nvSpPr>
            <p:cNvPr id="13" name="object 13"/>
            <p:cNvSpPr/>
            <p:nvPr/>
          </p:nvSpPr>
          <p:spPr>
            <a:xfrm>
              <a:off x="4090147" y="5739297"/>
              <a:ext cx="361315" cy="0"/>
            </a:xfrm>
            <a:custGeom>
              <a:avLst/>
              <a:gdLst/>
              <a:ahLst/>
              <a:cxnLst/>
              <a:rect l="l" t="t" r="r" b="b"/>
              <a:pathLst>
                <a:path w="361314">
                  <a:moveTo>
                    <a:pt x="0" y="0"/>
                  </a:moveTo>
                  <a:lnTo>
                    <a:pt x="361046" y="0"/>
                  </a:lnTo>
                </a:path>
              </a:pathLst>
            </a:custGeom>
            <a:ln w="68154">
              <a:solidFill>
                <a:srgbClr val="F9A782"/>
              </a:solidFill>
            </a:ln>
          </p:spPr>
          <p:txBody>
            <a:bodyPr wrap="square" lIns="0" tIns="0" rIns="0" bIns="0" rtlCol="0"/>
            <a:lstStyle/>
            <a:p>
              <a:endParaRPr/>
            </a:p>
          </p:txBody>
        </p:sp>
      </p:grpSp>
      <p:sp>
        <p:nvSpPr>
          <p:cNvPr id="14" name="object 14"/>
          <p:cNvSpPr txBox="1"/>
          <p:nvPr/>
        </p:nvSpPr>
        <p:spPr>
          <a:xfrm>
            <a:off x="4077447" y="5008616"/>
            <a:ext cx="386715" cy="804545"/>
          </a:xfrm>
          <a:prstGeom prst="rect">
            <a:avLst/>
          </a:prstGeom>
        </p:spPr>
        <p:txBody>
          <a:bodyPr vert="horz" wrap="square" lIns="0" tIns="13970" rIns="0" bIns="0" rtlCol="0">
            <a:spAutoFit/>
          </a:bodyPr>
          <a:lstStyle/>
          <a:p>
            <a:pPr marL="12700">
              <a:lnSpc>
                <a:spcPct val="100000"/>
              </a:lnSpc>
              <a:spcBef>
                <a:spcPts val="110"/>
              </a:spcBef>
            </a:pPr>
            <a:r>
              <a:rPr sz="5100" b="1" spc="5" dirty="0">
                <a:solidFill>
                  <a:srgbClr val="F9A782"/>
                </a:solidFill>
                <a:latin typeface="Arial"/>
                <a:cs typeface="Arial"/>
              </a:rPr>
              <a:t>1</a:t>
            </a:r>
            <a:endParaRPr sz="5100">
              <a:latin typeface="Arial"/>
              <a:cs typeface="Arial"/>
            </a:endParaRPr>
          </a:p>
        </p:txBody>
      </p:sp>
      <p:sp>
        <p:nvSpPr>
          <p:cNvPr id="15" name="object 15"/>
          <p:cNvSpPr txBox="1"/>
          <p:nvPr/>
        </p:nvSpPr>
        <p:spPr>
          <a:xfrm>
            <a:off x="2910063" y="6040474"/>
            <a:ext cx="2712720" cy="1240155"/>
          </a:xfrm>
          <a:prstGeom prst="rect">
            <a:avLst/>
          </a:prstGeom>
        </p:spPr>
        <p:txBody>
          <a:bodyPr vert="horz" wrap="square" lIns="0" tIns="12700" rIns="0" bIns="0" rtlCol="0">
            <a:spAutoFit/>
          </a:bodyPr>
          <a:lstStyle/>
          <a:p>
            <a:pPr marL="12700" marR="5080" indent="422275">
              <a:lnSpc>
                <a:spcPct val="104900"/>
              </a:lnSpc>
              <a:spcBef>
                <a:spcPts val="100"/>
              </a:spcBef>
            </a:pPr>
            <a:r>
              <a:rPr sz="3800" spc="-75" dirty="0">
                <a:solidFill>
                  <a:srgbClr val="F9A782"/>
                </a:solidFill>
                <a:latin typeface="Arial"/>
                <a:cs typeface="Arial"/>
              </a:rPr>
              <a:t>child</a:t>
            </a:r>
            <a:r>
              <a:rPr sz="3800" spc="-180" dirty="0">
                <a:solidFill>
                  <a:srgbClr val="F9A782"/>
                </a:solidFill>
                <a:latin typeface="Arial"/>
                <a:cs typeface="Arial"/>
              </a:rPr>
              <a:t> </a:t>
            </a:r>
            <a:r>
              <a:rPr sz="3800" spc="-25" dirty="0">
                <a:solidFill>
                  <a:srgbClr val="F9A782"/>
                </a:solidFill>
                <a:latin typeface="Arial"/>
                <a:cs typeface="Arial"/>
              </a:rPr>
              <a:t>and </a:t>
            </a:r>
            <a:r>
              <a:rPr sz="3800" spc="-80" dirty="0">
                <a:solidFill>
                  <a:srgbClr val="F9A782"/>
                </a:solidFill>
                <a:latin typeface="Arial"/>
                <a:cs typeface="Arial"/>
              </a:rPr>
              <a:t>forced</a:t>
            </a:r>
            <a:r>
              <a:rPr sz="3800" spc="-160" dirty="0">
                <a:solidFill>
                  <a:srgbClr val="F9A782"/>
                </a:solidFill>
                <a:latin typeface="Arial"/>
                <a:cs typeface="Arial"/>
              </a:rPr>
              <a:t> </a:t>
            </a:r>
            <a:r>
              <a:rPr sz="3800" spc="-80" dirty="0">
                <a:solidFill>
                  <a:srgbClr val="F9A782"/>
                </a:solidFill>
                <a:latin typeface="Arial"/>
                <a:cs typeface="Arial"/>
              </a:rPr>
              <a:t>labour</a:t>
            </a:r>
            <a:endParaRPr sz="3800">
              <a:latin typeface="Arial"/>
              <a:cs typeface="Arial"/>
            </a:endParaRPr>
          </a:p>
        </p:txBody>
      </p:sp>
      <p:sp>
        <p:nvSpPr>
          <p:cNvPr id="16" name="object 16"/>
          <p:cNvSpPr/>
          <p:nvPr/>
        </p:nvSpPr>
        <p:spPr>
          <a:xfrm>
            <a:off x="6955590" y="4357933"/>
            <a:ext cx="4398010" cy="4398010"/>
          </a:xfrm>
          <a:custGeom>
            <a:avLst/>
            <a:gdLst/>
            <a:ahLst/>
            <a:cxnLst/>
            <a:rect l="l" t="t" r="r" b="b"/>
            <a:pathLst>
              <a:path w="4398009" h="4398009">
                <a:moveTo>
                  <a:pt x="2198885" y="0"/>
                </a:moveTo>
                <a:lnTo>
                  <a:pt x="2150433" y="523"/>
                </a:lnTo>
                <a:lnTo>
                  <a:pt x="2102237" y="2085"/>
                </a:lnTo>
                <a:lnTo>
                  <a:pt x="2054308" y="4677"/>
                </a:lnTo>
                <a:lnTo>
                  <a:pt x="2006656" y="8286"/>
                </a:lnTo>
                <a:lnTo>
                  <a:pt x="1959292" y="12902"/>
                </a:lnTo>
                <a:lnTo>
                  <a:pt x="1912227" y="18515"/>
                </a:lnTo>
                <a:lnTo>
                  <a:pt x="1865472" y="25114"/>
                </a:lnTo>
                <a:lnTo>
                  <a:pt x="1819038" y="32687"/>
                </a:lnTo>
                <a:lnTo>
                  <a:pt x="1772934" y="41225"/>
                </a:lnTo>
                <a:lnTo>
                  <a:pt x="1727172" y="50716"/>
                </a:lnTo>
                <a:lnTo>
                  <a:pt x="1681763" y="61150"/>
                </a:lnTo>
                <a:lnTo>
                  <a:pt x="1636717" y="72516"/>
                </a:lnTo>
                <a:lnTo>
                  <a:pt x="1592045" y="84804"/>
                </a:lnTo>
                <a:lnTo>
                  <a:pt x="1547758" y="98002"/>
                </a:lnTo>
                <a:lnTo>
                  <a:pt x="1503867" y="112100"/>
                </a:lnTo>
                <a:lnTo>
                  <a:pt x="1460381" y="127087"/>
                </a:lnTo>
                <a:lnTo>
                  <a:pt x="1417313" y="142953"/>
                </a:lnTo>
                <a:lnTo>
                  <a:pt x="1374672" y="159686"/>
                </a:lnTo>
                <a:lnTo>
                  <a:pt x="1332470" y="177276"/>
                </a:lnTo>
                <a:lnTo>
                  <a:pt x="1290717" y="195712"/>
                </a:lnTo>
                <a:lnTo>
                  <a:pt x="1249424" y="214984"/>
                </a:lnTo>
                <a:lnTo>
                  <a:pt x="1208601" y="235081"/>
                </a:lnTo>
                <a:lnTo>
                  <a:pt x="1168260" y="255991"/>
                </a:lnTo>
                <a:lnTo>
                  <a:pt x="1128411" y="277705"/>
                </a:lnTo>
                <a:lnTo>
                  <a:pt x="1089065" y="300211"/>
                </a:lnTo>
                <a:lnTo>
                  <a:pt x="1050232" y="323500"/>
                </a:lnTo>
                <a:lnTo>
                  <a:pt x="1011923" y="347559"/>
                </a:lnTo>
                <a:lnTo>
                  <a:pt x="974150" y="372379"/>
                </a:lnTo>
                <a:lnTo>
                  <a:pt x="936922" y="397948"/>
                </a:lnTo>
                <a:lnTo>
                  <a:pt x="900251" y="424256"/>
                </a:lnTo>
                <a:lnTo>
                  <a:pt x="864147" y="451293"/>
                </a:lnTo>
                <a:lnTo>
                  <a:pt x="828621" y="479047"/>
                </a:lnTo>
                <a:lnTo>
                  <a:pt x="793683" y="507507"/>
                </a:lnTo>
                <a:lnTo>
                  <a:pt x="759345" y="536664"/>
                </a:lnTo>
                <a:lnTo>
                  <a:pt x="725618" y="566505"/>
                </a:lnTo>
                <a:lnTo>
                  <a:pt x="692510" y="597022"/>
                </a:lnTo>
                <a:lnTo>
                  <a:pt x="660035" y="628202"/>
                </a:lnTo>
                <a:lnTo>
                  <a:pt x="628202" y="660035"/>
                </a:lnTo>
                <a:lnTo>
                  <a:pt x="597022" y="692510"/>
                </a:lnTo>
                <a:lnTo>
                  <a:pt x="566505" y="725618"/>
                </a:lnTo>
                <a:lnTo>
                  <a:pt x="536664" y="759345"/>
                </a:lnTo>
                <a:lnTo>
                  <a:pt x="507507" y="793683"/>
                </a:lnTo>
                <a:lnTo>
                  <a:pt x="479047" y="828621"/>
                </a:lnTo>
                <a:lnTo>
                  <a:pt x="451293" y="864147"/>
                </a:lnTo>
                <a:lnTo>
                  <a:pt x="424256" y="900251"/>
                </a:lnTo>
                <a:lnTo>
                  <a:pt x="397948" y="936922"/>
                </a:lnTo>
                <a:lnTo>
                  <a:pt x="372379" y="974150"/>
                </a:lnTo>
                <a:lnTo>
                  <a:pt x="347559" y="1011923"/>
                </a:lnTo>
                <a:lnTo>
                  <a:pt x="323500" y="1050232"/>
                </a:lnTo>
                <a:lnTo>
                  <a:pt x="300211" y="1089065"/>
                </a:lnTo>
                <a:lnTo>
                  <a:pt x="277705" y="1128411"/>
                </a:lnTo>
                <a:lnTo>
                  <a:pt x="255991" y="1168260"/>
                </a:lnTo>
                <a:lnTo>
                  <a:pt x="235081" y="1208601"/>
                </a:lnTo>
                <a:lnTo>
                  <a:pt x="214984" y="1249424"/>
                </a:lnTo>
                <a:lnTo>
                  <a:pt x="195712" y="1290717"/>
                </a:lnTo>
                <a:lnTo>
                  <a:pt x="177276" y="1332470"/>
                </a:lnTo>
                <a:lnTo>
                  <a:pt x="159686" y="1374672"/>
                </a:lnTo>
                <a:lnTo>
                  <a:pt x="142953" y="1417313"/>
                </a:lnTo>
                <a:lnTo>
                  <a:pt x="127087" y="1460381"/>
                </a:lnTo>
                <a:lnTo>
                  <a:pt x="112100" y="1503867"/>
                </a:lnTo>
                <a:lnTo>
                  <a:pt x="98002" y="1547758"/>
                </a:lnTo>
                <a:lnTo>
                  <a:pt x="84804" y="1592045"/>
                </a:lnTo>
                <a:lnTo>
                  <a:pt x="72516" y="1636717"/>
                </a:lnTo>
                <a:lnTo>
                  <a:pt x="61150" y="1681763"/>
                </a:lnTo>
                <a:lnTo>
                  <a:pt x="50716" y="1727172"/>
                </a:lnTo>
                <a:lnTo>
                  <a:pt x="41225" y="1772934"/>
                </a:lnTo>
                <a:lnTo>
                  <a:pt x="32687" y="1819038"/>
                </a:lnTo>
                <a:lnTo>
                  <a:pt x="25114" y="1865472"/>
                </a:lnTo>
                <a:lnTo>
                  <a:pt x="18515" y="1912227"/>
                </a:lnTo>
                <a:lnTo>
                  <a:pt x="12902" y="1959292"/>
                </a:lnTo>
                <a:lnTo>
                  <a:pt x="8286" y="2006656"/>
                </a:lnTo>
                <a:lnTo>
                  <a:pt x="4677" y="2054308"/>
                </a:lnTo>
                <a:lnTo>
                  <a:pt x="2085" y="2102237"/>
                </a:lnTo>
                <a:lnTo>
                  <a:pt x="523" y="2150433"/>
                </a:lnTo>
                <a:lnTo>
                  <a:pt x="0" y="2198885"/>
                </a:lnTo>
                <a:lnTo>
                  <a:pt x="523" y="2247338"/>
                </a:lnTo>
                <a:lnTo>
                  <a:pt x="2085" y="2295534"/>
                </a:lnTo>
                <a:lnTo>
                  <a:pt x="4677" y="2343463"/>
                </a:lnTo>
                <a:lnTo>
                  <a:pt x="8286" y="2391115"/>
                </a:lnTo>
                <a:lnTo>
                  <a:pt x="12902" y="2438479"/>
                </a:lnTo>
                <a:lnTo>
                  <a:pt x="18515" y="2485543"/>
                </a:lnTo>
                <a:lnTo>
                  <a:pt x="25114" y="2532299"/>
                </a:lnTo>
                <a:lnTo>
                  <a:pt x="32687" y="2578733"/>
                </a:lnTo>
                <a:lnTo>
                  <a:pt x="41225" y="2624837"/>
                </a:lnTo>
                <a:lnTo>
                  <a:pt x="50716" y="2670599"/>
                </a:lnTo>
                <a:lnTo>
                  <a:pt x="61150" y="2716008"/>
                </a:lnTo>
                <a:lnTo>
                  <a:pt x="72516" y="2761054"/>
                </a:lnTo>
                <a:lnTo>
                  <a:pt x="84804" y="2805726"/>
                </a:lnTo>
                <a:lnTo>
                  <a:pt x="98002" y="2850013"/>
                </a:lnTo>
                <a:lnTo>
                  <a:pt x="112100" y="2893904"/>
                </a:lnTo>
                <a:lnTo>
                  <a:pt x="127087" y="2937390"/>
                </a:lnTo>
                <a:lnTo>
                  <a:pt x="142953" y="2980458"/>
                </a:lnTo>
                <a:lnTo>
                  <a:pt x="159686" y="3023099"/>
                </a:lnTo>
                <a:lnTo>
                  <a:pt x="177276" y="3065301"/>
                </a:lnTo>
                <a:lnTo>
                  <a:pt x="195712" y="3107054"/>
                </a:lnTo>
                <a:lnTo>
                  <a:pt x="214984" y="3148347"/>
                </a:lnTo>
                <a:lnTo>
                  <a:pt x="235081" y="3189170"/>
                </a:lnTo>
                <a:lnTo>
                  <a:pt x="255991" y="3229511"/>
                </a:lnTo>
                <a:lnTo>
                  <a:pt x="277705" y="3269360"/>
                </a:lnTo>
                <a:lnTo>
                  <a:pt x="300211" y="3308706"/>
                </a:lnTo>
                <a:lnTo>
                  <a:pt x="323500" y="3347539"/>
                </a:lnTo>
                <a:lnTo>
                  <a:pt x="347559" y="3385847"/>
                </a:lnTo>
                <a:lnTo>
                  <a:pt x="372379" y="3423621"/>
                </a:lnTo>
                <a:lnTo>
                  <a:pt x="397948" y="3460849"/>
                </a:lnTo>
                <a:lnTo>
                  <a:pt x="424256" y="3497520"/>
                </a:lnTo>
                <a:lnTo>
                  <a:pt x="451293" y="3533624"/>
                </a:lnTo>
                <a:lnTo>
                  <a:pt x="479047" y="3569150"/>
                </a:lnTo>
                <a:lnTo>
                  <a:pt x="507507" y="3604087"/>
                </a:lnTo>
                <a:lnTo>
                  <a:pt x="536664" y="3638425"/>
                </a:lnTo>
                <a:lnTo>
                  <a:pt x="566505" y="3672153"/>
                </a:lnTo>
                <a:lnTo>
                  <a:pt x="597022" y="3705260"/>
                </a:lnTo>
                <a:lnTo>
                  <a:pt x="628202" y="3737736"/>
                </a:lnTo>
                <a:lnTo>
                  <a:pt x="660035" y="3769569"/>
                </a:lnTo>
                <a:lnTo>
                  <a:pt x="692510" y="3800749"/>
                </a:lnTo>
                <a:lnTo>
                  <a:pt x="725618" y="3831265"/>
                </a:lnTo>
                <a:lnTo>
                  <a:pt x="759345" y="3861107"/>
                </a:lnTo>
                <a:lnTo>
                  <a:pt x="793683" y="3890264"/>
                </a:lnTo>
                <a:lnTo>
                  <a:pt x="828621" y="3918724"/>
                </a:lnTo>
                <a:lnTo>
                  <a:pt x="864147" y="3946478"/>
                </a:lnTo>
                <a:lnTo>
                  <a:pt x="900251" y="3973515"/>
                </a:lnTo>
                <a:lnTo>
                  <a:pt x="936922" y="3999823"/>
                </a:lnTo>
                <a:lnTo>
                  <a:pt x="974150" y="4025392"/>
                </a:lnTo>
                <a:lnTo>
                  <a:pt x="1011923" y="4050212"/>
                </a:lnTo>
                <a:lnTo>
                  <a:pt x="1050232" y="4074271"/>
                </a:lnTo>
                <a:lnTo>
                  <a:pt x="1089065" y="4097559"/>
                </a:lnTo>
                <a:lnTo>
                  <a:pt x="1128411" y="4120066"/>
                </a:lnTo>
                <a:lnTo>
                  <a:pt x="1168260" y="4141780"/>
                </a:lnTo>
                <a:lnTo>
                  <a:pt x="1208601" y="4162690"/>
                </a:lnTo>
                <a:lnTo>
                  <a:pt x="1249424" y="4182787"/>
                </a:lnTo>
                <a:lnTo>
                  <a:pt x="1290717" y="4202059"/>
                </a:lnTo>
                <a:lnTo>
                  <a:pt x="1332470" y="4220495"/>
                </a:lnTo>
                <a:lnTo>
                  <a:pt x="1374672" y="4238085"/>
                </a:lnTo>
                <a:lnTo>
                  <a:pt x="1417313" y="4254818"/>
                </a:lnTo>
                <a:lnTo>
                  <a:pt x="1460381" y="4270684"/>
                </a:lnTo>
                <a:lnTo>
                  <a:pt x="1503867" y="4285671"/>
                </a:lnTo>
                <a:lnTo>
                  <a:pt x="1547758" y="4299769"/>
                </a:lnTo>
                <a:lnTo>
                  <a:pt x="1592045" y="4312967"/>
                </a:lnTo>
                <a:lnTo>
                  <a:pt x="1636717" y="4325254"/>
                </a:lnTo>
                <a:lnTo>
                  <a:pt x="1681763" y="4336621"/>
                </a:lnTo>
                <a:lnTo>
                  <a:pt x="1727172" y="4347055"/>
                </a:lnTo>
                <a:lnTo>
                  <a:pt x="1772934" y="4356546"/>
                </a:lnTo>
                <a:lnTo>
                  <a:pt x="1819038" y="4365084"/>
                </a:lnTo>
                <a:lnTo>
                  <a:pt x="1865472" y="4372657"/>
                </a:lnTo>
                <a:lnTo>
                  <a:pt x="1912227" y="4379256"/>
                </a:lnTo>
                <a:lnTo>
                  <a:pt x="1959292" y="4384869"/>
                </a:lnTo>
                <a:lnTo>
                  <a:pt x="2006656" y="4389485"/>
                </a:lnTo>
                <a:lnTo>
                  <a:pt x="2054308" y="4393094"/>
                </a:lnTo>
                <a:lnTo>
                  <a:pt x="2102237" y="4395685"/>
                </a:lnTo>
                <a:lnTo>
                  <a:pt x="2150433" y="4397248"/>
                </a:lnTo>
                <a:lnTo>
                  <a:pt x="2198885" y="4397771"/>
                </a:lnTo>
                <a:lnTo>
                  <a:pt x="2247338" y="4397248"/>
                </a:lnTo>
                <a:lnTo>
                  <a:pt x="2295534" y="4395685"/>
                </a:lnTo>
                <a:lnTo>
                  <a:pt x="2343463" y="4393094"/>
                </a:lnTo>
                <a:lnTo>
                  <a:pt x="2391115" y="4389485"/>
                </a:lnTo>
                <a:lnTo>
                  <a:pt x="2438479" y="4384869"/>
                </a:lnTo>
                <a:lnTo>
                  <a:pt x="2485543" y="4379256"/>
                </a:lnTo>
                <a:lnTo>
                  <a:pt x="2532299" y="4372657"/>
                </a:lnTo>
                <a:lnTo>
                  <a:pt x="2578733" y="4365084"/>
                </a:lnTo>
                <a:lnTo>
                  <a:pt x="2624837" y="4356546"/>
                </a:lnTo>
                <a:lnTo>
                  <a:pt x="2670599" y="4347055"/>
                </a:lnTo>
                <a:lnTo>
                  <a:pt x="2716008" y="4336621"/>
                </a:lnTo>
                <a:lnTo>
                  <a:pt x="2761054" y="4325254"/>
                </a:lnTo>
                <a:lnTo>
                  <a:pt x="2805726" y="4312967"/>
                </a:lnTo>
                <a:lnTo>
                  <a:pt x="2850013" y="4299769"/>
                </a:lnTo>
                <a:lnTo>
                  <a:pt x="2893904" y="4285671"/>
                </a:lnTo>
                <a:lnTo>
                  <a:pt x="2937390" y="4270684"/>
                </a:lnTo>
                <a:lnTo>
                  <a:pt x="2980458" y="4254818"/>
                </a:lnTo>
                <a:lnTo>
                  <a:pt x="3023099" y="4238085"/>
                </a:lnTo>
                <a:lnTo>
                  <a:pt x="3065301" y="4220495"/>
                </a:lnTo>
                <a:lnTo>
                  <a:pt x="3107054" y="4202059"/>
                </a:lnTo>
                <a:lnTo>
                  <a:pt x="3148347" y="4182787"/>
                </a:lnTo>
                <a:lnTo>
                  <a:pt x="3189170" y="4162690"/>
                </a:lnTo>
                <a:lnTo>
                  <a:pt x="3229511" y="4141780"/>
                </a:lnTo>
                <a:lnTo>
                  <a:pt x="3269360" y="4120066"/>
                </a:lnTo>
                <a:lnTo>
                  <a:pt x="3308706" y="4097559"/>
                </a:lnTo>
                <a:lnTo>
                  <a:pt x="3347539" y="4074271"/>
                </a:lnTo>
                <a:lnTo>
                  <a:pt x="3385847" y="4050212"/>
                </a:lnTo>
                <a:lnTo>
                  <a:pt x="3423621" y="4025392"/>
                </a:lnTo>
                <a:lnTo>
                  <a:pt x="3460849" y="3999823"/>
                </a:lnTo>
                <a:lnTo>
                  <a:pt x="3497520" y="3973515"/>
                </a:lnTo>
                <a:lnTo>
                  <a:pt x="3533624" y="3946478"/>
                </a:lnTo>
                <a:lnTo>
                  <a:pt x="3569150" y="3918724"/>
                </a:lnTo>
                <a:lnTo>
                  <a:pt x="3604087" y="3890264"/>
                </a:lnTo>
                <a:lnTo>
                  <a:pt x="3638425" y="3861107"/>
                </a:lnTo>
                <a:lnTo>
                  <a:pt x="3672153" y="3831265"/>
                </a:lnTo>
                <a:lnTo>
                  <a:pt x="3705260" y="3800749"/>
                </a:lnTo>
                <a:lnTo>
                  <a:pt x="3737736" y="3769569"/>
                </a:lnTo>
                <a:lnTo>
                  <a:pt x="3769569" y="3737736"/>
                </a:lnTo>
                <a:lnTo>
                  <a:pt x="3800749" y="3705260"/>
                </a:lnTo>
                <a:lnTo>
                  <a:pt x="3831265" y="3672153"/>
                </a:lnTo>
                <a:lnTo>
                  <a:pt x="3861107" y="3638425"/>
                </a:lnTo>
                <a:lnTo>
                  <a:pt x="3890264" y="3604087"/>
                </a:lnTo>
                <a:lnTo>
                  <a:pt x="3918724" y="3569150"/>
                </a:lnTo>
                <a:lnTo>
                  <a:pt x="3946478" y="3533624"/>
                </a:lnTo>
                <a:lnTo>
                  <a:pt x="3973515" y="3497520"/>
                </a:lnTo>
                <a:lnTo>
                  <a:pt x="3999823" y="3460849"/>
                </a:lnTo>
                <a:lnTo>
                  <a:pt x="4025392" y="3423621"/>
                </a:lnTo>
                <a:lnTo>
                  <a:pt x="4050212" y="3385847"/>
                </a:lnTo>
                <a:lnTo>
                  <a:pt x="4074271" y="3347539"/>
                </a:lnTo>
                <a:lnTo>
                  <a:pt x="4097559" y="3308706"/>
                </a:lnTo>
                <a:lnTo>
                  <a:pt x="4120066" y="3269360"/>
                </a:lnTo>
                <a:lnTo>
                  <a:pt x="4141780" y="3229511"/>
                </a:lnTo>
                <a:lnTo>
                  <a:pt x="4162690" y="3189170"/>
                </a:lnTo>
                <a:lnTo>
                  <a:pt x="4182787" y="3148347"/>
                </a:lnTo>
                <a:lnTo>
                  <a:pt x="4202059" y="3107054"/>
                </a:lnTo>
                <a:lnTo>
                  <a:pt x="4220495" y="3065301"/>
                </a:lnTo>
                <a:lnTo>
                  <a:pt x="4238085" y="3023099"/>
                </a:lnTo>
                <a:lnTo>
                  <a:pt x="4254818" y="2980458"/>
                </a:lnTo>
                <a:lnTo>
                  <a:pt x="4270684" y="2937390"/>
                </a:lnTo>
                <a:lnTo>
                  <a:pt x="4285671" y="2893904"/>
                </a:lnTo>
                <a:lnTo>
                  <a:pt x="4299769" y="2850013"/>
                </a:lnTo>
                <a:lnTo>
                  <a:pt x="4312967" y="2805726"/>
                </a:lnTo>
                <a:lnTo>
                  <a:pt x="4325254" y="2761054"/>
                </a:lnTo>
                <a:lnTo>
                  <a:pt x="4336621" y="2716008"/>
                </a:lnTo>
                <a:lnTo>
                  <a:pt x="4347055" y="2670599"/>
                </a:lnTo>
                <a:lnTo>
                  <a:pt x="4356546" y="2624837"/>
                </a:lnTo>
                <a:lnTo>
                  <a:pt x="4365084" y="2578733"/>
                </a:lnTo>
                <a:lnTo>
                  <a:pt x="4372657" y="2532299"/>
                </a:lnTo>
                <a:lnTo>
                  <a:pt x="4379256" y="2485543"/>
                </a:lnTo>
                <a:lnTo>
                  <a:pt x="4384869" y="2438479"/>
                </a:lnTo>
                <a:lnTo>
                  <a:pt x="4389485" y="2391115"/>
                </a:lnTo>
                <a:lnTo>
                  <a:pt x="4393094" y="2343463"/>
                </a:lnTo>
                <a:lnTo>
                  <a:pt x="4395685" y="2295534"/>
                </a:lnTo>
                <a:lnTo>
                  <a:pt x="4397248" y="2247338"/>
                </a:lnTo>
                <a:lnTo>
                  <a:pt x="4397771" y="2198885"/>
                </a:lnTo>
                <a:lnTo>
                  <a:pt x="4397248" y="2150433"/>
                </a:lnTo>
                <a:lnTo>
                  <a:pt x="4395685" y="2102237"/>
                </a:lnTo>
                <a:lnTo>
                  <a:pt x="4393094" y="2054308"/>
                </a:lnTo>
                <a:lnTo>
                  <a:pt x="4389485" y="2006656"/>
                </a:lnTo>
                <a:lnTo>
                  <a:pt x="4384869" y="1959292"/>
                </a:lnTo>
                <a:lnTo>
                  <a:pt x="4379256" y="1912227"/>
                </a:lnTo>
                <a:lnTo>
                  <a:pt x="4372657" y="1865472"/>
                </a:lnTo>
                <a:lnTo>
                  <a:pt x="4365084" y="1819038"/>
                </a:lnTo>
                <a:lnTo>
                  <a:pt x="4356546" y="1772934"/>
                </a:lnTo>
                <a:lnTo>
                  <a:pt x="4347055" y="1727172"/>
                </a:lnTo>
                <a:lnTo>
                  <a:pt x="4336621" y="1681763"/>
                </a:lnTo>
                <a:lnTo>
                  <a:pt x="4325254" y="1636717"/>
                </a:lnTo>
                <a:lnTo>
                  <a:pt x="4312967" y="1592045"/>
                </a:lnTo>
                <a:lnTo>
                  <a:pt x="4299769" y="1547758"/>
                </a:lnTo>
                <a:lnTo>
                  <a:pt x="4285671" y="1503867"/>
                </a:lnTo>
                <a:lnTo>
                  <a:pt x="4270684" y="1460381"/>
                </a:lnTo>
                <a:lnTo>
                  <a:pt x="4254818" y="1417313"/>
                </a:lnTo>
                <a:lnTo>
                  <a:pt x="4238085" y="1374672"/>
                </a:lnTo>
                <a:lnTo>
                  <a:pt x="4220495" y="1332470"/>
                </a:lnTo>
                <a:lnTo>
                  <a:pt x="4202059" y="1290717"/>
                </a:lnTo>
                <a:lnTo>
                  <a:pt x="4182787" y="1249424"/>
                </a:lnTo>
                <a:lnTo>
                  <a:pt x="4162690" y="1208601"/>
                </a:lnTo>
                <a:lnTo>
                  <a:pt x="4141780" y="1168260"/>
                </a:lnTo>
                <a:lnTo>
                  <a:pt x="4120066" y="1128411"/>
                </a:lnTo>
                <a:lnTo>
                  <a:pt x="4097559" y="1089065"/>
                </a:lnTo>
                <a:lnTo>
                  <a:pt x="4074271" y="1050232"/>
                </a:lnTo>
                <a:lnTo>
                  <a:pt x="4050212" y="1011923"/>
                </a:lnTo>
                <a:lnTo>
                  <a:pt x="4025392" y="974150"/>
                </a:lnTo>
                <a:lnTo>
                  <a:pt x="3999823" y="936922"/>
                </a:lnTo>
                <a:lnTo>
                  <a:pt x="3973515" y="900251"/>
                </a:lnTo>
                <a:lnTo>
                  <a:pt x="3946478" y="864147"/>
                </a:lnTo>
                <a:lnTo>
                  <a:pt x="3918724" y="828621"/>
                </a:lnTo>
                <a:lnTo>
                  <a:pt x="3890264" y="793683"/>
                </a:lnTo>
                <a:lnTo>
                  <a:pt x="3861107" y="759345"/>
                </a:lnTo>
                <a:lnTo>
                  <a:pt x="3831265" y="725618"/>
                </a:lnTo>
                <a:lnTo>
                  <a:pt x="3800749" y="692510"/>
                </a:lnTo>
                <a:lnTo>
                  <a:pt x="3769569" y="660035"/>
                </a:lnTo>
                <a:lnTo>
                  <a:pt x="3737736" y="628202"/>
                </a:lnTo>
                <a:lnTo>
                  <a:pt x="3705260" y="597022"/>
                </a:lnTo>
                <a:lnTo>
                  <a:pt x="3672153" y="566505"/>
                </a:lnTo>
                <a:lnTo>
                  <a:pt x="3638425" y="536664"/>
                </a:lnTo>
                <a:lnTo>
                  <a:pt x="3604087" y="507507"/>
                </a:lnTo>
                <a:lnTo>
                  <a:pt x="3569150" y="479047"/>
                </a:lnTo>
                <a:lnTo>
                  <a:pt x="3533624" y="451293"/>
                </a:lnTo>
                <a:lnTo>
                  <a:pt x="3497520" y="424256"/>
                </a:lnTo>
                <a:lnTo>
                  <a:pt x="3460849" y="397948"/>
                </a:lnTo>
                <a:lnTo>
                  <a:pt x="3423621" y="372379"/>
                </a:lnTo>
                <a:lnTo>
                  <a:pt x="3385847" y="347559"/>
                </a:lnTo>
                <a:lnTo>
                  <a:pt x="3347539" y="323500"/>
                </a:lnTo>
                <a:lnTo>
                  <a:pt x="3308706" y="300211"/>
                </a:lnTo>
                <a:lnTo>
                  <a:pt x="3269360" y="277705"/>
                </a:lnTo>
                <a:lnTo>
                  <a:pt x="3229511" y="255991"/>
                </a:lnTo>
                <a:lnTo>
                  <a:pt x="3189170" y="235081"/>
                </a:lnTo>
                <a:lnTo>
                  <a:pt x="3148347" y="214984"/>
                </a:lnTo>
                <a:lnTo>
                  <a:pt x="3107054" y="195712"/>
                </a:lnTo>
                <a:lnTo>
                  <a:pt x="3065301" y="177276"/>
                </a:lnTo>
                <a:lnTo>
                  <a:pt x="3023099" y="159686"/>
                </a:lnTo>
                <a:lnTo>
                  <a:pt x="2980458" y="142953"/>
                </a:lnTo>
                <a:lnTo>
                  <a:pt x="2937390" y="127087"/>
                </a:lnTo>
                <a:lnTo>
                  <a:pt x="2893904" y="112100"/>
                </a:lnTo>
                <a:lnTo>
                  <a:pt x="2850013" y="98002"/>
                </a:lnTo>
                <a:lnTo>
                  <a:pt x="2805726" y="84804"/>
                </a:lnTo>
                <a:lnTo>
                  <a:pt x="2761054" y="72516"/>
                </a:lnTo>
                <a:lnTo>
                  <a:pt x="2716008" y="61150"/>
                </a:lnTo>
                <a:lnTo>
                  <a:pt x="2670599" y="50716"/>
                </a:lnTo>
                <a:lnTo>
                  <a:pt x="2624837" y="41225"/>
                </a:lnTo>
                <a:lnTo>
                  <a:pt x="2578733" y="32687"/>
                </a:lnTo>
                <a:lnTo>
                  <a:pt x="2532299" y="25114"/>
                </a:lnTo>
                <a:lnTo>
                  <a:pt x="2485543" y="18515"/>
                </a:lnTo>
                <a:lnTo>
                  <a:pt x="2438479" y="12902"/>
                </a:lnTo>
                <a:lnTo>
                  <a:pt x="2391115" y="8286"/>
                </a:lnTo>
                <a:lnTo>
                  <a:pt x="2343463" y="4677"/>
                </a:lnTo>
                <a:lnTo>
                  <a:pt x="2295534" y="2085"/>
                </a:lnTo>
                <a:lnTo>
                  <a:pt x="2247338" y="523"/>
                </a:lnTo>
                <a:lnTo>
                  <a:pt x="2198885" y="0"/>
                </a:lnTo>
                <a:close/>
              </a:path>
            </a:pathLst>
          </a:custGeom>
          <a:solidFill>
            <a:srgbClr val="1E1737"/>
          </a:solidFill>
        </p:spPr>
        <p:txBody>
          <a:bodyPr wrap="square" lIns="0" tIns="0" rIns="0" bIns="0" rtlCol="0"/>
          <a:lstStyle/>
          <a:p>
            <a:endParaRPr/>
          </a:p>
        </p:txBody>
      </p:sp>
      <p:sp>
        <p:nvSpPr>
          <p:cNvPr id="17" name="object 17"/>
          <p:cNvSpPr txBox="1"/>
          <p:nvPr/>
        </p:nvSpPr>
        <p:spPr>
          <a:xfrm>
            <a:off x="7842439" y="6046272"/>
            <a:ext cx="2613660" cy="1847850"/>
          </a:xfrm>
          <a:prstGeom prst="rect">
            <a:avLst/>
          </a:prstGeom>
        </p:spPr>
        <p:txBody>
          <a:bodyPr vert="horz" wrap="square" lIns="0" tIns="12700" rIns="0" bIns="0" rtlCol="0">
            <a:spAutoFit/>
          </a:bodyPr>
          <a:lstStyle/>
          <a:p>
            <a:pPr marL="12700" marR="5080" algn="ctr">
              <a:lnSpc>
                <a:spcPct val="104900"/>
              </a:lnSpc>
              <a:spcBef>
                <a:spcPts val="100"/>
              </a:spcBef>
            </a:pPr>
            <a:r>
              <a:rPr sz="3800" spc="-90" dirty="0">
                <a:solidFill>
                  <a:srgbClr val="F9A782"/>
                </a:solidFill>
                <a:latin typeface="Arial"/>
                <a:cs typeface="Arial"/>
              </a:rPr>
              <a:t>occupational </a:t>
            </a:r>
            <a:r>
              <a:rPr sz="3800" spc="-85" dirty="0">
                <a:solidFill>
                  <a:srgbClr val="F9A782"/>
                </a:solidFill>
                <a:latin typeface="Arial"/>
                <a:cs typeface="Arial"/>
              </a:rPr>
              <a:t>health</a:t>
            </a:r>
            <a:r>
              <a:rPr sz="3800" spc="-150" dirty="0">
                <a:solidFill>
                  <a:srgbClr val="F9A782"/>
                </a:solidFill>
                <a:latin typeface="Arial"/>
                <a:cs typeface="Arial"/>
              </a:rPr>
              <a:t> </a:t>
            </a:r>
            <a:r>
              <a:rPr sz="3800" spc="-25" dirty="0">
                <a:solidFill>
                  <a:srgbClr val="F9A782"/>
                </a:solidFill>
                <a:latin typeface="Arial"/>
                <a:cs typeface="Arial"/>
              </a:rPr>
              <a:t>and </a:t>
            </a:r>
            <a:r>
              <a:rPr sz="3800" spc="-10" dirty="0">
                <a:solidFill>
                  <a:srgbClr val="F9A782"/>
                </a:solidFill>
                <a:latin typeface="Arial"/>
                <a:cs typeface="Arial"/>
              </a:rPr>
              <a:t>safety</a:t>
            </a:r>
            <a:endParaRPr sz="3800">
              <a:latin typeface="Arial"/>
              <a:cs typeface="Arial"/>
            </a:endParaRPr>
          </a:p>
        </p:txBody>
      </p:sp>
      <p:sp>
        <p:nvSpPr>
          <p:cNvPr id="18" name="object 18"/>
          <p:cNvSpPr/>
          <p:nvPr/>
        </p:nvSpPr>
        <p:spPr>
          <a:xfrm>
            <a:off x="8971770" y="5747510"/>
            <a:ext cx="361315" cy="0"/>
          </a:xfrm>
          <a:custGeom>
            <a:avLst/>
            <a:gdLst/>
            <a:ahLst/>
            <a:cxnLst/>
            <a:rect l="l" t="t" r="r" b="b"/>
            <a:pathLst>
              <a:path w="361315">
                <a:moveTo>
                  <a:pt x="0" y="0"/>
                </a:moveTo>
                <a:lnTo>
                  <a:pt x="361046" y="0"/>
                </a:lnTo>
              </a:path>
            </a:pathLst>
          </a:custGeom>
          <a:ln w="68154">
            <a:solidFill>
              <a:srgbClr val="F9A782"/>
            </a:solidFill>
          </a:ln>
        </p:spPr>
        <p:txBody>
          <a:bodyPr wrap="square" lIns="0" tIns="0" rIns="0" bIns="0" rtlCol="0"/>
          <a:lstStyle/>
          <a:p>
            <a:endParaRPr/>
          </a:p>
        </p:txBody>
      </p:sp>
      <p:sp>
        <p:nvSpPr>
          <p:cNvPr id="19" name="object 19"/>
          <p:cNvSpPr txBox="1"/>
          <p:nvPr/>
        </p:nvSpPr>
        <p:spPr>
          <a:xfrm>
            <a:off x="8959070" y="5016827"/>
            <a:ext cx="386715" cy="804545"/>
          </a:xfrm>
          <a:prstGeom prst="rect">
            <a:avLst/>
          </a:prstGeom>
        </p:spPr>
        <p:txBody>
          <a:bodyPr vert="horz" wrap="square" lIns="0" tIns="13970" rIns="0" bIns="0" rtlCol="0">
            <a:spAutoFit/>
          </a:bodyPr>
          <a:lstStyle/>
          <a:p>
            <a:pPr marL="12700">
              <a:lnSpc>
                <a:spcPct val="100000"/>
              </a:lnSpc>
              <a:spcBef>
                <a:spcPts val="110"/>
              </a:spcBef>
            </a:pPr>
            <a:r>
              <a:rPr sz="5100" b="1" spc="5" dirty="0">
                <a:solidFill>
                  <a:srgbClr val="F9A782"/>
                </a:solidFill>
                <a:latin typeface="Arial"/>
                <a:cs typeface="Arial"/>
              </a:rPr>
              <a:t>2</a:t>
            </a:r>
            <a:endParaRPr sz="5100">
              <a:latin typeface="Arial"/>
              <a:cs typeface="Arial"/>
            </a:endParaRPr>
          </a:p>
        </p:txBody>
      </p:sp>
      <p:grpSp>
        <p:nvGrpSpPr>
          <p:cNvPr id="20" name="object 20"/>
          <p:cNvGrpSpPr/>
          <p:nvPr/>
        </p:nvGrpSpPr>
        <p:grpSpPr>
          <a:xfrm>
            <a:off x="11824551" y="4357933"/>
            <a:ext cx="4398010" cy="4398010"/>
            <a:chOff x="11824551" y="4357933"/>
            <a:chExt cx="4398010" cy="4398010"/>
          </a:xfrm>
        </p:grpSpPr>
        <p:sp>
          <p:nvSpPr>
            <p:cNvPr id="21" name="object 21"/>
            <p:cNvSpPr/>
            <p:nvPr/>
          </p:nvSpPr>
          <p:spPr>
            <a:xfrm>
              <a:off x="11824551" y="4357933"/>
              <a:ext cx="4398010" cy="4398010"/>
            </a:xfrm>
            <a:custGeom>
              <a:avLst/>
              <a:gdLst/>
              <a:ahLst/>
              <a:cxnLst/>
              <a:rect l="l" t="t" r="r" b="b"/>
              <a:pathLst>
                <a:path w="4398009" h="4398009">
                  <a:moveTo>
                    <a:pt x="2198885" y="0"/>
                  </a:moveTo>
                  <a:lnTo>
                    <a:pt x="2150433" y="523"/>
                  </a:lnTo>
                  <a:lnTo>
                    <a:pt x="2102237" y="2085"/>
                  </a:lnTo>
                  <a:lnTo>
                    <a:pt x="2054308" y="4677"/>
                  </a:lnTo>
                  <a:lnTo>
                    <a:pt x="2006656" y="8286"/>
                  </a:lnTo>
                  <a:lnTo>
                    <a:pt x="1959292" y="12902"/>
                  </a:lnTo>
                  <a:lnTo>
                    <a:pt x="1912227" y="18515"/>
                  </a:lnTo>
                  <a:lnTo>
                    <a:pt x="1865472" y="25114"/>
                  </a:lnTo>
                  <a:lnTo>
                    <a:pt x="1819038" y="32687"/>
                  </a:lnTo>
                  <a:lnTo>
                    <a:pt x="1772934" y="41225"/>
                  </a:lnTo>
                  <a:lnTo>
                    <a:pt x="1727172" y="50716"/>
                  </a:lnTo>
                  <a:lnTo>
                    <a:pt x="1681763" y="61150"/>
                  </a:lnTo>
                  <a:lnTo>
                    <a:pt x="1636717" y="72516"/>
                  </a:lnTo>
                  <a:lnTo>
                    <a:pt x="1592045" y="84804"/>
                  </a:lnTo>
                  <a:lnTo>
                    <a:pt x="1547758" y="98002"/>
                  </a:lnTo>
                  <a:lnTo>
                    <a:pt x="1503867" y="112100"/>
                  </a:lnTo>
                  <a:lnTo>
                    <a:pt x="1460381" y="127087"/>
                  </a:lnTo>
                  <a:lnTo>
                    <a:pt x="1417313" y="142953"/>
                  </a:lnTo>
                  <a:lnTo>
                    <a:pt x="1374672" y="159686"/>
                  </a:lnTo>
                  <a:lnTo>
                    <a:pt x="1332470" y="177276"/>
                  </a:lnTo>
                  <a:lnTo>
                    <a:pt x="1290717" y="195712"/>
                  </a:lnTo>
                  <a:lnTo>
                    <a:pt x="1249424" y="214984"/>
                  </a:lnTo>
                  <a:lnTo>
                    <a:pt x="1208601" y="235081"/>
                  </a:lnTo>
                  <a:lnTo>
                    <a:pt x="1168260" y="255991"/>
                  </a:lnTo>
                  <a:lnTo>
                    <a:pt x="1128411" y="277705"/>
                  </a:lnTo>
                  <a:lnTo>
                    <a:pt x="1089065" y="300211"/>
                  </a:lnTo>
                  <a:lnTo>
                    <a:pt x="1050232" y="323500"/>
                  </a:lnTo>
                  <a:lnTo>
                    <a:pt x="1011923" y="347559"/>
                  </a:lnTo>
                  <a:lnTo>
                    <a:pt x="974150" y="372379"/>
                  </a:lnTo>
                  <a:lnTo>
                    <a:pt x="936922" y="397948"/>
                  </a:lnTo>
                  <a:lnTo>
                    <a:pt x="900251" y="424256"/>
                  </a:lnTo>
                  <a:lnTo>
                    <a:pt x="864147" y="451293"/>
                  </a:lnTo>
                  <a:lnTo>
                    <a:pt x="828621" y="479047"/>
                  </a:lnTo>
                  <a:lnTo>
                    <a:pt x="793683" y="507507"/>
                  </a:lnTo>
                  <a:lnTo>
                    <a:pt x="759345" y="536664"/>
                  </a:lnTo>
                  <a:lnTo>
                    <a:pt x="725618" y="566505"/>
                  </a:lnTo>
                  <a:lnTo>
                    <a:pt x="692510" y="597022"/>
                  </a:lnTo>
                  <a:lnTo>
                    <a:pt x="660035" y="628202"/>
                  </a:lnTo>
                  <a:lnTo>
                    <a:pt x="628202" y="660035"/>
                  </a:lnTo>
                  <a:lnTo>
                    <a:pt x="597022" y="692510"/>
                  </a:lnTo>
                  <a:lnTo>
                    <a:pt x="566505" y="725618"/>
                  </a:lnTo>
                  <a:lnTo>
                    <a:pt x="536664" y="759345"/>
                  </a:lnTo>
                  <a:lnTo>
                    <a:pt x="507507" y="793683"/>
                  </a:lnTo>
                  <a:lnTo>
                    <a:pt x="479047" y="828621"/>
                  </a:lnTo>
                  <a:lnTo>
                    <a:pt x="451293" y="864147"/>
                  </a:lnTo>
                  <a:lnTo>
                    <a:pt x="424256" y="900251"/>
                  </a:lnTo>
                  <a:lnTo>
                    <a:pt x="397948" y="936922"/>
                  </a:lnTo>
                  <a:lnTo>
                    <a:pt x="372379" y="974150"/>
                  </a:lnTo>
                  <a:lnTo>
                    <a:pt x="347559" y="1011923"/>
                  </a:lnTo>
                  <a:lnTo>
                    <a:pt x="323500" y="1050232"/>
                  </a:lnTo>
                  <a:lnTo>
                    <a:pt x="300211" y="1089065"/>
                  </a:lnTo>
                  <a:lnTo>
                    <a:pt x="277705" y="1128411"/>
                  </a:lnTo>
                  <a:lnTo>
                    <a:pt x="255991" y="1168260"/>
                  </a:lnTo>
                  <a:lnTo>
                    <a:pt x="235081" y="1208601"/>
                  </a:lnTo>
                  <a:lnTo>
                    <a:pt x="214984" y="1249424"/>
                  </a:lnTo>
                  <a:lnTo>
                    <a:pt x="195712" y="1290717"/>
                  </a:lnTo>
                  <a:lnTo>
                    <a:pt x="177276" y="1332470"/>
                  </a:lnTo>
                  <a:lnTo>
                    <a:pt x="159686" y="1374672"/>
                  </a:lnTo>
                  <a:lnTo>
                    <a:pt x="142953" y="1417313"/>
                  </a:lnTo>
                  <a:lnTo>
                    <a:pt x="127087" y="1460381"/>
                  </a:lnTo>
                  <a:lnTo>
                    <a:pt x="112100" y="1503867"/>
                  </a:lnTo>
                  <a:lnTo>
                    <a:pt x="98002" y="1547758"/>
                  </a:lnTo>
                  <a:lnTo>
                    <a:pt x="84804" y="1592045"/>
                  </a:lnTo>
                  <a:lnTo>
                    <a:pt x="72516" y="1636717"/>
                  </a:lnTo>
                  <a:lnTo>
                    <a:pt x="61150" y="1681763"/>
                  </a:lnTo>
                  <a:lnTo>
                    <a:pt x="50716" y="1727172"/>
                  </a:lnTo>
                  <a:lnTo>
                    <a:pt x="41225" y="1772934"/>
                  </a:lnTo>
                  <a:lnTo>
                    <a:pt x="32687" y="1819038"/>
                  </a:lnTo>
                  <a:lnTo>
                    <a:pt x="25114" y="1865472"/>
                  </a:lnTo>
                  <a:lnTo>
                    <a:pt x="18515" y="1912227"/>
                  </a:lnTo>
                  <a:lnTo>
                    <a:pt x="12902" y="1959292"/>
                  </a:lnTo>
                  <a:lnTo>
                    <a:pt x="8286" y="2006656"/>
                  </a:lnTo>
                  <a:lnTo>
                    <a:pt x="4677" y="2054308"/>
                  </a:lnTo>
                  <a:lnTo>
                    <a:pt x="2085" y="2102237"/>
                  </a:lnTo>
                  <a:lnTo>
                    <a:pt x="523" y="2150433"/>
                  </a:lnTo>
                  <a:lnTo>
                    <a:pt x="0" y="2198885"/>
                  </a:lnTo>
                  <a:lnTo>
                    <a:pt x="523" y="2247338"/>
                  </a:lnTo>
                  <a:lnTo>
                    <a:pt x="2085" y="2295534"/>
                  </a:lnTo>
                  <a:lnTo>
                    <a:pt x="4677" y="2343463"/>
                  </a:lnTo>
                  <a:lnTo>
                    <a:pt x="8286" y="2391115"/>
                  </a:lnTo>
                  <a:lnTo>
                    <a:pt x="12902" y="2438479"/>
                  </a:lnTo>
                  <a:lnTo>
                    <a:pt x="18515" y="2485543"/>
                  </a:lnTo>
                  <a:lnTo>
                    <a:pt x="25114" y="2532299"/>
                  </a:lnTo>
                  <a:lnTo>
                    <a:pt x="32687" y="2578733"/>
                  </a:lnTo>
                  <a:lnTo>
                    <a:pt x="41225" y="2624837"/>
                  </a:lnTo>
                  <a:lnTo>
                    <a:pt x="50716" y="2670599"/>
                  </a:lnTo>
                  <a:lnTo>
                    <a:pt x="61150" y="2716008"/>
                  </a:lnTo>
                  <a:lnTo>
                    <a:pt x="72516" y="2761054"/>
                  </a:lnTo>
                  <a:lnTo>
                    <a:pt x="84804" y="2805726"/>
                  </a:lnTo>
                  <a:lnTo>
                    <a:pt x="98002" y="2850013"/>
                  </a:lnTo>
                  <a:lnTo>
                    <a:pt x="112100" y="2893904"/>
                  </a:lnTo>
                  <a:lnTo>
                    <a:pt x="127087" y="2937390"/>
                  </a:lnTo>
                  <a:lnTo>
                    <a:pt x="142953" y="2980458"/>
                  </a:lnTo>
                  <a:lnTo>
                    <a:pt x="159686" y="3023099"/>
                  </a:lnTo>
                  <a:lnTo>
                    <a:pt x="177276" y="3065301"/>
                  </a:lnTo>
                  <a:lnTo>
                    <a:pt x="195712" y="3107054"/>
                  </a:lnTo>
                  <a:lnTo>
                    <a:pt x="214984" y="3148347"/>
                  </a:lnTo>
                  <a:lnTo>
                    <a:pt x="235081" y="3189170"/>
                  </a:lnTo>
                  <a:lnTo>
                    <a:pt x="255991" y="3229511"/>
                  </a:lnTo>
                  <a:lnTo>
                    <a:pt x="277705" y="3269360"/>
                  </a:lnTo>
                  <a:lnTo>
                    <a:pt x="300211" y="3308706"/>
                  </a:lnTo>
                  <a:lnTo>
                    <a:pt x="323500" y="3347539"/>
                  </a:lnTo>
                  <a:lnTo>
                    <a:pt x="347559" y="3385847"/>
                  </a:lnTo>
                  <a:lnTo>
                    <a:pt x="372379" y="3423621"/>
                  </a:lnTo>
                  <a:lnTo>
                    <a:pt x="397948" y="3460849"/>
                  </a:lnTo>
                  <a:lnTo>
                    <a:pt x="424256" y="3497520"/>
                  </a:lnTo>
                  <a:lnTo>
                    <a:pt x="451293" y="3533624"/>
                  </a:lnTo>
                  <a:lnTo>
                    <a:pt x="479047" y="3569150"/>
                  </a:lnTo>
                  <a:lnTo>
                    <a:pt x="507507" y="3604087"/>
                  </a:lnTo>
                  <a:lnTo>
                    <a:pt x="536664" y="3638425"/>
                  </a:lnTo>
                  <a:lnTo>
                    <a:pt x="566505" y="3672153"/>
                  </a:lnTo>
                  <a:lnTo>
                    <a:pt x="597022" y="3705260"/>
                  </a:lnTo>
                  <a:lnTo>
                    <a:pt x="628202" y="3737736"/>
                  </a:lnTo>
                  <a:lnTo>
                    <a:pt x="660035" y="3769569"/>
                  </a:lnTo>
                  <a:lnTo>
                    <a:pt x="692510" y="3800749"/>
                  </a:lnTo>
                  <a:lnTo>
                    <a:pt x="725618" y="3831265"/>
                  </a:lnTo>
                  <a:lnTo>
                    <a:pt x="759345" y="3861107"/>
                  </a:lnTo>
                  <a:lnTo>
                    <a:pt x="793683" y="3890264"/>
                  </a:lnTo>
                  <a:lnTo>
                    <a:pt x="828621" y="3918724"/>
                  </a:lnTo>
                  <a:lnTo>
                    <a:pt x="864147" y="3946478"/>
                  </a:lnTo>
                  <a:lnTo>
                    <a:pt x="900251" y="3973515"/>
                  </a:lnTo>
                  <a:lnTo>
                    <a:pt x="936922" y="3999823"/>
                  </a:lnTo>
                  <a:lnTo>
                    <a:pt x="974150" y="4025392"/>
                  </a:lnTo>
                  <a:lnTo>
                    <a:pt x="1011923" y="4050212"/>
                  </a:lnTo>
                  <a:lnTo>
                    <a:pt x="1050232" y="4074271"/>
                  </a:lnTo>
                  <a:lnTo>
                    <a:pt x="1089065" y="4097559"/>
                  </a:lnTo>
                  <a:lnTo>
                    <a:pt x="1128411" y="4120066"/>
                  </a:lnTo>
                  <a:lnTo>
                    <a:pt x="1168260" y="4141780"/>
                  </a:lnTo>
                  <a:lnTo>
                    <a:pt x="1208601" y="4162690"/>
                  </a:lnTo>
                  <a:lnTo>
                    <a:pt x="1249424" y="4182787"/>
                  </a:lnTo>
                  <a:lnTo>
                    <a:pt x="1290717" y="4202059"/>
                  </a:lnTo>
                  <a:lnTo>
                    <a:pt x="1332470" y="4220495"/>
                  </a:lnTo>
                  <a:lnTo>
                    <a:pt x="1374672" y="4238085"/>
                  </a:lnTo>
                  <a:lnTo>
                    <a:pt x="1417313" y="4254818"/>
                  </a:lnTo>
                  <a:lnTo>
                    <a:pt x="1460381" y="4270684"/>
                  </a:lnTo>
                  <a:lnTo>
                    <a:pt x="1503867" y="4285671"/>
                  </a:lnTo>
                  <a:lnTo>
                    <a:pt x="1547758" y="4299769"/>
                  </a:lnTo>
                  <a:lnTo>
                    <a:pt x="1592045" y="4312967"/>
                  </a:lnTo>
                  <a:lnTo>
                    <a:pt x="1636717" y="4325254"/>
                  </a:lnTo>
                  <a:lnTo>
                    <a:pt x="1681763" y="4336621"/>
                  </a:lnTo>
                  <a:lnTo>
                    <a:pt x="1727172" y="4347055"/>
                  </a:lnTo>
                  <a:lnTo>
                    <a:pt x="1772934" y="4356546"/>
                  </a:lnTo>
                  <a:lnTo>
                    <a:pt x="1819038" y="4365084"/>
                  </a:lnTo>
                  <a:lnTo>
                    <a:pt x="1865472" y="4372657"/>
                  </a:lnTo>
                  <a:lnTo>
                    <a:pt x="1912227" y="4379256"/>
                  </a:lnTo>
                  <a:lnTo>
                    <a:pt x="1959292" y="4384869"/>
                  </a:lnTo>
                  <a:lnTo>
                    <a:pt x="2006656" y="4389485"/>
                  </a:lnTo>
                  <a:lnTo>
                    <a:pt x="2054308" y="4393094"/>
                  </a:lnTo>
                  <a:lnTo>
                    <a:pt x="2102237" y="4395685"/>
                  </a:lnTo>
                  <a:lnTo>
                    <a:pt x="2150433" y="4397248"/>
                  </a:lnTo>
                  <a:lnTo>
                    <a:pt x="2198885" y="4397771"/>
                  </a:lnTo>
                  <a:lnTo>
                    <a:pt x="2247338" y="4397248"/>
                  </a:lnTo>
                  <a:lnTo>
                    <a:pt x="2295534" y="4395685"/>
                  </a:lnTo>
                  <a:lnTo>
                    <a:pt x="2343463" y="4393094"/>
                  </a:lnTo>
                  <a:lnTo>
                    <a:pt x="2391115" y="4389485"/>
                  </a:lnTo>
                  <a:lnTo>
                    <a:pt x="2438479" y="4384869"/>
                  </a:lnTo>
                  <a:lnTo>
                    <a:pt x="2485543" y="4379256"/>
                  </a:lnTo>
                  <a:lnTo>
                    <a:pt x="2532299" y="4372657"/>
                  </a:lnTo>
                  <a:lnTo>
                    <a:pt x="2578733" y="4365084"/>
                  </a:lnTo>
                  <a:lnTo>
                    <a:pt x="2624837" y="4356546"/>
                  </a:lnTo>
                  <a:lnTo>
                    <a:pt x="2670599" y="4347055"/>
                  </a:lnTo>
                  <a:lnTo>
                    <a:pt x="2716008" y="4336621"/>
                  </a:lnTo>
                  <a:lnTo>
                    <a:pt x="2761054" y="4325254"/>
                  </a:lnTo>
                  <a:lnTo>
                    <a:pt x="2805726" y="4312967"/>
                  </a:lnTo>
                  <a:lnTo>
                    <a:pt x="2850013" y="4299769"/>
                  </a:lnTo>
                  <a:lnTo>
                    <a:pt x="2893904" y="4285671"/>
                  </a:lnTo>
                  <a:lnTo>
                    <a:pt x="2937390" y="4270684"/>
                  </a:lnTo>
                  <a:lnTo>
                    <a:pt x="2980458" y="4254818"/>
                  </a:lnTo>
                  <a:lnTo>
                    <a:pt x="3023099" y="4238085"/>
                  </a:lnTo>
                  <a:lnTo>
                    <a:pt x="3065301" y="4220495"/>
                  </a:lnTo>
                  <a:lnTo>
                    <a:pt x="3107054" y="4202059"/>
                  </a:lnTo>
                  <a:lnTo>
                    <a:pt x="3148347" y="4182787"/>
                  </a:lnTo>
                  <a:lnTo>
                    <a:pt x="3189170" y="4162690"/>
                  </a:lnTo>
                  <a:lnTo>
                    <a:pt x="3229511" y="4141780"/>
                  </a:lnTo>
                  <a:lnTo>
                    <a:pt x="3269360" y="4120066"/>
                  </a:lnTo>
                  <a:lnTo>
                    <a:pt x="3308706" y="4097559"/>
                  </a:lnTo>
                  <a:lnTo>
                    <a:pt x="3347539" y="4074271"/>
                  </a:lnTo>
                  <a:lnTo>
                    <a:pt x="3385847" y="4050212"/>
                  </a:lnTo>
                  <a:lnTo>
                    <a:pt x="3423621" y="4025392"/>
                  </a:lnTo>
                  <a:lnTo>
                    <a:pt x="3460849" y="3999823"/>
                  </a:lnTo>
                  <a:lnTo>
                    <a:pt x="3497520" y="3973515"/>
                  </a:lnTo>
                  <a:lnTo>
                    <a:pt x="3533624" y="3946478"/>
                  </a:lnTo>
                  <a:lnTo>
                    <a:pt x="3569150" y="3918724"/>
                  </a:lnTo>
                  <a:lnTo>
                    <a:pt x="3604087" y="3890264"/>
                  </a:lnTo>
                  <a:lnTo>
                    <a:pt x="3638425" y="3861107"/>
                  </a:lnTo>
                  <a:lnTo>
                    <a:pt x="3672153" y="3831265"/>
                  </a:lnTo>
                  <a:lnTo>
                    <a:pt x="3705260" y="3800749"/>
                  </a:lnTo>
                  <a:lnTo>
                    <a:pt x="3737736" y="3769569"/>
                  </a:lnTo>
                  <a:lnTo>
                    <a:pt x="3769569" y="3737736"/>
                  </a:lnTo>
                  <a:lnTo>
                    <a:pt x="3800749" y="3705260"/>
                  </a:lnTo>
                  <a:lnTo>
                    <a:pt x="3831265" y="3672153"/>
                  </a:lnTo>
                  <a:lnTo>
                    <a:pt x="3861107" y="3638425"/>
                  </a:lnTo>
                  <a:lnTo>
                    <a:pt x="3890264" y="3604087"/>
                  </a:lnTo>
                  <a:lnTo>
                    <a:pt x="3918724" y="3569150"/>
                  </a:lnTo>
                  <a:lnTo>
                    <a:pt x="3946478" y="3533624"/>
                  </a:lnTo>
                  <a:lnTo>
                    <a:pt x="3973515" y="3497520"/>
                  </a:lnTo>
                  <a:lnTo>
                    <a:pt x="3999823" y="3460849"/>
                  </a:lnTo>
                  <a:lnTo>
                    <a:pt x="4025392" y="3423621"/>
                  </a:lnTo>
                  <a:lnTo>
                    <a:pt x="4050212" y="3385847"/>
                  </a:lnTo>
                  <a:lnTo>
                    <a:pt x="4074271" y="3347539"/>
                  </a:lnTo>
                  <a:lnTo>
                    <a:pt x="4097559" y="3308706"/>
                  </a:lnTo>
                  <a:lnTo>
                    <a:pt x="4120066" y="3269360"/>
                  </a:lnTo>
                  <a:lnTo>
                    <a:pt x="4141780" y="3229511"/>
                  </a:lnTo>
                  <a:lnTo>
                    <a:pt x="4162690" y="3189170"/>
                  </a:lnTo>
                  <a:lnTo>
                    <a:pt x="4182787" y="3148347"/>
                  </a:lnTo>
                  <a:lnTo>
                    <a:pt x="4202059" y="3107054"/>
                  </a:lnTo>
                  <a:lnTo>
                    <a:pt x="4220495" y="3065301"/>
                  </a:lnTo>
                  <a:lnTo>
                    <a:pt x="4238085" y="3023099"/>
                  </a:lnTo>
                  <a:lnTo>
                    <a:pt x="4254818" y="2980458"/>
                  </a:lnTo>
                  <a:lnTo>
                    <a:pt x="4270684" y="2937390"/>
                  </a:lnTo>
                  <a:lnTo>
                    <a:pt x="4285671" y="2893904"/>
                  </a:lnTo>
                  <a:lnTo>
                    <a:pt x="4299769" y="2850013"/>
                  </a:lnTo>
                  <a:lnTo>
                    <a:pt x="4312967" y="2805726"/>
                  </a:lnTo>
                  <a:lnTo>
                    <a:pt x="4325254" y="2761054"/>
                  </a:lnTo>
                  <a:lnTo>
                    <a:pt x="4336621" y="2716008"/>
                  </a:lnTo>
                  <a:lnTo>
                    <a:pt x="4347055" y="2670599"/>
                  </a:lnTo>
                  <a:lnTo>
                    <a:pt x="4356546" y="2624837"/>
                  </a:lnTo>
                  <a:lnTo>
                    <a:pt x="4365084" y="2578733"/>
                  </a:lnTo>
                  <a:lnTo>
                    <a:pt x="4372657" y="2532299"/>
                  </a:lnTo>
                  <a:lnTo>
                    <a:pt x="4379256" y="2485543"/>
                  </a:lnTo>
                  <a:lnTo>
                    <a:pt x="4384869" y="2438479"/>
                  </a:lnTo>
                  <a:lnTo>
                    <a:pt x="4389485" y="2391115"/>
                  </a:lnTo>
                  <a:lnTo>
                    <a:pt x="4393094" y="2343463"/>
                  </a:lnTo>
                  <a:lnTo>
                    <a:pt x="4395685" y="2295534"/>
                  </a:lnTo>
                  <a:lnTo>
                    <a:pt x="4397248" y="2247338"/>
                  </a:lnTo>
                  <a:lnTo>
                    <a:pt x="4397771" y="2198885"/>
                  </a:lnTo>
                  <a:lnTo>
                    <a:pt x="4397248" y="2150433"/>
                  </a:lnTo>
                  <a:lnTo>
                    <a:pt x="4395685" y="2102237"/>
                  </a:lnTo>
                  <a:lnTo>
                    <a:pt x="4393094" y="2054308"/>
                  </a:lnTo>
                  <a:lnTo>
                    <a:pt x="4389485" y="2006656"/>
                  </a:lnTo>
                  <a:lnTo>
                    <a:pt x="4384869" y="1959292"/>
                  </a:lnTo>
                  <a:lnTo>
                    <a:pt x="4379256" y="1912227"/>
                  </a:lnTo>
                  <a:lnTo>
                    <a:pt x="4372657" y="1865472"/>
                  </a:lnTo>
                  <a:lnTo>
                    <a:pt x="4365084" y="1819038"/>
                  </a:lnTo>
                  <a:lnTo>
                    <a:pt x="4356546" y="1772934"/>
                  </a:lnTo>
                  <a:lnTo>
                    <a:pt x="4347055" y="1727172"/>
                  </a:lnTo>
                  <a:lnTo>
                    <a:pt x="4336621" y="1681763"/>
                  </a:lnTo>
                  <a:lnTo>
                    <a:pt x="4325254" y="1636717"/>
                  </a:lnTo>
                  <a:lnTo>
                    <a:pt x="4312967" y="1592045"/>
                  </a:lnTo>
                  <a:lnTo>
                    <a:pt x="4299769" y="1547758"/>
                  </a:lnTo>
                  <a:lnTo>
                    <a:pt x="4285671" y="1503867"/>
                  </a:lnTo>
                  <a:lnTo>
                    <a:pt x="4270684" y="1460381"/>
                  </a:lnTo>
                  <a:lnTo>
                    <a:pt x="4254818" y="1417313"/>
                  </a:lnTo>
                  <a:lnTo>
                    <a:pt x="4238085" y="1374672"/>
                  </a:lnTo>
                  <a:lnTo>
                    <a:pt x="4220495" y="1332470"/>
                  </a:lnTo>
                  <a:lnTo>
                    <a:pt x="4202059" y="1290717"/>
                  </a:lnTo>
                  <a:lnTo>
                    <a:pt x="4182787" y="1249424"/>
                  </a:lnTo>
                  <a:lnTo>
                    <a:pt x="4162690" y="1208601"/>
                  </a:lnTo>
                  <a:lnTo>
                    <a:pt x="4141780" y="1168260"/>
                  </a:lnTo>
                  <a:lnTo>
                    <a:pt x="4120066" y="1128411"/>
                  </a:lnTo>
                  <a:lnTo>
                    <a:pt x="4097559" y="1089065"/>
                  </a:lnTo>
                  <a:lnTo>
                    <a:pt x="4074271" y="1050232"/>
                  </a:lnTo>
                  <a:lnTo>
                    <a:pt x="4050212" y="1011923"/>
                  </a:lnTo>
                  <a:lnTo>
                    <a:pt x="4025392" y="974150"/>
                  </a:lnTo>
                  <a:lnTo>
                    <a:pt x="3999823" y="936922"/>
                  </a:lnTo>
                  <a:lnTo>
                    <a:pt x="3973515" y="900251"/>
                  </a:lnTo>
                  <a:lnTo>
                    <a:pt x="3946478" y="864147"/>
                  </a:lnTo>
                  <a:lnTo>
                    <a:pt x="3918724" y="828621"/>
                  </a:lnTo>
                  <a:lnTo>
                    <a:pt x="3890264" y="793683"/>
                  </a:lnTo>
                  <a:lnTo>
                    <a:pt x="3861107" y="759345"/>
                  </a:lnTo>
                  <a:lnTo>
                    <a:pt x="3831265" y="725618"/>
                  </a:lnTo>
                  <a:lnTo>
                    <a:pt x="3800749" y="692510"/>
                  </a:lnTo>
                  <a:lnTo>
                    <a:pt x="3769569" y="660035"/>
                  </a:lnTo>
                  <a:lnTo>
                    <a:pt x="3737736" y="628202"/>
                  </a:lnTo>
                  <a:lnTo>
                    <a:pt x="3705260" y="597022"/>
                  </a:lnTo>
                  <a:lnTo>
                    <a:pt x="3672153" y="566505"/>
                  </a:lnTo>
                  <a:lnTo>
                    <a:pt x="3638425" y="536664"/>
                  </a:lnTo>
                  <a:lnTo>
                    <a:pt x="3604087" y="507507"/>
                  </a:lnTo>
                  <a:lnTo>
                    <a:pt x="3569150" y="479047"/>
                  </a:lnTo>
                  <a:lnTo>
                    <a:pt x="3533624" y="451293"/>
                  </a:lnTo>
                  <a:lnTo>
                    <a:pt x="3497520" y="424256"/>
                  </a:lnTo>
                  <a:lnTo>
                    <a:pt x="3460849" y="397948"/>
                  </a:lnTo>
                  <a:lnTo>
                    <a:pt x="3423621" y="372379"/>
                  </a:lnTo>
                  <a:lnTo>
                    <a:pt x="3385847" y="347559"/>
                  </a:lnTo>
                  <a:lnTo>
                    <a:pt x="3347539" y="323500"/>
                  </a:lnTo>
                  <a:lnTo>
                    <a:pt x="3308706" y="300211"/>
                  </a:lnTo>
                  <a:lnTo>
                    <a:pt x="3269360" y="277705"/>
                  </a:lnTo>
                  <a:lnTo>
                    <a:pt x="3229511" y="255991"/>
                  </a:lnTo>
                  <a:lnTo>
                    <a:pt x="3189170" y="235081"/>
                  </a:lnTo>
                  <a:lnTo>
                    <a:pt x="3148347" y="214984"/>
                  </a:lnTo>
                  <a:lnTo>
                    <a:pt x="3107054" y="195712"/>
                  </a:lnTo>
                  <a:lnTo>
                    <a:pt x="3065301" y="177276"/>
                  </a:lnTo>
                  <a:lnTo>
                    <a:pt x="3023099" y="159686"/>
                  </a:lnTo>
                  <a:lnTo>
                    <a:pt x="2980458" y="142953"/>
                  </a:lnTo>
                  <a:lnTo>
                    <a:pt x="2937390" y="127087"/>
                  </a:lnTo>
                  <a:lnTo>
                    <a:pt x="2893904" y="112100"/>
                  </a:lnTo>
                  <a:lnTo>
                    <a:pt x="2850013" y="98002"/>
                  </a:lnTo>
                  <a:lnTo>
                    <a:pt x="2805726" y="84804"/>
                  </a:lnTo>
                  <a:lnTo>
                    <a:pt x="2761054" y="72516"/>
                  </a:lnTo>
                  <a:lnTo>
                    <a:pt x="2716008" y="61150"/>
                  </a:lnTo>
                  <a:lnTo>
                    <a:pt x="2670599" y="50716"/>
                  </a:lnTo>
                  <a:lnTo>
                    <a:pt x="2624837" y="41225"/>
                  </a:lnTo>
                  <a:lnTo>
                    <a:pt x="2578733" y="32687"/>
                  </a:lnTo>
                  <a:lnTo>
                    <a:pt x="2532299" y="25114"/>
                  </a:lnTo>
                  <a:lnTo>
                    <a:pt x="2485543" y="18515"/>
                  </a:lnTo>
                  <a:lnTo>
                    <a:pt x="2438479" y="12902"/>
                  </a:lnTo>
                  <a:lnTo>
                    <a:pt x="2391115" y="8286"/>
                  </a:lnTo>
                  <a:lnTo>
                    <a:pt x="2343463" y="4677"/>
                  </a:lnTo>
                  <a:lnTo>
                    <a:pt x="2295534" y="2085"/>
                  </a:lnTo>
                  <a:lnTo>
                    <a:pt x="2247338" y="523"/>
                  </a:lnTo>
                  <a:lnTo>
                    <a:pt x="2198885" y="0"/>
                  </a:lnTo>
                  <a:close/>
                </a:path>
              </a:pathLst>
            </a:custGeom>
            <a:solidFill>
              <a:srgbClr val="1E1737"/>
            </a:solidFill>
          </p:spPr>
          <p:txBody>
            <a:bodyPr wrap="square" lIns="0" tIns="0" rIns="0" bIns="0" rtlCol="0"/>
            <a:lstStyle/>
            <a:p>
              <a:endParaRPr/>
            </a:p>
          </p:txBody>
        </p:sp>
        <p:sp>
          <p:nvSpPr>
            <p:cNvPr id="22" name="object 22"/>
            <p:cNvSpPr/>
            <p:nvPr/>
          </p:nvSpPr>
          <p:spPr>
            <a:xfrm>
              <a:off x="13845952" y="5856399"/>
              <a:ext cx="361315" cy="0"/>
            </a:xfrm>
            <a:custGeom>
              <a:avLst/>
              <a:gdLst/>
              <a:ahLst/>
              <a:cxnLst/>
              <a:rect l="l" t="t" r="r" b="b"/>
              <a:pathLst>
                <a:path w="361315">
                  <a:moveTo>
                    <a:pt x="0" y="0"/>
                  </a:moveTo>
                  <a:lnTo>
                    <a:pt x="361046" y="0"/>
                  </a:lnTo>
                </a:path>
              </a:pathLst>
            </a:custGeom>
            <a:ln w="68154">
              <a:solidFill>
                <a:srgbClr val="F9A782"/>
              </a:solidFill>
            </a:ln>
          </p:spPr>
          <p:txBody>
            <a:bodyPr wrap="square" lIns="0" tIns="0" rIns="0" bIns="0" rtlCol="0"/>
            <a:lstStyle/>
            <a:p>
              <a:endParaRPr/>
            </a:p>
          </p:txBody>
        </p:sp>
      </p:grpSp>
      <p:sp>
        <p:nvSpPr>
          <p:cNvPr id="23" name="object 23"/>
          <p:cNvSpPr txBox="1"/>
          <p:nvPr/>
        </p:nvSpPr>
        <p:spPr>
          <a:xfrm>
            <a:off x="13833251" y="5125718"/>
            <a:ext cx="386715" cy="804545"/>
          </a:xfrm>
          <a:prstGeom prst="rect">
            <a:avLst/>
          </a:prstGeom>
        </p:spPr>
        <p:txBody>
          <a:bodyPr vert="horz" wrap="square" lIns="0" tIns="13970" rIns="0" bIns="0" rtlCol="0">
            <a:spAutoFit/>
          </a:bodyPr>
          <a:lstStyle/>
          <a:p>
            <a:pPr marL="12700">
              <a:lnSpc>
                <a:spcPct val="100000"/>
              </a:lnSpc>
              <a:spcBef>
                <a:spcPts val="110"/>
              </a:spcBef>
            </a:pPr>
            <a:r>
              <a:rPr sz="5100" b="1" spc="5" dirty="0">
                <a:solidFill>
                  <a:srgbClr val="F9A782"/>
                </a:solidFill>
                <a:latin typeface="Arial"/>
                <a:cs typeface="Arial"/>
              </a:rPr>
              <a:t>3</a:t>
            </a:r>
            <a:endParaRPr sz="5100">
              <a:latin typeface="Arial"/>
              <a:cs typeface="Arial"/>
            </a:endParaRPr>
          </a:p>
        </p:txBody>
      </p:sp>
      <p:sp>
        <p:nvSpPr>
          <p:cNvPr id="24" name="object 24"/>
          <p:cNvSpPr txBox="1"/>
          <p:nvPr/>
        </p:nvSpPr>
        <p:spPr>
          <a:xfrm>
            <a:off x="12644844" y="6186958"/>
            <a:ext cx="2747645" cy="603885"/>
          </a:xfrm>
          <a:prstGeom prst="rect">
            <a:avLst/>
          </a:prstGeom>
        </p:spPr>
        <p:txBody>
          <a:bodyPr vert="horz" wrap="square" lIns="0" tIns="11430" rIns="0" bIns="0" rtlCol="0">
            <a:spAutoFit/>
          </a:bodyPr>
          <a:lstStyle/>
          <a:p>
            <a:pPr marL="12700">
              <a:lnSpc>
                <a:spcPct val="100000"/>
              </a:lnSpc>
              <a:spcBef>
                <a:spcPts val="90"/>
              </a:spcBef>
            </a:pPr>
            <a:r>
              <a:rPr sz="3800" spc="-85" dirty="0">
                <a:solidFill>
                  <a:srgbClr val="F9A782"/>
                </a:solidFill>
                <a:latin typeface="Arial"/>
                <a:cs typeface="Arial"/>
              </a:rPr>
              <a:t>retrenchment</a:t>
            </a:r>
            <a:endParaRPr sz="3800">
              <a:latin typeface="Arial"/>
              <a:cs typeface="Arial"/>
            </a:endParaRPr>
          </a:p>
        </p:txBody>
      </p:sp>
      <p:sp>
        <p:nvSpPr>
          <p:cNvPr id="28" name="object 15">
            <a:extLst>
              <a:ext uri="{FF2B5EF4-FFF2-40B4-BE49-F238E27FC236}">
                <a16:creationId xmlns:a16="http://schemas.microsoft.com/office/drawing/2014/main" id="{5B251ED4-0716-439A-7546-8C997349E780}"/>
              </a:ext>
            </a:extLst>
          </p:cNvPr>
          <p:cNvSpPr txBox="1">
            <a:spLocks noGrp="1"/>
          </p:cNvSpPr>
          <p:nvPr>
            <p:ph type="sldNum" sz="quarter" idx="7"/>
          </p:nvPr>
        </p:nvSpPr>
        <p:spPr>
          <a:xfrm>
            <a:off x="168587" y="10128208"/>
            <a:ext cx="1057026" cy="1115417"/>
          </a:xfrm>
          <a:prstGeom prst="rect">
            <a:avLst/>
          </a:prstGeom>
        </p:spPr>
        <p:txBody>
          <a:bodyPr vert="horz" wrap="square" lIns="0" tIns="227835" rIns="0" bIns="0" rtlCol="0">
            <a:spAutoFit/>
          </a:bodyPr>
          <a:lstStyle/>
          <a:p>
            <a:pPr marL="53975">
              <a:lnSpc>
                <a:spcPct val="100000"/>
              </a:lnSpc>
              <a:spcBef>
                <a:spcPts val="1130"/>
              </a:spcBef>
            </a:pPr>
            <a:fld id="{81D60167-4931-47E6-BA6A-407CBD079E47}" type="slidenum">
              <a:rPr spc="-25" dirty="0"/>
              <a:t>27</a:t>
            </a:fld>
            <a:endParaRPr spc="-25"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715589" y="9665074"/>
            <a:ext cx="1015365" cy="1015365"/>
          </a:xfrm>
          <a:custGeom>
            <a:avLst/>
            <a:gdLst/>
            <a:ahLst/>
            <a:cxnLst/>
            <a:rect l="l" t="t" r="r" b="b"/>
            <a:pathLst>
              <a:path w="1015365" h="1015365">
                <a:moveTo>
                  <a:pt x="742289" y="337210"/>
                </a:moveTo>
                <a:lnTo>
                  <a:pt x="741362" y="336207"/>
                </a:lnTo>
                <a:lnTo>
                  <a:pt x="726528" y="320154"/>
                </a:lnTo>
                <a:lnTo>
                  <a:pt x="507619" y="83261"/>
                </a:lnTo>
                <a:lnTo>
                  <a:pt x="410730" y="188099"/>
                </a:lnTo>
                <a:lnTo>
                  <a:pt x="410730" y="378371"/>
                </a:lnTo>
                <a:lnTo>
                  <a:pt x="356666" y="432904"/>
                </a:lnTo>
                <a:lnTo>
                  <a:pt x="306501" y="374726"/>
                </a:lnTo>
                <a:lnTo>
                  <a:pt x="360603" y="320154"/>
                </a:lnTo>
                <a:lnTo>
                  <a:pt x="410730" y="378371"/>
                </a:lnTo>
                <a:lnTo>
                  <a:pt x="410730" y="188099"/>
                </a:lnTo>
                <a:lnTo>
                  <a:pt x="115417" y="507606"/>
                </a:lnTo>
                <a:lnTo>
                  <a:pt x="214985" y="615327"/>
                </a:lnTo>
                <a:lnTo>
                  <a:pt x="271627" y="615289"/>
                </a:lnTo>
                <a:lnTo>
                  <a:pt x="309499" y="437311"/>
                </a:lnTo>
                <a:lnTo>
                  <a:pt x="459841" y="437311"/>
                </a:lnTo>
                <a:lnTo>
                  <a:pt x="460819" y="432904"/>
                </a:lnTo>
                <a:lnTo>
                  <a:pt x="463486" y="420852"/>
                </a:lnTo>
                <a:lnTo>
                  <a:pt x="467131" y="405587"/>
                </a:lnTo>
                <a:lnTo>
                  <a:pt x="470789" y="392049"/>
                </a:lnTo>
                <a:lnTo>
                  <a:pt x="474433" y="380796"/>
                </a:lnTo>
                <a:lnTo>
                  <a:pt x="553008" y="369316"/>
                </a:lnTo>
                <a:lnTo>
                  <a:pt x="547890" y="387210"/>
                </a:lnTo>
                <a:lnTo>
                  <a:pt x="543661" y="404482"/>
                </a:lnTo>
                <a:lnTo>
                  <a:pt x="540016" y="421170"/>
                </a:lnTo>
                <a:lnTo>
                  <a:pt x="536663" y="437311"/>
                </a:lnTo>
                <a:lnTo>
                  <a:pt x="623049" y="437311"/>
                </a:lnTo>
                <a:lnTo>
                  <a:pt x="623671" y="430923"/>
                </a:lnTo>
                <a:lnTo>
                  <a:pt x="624763" y="423964"/>
                </a:lnTo>
                <a:lnTo>
                  <a:pt x="643902" y="370649"/>
                </a:lnTo>
                <a:lnTo>
                  <a:pt x="696493" y="338467"/>
                </a:lnTo>
                <a:lnTo>
                  <a:pt x="722376" y="336207"/>
                </a:lnTo>
                <a:lnTo>
                  <a:pt x="729703" y="336207"/>
                </a:lnTo>
                <a:lnTo>
                  <a:pt x="736269" y="336524"/>
                </a:lnTo>
                <a:lnTo>
                  <a:pt x="742289" y="337210"/>
                </a:lnTo>
                <a:close/>
              </a:path>
              <a:path w="1015365" h="1015365">
                <a:moveTo>
                  <a:pt x="899769" y="507593"/>
                </a:moveTo>
                <a:lnTo>
                  <a:pt x="767054" y="364007"/>
                </a:lnTo>
                <a:lnTo>
                  <a:pt x="747534" y="396265"/>
                </a:lnTo>
                <a:lnTo>
                  <a:pt x="741807" y="393166"/>
                </a:lnTo>
                <a:lnTo>
                  <a:pt x="735622" y="390944"/>
                </a:lnTo>
                <a:lnTo>
                  <a:pt x="727214" y="390944"/>
                </a:lnTo>
                <a:lnTo>
                  <a:pt x="699858" y="437286"/>
                </a:lnTo>
                <a:lnTo>
                  <a:pt x="747991" y="437286"/>
                </a:lnTo>
                <a:lnTo>
                  <a:pt x="727214" y="487641"/>
                </a:lnTo>
                <a:lnTo>
                  <a:pt x="690600" y="487641"/>
                </a:lnTo>
                <a:lnTo>
                  <a:pt x="657479" y="650113"/>
                </a:lnTo>
                <a:lnTo>
                  <a:pt x="646518" y="687476"/>
                </a:lnTo>
                <a:lnTo>
                  <a:pt x="630339" y="720344"/>
                </a:lnTo>
                <a:lnTo>
                  <a:pt x="610184" y="748982"/>
                </a:lnTo>
                <a:lnTo>
                  <a:pt x="587311" y="773709"/>
                </a:lnTo>
                <a:lnTo>
                  <a:pt x="540931" y="733082"/>
                </a:lnTo>
                <a:lnTo>
                  <a:pt x="553847" y="716724"/>
                </a:lnTo>
                <a:lnTo>
                  <a:pt x="565099" y="697598"/>
                </a:lnTo>
                <a:lnTo>
                  <a:pt x="574217" y="675906"/>
                </a:lnTo>
                <a:lnTo>
                  <a:pt x="580669" y="651865"/>
                </a:lnTo>
                <a:lnTo>
                  <a:pt x="613778" y="487641"/>
                </a:lnTo>
                <a:lnTo>
                  <a:pt x="525627" y="487641"/>
                </a:lnTo>
                <a:lnTo>
                  <a:pt x="506209" y="579450"/>
                </a:lnTo>
                <a:lnTo>
                  <a:pt x="503174" y="598932"/>
                </a:lnTo>
                <a:lnTo>
                  <a:pt x="504380" y="610806"/>
                </a:lnTo>
                <a:lnTo>
                  <a:pt x="542391" y="613892"/>
                </a:lnTo>
                <a:lnTo>
                  <a:pt x="541972" y="658012"/>
                </a:lnTo>
                <a:lnTo>
                  <a:pt x="526300" y="664006"/>
                </a:lnTo>
                <a:lnTo>
                  <a:pt x="511327" y="668134"/>
                </a:lnTo>
                <a:lnTo>
                  <a:pt x="497459" y="670509"/>
                </a:lnTo>
                <a:lnTo>
                  <a:pt x="485038" y="671283"/>
                </a:lnTo>
                <a:lnTo>
                  <a:pt x="453504" y="668731"/>
                </a:lnTo>
                <a:lnTo>
                  <a:pt x="431825" y="659523"/>
                </a:lnTo>
                <a:lnTo>
                  <a:pt x="421081" y="641286"/>
                </a:lnTo>
                <a:lnTo>
                  <a:pt x="422313" y="611670"/>
                </a:lnTo>
                <a:lnTo>
                  <a:pt x="448805" y="487641"/>
                </a:lnTo>
                <a:lnTo>
                  <a:pt x="375754" y="487641"/>
                </a:lnTo>
                <a:lnTo>
                  <a:pt x="337845" y="665086"/>
                </a:lnTo>
                <a:lnTo>
                  <a:pt x="260997" y="665086"/>
                </a:lnTo>
                <a:lnTo>
                  <a:pt x="507606" y="931951"/>
                </a:lnTo>
                <a:lnTo>
                  <a:pt x="899769" y="507593"/>
                </a:lnTo>
                <a:close/>
              </a:path>
              <a:path w="1015365" h="1015365">
                <a:moveTo>
                  <a:pt x="1015212" y="507606"/>
                </a:moveTo>
                <a:lnTo>
                  <a:pt x="1012888" y="458724"/>
                </a:lnTo>
                <a:lnTo>
                  <a:pt x="1006068" y="411162"/>
                </a:lnTo>
                <a:lnTo>
                  <a:pt x="994943" y="365112"/>
                </a:lnTo>
                <a:lnTo>
                  <a:pt x="979741" y="320814"/>
                </a:lnTo>
                <a:lnTo>
                  <a:pt x="968730" y="296367"/>
                </a:lnTo>
                <a:lnTo>
                  <a:pt x="968730" y="479145"/>
                </a:lnTo>
                <a:lnTo>
                  <a:pt x="966343" y="527291"/>
                </a:lnTo>
                <a:lnTo>
                  <a:pt x="959358" y="574040"/>
                </a:lnTo>
                <a:lnTo>
                  <a:pt x="948004" y="619175"/>
                </a:lnTo>
                <a:lnTo>
                  <a:pt x="932497" y="662432"/>
                </a:lnTo>
                <a:lnTo>
                  <a:pt x="913079" y="703605"/>
                </a:lnTo>
                <a:lnTo>
                  <a:pt x="889990" y="742429"/>
                </a:lnTo>
                <a:lnTo>
                  <a:pt x="863447" y="778687"/>
                </a:lnTo>
                <a:lnTo>
                  <a:pt x="833678" y="812126"/>
                </a:lnTo>
                <a:lnTo>
                  <a:pt x="800938" y="842518"/>
                </a:lnTo>
                <a:lnTo>
                  <a:pt x="765441" y="869632"/>
                </a:lnTo>
                <a:lnTo>
                  <a:pt x="727417" y="893216"/>
                </a:lnTo>
                <a:lnTo>
                  <a:pt x="687108" y="913053"/>
                </a:lnTo>
                <a:lnTo>
                  <a:pt x="644740" y="928890"/>
                </a:lnTo>
                <a:lnTo>
                  <a:pt x="600557" y="940485"/>
                </a:lnTo>
                <a:lnTo>
                  <a:pt x="554761" y="947623"/>
                </a:lnTo>
                <a:lnTo>
                  <a:pt x="507606" y="950061"/>
                </a:lnTo>
                <a:lnTo>
                  <a:pt x="507606" y="1007046"/>
                </a:lnTo>
                <a:lnTo>
                  <a:pt x="460463" y="1004620"/>
                </a:lnTo>
                <a:lnTo>
                  <a:pt x="414680" y="997483"/>
                </a:lnTo>
                <a:lnTo>
                  <a:pt x="370484" y="985875"/>
                </a:lnTo>
                <a:lnTo>
                  <a:pt x="328117" y="970038"/>
                </a:lnTo>
                <a:lnTo>
                  <a:pt x="287807" y="950214"/>
                </a:lnTo>
                <a:lnTo>
                  <a:pt x="249796" y="926617"/>
                </a:lnTo>
                <a:lnTo>
                  <a:pt x="214299" y="899515"/>
                </a:lnTo>
                <a:lnTo>
                  <a:pt x="181546" y="869111"/>
                </a:lnTo>
                <a:lnTo>
                  <a:pt x="151790" y="835672"/>
                </a:lnTo>
                <a:lnTo>
                  <a:pt x="125247" y="799414"/>
                </a:lnTo>
                <a:lnTo>
                  <a:pt x="102146" y="760590"/>
                </a:lnTo>
                <a:lnTo>
                  <a:pt x="82727" y="719416"/>
                </a:lnTo>
                <a:lnTo>
                  <a:pt x="67221" y="676148"/>
                </a:lnTo>
                <a:lnTo>
                  <a:pt x="55854" y="631012"/>
                </a:lnTo>
                <a:lnTo>
                  <a:pt x="48869" y="584250"/>
                </a:lnTo>
                <a:lnTo>
                  <a:pt x="46494" y="536105"/>
                </a:lnTo>
                <a:lnTo>
                  <a:pt x="48869" y="487946"/>
                </a:lnTo>
                <a:lnTo>
                  <a:pt x="55854" y="441185"/>
                </a:lnTo>
                <a:lnTo>
                  <a:pt x="67221" y="396062"/>
                </a:lnTo>
                <a:lnTo>
                  <a:pt x="82727" y="352793"/>
                </a:lnTo>
                <a:lnTo>
                  <a:pt x="102146" y="311619"/>
                </a:lnTo>
                <a:lnTo>
                  <a:pt x="125247" y="272796"/>
                </a:lnTo>
                <a:lnTo>
                  <a:pt x="151790" y="236537"/>
                </a:lnTo>
                <a:lnTo>
                  <a:pt x="181546" y="203085"/>
                </a:lnTo>
                <a:lnTo>
                  <a:pt x="214299" y="172694"/>
                </a:lnTo>
                <a:lnTo>
                  <a:pt x="249796" y="145580"/>
                </a:lnTo>
                <a:lnTo>
                  <a:pt x="287807" y="121996"/>
                </a:lnTo>
                <a:lnTo>
                  <a:pt x="328117" y="102158"/>
                </a:lnTo>
                <a:lnTo>
                  <a:pt x="370484" y="86321"/>
                </a:lnTo>
                <a:lnTo>
                  <a:pt x="414680" y="74726"/>
                </a:lnTo>
                <a:lnTo>
                  <a:pt x="460463" y="67589"/>
                </a:lnTo>
                <a:lnTo>
                  <a:pt x="507606" y="65151"/>
                </a:lnTo>
                <a:lnTo>
                  <a:pt x="507606" y="8204"/>
                </a:lnTo>
                <a:lnTo>
                  <a:pt x="554761" y="10629"/>
                </a:lnTo>
                <a:lnTo>
                  <a:pt x="600557" y="17767"/>
                </a:lnTo>
                <a:lnTo>
                  <a:pt x="644740" y="29375"/>
                </a:lnTo>
                <a:lnTo>
                  <a:pt x="687108" y="45212"/>
                </a:lnTo>
                <a:lnTo>
                  <a:pt x="727417" y="65036"/>
                </a:lnTo>
                <a:lnTo>
                  <a:pt x="765441" y="88620"/>
                </a:lnTo>
                <a:lnTo>
                  <a:pt x="800938" y="115735"/>
                </a:lnTo>
                <a:lnTo>
                  <a:pt x="833678" y="146126"/>
                </a:lnTo>
                <a:lnTo>
                  <a:pt x="863447" y="179565"/>
                </a:lnTo>
                <a:lnTo>
                  <a:pt x="889990" y="215823"/>
                </a:lnTo>
                <a:lnTo>
                  <a:pt x="913079" y="254647"/>
                </a:lnTo>
                <a:lnTo>
                  <a:pt x="932497" y="295821"/>
                </a:lnTo>
                <a:lnTo>
                  <a:pt x="948004" y="339090"/>
                </a:lnTo>
                <a:lnTo>
                  <a:pt x="959358" y="384225"/>
                </a:lnTo>
                <a:lnTo>
                  <a:pt x="966343" y="430987"/>
                </a:lnTo>
                <a:lnTo>
                  <a:pt x="968730" y="479145"/>
                </a:lnTo>
                <a:lnTo>
                  <a:pt x="968730" y="296367"/>
                </a:lnTo>
                <a:lnTo>
                  <a:pt x="937945" y="238277"/>
                </a:lnTo>
                <a:lnTo>
                  <a:pt x="911783" y="200469"/>
                </a:lnTo>
                <a:lnTo>
                  <a:pt x="882383" y="165252"/>
                </a:lnTo>
                <a:lnTo>
                  <a:pt x="849972" y="132842"/>
                </a:lnTo>
                <a:lnTo>
                  <a:pt x="814755" y="103441"/>
                </a:lnTo>
                <a:lnTo>
                  <a:pt x="776947" y="77279"/>
                </a:lnTo>
                <a:lnTo>
                  <a:pt x="736765" y="54559"/>
                </a:lnTo>
                <a:lnTo>
                  <a:pt x="694410" y="35483"/>
                </a:lnTo>
                <a:lnTo>
                  <a:pt x="650113" y="20281"/>
                </a:lnTo>
                <a:lnTo>
                  <a:pt x="604062" y="9156"/>
                </a:lnTo>
                <a:lnTo>
                  <a:pt x="556501" y="2324"/>
                </a:lnTo>
                <a:lnTo>
                  <a:pt x="507606" y="0"/>
                </a:lnTo>
                <a:lnTo>
                  <a:pt x="458724" y="2324"/>
                </a:lnTo>
                <a:lnTo>
                  <a:pt x="411149" y="9156"/>
                </a:lnTo>
                <a:lnTo>
                  <a:pt x="365112" y="20281"/>
                </a:lnTo>
                <a:lnTo>
                  <a:pt x="320802" y="35483"/>
                </a:lnTo>
                <a:lnTo>
                  <a:pt x="278460" y="54546"/>
                </a:lnTo>
                <a:lnTo>
                  <a:pt x="238264" y="77279"/>
                </a:lnTo>
                <a:lnTo>
                  <a:pt x="200456" y="103441"/>
                </a:lnTo>
                <a:lnTo>
                  <a:pt x="165239" y="132829"/>
                </a:lnTo>
                <a:lnTo>
                  <a:pt x="132829" y="165239"/>
                </a:lnTo>
                <a:lnTo>
                  <a:pt x="103441" y="200456"/>
                </a:lnTo>
                <a:lnTo>
                  <a:pt x="77266" y="238264"/>
                </a:lnTo>
                <a:lnTo>
                  <a:pt x="54546" y="278447"/>
                </a:lnTo>
                <a:lnTo>
                  <a:pt x="35471" y="320802"/>
                </a:lnTo>
                <a:lnTo>
                  <a:pt x="20269" y="365099"/>
                </a:lnTo>
                <a:lnTo>
                  <a:pt x="9156" y="411149"/>
                </a:lnTo>
                <a:lnTo>
                  <a:pt x="2324" y="458711"/>
                </a:lnTo>
                <a:lnTo>
                  <a:pt x="0" y="507606"/>
                </a:lnTo>
                <a:lnTo>
                  <a:pt x="2324" y="556488"/>
                </a:lnTo>
                <a:lnTo>
                  <a:pt x="9156" y="604062"/>
                </a:lnTo>
                <a:lnTo>
                  <a:pt x="20269" y="650113"/>
                </a:lnTo>
                <a:lnTo>
                  <a:pt x="35471" y="694423"/>
                </a:lnTo>
                <a:lnTo>
                  <a:pt x="54546" y="736777"/>
                </a:lnTo>
                <a:lnTo>
                  <a:pt x="77266" y="776960"/>
                </a:lnTo>
                <a:lnTo>
                  <a:pt x="103441" y="814781"/>
                </a:lnTo>
                <a:lnTo>
                  <a:pt x="132829" y="849998"/>
                </a:lnTo>
                <a:lnTo>
                  <a:pt x="165239" y="882408"/>
                </a:lnTo>
                <a:lnTo>
                  <a:pt x="200456" y="911796"/>
                </a:lnTo>
                <a:lnTo>
                  <a:pt x="238264" y="937971"/>
                </a:lnTo>
                <a:lnTo>
                  <a:pt x="278460" y="960691"/>
                </a:lnTo>
                <a:lnTo>
                  <a:pt x="320802" y="979766"/>
                </a:lnTo>
                <a:lnTo>
                  <a:pt x="365112" y="994968"/>
                </a:lnTo>
                <a:lnTo>
                  <a:pt x="411149" y="1006081"/>
                </a:lnTo>
                <a:lnTo>
                  <a:pt x="458724" y="1012913"/>
                </a:lnTo>
                <a:lnTo>
                  <a:pt x="507606" y="1015238"/>
                </a:lnTo>
                <a:lnTo>
                  <a:pt x="556501" y="1012901"/>
                </a:lnTo>
                <a:lnTo>
                  <a:pt x="604062" y="1006068"/>
                </a:lnTo>
                <a:lnTo>
                  <a:pt x="650113" y="994943"/>
                </a:lnTo>
                <a:lnTo>
                  <a:pt x="694410" y="979741"/>
                </a:lnTo>
                <a:lnTo>
                  <a:pt x="736765" y="960666"/>
                </a:lnTo>
                <a:lnTo>
                  <a:pt x="776947" y="937945"/>
                </a:lnTo>
                <a:lnTo>
                  <a:pt x="814755" y="911783"/>
                </a:lnTo>
                <a:lnTo>
                  <a:pt x="849972" y="882383"/>
                </a:lnTo>
                <a:lnTo>
                  <a:pt x="882383" y="849972"/>
                </a:lnTo>
                <a:lnTo>
                  <a:pt x="911783" y="814755"/>
                </a:lnTo>
                <a:lnTo>
                  <a:pt x="937945" y="776947"/>
                </a:lnTo>
                <a:lnTo>
                  <a:pt x="960666" y="736765"/>
                </a:lnTo>
                <a:lnTo>
                  <a:pt x="979741" y="694410"/>
                </a:lnTo>
                <a:lnTo>
                  <a:pt x="994943" y="650113"/>
                </a:lnTo>
                <a:lnTo>
                  <a:pt x="1006068" y="604062"/>
                </a:lnTo>
                <a:lnTo>
                  <a:pt x="1012888" y="556501"/>
                </a:lnTo>
                <a:lnTo>
                  <a:pt x="1015212" y="507606"/>
                </a:lnTo>
                <a:close/>
              </a:path>
            </a:pathLst>
          </a:custGeom>
          <a:solidFill>
            <a:srgbClr val="010202"/>
          </a:solidFill>
        </p:spPr>
        <p:txBody>
          <a:bodyPr wrap="square" lIns="0" tIns="0" rIns="0" bIns="0" rtlCol="0"/>
          <a:lstStyle/>
          <a:p>
            <a:endParaRPr/>
          </a:p>
        </p:txBody>
      </p:sp>
      <p:sp>
        <p:nvSpPr>
          <p:cNvPr id="3" name="object 3"/>
          <p:cNvSpPr/>
          <p:nvPr/>
        </p:nvSpPr>
        <p:spPr>
          <a:xfrm>
            <a:off x="17873938" y="10396706"/>
            <a:ext cx="1227455" cy="135890"/>
          </a:xfrm>
          <a:custGeom>
            <a:avLst/>
            <a:gdLst/>
            <a:ahLst/>
            <a:cxnLst/>
            <a:rect l="l" t="t" r="r" b="b"/>
            <a:pathLst>
              <a:path w="1227455" h="135890">
                <a:moveTo>
                  <a:pt x="85212" y="3287"/>
                </a:moveTo>
                <a:lnTo>
                  <a:pt x="0" y="3287"/>
                </a:lnTo>
                <a:lnTo>
                  <a:pt x="0" y="132069"/>
                </a:lnTo>
                <a:lnTo>
                  <a:pt x="23884" y="132069"/>
                </a:lnTo>
                <a:lnTo>
                  <a:pt x="23884" y="77536"/>
                </a:lnTo>
                <a:lnTo>
                  <a:pt x="77704" y="77536"/>
                </a:lnTo>
                <a:lnTo>
                  <a:pt x="77704" y="56930"/>
                </a:lnTo>
                <a:lnTo>
                  <a:pt x="23884" y="56930"/>
                </a:lnTo>
                <a:lnTo>
                  <a:pt x="23884" y="24784"/>
                </a:lnTo>
                <a:lnTo>
                  <a:pt x="85212" y="24784"/>
                </a:lnTo>
                <a:lnTo>
                  <a:pt x="85212" y="3287"/>
                </a:lnTo>
                <a:close/>
              </a:path>
              <a:path w="1227455" h="135890">
                <a:moveTo>
                  <a:pt x="212024" y="3287"/>
                </a:moveTo>
                <a:lnTo>
                  <a:pt x="120446" y="3287"/>
                </a:lnTo>
                <a:lnTo>
                  <a:pt x="120446" y="132069"/>
                </a:lnTo>
                <a:lnTo>
                  <a:pt x="216569" y="132069"/>
                </a:lnTo>
                <a:lnTo>
                  <a:pt x="216569" y="110394"/>
                </a:lnTo>
                <a:lnTo>
                  <a:pt x="144152" y="110394"/>
                </a:lnTo>
                <a:lnTo>
                  <a:pt x="144152" y="75892"/>
                </a:lnTo>
                <a:lnTo>
                  <a:pt x="206192" y="75892"/>
                </a:lnTo>
                <a:lnTo>
                  <a:pt x="206192" y="55108"/>
                </a:lnTo>
                <a:lnTo>
                  <a:pt x="144152" y="55108"/>
                </a:lnTo>
                <a:lnTo>
                  <a:pt x="144152" y="24784"/>
                </a:lnTo>
                <a:lnTo>
                  <a:pt x="212024" y="24784"/>
                </a:lnTo>
                <a:lnTo>
                  <a:pt x="212024" y="3287"/>
                </a:lnTo>
                <a:close/>
              </a:path>
              <a:path w="1227455" h="135890">
                <a:moveTo>
                  <a:pt x="301603" y="3287"/>
                </a:moveTo>
                <a:lnTo>
                  <a:pt x="255479" y="3287"/>
                </a:lnTo>
                <a:lnTo>
                  <a:pt x="255479" y="132069"/>
                </a:lnTo>
                <a:lnTo>
                  <a:pt x="296713" y="132069"/>
                </a:lnTo>
                <a:lnTo>
                  <a:pt x="307766" y="131821"/>
                </a:lnTo>
                <a:lnTo>
                  <a:pt x="350264" y="114062"/>
                </a:lnTo>
                <a:lnTo>
                  <a:pt x="352516" y="110394"/>
                </a:lnTo>
                <a:lnTo>
                  <a:pt x="279551" y="110394"/>
                </a:lnTo>
                <a:lnTo>
                  <a:pt x="279551" y="25140"/>
                </a:lnTo>
                <a:lnTo>
                  <a:pt x="351545" y="25140"/>
                </a:lnTo>
                <a:lnTo>
                  <a:pt x="339769" y="13308"/>
                </a:lnTo>
                <a:lnTo>
                  <a:pt x="329690" y="7694"/>
                </a:lnTo>
                <a:lnTo>
                  <a:pt x="319818" y="4744"/>
                </a:lnTo>
                <a:lnTo>
                  <a:pt x="310380" y="3571"/>
                </a:lnTo>
                <a:lnTo>
                  <a:pt x="301603" y="3287"/>
                </a:lnTo>
                <a:close/>
              </a:path>
              <a:path w="1227455" h="135890">
                <a:moveTo>
                  <a:pt x="351545" y="25140"/>
                </a:moveTo>
                <a:lnTo>
                  <a:pt x="292315" y="25140"/>
                </a:lnTo>
                <a:lnTo>
                  <a:pt x="302415" y="25319"/>
                </a:lnTo>
                <a:lnTo>
                  <a:pt x="309319" y="25774"/>
                </a:lnTo>
                <a:lnTo>
                  <a:pt x="338493" y="58769"/>
                </a:lnTo>
                <a:lnTo>
                  <a:pt x="339057" y="68950"/>
                </a:lnTo>
                <a:lnTo>
                  <a:pt x="337369" y="85768"/>
                </a:lnTo>
                <a:lnTo>
                  <a:pt x="301406" y="110219"/>
                </a:lnTo>
                <a:lnTo>
                  <a:pt x="289781" y="110394"/>
                </a:lnTo>
                <a:lnTo>
                  <a:pt x="352516" y="110394"/>
                </a:lnTo>
                <a:lnTo>
                  <a:pt x="358473" y="100690"/>
                </a:lnTo>
                <a:lnTo>
                  <a:pt x="363120" y="85225"/>
                </a:lnTo>
                <a:lnTo>
                  <a:pt x="364585" y="68772"/>
                </a:lnTo>
                <a:lnTo>
                  <a:pt x="363734" y="56149"/>
                </a:lnTo>
                <a:lnTo>
                  <a:pt x="360246" y="41303"/>
                </a:lnTo>
                <a:lnTo>
                  <a:pt x="352725" y="26325"/>
                </a:lnTo>
                <a:lnTo>
                  <a:pt x="351545" y="25140"/>
                </a:lnTo>
                <a:close/>
              </a:path>
              <a:path w="1227455" h="135890">
                <a:moveTo>
                  <a:pt x="492110" y="3287"/>
                </a:moveTo>
                <a:lnTo>
                  <a:pt x="400532" y="3287"/>
                </a:lnTo>
                <a:lnTo>
                  <a:pt x="400532" y="132069"/>
                </a:lnTo>
                <a:lnTo>
                  <a:pt x="496686" y="132069"/>
                </a:lnTo>
                <a:lnTo>
                  <a:pt x="496686" y="110394"/>
                </a:lnTo>
                <a:lnTo>
                  <a:pt x="424238" y="110394"/>
                </a:lnTo>
                <a:lnTo>
                  <a:pt x="424238" y="75892"/>
                </a:lnTo>
                <a:lnTo>
                  <a:pt x="486288" y="75892"/>
                </a:lnTo>
                <a:lnTo>
                  <a:pt x="486288" y="55108"/>
                </a:lnTo>
                <a:lnTo>
                  <a:pt x="424238" y="55108"/>
                </a:lnTo>
                <a:lnTo>
                  <a:pt x="424238" y="24784"/>
                </a:lnTo>
                <a:lnTo>
                  <a:pt x="492110" y="24784"/>
                </a:lnTo>
                <a:lnTo>
                  <a:pt x="492110" y="3287"/>
                </a:lnTo>
                <a:close/>
              </a:path>
              <a:path w="1227455" h="135890">
                <a:moveTo>
                  <a:pt x="578443" y="3287"/>
                </a:moveTo>
                <a:lnTo>
                  <a:pt x="537397" y="3287"/>
                </a:lnTo>
                <a:lnTo>
                  <a:pt x="537397" y="132069"/>
                </a:lnTo>
                <a:lnTo>
                  <a:pt x="561281" y="132069"/>
                </a:lnTo>
                <a:lnTo>
                  <a:pt x="561281" y="84259"/>
                </a:lnTo>
                <a:lnTo>
                  <a:pt x="609783" y="84259"/>
                </a:lnTo>
                <a:lnTo>
                  <a:pt x="607300" y="79714"/>
                </a:lnTo>
                <a:lnTo>
                  <a:pt x="614335" y="76729"/>
                </a:lnTo>
                <a:lnTo>
                  <a:pt x="622697" y="70436"/>
                </a:lnTo>
                <a:lnTo>
                  <a:pt x="626711" y="64406"/>
                </a:lnTo>
                <a:lnTo>
                  <a:pt x="561281" y="64406"/>
                </a:lnTo>
                <a:lnTo>
                  <a:pt x="561281" y="24072"/>
                </a:lnTo>
                <a:lnTo>
                  <a:pt x="627756" y="24072"/>
                </a:lnTo>
                <a:lnTo>
                  <a:pt x="624027" y="18188"/>
                </a:lnTo>
                <a:lnTo>
                  <a:pt x="618431" y="12554"/>
                </a:lnTo>
                <a:lnTo>
                  <a:pt x="609825" y="7297"/>
                </a:lnTo>
                <a:lnTo>
                  <a:pt x="600632" y="4579"/>
                </a:lnTo>
                <a:lnTo>
                  <a:pt x="590341" y="3532"/>
                </a:lnTo>
                <a:lnTo>
                  <a:pt x="578443" y="3287"/>
                </a:lnTo>
                <a:close/>
              </a:path>
              <a:path w="1227455" h="135890">
                <a:moveTo>
                  <a:pt x="609783" y="84259"/>
                </a:moveTo>
                <a:lnTo>
                  <a:pt x="582840" y="84259"/>
                </a:lnTo>
                <a:lnTo>
                  <a:pt x="608368" y="132069"/>
                </a:lnTo>
                <a:lnTo>
                  <a:pt x="635907" y="132069"/>
                </a:lnTo>
                <a:lnTo>
                  <a:pt x="609783" y="84259"/>
                </a:lnTo>
                <a:close/>
              </a:path>
              <a:path w="1227455" h="135890">
                <a:moveTo>
                  <a:pt x="627756" y="24072"/>
                </a:moveTo>
                <a:lnTo>
                  <a:pt x="572432" y="24072"/>
                </a:lnTo>
                <a:lnTo>
                  <a:pt x="581712" y="24139"/>
                </a:lnTo>
                <a:lnTo>
                  <a:pt x="588624" y="24478"/>
                </a:lnTo>
                <a:lnTo>
                  <a:pt x="608156" y="44312"/>
                </a:lnTo>
                <a:lnTo>
                  <a:pt x="605407" y="55155"/>
                </a:lnTo>
                <a:lnTo>
                  <a:pt x="598863" y="61077"/>
                </a:lnTo>
                <a:lnTo>
                  <a:pt x="591326" y="63508"/>
                </a:lnTo>
                <a:lnTo>
                  <a:pt x="585552" y="64050"/>
                </a:lnTo>
                <a:lnTo>
                  <a:pt x="581018" y="64228"/>
                </a:lnTo>
                <a:lnTo>
                  <a:pt x="577909" y="64406"/>
                </a:lnTo>
                <a:lnTo>
                  <a:pt x="626711" y="64406"/>
                </a:lnTo>
                <a:lnTo>
                  <a:pt x="629689" y="59932"/>
                </a:lnTo>
                <a:lnTo>
                  <a:pt x="632619" y="44312"/>
                </a:lnTo>
                <a:lnTo>
                  <a:pt x="631529" y="33967"/>
                </a:lnTo>
                <a:lnTo>
                  <a:pt x="628528" y="25291"/>
                </a:lnTo>
                <a:lnTo>
                  <a:pt x="627756" y="24072"/>
                </a:lnTo>
                <a:close/>
              </a:path>
              <a:path w="1227455" h="135890">
                <a:moveTo>
                  <a:pt x="727171" y="3287"/>
                </a:moveTo>
                <a:lnTo>
                  <a:pt x="699821" y="3287"/>
                </a:lnTo>
                <a:lnTo>
                  <a:pt x="656367" y="132069"/>
                </a:lnTo>
                <a:lnTo>
                  <a:pt x="682115" y="132069"/>
                </a:lnTo>
                <a:lnTo>
                  <a:pt x="689581" y="106897"/>
                </a:lnTo>
                <a:lnTo>
                  <a:pt x="762536" y="106897"/>
                </a:lnTo>
                <a:lnTo>
                  <a:pt x="755381" y="85934"/>
                </a:lnTo>
                <a:lnTo>
                  <a:pt x="695957" y="85934"/>
                </a:lnTo>
                <a:lnTo>
                  <a:pt x="713831" y="26606"/>
                </a:lnTo>
                <a:lnTo>
                  <a:pt x="735130" y="26606"/>
                </a:lnTo>
                <a:lnTo>
                  <a:pt x="727171" y="3287"/>
                </a:lnTo>
                <a:close/>
              </a:path>
              <a:path w="1227455" h="135890">
                <a:moveTo>
                  <a:pt x="762536" y="106897"/>
                </a:moveTo>
                <a:lnTo>
                  <a:pt x="737935" y="106897"/>
                </a:lnTo>
                <a:lnTo>
                  <a:pt x="745411" y="132069"/>
                </a:lnTo>
                <a:lnTo>
                  <a:pt x="771128" y="132069"/>
                </a:lnTo>
                <a:lnTo>
                  <a:pt x="762536" y="106897"/>
                </a:lnTo>
                <a:close/>
              </a:path>
              <a:path w="1227455" h="135890">
                <a:moveTo>
                  <a:pt x="735130" y="26606"/>
                </a:moveTo>
                <a:lnTo>
                  <a:pt x="713831" y="26606"/>
                </a:lnTo>
                <a:lnTo>
                  <a:pt x="731537" y="85934"/>
                </a:lnTo>
                <a:lnTo>
                  <a:pt x="755381" y="85934"/>
                </a:lnTo>
                <a:lnTo>
                  <a:pt x="735130"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18" y="3256"/>
                </a:moveTo>
                <a:lnTo>
                  <a:pt x="904401" y="3256"/>
                </a:lnTo>
                <a:lnTo>
                  <a:pt x="904401" y="132069"/>
                </a:lnTo>
                <a:lnTo>
                  <a:pt x="928118" y="132069"/>
                </a:lnTo>
                <a:lnTo>
                  <a:pt x="928118" y="3256"/>
                </a:lnTo>
                <a:close/>
              </a:path>
              <a:path w="1227455" h="135890">
                <a:moveTo>
                  <a:pt x="1028282" y="0"/>
                </a:moveTo>
                <a:lnTo>
                  <a:pt x="1003767" y="5058"/>
                </a:lnTo>
                <a:lnTo>
                  <a:pt x="984167" y="19146"/>
                </a:lnTo>
                <a:lnTo>
                  <a:pt x="971170" y="40631"/>
                </a:lnTo>
                <a:lnTo>
                  <a:pt x="966462" y="67882"/>
                </a:lnTo>
                <a:lnTo>
                  <a:pt x="967342" y="80117"/>
                </a:lnTo>
                <a:lnTo>
                  <a:pt x="983582" y="115692"/>
                </a:lnTo>
                <a:lnTo>
                  <a:pt x="1027937" y="135357"/>
                </a:lnTo>
                <a:lnTo>
                  <a:pt x="1054325" y="129964"/>
                </a:lnTo>
                <a:lnTo>
                  <a:pt x="1073752" y="115335"/>
                </a:lnTo>
                <a:lnTo>
                  <a:pt x="1074991" y="113116"/>
                </a:lnTo>
                <a:lnTo>
                  <a:pt x="1028680" y="113116"/>
                </a:lnTo>
                <a:lnTo>
                  <a:pt x="1013806" y="109952"/>
                </a:lnTo>
                <a:lnTo>
                  <a:pt x="1001942" y="100817"/>
                </a:lnTo>
                <a:lnTo>
                  <a:pt x="994088" y="86245"/>
                </a:lnTo>
                <a:lnTo>
                  <a:pt x="991247" y="66772"/>
                </a:lnTo>
                <a:lnTo>
                  <a:pt x="993905" y="48464"/>
                </a:lnTo>
                <a:lnTo>
                  <a:pt x="1001406" y="34341"/>
                </a:lnTo>
                <a:lnTo>
                  <a:pt x="1013042" y="25249"/>
                </a:lnTo>
                <a:lnTo>
                  <a:pt x="1028104" y="22030"/>
                </a:lnTo>
                <a:lnTo>
                  <a:pt x="1074227" y="22030"/>
                </a:lnTo>
                <a:lnTo>
                  <a:pt x="1071188" y="17335"/>
                </a:lnTo>
                <a:lnTo>
                  <a:pt x="1051438" y="4386"/>
                </a:lnTo>
                <a:lnTo>
                  <a:pt x="1028282" y="0"/>
                </a:lnTo>
                <a:close/>
              </a:path>
              <a:path w="1227455" h="135890">
                <a:moveTo>
                  <a:pt x="1074227" y="22030"/>
                </a:moveTo>
                <a:lnTo>
                  <a:pt x="1028104" y="22030"/>
                </a:lnTo>
                <a:lnTo>
                  <a:pt x="1044804" y="26051"/>
                </a:lnTo>
                <a:lnTo>
                  <a:pt x="1056736" y="36784"/>
                </a:lnTo>
                <a:lnTo>
                  <a:pt x="1063804" y="52236"/>
                </a:lnTo>
                <a:lnTo>
                  <a:pt x="1065915" y="70416"/>
                </a:lnTo>
                <a:lnTo>
                  <a:pt x="1062126" y="90186"/>
                </a:lnTo>
                <a:lnTo>
                  <a:pt x="1053117" y="103409"/>
                </a:lnTo>
                <a:lnTo>
                  <a:pt x="1041198" y="110810"/>
                </a:lnTo>
                <a:lnTo>
                  <a:pt x="1028680" y="113116"/>
                </a:lnTo>
                <a:lnTo>
                  <a:pt x="1074991" y="113116"/>
                </a:lnTo>
                <a:lnTo>
                  <a:pt x="1085781" y="93793"/>
                </a:lnTo>
                <a:lnTo>
                  <a:pt x="1089977" y="67662"/>
                </a:lnTo>
                <a:lnTo>
                  <a:pt x="1084909" y="38533"/>
                </a:lnTo>
                <a:lnTo>
                  <a:pt x="1074227" y="22030"/>
                </a:lnTo>
                <a:close/>
              </a:path>
              <a:path w="1227455" h="135890">
                <a:moveTo>
                  <a:pt x="1149629" y="3287"/>
                </a:moveTo>
                <a:lnTo>
                  <a:pt x="1127955" y="3287"/>
                </a:lnTo>
                <a:lnTo>
                  <a:pt x="1127955" y="132069"/>
                </a:lnTo>
                <a:lnTo>
                  <a:pt x="1151462" y="132069"/>
                </a:lnTo>
                <a:lnTo>
                  <a:pt x="1150027" y="41768"/>
                </a:lnTo>
                <a:lnTo>
                  <a:pt x="1173713" y="41768"/>
                </a:lnTo>
                <a:lnTo>
                  <a:pt x="1149629" y="3287"/>
                </a:lnTo>
                <a:close/>
              </a:path>
              <a:path w="1227455" h="135890">
                <a:moveTo>
                  <a:pt x="1173713" y="41768"/>
                </a:moveTo>
                <a:lnTo>
                  <a:pt x="1150027" y="41768"/>
                </a:lnTo>
                <a:lnTo>
                  <a:pt x="1206413" y="132069"/>
                </a:lnTo>
                <a:lnTo>
                  <a:pt x="1227376" y="132069"/>
                </a:lnTo>
                <a:lnTo>
                  <a:pt x="1227376" y="94300"/>
                </a:lnTo>
                <a:lnTo>
                  <a:pt x="1206591" y="94300"/>
                </a:lnTo>
                <a:lnTo>
                  <a:pt x="1173713" y="41768"/>
                </a:lnTo>
                <a:close/>
              </a:path>
              <a:path w="1227455" h="135890">
                <a:moveTo>
                  <a:pt x="1227376" y="3287"/>
                </a:moveTo>
                <a:lnTo>
                  <a:pt x="1203670" y="3287"/>
                </a:lnTo>
                <a:lnTo>
                  <a:pt x="1206591" y="94300"/>
                </a:lnTo>
                <a:lnTo>
                  <a:pt x="1227376" y="94300"/>
                </a:lnTo>
                <a:lnTo>
                  <a:pt x="1227376" y="3287"/>
                </a:lnTo>
                <a:close/>
              </a:path>
            </a:pathLst>
          </a:custGeom>
          <a:solidFill>
            <a:srgbClr val="010202"/>
          </a:solidFill>
        </p:spPr>
        <p:txBody>
          <a:bodyPr wrap="square" lIns="0" tIns="0" rIns="0" bIns="0" rtlCol="0"/>
          <a:lstStyle/>
          <a:p>
            <a:endParaRPr/>
          </a:p>
        </p:txBody>
      </p:sp>
      <p:sp>
        <p:nvSpPr>
          <p:cNvPr id="4" name="object 4"/>
          <p:cNvSpPr/>
          <p:nvPr/>
        </p:nvSpPr>
        <p:spPr>
          <a:xfrm>
            <a:off x="17861346" y="10207575"/>
            <a:ext cx="1036955" cy="135890"/>
          </a:xfrm>
          <a:custGeom>
            <a:avLst/>
            <a:gdLst/>
            <a:ahLst/>
            <a:cxnLst/>
            <a:rect l="l" t="t" r="r" b="b"/>
            <a:pathLst>
              <a:path w="1036955" h="135890">
                <a:moveTo>
                  <a:pt x="24637" y="3287"/>
                </a:moveTo>
                <a:lnTo>
                  <a:pt x="0" y="3287"/>
                </a:lnTo>
                <a:lnTo>
                  <a:pt x="26815" y="132100"/>
                </a:lnTo>
                <a:lnTo>
                  <a:pt x="54930" y="132100"/>
                </a:lnTo>
                <a:lnTo>
                  <a:pt x="61292" y="101452"/>
                </a:lnTo>
                <a:lnTo>
                  <a:pt x="42155" y="101452"/>
                </a:lnTo>
                <a:lnTo>
                  <a:pt x="24637" y="3287"/>
                </a:lnTo>
                <a:close/>
              </a:path>
              <a:path w="1036955" h="135890">
                <a:moveTo>
                  <a:pt x="92819" y="42522"/>
                </a:moveTo>
                <a:lnTo>
                  <a:pt x="73526" y="42522"/>
                </a:lnTo>
                <a:lnTo>
                  <a:pt x="91578" y="132100"/>
                </a:lnTo>
                <a:lnTo>
                  <a:pt x="119692" y="132100"/>
                </a:lnTo>
                <a:lnTo>
                  <a:pt x="126421" y="101452"/>
                </a:lnTo>
                <a:lnTo>
                  <a:pt x="105096" y="101452"/>
                </a:lnTo>
                <a:lnTo>
                  <a:pt x="92819" y="42522"/>
                </a:lnTo>
                <a:close/>
              </a:path>
              <a:path w="1036955" h="135890">
                <a:moveTo>
                  <a:pt x="84646" y="3287"/>
                </a:moveTo>
                <a:lnTo>
                  <a:pt x="62218" y="3287"/>
                </a:lnTo>
                <a:lnTo>
                  <a:pt x="42155" y="101452"/>
                </a:lnTo>
                <a:lnTo>
                  <a:pt x="61292" y="101452"/>
                </a:lnTo>
                <a:lnTo>
                  <a:pt x="73526" y="42522"/>
                </a:lnTo>
                <a:lnTo>
                  <a:pt x="92819" y="42522"/>
                </a:lnTo>
                <a:lnTo>
                  <a:pt x="84646" y="3287"/>
                </a:lnTo>
                <a:close/>
              </a:path>
              <a:path w="1036955" h="135890">
                <a:moveTo>
                  <a:pt x="147974" y="3287"/>
                </a:moveTo>
                <a:lnTo>
                  <a:pt x="123158" y="3287"/>
                </a:lnTo>
                <a:lnTo>
                  <a:pt x="105096" y="101452"/>
                </a:lnTo>
                <a:lnTo>
                  <a:pt x="126421" y="101452"/>
                </a:lnTo>
                <a:lnTo>
                  <a:pt x="147974" y="3287"/>
                </a:lnTo>
                <a:close/>
              </a:path>
              <a:path w="1036955" h="135890">
                <a:moveTo>
                  <a:pt x="231406" y="0"/>
                </a:moveTo>
                <a:lnTo>
                  <a:pt x="206885" y="5062"/>
                </a:lnTo>
                <a:lnTo>
                  <a:pt x="187282" y="19156"/>
                </a:lnTo>
                <a:lnTo>
                  <a:pt x="174283" y="40640"/>
                </a:lnTo>
                <a:lnTo>
                  <a:pt x="169575" y="67872"/>
                </a:lnTo>
                <a:lnTo>
                  <a:pt x="170457" y="80117"/>
                </a:lnTo>
                <a:lnTo>
                  <a:pt x="186706" y="115692"/>
                </a:lnTo>
                <a:lnTo>
                  <a:pt x="231050" y="135388"/>
                </a:lnTo>
                <a:lnTo>
                  <a:pt x="257440" y="129995"/>
                </a:lnTo>
                <a:lnTo>
                  <a:pt x="276869" y="115366"/>
                </a:lnTo>
                <a:lnTo>
                  <a:pt x="278108" y="113148"/>
                </a:lnTo>
                <a:lnTo>
                  <a:pt x="231773" y="113148"/>
                </a:lnTo>
                <a:lnTo>
                  <a:pt x="216915" y="109985"/>
                </a:lnTo>
                <a:lnTo>
                  <a:pt x="205056" y="100847"/>
                </a:lnTo>
                <a:lnTo>
                  <a:pt x="197202" y="86264"/>
                </a:lnTo>
                <a:lnTo>
                  <a:pt x="194360" y="66762"/>
                </a:lnTo>
                <a:lnTo>
                  <a:pt x="197014" y="48464"/>
                </a:lnTo>
                <a:lnTo>
                  <a:pt x="204509" y="34356"/>
                </a:lnTo>
                <a:lnTo>
                  <a:pt x="216147" y="25275"/>
                </a:lnTo>
                <a:lnTo>
                  <a:pt x="231228" y="22062"/>
                </a:lnTo>
                <a:lnTo>
                  <a:pt x="277348" y="22062"/>
                </a:lnTo>
                <a:lnTo>
                  <a:pt x="274299" y="17351"/>
                </a:lnTo>
                <a:lnTo>
                  <a:pt x="254545" y="4391"/>
                </a:lnTo>
                <a:lnTo>
                  <a:pt x="231406" y="0"/>
                </a:lnTo>
                <a:close/>
              </a:path>
              <a:path w="1036955" h="135890">
                <a:moveTo>
                  <a:pt x="277348" y="22062"/>
                </a:moveTo>
                <a:lnTo>
                  <a:pt x="231228" y="22062"/>
                </a:lnTo>
                <a:lnTo>
                  <a:pt x="247922" y="26076"/>
                </a:lnTo>
                <a:lnTo>
                  <a:pt x="259852" y="36799"/>
                </a:lnTo>
                <a:lnTo>
                  <a:pt x="266922" y="52250"/>
                </a:lnTo>
                <a:lnTo>
                  <a:pt x="269038" y="70448"/>
                </a:lnTo>
                <a:lnTo>
                  <a:pt x="265236" y="90199"/>
                </a:lnTo>
                <a:lnTo>
                  <a:pt x="256225" y="103424"/>
                </a:lnTo>
                <a:lnTo>
                  <a:pt x="244304" y="110836"/>
                </a:lnTo>
                <a:lnTo>
                  <a:pt x="231773" y="113148"/>
                </a:lnTo>
                <a:lnTo>
                  <a:pt x="278108" y="113148"/>
                </a:lnTo>
                <a:lnTo>
                  <a:pt x="288899" y="93825"/>
                </a:lnTo>
                <a:lnTo>
                  <a:pt x="293090" y="67694"/>
                </a:lnTo>
                <a:lnTo>
                  <a:pt x="288027" y="38559"/>
                </a:lnTo>
                <a:lnTo>
                  <a:pt x="277348" y="22062"/>
                </a:lnTo>
                <a:close/>
              </a:path>
              <a:path w="1036955" h="135890">
                <a:moveTo>
                  <a:pt x="371925" y="3287"/>
                </a:moveTo>
                <a:lnTo>
                  <a:pt x="330859" y="3287"/>
                </a:lnTo>
                <a:lnTo>
                  <a:pt x="330859" y="132100"/>
                </a:lnTo>
                <a:lnTo>
                  <a:pt x="354753" y="132100"/>
                </a:lnTo>
                <a:lnTo>
                  <a:pt x="354753" y="84290"/>
                </a:lnTo>
                <a:lnTo>
                  <a:pt x="403257" y="84290"/>
                </a:lnTo>
                <a:lnTo>
                  <a:pt x="400773" y="79746"/>
                </a:lnTo>
                <a:lnTo>
                  <a:pt x="407814" y="76742"/>
                </a:lnTo>
                <a:lnTo>
                  <a:pt x="416178" y="70452"/>
                </a:lnTo>
                <a:lnTo>
                  <a:pt x="420207" y="64406"/>
                </a:lnTo>
                <a:lnTo>
                  <a:pt x="354753" y="64406"/>
                </a:lnTo>
                <a:lnTo>
                  <a:pt x="354753" y="24062"/>
                </a:lnTo>
                <a:lnTo>
                  <a:pt x="421215" y="24062"/>
                </a:lnTo>
                <a:lnTo>
                  <a:pt x="417492" y="18201"/>
                </a:lnTo>
                <a:lnTo>
                  <a:pt x="411893" y="12586"/>
                </a:lnTo>
                <a:lnTo>
                  <a:pt x="403295" y="7310"/>
                </a:lnTo>
                <a:lnTo>
                  <a:pt x="394108" y="4583"/>
                </a:lnTo>
                <a:lnTo>
                  <a:pt x="383822" y="3533"/>
                </a:lnTo>
                <a:lnTo>
                  <a:pt x="371925" y="3287"/>
                </a:lnTo>
                <a:close/>
              </a:path>
              <a:path w="1036955" h="135890">
                <a:moveTo>
                  <a:pt x="403257" y="84290"/>
                </a:moveTo>
                <a:lnTo>
                  <a:pt x="376323" y="84290"/>
                </a:lnTo>
                <a:lnTo>
                  <a:pt x="401851" y="132100"/>
                </a:lnTo>
                <a:lnTo>
                  <a:pt x="429390" y="132100"/>
                </a:lnTo>
                <a:lnTo>
                  <a:pt x="403257" y="84290"/>
                </a:lnTo>
                <a:close/>
              </a:path>
              <a:path w="1036955" h="135890">
                <a:moveTo>
                  <a:pt x="421215" y="24062"/>
                </a:moveTo>
                <a:lnTo>
                  <a:pt x="365915" y="24062"/>
                </a:lnTo>
                <a:lnTo>
                  <a:pt x="375189" y="24131"/>
                </a:lnTo>
                <a:lnTo>
                  <a:pt x="382099" y="24477"/>
                </a:lnTo>
                <a:lnTo>
                  <a:pt x="401628" y="44344"/>
                </a:lnTo>
                <a:lnTo>
                  <a:pt x="398881" y="55181"/>
                </a:lnTo>
                <a:lnTo>
                  <a:pt x="392341" y="61093"/>
                </a:lnTo>
                <a:lnTo>
                  <a:pt x="384807" y="63512"/>
                </a:lnTo>
                <a:lnTo>
                  <a:pt x="379035" y="64050"/>
                </a:lnTo>
                <a:lnTo>
                  <a:pt x="374501" y="64228"/>
                </a:lnTo>
                <a:lnTo>
                  <a:pt x="371381" y="64406"/>
                </a:lnTo>
                <a:lnTo>
                  <a:pt x="420207" y="64406"/>
                </a:lnTo>
                <a:lnTo>
                  <a:pt x="423172" y="59957"/>
                </a:lnTo>
                <a:lnTo>
                  <a:pt x="426102" y="44344"/>
                </a:lnTo>
                <a:lnTo>
                  <a:pt x="425008" y="33980"/>
                </a:lnTo>
                <a:lnTo>
                  <a:pt x="422001" y="25300"/>
                </a:lnTo>
                <a:lnTo>
                  <a:pt x="421215" y="24062"/>
                </a:lnTo>
                <a:close/>
              </a:path>
              <a:path w="1036955" h="135890">
                <a:moveTo>
                  <a:pt x="494728" y="3287"/>
                </a:moveTo>
                <a:lnTo>
                  <a:pt x="470833" y="3287"/>
                </a:lnTo>
                <a:lnTo>
                  <a:pt x="470833" y="132100"/>
                </a:lnTo>
                <a:lnTo>
                  <a:pt x="494728" y="132100"/>
                </a:lnTo>
                <a:lnTo>
                  <a:pt x="494728" y="95630"/>
                </a:lnTo>
                <a:lnTo>
                  <a:pt x="515722" y="71526"/>
                </a:lnTo>
                <a:lnTo>
                  <a:pt x="543564" y="71526"/>
                </a:lnTo>
                <a:lnTo>
                  <a:pt x="538442" y="62406"/>
                </a:lnTo>
                <a:lnTo>
                  <a:pt x="494728" y="62406"/>
                </a:lnTo>
                <a:lnTo>
                  <a:pt x="494728" y="3287"/>
                </a:lnTo>
                <a:close/>
              </a:path>
              <a:path w="1036955" h="135890">
                <a:moveTo>
                  <a:pt x="543564" y="71526"/>
                </a:moveTo>
                <a:lnTo>
                  <a:pt x="515722" y="71526"/>
                </a:lnTo>
                <a:lnTo>
                  <a:pt x="550014" y="132100"/>
                </a:lnTo>
                <a:lnTo>
                  <a:pt x="577584" y="132100"/>
                </a:lnTo>
                <a:lnTo>
                  <a:pt x="543564" y="71526"/>
                </a:lnTo>
                <a:close/>
              </a:path>
              <a:path w="1036955" h="135890">
                <a:moveTo>
                  <a:pt x="574830" y="3287"/>
                </a:moveTo>
                <a:lnTo>
                  <a:pt x="546360" y="3287"/>
                </a:lnTo>
                <a:lnTo>
                  <a:pt x="494728" y="62406"/>
                </a:lnTo>
                <a:lnTo>
                  <a:pt x="538442" y="62406"/>
                </a:lnTo>
                <a:lnTo>
                  <a:pt x="532496" y="51820"/>
                </a:lnTo>
                <a:lnTo>
                  <a:pt x="574830" y="3287"/>
                </a:lnTo>
                <a:close/>
              </a:path>
              <a:path w="1036955" h="135890">
                <a:moveTo>
                  <a:pt x="702219" y="3287"/>
                </a:moveTo>
                <a:lnTo>
                  <a:pt x="610620" y="3287"/>
                </a:lnTo>
                <a:lnTo>
                  <a:pt x="610620" y="132100"/>
                </a:lnTo>
                <a:lnTo>
                  <a:pt x="706753" y="132100"/>
                </a:lnTo>
                <a:lnTo>
                  <a:pt x="706753" y="110394"/>
                </a:lnTo>
                <a:lnTo>
                  <a:pt x="634347" y="110394"/>
                </a:lnTo>
                <a:lnTo>
                  <a:pt x="634347" y="75882"/>
                </a:lnTo>
                <a:lnTo>
                  <a:pt x="696345" y="75882"/>
                </a:lnTo>
                <a:lnTo>
                  <a:pt x="696345" y="55108"/>
                </a:lnTo>
                <a:lnTo>
                  <a:pt x="634347" y="55108"/>
                </a:lnTo>
                <a:lnTo>
                  <a:pt x="634347" y="24784"/>
                </a:lnTo>
                <a:lnTo>
                  <a:pt x="702219" y="24784"/>
                </a:lnTo>
                <a:lnTo>
                  <a:pt x="702219" y="3287"/>
                </a:lnTo>
                <a:close/>
              </a:path>
              <a:path w="1036955" h="135890">
                <a:moveTo>
                  <a:pt x="788510" y="3287"/>
                </a:moveTo>
                <a:lnTo>
                  <a:pt x="747485" y="3287"/>
                </a:lnTo>
                <a:lnTo>
                  <a:pt x="747485" y="132100"/>
                </a:lnTo>
                <a:lnTo>
                  <a:pt x="771369" y="132100"/>
                </a:lnTo>
                <a:lnTo>
                  <a:pt x="771369" y="84290"/>
                </a:lnTo>
                <a:lnTo>
                  <a:pt x="819854" y="84290"/>
                </a:lnTo>
                <a:lnTo>
                  <a:pt x="817367" y="79746"/>
                </a:lnTo>
                <a:lnTo>
                  <a:pt x="824407" y="76742"/>
                </a:lnTo>
                <a:lnTo>
                  <a:pt x="832779" y="70452"/>
                </a:lnTo>
                <a:lnTo>
                  <a:pt x="836814" y="64406"/>
                </a:lnTo>
                <a:lnTo>
                  <a:pt x="771369" y="64406"/>
                </a:lnTo>
                <a:lnTo>
                  <a:pt x="771369" y="24062"/>
                </a:lnTo>
                <a:lnTo>
                  <a:pt x="837818" y="24062"/>
                </a:lnTo>
                <a:lnTo>
                  <a:pt x="834090" y="18201"/>
                </a:lnTo>
                <a:lnTo>
                  <a:pt x="828487" y="12586"/>
                </a:lnTo>
                <a:lnTo>
                  <a:pt x="819888" y="7310"/>
                </a:lnTo>
                <a:lnTo>
                  <a:pt x="810697" y="4583"/>
                </a:lnTo>
                <a:lnTo>
                  <a:pt x="800407" y="3533"/>
                </a:lnTo>
                <a:lnTo>
                  <a:pt x="788510" y="3287"/>
                </a:lnTo>
                <a:close/>
              </a:path>
              <a:path w="1036955" h="135890">
                <a:moveTo>
                  <a:pt x="819854" y="84290"/>
                </a:moveTo>
                <a:lnTo>
                  <a:pt x="792907" y="84290"/>
                </a:lnTo>
                <a:lnTo>
                  <a:pt x="818488" y="132100"/>
                </a:lnTo>
                <a:lnTo>
                  <a:pt x="846016" y="132100"/>
                </a:lnTo>
                <a:lnTo>
                  <a:pt x="819854" y="84290"/>
                </a:lnTo>
                <a:close/>
              </a:path>
              <a:path w="1036955" h="135890">
                <a:moveTo>
                  <a:pt x="837818" y="24062"/>
                </a:moveTo>
                <a:lnTo>
                  <a:pt x="782499" y="24062"/>
                </a:lnTo>
                <a:lnTo>
                  <a:pt x="791782" y="24131"/>
                </a:lnTo>
                <a:lnTo>
                  <a:pt x="798704" y="24477"/>
                </a:lnTo>
                <a:lnTo>
                  <a:pt x="818244" y="44344"/>
                </a:lnTo>
                <a:lnTo>
                  <a:pt x="815497" y="55181"/>
                </a:lnTo>
                <a:lnTo>
                  <a:pt x="808958" y="61093"/>
                </a:lnTo>
                <a:lnTo>
                  <a:pt x="801427" y="63512"/>
                </a:lnTo>
                <a:lnTo>
                  <a:pt x="795661" y="64050"/>
                </a:lnTo>
                <a:lnTo>
                  <a:pt x="791085" y="64228"/>
                </a:lnTo>
                <a:lnTo>
                  <a:pt x="787965" y="64406"/>
                </a:lnTo>
                <a:lnTo>
                  <a:pt x="836814" y="64406"/>
                </a:lnTo>
                <a:lnTo>
                  <a:pt x="839783" y="59957"/>
                </a:lnTo>
                <a:lnTo>
                  <a:pt x="842717" y="44344"/>
                </a:lnTo>
                <a:lnTo>
                  <a:pt x="841620" y="33980"/>
                </a:lnTo>
                <a:lnTo>
                  <a:pt x="838606" y="25300"/>
                </a:lnTo>
                <a:lnTo>
                  <a:pt x="837818" y="24062"/>
                </a:lnTo>
                <a:close/>
              </a:path>
              <a:path w="1036955" h="135890">
                <a:moveTo>
                  <a:pt x="893470" y="93798"/>
                </a:moveTo>
                <a:lnTo>
                  <a:pt x="873198" y="108038"/>
                </a:lnTo>
                <a:lnTo>
                  <a:pt x="881294" y="118106"/>
                </a:lnTo>
                <a:lnTo>
                  <a:pt x="890306" y="125171"/>
                </a:lnTo>
                <a:lnTo>
                  <a:pt x="899112" y="129775"/>
                </a:lnTo>
                <a:lnTo>
                  <a:pt x="906590" y="132456"/>
                </a:lnTo>
                <a:lnTo>
                  <a:pt x="914422" y="134645"/>
                </a:lnTo>
                <a:lnTo>
                  <a:pt x="922474" y="135388"/>
                </a:lnTo>
                <a:lnTo>
                  <a:pt x="929584" y="135388"/>
                </a:lnTo>
                <a:lnTo>
                  <a:pt x="949693" y="133071"/>
                </a:lnTo>
                <a:lnTo>
                  <a:pt x="967215" y="125759"/>
                </a:lnTo>
                <a:lnTo>
                  <a:pt x="979196" y="113326"/>
                </a:lnTo>
                <a:lnTo>
                  <a:pt x="933416" y="113326"/>
                </a:lnTo>
                <a:lnTo>
                  <a:pt x="916127" y="110945"/>
                </a:lnTo>
                <a:lnTo>
                  <a:pt x="904392" y="105348"/>
                </a:lnTo>
                <a:lnTo>
                  <a:pt x="897183" y="98859"/>
                </a:lnTo>
                <a:lnTo>
                  <a:pt x="893470" y="93798"/>
                </a:lnTo>
                <a:close/>
              </a:path>
              <a:path w="1036955" h="135890">
                <a:moveTo>
                  <a:pt x="931060" y="0"/>
                </a:moveTo>
                <a:lnTo>
                  <a:pt x="910305" y="2834"/>
                </a:lnTo>
                <a:lnTo>
                  <a:pt x="894220" y="10901"/>
                </a:lnTo>
                <a:lnTo>
                  <a:pt x="883822" y="23549"/>
                </a:lnTo>
                <a:lnTo>
                  <a:pt x="880130" y="40124"/>
                </a:lnTo>
                <a:lnTo>
                  <a:pt x="882701" y="53733"/>
                </a:lnTo>
                <a:lnTo>
                  <a:pt x="909888" y="74280"/>
                </a:lnTo>
                <a:lnTo>
                  <a:pt x="918076" y="76280"/>
                </a:lnTo>
                <a:lnTo>
                  <a:pt x="933594" y="79568"/>
                </a:lnTo>
                <a:lnTo>
                  <a:pt x="945290" y="82290"/>
                </a:lnTo>
                <a:lnTo>
                  <a:pt x="945646" y="82468"/>
                </a:lnTo>
                <a:lnTo>
                  <a:pt x="948578" y="83578"/>
                </a:lnTo>
                <a:lnTo>
                  <a:pt x="952578" y="85222"/>
                </a:lnTo>
                <a:lnTo>
                  <a:pt x="958232" y="88154"/>
                </a:lnTo>
                <a:lnTo>
                  <a:pt x="958232" y="100740"/>
                </a:lnTo>
                <a:lnTo>
                  <a:pt x="956588" y="107316"/>
                </a:lnTo>
                <a:lnTo>
                  <a:pt x="947300" y="111148"/>
                </a:lnTo>
                <a:lnTo>
                  <a:pt x="942714" y="112970"/>
                </a:lnTo>
                <a:lnTo>
                  <a:pt x="937992" y="113326"/>
                </a:lnTo>
                <a:lnTo>
                  <a:pt x="979196" y="113326"/>
                </a:lnTo>
                <a:lnTo>
                  <a:pt x="979599" y="112908"/>
                </a:lnTo>
                <a:lnTo>
                  <a:pt x="984294" y="93976"/>
                </a:lnTo>
                <a:lnTo>
                  <a:pt x="980209" y="76869"/>
                </a:lnTo>
                <a:lnTo>
                  <a:pt x="942526" y="55642"/>
                </a:lnTo>
                <a:lnTo>
                  <a:pt x="920587" y="50938"/>
                </a:lnTo>
                <a:lnTo>
                  <a:pt x="912972" y="48342"/>
                </a:lnTo>
                <a:lnTo>
                  <a:pt x="907547" y="44103"/>
                </a:lnTo>
                <a:lnTo>
                  <a:pt x="905480" y="37402"/>
                </a:lnTo>
                <a:lnTo>
                  <a:pt x="907454" y="30788"/>
                </a:lnTo>
                <a:lnTo>
                  <a:pt x="912768" y="25855"/>
                </a:lnTo>
                <a:lnTo>
                  <a:pt x="920508" y="22771"/>
                </a:lnTo>
                <a:lnTo>
                  <a:pt x="929762" y="21706"/>
                </a:lnTo>
                <a:lnTo>
                  <a:pt x="979098" y="21706"/>
                </a:lnTo>
                <a:lnTo>
                  <a:pt x="974829" y="16764"/>
                </a:lnTo>
                <a:lnTo>
                  <a:pt x="963951" y="8383"/>
                </a:lnTo>
                <a:lnTo>
                  <a:pt x="949579" y="2328"/>
                </a:lnTo>
                <a:lnTo>
                  <a:pt x="931060" y="0"/>
                </a:lnTo>
                <a:close/>
              </a:path>
              <a:path w="1036955" h="135890">
                <a:moveTo>
                  <a:pt x="979098" y="21706"/>
                </a:moveTo>
                <a:lnTo>
                  <a:pt x="929762" y="21706"/>
                </a:lnTo>
                <a:lnTo>
                  <a:pt x="943075" y="23800"/>
                </a:lnTo>
                <a:lnTo>
                  <a:pt x="952569" y="28889"/>
                </a:lnTo>
                <a:lnTo>
                  <a:pt x="959009" y="35179"/>
                </a:lnTo>
                <a:lnTo>
                  <a:pt x="963164" y="40878"/>
                </a:lnTo>
                <a:lnTo>
                  <a:pt x="982870" y="26072"/>
                </a:lnTo>
                <a:lnTo>
                  <a:pt x="979098" y="21706"/>
                </a:lnTo>
                <a:close/>
              </a:path>
              <a:path w="1036955" h="135890">
                <a:moveTo>
                  <a:pt x="1036345" y="3287"/>
                </a:moveTo>
                <a:lnTo>
                  <a:pt x="1012618" y="3287"/>
                </a:lnTo>
                <a:lnTo>
                  <a:pt x="1012618" y="28648"/>
                </a:lnTo>
                <a:lnTo>
                  <a:pt x="1023759" y="28648"/>
                </a:lnTo>
                <a:lnTo>
                  <a:pt x="1023759" y="40878"/>
                </a:lnTo>
                <a:lnTo>
                  <a:pt x="1013916" y="43768"/>
                </a:lnTo>
                <a:lnTo>
                  <a:pt x="1013916" y="53464"/>
                </a:lnTo>
                <a:lnTo>
                  <a:pt x="1018450" y="53066"/>
                </a:lnTo>
                <a:lnTo>
                  <a:pt x="1026638" y="52176"/>
                </a:lnTo>
                <a:lnTo>
                  <a:pt x="1036345" y="40124"/>
                </a:lnTo>
                <a:lnTo>
                  <a:pt x="1036345" y="3287"/>
                </a:lnTo>
                <a:close/>
              </a:path>
            </a:pathLst>
          </a:custGeom>
          <a:solidFill>
            <a:srgbClr val="010202"/>
          </a:solidFill>
        </p:spPr>
        <p:txBody>
          <a:bodyPr wrap="square" lIns="0" tIns="0" rIns="0" bIns="0" rtlCol="0"/>
          <a:lstStyle/>
          <a:p>
            <a:endParaRPr/>
          </a:p>
        </p:txBody>
      </p:sp>
      <p:sp>
        <p:nvSpPr>
          <p:cNvPr id="5" name="object 5"/>
          <p:cNvSpPr/>
          <p:nvPr/>
        </p:nvSpPr>
        <p:spPr>
          <a:xfrm>
            <a:off x="17863339" y="10018455"/>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10" y="3287"/>
                </a:lnTo>
                <a:lnTo>
                  <a:pt x="133210" y="132100"/>
                </a:lnTo>
                <a:lnTo>
                  <a:pt x="157105" y="132100"/>
                </a:lnTo>
                <a:lnTo>
                  <a:pt x="157105" y="84290"/>
                </a:lnTo>
                <a:lnTo>
                  <a:pt x="205618" y="84290"/>
                </a:lnTo>
                <a:lnTo>
                  <a:pt x="203135" y="79746"/>
                </a:lnTo>
                <a:lnTo>
                  <a:pt x="210164" y="76742"/>
                </a:lnTo>
                <a:lnTo>
                  <a:pt x="218522" y="70452"/>
                </a:lnTo>
                <a:lnTo>
                  <a:pt x="222549" y="64406"/>
                </a:lnTo>
                <a:lnTo>
                  <a:pt x="157105" y="64406"/>
                </a:lnTo>
                <a:lnTo>
                  <a:pt x="157105" y="24062"/>
                </a:lnTo>
                <a:lnTo>
                  <a:pt x="223563" y="24062"/>
                </a:lnTo>
                <a:lnTo>
                  <a:pt x="219847" y="18201"/>
                </a:lnTo>
                <a:lnTo>
                  <a:pt x="214255" y="12586"/>
                </a:lnTo>
                <a:lnTo>
                  <a:pt x="205651" y="7310"/>
                </a:lnTo>
                <a:lnTo>
                  <a:pt x="196459" y="4583"/>
                </a:lnTo>
                <a:lnTo>
                  <a:pt x="186169"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3" y="24062"/>
                </a:moveTo>
                <a:lnTo>
                  <a:pt x="168256" y="24062"/>
                </a:lnTo>
                <a:lnTo>
                  <a:pt x="177536" y="24130"/>
                </a:lnTo>
                <a:lnTo>
                  <a:pt x="184449" y="24473"/>
                </a:lnTo>
                <a:lnTo>
                  <a:pt x="203980" y="44344"/>
                </a:lnTo>
                <a:lnTo>
                  <a:pt x="201231" y="55181"/>
                </a:lnTo>
                <a:lnTo>
                  <a:pt x="194689" y="61093"/>
                </a:lnTo>
                <a:lnTo>
                  <a:pt x="187155" y="63512"/>
                </a:lnTo>
                <a:lnTo>
                  <a:pt x="181387" y="64050"/>
                </a:lnTo>
                <a:lnTo>
                  <a:pt x="176842" y="64228"/>
                </a:lnTo>
                <a:lnTo>
                  <a:pt x="173732" y="64406"/>
                </a:lnTo>
                <a:lnTo>
                  <a:pt x="222549" y="64406"/>
                </a:lnTo>
                <a:lnTo>
                  <a:pt x="225513" y="59957"/>
                </a:lnTo>
                <a:lnTo>
                  <a:pt x="228443" y="44344"/>
                </a:lnTo>
                <a:lnTo>
                  <a:pt x="227351" y="33980"/>
                </a:lnTo>
                <a:lnTo>
                  <a:pt x="224348" y="25298"/>
                </a:lnTo>
                <a:lnTo>
                  <a:pt x="223563" y="24062"/>
                </a:lnTo>
                <a:close/>
              </a:path>
              <a:path w="1236344" h="135890">
                <a:moveTo>
                  <a:pt x="328471" y="3287"/>
                </a:moveTo>
                <a:lnTo>
                  <a:pt x="301111" y="3287"/>
                </a:lnTo>
                <a:lnTo>
                  <a:pt x="257667" y="132100"/>
                </a:lnTo>
                <a:lnTo>
                  <a:pt x="283415" y="132100"/>
                </a:lnTo>
                <a:lnTo>
                  <a:pt x="290881" y="106928"/>
                </a:lnTo>
                <a:lnTo>
                  <a:pt x="363830" y="106928"/>
                </a:lnTo>
                <a:lnTo>
                  <a:pt x="356678" y="85965"/>
                </a:lnTo>
                <a:lnTo>
                  <a:pt x="297257" y="85965"/>
                </a:lnTo>
                <a:lnTo>
                  <a:pt x="315131" y="26637"/>
                </a:lnTo>
                <a:lnTo>
                  <a:pt x="336437" y="26637"/>
                </a:lnTo>
                <a:lnTo>
                  <a:pt x="328471" y="3287"/>
                </a:lnTo>
                <a:close/>
              </a:path>
              <a:path w="1236344" h="135890">
                <a:moveTo>
                  <a:pt x="363830" y="106928"/>
                </a:moveTo>
                <a:lnTo>
                  <a:pt x="339235" y="106928"/>
                </a:lnTo>
                <a:lnTo>
                  <a:pt x="346711" y="132100"/>
                </a:lnTo>
                <a:lnTo>
                  <a:pt x="372417" y="132100"/>
                </a:lnTo>
                <a:lnTo>
                  <a:pt x="363830" y="106928"/>
                </a:lnTo>
                <a:close/>
              </a:path>
              <a:path w="1236344" h="135890">
                <a:moveTo>
                  <a:pt x="336437" y="26637"/>
                </a:moveTo>
                <a:lnTo>
                  <a:pt x="315131" y="26637"/>
                </a:lnTo>
                <a:lnTo>
                  <a:pt x="332827" y="85965"/>
                </a:lnTo>
                <a:lnTo>
                  <a:pt x="356678" y="85965"/>
                </a:lnTo>
                <a:lnTo>
                  <a:pt x="336437" y="26637"/>
                </a:lnTo>
                <a:close/>
              </a:path>
              <a:path w="1236344" h="135890">
                <a:moveTo>
                  <a:pt x="431002" y="3287"/>
                </a:moveTo>
                <a:lnTo>
                  <a:pt x="409327" y="3287"/>
                </a:lnTo>
                <a:lnTo>
                  <a:pt x="409327" y="132100"/>
                </a:lnTo>
                <a:lnTo>
                  <a:pt x="432834" y="132100"/>
                </a:lnTo>
                <a:lnTo>
                  <a:pt x="431400" y="41799"/>
                </a:lnTo>
                <a:lnTo>
                  <a:pt x="455094" y="41799"/>
                </a:lnTo>
                <a:lnTo>
                  <a:pt x="431002" y="3287"/>
                </a:lnTo>
                <a:close/>
              </a:path>
              <a:path w="1236344" h="135890">
                <a:moveTo>
                  <a:pt x="455094" y="41799"/>
                </a:moveTo>
                <a:lnTo>
                  <a:pt x="431400" y="41799"/>
                </a:lnTo>
                <a:lnTo>
                  <a:pt x="487786" y="132100"/>
                </a:lnTo>
                <a:lnTo>
                  <a:pt x="508759" y="132100"/>
                </a:lnTo>
                <a:lnTo>
                  <a:pt x="508759" y="94342"/>
                </a:lnTo>
                <a:lnTo>
                  <a:pt x="487964" y="94342"/>
                </a:lnTo>
                <a:lnTo>
                  <a:pt x="455094" y="41799"/>
                </a:lnTo>
                <a:close/>
              </a:path>
              <a:path w="1236344" h="135890">
                <a:moveTo>
                  <a:pt x="508759" y="3287"/>
                </a:moveTo>
                <a:lnTo>
                  <a:pt x="485032" y="3287"/>
                </a:lnTo>
                <a:lnTo>
                  <a:pt x="487964" y="94342"/>
                </a:lnTo>
                <a:lnTo>
                  <a:pt x="508759" y="94342"/>
                </a:lnTo>
                <a:lnTo>
                  <a:pt x="508759" y="3287"/>
                </a:lnTo>
                <a:close/>
              </a:path>
              <a:path w="1236344" h="135890">
                <a:moveTo>
                  <a:pt x="575731" y="93798"/>
                </a:moveTo>
                <a:lnTo>
                  <a:pt x="555480" y="108038"/>
                </a:lnTo>
                <a:lnTo>
                  <a:pt x="563564" y="118101"/>
                </a:lnTo>
                <a:lnTo>
                  <a:pt x="572570" y="125167"/>
                </a:lnTo>
                <a:lnTo>
                  <a:pt x="581373" y="129773"/>
                </a:lnTo>
                <a:lnTo>
                  <a:pt x="588851" y="132456"/>
                </a:lnTo>
                <a:lnTo>
                  <a:pt x="596725" y="134645"/>
                </a:lnTo>
                <a:lnTo>
                  <a:pt x="604735" y="135388"/>
                </a:lnTo>
                <a:lnTo>
                  <a:pt x="611845" y="135388"/>
                </a:lnTo>
                <a:lnTo>
                  <a:pt x="631960" y="133071"/>
                </a:lnTo>
                <a:lnTo>
                  <a:pt x="649497" y="125759"/>
                </a:lnTo>
                <a:lnTo>
                  <a:pt x="661492" y="113326"/>
                </a:lnTo>
                <a:lnTo>
                  <a:pt x="615719" y="113326"/>
                </a:lnTo>
                <a:lnTo>
                  <a:pt x="598423" y="110945"/>
                </a:lnTo>
                <a:lnTo>
                  <a:pt x="586682" y="105348"/>
                </a:lnTo>
                <a:lnTo>
                  <a:pt x="579462" y="98859"/>
                </a:lnTo>
                <a:lnTo>
                  <a:pt x="575731" y="93798"/>
                </a:lnTo>
                <a:close/>
              </a:path>
              <a:path w="1236344" h="135890">
                <a:moveTo>
                  <a:pt x="613321" y="0"/>
                </a:moveTo>
                <a:lnTo>
                  <a:pt x="592590" y="2834"/>
                </a:lnTo>
                <a:lnTo>
                  <a:pt x="576517" y="10901"/>
                </a:lnTo>
                <a:lnTo>
                  <a:pt x="566124" y="23549"/>
                </a:lnTo>
                <a:lnTo>
                  <a:pt x="562433" y="40124"/>
                </a:lnTo>
                <a:lnTo>
                  <a:pt x="564998" y="53733"/>
                </a:lnTo>
                <a:lnTo>
                  <a:pt x="592149" y="74280"/>
                </a:lnTo>
                <a:lnTo>
                  <a:pt x="600379" y="76280"/>
                </a:lnTo>
                <a:lnTo>
                  <a:pt x="615897" y="79568"/>
                </a:lnTo>
                <a:lnTo>
                  <a:pt x="627551" y="82290"/>
                </a:lnTo>
                <a:lnTo>
                  <a:pt x="627949" y="82468"/>
                </a:lnTo>
                <a:lnTo>
                  <a:pt x="630839" y="83578"/>
                </a:lnTo>
                <a:lnTo>
                  <a:pt x="634881" y="85222"/>
                </a:lnTo>
                <a:lnTo>
                  <a:pt x="640524" y="88154"/>
                </a:lnTo>
                <a:lnTo>
                  <a:pt x="640524" y="100740"/>
                </a:lnTo>
                <a:lnTo>
                  <a:pt x="638891" y="107316"/>
                </a:lnTo>
                <a:lnTo>
                  <a:pt x="629561" y="111148"/>
                </a:lnTo>
                <a:lnTo>
                  <a:pt x="625007" y="112970"/>
                </a:lnTo>
                <a:lnTo>
                  <a:pt x="620253" y="113326"/>
                </a:lnTo>
                <a:lnTo>
                  <a:pt x="661492" y="113326"/>
                </a:lnTo>
                <a:lnTo>
                  <a:pt x="661895" y="112908"/>
                </a:lnTo>
                <a:lnTo>
                  <a:pt x="666597" y="93976"/>
                </a:lnTo>
                <a:lnTo>
                  <a:pt x="662509" y="76867"/>
                </a:lnTo>
                <a:lnTo>
                  <a:pt x="624829" y="55642"/>
                </a:lnTo>
                <a:lnTo>
                  <a:pt x="602848" y="50938"/>
                </a:lnTo>
                <a:lnTo>
                  <a:pt x="595233" y="48342"/>
                </a:lnTo>
                <a:lnTo>
                  <a:pt x="589808" y="44103"/>
                </a:lnTo>
                <a:lnTo>
                  <a:pt x="587741" y="37402"/>
                </a:lnTo>
                <a:lnTo>
                  <a:pt x="589715" y="30788"/>
                </a:lnTo>
                <a:lnTo>
                  <a:pt x="595029" y="25855"/>
                </a:lnTo>
                <a:lnTo>
                  <a:pt x="602769" y="22771"/>
                </a:lnTo>
                <a:lnTo>
                  <a:pt x="612023" y="21706"/>
                </a:lnTo>
                <a:lnTo>
                  <a:pt x="661361" y="21706"/>
                </a:lnTo>
                <a:lnTo>
                  <a:pt x="657090" y="16759"/>
                </a:lnTo>
                <a:lnTo>
                  <a:pt x="646211" y="8379"/>
                </a:lnTo>
                <a:lnTo>
                  <a:pt x="631840" y="2327"/>
                </a:lnTo>
                <a:lnTo>
                  <a:pt x="613321" y="0"/>
                </a:lnTo>
                <a:close/>
              </a:path>
              <a:path w="1236344" h="135890">
                <a:moveTo>
                  <a:pt x="661361" y="21706"/>
                </a:moveTo>
                <a:lnTo>
                  <a:pt x="612023" y="21706"/>
                </a:lnTo>
                <a:lnTo>
                  <a:pt x="625336" y="23800"/>
                </a:lnTo>
                <a:lnTo>
                  <a:pt x="634830" y="28889"/>
                </a:lnTo>
                <a:lnTo>
                  <a:pt x="641270" y="35179"/>
                </a:lnTo>
                <a:lnTo>
                  <a:pt x="645425" y="40878"/>
                </a:lnTo>
                <a:lnTo>
                  <a:pt x="665131" y="26072"/>
                </a:lnTo>
                <a:lnTo>
                  <a:pt x="661361" y="21706"/>
                </a:lnTo>
                <a:close/>
              </a:path>
              <a:path w="1236344" h="135890">
                <a:moveTo>
                  <a:pt x="773714" y="3287"/>
                </a:moveTo>
                <a:lnTo>
                  <a:pt x="715705" y="3287"/>
                </a:lnTo>
                <a:lnTo>
                  <a:pt x="715705" y="132100"/>
                </a:lnTo>
                <a:lnTo>
                  <a:pt x="739956" y="132100"/>
                </a:lnTo>
                <a:lnTo>
                  <a:pt x="739956" y="88468"/>
                </a:lnTo>
                <a:lnTo>
                  <a:pt x="773358" y="88468"/>
                </a:lnTo>
                <a:lnTo>
                  <a:pt x="780468" y="86824"/>
                </a:lnTo>
                <a:lnTo>
                  <a:pt x="795013" y="80742"/>
                </a:lnTo>
                <a:lnTo>
                  <a:pt x="804593" y="71026"/>
                </a:lnTo>
                <a:lnTo>
                  <a:pt x="805648" y="68626"/>
                </a:lnTo>
                <a:lnTo>
                  <a:pt x="739956" y="68626"/>
                </a:lnTo>
                <a:lnTo>
                  <a:pt x="739956" y="23884"/>
                </a:lnTo>
                <a:lnTo>
                  <a:pt x="805185" y="23884"/>
                </a:lnTo>
                <a:lnTo>
                  <a:pt x="801067" y="17241"/>
                </a:lnTo>
                <a:lnTo>
                  <a:pt x="791258" y="9470"/>
                </a:lnTo>
                <a:lnTo>
                  <a:pt x="781222" y="5287"/>
                </a:lnTo>
                <a:lnTo>
                  <a:pt x="773714" y="3287"/>
                </a:lnTo>
                <a:close/>
              </a:path>
              <a:path w="1236344" h="135890">
                <a:moveTo>
                  <a:pt x="805185" y="23884"/>
                </a:moveTo>
                <a:lnTo>
                  <a:pt x="766060" y="23884"/>
                </a:lnTo>
                <a:lnTo>
                  <a:pt x="774458" y="24062"/>
                </a:lnTo>
                <a:lnTo>
                  <a:pt x="780549" y="29255"/>
                </a:lnTo>
                <a:lnTo>
                  <a:pt x="782688" y="31182"/>
                </a:lnTo>
                <a:lnTo>
                  <a:pt x="786876" y="36114"/>
                </a:lnTo>
                <a:lnTo>
                  <a:pt x="786835" y="46166"/>
                </a:lnTo>
                <a:lnTo>
                  <a:pt x="766782" y="68626"/>
                </a:lnTo>
                <a:lnTo>
                  <a:pt x="805648" y="68626"/>
                </a:lnTo>
                <a:lnTo>
                  <a:pt x="809861" y="59044"/>
                </a:lnTo>
                <a:lnTo>
                  <a:pt x="811472" y="46166"/>
                </a:lnTo>
                <a:lnTo>
                  <a:pt x="808515" y="29255"/>
                </a:lnTo>
                <a:lnTo>
                  <a:pt x="805185" y="23884"/>
                </a:lnTo>
                <a:close/>
              </a:path>
              <a:path w="1236344" h="135890">
                <a:moveTo>
                  <a:pt x="909323" y="0"/>
                </a:moveTo>
                <a:lnTo>
                  <a:pt x="884776" y="5062"/>
                </a:lnTo>
                <a:lnTo>
                  <a:pt x="865156" y="19156"/>
                </a:lnTo>
                <a:lnTo>
                  <a:pt x="852150" y="40640"/>
                </a:lnTo>
                <a:lnTo>
                  <a:pt x="847440" y="67872"/>
                </a:lnTo>
                <a:lnTo>
                  <a:pt x="848323" y="80117"/>
                </a:lnTo>
                <a:lnTo>
                  <a:pt x="864581" y="115692"/>
                </a:lnTo>
                <a:lnTo>
                  <a:pt x="908925" y="135388"/>
                </a:lnTo>
                <a:lnTo>
                  <a:pt x="935311" y="129995"/>
                </a:lnTo>
                <a:lnTo>
                  <a:pt x="954741" y="115366"/>
                </a:lnTo>
                <a:lnTo>
                  <a:pt x="955981" y="113148"/>
                </a:lnTo>
                <a:lnTo>
                  <a:pt x="909679" y="113148"/>
                </a:lnTo>
                <a:lnTo>
                  <a:pt x="894821" y="109985"/>
                </a:lnTo>
                <a:lnTo>
                  <a:pt x="882950" y="100847"/>
                </a:lnTo>
                <a:lnTo>
                  <a:pt x="875083" y="86264"/>
                </a:lnTo>
                <a:lnTo>
                  <a:pt x="872235" y="66762"/>
                </a:lnTo>
                <a:lnTo>
                  <a:pt x="874893" y="48464"/>
                </a:lnTo>
                <a:lnTo>
                  <a:pt x="882399" y="34356"/>
                </a:lnTo>
                <a:lnTo>
                  <a:pt x="894048" y="25275"/>
                </a:lnTo>
                <a:lnTo>
                  <a:pt x="909134" y="22062"/>
                </a:lnTo>
                <a:lnTo>
                  <a:pt x="955234" y="22062"/>
                </a:lnTo>
                <a:lnTo>
                  <a:pt x="952188" y="17351"/>
                </a:lnTo>
                <a:lnTo>
                  <a:pt x="932452" y="4391"/>
                </a:lnTo>
                <a:lnTo>
                  <a:pt x="909323" y="0"/>
                </a:lnTo>
                <a:close/>
              </a:path>
              <a:path w="1236344" h="135890">
                <a:moveTo>
                  <a:pt x="955234" y="22062"/>
                </a:moveTo>
                <a:lnTo>
                  <a:pt x="909134" y="22062"/>
                </a:lnTo>
                <a:lnTo>
                  <a:pt x="925811" y="26076"/>
                </a:lnTo>
                <a:lnTo>
                  <a:pt x="937733" y="36799"/>
                </a:lnTo>
                <a:lnTo>
                  <a:pt x="944797" y="52250"/>
                </a:lnTo>
                <a:lnTo>
                  <a:pt x="946903" y="70448"/>
                </a:lnTo>
                <a:lnTo>
                  <a:pt x="943118" y="90199"/>
                </a:lnTo>
                <a:lnTo>
                  <a:pt x="934110" y="103424"/>
                </a:lnTo>
                <a:lnTo>
                  <a:pt x="922192" y="110836"/>
                </a:lnTo>
                <a:lnTo>
                  <a:pt x="909679" y="113148"/>
                </a:lnTo>
                <a:lnTo>
                  <a:pt x="955981" y="113148"/>
                </a:lnTo>
                <a:lnTo>
                  <a:pt x="966777" y="93825"/>
                </a:lnTo>
                <a:lnTo>
                  <a:pt x="970975" y="67694"/>
                </a:lnTo>
                <a:lnTo>
                  <a:pt x="965904" y="38559"/>
                </a:lnTo>
                <a:lnTo>
                  <a:pt x="955234" y="22062"/>
                </a:lnTo>
                <a:close/>
              </a:path>
              <a:path w="1236344" h="135890">
                <a:moveTo>
                  <a:pt x="1055297" y="3287"/>
                </a:moveTo>
                <a:lnTo>
                  <a:pt x="1014241" y="3287"/>
                </a:lnTo>
                <a:lnTo>
                  <a:pt x="1014241" y="132100"/>
                </a:lnTo>
                <a:lnTo>
                  <a:pt x="1038135" y="132100"/>
                </a:lnTo>
                <a:lnTo>
                  <a:pt x="1038135" y="84290"/>
                </a:lnTo>
                <a:lnTo>
                  <a:pt x="1086601" y="84290"/>
                </a:lnTo>
                <a:lnTo>
                  <a:pt x="1084113" y="79746"/>
                </a:lnTo>
                <a:lnTo>
                  <a:pt x="1091159" y="76742"/>
                </a:lnTo>
                <a:lnTo>
                  <a:pt x="1099534" y="70452"/>
                </a:lnTo>
                <a:lnTo>
                  <a:pt x="1103569" y="64406"/>
                </a:lnTo>
                <a:lnTo>
                  <a:pt x="1038135" y="64406"/>
                </a:lnTo>
                <a:lnTo>
                  <a:pt x="1038135" y="24062"/>
                </a:lnTo>
                <a:lnTo>
                  <a:pt x="1104587" y="24062"/>
                </a:lnTo>
                <a:lnTo>
                  <a:pt x="1100860" y="18201"/>
                </a:lnTo>
                <a:lnTo>
                  <a:pt x="1095244" y="12586"/>
                </a:lnTo>
                <a:lnTo>
                  <a:pt x="1086646" y="7310"/>
                </a:lnTo>
                <a:lnTo>
                  <a:pt x="1077469" y="4583"/>
                </a:lnTo>
                <a:lnTo>
                  <a:pt x="1067193" y="3533"/>
                </a:lnTo>
                <a:lnTo>
                  <a:pt x="1055297" y="3287"/>
                </a:lnTo>
                <a:close/>
              </a:path>
              <a:path w="1236344" h="135890">
                <a:moveTo>
                  <a:pt x="1086601" y="84290"/>
                </a:moveTo>
                <a:lnTo>
                  <a:pt x="1059664" y="84290"/>
                </a:lnTo>
                <a:lnTo>
                  <a:pt x="1085233" y="132100"/>
                </a:lnTo>
                <a:lnTo>
                  <a:pt x="1112772" y="132100"/>
                </a:lnTo>
                <a:lnTo>
                  <a:pt x="1086601" y="84290"/>
                </a:lnTo>
                <a:close/>
              </a:path>
              <a:path w="1236344" h="135890">
                <a:moveTo>
                  <a:pt x="1104587" y="24062"/>
                </a:moveTo>
                <a:lnTo>
                  <a:pt x="1049256" y="24062"/>
                </a:lnTo>
                <a:lnTo>
                  <a:pt x="1058534" y="24130"/>
                </a:lnTo>
                <a:lnTo>
                  <a:pt x="1065457" y="24473"/>
                </a:lnTo>
                <a:lnTo>
                  <a:pt x="1085010" y="44344"/>
                </a:lnTo>
                <a:lnTo>
                  <a:pt x="1082262" y="55181"/>
                </a:lnTo>
                <a:lnTo>
                  <a:pt x="1075719" y="61093"/>
                </a:lnTo>
                <a:lnTo>
                  <a:pt x="1068185" y="63512"/>
                </a:lnTo>
                <a:lnTo>
                  <a:pt x="1062417" y="64050"/>
                </a:lnTo>
                <a:lnTo>
                  <a:pt x="1057842" y="64228"/>
                </a:lnTo>
                <a:lnTo>
                  <a:pt x="1054732" y="64406"/>
                </a:lnTo>
                <a:lnTo>
                  <a:pt x="1103569" y="64406"/>
                </a:lnTo>
                <a:lnTo>
                  <a:pt x="1106539" y="59957"/>
                </a:lnTo>
                <a:lnTo>
                  <a:pt x="1109474" y="44344"/>
                </a:lnTo>
                <a:lnTo>
                  <a:pt x="1108381" y="33980"/>
                </a:lnTo>
                <a:lnTo>
                  <a:pt x="1105373" y="25298"/>
                </a:lnTo>
                <a:lnTo>
                  <a:pt x="1104587" y="24062"/>
                </a:lnTo>
                <a:close/>
              </a:path>
              <a:path w="1236344" h="135890">
                <a:moveTo>
                  <a:pt x="1200528" y="25172"/>
                </a:moveTo>
                <a:lnTo>
                  <a:pt x="1176456" y="25172"/>
                </a:lnTo>
                <a:lnTo>
                  <a:pt x="1176456" y="132100"/>
                </a:lnTo>
                <a:lnTo>
                  <a:pt x="1200528" y="132100"/>
                </a:lnTo>
                <a:lnTo>
                  <a:pt x="1200528" y="25172"/>
                </a:lnTo>
                <a:close/>
              </a:path>
              <a:path w="1236344" h="135890">
                <a:moveTo>
                  <a:pt x="1236108" y="3287"/>
                </a:moveTo>
                <a:lnTo>
                  <a:pt x="1141619" y="3287"/>
                </a:lnTo>
                <a:lnTo>
                  <a:pt x="1141619" y="25172"/>
                </a:lnTo>
                <a:lnTo>
                  <a:pt x="1236108" y="25172"/>
                </a:lnTo>
                <a:lnTo>
                  <a:pt x="1236108" y="3287"/>
                </a:lnTo>
                <a:close/>
              </a:path>
            </a:pathLst>
          </a:custGeom>
          <a:solidFill>
            <a:srgbClr val="010202"/>
          </a:solidFill>
        </p:spPr>
        <p:txBody>
          <a:bodyPr wrap="square" lIns="0" tIns="0" rIns="0" bIns="0" rtlCol="0"/>
          <a:lstStyle/>
          <a:p>
            <a:endParaRPr/>
          </a:p>
        </p:txBody>
      </p:sp>
      <p:sp>
        <p:nvSpPr>
          <p:cNvPr id="6" name="object 6"/>
          <p:cNvSpPr/>
          <p:nvPr/>
        </p:nvSpPr>
        <p:spPr>
          <a:xfrm>
            <a:off x="17873749" y="9829344"/>
            <a:ext cx="1567180" cy="135890"/>
          </a:xfrm>
          <a:custGeom>
            <a:avLst/>
            <a:gdLst/>
            <a:ahLst/>
            <a:cxnLst/>
            <a:rect l="l" t="t" r="r" b="b"/>
            <a:pathLst>
              <a:path w="1567180" h="135890">
                <a:moveTo>
                  <a:pt x="23706" y="3298"/>
                </a:moveTo>
                <a:lnTo>
                  <a:pt x="0" y="3298"/>
                </a:lnTo>
                <a:lnTo>
                  <a:pt x="0" y="132111"/>
                </a:lnTo>
                <a:lnTo>
                  <a:pt x="23706" y="132111"/>
                </a:lnTo>
                <a:lnTo>
                  <a:pt x="23706" y="3298"/>
                </a:lnTo>
                <a:close/>
              </a:path>
              <a:path w="1567180" h="135890">
                <a:moveTo>
                  <a:pt x="97630" y="3298"/>
                </a:moveTo>
                <a:lnTo>
                  <a:pt x="75924" y="3298"/>
                </a:lnTo>
                <a:lnTo>
                  <a:pt x="75924" y="132111"/>
                </a:lnTo>
                <a:lnTo>
                  <a:pt x="99452" y="132111"/>
                </a:lnTo>
                <a:lnTo>
                  <a:pt x="97986" y="41778"/>
                </a:lnTo>
                <a:lnTo>
                  <a:pt x="121700" y="41778"/>
                </a:lnTo>
                <a:lnTo>
                  <a:pt x="97630" y="3298"/>
                </a:lnTo>
                <a:close/>
              </a:path>
              <a:path w="1567180" h="135890">
                <a:moveTo>
                  <a:pt x="121700" y="41778"/>
                </a:moveTo>
                <a:lnTo>
                  <a:pt x="97986" y="41778"/>
                </a:lnTo>
                <a:lnTo>
                  <a:pt x="154382" y="132111"/>
                </a:lnTo>
                <a:lnTo>
                  <a:pt x="175334" y="132111"/>
                </a:lnTo>
                <a:lnTo>
                  <a:pt x="175334" y="94311"/>
                </a:lnTo>
                <a:lnTo>
                  <a:pt x="154560" y="94311"/>
                </a:lnTo>
                <a:lnTo>
                  <a:pt x="121700" y="41778"/>
                </a:lnTo>
                <a:close/>
              </a:path>
              <a:path w="1567180" h="135890">
                <a:moveTo>
                  <a:pt x="175334" y="3298"/>
                </a:moveTo>
                <a:lnTo>
                  <a:pt x="151660" y="3298"/>
                </a:lnTo>
                <a:lnTo>
                  <a:pt x="154560" y="94311"/>
                </a:lnTo>
                <a:lnTo>
                  <a:pt x="175334" y="94311"/>
                </a:lnTo>
                <a:lnTo>
                  <a:pt x="175334" y="3298"/>
                </a:lnTo>
                <a:close/>
              </a:path>
              <a:path w="1567180" h="135890">
                <a:moveTo>
                  <a:pt x="267855" y="25140"/>
                </a:moveTo>
                <a:lnTo>
                  <a:pt x="243783" y="25140"/>
                </a:lnTo>
                <a:lnTo>
                  <a:pt x="243783" y="132111"/>
                </a:lnTo>
                <a:lnTo>
                  <a:pt x="267855" y="132111"/>
                </a:lnTo>
                <a:lnTo>
                  <a:pt x="267855" y="25140"/>
                </a:lnTo>
                <a:close/>
              </a:path>
              <a:path w="1567180" h="135890">
                <a:moveTo>
                  <a:pt x="303446" y="3298"/>
                </a:moveTo>
                <a:lnTo>
                  <a:pt x="208946" y="3298"/>
                </a:lnTo>
                <a:lnTo>
                  <a:pt x="208946" y="25140"/>
                </a:lnTo>
                <a:lnTo>
                  <a:pt x="303446" y="25140"/>
                </a:lnTo>
                <a:lnTo>
                  <a:pt x="303446" y="3298"/>
                </a:lnTo>
                <a:close/>
              </a:path>
              <a:path w="1567180" h="135890">
                <a:moveTo>
                  <a:pt x="427704" y="3298"/>
                </a:moveTo>
                <a:lnTo>
                  <a:pt x="336125" y="3298"/>
                </a:lnTo>
                <a:lnTo>
                  <a:pt x="336125" y="132111"/>
                </a:lnTo>
                <a:lnTo>
                  <a:pt x="432280" y="132111"/>
                </a:lnTo>
                <a:lnTo>
                  <a:pt x="432280" y="110405"/>
                </a:lnTo>
                <a:lnTo>
                  <a:pt x="359831" y="110405"/>
                </a:lnTo>
                <a:lnTo>
                  <a:pt x="359831" y="75892"/>
                </a:lnTo>
                <a:lnTo>
                  <a:pt x="421871" y="75892"/>
                </a:lnTo>
                <a:lnTo>
                  <a:pt x="421871" y="55108"/>
                </a:lnTo>
                <a:lnTo>
                  <a:pt x="359831" y="55108"/>
                </a:lnTo>
                <a:lnTo>
                  <a:pt x="359831" y="24784"/>
                </a:lnTo>
                <a:lnTo>
                  <a:pt x="427704" y="24784"/>
                </a:lnTo>
                <a:lnTo>
                  <a:pt x="427704" y="3298"/>
                </a:lnTo>
                <a:close/>
              </a:path>
              <a:path w="1567180" h="135890">
                <a:moveTo>
                  <a:pt x="514036" y="3298"/>
                </a:moveTo>
                <a:lnTo>
                  <a:pt x="472980" y="3298"/>
                </a:lnTo>
                <a:lnTo>
                  <a:pt x="472980" y="132111"/>
                </a:lnTo>
                <a:lnTo>
                  <a:pt x="496874" y="132111"/>
                </a:lnTo>
                <a:lnTo>
                  <a:pt x="496874" y="84290"/>
                </a:lnTo>
                <a:lnTo>
                  <a:pt x="545392" y="84290"/>
                </a:lnTo>
                <a:lnTo>
                  <a:pt x="542894" y="79714"/>
                </a:lnTo>
                <a:lnTo>
                  <a:pt x="549935" y="76729"/>
                </a:lnTo>
                <a:lnTo>
                  <a:pt x="558299" y="70436"/>
                </a:lnTo>
                <a:lnTo>
                  <a:pt x="562314" y="64406"/>
                </a:lnTo>
                <a:lnTo>
                  <a:pt x="496874" y="64406"/>
                </a:lnTo>
                <a:lnTo>
                  <a:pt x="496874" y="24072"/>
                </a:lnTo>
                <a:lnTo>
                  <a:pt x="563345" y="24072"/>
                </a:lnTo>
                <a:lnTo>
                  <a:pt x="559622" y="18211"/>
                </a:lnTo>
                <a:lnTo>
                  <a:pt x="554025" y="12596"/>
                </a:lnTo>
                <a:lnTo>
                  <a:pt x="545420" y="7321"/>
                </a:lnTo>
                <a:lnTo>
                  <a:pt x="536229" y="4594"/>
                </a:lnTo>
                <a:lnTo>
                  <a:pt x="525939" y="3543"/>
                </a:lnTo>
                <a:lnTo>
                  <a:pt x="514036" y="3298"/>
                </a:lnTo>
                <a:close/>
              </a:path>
              <a:path w="1567180" h="135890">
                <a:moveTo>
                  <a:pt x="545392" y="84290"/>
                </a:moveTo>
                <a:lnTo>
                  <a:pt x="518444" y="84290"/>
                </a:lnTo>
                <a:lnTo>
                  <a:pt x="543972" y="132111"/>
                </a:lnTo>
                <a:lnTo>
                  <a:pt x="571500" y="132111"/>
                </a:lnTo>
                <a:lnTo>
                  <a:pt x="545392" y="84290"/>
                </a:lnTo>
                <a:close/>
              </a:path>
              <a:path w="1567180" h="135890">
                <a:moveTo>
                  <a:pt x="563345" y="24072"/>
                </a:moveTo>
                <a:lnTo>
                  <a:pt x="508036" y="24072"/>
                </a:lnTo>
                <a:lnTo>
                  <a:pt x="517310" y="24140"/>
                </a:lnTo>
                <a:lnTo>
                  <a:pt x="524220" y="24479"/>
                </a:lnTo>
                <a:lnTo>
                  <a:pt x="543749" y="44312"/>
                </a:lnTo>
                <a:lnTo>
                  <a:pt x="541002" y="55159"/>
                </a:lnTo>
                <a:lnTo>
                  <a:pt x="534462" y="61081"/>
                </a:lnTo>
                <a:lnTo>
                  <a:pt x="526929" y="63509"/>
                </a:lnTo>
                <a:lnTo>
                  <a:pt x="521156" y="64050"/>
                </a:lnTo>
                <a:lnTo>
                  <a:pt x="516612" y="64228"/>
                </a:lnTo>
                <a:lnTo>
                  <a:pt x="513513" y="64406"/>
                </a:lnTo>
                <a:lnTo>
                  <a:pt x="562314" y="64406"/>
                </a:lnTo>
                <a:lnTo>
                  <a:pt x="565293" y="59932"/>
                </a:lnTo>
                <a:lnTo>
                  <a:pt x="568223" y="44312"/>
                </a:lnTo>
                <a:lnTo>
                  <a:pt x="567131" y="33973"/>
                </a:lnTo>
                <a:lnTo>
                  <a:pt x="564122" y="25296"/>
                </a:lnTo>
                <a:lnTo>
                  <a:pt x="563345" y="24072"/>
                </a:lnTo>
                <a:close/>
              </a:path>
              <a:path w="1567180" h="135890">
                <a:moveTo>
                  <a:pt x="635017" y="3298"/>
                </a:moveTo>
                <a:lnTo>
                  <a:pt x="613321" y="3298"/>
                </a:lnTo>
                <a:lnTo>
                  <a:pt x="613321" y="132111"/>
                </a:lnTo>
                <a:lnTo>
                  <a:pt x="636849" y="132111"/>
                </a:lnTo>
                <a:lnTo>
                  <a:pt x="635373" y="41778"/>
                </a:lnTo>
                <a:lnTo>
                  <a:pt x="659091" y="41778"/>
                </a:lnTo>
                <a:lnTo>
                  <a:pt x="635017" y="3298"/>
                </a:lnTo>
                <a:close/>
              </a:path>
              <a:path w="1567180" h="135890">
                <a:moveTo>
                  <a:pt x="659091" y="41778"/>
                </a:moveTo>
                <a:lnTo>
                  <a:pt x="635373" y="41778"/>
                </a:lnTo>
                <a:lnTo>
                  <a:pt x="691779" y="132111"/>
                </a:lnTo>
                <a:lnTo>
                  <a:pt x="712774" y="132111"/>
                </a:lnTo>
                <a:lnTo>
                  <a:pt x="712774" y="94311"/>
                </a:lnTo>
                <a:lnTo>
                  <a:pt x="691957" y="94311"/>
                </a:lnTo>
                <a:lnTo>
                  <a:pt x="659091" y="41778"/>
                </a:lnTo>
                <a:close/>
              </a:path>
              <a:path w="1567180" h="135890">
                <a:moveTo>
                  <a:pt x="712774" y="3298"/>
                </a:moveTo>
                <a:lnTo>
                  <a:pt x="689057" y="3298"/>
                </a:lnTo>
                <a:lnTo>
                  <a:pt x="691957" y="94311"/>
                </a:lnTo>
                <a:lnTo>
                  <a:pt x="712774" y="94311"/>
                </a:lnTo>
                <a:lnTo>
                  <a:pt x="712774" y="3298"/>
                </a:lnTo>
                <a:close/>
              </a:path>
              <a:path w="1567180" h="135890">
                <a:moveTo>
                  <a:pt x="814226" y="3298"/>
                </a:moveTo>
                <a:lnTo>
                  <a:pt x="786876" y="3298"/>
                </a:lnTo>
                <a:lnTo>
                  <a:pt x="743411" y="132111"/>
                </a:lnTo>
                <a:lnTo>
                  <a:pt x="769159" y="132111"/>
                </a:lnTo>
                <a:lnTo>
                  <a:pt x="776636" y="106897"/>
                </a:lnTo>
                <a:lnTo>
                  <a:pt x="849570" y="106897"/>
                </a:lnTo>
                <a:lnTo>
                  <a:pt x="842422" y="85945"/>
                </a:lnTo>
                <a:lnTo>
                  <a:pt x="783044" y="85945"/>
                </a:lnTo>
                <a:lnTo>
                  <a:pt x="800886" y="26606"/>
                </a:lnTo>
                <a:lnTo>
                  <a:pt x="822178" y="26606"/>
                </a:lnTo>
                <a:lnTo>
                  <a:pt x="814226" y="3298"/>
                </a:lnTo>
                <a:close/>
              </a:path>
              <a:path w="1567180" h="135890">
                <a:moveTo>
                  <a:pt x="849570" y="106897"/>
                </a:moveTo>
                <a:lnTo>
                  <a:pt x="824990" y="106897"/>
                </a:lnTo>
                <a:lnTo>
                  <a:pt x="832456" y="132111"/>
                </a:lnTo>
                <a:lnTo>
                  <a:pt x="858172" y="132111"/>
                </a:lnTo>
                <a:lnTo>
                  <a:pt x="849570" y="106897"/>
                </a:lnTo>
                <a:close/>
              </a:path>
              <a:path w="1567180" h="135890">
                <a:moveTo>
                  <a:pt x="822178" y="26606"/>
                </a:moveTo>
                <a:lnTo>
                  <a:pt x="800886" y="26606"/>
                </a:lnTo>
                <a:lnTo>
                  <a:pt x="818582" y="85945"/>
                </a:lnTo>
                <a:lnTo>
                  <a:pt x="842422" y="85945"/>
                </a:lnTo>
                <a:lnTo>
                  <a:pt x="822178" y="26606"/>
                </a:lnTo>
                <a:close/>
              </a:path>
              <a:path w="1567180" h="135890">
                <a:moveTo>
                  <a:pt x="922841" y="25140"/>
                </a:moveTo>
                <a:lnTo>
                  <a:pt x="898768" y="25140"/>
                </a:lnTo>
                <a:lnTo>
                  <a:pt x="898768" y="132111"/>
                </a:lnTo>
                <a:lnTo>
                  <a:pt x="922841" y="132111"/>
                </a:lnTo>
                <a:lnTo>
                  <a:pt x="922841" y="25140"/>
                </a:lnTo>
                <a:close/>
              </a:path>
              <a:path w="1567180" h="135890">
                <a:moveTo>
                  <a:pt x="958421" y="3298"/>
                </a:moveTo>
                <a:lnTo>
                  <a:pt x="863900" y="3298"/>
                </a:lnTo>
                <a:lnTo>
                  <a:pt x="863900" y="25140"/>
                </a:lnTo>
                <a:lnTo>
                  <a:pt x="958421" y="25140"/>
                </a:lnTo>
                <a:lnTo>
                  <a:pt x="958421" y="3298"/>
                </a:lnTo>
                <a:close/>
              </a:path>
              <a:path w="1567180" h="135890">
                <a:moveTo>
                  <a:pt x="1015162" y="3298"/>
                </a:moveTo>
                <a:lnTo>
                  <a:pt x="991456" y="3298"/>
                </a:lnTo>
                <a:lnTo>
                  <a:pt x="991456" y="132111"/>
                </a:lnTo>
                <a:lnTo>
                  <a:pt x="1015162" y="132111"/>
                </a:lnTo>
                <a:lnTo>
                  <a:pt x="1015162" y="3298"/>
                </a:lnTo>
                <a:close/>
              </a:path>
              <a:path w="1567180" h="135890">
                <a:moveTo>
                  <a:pt x="1115337" y="0"/>
                </a:moveTo>
                <a:lnTo>
                  <a:pt x="1090816" y="5059"/>
                </a:lnTo>
                <a:lnTo>
                  <a:pt x="1071213" y="19149"/>
                </a:lnTo>
                <a:lnTo>
                  <a:pt x="1058214" y="40635"/>
                </a:lnTo>
                <a:lnTo>
                  <a:pt x="1053507" y="67882"/>
                </a:lnTo>
                <a:lnTo>
                  <a:pt x="1054387" y="80123"/>
                </a:lnTo>
                <a:lnTo>
                  <a:pt x="1070637" y="115692"/>
                </a:lnTo>
                <a:lnTo>
                  <a:pt x="1114992" y="135367"/>
                </a:lnTo>
                <a:lnTo>
                  <a:pt x="1141371" y="129979"/>
                </a:lnTo>
                <a:lnTo>
                  <a:pt x="1160799" y="115361"/>
                </a:lnTo>
                <a:lnTo>
                  <a:pt x="1162054" y="113116"/>
                </a:lnTo>
                <a:lnTo>
                  <a:pt x="1115735" y="113116"/>
                </a:lnTo>
                <a:lnTo>
                  <a:pt x="1100858" y="109958"/>
                </a:lnTo>
                <a:lnTo>
                  <a:pt x="1088986" y="100833"/>
                </a:lnTo>
                <a:lnTo>
                  <a:pt x="1081125" y="86263"/>
                </a:lnTo>
                <a:lnTo>
                  <a:pt x="1078281" y="66772"/>
                </a:lnTo>
                <a:lnTo>
                  <a:pt x="1080941" y="48471"/>
                </a:lnTo>
                <a:lnTo>
                  <a:pt x="1088447" y="34362"/>
                </a:lnTo>
                <a:lnTo>
                  <a:pt x="1100090" y="25284"/>
                </a:lnTo>
                <a:lnTo>
                  <a:pt x="1115159" y="22072"/>
                </a:lnTo>
                <a:lnTo>
                  <a:pt x="1161290" y="22072"/>
                </a:lnTo>
                <a:lnTo>
                  <a:pt x="1158239" y="17356"/>
                </a:lnTo>
                <a:lnTo>
                  <a:pt x="1138488" y="4393"/>
                </a:lnTo>
                <a:lnTo>
                  <a:pt x="1115337" y="0"/>
                </a:lnTo>
                <a:close/>
              </a:path>
              <a:path w="1567180" h="135890">
                <a:moveTo>
                  <a:pt x="1161290" y="22072"/>
                </a:moveTo>
                <a:lnTo>
                  <a:pt x="1115159" y="22072"/>
                </a:lnTo>
                <a:lnTo>
                  <a:pt x="1131850" y="26086"/>
                </a:lnTo>
                <a:lnTo>
                  <a:pt x="1143781" y="36805"/>
                </a:lnTo>
                <a:lnTo>
                  <a:pt x="1150852" y="52243"/>
                </a:lnTo>
                <a:lnTo>
                  <a:pt x="1152959" y="70416"/>
                </a:lnTo>
                <a:lnTo>
                  <a:pt x="1149175" y="90186"/>
                </a:lnTo>
                <a:lnTo>
                  <a:pt x="1140166" y="103409"/>
                </a:lnTo>
                <a:lnTo>
                  <a:pt x="1128248" y="110810"/>
                </a:lnTo>
                <a:lnTo>
                  <a:pt x="1115735" y="113116"/>
                </a:lnTo>
                <a:lnTo>
                  <a:pt x="1162054" y="113116"/>
                </a:lnTo>
                <a:lnTo>
                  <a:pt x="1172833" y="93830"/>
                </a:lnTo>
                <a:lnTo>
                  <a:pt x="1177032" y="67704"/>
                </a:lnTo>
                <a:lnTo>
                  <a:pt x="1171963" y="38568"/>
                </a:lnTo>
                <a:lnTo>
                  <a:pt x="1161290" y="22072"/>
                </a:lnTo>
                <a:close/>
              </a:path>
              <a:path w="1567180" h="135890">
                <a:moveTo>
                  <a:pt x="1236674" y="3298"/>
                </a:moveTo>
                <a:lnTo>
                  <a:pt x="1215010" y="3298"/>
                </a:lnTo>
                <a:lnTo>
                  <a:pt x="1215010" y="132111"/>
                </a:lnTo>
                <a:lnTo>
                  <a:pt x="1238506" y="132111"/>
                </a:lnTo>
                <a:lnTo>
                  <a:pt x="1237072" y="41778"/>
                </a:lnTo>
                <a:lnTo>
                  <a:pt x="1260762" y="41778"/>
                </a:lnTo>
                <a:lnTo>
                  <a:pt x="1236674" y="3298"/>
                </a:lnTo>
                <a:close/>
              </a:path>
              <a:path w="1567180" h="135890">
                <a:moveTo>
                  <a:pt x="1260762" y="41778"/>
                </a:moveTo>
                <a:lnTo>
                  <a:pt x="1237072" y="41778"/>
                </a:lnTo>
                <a:lnTo>
                  <a:pt x="1293478" y="132111"/>
                </a:lnTo>
                <a:lnTo>
                  <a:pt x="1314431" y="132111"/>
                </a:lnTo>
                <a:lnTo>
                  <a:pt x="1314431" y="94311"/>
                </a:lnTo>
                <a:lnTo>
                  <a:pt x="1293646" y="94311"/>
                </a:lnTo>
                <a:lnTo>
                  <a:pt x="1260762" y="41778"/>
                </a:lnTo>
                <a:close/>
              </a:path>
              <a:path w="1567180" h="135890">
                <a:moveTo>
                  <a:pt x="1314431" y="3298"/>
                </a:moveTo>
                <a:lnTo>
                  <a:pt x="1290725" y="3298"/>
                </a:lnTo>
                <a:lnTo>
                  <a:pt x="1293646" y="94311"/>
                </a:lnTo>
                <a:lnTo>
                  <a:pt x="1314431" y="94311"/>
                </a:lnTo>
                <a:lnTo>
                  <a:pt x="1314431" y="3298"/>
                </a:lnTo>
                <a:close/>
              </a:path>
              <a:path w="1567180" h="135890">
                <a:moveTo>
                  <a:pt x="1415883" y="3298"/>
                </a:moveTo>
                <a:lnTo>
                  <a:pt x="1388523" y="3298"/>
                </a:lnTo>
                <a:lnTo>
                  <a:pt x="1345110" y="132111"/>
                </a:lnTo>
                <a:lnTo>
                  <a:pt x="1370816" y="132111"/>
                </a:lnTo>
                <a:lnTo>
                  <a:pt x="1378293" y="106897"/>
                </a:lnTo>
                <a:lnTo>
                  <a:pt x="1451261" y="106897"/>
                </a:lnTo>
                <a:lnTo>
                  <a:pt x="1444106" y="85945"/>
                </a:lnTo>
                <a:lnTo>
                  <a:pt x="1384701" y="85945"/>
                </a:lnTo>
                <a:lnTo>
                  <a:pt x="1402575" y="26606"/>
                </a:lnTo>
                <a:lnTo>
                  <a:pt x="1423843" y="26606"/>
                </a:lnTo>
                <a:lnTo>
                  <a:pt x="1415883" y="3298"/>
                </a:lnTo>
                <a:close/>
              </a:path>
              <a:path w="1567180" h="135890">
                <a:moveTo>
                  <a:pt x="1451261" y="106897"/>
                </a:moveTo>
                <a:lnTo>
                  <a:pt x="1426647" y="106897"/>
                </a:lnTo>
                <a:lnTo>
                  <a:pt x="1434155" y="132111"/>
                </a:lnTo>
                <a:lnTo>
                  <a:pt x="1459871" y="132111"/>
                </a:lnTo>
                <a:lnTo>
                  <a:pt x="1451261" y="106897"/>
                </a:lnTo>
                <a:close/>
              </a:path>
              <a:path w="1567180" h="135890">
                <a:moveTo>
                  <a:pt x="1423843" y="26606"/>
                </a:moveTo>
                <a:lnTo>
                  <a:pt x="1402575" y="26606"/>
                </a:lnTo>
                <a:lnTo>
                  <a:pt x="1420281" y="85945"/>
                </a:lnTo>
                <a:lnTo>
                  <a:pt x="1444106" y="85945"/>
                </a:lnTo>
                <a:lnTo>
                  <a:pt x="1423843" y="26606"/>
                </a:lnTo>
                <a:close/>
              </a:path>
              <a:path w="1567180" h="135890">
                <a:moveTo>
                  <a:pt x="1515514" y="3298"/>
                </a:moveTo>
                <a:lnTo>
                  <a:pt x="1491263" y="3298"/>
                </a:lnTo>
                <a:lnTo>
                  <a:pt x="1491263" y="132111"/>
                </a:lnTo>
                <a:lnTo>
                  <a:pt x="1566622" y="132111"/>
                </a:lnTo>
                <a:lnTo>
                  <a:pt x="1566622" y="110227"/>
                </a:lnTo>
                <a:lnTo>
                  <a:pt x="1515514" y="110227"/>
                </a:lnTo>
                <a:lnTo>
                  <a:pt x="1515514" y="3298"/>
                </a:lnTo>
                <a:close/>
              </a:path>
            </a:pathLst>
          </a:custGeom>
          <a:solidFill>
            <a:srgbClr val="010202"/>
          </a:solidFill>
        </p:spPr>
        <p:txBody>
          <a:bodyPr wrap="square" lIns="0" tIns="0" rIns="0" bIns="0" rtlCol="0"/>
          <a:lstStyle/>
          <a:p>
            <a:endParaRPr/>
          </a:p>
        </p:txBody>
      </p:sp>
      <p:sp>
        <p:nvSpPr>
          <p:cNvPr id="7" name="object 7"/>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F9A782"/>
            </a:solidFill>
          </a:ln>
        </p:spPr>
        <p:txBody>
          <a:bodyPr wrap="square" lIns="0" tIns="0" rIns="0" bIns="0" rtlCol="0"/>
          <a:lstStyle/>
          <a:p>
            <a:endParaRPr/>
          </a:p>
        </p:txBody>
      </p:sp>
      <p:sp>
        <p:nvSpPr>
          <p:cNvPr id="8" name="object 8"/>
          <p:cNvSpPr/>
          <p:nvPr/>
        </p:nvSpPr>
        <p:spPr>
          <a:xfrm>
            <a:off x="0" y="0"/>
            <a:ext cx="2160270" cy="2160270"/>
          </a:xfrm>
          <a:custGeom>
            <a:avLst/>
            <a:gdLst/>
            <a:ahLst/>
            <a:cxnLst/>
            <a:rect l="l" t="t" r="r" b="b"/>
            <a:pathLst>
              <a:path w="2160270" h="2160270">
                <a:moveTo>
                  <a:pt x="2159819" y="0"/>
                </a:moveTo>
                <a:lnTo>
                  <a:pt x="0" y="0"/>
                </a:lnTo>
                <a:lnTo>
                  <a:pt x="0" y="2159819"/>
                </a:lnTo>
                <a:lnTo>
                  <a:pt x="2159819" y="0"/>
                </a:lnTo>
                <a:close/>
              </a:path>
            </a:pathLst>
          </a:custGeom>
          <a:solidFill>
            <a:srgbClr val="E84610"/>
          </a:solidFill>
        </p:spPr>
        <p:txBody>
          <a:bodyPr wrap="square" lIns="0" tIns="0" rIns="0" bIns="0" rtlCol="0"/>
          <a:lstStyle/>
          <a:p>
            <a:endParaRPr/>
          </a:p>
        </p:txBody>
      </p:sp>
      <p:sp>
        <p:nvSpPr>
          <p:cNvPr id="9" name="object 9"/>
          <p:cNvSpPr txBox="1">
            <a:spLocks noGrp="1"/>
          </p:cNvSpPr>
          <p:nvPr>
            <p:ph type="title"/>
          </p:nvPr>
        </p:nvSpPr>
        <p:spPr>
          <a:prstGeom prst="rect">
            <a:avLst/>
          </a:prstGeom>
        </p:spPr>
        <p:txBody>
          <a:bodyPr vert="horz" wrap="square" lIns="0" tIns="15875" rIns="0" bIns="0" rtlCol="0">
            <a:spAutoFit/>
          </a:bodyPr>
          <a:lstStyle/>
          <a:p>
            <a:pPr marL="525145">
              <a:lnSpc>
                <a:spcPct val="100000"/>
              </a:lnSpc>
              <a:spcBef>
                <a:spcPts val="125"/>
              </a:spcBef>
            </a:pPr>
            <a:r>
              <a:rPr spc="-10" dirty="0">
                <a:solidFill>
                  <a:srgbClr val="E8521F"/>
                </a:solidFill>
              </a:rPr>
              <a:t>LABOUR</a:t>
            </a:r>
            <a:r>
              <a:rPr spc="-455" dirty="0">
                <a:solidFill>
                  <a:srgbClr val="E8521F"/>
                </a:solidFill>
              </a:rPr>
              <a:t> </a:t>
            </a:r>
            <a:r>
              <a:rPr spc="-145" dirty="0">
                <a:solidFill>
                  <a:srgbClr val="E8521F"/>
                </a:solidFill>
              </a:rPr>
              <a:t>SAFEGUARDS</a:t>
            </a:r>
          </a:p>
        </p:txBody>
      </p:sp>
      <p:sp>
        <p:nvSpPr>
          <p:cNvPr id="10" name="object 10"/>
          <p:cNvSpPr/>
          <p:nvPr/>
        </p:nvSpPr>
        <p:spPr>
          <a:xfrm>
            <a:off x="0" y="9148738"/>
            <a:ext cx="2160905" cy="2160270"/>
          </a:xfrm>
          <a:custGeom>
            <a:avLst/>
            <a:gdLst/>
            <a:ahLst/>
            <a:cxnLst/>
            <a:rect l="l" t="t" r="r" b="b"/>
            <a:pathLst>
              <a:path w="2160905" h="2160270">
                <a:moveTo>
                  <a:pt x="1005" y="0"/>
                </a:moveTo>
                <a:lnTo>
                  <a:pt x="0" y="1005"/>
                </a:lnTo>
                <a:lnTo>
                  <a:pt x="0" y="2159819"/>
                </a:lnTo>
                <a:lnTo>
                  <a:pt x="2160824" y="2159819"/>
                </a:lnTo>
                <a:lnTo>
                  <a:pt x="1005" y="0"/>
                </a:lnTo>
                <a:close/>
              </a:path>
            </a:pathLst>
          </a:custGeom>
          <a:solidFill>
            <a:srgbClr val="E84610"/>
          </a:solidFill>
        </p:spPr>
        <p:txBody>
          <a:bodyPr wrap="square" lIns="0" tIns="0" rIns="0" bIns="0" rtlCol="0"/>
          <a:lstStyle/>
          <a:p>
            <a:endParaRPr/>
          </a:p>
        </p:txBody>
      </p:sp>
      <p:grpSp>
        <p:nvGrpSpPr>
          <p:cNvPr id="11" name="object 11"/>
          <p:cNvGrpSpPr/>
          <p:nvPr/>
        </p:nvGrpSpPr>
        <p:grpSpPr>
          <a:xfrm>
            <a:off x="4461462" y="4339241"/>
            <a:ext cx="4398010" cy="4398010"/>
            <a:chOff x="4461462" y="4339241"/>
            <a:chExt cx="4398010" cy="4398010"/>
          </a:xfrm>
        </p:grpSpPr>
        <p:sp>
          <p:nvSpPr>
            <p:cNvPr id="12" name="object 12"/>
            <p:cNvSpPr/>
            <p:nvPr/>
          </p:nvSpPr>
          <p:spPr>
            <a:xfrm>
              <a:off x="4461462" y="4339241"/>
              <a:ext cx="4398010" cy="4398010"/>
            </a:xfrm>
            <a:custGeom>
              <a:avLst/>
              <a:gdLst/>
              <a:ahLst/>
              <a:cxnLst/>
              <a:rect l="l" t="t" r="r" b="b"/>
              <a:pathLst>
                <a:path w="4398009" h="4398009">
                  <a:moveTo>
                    <a:pt x="2198885" y="0"/>
                  </a:moveTo>
                  <a:lnTo>
                    <a:pt x="2150433" y="523"/>
                  </a:lnTo>
                  <a:lnTo>
                    <a:pt x="2102237" y="2085"/>
                  </a:lnTo>
                  <a:lnTo>
                    <a:pt x="2054308" y="4677"/>
                  </a:lnTo>
                  <a:lnTo>
                    <a:pt x="2006656" y="8286"/>
                  </a:lnTo>
                  <a:lnTo>
                    <a:pt x="1959292" y="12902"/>
                  </a:lnTo>
                  <a:lnTo>
                    <a:pt x="1912227" y="18515"/>
                  </a:lnTo>
                  <a:lnTo>
                    <a:pt x="1865472" y="25114"/>
                  </a:lnTo>
                  <a:lnTo>
                    <a:pt x="1819038" y="32687"/>
                  </a:lnTo>
                  <a:lnTo>
                    <a:pt x="1772934" y="41225"/>
                  </a:lnTo>
                  <a:lnTo>
                    <a:pt x="1727172" y="50716"/>
                  </a:lnTo>
                  <a:lnTo>
                    <a:pt x="1681763" y="61150"/>
                  </a:lnTo>
                  <a:lnTo>
                    <a:pt x="1636717" y="72516"/>
                  </a:lnTo>
                  <a:lnTo>
                    <a:pt x="1592045" y="84804"/>
                  </a:lnTo>
                  <a:lnTo>
                    <a:pt x="1547758" y="98002"/>
                  </a:lnTo>
                  <a:lnTo>
                    <a:pt x="1503867" y="112100"/>
                  </a:lnTo>
                  <a:lnTo>
                    <a:pt x="1460381" y="127087"/>
                  </a:lnTo>
                  <a:lnTo>
                    <a:pt x="1417313" y="142953"/>
                  </a:lnTo>
                  <a:lnTo>
                    <a:pt x="1374672" y="159686"/>
                  </a:lnTo>
                  <a:lnTo>
                    <a:pt x="1332470" y="177276"/>
                  </a:lnTo>
                  <a:lnTo>
                    <a:pt x="1290717" y="195712"/>
                  </a:lnTo>
                  <a:lnTo>
                    <a:pt x="1249424" y="214984"/>
                  </a:lnTo>
                  <a:lnTo>
                    <a:pt x="1208601" y="235081"/>
                  </a:lnTo>
                  <a:lnTo>
                    <a:pt x="1168260" y="255991"/>
                  </a:lnTo>
                  <a:lnTo>
                    <a:pt x="1128411" y="277705"/>
                  </a:lnTo>
                  <a:lnTo>
                    <a:pt x="1089065" y="300211"/>
                  </a:lnTo>
                  <a:lnTo>
                    <a:pt x="1050232" y="323500"/>
                  </a:lnTo>
                  <a:lnTo>
                    <a:pt x="1011923" y="347559"/>
                  </a:lnTo>
                  <a:lnTo>
                    <a:pt x="974150" y="372379"/>
                  </a:lnTo>
                  <a:lnTo>
                    <a:pt x="936922" y="397948"/>
                  </a:lnTo>
                  <a:lnTo>
                    <a:pt x="900251" y="424256"/>
                  </a:lnTo>
                  <a:lnTo>
                    <a:pt x="864147" y="451293"/>
                  </a:lnTo>
                  <a:lnTo>
                    <a:pt x="828621" y="479047"/>
                  </a:lnTo>
                  <a:lnTo>
                    <a:pt x="793683" y="507507"/>
                  </a:lnTo>
                  <a:lnTo>
                    <a:pt x="759345" y="536664"/>
                  </a:lnTo>
                  <a:lnTo>
                    <a:pt x="725618" y="566505"/>
                  </a:lnTo>
                  <a:lnTo>
                    <a:pt x="692510" y="597022"/>
                  </a:lnTo>
                  <a:lnTo>
                    <a:pt x="660035" y="628202"/>
                  </a:lnTo>
                  <a:lnTo>
                    <a:pt x="628202" y="660035"/>
                  </a:lnTo>
                  <a:lnTo>
                    <a:pt x="597022" y="692510"/>
                  </a:lnTo>
                  <a:lnTo>
                    <a:pt x="566505" y="725618"/>
                  </a:lnTo>
                  <a:lnTo>
                    <a:pt x="536664" y="759345"/>
                  </a:lnTo>
                  <a:lnTo>
                    <a:pt x="507507" y="793683"/>
                  </a:lnTo>
                  <a:lnTo>
                    <a:pt x="479047" y="828621"/>
                  </a:lnTo>
                  <a:lnTo>
                    <a:pt x="451293" y="864147"/>
                  </a:lnTo>
                  <a:lnTo>
                    <a:pt x="424256" y="900251"/>
                  </a:lnTo>
                  <a:lnTo>
                    <a:pt x="397948" y="936922"/>
                  </a:lnTo>
                  <a:lnTo>
                    <a:pt x="372379" y="974150"/>
                  </a:lnTo>
                  <a:lnTo>
                    <a:pt x="347559" y="1011923"/>
                  </a:lnTo>
                  <a:lnTo>
                    <a:pt x="323500" y="1050232"/>
                  </a:lnTo>
                  <a:lnTo>
                    <a:pt x="300211" y="1089065"/>
                  </a:lnTo>
                  <a:lnTo>
                    <a:pt x="277705" y="1128411"/>
                  </a:lnTo>
                  <a:lnTo>
                    <a:pt x="255991" y="1168260"/>
                  </a:lnTo>
                  <a:lnTo>
                    <a:pt x="235081" y="1208601"/>
                  </a:lnTo>
                  <a:lnTo>
                    <a:pt x="214984" y="1249424"/>
                  </a:lnTo>
                  <a:lnTo>
                    <a:pt x="195712" y="1290717"/>
                  </a:lnTo>
                  <a:lnTo>
                    <a:pt x="177276" y="1332470"/>
                  </a:lnTo>
                  <a:lnTo>
                    <a:pt x="159686" y="1374672"/>
                  </a:lnTo>
                  <a:lnTo>
                    <a:pt x="142953" y="1417313"/>
                  </a:lnTo>
                  <a:lnTo>
                    <a:pt x="127087" y="1460381"/>
                  </a:lnTo>
                  <a:lnTo>
                    <a:pt x="112100" y="1503867"/>
                  </a:lnTo>
                  <a:lnTo>
                    <a:pt x="98002" y="1547758"/>
                  </a:lnTo>
                  <a:lnTo>
                    <a:pt x="84804" y="1592045"/>
                  </a:lnTo>
                  <a:lnTo>
                    <a:pt x="72516" y="1636717"/>
                  </a:lnTo>
                  <a:lnTo>
                    <a:pt x="61150" y="1681763"/>
                  </a:lnTo>
                  <a:lnTo>
                    <a:pt x="50716" y="1727172"/>
                  </a:lnTo>
                  <a:lnTo>
                    <a:pt x="41225" y="1772934"/>
                  </a:lnTo>
                  <a:lnTo>
                    <a:pt x="32687" y="1819038"/>
                  </a:lnTo>
                  <a:lnTo>
                    <a:pt x="25114" y="1865472"/>
                  </a:lnTo>
                  <a:lnTo>
                    <a:pt x="18515" y="1912227"/>
                  </a:lnTo>
                  <a:lnTo>
                    <a:pt x="12902" y="1959292"/>
                  </a:lnTo>
                  <a:lnTo>
                    <a:pt x="8286" y="2006656"/>
                  </a:lnTo>
                  <a:lnTo>
                    <a:pt x="4677" y="2054308"/>
                  </a:lnTo>
                  <a:lnTo>
                    <a:pt x="2085" y="2102237"/>
                  </a:lnTo>
                  <a:lnTo>
                    <a:pt x="523" y="2150433"/>
                  </a:lnTo>
                  <a:lnTo>
                    <a:pt x="0" y="2198885"/>
                  </a:lnTo>
                  <a:lnTo>
                    <a:pt x="523" y="2247338"/>
                  </a:lnTo>
                  <a:lnTo>
                    <a:pt x="2085" y="2295534"/>
                  </a:lnTo>
                  <a:lnTo>
                    <a:pt x="4677" y="2343463"/>
                  </a:lnTo>
                  <a:lnTo>
                    <a:pt x="8286" y="2391115"/>
                  </a:lnTo>
                  <a:lnTo>
                    <a:pt x="12902" y="2438479"/>
                  </a:lnTo>
                  <a:lnTo>
                    <a:pt x="18515" y="2485543"/>
                  </a:lnTo>
                  <a:lnTo>
                    <a:pt x="25114" y="2532299"/>
                  </a:lnTo>
                  <a:lnTo>
                    <a:pt x="32687" y="2578733"/>
                  </a:lnTo>
                  <a:lnTo>
                    <a:pt x="41225" y="2624837"/>
                  </a:lnTo>
                  <a:lnTo>
                    <a:pt x="50716" y="2670599"/>
                  </a:lnTo>
                  <a:lnTo>
                    <a:pt x="61150" y="2716008"/>
                  </a:lnTo>
                  <a:lnTo>
                    <a:pt x="72516" y="2761054"/>
                  </a:lnTo>
                  <a:lnTo>
                    <a:pt x="84804" y="2805726"/>
                  </a:lnTo>
                  <a:lnTo>
                    <a:pt x="98002" y="2850013"/>
                  </a:lnTo>
                  <a:lnTo>
                    <a:pt x="112100" y="2893904"/>
                  </a:lnTo>
                  <a:lnTo>
                    <a:pt x="127087" y="2937390"/>
                  </a:lnTo>
                  <a:lnTo>
                    <a:pt x="142953" y="2980458"/>
                  </a:lnTo>
                  <a:lnTo>
                    <a:pt x="159686" y="3023099"/>
                  </a:lnTo>
                  <a:lnTo>
                    <a:pt x="177276" y="3065301"/>
                  </a:lnTo>
                  <a:lnTo>
                    <a:pt x="195712" y="3107054"/>
                  </a:lnTo>
                  <a:lnTo>
                    <a:pt x="214984" y="3148347"/>
                  </a:lnTo>
                  <a:lnTo>
                    <a:pt x="235081" y="3189170"/>
                  </a:lnTo>
                  <a:lnTo>
                    <a:pt x="255991" y="3229511"/>
                  </a:lnTo>
                  <a:lnTo>
                    <a:pt x="277705" y="3269360"/>
                  </a:lnTo>
                  <a:lnTo>
                    <a:pt x="300211" y="3308706"/>
                  </a:lnTo>
                  <a:lnTo>
                    <a:pt x="323500" y="3347539"/>
                  </a:lnTo>
                  <a:lnTo>
                    <a:pt x="347559" y="3385847"/>
                  </a:lnTo>
                  <a:lnTo>
                    <a:pt x="372379" y="3423621"/>
                  </a:lnTo>
                  <a:lnTo>
                    <a:pt x="397948" y="3460849"/>
                  </a:lnTo>
                  <a:lnTo>
                    <a:pt x="424256" y="3497520"/>
                  </a:lnTo>
                  <a:lnTo>
                    <a:pt x="451293" y="3533624"/>
                  </a:lnTo>
                  <a:lnTo>
                    <a:pt x="479047" y="3569150"/>
                  </a:lnTo>
                  <a:lnTo>
                    <a:pt x="507507" y="3604087"/>
                  </a:lnTo>
                  <a:lnTo>
                    <a:pt x="536664" y="3638425"/>
                  </a:lnTo>
                  <a:lnTo>
                    <a:pt x="566505" y="3672153"/>
                  </a:lnTo>
                  <a:lnTo>
                    <a:pt x="597022" y="3705260"/>
                  </a:lnTo>
                  <a:lnTo>
                    <a:pt x="628202" y="3737736"/>
                  </a:lnTo>
                  <a:lnTo>
                    <a:pt x="660035" y="3769569"/>
                  </a:lnTo>
                  <a:lnTo>
                    <a:pt x="692510" y="3800749"/>
                  </a:lnTo>
                  <a:lnTo>
                    <a:pt x="725618" y="3831265"/>
                  </a:lnTo>
                  <a:lnTo>
                    <a:pt x="759345" y="3861107"/>
                  </a:lnTo>
                  <a:lnTo>
                    <a:pt x="793683" y="3890264"/>
                  </a:lnTo>
                  <a:lnTo>
                    <a:pt x="828621" y="3918724"/>
                  </a:lnTo>
                  <a:lnTo>
                    <a:pt x="864147" y="3946478"/>
                  </a:lnTo>
                  <a:lnTo>
                    <a:pt x="900251" y="3973515"/>
                  </a:lnTo>
                  <a:lnTo>
                    <a:pt x="936922" y="3999823"/>
                  </a:lnTo>
                  <a:lnTo>
                    <a:pt x="974150" y="4025392"/>
                  </a:lnTo>
                  <a:lnTo>
                    <a:pt x="1011923" y="4050212"/>
                  </a:lnTo>
                  <a:lnTo>
                    <a:pt x="1050232" y="4074271"/>
                  </a:lnTo>
                  <a:lnTo>
                    <a:pt x="1089065" y="4097559"/>
                  </a:lnTo>
                  <a:lnTo>
                    <a:pt x="1128411" y="4120066"/>
                  </a:lnTo>
                  <a:lnTo>
                    <a:pt x="1168260" y="4141780"/>
                  </a:lnTo>
                  <a:lnTo>
                    <a:pt x="1208601" y="4162690"/>
                  </a:lnTo>
                  <a:lnTo>
                    <a:pt x="1249424" y="4182787"/>
                  </a:lnTo>
                  <a:lnTo>
                    <a:pt x="1290717" y="4202059"/>
                  </a:lnTo>
                  <a:lnTo>
                    <a:pt x="1332470" y="4220495"/>
                  </a:lnTo>
                  <a:lnTo>
                    <a:pt x="1374672" y="4238085"/>
                  </a:lnTo>
                  <a:lnTo>
                    <a:pt x="1417313" y="4254818"/>
                  </a:lnTo>
                  <a:lnTo>
                    <a:pt x="1460381" y="4270684"/>
                  </a:lnTo>
                  <a:lnTo>
                    <a:pt x="1503867" y="4285671"/>
                  </a:lnTo>
                  <a:lnTo>
                    <a:pt x="1547758" y="4299769"/>
                  </a:lnTo>
                  <a:lnTo>
                    <a:pt x="1592045" y="4312967"/>
                  </a:lnTo>
                  <a:lnTo>
                    <a:pt x="1636717" y="4325254"/>
                  </a:lnTo>
                  <a:lnTo>
                    <a:pt x="1681763" y="4336621"/>
                  </a:lnTo>
                  <a:lnTo>
                    <a:pt x="1727172" y="4347055"/>
                  </a:lnTo>
                  <a:lnTo>
                    <a:pt x="1772934" y="4356546"/>
                  </a:lnTo>
                  <a:lnTo>
                    <a:pt x="1819038" y="4365084"/>
                  </a:lnTo>
                  <a:lnTo>
                    <a:pt x="1865472" y="4372657"/>
                  </a:lnTo>
                  <a:lnTo>
                    <a:pt x="1912227" y="4379256"/>
                  </a:lnTo>
                  <a:lnTo>
                    <a:pt x="1959292" y="4384869"/>
                  </a:lnTo>
                  <a:lnTo>
                    <a:pt x="2006656" y="4389485"/>
                  </a:lnTo>
                  <a:lnTo>
                    <a:pt x="2054308" y="4393094"/>
                  </a:lnTo>
                  <a:lnTo>
                    <a:pt x="2102237" y="4395685"/>
                  </a:lnTo>
                  <a:lnTo>
                    <a:pt x="2150433" y="4397248"/>
                  </a:lnTo>
                  <a:lnTo>
                    <a:pt x="2198885" y="4397771"/>
                  </a:lnTo>
                  <a:lnTo>
                    <a:pt x="2247338" y="4397248"/>
                  </a:lnTo>
                  <a:lnTo>
                    <a:pt x="2295534" y="4395685"/>
                  </a:lnTo>
                  <a:lnTo>
                    <a:pt x="2343463" y="4393094"/>
                  </a:lnTo>
                  <a:lnTo>
                    <a:pt x="2391115" y="4389485"/>
                  </a:lnTo>
                  <a:lnTo>
                    <a:pt x="2438479" y="4384869"/>
                  </a:lnTo>
                  <a:lnTo>
                    <a:pt x="2485543" y="4379256"/>
                  </a:lnTo>
                  <a:lnTo>
                    <a:pt x="2532299" y="4372657"/>
                  </a:lnTo>
                  <a:lnTo>
                    <a:pt x="2578733" y="4365084"/>
                  </a:lnTo>
                  <a:lnTo>
                    <a:pt x="2624837" y="4356546"/>
                  </a:lnTo>
                  <a:lnTo>
                    <a:pt x="2670599" y="4347055"/>
                  </a:lnTo>
                  <a:lnTo>
                    <a:pt x="2716008" y="4336621"/>
                  </a:lnTo>
                  <a:lnTo>
                    <a:pt x="2761054" y="4325254"/>
                  </a:lnTo>
                  <a:lnTo>
                    <a:pt x="2805726" y="4312967"/>
                  </a:lnTo>
                  <a:lnTo>
                    <a:pt x="2850013" y="4299769"/>
                  </a:lnTo>
                  <a:lnTo>
                    <a:pt x="2893904" y="4285671"/>
                  </a:lnTo>
                  <a:lnTo>
                    <a:pt x="2937390" y="4270684"/>
                  </a:lnTo>
                  <a:lnTo>
                    <a:pt x="2980458" y="4254818"/>
                  </a:lnTo>
                  <a:lnTo>
                    <a:pt x="3023099" y="4238085"/>
                  </a:lnTo>
                  <a:lnTo>
                    <a:pt x="3065301" y="4220495"/>
                  </a:lnTo>
                  <a:lnTo>
                    <a:pt x="3107054" y="4202059"/>
                  </a:lnTo>
                  <a:lnTo>
                    <a:pt x="3148347" y="4182787"/>
                  </a:lnTo>
                  <a:lnTo>
                    <a:pt x="3189170" y="4162690"/>
                  </a:lnTo>
                  <a:lnTo>
                    <a:pt x="3229511" y="4141780"/>
                  </a:lnTo>
                  <a:lnTo>
                    <a:pt x="3269360" y="4120066"/>
                  </a:lnTo>
                  <a:lnTo>
                    <a:pt x="3308706" y="4097559"/>
                  </a:lnTo>
                  <a:lnTo>
                    <a:pt x="3347539" y="4074271"/>
                  </a:lnTo>
                  <a:lnTo>
                    <a:pt x="3385847" y="4050212"/>
                  </a:lnTo>
                  <a:lnTo>
                    <a:pt x="3423621" y="4025392"/>
                  </a:lnTo>
                  <a:lnTo>
                    <a:pt x="3460849" y="3999823"/>
                  </a:lnTo>
                  <a:lnTo>
                    <a:pt x="3497520" y="3973515"/>
                  </a:lnTo>
                  <a:lnTo>
                    <a:pt x="3533624" y="3946478"/>
                  </a:lnTo>
                  <a:lnTo>
                    <a:pt x="3569150" y="3918724"/>
                  </a:lnTo>
                  <a:lnTo>
                    <a:pt x="3604087" y="3890264"/>
                  </a:lnTo>
                  <a:lnTo>
                    <a:pt x="3638425" y="3861107"/>
                  </a:lnTo>
                  <a:lnTo>
                    <a:pt x="3672153" y="3831265"/>
                  </a:lnTo>
                  <a:lnTo>
                    <a:pt x="3705260" y="3800749"/>
                  </a:lnTo>
                  <a:lnTo>
                    <a:pt x="3737736" y="3769569"/>
                  </a:lnTo>
                  <a:lnTo>
                    <a:pt x="3769569" y="3737736"/>
                  </a:lnTo>
                  <a:lnTo>
                    <a:pt x="3800749" y="3705260"/>
                  </a:lnTo>
                  <a:lnTo>
                    <a:pt x="3831265" y="3672153"/>
                  </a:lnTo>
                  <a:lnTo>
                    <a:pt x="3861107" y="3638425"/>
                  </a:lnTo>
                  <a:lnTo>
                    <a:pt x="3890264" y="3604087"/>
                  </a:lnTo>
                  <a:lnTo>
                    <a:pt x="3918724" y="3569150"/>
                  </a:lnTo>
                  <a:lnTo>
                    <a:pt x="3946478" y="3533624"/>
                  </a:lnTo>
                  <a:lnTo>
                    <a:pt x="3973515" y="3497520"/>
                  </a:lnTo>
                  <a:lnTo>
                    <a:pt x="3999823" y="3460849"/>
                  </a:lnTo>
                  <a:lnTo>
                    <a:pt x="4025392" y="3423621"/>
                  </a:lnTo>
                  <a:lnTo>
                    <a:pt x="4050212" y="3385847"/>
                  </a:lnTo>
                  <a:lnTo>
                    <a:pt x="4074271" y="3347539"/>
                  </a:lnTo>
                  <a:lnTo>
                    <a:pt x="4097559" y="3308706"/>
                  </a:lnTo>
                  <a:lnTo>
                    <a:pt x="4120066" y="3269360"/>
                  </a:lnTo>
                  <a:lnTo>
                    <a:pt x="4141780" y="3229511"/>
                  </a:lnTo>
                  <a:lnTo>
                    <a:pt x="4162690" y="3189170"/>
                  </a:lnTo>
                  <a:lnTo>
                    <a:pt x="4182787" y="3148347"/>
                  </a:lnTo>
                  <a:lnTo>
                    <a:pt x="4202059" y="3107054"/>
                  </a:lnTo>
                  <a:lnTo>
                    <a:pt x="4220495" y="3065301"/>
                  </a:lnTo>
                  <a:lnTo>
                    <a:pt x="4238085" y="3023099"/>
                  </a:lnTo>
                  <a:lnTo>
                    <a:pt x="4254818" y="2980458"/>
                  </a:lnTo>
                  <a:lnTo>
                    <a:pt x="4270684" y="2937390"/>
                  </a:lnTo>
                  <a:lnTo>
                    <a:pt x="4285671" y="2893904"/>
                  </a:lnTo>
                  <a:lnTo>
                    <a:pt x="4299769" y="2850013"/>
                  </a:lnTo>
                  <a:lnTo>
                    <a:pt x="4312967" y="2805726"/>
                  </a:lnTo>
                  <a:lnTo>
                    <a:pt x="4325254" y="2761054"/>
                  </a:lnTo>
                  <a:lnTo>
                    <a:pt x="4336621" y="2716008"/>
                  </a:lnTo>
                  <a:lnTo>
                    <a:pt x="4347055" y="2670599"/>
                  </a:lnTo>
                  <a:lnTo>
                    <a:pt x="4356546" y="2624837"/>
                  </a:lnTo>
                  <a:lnTo>
                    <a:pt x="4365084" y="2578733"/>
                  </a:lnTo>
                  <a:lnTo>
                    <a:pt x="4372657" y="2532299"/>
                  </a:lnTo>
                  <a:lnTo>
                    <a:pt x="4379256" y="2485543"/>
                  </a:lnTo>
                  <a:lnTo>
                    <a:pt x="4384869" y="2438479"/>
                  </a:lnTo>
                  <a:lnTo>
                    <a:pt x="4389485" y="2391115"/>
                  </a:lnTo>
                  <a:lnTo>
                    <a:pt x="4393094" y="2343463"/>
                  </a:lnTo>
                  <a:lnTo>
                    <a:pt x="4395685" y="2295534"/>
                  </a:lnTo>
                  <a:lnTo>
                    <a:pt x="4397248" y="2247338"/>
                  </a:lnTo>
                  <a:lnTo>
                    <a:pt x="4397771" y="2198885"/>
                  </a:lnTo>
                  <a:lnTo>
                    <a:pt x="4397248" y="2150433"/>
                  </a:lnTo>
                  <a:lnTo>
                    <a:pt x="4395685" y="2102237"/>
                  </a:lnTo>
                  <a:lnTo>
                    <a:pt x="4393094" y="2054308"/>
                  </a:lnTo>
                  <a:lnTo>
                    <a:pt x="4389485" y="2006656"/>
                  </a:lnTo>
                  <a:lnTo>
                    <a:pt x="4384869" y="1959292"/>
                  </a:lnTo>
                  <a:lnTo>
                    <a:pt x="4379256" y="1912227"/>
                  </a:lnTo>
                  <a:lnTo>
                    <a:pt x="4372657" y="1865472"/>
                  </a:lnTo>
                  <a:lnTo>
                    <a:pt x="4365084" y="1819038"/>
                  </a:lnTo>
                  <a:lnTo>
                    <a:pt x="4356546" y="1772934"/>
                  </a:lnTo>
                  <a:lnTo>
                    <a:pt x="4347055" y="1727172"/>
                  </a:lnTo>
                  <a:lnTo>
                    <a:pt x="4336621" y="1681763"/>
                  </a:lnTo>
                  <a:lnTo>
                    <a:pt x="4325254" y="1636717"/>
                  </a:lnTo>
                  <a:lnTo>
                    <a:pt x="4312967" y="1592045"/>
                  </a:lnTo>
                  <a:lnTo>
                    <a:pt x="4299769" y="1547758"/>
                  </a:lnTo>
                  <a:lnTo>
                    <a:pt x="4285671" y="1503867"/>
                  </a:lnTo>
                  <a:lnTo>
                    <a:pt x="4270684" y="1460381"/>
                  </a:lnTo>
                  <a:lnTo>
                    <a:pt x="4254818" y="1417313"/>
                  </a:lnTo>
                  <a:lnTo>
                    <a:pt x="4238085" y="1374672"/>
                  </a:lnTo>
                  <a:lnTo>
                    <a:pt x="4220495" y="1332470"/>
                  </a:lnTo>
                  <a:lnTo>
                    <a:pt x="4202059" y="1290717"/>
                  </a:lnTo>
                  <a:lnTo>
                    <a:pt x="4182787" y="1249424"/>
                  </a:lnTo>
                  <a:lnTo>
                    <a:pt x="4162690" y="1208601"/>
                  </a:lnTo>
                  <a:lnTo>
                    <a:pt x="4141780" y="1168260"/>
                  </a:lnTo>
                  <a:lnTo>
                    <a:pt x="4120066" y="1128411"/>
                  </a:lnTo>
                  <a:lnTo>
                    <a:pt x="4097559" y="1089065"/>
                  </a:lnTo>
                  <a:lnTo>
                    <a:pt x="4074271" y="1050232"/>
                  </a:lnTo>
                  <a:lnTo>
                    <a:pt x="4050212" y="1011923"/>
                  </a:lnTo>
                  <a:lnTo>
                    <a:pt x="4025392" y="974150"/>
                  </a:lnTo>
                  <a:lnTo>
                    <a:pt x="3999823" y="936922"/>
                  </a:lnTo>
                  <a:lnTo>
                    <a:pt x="3973515" y="900251"/>
                  </a:lnTo>
                  <a:lnTo>
                    <a:pt x="3946478" y="864147"/>
                  </a:lnTo>
                  <a:lnTo>
                    <a:pt x="3918724" y="828621"/>
                  </a:lnTo>
                  <a:lnTo>
                    <a:pt x="3890264" y="793683"/>
                  </a:lnTo>
                  <a:lnTo>
                    <a:pt x="3861107" y="759345"/>
                  </a:lnTo>
                  <a:lnTo>
                    <a:pt x="3831265" y="725618"/>
                  </a:lnTo>
                  <a:lnTo>
                    <a:pt x="3800749" y="692510"/>
                  </a:lnTo>
                  <a:lnTo>
                    <a:pt x="3769569" y="660035"/>
                  </a:lnTo>
                  <a:lnTo>
                    <a:pt x="3737736" y="628202"/>
                  </a:lnTo>
                  <a:lnTo>
                    <a:pt x="3705260" y="597022"/>
                  </a:lnTo>
                  <a:lnTo>
                    <a:pt x="3672153" y="566505"/>
                  </a:lnTo>
                  <a:lnTo>
                    <a:pt x="3638425" y="536664"/>
                  </a:lnTo>
                  <a:lnTo>
                    <a:pt x="3604087" y="507507"/>
                  </a:lnTo>
                  <a:lnTo>
                    <a:pt x="3569150" y="479047"/>
                  </a:lnTo>
                  <a:lnTo>
                    <a:pt x="3533624" y="451293"/>
                  </a:lnTo>
                  <a:lnTo>
                    <a:pt x="3497520" y="424256"/>
                  </a:lnTo>
                  <a:lnTo>
                    <a:pt x="3460849" y="397948"/>
                  </a:lnTo>
                  <a:lnTo>
                    <a:pt x="3423621" y="372379"/>
                  </a:lnTo>
                  <a:lnTo>
                    <a:pt x="3385847" y="347559"/>
                  </a:lnTo>
                  <a:lnTo>
                    <a:pt x="3347539" y="323500"/>
                  </a:lnTo>
                  <a:lnTo>
                    <a:pt x="3308706" y="300211"/>
                  </a:lnTo>
                  <a:lnTo>
                    <a:pt x="3269360" y="277705"/>
                  </a:lnTo>
                  <a:lnTo>
                    <a:pt x="3229511" y="255991"/>
                  </a:lnTo>
                  <a:lnTo>
                    <a:pt x="3189170" y="235081"/>
                  </a:lnTo>
                  <a:lnTo>
                    <a:pt x="3148347" y="214984"/>
                  </a:lnTo>
                  <a:lnTo>
                    <a:pt x="3107054" y="195712"/>
                  </a:lnTo>
                  <a:lnTo>
                    <a:pt x="3065301" y="177276"/>
                  </a:lnTo>
                  <a:lnTo>
                    <a:pt x="3023099" y="159686"/>
                  </a:lnTo>
                  <a:lnTo>
                    <a:pt x="2980458" y="142953"/>
                  </a:lnTo>
                  <a:lnTo>
                    <a:pt x="2937390" y="127087"/>
                  </a:lnTo>
                  <a:lnTo>
                    <a:pt x="2893904" y="112100"/>
                  </a:lnTo>
                  <a:lnTo>
                    <a:pt x="2850013" y="98002"/>
                  </a:lnTo>
                  <a:lnTo>
                    <a:pt x="2805726" y="84804"/>
                  </a:lnTo>
                  <a:lnTo>
                    <a:pt x="2761054" y="72516"/>
                  </a:lnTo>
                  <a:lnTo>
                    <a:pt x="2716008" y="61150"/>
                  </a:lnTo>
                  <a:lnTo>
                    <a:pt x="2670599" y="50716"/>
                  </a:lnTo>
                  <a:lnTo>
                    <a:pt x="2624837" y="41225"/>
                  </a:lnTo>
                  <a:lnTo>
                    <a:pt x="2578733" y="32687"/>
                  </a:lnTo>
                  <a:lnTo>
                    <a:pt x="2532299" y="25114"/>
                  </a:lnTo>
                  <a:lnTo>
                    <a:pt x="2485543" y="18515"/>
                  </a:lnTo>
                  <a:lnTo>
                    <a:pt x="2438479" y="12902"/>
                  </a:lnTo>
                  <a:lnTo>
                    <a:pt x="2391115" y="8286"/>
                  </a:lnTo>
                  <a:lnTo>
                    <a:pt x="2343463" y="4677"/>
                  </a:lnTo>
                  <a:lnTo>
                    <a:pt x="2295534" y="2085"/>
                  </a:lnTo>
                  <a:lnTo>
                    <a:pt x="2247338" y="523"/>
                  </a:lnTo>
                  <a:lnTo>
                    <a:pt x="2198885" y="0"/>
                  </a:lnTo>
                  <a:close/>
                </a:path>
              </a:pathLst>
            </a:custGeom>
            <a:solidFill>
              <a:srgbClr val="1E1737"/>
            </a:solidFill>
          </p:spPr>
          <p:txBody>
            <a:bodyPr wrap="square" lIns="0" tIns="0" rIns="0" bIns="0" rtlCol="0"/>
            <a:lstStyle/>
            <a:p>
              <a:endParaRPr/>
            </a:p>
          </p:txBody>
        </p:sp>
        <p:sp>
          <p:nvSpPr>
            <p:cNvPr id="13" name="object 13"/>
            <p:cNvSpPr/>
            <p:nvPr/>
          </p:nvSpPr>
          <p:spPr>
            <a:xfrm>
              <a:off x="6464982" y="5720581"/>
              <a:ext cx="361315" cy="0"/>
            </a:xfrm>
            <a:custGeom>
              <a:avLst/>
              <a:gdLst/>
              <a:ahLst/>
              <a:cxnLst/>
              <a:rect l="l" t="t" r="r" b="b"/>
              <a:pathLst>
                <a:path w="361315">
                  <a:moveTo>
                    <a:pt x="0" y="0"/>
                  </a:moveTo>
                  <a:lnTo>
                    <a:pt x="361046" y="0"/>
                  </a:lnTo>
                </a:path>
              </a:pathLst>
            </a:custGeom>
            <a:ln w="68154">
              <a:solidFill>
                <a:srgbClr val="F9A782"/>
              </a:solidFill>
            </a:ln>
          </p:spPr>
          <p:txBody>
            <a:bodyPr wrap="square" lIns="0" tIns="0" rIns="0" bIns="0" rtlCol="0"/>
            <a:lstStyle/>
            <a:p>
              <a:endParaRPr/>
            </a:p>
          </p:txBody>
        </p:sp>
      </p:grpSp>
      <p:sp>
        <p:nvSpPr>
          <p:cNvPr id="14" name="object 14"/>
          <p:cNvSpPr txBox="1"/>
          <p:nvPr/>
        </p:nvSpPr>
        <p:spPr>
          <a:xfrm>
            <a:off x="6452282" y="4989900"/>
            <a:ext cx="386715" cy="804545"/>
          </a:xfrm>
          <a:prstGeom prst="rect">
            <a:avLst/>
          </a:prstGeom>
        </p:spPr>
        <p:txBody>
          <a:bodyPr vert="horz" wrap="square" lIns="0" tIns="13970" rIns="0" bIns="0" rtlCol="0">
            <a:spAutoFit/>
          </a:bodyPr>
          <a:lstStyle/>
          <a:p>
            <a:pPr marL="12700">
              <a:lnSpc>
                <a:spcPct val="100000"/>
              </a:lnSpc>
              <a:spcBef>
                <a:spcPts val="110"/>
              </a:spcBef>
            </a:pPr>
            <a:r>
              <a:rPr sz="5100" b="1" spc="5" dirty="0">
                <a:solidFill>
                  <a:srgbClr val="F9A782"/>
                </a:solidFill>
                <a:latin typeface="Arial"/>
                <a:cs typeface="Arial"/>
              </a:rPr>
              <a:t>4</a:t>
            </a:r>
            <a:endParaRPr sz="5100">
              <a:latin typeface="Arial"/>
              <a:cs typeface="Arial"/>
            </a:endParaRPr>
          </a:p>
        </p:txBody>
      </p:sp>
      <p:sp>
        <p:nvSpPr>
          <p:cNvPr id="15" name="object 15"/>
          <p:cNvSpPr txBox="1"/>
          <p:nvPr/>
        </p:nvSpPr>
        <p:spPr>
          <a:xfrm>
            <a:off x="5361443" y="6021759"/>
            <a:ext cx="2764790" cy="1240155"/>
          </a:xfrm>
          <a:prstGeom prst="rect">
            <a:avLst/>
          </a:prstGeom>
        </p:spPr>
        <p:txBody>
          <a:bodyPr vert="horz" wrap="square" lIns="0" tIns="12700" rIns="0" bIns="0" rtlCol="0">
            <a:spAutoFit/>
          </a:bodyPr>
          <a:lstStyle/>
          <a:p>
            <a:pPr marL="12700" marR="5080" indent="520065">
              <a:lnSpc>
                <a:spcPct val="104900"/>
              </a:lnSpc>
              <a:spcBef>
                <a:spcPts val="100"/>
              </a:spcBef>
            </a:pPr>
            <a:r>
              <a:rPr sz="3800" spc="-10" dirty="0">
                <a:solidFill>
                  <a:srgbClr val="F9A782"/>
                </a:solidFill>
                <a:latin typeface="Arial"/>
                <a:cs typeface="Arial"/>
              </a:rPr>
              <a:t>workers’ </a:t>
            </a:r>
            <a:r>
              <a:rPr sz="3800" spc="-90" dirty="0">
                <a:solidFill>
                  <a:srgbClr val="F9A782"/>
                </a:solidFill>
                <a:latin typeface="Arial"/>
                <a:cs typeface="Arial"/>
              </a:rPr>
              <a:t>organisations</a:t>
            </a:r>
            <a:endParaRPr sz="3800">
              <a:latin typeface="Arial"/>
              <a:cs typeface="Arial"/>
            </a:endParaRPr>
          </a:p>
        </p:txBody>
      </p:sp>
      <p:sp>
        <p:nvSpPr>
          <p:cNvPr id="16" name="object 16"/>
          <p:cNvSpPr/>
          <p:nvPr/>
        </p:nvSpPr>
        <p:spPr>
          <a:xfrm>
            <a:off x="9330425" y="4339241"/>
            <a:ext cx="4398010" cy="4398010"/>
          </a:xfrm>
          <a:custGeom>
            <a:avLst/>
            <a:gdLst/>
            <a:ahLst/>
            <a:cxnLst/>
            <a:rect l="l" t="t" r="r" b="b"/>
            <a:pathLst>
              <a:path w="4398009" h="4398009">
                <a:moveTo>
                  <a:pt x="2198885" y="0"/>
                </a:moveTo>
                <a:lnTo>
                  <a:pt x="2150433" y="523"/>
                </a:lnTo>
                <a:lnTo>
                  <a:pt x="2102237" y="2085"/>
                </a:lnTo>
                <a:lnTo>
                  <a:pt x="2054308" y="4677"/>
                </a:lnTo>
                <a:lnTo>
                  <a:pt x="2006656" y="8286"/>
                </a:lnTo>
                <a:lnTo>
                  <a:pt x="1959292" y="12902"/>
                </a:lnTo>
                <a:lnTo>
                  <a:pt x="1912227" y="18515"/>
                </a:lnTo>
                <a:lnTo>
                  <a:pt x="1865472" y="25114"/>
                </a:lnTo>
                <a:lnTo>
                  <a:pt x="1819038" y="32687"/>
                </a:lnTo>
                <a:lnTo>
                  <a:pt x="1772934" y="41225"/>
                </a:lnTo>
                <a:lnTo>
                  <a:pt x="1727172" y="50716"/>
                </a:lnTo>
                <a:lnTo>
                  <a:pt x="1681763" y="61150"/>
                </a:lnTo>
                <a:lnTo>
                  <a:pt x="1636717" y="72516"/>
                </a:lnTo>
                <a:lnTo>
                  <a:pt x="1592045" y="84804"/>
                </a:lnTo>
                <a:lnTo>
                  <a:pt x="1547758" y="98002"/>
                </a:lnTo>
                <a:lnTo>
                  <a:pt x="1503867" y="112100"/>
                </a:lnTo>
                <a:lnTo>
                  <a:pt x="1460381" y="127087"/>
                </a:lnTo>
                <a:lnTo>
                  <a:pt x="1417313" y="142953"/>
                </a:lnTo>
                <a:lnTo>
                  <a:pt x="1374672" y="159686"/>
                </a:lnTo>
                <a:lnTo>
                  <a:pt x="1332470" y="177276"/>
                </a:lnTo>
                <a:lnTo>
                  <a:pt x="1290717" y="195712"/>
                </a:lnTo>
                <a:lnTo>
                  <a:pt x="1249424" y="214984"/>
                </a:lnTo>
                <a:lnTo>
                  <a:pt x="1208601" y="235081"/>
                </a:lnTo>
                <a:lnTo>
                  <a:pt x="1168260" y="255991"/>
                </a:lnTo>
                <a:lnTo>
                  <a:pt x="1128411" y="277705"/>
                </a:lnTo>
                <a:lnTo>
                  <a:pt x="1089065" y="300211"/>
                </a:lnTo>
                <a:lnTo>
                  <a:pt x="1050232" y="323500"/>
                </a:lnTo>
                <a:lnTo>
                  <a:pt x="1011923" y="347559"/>
                </a:lnTo>
                <a:lnTo>
                  <a:pt x="974150" y="372379"/>
                </a:lnTo>
                <a:lnTo>
                  <a:pt x="936922" y="397948"/>
                </a:lnTo>
                <a:lnTo>
                  <a:pt x="900251" y="424256"/>
                </a:lnTo>
                <a:lnTo>
                  <a:pt x="864147" y="451293"/>
                </a:lnTo>
                <a:lnTo>
                  <a:pt x="828621" y="479047"/>
                </a:lnTo>
                <a:lnTo>
                  <a:pt x="793683" y="507507"/>
                </a:lnTo>
                <a:lnTo>
                  <a:pt x="759345" y="536664"/>
                </a:lnTo>
                <a:lnTo>
                  <a:pt x="725618" y="566505"/>
                </a:lnTo>
                <a:lnTo>
                  <a:pt x="692510" y="597022"/>
                </a:lnTo>
                <a:lnTo>
                  <a:pt x="660035" y="628202"/>
                </a:lnTo>
                <a:lnTo>
                  <a:pt x="628202" y="660035"/>
                </a:lnTo>
                <a:lnTo>
                  <a:pt x="597022" y="692510"/>
                </a:lnTo>
                <a:lnTo>
                  <a:pt x="566505" y="725618"/>
                </a:lnTo>
                <a:lnTo>
                  <a:pt x="536664" y="759345"/>
                </a:lnTo>
                <a:lnTo>
                  <a:pt x="507507" y="793683"/>
                </a:lnTo>
                <a:lnTo>
                  <a:pt x="479047" y="828621"/>
                </a:lnTo>
                <a:lnTo>
                  <a:pt x="451293" y="864147"/>
                </a:lnTo>
                <a:lnTo>
                  <a:pt x="424256" y="900251"/>
                </a:lnTo>
                <a:lnTo>
                  <a:pt x="397948" y="936922"/>
                </a:lnTo>
                <a:lnTo>
                  <a:pt x="372379" y="974150"/>
                </a:lnTo>
                <a:lnTo>
                  <a:pt x="347559" y="1011923"/>
                </a:lnTo>
                <a:lnTo>
                  <a:pt x="323500" y="1050232"/>
                </a:lnTo>
                <a:lnTo>
                  <a:pt x="300211" y="1089065"/>
                </a:lnTo>
                <a:lnTo>
                  <a:pt x="277705" y="1128411"/>
                </a:lnTo>
                <a:lnTo>
                  <a:pt x="255991" y="1168260"/>
                </a:lnTo>
                <a:lnTo>
                  <a:pt x="235081" y="1208601"/>
                </a:lnTo>
                <a:lnTo>
                  <a:pt x="214984" y="1249424"/>
                </a:lnTo>
                <a:lnTo>
                  <a:pt x="195712" y="1290717"/>
                </a:lnTo>
                <a:lnTo>
                  <a:pt x="177276" y="1332470"/>
                </a:lnTo>
                <a:lnTo>
                  <a:pt x="159686" y="1374672"/>
                </a:lnTo>
                <a:lnTo>
                  <a:pt x="142953" y="1417313"/>
                </a:lnTo>
                <a:lnTo>
                  <a:pt x="127087" y="1460381"/>
                </a:lnTo>
                <a:lnTo>
                  <a:pt x="112100" y="1503867"/>
                </a:lnTo>
                <a:lnTo>
                  <a:pt x="98002" y="1547758"/>
                </a:lnTo>
                <a:lnTo>
                  <a:pt x="84804" y="1592045"/>
                </a:lnTo>
                <a:lnTo>
                  <a:pt x="72516" y="1636717"/>
                </a:lnTo>
                <a:lnTo>
                  <a:pt x="61150" y="1681763"/>
                </a:lnTo>
                <a:lnTo>
                  <a:pt x="50716" y="1727172"/>
                </a:lnTo>
                <a:lnTo>
                  <a:pt x="41225" y="1772934"/>
                </a:lnTo>
                <a:lnTo>
                  <a:pt x="32687" y="1819038"/>
                </a:lnTo>
                <a:lnTo>
                  <a:pt x="25114" y="1865472"/>
                </a:lnTo>
                <a:lnTo>
                  <a:pt x="18515" y="1912227"/>
                </a:lnTo>
                <a:lnTo>
                  <a:pt x="12902" y="1959292"/>
                </a:lnTo>
                <a:lnTo>
                  <a:pt x="8286" y="2006656"/>
                </a:lnTo>
                <a:lnTo>
                  <a:pt x="4677" y="2054308"/>
                </a:lnTo>
                <a:lnTo>
                  <a:pt x="2085" y="2102237"/>
                </a:lnTo>
                <a:lnTo>
                  <a:pt x="523" y="2150433"/>
                </a:lnTo>
                <a:lnTo>
                  <a:pt x="0" y="2198885"/>
                </a:lnTo>
                <a:lnTo>
                  <a:pt x="523" y="2247338"/>
                </a:lnTo>
                <a:lnTo>
                  <a:pt x="2085" y="2295534"/>
                </a:lnTo>
                <a:lnTo>
                  <a:pt x="4677" y="2343463"/>
                </a:lnTo>
                <a:lnTo>
                  <a:pt x="8286" y="2391115"/>
                </a:lnTo>
                <a:lnTo>
                  <a:pt x="12902" y="2438479"/>
                </a:lnTo>
                <a:lnTo>
                  <a:pt x="18515" y="2485543"/>
                </a:lnTo>
                <a:lnTo>
                  <a:pt x="25114" y="2532299"/>
                </a:lnTo>
                <a:lnTo>
                  <a:pt x="32687" y="2578733"/>
                </a:lnTo>
                <a:lnTo>
                  <a:pt x="41225" y="2624837"/>
                </a:lnTo>
                <a:lnTo>
                  <a:pt x="50716" y="2670599"/>
                </a:lnTo>
                <a:lnTo>
                  <a:pt x="61150" y="2716008"/>
                </a:lnTo>
                <a:lnTo>
                  <a:pt x="72516" y="2761054"/>
                </a:lnTo>
                <a:lnTo>
                  <a:pt x="84804" y="2805726"/>
                </a:lnTo>
                <a:lnTo>
                  <a:pt x="98002" y="2850013"/>
                </a:lnTo>
                <a:lnTo>
                  <a:pt x="112100" y="2893904"/>
                </a:lnTo>
                <a:lnTo>
                  <a:pt x="127087" y="2937390"/>
                </a:lnTo>
                <a:lnTo>
                  <a:pt x="142953" y="2980458"/>
                </a:lnTo>
                <a:lnTo>
                  <a:pt x="159686" y="3023099"/>
                </a:lnTo>
                <a:lnTo>
                  <a:pt x="177276" y="3065301"/>
                </a:lnTo>
                <a:lnTo>
                  <a:pt x="195712" y="3107054"/>
                </a:lnTo>
                <a:lnTo>
                  <a:pt x="214984" y="3148347"/>
                </a:lnTo>
                <a:lnTo>
                  <a:pt x="235081" y="3189170"/>
                </a:lnTo>
                <a:lnTo>
                  <a:pt x="255991" y="3229511"/>
                </a:lnTo>
                <a:lnTo>
                  <a:pt x="277705" y="3269360"/>
                </a:lnTo>
                <a:lnTo>
                  <a:pt x="300211" y="3308706"/>
                </a:lnTo>
                <a:lnTo>
                  <a:pt x="323500" y="3347539"/>
                </a:lnTo>
                <a:lnTo>
                  <a:pt x="347559" y="3385847"/>
                </a:lnTo>
                <a:lnTo>
                  <a:pt x="372379" y="3423621"/>
                </a:lnTo>
                <a:lnTo>
                  <a:pt x="397948" y="3460849"/>
                </a:lnTo>
                <a:lnTo>
                  <a:pt x="424256" y="3497520"/>
                </a:lnTo>
                <a:lnTo>
                  <a:pt x="451293" y="3533624"/>
                </a:lnTo>
                <a:lnTo>
                  <a:pt x="479047" y="3569150"/>
                </a:lnTo>
                <a:lnTo>
                  <a:pt x="507507" y="3604087"/>
                </a:lnTo>
                <a:lnTo>
                  <a:pt x="536664" y="3638425"/>
                </a:lnTo>
                <a:lnTo>
                  <a:pt x="566505" y="3672153"/>
                </a:lnTo>
                <a:lnTo>
                  <a:pt x="597022" y="3705260"/>
                </a:lnTo>
                <a:lnTo>
                  <a:pt x="628202" y="3737736"/>
                </a:lnTo>
                <a:lnTo>
                  <a:pt x="660035" y="3769569"/>
                </a:lnTo>
                <a:lnTo>
                  <a:pt x="692510" y="3800749"/>
                </a:lnTo>
                <a:lnTo>
                  <a:pt x="725618" y="3831265"/>
                </a:lnTo>
                <a:lnTo>
                  <a:pt x="759345" y="3861107"/>
                </a:lnTo>
                <a:lnTo>
                  <a:pt x="793683" y="3890264"/>
                </a:lnTo>
                <a:lnTo>
                  <a:pt x="828621" y="3918724"/>
                </a:lnTo>
                <a:lnTo>
                  <a:pt x="864147" y="3946478"/>
                </a:lnTo>
                <a:lnTo>
                  <a:pt x="900251" y="3973515"/>
                </a:lnTo>
                <a:lnTo>
                  <a:pt x="936922" y="3999823"/>
                </a:lnTo>
                <a:lnTo>
                  <a:pt x="974150" y="4025392"/>
                </a:lnTo>
                <a:lnTo>
                  <a:pt x="1011923" y="4050212"/>
                </a:lnTo>
                <a:lnTo>
                  <a:pt x="1050232" y="4074271"/>
                </a:lnTo>
                <a:lnTo>
                  <a:pt x="1089065" y="4097559"/>
                </a:lnTo>
                <a:lnTo>
                  <a:pt x="1128411" y="4120066"/>
                </a:lnTo>
                <a:lnTo>
                  <a:pt x="1168260" y="4141780"/>
                </a:lnTo>
                <a:lnTo>
                  <a:pt x="1208601" y="4162690"/>
                </a:lnTo>
                <a:lnTo>
                  <a:pt x="1249424" y="4182787"/>
                </a:lnTo>
                <a:lnTo>
                  <a:pt x="1290717" y="4202059"/>
                </a:lnTo>
                <a:lnTo>
                  <a:pt x="1332470" y="4220495"/>
                </a:lnTo>
                <a:lnTo>
                  <a:pt x="1374672" y="4238085"/>
                </a:lnTo>
                <a:lnTo>
                  <a:pt x="1417313" y="4254818"/>
                </a:lnTo>
                <a:lnTo>
                  <a:pt x="1460381" y="4270684"/>
                </a:lnTo>
                <a:lnTo>
                  <a:pt x="1503867" y="4285671"/>
                </a:lnTo>
                <a:lnTo>
                  <a:pt x="1547758" y="4299769"/>
                </a:lnTo>
                <a:lnTo>
                  <a:pt x="1592045" y="4312967"/>
                </a:lnTo>
                <a:lnTo>
                  <a:pt x="1636717" y="4325254"/>
                </a:lnTo>
                <a:lnTo>
                  <a:pt x="1681763" y="4336621"/>
                </a:lnTo>
                <a:lnTo>
                  <a:pt x="1727172" y="4347055"/>
                </a:lnTo>
                <a:lnTo>
                  <a:pt x="1772934" y="4356546"/>
                </a:lnTo>
                <a:lnTo>
                  <a:pt x="1819038" y="4365084"/>
                </a:lnTo>
                <a:lnTo>
                  <a:pt x="1865472" y="4372657"/>
                </a:lnTo>
                <a:lnTo>
                  <a:pt x="1912227" y="4379256"/>
                </a:lnTo>
                <a:lnTo>
                  <a:pt x="1959292" y="4384869"/>
                </a:lnTo>
                <a:lnTo>
                  <a:pt x="2006656" y="4389485"/>
                </a:lnTo>
                <a:lnTo>
                  <a:pt x="2054308" y="4393094"/>
                </a:lnTo>
                <a:lnTo>
                  <a:pt x="2102237" y="4395685"/>
                </a:lnTo>
                <a:lnTo>
                  <a:pt x="2150433" y="4397248"/>
                </a:lnTo>
                <a:lnTo>
                  <a:pt x="2198885" y="4397771"/>
                </a:lnTo>
                <a:lnTo>
                  <a:pt x="2247338" y="4397248"/>
                </a:lnTo>
                <a:lnTo>
                  <a:pt x="2295534" y="4395685"/>
                </a:lnTo>
                <a:lnTo>
                  <a:pt x="2343463" y="4393094"/>
                </a:lnTo>
                <a:lnTo>
                  <a:pt x="2391115" y="4389485"/>
                </a:lnTo>
                <a:lnTo>
                  <a:pt x="2438479" y="4384869"/>
                </a:lnTo>
                <a:lnTo>
                  <a:pt x="2485543" y="4379256"/>
                </a:lnTo>
                <a:lnTo>
                  <a:pt x="2532299" y="4372657"/>
                </a:lnTo>
                <a:lnTo>
                  <a:pt x="2578733" y="4365084"/>
                </a:lnTo>
                <a:lnTo>
                  <a:pt x="2624837" y="4356546"/>
                </a:lnTo>
                <a:lnTo>
                  <a:pt x="2670599" y="4347055"/>
                </a:lnTo>
                <a:lnTo>
                  <a:pt x="2716008" y="4336621"/>
                </a:lnTo>
                <a:lnTo>
                  <a:pt x="2761054" y="4325254"/>
                </a:lnTo>
                <a:lnTo>
                  <a:pt x="2805726" y="4312967"/>
                </a:lnTo>
                <a:lnTo>
                  <a:pt x="2850013" y="4299769"/>
                </a:lnTo>
                <a:lnTo>
                  <a:pt x="2893904" y="4285671"/>
                </a:lnTo>
                <a:lnTo>
                  <a:pt x="2937390" y="4270684"/>
                </a:lnTo>
                <a:lnTo>
                  <a:pt x="2980458" y="4254818"/>
                </a:lnTo>
                <a:lnTo>
                  <a:pt x="3023099" y="4238085"/>
                </a:lnTo>
                <a:lnTo>
                  <a:pt x="3065301" y="4220495"/>
                </a:lnTo>
                <a:lnTo>
                  <a:pt x="3107054" y="4202059"/>
                </a:lnTo>
                <a:lnTo>
                  <a:pt x="3148347" y="4182787"/>
                </a:lnTo>
                <a:lnTo>
                  <a:pt x="3189170" y="4162690"/>
                </a:lnTo>
                <a:lnTo>
                  <a:pt x="3229511" y="4141780"/>
                </a:lnTo>
                <a:lnTo>
                  <a:pt x="3269360" y="4120066"/>
                </a:lnTo>
                <a:lnTo>
                  <a:pt x="3308706" y="4097559"/>
                </a:lnTo>
                <a:lnTo>
                  <a:pt x="3347539" y="4074271"/>
                </a:lnTo>
                <a:lnTo>
                  <a:pt x="3385847" y="4050212"/>
                </a:lnTo>
                <a:lnTo>
                  <a:pt x="3423621" y="4025392"/>
                </a:lnTo>
                <a:lnTo>
                  <a:pt x="3460849" y="3999823"/>
                </a:lnTo>
                <a:lnTo>
                  <a:pt x="3497520" y="3973515"/>
                </a:lnTo>
                <a:lnTo>
                  <a:pt x="3533624" y="3946478"/>
                </a:lnTo>
                <a:lnTo>
                  <a:pt x="3569150" y="3918724"/>
                </a:lnTo>
                <a:lnTo>
                  <a:pt x="3604087" y="3890264"/>
                </a:lnTo>
                <a:lnTo>
                  <a:pt x="3638425" y="3861107"/>
                </a:lnTo>
                <a:lnTo>
                  <a:pt x="3672153" y="3831265"/>
                </a:lnTo>
                <a:lnTo>
                  <a:pt x="3705260" y="3800749"/>
                </a:lnTo>
                <a:lnTo>
                  <a:pt x="3737736" y="3769569"/>
                </a:lnTo>
                <a:lnTo>
                  <a:pt x="3769569" y="3737736"/>
                </a:lnTo>
                <a:lnTo>
                  <a:pt x="3800749" y="3705260"/>
                </a:lnTo>
                <a:lnTo>
                  <a:pt x="3831265" y="3672153"/>
                </a:lnTo>
                <a:lnTo>
                  <a:pt x="3861107" y="3638425"/>
                </a:lnTo>
                <a:lnTo>
                  <a:pt x="3890264" y="3604087"/>
                </a:lnTo>
                <a:lnTo>
                  <a:pt x="3918724" y="3569150"/>
                </a:lnTo>
                <a:lnTo>
                  <a:pt x="3946478" y="3533624"/>
                </a:lnTo>
                <a:lnTo>
                  <a:pt x="3973515" y="3497520"/>
                </a:lnTo>
                <a:lnTo>
                  <a:pt x="3999823" y="3460849"/>
                </a:lnTo>
                <a:lnTo>
                  <a:pt x="4025392" y="3423621"/>
                </a:lnTo>
                <a:lnTo>
                  <a:pt x="4050212" y="3385847"/>
                </a:lnTo>
                <a:lnTo>
                  <a:pt x="4074271" y="3347539"/>
                </a:lnTo>
                <a:lnTo>
                  <a:pt x="4097559" y="3308706"/>
                </a:lnTo>
                <a:lnTo>
                  <a:pt x="4120066" y="3269360"/>
                </a:lnTo>
                <a:lnTo>
                  <a:pt x="4141780" y="3229511"/>
                </a:lnTo>
                <a:lnTo>
                  <a:pt x="4162690" y="3189170"/>
                </a:lnTo>
                <a:lnTo>
                  <a:pt x="4182787" y="3148347"/>
                </a:lnTo>
                <a:lnTo>
                  <a:pt x="4202059" y="3107054"/>
                </a:lnTo>
                <a:lnTo>
                  <a:pt x="4220495" y="3065301"/>
                </a:lnTo>
                <a:lnTo>
                  <a:pt x="4238085" y="3023099"/>
                </a:lnTo>
                <a:lnTo>
                  <a:pt x="4254818" y="2980458"/>
                </a:lnTo>
                <a:lnTo>
                  <a:pt x="4270684" y="2937390"/>
                </a:lnTo>
                <a:lnTo>
                  <a:pt x="4285671" y="2893904"/>
                </a:lnTo>
                <a:lnTo>
                  <a:pt x="4299769" y="2850013"/>
                </a:lnTo>
                <a:lnTo>
                  <a:pt x="4312967" y="2805726"/>
                </a:lnTo>
                <a:lnTo>
                  <a:pt x="4325254" y="2761054"/>
                </a:lnTo>
                <a:lnTo>
                  <a:pt x="4336621" y="2716008"/>
                </a:lnTo>
                <a:lnTo>
                  <a:pt x="4347055" y="2670599"/>
                </a:lnTo>
                <a:lnTo>
                  <a:pt x="4356546" y="2624837"/>
                </a:lnTo>
                <a:lnTo>
                  <a:pt x="4365084" y="2578733"/>
                </a:lnTo>
                <a:lnTo>
                  <a:pt x="4372657" y="2532299"/>
                </a:lnTo>
                <a:lnTo>
                  <a:pt x="4379256" y="2485543"/>
                </a:lnTo>
                <a:lnTo>
                  <a:pt x="4384869" y="2438479"/>
                </a:lnTo>
                <a:lnTo>
                  <a:pt x="4389485" y="2391115"/>
                </a:lnTo>
                <a:lnTo>
                  <a:pt x="4393094" y="2343463"/>
                </a:lnTo>
                <a:lnTo>
                  <a:pt x="4395685" y="2295534"/>
                </a:lnTo>
                <a:lnTo>
                  <a:pt x="4397248" y="2247338"/>
                </a:lnTo>
                <a:lnTo>
                  <a:pt x="4397771" y="2198885"/>
                </a:lnTo>
                <a:lnTo>
                  <a:pt x="4397248" y="2150433"/>
                </a:lnTo>
                <a:lnTo>
                  <a:pt x="4395685" y="2102237"/>
                </a:lnTo>
                <a:lnTo>
                  <a:pt x="4393094" y="2054308"/>
                </a:lnTo>
                <a:lnTo>
                  <a:pt x="4389485" y="2006656"/>
                </a:lnTo>
                <a:lnTo>
                  <a:pt x="4384869" y="1959292"/>
                </a:lnTo>
                <a:lnTo>
                  <a:pt x="4379256" y="1912227"/>
                </a:lnTo>
                <a:lnTo>
                  <a:pt x="4372657" y="1865472"/>
                </a:lnTo>
                <a:lnTo>
                  <a:pt x="4365084" y="1819038"/>
                </a:lnTo>
                <a:lnTo>
                  <a:pt x="4356546" y="1772934"/>
                </a:lnTo>
                <a:lnTo>
                  <a:pt x="4347055" y="1727172"/>
                </a:lnTo>
                <a:lnTo>
                  <a:pt x="4336621" y="1681763"/>
                </a:lnTo>
                <a:lnTo>
                  <a:pt x="4325254" y="1636717"/>
                </a:lnTo>
                <a:lnTo>
                  <a:pt x="4312967" y="1592045"/>
                </a:lnTo>
                <a:lnTo>
                  <a:pt x="4299769" y="1547758"/>
                </a:lnTo>
                <a:lnTo>
                  <a:pt x="4285671" y="1503867"/>
                </a:lnTo>
                <a:lnTo>
                  <a:pt x="4270684" y="1460381"/>
                </a:lnTo>
                <a:lnTo>
                  <a:pt x="4254818" y="1417313"/>
                </a:lnTo>
                <a:lnTo>
                  <a:pt x="4238085" y="1374672"/>
                </a:lnTo>
                <a:lnTo>
                  <a:pt x="4220495" y="1332470"/>
                </a:lnTo>
                <a:lnTo>
                  <a:pt x="4202059" y="1290717"/>
                </a:lnTo>
                <a:lnTo>
                  <a:pt x="4182787" y="1249424"/>
                </a:lnTo>
                <a:lnTo>
                  <a:pt x="4162690" y="1208601"/>
                </a:lnTo>
                <a:lnTo>
                  <a:pt x="4141780" y="1168260"/>
                </a:lnTo>
                <a:lnTo>
                  <a:pt x="4120066" y="1128411"/>
                </a:lnTo>
                <a:lnTo>
                  <a:pt x="4097559" y="1089065"/>
                </a:lnTo>
                <a:lnTo>
                  <a:pt x="4074271" y="1050232"/>
                </a:lnTo>
                <a:lnTo>
                  <a:pt x="4050212" y="1011923"/>
                </a:lnTo>
                <a:lnTo>
                  <a:pt x="4025392" y="974150"/>
                </a:lnTo>
                <a:lnTo>
                  <a:pt x="3999823" y="936922"/>
                </a:lnTo>
                <a:lnTo>
                  <a:pt x="3973515" y="900251"/>
                </a:lnTo>
                <a:lnTo>
                  <a:pt x="3946478" y="864147"/>
                </a:lnTo>
                <a:lnTo>
                  <a:pt x="3918724" y="828621"/>
                </a:lnTo>
                <a:lnTo>
                  <a:pt x="3890264" y="793683"/>
                </a:lnTo>
                <a:lnTo>
                  <a:pt x="3861107" y="759345"/>
                </a:lnTo>
                <a:lnTo>
                  <a:pt x="3831265" y="725618"/>
                </a:lnTo>
                <a:lnTo>
                  <a:pt x="3800749" y="692510"/>
                </a:lnTo>
                <a:lnTo>
                  <a:pt x="3769569" y="660035"/>
                </a:lnTo>
                <a:lnTo>
                  <a:pt x="3737736" y="628202"/>
                </a:lnTo>
                <a:lnTo>
                  <a:pt x="3705260" y="597022"/>
                </a:lnTo>
                <a:lnTo>
                  <a:pt x="3672153" y="566505"/>
                </a:lnTo>
                <a:lnTo>
                  <a:pt x="3638425" y="536664"/>
                </a:lnTo>
                <a:lnTo>
                  <a:pt x="3604087" y="507507"/>
                </a:lnTo>
                <a:lnTo>
                  <a:pt x="3569150" y="479047"/>
                </a:lnTo>
                <a:lnTo>
                  <a:pt x="3533624" y="451293"/>
                </a:lnTo>
                <a:lnTo>
                  <a:pt x="3497520" y="424256"/>
                </a:lnTo>
                <a:lnTo>
                  <a:pt x="3460849" y="397948"/>
                </a:lnTo>
                <a:lnTo>
                  <a:pt x="3423621" y="372379"/>
                </a:lnTo>
                <a:lnTo>
                  <a:pt x="3385847" y="347559"/>
                </a:lnTo>
                <a:lnTo>
                  <a:pt x="3347539" y="323500"/>
                </a:lnTo>
                <a:lnTo>
                  <a:pt x="3308706" y="300211"/>
                </a:lnTo>
                <a:lnTo>
                  <a:pt x="3269360" y="277705"/>
                </a:lnTo>
                <a:lnTo>
                  <a:pt x="3229511" y="255991"/>
                </a:lnTo>
                <a:lnTo>
                  <a:pt x="3189170" y="235081"/>
                </a:lnTo>
                <a:lnTo>
                  <a:pt x="3148347" y="214984"/>
                </a:lnTo>
                <a:lnTo>
                  <a:pt x="3107054" y="195712"/>
                </a:lnTo>
                <a:lnTo>
                  <a:pt x="3065301" y="177276"/>
                </a:lnTo>
                <a:lnTo>
                  <a:pt x="3023099" y="159686"/>
                </a:lnTo>
                <a:lnTo>
                  <a:pt x="2980458" y="142953"/>
                </a:lnTo>
                <a:lnTo>
                  <a:pt x="2937390" y="127087"/>
                </a:lnTo>
                <a:lnTo>
                  <a:pt x="2893904" y="112100"/>
                </a:lnTo>
                <a:lnTo>
                  <a:pt x="2850013" y="98002"/>
                </a:lnTo>
                <a:lnTo>
                  <a:pt x="2805726" y="84804"/>
                </a:lnTo>
                <a:lnTo>
                  <a:pt x="2761054" y="72516"/>
                </a:lnTo>
                <a:lnTo>
                  <a:pt x="2716008" y="61150"/>
                </a:lnTo>
                <a:lnTo>
                  <a:pt x="2670599" y="50716"/>
                </a:lnTo>
                <a:lnTo>
                  <a:pt x="2624837" y="41225"/>
                </a:lnTo>
                <a:lnTo>
                  <a:pt x="2578733" y="32687"/>
                </a:lnTo>
                <a:lnTo>
                  <a:pt x="2532299" y="25114"/>
                </a:lnTo>
                <a:lnTo>
                  <a:pt x="2485543" y="18515"/>
                </a:lnTo>
                <a:lnTo>
                  <a:pt x="2438479" y="12902"/>
                </a:lnTo>
                <a:lnTo>
                  <a:pt x="2391115" y="8286"/>
                </a:lnTo>
                <a:lnTo>
                  <a:pt x="2343463" y="4677"/>
                </a:lnTo>
                <a:lnTo>
                  <a:pt x="2295534" y="2085"/>
                </a:lnTo>
                <a:lnTo>
                  <a:pt x="2247338" y="523"/>
                </a:lnTo>
                <a:lnTo>
                  <a:pt x="2198885" y="0"/>
                </a:lnTo>
                <a:close/>
              </a:path>
            </a:pathLst>
          </a:custGeom>
          <a:solidFill>
            <a:srgbClr val="1E1737"/>
          </a:solidFill>
        </p:spPr>
        <p:txBody>
          <a:bodyPr wrap="square" lIns="0" tIns="0" rIns="0" bIns="0" rtlCol="0"/>
          <a:lstStyle/>
          <a:p>
            <a:endParaRPr/>
          </a:p>
        </p:txBody>
      </p:sp>
      <p:sp>
        <p:nvSpPr>
          <p:cNvPr id="17" name="object 17"/>
          <p:cNvSpPr txBox="1"/>
          <p:nvPr/>
        </p:nvSpPr>
        <p:spPr>
          <a:xfrm>
            <a:off x="10136600" y="5791479"/>
            <a:ext cx="2834640" cy="2236470"/>
          </a:xfrm>
          <a:prstGeom prst="rect">
            <a:avLst/>
          </a:prstGeom>
        </p:spPr>
        <p:txBody>
          <a:bodyPr vert="horz" wrap="square" lIns="0" tIns="56515" rIns="0" bIns="0" rtlCol="0">
            <a:spAutoFit/>
          </a:bodyPr>
          <a:lstStyle/>
          <a:p>
            <a:pPr marL="12065" marR="5080" indent="635" algn="ctr">
              <a:lnSpc>
                <a:spcPts val="4290"/>
              </a:lnSpc>
              <a:spcBef>
                <a:spcPts val="445"/>
              </a:spcBef>
            </a:pPr>
            <a:r>
              <a:rPr sz="3800" spc="-20" dirty="0">
                <a:solidFill>
                  <a:srgbClr val="F9A782"/>
                </a:solidFill>
                <a:latin typeface="Arial"/>
                <a:cs typeface="Arial"/>
              </a:rPr>
              <a:t>non- </a:t>
            </a:r>
            <a:r>
              <a:rPr sz="3800" spc="-90" dirty="0">
                <a:solidFill>
                  <a:srgbClr val="F9A782"/>
                </a:solidFill>
                <a:latin typeface="Arial"/>
                <a:cs typeface="Arial"/>
              </a:rPr>
              <a:t>discrimination </a:t>
            </a:r>
            <a:r>
              <a:rPr sz="3800" spc="-65" dirty="0">
                <a:solidFill>
                  <a:srgbClr val="F9A782"/>
                </a:solidFill>
                <a:latin typeface="Arial"/>
                <a:cs typeface="Arial"/>
              </a:rPr>
              <a:t>and</a:t>
            </a:r>
            <a:r>
              <a:rPr sz="3800" spc="-185" dirty="0">
                <a:solidFill>
                  <a:srgbClr val="F9A782"/>
                </a:solidFill>
                <a:latin typeface="Arial"/>
                <a:cs typeface="Arial"/>
              </a:rPr>
              <a:t> </a:t>
            </a:r>
            <a:r>
              <a:rPr sz="3800" spc="-10" dirty="0">
                <a:solidFill>
                  <a:srgbClr val="F9A782"/>
                </a:solidFill>
                <a:latin typeface="Arial"/>
                <a:cs typeface="Arial"/>
              </a:rPr>
              <a:t>equal opportunity</a:t>
            </a:r>
            <a:endParaRPr sz="3800">
              <a:latin typeface="Arial"/>
              <a:cs typeface="Arial"/>
            </a:endParaRPr>
          </a:p>
        </p:txBody>
      </p:sp>
      <p:sp>
        <p:nvSpPr>
          <p:cNvPr id="18" name="object 18"/>
          <p:cNvSpPr/>
          <p:nvPr/>
        </p:nvSpPr>
        <p:spPr>
          <a:xfrm>
            <a:off x="11346605" y="5728794"/>
            <a:ext cx="361315" cy="0"/>
          </a:xfrm>
          <a:custGeom>
            <a:avLst/>
            <a:gdLst/>
            <a:ahLst/>
            <a:cxnLst/>
            <a:rect l="l" t="t" r="r" b="b"/>
            <a:pathLst>
              <a:path w="361315">
                <a:moveTo>
                  <a:pt x="0" y="0"/>
                </a:moveTo>
                <a:lnTo>
                  <a:pt x="361046" y="0"/>
                </a:lnTo>
              </a:path>
            </a:pathLst>
          </a:custGeom>
          <a:ln w="68154">
            <a:solidFill>
              <a:srgbClr val="F9A782"/>
            </a:solidFill>
          </a:ln>
        </p:spPr>
        <p:txBody>
          <a:bodyPr wrap="square" lIns="0" tIns="0" rIns="0" bIns="0" rtlCol="0"/>
          <a:lstStyle/>
          <a:p>
            <a:endParaRPr/>
          </a:p>
        </p:txBody>
      </p:sp>
      <p:sp>
        <p:nvSpPr>
          <p:cNvPr id="19" name="object 19"/>
          <p:cNvSpPr txBox="1"/>
          <p:nvPr/>
        </p:nvSpPr>
        <p:spPr>
          <a:xfrm>
            <a:off x="11333905" y="4998111"/>
            <a:ext cx="386715" cy="804545"/>
          </a:xfrm>
          <a:prstGeom prst="rect">
            <a:avLst/>
          </a:prstGeom>
        </p:spPr>
        <p:txBody>
          <a:bodyPr vert="horz" wrap="square" lIns="0" tIns="13970" rIns="0" bIns="0" rtlCol="0">
            <a:spAutoFit/>
          </a:bodyPr>
          <a:lstStyle/>
          <a:p>
            <a:pPr marL="12700">
              <a:lnSpc>
                <a:spcPct val="100000"/>
              </a:lnSpc>
              <a:spcBef>
                <a:spcPts val="110"/>
              </a:spcBef>
            </a:pPr>
            <a:r>
              <a:rPr sz="5100" b="1" spc="5" dirty="0">
                <a:solidFill>
                  <a:srgbClr val="F9A782"/>
                </a:solidFill>
                <a:latin typeface="Arial"/>
                <a:cs typeface="Arial"/>
              </a:rPr>
              <a:t>5</a:t>
            </a:r>
            <a:endParaRPr sz="5100">
              <a:latin typeface="Arial"/>
              <a:cs typeface="Arial"/>
            </a:endParaRPr>
          </a:p>
        </p:txBody>
      </p:sp>
      <p:sp>
        <p:nvSpPr>
          <p:cNvPr id="22" name="object 15">
            <a:extLst>
              <a:ext uri="{FF2B5EF4-FFF2-40B4-BE49-F238E27FC236}">
                <a16:creationId xmlns:a16="http://schemas.microsoft.com/office/drawing/2014/main" id="{66B766C6-0EA0-1816-2787-84E7BC6FD2A0}"/>
              </a:ext>
            </a:extLst>
          </p:cNvPr>
          <p:cNvSpPr txBox="1">
            <a:spLocks noGrp="1"/>
          </p:cNvSpPr>
          <p:nvPr>
            <p:ph type="sldNum" sz="quarter" idx="7"/>
          </p:nvPr>
        </p:nvSpPr>
        <p:spPr>
          <a:xfrm>
            <a:off x="168587" y="10128208"/>
            <a:ext cx="1057026" cy="1115417"/>
          </a:xfrm>
          <a:prstGeom prst="rect">
            <a:avLst/>
          </a:prstGeom>
        </p:spPr>
        <p:txBody>
          <a:bodyPr vert="horz" wrap="square" lIns="0" tIns="227835" rIns="0" bIns="0" rtlCol="0">
            <a:spAutoFit/>
          </a:bodyPr>
          <a:lstStyle/>
          <a:p>
            <a:pPr marL="53975">
              <a:lnSpc>
                <a:spcPct val="100000"/>
              </a:lnSpc>
              <a:spcBef>
                <a:spcPts val="1130"/>
              </a:spcBef>
            </a:pPr>
            <a:fld id="{81D60167-4931-47E6-BA6A-407CBD079E47}" type="slidenum">
              <a:rPr spc="-25" dirty="0"/>
              <a:t>28</a:t>
            </a:fld>
            <a:endParaRPr spc="-25"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715589" y="9665074"/>
            <a:ext cx="1015365" cy="1015365"/>
          </a:xfrm>
          <a:custGeom>
            <a:avLst/>
            <a:gdLst/>
            <a:ahLst/>
            <a:cxnLst/>
            <a:rect l="l" t="t" r="r" b="b"/>
            <a:pathLst>
              <a:path w="1015365" h="1015365">
                <a:moveTo>
                  <a:pt x="742289" y="337210"/>
                </a:moveTo>
                <a:lnTo>
                  <a:pt x="741362" y="336207"/>
                </a:lnTo>
                <a:lnTo>
                  <a:pt x="726528" y="320154"/>
                </a:lnTo>
                <a:lnTo>
                  <a:pt x="507619" y="83261"/>
                </a:lnTo>
                <a:lnTo>
                  <a:pt x="410730" y="188099"/>
                </a:lnTo>
                <a:lnTo>
                  <a:pt x="410730" y="378371"/>
                </a:lnTo>
                <a:lnTo>
                  <a:pt x="356666" y="432904"/>
                </a:lnTo>
                <a:lnTo>
                  <a:pt x="306501" y="374726"/>
                </a:lnTo>
                <a:lnTo>
                  <a:pt x="360603" y="320154"/>
                </a:lnTo>
                <a:lnTo>
                  <a:pt x="410730" y="378371"/>
                </a:lnTo>
                <a:lnTo>
                  <a:pt x="410730" y="188099"/>
                </a:lnTo>
                <a:lnTo>
                  <a:pt x="115417" y="507606"/>
                </a:lnTo>
                <a:lnTo>
                  <a:pt x="214985" y="615327"/>
                </a:lnTo>
                <a:lnTo>
                  <a:pt x="271627" y="615289"/>
                </a:lnTo>
                <a:lnTo>
                  <a:pt x="309499" y="437311"/>
                </a:lnTo>
                <a:lnTo>
                  <a:pt x="459841" y="437311"/>
                </a:lnTo>
                <a:lnTo>
                  <a:pt x="460819" y="432904"/>
                </a:lnTo>
                <a:lnTo>
                  <a:pt x="463486" y="420852"/>
                </a:lnTo>
                <a:lnTo>
                  <a:pt x="467131" y="405587"/>
                </a:lnTo>
                <a:lnTo>
                  <a:pt x="470789" y="392049"/>
                </a:lnTo>
                <a:lnTo>
                  <a:pt x="474433" y="380796"/>
                </a:lnTo>
                <a:lnTo>
                  <a:pt x="553008" y="369316"/>
                </a:lnTo>
                <a:lnTo>
                  <a:pt x="547890" y="387210"/>
                </a:lnTo>
                <a:lnTo>
                  <a:pt x="543661" y="404482"/>
                </a:lnTo>
                <a:lnTo>
                  <a:pt x="540016" y="421170"/>
                </a:lnTo>
                <a:lnTo>
                  <a:pt x="536663" y="437311"/>
                </a:lnTo>
                <a:lnTo>
                  <a:pt x="623049" y="437311"/>
                </a:lnTo>
                <a:lnTo>
                  <a:pt x="623671" y="430923"/>
                </a:lnTo>
                <a:lnTo>
                  <a:pt x="624763" y="423964"/>
                </a:lnTo>
                <a:lnTo>
                  <a:pt x="643902" y="370649"/>
                </a:lnTo>
                <a:lnTo>
                  <a:pt x="696493" y="338467"/>
                </a:lnTo>
                <a:lnTo>
                  <a:pt x="722376" y="336207"/>
                </a:lnTo>
                <a:lnTo>
                  <a:pt x="729703" y="336207"/>
                </a:lnTo>
                <a:lnTo>
                  <a:pt x="736269" y="336524"/>
                </a:lnTo>
                <a:lnTo>
                  <a:pt x="742289" y="337210"/>
                </a:lnTo>
                <a:close/>
              </a:path>
              <a:path w="1015365" h="1015365">
                <a:moveTo>
                  <a:pt x="899769" y="507593"/>
                </a:moveTo>
                <a:lnTo>
                  <a:pt x="767054" y="364007"/>
                </a:lnTo>
                <a:lnTo>
                  <a:pt x="747534" y="396265"/>
                </a:lnTo>
                <a:lnTo>
                  <a:pt x="741807" y="393166"/>
                </a:lnTo>
                <a:lnTo>
                  <a:pt x="735622" y="390944"/>
                </a:lnTo>
                <a:lnTo>
                  <a:pt x="727214" y="390944"/>
                </a:lnTo>
                <a:lnTo>
                  <a:pt x="699858" y="437286"/>
                </a:lnTo>
                <a:lnTo>
                  <a:pt x="747991" y="437286"/>
                </a:lnTo>
                <a:lnTo>
                  <a:pt x="727214" y="487641"/>
                </a:lnTo>
                <a:lnTo>
                  <a:pt x="690600" y="487641"/>
                </a:lnTo>
                <a:lnTo>
                  <a:pt x="657479" y="650113"/>
                </a:lnTo>
                <a:lnTo>
                  <a:pt x="646518" y="687476"/>
                </a:lnTo>
                <a:lnTo>
                  <a:pt x="630339" y="720344"/>
                </a:lnTo>
                <a:lnTo>
                  <a:pt x="610184" y="748982"/>
                </a:lnTo>
                <a:lnTo>
                  <a:pt x="587311" y="773709"/>
                </a:lnTo>
                <a:lnTo>
                  <a:pt x="540931" y="733082"/>
                </a:lnTo>
                <a:lnTo>
                  <a:pt x="553847" y="716724"/>
                </a:lnTo>
                <a:lnTo>
                  <a:pt x="565099" y="697598"/>
                </a:lnTo>
                <a:lnTo>
                  <a:pt x="574217" y="675906"/>
                </a:lnTo>
                <a:lnTo>
                  <a:pt x="580669" y="651865"/>
                </a:lnTo>
                <a:lnTo>
                  <a:pt x="613778" y="487641"/>
                </a:lnTo>
                <a:lnTo>
                  <a:pt x="525627" y="487641"/>
                </a:lnTo>
                <a:lnTo>
                  <a:pt x="506209" y="579450"/>
                </a:lnTo>
                <a:lnTo>
                  <a:pt x="503174" y="598932"/>
                </a:lnTo>
                <a:lnTo>
                  <a:pt x="504380" y="610806"/>
                </a:lnTo>
                <a:lnTo>
                  <a:pt x="542391" y="613892"/>
                </a:lnTo>
                <a:lnTo>
                  <a:pt x="541972" y="658012"/>
                </a:lnTo>
                <a:lnTo>
                  <a:pt x="526300" y="664006"/>
                </a:lnTo>
                <a:lnTo>
                  <a:pt x="511327" y="668134"/>
                </a:lnTo>
                <a:lnTo>
                  <a:pt x="497459" y="670509"/>
                </a:lnTo>
                <a:lnTo>
                  <a:pt x="485038" y="671283"/>
                </a:lnTo>
                <a:lnTo>
                  <a:pt x="453504" y="668731"/>
                </a:lnTo>
                <a:lnTo>
                  <a:pt x="431825" y="659523"/>
                </a:lnTo>
                <a:lnTo>
                  <a:pt x="421081" y="641286"/>
                </a:lnTo>
                <a:lnTo>
                  <a:pt x="422313" y="611670"/>
                </a:lnTo>
                <a:lnTo>
                  <a:pt x="448805" y="487641"/>
                </a:lnTo>
                <a:lnTo>
                  <a:pt x="375754" y="487641"/>
                </a:lnTo>
                <a:lnTo>
                  <a:pt x="337845" y="665086"/>
                </a:lnTo>
                <a:lnTo>
                  <a:pt x="260997" y="665086"/>
                </a:lnTo>
                <a:lnTo>
                  <a:pt x="507606" y="931951"/>
                </a:lnTo>
                <a:lnTo>
                  <a:pt x="899769" y="507593"/>
                </a:lnTo>
                <a:close/>
              </a:path>
              <a:path w="1015365" h="1015365">
                <a:moveTo>
                  <a:pt x="1015212" y="507606"/>
                </a:moveTo>
                <a:lnTo>
                  <a:pt x="1012888" y="458724"/>
                </a:lnTo>
                <a:lnTo>
                  <a:pt x="1006068" y="411162"/>
                </a:lnTo>
                <a:lnTo>
                  <a:pt x="994943" y="365112"/>
                </a:lnTo>
                <a:lnTo>
                  <a:pt x="979741" y="320814"/>
                </a:lnTo>
                <a:lnTo>
                  <a:pt x="968730" y="296367"/>
                </a:lnTo>
                <a:lnTo>
                  <a:pt x="968730" y="479145"/>
                </a:lnTo>
                <a:lnTo>
                  <a:pt x="966343" y="527291"/>
                </a:lnTo>
                <a:lnTo>
                  <a:pt x="959358" y="574040"/>
                </a:lnTo>
                <a:lnTo>
                  <a:pt x="948004" y="619175"/>
                </a:lnTo>
                <a:lnTo>
                  <a:pt x="932497" y="662432"/>
                </a:lnTo>
                <a:lnTo>
                  <a:pt x="913079" y="703605"/>
                </a:lnTo>
                <a:lnTo>
                  <a:pt x="889990" y="742429"/>
                </a:lnTo>
                <a:lnTo>
                  <a:pt x="863447" y="778687"/>
                </a:lnTo>
                <a:lnTo>
                  <a:pt x="833678" y="812126"/>
                </a:lnTo>
                <a:lnTo>
                  <a:pt x="800938" y="842518"/>
                </a:lnTo>
                <a:lnTo>
                  <a:pt x="765441" y="869632"/>
                </a:lnTo>
                <a:lnTo>
                  <a:pt x="727417" y="893216"/>
                </a:lnTo>
                <a:lnTo>
                  <a:pt x="687108" y="913053"/>
                </a:lnTo>
                <a:lnTo>
                  <a:pt x="644740" y="928890"/>
                </a:lnTo>
                <a:lnTo>
                  <a:pt x="600557" y="940485"/>
                </a:lnTo>
                <a:lnTo>
                  <a:pt x="554761" y="947623"/>
                </a:lnTo>
                <a:lnTo>
                  <a:pt x="507606" y="950061"/>
                </a:lnTo>
                <a:lnTo>
                  <a:pt x="507606" y="1007046"/>
                </a:lnTo>
                <a:lnTo>
                  <a:pt x="460463" y="1004620"/>
                </a:lnTo>
                <a:lnTo>
                  <a:pt x="414680" y="997483"/>
                </a:lnTo>
                <a:lnTo>
                  <a:pt x="370484" y="985875"/>
                </a:lnTo>
                <a:lnTo>
                  <a:pt x="328117" y="970038"/>
                </a:lnTo>
                <a:lnTo>
                  <a:pt x="287807" y="950214"/>
                </a:lnTo>
                <a:lnTo>
                  <a:pt x="249796" y="926617"/>
                </a:lnTo>
                <a:lnTo>
                  <a:pt x="214299" y="899515"/>
                </a:lnTo>
                <a:lnTo>
                  <a:pt x="181546" y="869111"/>
                </a:lnTo>
                <a:lnTo>
                  <a:pt x="151790" y="835672"/>
                </a:lnTo>
                <a:lnTo>
                  <a:pt x="125247" y="799414"/>
                </a:lnTo>
                <a:lnTo>
                  <a:pt x="102146" y="760590"/>
                </a:lnTo>
                <a:lnTo>
                  <a:pt x="82727" y="719416"/>
                </a:lnTo>
                <a:lnTo>
                  <a:pt x="67221" y="676148"/>
                </a:lnTo>
                <a:lnTo>
                  <a:pt x="55854" y="631012"/>
                </a:lnTo>
                <a:lnTo>
                  <a:pt x="48869" y="584250"/>
                </a:lnTo>
                <a:lnTo>
                  <a:pt x="46494" y="536105"/>
                </a:lnTo>
                <a:lnTo>
                  <a:pt x="48869" y="487946"/>
                </a:lnTo>
                <a:lnTo>
                  <a:pt x="55854" y="441185"/>
                </a:lnTo>
                <a:lnTo>
                  <a:pt x="67221" y="396062"/>
                </a:lnTo>
                <a:lnTo>
                  <a:pt x="82727" y="352793"/>
                </a:lnTo>
                <a:lnTo>
                  <a:pt x="102146" y="311619"/>
                </a:lnTo>
                <a:lnTo>
                  <a:pt x="125247" y="272796"/>
                </a:lnTo>
                <a:lnTo>
                  <a:pt x="151790" y="236537"/>
                </a:lnTo>
                <a:lnTo>
                  <a:pt x="181546" y="203085"/>
                </a:lnTo>
                <a:lnTo>
                  <a:pt x="214299" y="172694"/>
                </a:lnTo>
                <a:lnTo>
                  <a:pt x="249796" y="145580"/>
                </a:lnTo>
                <a:lnTo>
                  <a:pt x="287807" y="121996"/>
                </a:lnTo>
                <a:lnTo>
                  <a:pt x="328117" y="102158"/>
                </a:lnTo>
                <a:lnTo>
                  <a:pt x="370484" y="86321"/>
                </a:lnTo>
                <a:lnTo>
                  <a:pt x="414680" y="74726"/>
                </a:lnTo>
                <a:lnTo>
                  <a:pt x="460463" y="67589"/>
                </a:lnTo>
                <a:lnTo>
                  <a:pt x="507606" y="65151"/>
                </a:lnTo>
                <a:lnTo>
                  <a:pt x="507606" y="8204"/>
                </a:lnTo>
                <a:lnTo>
                  <a:pt x="554761" y="10629"/>
                </a:lnTo>
                <a:lnTo>
                  <a:pt x="600557" y="17767"/>
                </a:lnTo>
                <a:lnTo>
                  <a:pt x="644740" y="29375"/>
                </a:lnTo>
                <a:lnTo>
                  <a:pt x="687108" y="45212"/>
                </a:lnTo>
                <a:lnTo>
                  <a:pt x="727417" y="65036"/>
                </a:lnTo>
                <a:lnTo>
                  <a:pt x="765441" y="88620"/>
                </a:lnTo>
                <a:lnTo>
                  <a:pt x="800938" y="115735"/>
                </a:lnTo>
                <a:lnTo>
                  <a:pt x="833678" y="146126"/>
                </a:lnTo>
                <a:lnTo>
                  <a:pt x="863447" y="179565"/>
                </a:lnTo>
                <a:lnTo>
                  <a:pt x="889990" y="215823"/>
                </a:lnTo>
                <a:lnTo>
                  <a:pt x="913079" y="254647"/>
                </a:lnTo>
                <a:lnTo>
                  <a:pt x="932497" y="295821"/>
                </a:lnTo>
                <a:lnTo>
                  <a:pt x="948004" y="339090"/>
                </a:lnTo>
                <a:lnTo>
                  <a:pt x="959358" y="384225"/>
                </a:lnTo>
                <a:lnTo>
                  <a:pt x="966343" y="430987"/>
                </a:lnTo>
                <a:lnTo>
                  <a:pt x="968730" y="479145"/>
                </a:lnTo>
                <a:lnTo>
                  <a:pt x="968730" y="296367"/>
                </a:lnTo>
                <a:lnTo>
                  <a:pt x="937945" y="238277"/>
                </a:lnTo>
                <a:lnTo>
                  <a:pt x="911783" y="200469"/>
                </a:lnTo>
                <a:lnTo>
                  <a:pt x="882383" y="165252"/>
                </a:lnTo>
                <a:lnTo>
                  <a:pt x="849972" y="132842"/>
                </a:lnTo>
                <a:lnTo>
                  <a:pt x="814755" y="103441"/>
                </a:lnTo>
                <a:lnTo>
                  <a:pt x="776947" y="77279"/>
                </a:lnTo>
                <a:lnTo>
                  <a:pt x="736765" y="54559"/>
                </a:lnTo>
                <a:lnTo>
                  <a:pt x="694410" y="35483"/>
                </a:lnTo>
                <a:lnTo>
                  <a:pt x="650113" y="20281"/>
                </a:lnTo>
                <a:lnTo>
                  <a:pt x="604062" y="9156"/>
                </a:lnTo>
                <a:lnTo>
                  <a:pt x="556501" y="2324"/>
                </a:lnTo>
                <a:lnTo>
                  <a:pt x="507606" y="0"/>
                </a:lnTo>
                <a:lnTo>
                  <a:pt x="458724" y="2324"/>
                </a:lnTo>
                <a:lnTo>
                  <a:pt x="411149" y="9156"/>
                </a:lnTo>
                <a:lnTo>
                  <a:pt x="365112" y="20281"/>
                </a:lnTo>
                <a:lnTo>
                  <a:pt x="320802" y="35483"/>
                </a:lnTo>
                <a:lnTo>
                  <a:pt x="278460" y="54546"/>
                </a:lnTo>
                <a:lnTo>
                  <a:pt x="238264" y="77279"/>
                </a:lnTo>
                <a:lnTo>
                  <a:pt x="200456" y="103441"/>
                </a:lnTo>
                <a:lnTo>
                  <a:pt x="165239" y="132829"/>
                </a:lnTo>
                <a:lnTo>
                  <a:pt x="132829" y="165239"/>
                </a:lnTo>
                <a:lnTo>
                  <a:pt x="103441" y="200456"/>
                </a:lnTo>
                <a:lnTo>
                  <a:pt x="77266" y="238264"/>
                </a:lnTo>
                <a:lnTo>
                  <a:pt x="54546" y="278447"/>
                </a:lnTo>
                <a:lnTo>
                  <a:pt x="35471" y="320802"/>
                </a:lnTo>
                <a:lnTo>
                  <a:pt x="20269" y="365099"/>
                </a:lnTo>
                <a:lnTo>
                  <a:pt x="9156" y="411149"/>
                </a:lnTo>
                <a:lnTo>
                  <a:pt x="2324" y="458711"/>
                </a:lnTo>
                <a:lnTo>
                  <a:pt x="0" y="507606"/>
                </a:lnTo>
                <a:lnTo>
                  <a:pt x="2324" y="556488"/>
                </a:lnTo>
                <a:lnTo>
                  <a:pt x="9156" y="604062"/>
                </a:lnTo>
                <a:lnTo>
                  <a:pt x="20269" y="650113"/>
                </a:lnTo>
                <a:lnTo>
                  <a:pt x="35471" y="694423"/>
                </a:lnTo>
                <a:lnTo>
                  <a:pt x="54546" y="736777"/>
                </a:lnTo>
                <a:lnTo>
                  <a:pt x="77266" y="776960"/>
                </a:lnTo>
                <a:lnTo>
                  <a:pt x="103441" y="814781"/>
                </a:lnTo>
                <a:lnTo>
                  <a:pt x="132829" y="849998"/>
                </a:lnTo>
                <a:lnTo>
                  <a:pt x="165239" y="882408"/>
                </a:lnTo>
                <a:lnTo>
                  <a:pt x="200456" y="911796"/>
                </a:lnTo>
                <a:lnTo>
                  <a:pt x="238264" y="937971"/>
                </a:lnTo>
                <a:lnTo>
                  <a:pt x="278460" y="960691"/>
                </a:lnTo>
                <a:lnTo>
                  <a:pt x="320802" y="979766"/>
                </a:lnTo>
                <a:lnTo>
                  <a:pt x="365112" y="994968"/>
                </a:lnTo>
                <a:lnTo>
                  <a:pt x="411149" y="1006081"/>
                </a:lnTo>
                <a:lnTo>
                  <a:pt x="458724" y="1012913"/>
                </a:lnTo>
                <a:lnTo>
                  <a:pt x="507606" y="1015238"/>
                </a:lnTo>
                <a:lnTo>
                  <a:pt x="556501" y="1012901"/>
                </a:lnTo>
                <a:lnTo>
                  <a:pt x="604062" y="1006068"/>
                </a:lnTo>
                <a:lnTo>
                  <a:pt x="650113" y="994943"/>
                </a:lnTo>
                <a:lnTo>
                  <a:pt x="694410" y="979741"/>
                </a:lnTo>
                <a:lnTo>
                  <a:pt x="736765" y="960666"/>
                </a:lnTo>
                <a:lnTo>
                  <a:pt x="776947" y="937945"/>
                </a:lnTo>
                <a:lnTo>
                  <a:pt x="814755" y="911783"/>
                </a:lnTo>
                <a:lnTo>
                  <a:pt x="849972" y="882383"/>
                </a:lnTo>
                <a:lnTo>
                  <a:pt x="882383" y="849972"/>
                </a:lnTo>
                <a:lnTo>
                  <a:pt x="911783" y="814755"/>
                </a:lnTo>
                <a:lnTo>
                  <a:pt x="937945" y="776947"/>
                </a:lnTo>
                <a:lnTo>
                  <a:pt x="960666" y="736765"/>
                </a:lnTo>
                <a:lnTo>
                  <a:pt x="979741" y="694410"/>
                </a:lnTo>
                <a:lnTo>
                  <a:pt x="994943" y="650113"/>
                </a:lnTo>
                <a:lnTo>
                  <a:pt x="1006068" y="604062"/>
                </a:lnTo>
                <a:lnTo>
                  <a:pt x="1012888" y="556501"/>
                </a:lnTo>
                <a:lnTo>
                  <a:pt x="1015212" y="507606"/>
                </a:lnTo>
                <a:close/>
              </a:path>
            </a:pathLst>
          </a:custGeom>
          <a:solidFill>
            <a:srgbClr val="010202"/>
          </a:solidFill>
        </p:spPr>
        <p:txBody>
          <a:bodyPr wrap="square" lIns="0" tIns="0" rIns="0" bIns="0" rtlCol="0"/>
          <a:lstStyle/>
          <a:p>
            <a:endParaRPr/>
          </a:p>
        </p:txBody>
      </p:sp>
      <p:sp>
        <p:nvSpPr>
          <p:cNvPr id="3" name="object 3"/>
          <p:cNvSpPr/>
          <p:nvPr/>
        </p:nvSpPr>
        <p:spPr>
          <a:xfrm>
            <a:off x="17873938" y="10396706"/>
            <a:ext cx="1227455" cy="135890"/>
          </a:xfrm>
          <a:custGeom>
            <a:avLst/>
            <a:gdLst/>
            <a:ahLst/>
            <a:cxnLst/>
            <a:rect l="l" t="t" r="r" b="b"/>
            <a:pathLst>
              <a:path w="1227455" h="135890">
                <a:moveTo>
                  <a:pt x="85212" y="3287"/>
                </a:moveTo>
                <a:lnTo>
                  <a:pt x="0" y="3287"/>
                </a:lnTo>
                <a:lnTo>
                  <a:pt x="0" y="132069"/>
                </a:lnTo>
                <a:lnTo>
                  <a:pt x="23884" y="132069"/>
                </a:lnTo>
                <a:lnTo>
                  <a:pt x="23884" y="77536"/>
                </a:lnTo>
                <a:lnTo>
                  <a:pt x="77704" y="77536"/>
                </a:lnTo>
                <a:lnTo>
                  <a:pt x="77704" y="56930"/>
                </a:lnTo>
                <a:lnTo>
                  <a:pt x="23884" y="56930"/>
                </a:lnTo>
                <a:lnTo>
                  <a:pt x="23884" y="24784"/>
                </a:lnTo>
                <a:lnTo>
                  <a:pt x="85212" y="24784"/>
                </a:lnTo>
                <a:lnTo>
                  <a:pt x="85212" y="3287"/>
                </a:lnTo>
                <a:close/>
              </a:path>
              <a:path w="1227455" h="135890">
                <a:moveTo>
                  <a:pt x="212024" y="3287"/>
                </a:moveTo>
                <a:lnTo>
                  <a:pt x="120446" y="3287"/>
                </a:lnTo>
                <a:lnTo>
                  <a:pt x="120446" y="132069"/>
                </a:lnTo>
                <a:lnTo>
                  <a:pt x="216569" y="132069"/>
                </a:lnTo>
                <a:lnTo>
                  <a:pt x="216569" y="110394"/>
                </a:lnTo>
                <a:lnTo>
                  <a:pt x="144152" y="110394"/>
                </a:lnTo>
                <a:lnTo>
                  <a:pt x="144152" y="75892"/>
                </a:lnTo>
                <a:lnTo>
                  <a:pt x="206192" y="75892"/>
                </a:lnTo>
                <a:lnTo>
                  <a:pt x="206192" y="55108"/>
                </a:lnTo>
                <a:lnTo>
                  <a:pt x="144152" y="55108"/>
                </a:lnTo>
                <a:lnTo>
                  <a:pt x="144152" y="24784"/>
                </a:lnTo>
                <a:lnTo>
                  <a:pt x="212024" y="24784"/>
                </a:lnTo>
                <a:lnTo>
                  <a:pt x="212024" y="3287"/>
                </a:lnTo>
                <a:close/>
              </a:path>
              <a:path w="1227455" h="135890">
                <a:moveTo>
                  <a:pt x="301603" y="3287"/>
                </a:moveTo>
                <a:lnTo>
                  <a:pt x="255479" y="3287"/>
                </a:lnTo>
                <a:lnTo>
                  <a:pt x="255479" y="132069"/>
                </a:lnTo>
                <a:lnTo>
                  <a:pt x="296713" y="132069"/>
                </a:lnTo>
                <a:lnTo>
                  <a:pt x="307766" y="131821"/>
                </a:lnTo>
                <a:lnTo>
                  <a:pt x="350264" y="114062"/>
                </a:lnTo>
                <a:lnTo>
                  <a:pt x="352516" y="110394"/>
                </a:lnTo>
                <a:lnTo>
                  <a:pt x="279551" y="110394"/>
                </a:lnTo>
                <a:lnTo>
                  <a:pt x="279551" y="25140"/>
                </a:lnTo>
                <a:lnTo>
                  <a:pt x="351545" y="25140"/>
                </a:lnTo>
                <a:lnTo>
                  <a:pt x="339769" y="13308"/>
                </a:lnTo>
                <a:lnTo>
                  <a:pt x="329690" y="7694"/>
                </a:lnTo>
                <a:lnTo>
                  <a:pt x="319818" y="4744"/>
                </a:lnTo>
                <a:lnTo>
                  <a:pt x="310380" y="3571"/>
                </a:lnTo>
                <a:lnTo>
                  <a:pt x="301603" y="3287"/>
                </a:lnTo>
                <a:close/>
              </a:path>
              <a:path w="1227455" h="135890">
                <a:moveTo>
                  <a:pt x="351545" y="25140"/>
                </a:moveTo>
                <a:lnTo>
                  <a:pt x="292315" y="25140"/>
                </a:lnTo>
                <a:lnTo>
                  <a:pt x="302415" y="25319"/>
                </a:lnTo>
                <a:lnTo>
                  <a:pt x="309319" y="25774"/>
                </a:lnTo>
                <a:lnTo>
                  <a:pt x="338493" y="58769"/>
                </a:lnTo>
                <a:lnTo>
                  <a:pt x="339057" y="68950"/>
                </a:lnTo>
                <a:lnTo>
                  <a:pt x="337369" y="85768"/>
                </a:lnTo>
                <a:lnTo>
                  <a:pt x="301406" y="110219"/>
                </a:lnTo>
                <a:lnTo>
                  <a:pt x="289781" y="110394"/>
                </a:lnTo>
                <a:lnTo>
                  <a:pt x="352516" y="110394"/>
                </a:lnTo>
                <a:lnTo>
                  <a:pt x="358473" y="100690"/>
                </a:lnTo>
                <a:lnTo>
                  <a:pt x="363120" y="85225"/>
                </a:lnTo>
                <a:lnTo>
                  <a:pt x="364585" y="68772"/>
                </a:lnTo>
                <a:lnTo>
                  <a:pt x="363734" y="56149"/>
                </a:lnTo>
                <a:lnTo>
                  <a:pt x="360246" y="41303"/>
                </a:lnTo>
                <a:lnTo>
                  <a:pt x="352725" y="26325"/>
                </a:lnTo>
                <a:lnTo>
                  <a:pt x="351545" y="25140"/>
                </a:lnTo>
                <a:close/>
              </a:path>
              <a:path w="1227455" h="135890">
                <a:moveTo>
                  <a:pt x="492110" y="3287"/>
                </a:moveTo>
                <a:lnTo>
                  <a:pt x="400532" y="3287"/>
                </a:lnTo>
                <a:lnTo>
                  <a:pt x="400532" y="132069"/>
                </a:lnTo>
                <a:lnTo>
                  <a:pt x="496686" y="132069"/>
                </a:lnTo>
                <a:lnTo>
                  <a:pt x="496686" y="110394"/>
                </a:lnTo>
                <a:lnTo>
                  <a:pt x="424238" y="110394"/>
                </a:lnTo>
                <a:lnTo>
                  <a:pt x="424238" y="75892"/>
                </a:lnTo>
                <a:lnTo>
                  <a:pt x="486288" y="75892"/>
                </a:lnTo>
                <a:lnTo>
                  <a:pt x="486288" y="55108"/>
                </a:lnTo>
                <a:lnTo>
                  <a:pt x="424238" y="55108"/>
                </a:lnTo>
                <a:lnTo>
                  <a:pt x="424238" y="24784"/>
                </a:lnTo>
                <a:lnTo>
                  <a:pt x="492110" y="24784"/>
                </a:lnTo>
                <a:lnTo>
                  <a:pt x="492110" y="3287"/>
                </a:lnTo>
                <a:close/>
              </a:path>
              <a:path w="1227455" h="135890">
                <a:moveTo>
                  <a:pt x="578443" y="3287"/>
                </a:moveTo>
                <a:lnTo>
                  <a:pt x="537397" y="3287"/>
                </a:lnTo>
                <a:lnTo>
                  <a:pt x="537397" y="132069"/>
                </a:lnTo>
                <a:lnTo>
                  <a:pt x="561281" y="132069"/>
                </a:lnTo>
                <a:lnTo>
                  <a:pt x="561281" y="84259"/>
                </a:lnTo>
                <a:lnTo>
                  <a:pt x="609783" y="84259"/>
                </a:lnTo>
                <a:lnTo>
                  <a:pt x="607300" y="79714"/>
                </a:lnTo>
                <a:lnTo>
                  <a:pt x="614335" y="76729"/>
                </a:lnTo>
                <a:lnTo>
                  <a:pt x="622697" y="70436"/>
                </a:lnTo>
                <a:lnTo>
                  <a:pt x="626711" y="64406"/>
                </a:lnTo>
                <a:lnTo>
                  <a:pt x="561281" y="64406"/>
                </a:lnTo>
                <a:lnTo>
                  <a:pt x="561281" y="24072"/>
                </a:lnTo>
                <a:lnTo>
                  <a:pt x="627756" y="24072"/>
                </a:lnTo>
                <a:lnTo>
                  <a:pt x="624027" y="18188"/>
                </a:lnTo>
                <a:lnTo>
                  <a:pt x="618431" y="12554"/>
                </a:lnTo>
                <a:lnTo>
                  <a:pt x="609825" y="7297"/>
                </a:lnTo>
                <a:lnTo>
                  <a:pt x="600632" y="4579"/>
                </a:lnTo>
                <a:lnTo>
                  <a:pt x="590341" y="3532"/>
                </a:lnTo>
                <a:lnTo>
                  <a:pt x="578443" y="3287"/>
                </a:lnTo>
                <a:close/>
              </a:path>
              <a:path w="1227455" h="135890">
                <a:moveTo>
                  <a:pt x="609783" y="84259"/>
                </a:moveTo>
                <a:lnTo>
                  <a:pt x="582840" y="84259"/>
                </a:lnTo>
                <a:lnTo>
                  <a:pt x="608368" y="132069"/>
                </a:lnTo>
                <a:lnTo>
                  <a:pt x="635907" y="132069"/>
                </a:lnTo>
                <a:lnTo>
                  <a:pt x="609783" y="84259"/>
                </a:lnTo>
                <a:close/>
              </a:path>
              <a:path w="1227455" h="135890">
                <a:moveTo>
                  <a:pt x="627756" y="24072"/>
                </a:moveTo>
                <a:lnTo>
                  <a:pt x="572432" y="24072"/>
                </a:lnTo>
                <a:lnTo>
                  <a:pt x="581712" y="24139"/>
                </a:lnTo>
                <a:lnTo>
                  <a:pt x="588624" y="24478"/>
                </a:lnTo>
                <a:lnTo>
                  <a:pt x="608156" y="44312"/>
                </a:lnTo>
                <a:lnTo>
                  <a:pt x="605407" y="55155"/>
                </a:lnTo>
                <a:lnTo>
                  <a:pt x="598863" y="61077"/>
                </a:lnTo>
                <a:lnTo>
                  <a:pt x="591326" y="63508"/>
                </a:lnTo>
                <a:lnTo>
                  <a:pt x="585552" y="64050"/>
                </a:lnTo>
                <a:lnTo>
                  <a:pt x="581018" y="64228"/>
                </a:lnTo>
                <a:lnTo>
                  <a:pt x="577909" y="64406"/>
                </a:lnTo>
                <a:lnTo>
                  <a:pt x="626711" y="64406"/>
                </a:lnTo>
                <a:lnTo>
                  <a:pt x="629689" y="59932"/>
                </a:lnTo>
                <a:lnTo>
                  <a:pt x="632619" y="44312"/>
                </a:lnTo>
                <a:lnTo>
                  <a:pt x="631529" y="33967"/>
                </a:lnTo>
                <a:lnTo>
                  <a:pt x="628528" y="25291"/>
                </a:lnTo>
                <a:lnTo>
                  <a:pt x="627756" y="24072"/>
                </a:lnTo>
                <a:close/>
              </a:path>
              <a:path w="1227455" h="135890">
                <a:moveTo>
                  <a:pt x="727171" y="3287"/>
                </a:moveTo>
                <a:lnTo>
                  <a:pt x="699821" y="3287"/>
                </a:lnTo>
                <a:lnTo>
                  <a:pt x="656367" y="132069"/>
                </a:lnTo>
                <a:lnTo>
                  <a:pt x="682115" y="132069"/>
                </a:lnTo>
                <a:lnTo>
                  <a:pt x="689581" y="106897"/>
                </a:lnTo>
                <a:lnTo>
                  <a:pt x="762536" y="106897"/>
                </a:lnTo>
                <a:lnTo>
                  <a:pt x="755381" y="85934"/>
                </a:lnTo>
                <a:lnTo>
                  <a:pt x="695957" y="85934"/>
                </a:lnTo>
                <a:lnTo>
                  <a:pt x="713831" y="26606"/>
                </a:lnTo>
                <a:lnTo>
                  <a:pt x="735130" y="26606"/>
                </a:lnTo>
                <a:lnTo>
                  <a:pt x="727171" y="3287"/>
                </a:lnTo>
                <a:close/>
              </a:path>
              <a:path w="1227455" h="135890">
                <a:moveTo>
                  <a:pt x="762536" y="106897"/>
                </a:moveTo>
                <a:lnTo>
                  <a:pt x="737935" y="106897"/>
                </a:lnTo>
                <a:lnTo>
                  <a:pt x="745411" y="132069"/>
                </a:lnTo>
                <a:lnTo>
                  <a:pt x="771128" y="132069"/>
                </a:lnTo>
                <a:lnTo>
                  <a:pt x="762536" y="106897"/>
                </a:lnTo>
                <a:close/>
              </a:path>
              <a:path w="1227455" h="135890">
                <a:moveTo>
                  <a:pt x="735130" y="26606"/>
                </a:moveTo>
                <a:lnTo>
                  <a:pt x="713831" y="26606"/>
                </a:lnTo>
                <a:lnTo>
                  <a:pt x="731537" y="85934"/>
                </a:lnTo>
                <a:lnTo>
                  <a:pt x="755381" y="85934"/>
                </a:lnTo>
                <a:lnTo>
                  <a:pt x="735130"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18" y="3256"/>
                </a:moveTo>
                <a:lnTo>
                  <a:pt x="904401" y="3256"/>
                </a:lnTo>
                <a:lnTo>
                  <a:pt x="904401" y="132069"/>
                </a:lnTo>
                <a:lnTo>
                  <a:pt x="928118" y="132069"/>
                </a:lnTo>
                <a:lnTo>
                  <a:pt x="928118" y="3256"/>
                </a:lnTo>
                <a:close/>
              </a:path>
              <a:path w="1227455" h="135890">
                <a:moveTo>
                  <a:pt x="1028282" y="0"/>
                </a:moveTo>
                <a:lnTo>
                  <a:pt x="1003767" y="5058"/>
                </a:lnTo>
                <a:lnTo>
                  <a:pt x="984167" y="19146"/>
                </a:lnTo>
                <a:lnTo>
                  <a:pt x="971170" y="40631"/>
                </a:lnTo>
                <a:lnTo>
                  <a:pt x="966462" y="67882"/>
                </a:lnTo>
                <a:lnTo>
                  <a:pt x="967342" y="80117"/>
                </a:lnTo>
                <a:lnTo>
                  <a:pt x="983582" y="115692"/>
                </a:lnTo>
                <a:lnTo>
                  <a:pt x="1027937" y="135357"/>
                </a:lnTo>
                <a:lnTo>
                  <a:pt x="1054325" y="129964"/>
                </a:lnTo>
                <a:lnTo>
                  <a:pt x="1073752" y="115335"/>
                </a:lnTo>
                <a:lnTo>
                  <a:pt x="1074991" y="113116"/>
                </a:lnTo>
                <a:lnTo>
                  <a:pt x="1028680" y="113116"/>
                </a:lnTo>
                <a:lnTo>
                  <a:pt x="1013806" y="109952"/>
                </a:lnTo>
                <a:lnTo>
                  <a:pt x="1001942" y="100817"/>
                </a:lnTo>
                <a:lnTo>
                  <a:pt x="994088" y="86245"/>
                </a:lnTo>
                <a:lnTo>
                  <a:pt x="991247" y="66772"/>
                </a:lnTo>
                <a:lnTo>
                  <a:pt x="993905" y="48464"/>
                </a:lnTo>
                <a:lnTo>
                  <a:pt x="1001406" y="34341"/>
                </a:lnTo>
                <a:lnTo>
                  <a:pt x="1013042" y="25249"/>
                </a:lnTo>
                <a:lnTo>
                  <a:pt x="1028104" y="22030"/>
                </a:lnTo>
                <a:lnTo>
                  <a:pt x="1074227" y="22030"/>
                </a:lnTo>
                <a:lnTo>
                  <a:pt x="1071188" y="17335"/>
                </a:lnTo>
                <a:lnTo>
                  <a:pt x="1051438" y="4386"/>
                </a:lnTo>
                <a:lnTo>
                  <a:pt x="1028282" y="0"/>
                </a:lnTo>
                <a:close/>
              </a:path>
              <a:path w="1227455" h="135890">
                <a:moveTo>
                  <a:pt x="1074227" y="22030"/>
                </a:moveTo>
                <a:lnTo>
                  <a:pt x="1028104" y="22030"/>
                </a:lnTo>
                <a:lnTo>
                  <a:pt x="1044804" y="26051"/>
                </a:lnTo>
                <a:lnTo>
                  <a:pt x="1056736" y="36784"/>
                </a:lnTo>
                <a:lnTo>
                  <a:pt x="1063804" y="52236"/>
                </a:lnTo>
                <a:lnTo>
                  <a:pt x="1065915" y="70416"/>
                </a:lnTo>
                <a:lnTo>
                  <a:pt x="1062126" y="90186"/>
                </a:lnTo>
                <a:lnTo>
                  <a:pt x="1053117" y="103409"/>
                </a:lnTo>
                <a:lnTo>
                  <a:pt x="1041198" y="110810"/>
                </a:lnTo>
                <a:lnTo>
                  <a:pt x="1028680" y="113116"/>
                </a:lnTo>
                <a:lnTo>
                  <a:pt x="1074991" y="113116"/>
                </a:lnTo>
                <a:lnTo>
                  <a:pt x="1085781" y="93793"/>
                </a:lnTo>
                <a:lnTo>
                  <a:pt x="1089977" y="67662"/>
                </a:lnTo>
                <a:lnTo>
                  <a:pt x="1084909" y="38533"/>
                </a:lnTo>
                <a:lnTo>
                  <a:pt x="1074227" y="22030"/>
                </a:lnTo>
                <a:close/>
              </a:path>
              <a:path w="1227455" h="135890">
                <a:moveTo>
                  <a:pt x="1149629" y="3287"/>
                </a:moveTo>
                <a:lnTo>
                  <a:pt x="1127955" y="3287"/>
                </a:lnTo>
                <a:lnTo>
                  <a:pt x="1127955" y="132069"/>
                </a:lnTo>
                <a:lnTo>
                  <a:pt x="1151462" y="132069"/>
                </a:lnTo>
                <a:lnTo>
                  <a:pt x="1150027" y="41768"/>
                </a:lnTo>
                <a:lnTo>
                  <a:pt x="1173713" y="41768"/>
                </a:lnTo>
                <a:lnTo>
                  <a:pt x="1149629" y="3287"/>
                </a:lnTo>
                <a:close/>
              </a:path>
              <a:path w="1227455" h="135890">
                <a:moveTo>
                  <a:pt x="1173713" y="41768"/>
                </a:moveTo>
                <a:lnTo>
                  <a:pt x="1150027" y="41768"/>
                </a:lnTo>
                <a:lnTo>
                  <a:pt x="1206413" y="132069"/>
                </a:lnTo>
                <a:lnTo>
                  <a:pt x="1227376" y="132069"/>
                </a:lnTo>
                <a:lnTo>
                  <a:pt x="1227376" y="94300"/>
                </a:lnTo>
                <a:lnTo>
                  <a:pt x="1206591" y="94300"/>
                </a:lnTo>
                <a:lnTo>
                  <a:pt x="1173713" y="41768"/>
                </a:lnTo>
                <a:close/>
              </a:path>
              <a:path w="1227455" h="135890">
                <a:moveTo>
                  <a:pt x="1227376" y="3287"/>
                </a:moveTo>
                <a:lnTo>
                  <a:pt x="1203670" y="3287"/>
                </a:lnTo>
                <a:lnTo>
                  <a:pt x="1206591" y="94300"/>
                </a:lnTo>
                <a:lnTo>
                  <a:pt x="1227376" y="94300"/>
                </a:lnTo>
                <a:lnTo>
                  <a:pt x="1227376" y="3287"/>
                </a:lnTo>
                <a:close/>
              </a:path>
            </a:pathLst>
          </a:custGeom>
          <a:solidFill>
            <a:srgbClr val="010202"/>
          </a:solidFill>
        </p:spPr>
        <p:txBody>
          <a:bodyPr wrap="square" lIns="0" tIns="0" rIns="0" bIns="0" rtlCol="0"/>
          <a:lstStyle/>
          <a:p>
            <a:endParaRPr/>
          </a:p>
        </p:txBody>
      </p:sp>
      <p:sp>
        <p:nvSpPr>
          <p:cNvPr id="4" name="object 4"/>
          <p:cNvSpPr/>
          <p:nvPr/>
        </p:nvSpPr>
        <p:spPr>
          <a:xfrm>
            <a:off x="17861346" y="10207575"/>
            <a:ext cx="1036955" cy="135890"/>
          </a:xfrm>
          <a:custGeom>
            <a:avLst/>
            <a:gdLst/>
            <a:ahLst/>
            <a:cxnLst/>
            <a:rect l="l" t="t" r="r" b="b"/>
            <a:pathLst>
              <a:path w="1036955" h="135890">
                <a:moveTo>
                  <a:pt x="24637" y="3287"/>
                </a:moveTo>
                <a:lnTo>
                  <a:pt x="0" y="3287"/>
                </a:lnTo>
                <a:lnTo>
                  <a:pt x="26815" y="132100"/>
                </a:lnTo>
                <a:lnTo>
                  <a:pt x="54930" y="132100"/>
                </a:lnTo>
                <a:lnTo>
                  <a:pt x="61292" y="101452"/>
                </a:lnTo>
                <a:lnTo>
                  <a:pt x="42155" y="101452"/>
                </a:lnTo>
                <a:lnTo>
                  <a:pt x="24637" y="3287"/>
                </a:lnTo>
                <a:close/>
              </a:path>
              <a:path w="1036955" h="135890">
                <a:moveTo>
                  <a:pt x="92819" y="42522"/>
                </a:moveTo>
                <a:lnTo>
                  <a:pt x="73526" y="42522"/>
                </a:lnTo>
                <a:lnTo>
                  <a:pt x="91578" y="132100"/>
                </a:lnTo>
                <a:lnTo>
                  <a:pt x="119692" y="132100"/>
                </a:lnTo>
                <a:lnTo>
                  <a:pt x="126421" y="101452"/>
                </a:lnTo>
                <a:lnTo>
                  <a:pt x="105096" y="101452"/>
                </a:lnTo>
                <a:lnTo>
                  <a:pt x="92819" y="42522"/>
                </a:lnTo>
                <a:close/>
              </a:path>
              <a:path w="1036955" h="135890">
                <a:moveTo>
                  <a:pt x="84646" y="3287"/>
                </a:moveTo>
                <a:lnTo>
                  <a:pt x="62218" y="3287"/>
                </a:lnTo>
                <a:lnTo>
                  <a:pt x="42155" y="101452"/>
                </a:lnTo>
                <a:lnTo>
                  <a:pt x="61292" y="101452"/>
                </a:lnTo>
                <a:lnTo>
                  <a:pt x="73526" y="42522"/>
                </a:lnTo>
                <a:lnTo>
                  <a:pt x="92819" y="42522"/>
                </a:lnTo>
                <a:lnTo>
                  <a:pt x="84646" y="3287"/>
                </a:lnTo>
                <a:close/>
              </a:path>
              <a:path w="1036955" h="135890">
                <a:moveTo>
                  <a:pt x="147974" y="3287"/>
                </a:moveTo>
                <a:lnTo>
                  <a:pt x="123158" y="3287"/>
                </a:lnTo>
                <a:lnTo>
                  <a:pt x="105096" y="101452"/>
                </a:lnTo>
                <a:lnTo>
                  <a:pt x="126421" y="101452"/>
                </a:lnTo>
                <a:lnTo>
                  <a:pt x="147974" y="3287"/>
                </a:lnTo>
                <a:close/>
              </a:path>
              <a:path w="1036955" h="135890">
                <a:moveTo>
                  <a:pt x="231406" y="0"/>
                </a:moveTo>
                <a:lnTo>
                  <a:pt x="206885" y="5062"/>
                </a:lnTo>
                <a:lnTo>
                  <a:pt x="187282" y="19156"/>
                </a:lnTo>
                <a:lnTo>
                  <a:pt x="174283" y="40640"/>
                </a:lnTo>
                <a:lnTo>
                  <a:pt x="169575" y="67872"/>
                </a:lnTo>
                <a:lnTo>
                  <a:pt x="170457" y="80117"/>
                </a:lnTo>
                <a:lnTo>
                  <a:pt x="186706" y="115692"/>
                </a:lnTo>
                <a:lnTo>
                  <a:pt x="231050" y="135388"/>
                </a:lnTo>
                <a:lnTo>
                  <a:pt x="257440" y="129995"/>
                </a:lnTo>
                <a:lnTo>
                  <a:pt x="276869" y="115366"/>
                </a:lnTo>
                <a:lnTo>
                  <a:pt x="278108" y="113148"/>
                </a:lnTo>
                <a:lnTo>
                  <a:pt x="231773" y="113148"/>
                </a:lnTo>
                <a:lnTo>
                  <a:pt x="216915" y="109985"/>
                </a:lnTo>
                <a:lnTo>
                  <a:pt x="205056" y="100847"/>
                </a:lnTo>
                <a:lnTo>
                  <a:pt x="197202" y="86264"/>
                </a:lnTo>
                <a:lnTo>
                  <a:pt x="194360" y="66762"/>
                </a:lnTo>
                <a:lnTo>
                  <a:pt x="197014" y="48464"/>
                </a:lnTo>
                <a:lnTo>
                  <a:pt x="204509" y="34356"/>
                </a:lnTo>
                <a:lnTo>
                  <a:pt x="216147" y="25275"/>
                </a:lnTo>
                <a:lnTo>
                  <a:pt x="231228" y="22062"/>
                </a:lnTo>
                <a:lnTo>
                  <a:pt x="277348" y="22062"/>
                </a:lnTo>
                <a:lnTo>
                  <a:pt x="274299" y="17351"/>
                </a:lnTo>
                <a:lnTo>
                  <a:pt x="254545" y="4391"/>
                </a:lnTo>
                <a:lnTo>
                  <a:pt x="231406" y="0"/>
                </a:lnTo>
                <a:close/>
              </a:path>
              <a:path w="1036955" h="135890">
                <a:moveTo>
                  <a:pt x="277348" y="22062"/>
                </a:moveTo>
                <a:lnTo>
                  <a:pt x="231228" y="22062"/>
                </a:lnTo>
                <a:lnTo>
                  <a:pt x="247922" y="26076"/>
                </a:lnTo>
                <a:lnTo>
                  <a:pt x="259852" y="36799"/>
                </a:lnTo>
                <a:lnTo>
                  <a:pt x="266922" y="52250"/>
                </a:lnTo>
                <a:lnTo>
                  <a:pt x="269038" y="70448"/>
                </a:lnTo>
                <a:lnTo>
                  <a:pt x="265236" y="90199"/>
                </a:lnTo>
                <a:lnTo>
                  <a:pt x="256225" y="103424"/>
                </a:lnTo>
                <a:lnTo>
                  <a:pt x="244304" y="110836"/>
                </a:lnTo>
                <a:lnTo>
                  <a:pt x="231773" y="113148"/>
                </a:lnTo>
                <a:lnTo>
                  <a:pt x="278108" y="113148"/>
                </a:lnTo>
                <a:lnTo>
                  <a:pt x="288899" y="93825"/>
                </a:lnTo>
                <a:lnTo>
                  <a:pt x="293090" y="67694"/>
                </a:lnTo>
                <a:lnTo>
                  <a:pt x="288027" y="38559"/>
                </a:lnTo>
                <a:lnTo>
                  <a:pt x="277348" y="22062"/>
                </a:lnTo>
                <a:close/>
              </a:path>
              <a:path w="1036955" h="135890">
                <a:moveTo>
                  <a:pt x="371925" y="3287"/>
                </a:moveTo>
                <a:lnTo>
                  <a:pt x="330859" y="3287"/>
                </a:lnTo>
                <a:lnTo>
                  <a:pt x="330859" y="132100"/>
                </a:lnTo>
                <a:lnTo>
                  <a:pt x="354753" y="132100"/>
                </a:lnTo>
                <a:lnTo>
                  <a:pt x="354753" y="84290"/>
                </a:lnTo>
                <a:lnTo>
                  <a:pt x="403257" y="84290"/>
                </a:lnTo>
                <a:lnTo>
                  <a:pt x="400773" y="79746"/>
                </a:lnTo>
                <a:lnTo>
                  <a:pt x="407814" y="76742"/>
                </a:lnTo>
                <a:lnTo>
                  <a:pt x="416178" y="70452"/>
                </a:lnTo>
                <a:lnTo>
                  <a:pt x="420207" y="64406"/>
                </a:lnTo>
                <a:lnTo>
                  <a:pt x="354753" y="64406"/>
                </a:lnTo>
                <a:lnTo>
                  <a:pt x="354753" y="24062"/>
                </a:lnTo>
                <a:lnTo>
                  <a:pt x="421215" y="24062"/>
                </a:lnTo>
                <a:lnTo>
                  <a:pt x="417492" y="18201"/>
                </a:lnTo>
                <a:lnTo>
                  <a:pt x="411893" y="12586"/>
                </a:lnTo>
                <a:lnTo>
                  <a:pt x="403295" y="7310"/>
                </a:lnTo>
                <a:lnTo>
                  <a:pt x="394108" y="4583"/>
                </a:lnTo>
                <a:lnTo>
                  <a:pt x="383822" y="3533"/>
                </a:lnTo>
                <a:lnTo>
                  <a:pt x="371925" y="3287"/>
                </a:lnTo>
                <a:close/>
              </a:path>
              <a:path w="1036955" h="135890">
                <a:moveTo>
                  <a:pt x="403257" y="84290"/>
                </a:moveTo>
                <a:lnTo>
                  <a:pt x="376323" y="84290"/>
                </a:lnTo>
                <a:lnTo>
                  <a:pt x="401851" y="132100"/>
                </a:lnTo>
                <a:lnTo>
                  <a:pt x="429390" y="132100"/>
                </a:lnTo>
                <a:lnTo>
                  <a:pt x="403257" y="84290"/>
                </a:lnTo>
                <a:close/>
              </a:path>
              <a:path w="1036955" h="135890">
                <a:moveTo>
                  <a:pt x="421215" y="24062"/>
                </a:moveTo>
                <a:lnTo>
                  <a:pt x="365915" y="24062"/>
                </a:lnTo>
                <a:lnTo>
                  <a:pt x="375189" y="24131"/>
                </a:lnTo>
                <a:lnTo>
                  <a:pt x="382099" y="24477"/>
                </a:lnTo>
                <a:lnTo>
                  <a:pt x="401628" y="44344"/>
                </a:lnTo>
                <a:lnTo>
                  <a:pt x="398881" y="55181"/>
                </a:lnTo>
                <a:lnTo>
                  <a:pt x="392341" y="61093"/>
                </a:lnTo>
                <a:lnTo>
                  <a:pt x="384807" y="63512"/>
                </a:lnTo>
                <a:lnTo>
                  <a:pt x="379035" y="64050"/>
                </a:lnTo>
                <a:lnTo>
                  <a:pt x="374501" y="64228"/>
                </a:lnTo>
                <a:lnTo>
                  <a:pt x="371381" y="64406"/>
                </a:lnTo>
                <a:lnTo>
                  <a:pt x="420207" y="64406"/>
                </a:lnTo>
                <a:lnTo>
                  <a:pt x="423172" y="59957"/>
                </a:lnTo>
                <a:lnTo>
                  <a:pt x="426102" y="44344"/>
                </a:lnTo>
                <a:lnTo>
                  <a:pt x="425008" y="33980"/>
                </a:lnTo>
                <a:lnTo>
                  <a:pt x="422001" y="25300"/>
                </a:lnTo>
                <a:lnTo>
                  <a:pt x="421215" y="24062"/>
                </a:lnTo>
                <a:close/>
              </a:path>
              <a:path w="1036955" h="135890">
                <a:moveTo>
                  <a:pt x="494728" y="3287"/>
                </a:moveTo>
                <a:lnTo>
                  <a:pt x="470833" y="3287"/>
                </a:lnTo>
                <a:lnTo>
                  <a:pt x="470833" y="132100"/>
                </a:lnTo>
                <a:lnTo>
                  <a:pt x="494728" y="132100"/>
                </a:lnTo>
                <a:lnTo>
                  <a:pt x="494728" y="95630"/>
                </a:lnTo>
                <a:lnTo>
                  <a:pt x="515722" y="71526"/>
                </a:lnTo>
                <a:lnTo>
                  <a:pt x="543564" y="71526"/>
                </a:lnTo>
                <a:lnTo>
                  <a:pt x="538442" y="62406"/>
                </a:lnTo>
                <a:lnTo>
                  <a:pt x="494728" y="62406"/>
                </a:lnTo>
                <a:lnTo>
                  <a:pt x="494728" y="3287"/>
                </a:lnTo>
                <a:close/>
              </a:path>
              <a:path w="1036955" h="135890">
                <a:moveTo>
                  <a:pt x="543564" y="71526"/>
                </a:moveTo>
                <a:lnTo>
                  <a:pt x="515722" y="71526"/>
                </a:lnTo>
                <a:lnTo>
                  <a:pt x="550014" y="132100"/>
                </a:lnTo>
                <a:lnTo>
                  <a:pt x="577584" y="132100"/>
                </a:lnTo>
                <a:lnTo>
                  <a:pt x="543564" y="71526"/>
                </a:lnTo>
                <a:close/>
              </a:path>
              <a:path w="1036955" h="135890">
                <a:moveTo>
                  <a:pt x="574830" y="3287"/>
                </a:moveTo>
                <a:lnTo>
                  <a:pt x="546360" y="3287"/>
                </a:lnTo>
                <a:lnTo>
                  <a:pt x="494728" y="62406"/>
                </a:lnTo>
                <a:lnTo>
                  <a:pt x="538442" y="62406"/>
                </a:lnTo>
                <a:lnTo>
                  <a:pt x="532496" y="51820"/>
                </a:lnTo>
                <a:lnTo>
                  <a:pt x="574830" y="3287"/>
                </a:lnTo>
                <a:close/>
              </a:path>
              <a:path w="1036955" h="135890">
                <a:moveTo>
                  <a:pt x="702219" y="3287"/>
                </a:moveTo>
                <a:lnTo>
                  <a:pt x="610620" y="3287"/>
                </a:lnTo>
                <a:lnTo>
                  <a:pt x="610620" y="132100"/>
                </a:lnTo>
                <a:lnTo>
                  <a:pt x="706753" y="132100"/>
                </a:lnTo>
                <a:lnTo>
                  <a:pt x="706753" y="110394"/>
                </a:lnTo>
                <a:lnTo>
                  <a:pt x="634347" y="110394"/>
                </a:lnTo>
                <a:lnTo>
                  <a:pt x="634347" y="75882"/>
                </a:lnTo>
                <a:lnTo>
                  <a:pt x="696345" y="75882"/>
                </a:lnTo>
                <a:lnTo>
                  <a:pt x="696345" y="55108"/>
                </a:lnTo>
                <a:lnTo>
                  <a:pt x="634347" y="55108"/>
                </a:lnTo>
                <a:lnTo>
                  <a:pt x="634347" y="24784"/>
                </a:lnTo>
                <a:lnTo>
                  <a:pt x="702219" y="24784"/>
                </a:lnTo>
                <a:lnTo>
                  <a:pt x="702219" y="3287"/>
                </a:lnTo>
                <a:close/>
              </a:path>
              <a:path w="1036955" h="135890">
                <a:moveTo>
                  <a:pt x="788510" y="3287"/>
                </a:moveTo>
                <a:lnTo>
                  <a:pt x="747485" y="3287"/>
                </a:lnTo>
                <a:lnTo>
                  <a:pt x="747485" y="132100"/>
                </a:lnTo>
                <a:lnTo>
                  <a:pt x="771369" y="132100"/>
                </a:lnTo>
                <a:lnTo>
                  <a:pt x="771369" y="84290"/>
                </a:lnTo>
                <a:lnTo>
                  <a:pt x="819854" y="84290"/>
                </a:lnTo>
                <a:lnTo>
                  <a:pt x="817367" y="79746"/>
                </a:lnTo>
                <a:lnTo>
                  <a:pt x="824407" y="76742"/>
                </a:lnTo>
                <a:lnTo>
                  <a:pt x="832779" y="70452"/>
                </a:lnTo>
                <a:lnTo>
                  <a:pt x="836814" y="64406"/>
                </a:lnTo>
                <a:lnTo>
                  <a:pt x="771369" y="64406"/>
                </a:lnTo>
                <a:lnTo>
                  <a:pt x="771369" y="24062"/>
                </a:lnTo>
                <a:lnTo>
                  <a:pt x="837818" y="24062"/>
                </a:lnTo>
                <a:lnTo>
                  <a:pt x="834090" y="18201"/>
                </a:lnTo>
                <a:lnTo>
                  <a:pt x="828487" y="12586"/>
                </a:lnTo>
                <a:lnTo>
                  <a:pt x="819888" y="7310"/>
                </a:lnTo>
                <a:lnTo>
                  <a:pt x="810697" y="4583"/>
                </a:lnTo>
                <a:lnTo>
                  <a:pt x="800407" y="3533"/>
                </a:lnTo>
                <a:lnTo>
                  <a:pt x="788510" y="3287"/>
                </a:lnTo>
                <a:close/>
              </a:path>
              <a:path w="1036955" h="135890">
                <a:moveTo>
                  <a:pt x="819854" y="84290"/>
                </a:moveTo>
                <a:lnTo>
                  <a:pt x="792907" y="84290"/>
                </a:lnTo>
                <a:lnTo>
                  <a:pt x="818488" y="132100"/>
                </a:lnTo>
                <a:lnTo>
                  <a:pt x="846016" y="132100"/>
                </a:lnTo>
                <a:lnTo>
                  <a:pt x="819854" y="84290"/>
                </a:lnTo>
                <a:close/>
              </a:path>
              <a:path w="1036955" h="135890">
                <a:moveTo>
                  <a:pt x="837818" y="24062"/>
                </a:moveTo>
                <a:lnTo>
                  <a:pt x="782499" y="24062"/>
                </a:lnTo>
                <a:lnTo>
                  <a:pt x="791782" y="24131"/>
                </a:lnTo>
                <a:lnTo>
                  <a:pt x="798704" y="24477"/>
                </a:lnTo>
                <a:lnTo>
                  <a:pt x="818244" y="44344"/>
                </a:lnTo>
                <a:lnTo>
                  <a:pt x="815497" y="55181"/>
                </a:lnTo>
                <a:lnTo>
                  <a:pt x="808958" y="61093"/>
                </a:lnTo>
                <a:lnTo>
                  <a:pt x="801427" y="63512"/>
                </a:lnTo>
                <a:lnTo>
                  <a:pt x="795661" y="64050"/>
                </a:lnTo>
                <a:lnTo>
                  <a:pt x="791085" y="64228"/>
                </a:lnTo>
                <a:lnTo>
                  <a:pt x="787965" y="64406"/>
                </a:lnTo>
                <a:lnTo>
                  <a:pt x="836814" y="64406"/>
                </a:lnTo>
                <a:lnTo>
                  <a:pt x="839783" y="59957"/>
                </a:lnTo>
                <a:lnTo>
                  <a:pt x="842717" y="44344"/>
                </a:lnTo>
                <a:lnTo>
                  <a:pt x="841620" y="33980"/>
                </a:lnTo>
                <a:lnTo>
                  <a:pt x="838606" y="25300"/>
                </a:lnTo>
                <a:lnTo>
                  <a:pt x="837818" y="24062"/>
                </a:lnTo>
                <a:close/>
              </a:path>
              <a:path w="1036955" h="135890">
                <a:moveTo>
                  <a:pt x="893470" y="93798"/>
                </a:moveTo>
                <a:lnTo>
                  <a:pt x="873198" y="108038"/>
                </a:lnTo>
                <a:lnTo>
                  <a:pt x="881294" y="118106"/>
                </a:lnTo>
                <a:lnTo>
                  <a:pt x="890306" y="125171"/>
                </a:lnTo>
                <a:lnTo>
                  <a:pt x="899112" y="129775"/>
                </a:lnTo>
                <a:lnTo>
                  <a:pt x="906590" y="132456"/>
                </a:lnTo>
                <a:lnTo>
                  <a:pt x="914422" y="134645"/>
                </a:lnTo>
                <a:lnTo>
                  <a:pt x="922474" y="135388"/>
                </a:lnTo>
                <a:lnTo>
                  <a:pt x="929584" y="135388"/>
                </a:lnTo>
                <a:lnTo>
                  <a:pt x="949693" y="133071"/>
                </a:lnTo>
                <a:lnTo>
                  <a:pt x="967215" y="125759"/>
                </a:lnTo>
                <a:lnTo>
                  <a:pt x="979196" y="113326"/>
                </a:lnTo>
                <a:lnTo>
                  <a:pt x="933416" y="113326"/>
                </a:lnTo>
                <a:lnTo>
                  <a:pt x="916127" y="110945"/>
                </a:lnTo>
                <a:lnTo>
                  <a:pt x="904392" y="105348"/>
                </a:lnTo>
                <a:lnTo>
                  <a:pt x="897183" y="98859"/>
                </a:lnTo>
                <a:lnTo>
                  <a:pt x="893470" y="93798"/>
                </a:lnTo>
                <a:close/>
              </a:path>
              <a:path w="1036955" h="135890">
                <a:moveTo>
                  <a:pt x="931060" y="0"/>
                </a:moveTo>
                <a:lnTo>
                  <a:pt x="910305" y="2834"/>
                </a:lnTo>
                <a:lnTo>
                  <a:pt x="894220" y="10901"/>
                </a:lnTo>
                <a:lnTo>
                  <a:pt x="883822" y="23549"/>
                </a:lnTo>
                <a:lnTo>
                  <a:pt x="880130" y="40124"/>
                </a:lnTo>
                <a:lnTo>
                  <a:pt x="882701" y="53733"/>
                </a:lnTo>
                <a:lnTo>
                  <a:pt x="909888" y="74280"/>
                </a:lnTo>
                <a:lnTo>
                  <a:pt x="918076" y="76280"/>
                </a:lnTo>
                <a:lnTo>
                  <a:pt x="933594" y="79568"/>
                </a:lnTo>
                <a:lnTo>
                  <a:pt x="945290" y="82290"/>
                </a:lnTo>
                <a:lnTo>
                  <a:pt x="945646" y="82468"/>
                </a:lnTo>
                <a:lnTo>
                  <a:pt x="948578" y="83578"/>
                </a:lnTo>
                <a:lnTo>
                  <a:pt x="952578" y="85222"/>
                </a:lnTo>
                <a:lnTo>
                  <a:pt x="958232" y="88154"/>
                </a:lnTo>
                <a:lnTo>
                  <a:pt x="958232" y="100740"/>
                </a:lnTo>
                <a:lnTo>
                  <a:pt x="956588" y="107316"/>
                </a:lnTo>
                <a:lnTo>
                  <a:pt x="947300" y="111148"/>
                </a:lnTo>
                <a:lnTo>
                  <a:pt x="942714" y="112970"/>
                </a:lnTo>
                <a:lnTo>
                  <a:pt x="937992" y="113326"/>
                </a:lnTo>
                <a:lnTo>
                  <a:pt x="979196" y="113326"/>
                </a:lnTo>
                <a:lnTo>
                  <a:pt x="979599" y="112908"/>
                </a:lnTo>
                <a:lnTo>
                  <a:pt x="984294" y="93976"/>
                </a:lnTo>
                <a:lnTo>
                  <a:pt x="980209" y="76869"/>
                </a:lnTo>
                <a:lnTo>
                  <a:pt x="942526" y="55642"/>
                </a:lnTo>
                <a:lnTo>
                  <a:pt x="920587" y="50938"/>
                </a:lnTo>
                <a:lnTo>
                  <a:pt x="912972" y="48342"/>
                </a:lnTo>
                <a:lnTo>
                  <a:pt x="907547" y="44103"/>
                </a:lnTo>
                <a:lnTo>
                  <a:pt x="905480" y="37402"/>
                </a:lnTo>
                <a:lnTo>
                  <a:pt x="907454" y="30788"/>
                </a:lnTo>
                <a:lnTo>
                  <a:pt x="912768" y="25855"/>
                </a:lnTo>
                <a:lnTo>
                  <a:pt x="920508" y="22771"/>
                </a:lnTo>
                <a:lnTo>
                  <a:pt x="929762" y="21706"/>
                </a:lnTo>
                <a:lnTo>
                  <a:pt x="979098" y="21706"/>
                </a:lnTo>
                <a:lnTo>
                  <a:pt x="974829" y="16764"/>
                </a:lnTo>
                <a:lnTo>
                  <a:pt x="963951" y="8383"/>
                </a:lnTo>
                <a:lnTo>
                  <a:pt x="949579" y="2328"/>
                </a:lnTo>
                <a:lnTo>
                  <a:pt x="931060" y="0"/>
                </a:lnTo>
                <a:close/>
              </a:path>
              <a:path w="1036955" h="135890">
                <a:moveTo>
                  <a:pt x="979098" y="21706"/>
                </a:moveTo>
                <a:lnTo>
                  <a:pt x="929762" y="21706"/>
                </a:lnTo>
                <a:lnTo>
                  <a:pt x="943075" y="23800"/>
                </a:lnTo>
                <a:lnTo>
                  <a:pt x="952569" y="28889"/>
                </a:lnTo>
                <a:lnTo>
                  <a:pt x="959009" y="35179"/>
                </a:lnTo>
                <a:lnTo>
                  <a:pt x="963164" y="40878"/>
                </a:lnTo>
                <a:lnTo>
                  <a:pt x="982870" y="26072"/>
                </a:lnTo>
                <a:lnTo>
                  <a:pt x="979098" y="21706"/>
                </a:lnTo>
                <a:close/>
              </a:path>
              <a:path w="1036955" h="135890">
                <a:moveTo>
                  <a:pt x="1036345" y="3287"/>
                </a:moveTo>
                <a:lnTo>
                  <a:pt x="1012618" y="3287"/>
                </a:lnTo>
                <a:lnTo>
                  <a:pt x="1012618" y="28648"/>
                </a:lnTo>
                <a:lnTo>
                  <a:pt x="1023759" y="28648"/>
                </a:lnTo>
                <a:lnTo>
                  <a:pt x="1023759" y="40878"/>
                </a:lnTo>
                <a:lnTo>
                  <a:pt x="1013916" y="43768"/>
                </a:lnTo>
                <a:lnTo>
                  <a:pt x="1013916" y="53464"/>
                </a:lnTo>
                <a:lnTo>
                  <a:pt x="1018450" y="53066"/>
                </a:lnTo>
                <a:lnTo>
                  <a:pt x="1026638" y="52176"/>
                </a:lnTo>
                <a:lnTo>
                  <a:pt x="1036345" y="40124"/>
                </a:lnTo>
                <a:lnTo>
                  <a:pt x="1036345" y="3287"/>
                </a:lnTo>
                <a:close/>
              </a:path>
            </a:pathLst>
          </a:custGeom>
          <a:solidFill>
            <a:srgbClr val="010202"/>
          </a:solidFill>
        </p:spPr>
        <p:txBody>
          <a:bodyPr wrap="square" lIns="0" tIns="0" rIns="0" bIns="0" rtlCol="0"/>
          <a:lstStyle/>
          <a:p>
            <a:endParaRPr/>
          </a:p>
        </p:txBody>
      </p:sp>
      <p:sp>
        <p:nvSpPr>
          <p:cNvPr id="5" name="object 5"/>
          <p:cNvSpPr/>
          <p:nvPr/>
        </p:nvSpPr>
        <p:spPr>
          <a:xfrm>
            <a:off x="17863339" y="10018455"/>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10" y="3287"/>
                </a:lnTo>
                <a:lnTo>
                  <a:pt x="133210" y="132100"/>
                </a:lnTo>
                <a:lnTo>
                  <a:pt x="157105" y="132100"/>
                </a:lnTo>
                <a:lnTo>
                  <a:pt x="157105" y="84290"/>
                </a:lnTo>
                <a:lnTo>
                  <a:pt x="205618" y="84290"/>
                </a:lnTo>
                <a:lnTo>
                  <a:pt x="203135" y="79746"/>
                </a:lnTo>
                <a:lnTo>
                  <a:pt x="210164" y="76742"/>
                </a:lnTo>
                <a:lnTo>
                  <a:pt x="218522" y="70452"/>
                </a:lnTo>
                <a:lnTo>
                  <a:pt x="222549" y="64406"/>
                </a:lnTo>
                <a:lnTo>
                  <a:pt x="157105" y="64406"/>
                </a:lnTo>
                <a:lnTo>
                  <a:pt x="157105" y="24062"/>
                </a:lnTo>
                <a:lnTo>
                  <a:pt x="223563" y="24062"/>
                </a:lnTo>
                <a:lnTo>
                  <a:pt x="219847" y="18201"/>
                </a:lnTo>
                <a:lnTo>
                  <a:pt x="214255" y="12586"/>
                </a:lnTo>
                <a:lnTo>
                  <a:pt x="205651" y="7310"/>
                </a:lnTo>
                <a:lnTo>
                  <a:pt x="196459" y="4583"/>
                </a:lnTo>
                <a:lnTo>
                  <a:pt x="186169"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3" y="24062"/>
                </a:moveTo>
                <a:lnTo>
                  <a:pt x="168256" y="24062"/>
                </a:lnTo>
                <a:lnTo>
                  <a:pt x="177536" y="24130"/>
                </a:lnTo>
                <a:lnTo>
                  <a:pt x="184449" y="24473"/>
                </a:lnTo>
                <a:lnTo>
                  <a:pt x="203980" y="44344"/>
                </a:lnTo>
                <a:lnTo>
                  <a:pt x="201231" y="55181"/>
                </a:lnTo>
                <a:lnTo>
                  <a:pt x="194689" y="61093"/>
                </a:lnTo>
                <a:lnTo>
                  <a:pt x="187155" y="63512"/>
                </a:lnTo>
                <a:lnTo>
                  <a:pt x="181387" y="64050"/>
                </a:lnTo>
                <a:lnTo>
                  <a:pt x="176842" y="64228"/>
                </a:lnTo>
                <a:lnTo>
                  <a:pt x="173732" y="64406"/>
                </a:lnTo>
                <a:lnTo>
                  <a:pt x="222549" y="64406"/>
                </a:lnTo>
                <a:lnTo>
                  <a:pt x="225513" y="59957"/>
                </a:lnTo>
                <a:lnTo>
                  <a:pt x="228443" y="44344"/>
                </a:lnTo>
                <a:lnTo>
                  <a:pt x="227351" y="33980"/>
                </a:lnTo>
                <a:lnTo>
                  <a:pt x="224348" y="25298"/>
                </a:lnTo>
                <a:lnTo>
                  <a:pt x="223563" y="24062"/>
                </a:lnTo>
                <a:close/>
              </a:path>
              <a:path w="1236344" h="135890">
                <a:moveTo>
                  <a:pt x="328471" y="3287"/>
                </a:moveTo>
                <a:lnTo>
                  <a:pt x="301111" y="3287"/>
                </a:lnTo>
                <a:lnTo>
                  <a:pt x="257667" y="132100"/>
                </a:lnTo>
                <a:lnTo>
                  <a:pt x="283415" y="132100"/>
                </a:lnTo>
                <a:lnTo>
                  <a:pt x="290881" y="106928"/>
                </a:lnTo>
                <a:lnTo>
                  <a:pt x="363830" y="106928"/>
                </a:lnTo>
                <a:lnTo>
                  <a:pt x="356678" y="85965"/>
                </a:lnTo>
                <a:lnTo>
                  <a:pt x="297257" y="85965"/>
                </a:lnTo>
                <a:lnTo>
                  <a:pt x="315131" y="26637"/>
                </a:lnTo>
                <a:lnTo>
                  <a:pt x="336437" y="26637"/>
                </a:lnTo>
                <a:lnTo>
                  <a:pt x="328471" y="3287"/>
                </a:lnTo>
                <a:close/>
              </a:path>
              <a:path w="1236344" h="135890">
                <a:moveTo>
                  <a:pt x="363830" y="106928"/>
                </a:moveTo>
                <a:lnTo>
                  <a:pt x="339235" y="106928"/>
                </a:lnTo>
                <a:lnTo>
                  <a:pt x="346711" y="132100"/>
                </a:lnTo>
                <a:lnTo>
                  <a:pt x="372417" y="132100"/>
                </a:lnTo>
                <a:lnTo>
                  <a:pt x="363830" y="106928"/>
                </a:lnTo>
                <a:close/>
              </a:path>
              <a:path w="1236344" h="135890">
                <a:moveTo>
                  <a:pt x="336437" y="26637"/>
                </a:moveTo>
                <a:lnTo>
                  <a:pt x="315131" y="26637"/>
                </a:lnTo>
                <a:lnTo>
                  <a:pt x="332827" y="85965"/>
                </a:lnTo>
                <a:lnTo>
                  <a:pt x="356678" y="85965"/>
                </a:lnTo>
                <a:lnTo>
                  <a:pt x="336437" y="26637"/>
                </a:lnTo>
                <a:close/>
              </a:path>
              <a:path w="1236344" h="135890">
                <a:moveTo>
                  <a:pt x="431002" y="3287"/>
                </a:moveTo>
                <a:lnTo>
                  <a:pt x="409327" y="3287"/>
                </a:lnTo>
                <a:lnTo>
                  <a:pt x="409327" y="132100"/>
                </a:lnTo>
                <a:lnTo>
                  <a:pt x="432834" y="132100"/>
                </a:lnTo>
                <a:lnTo>
                  <a:pt x="431400" y="41799"/>
                </a:lnTo>
                <a:lnTo>
                  <a:pt x="455094" y="41799"/>
                </a:lnTo>
                <a:lnTo>
                  <a:pt x="431002" y="3287"/>
                </a:lnTo>
                <a:close/>
              </a:path>
              <a:path w="1236344" h="135890">
                <a:moveTo>
                  <a:pt x="455094" y="41799"/>
                </a:moveTo>
                <a:lnTo>
                  <a:pt x="431400" y="41799"/>
                </a:lnTo>
                <a:lnTo>
                  <a:pt x="487786" y="132100"/>
                </a:lnTo>
                <a:lnTo>
                  <a:pt x="508759" y="132100"/>
                </a:lnTo>
                <a:lnTo>
                  <a:pt x="508759" y="94342"/>
                </a:lnTo>
                <a:lnTo>
                  <a:pt x="487964" y="94342"/>
                </a:lnTo>
                <a:lnTo>
                  <a:pt x="455094" y="41799"/>
                </a:lnTo>
                <a:close/>
              </a:path>
              <a:path w="1236344" h="135890">
                <a:moveTo>
                  <a:pt x="508759" y="3287"/>
                </a:moveTo>
                <a:lnTo>
                  <a:pt x="485032" y="3287"/>
                </a:lnTo>
                <a:lnTo>
                  <a:pt x="487964" y="94342"/>
                </a:lnTo>
                <a:lnTo>
                  <a:pt x="508759" y="94342"/>
                </a:lnTo>
                <a:lnTo>
                  <a:pt x="508759" y="3287"/>
                </a:lnTo>
                <a:close/>
              </a:path>
              <a:path w="1236344" h="135890">
                <a:moveTo>
                  <a:pt x="575731" y="93798"/>
                </a:moveTo>
                <a:lnTo>
                  <a:pt x="555480" y="108038"/>
                </a:lnTo>
                <a:lnTo>
                  <a:pt x="563564" y="118101"/>
                </a:lnTo>
                <a:lnTo>
                  <a:pt x="572570" y="125167"/>
                </a:lnTo>
                <a:lnTo>
                  <a:pt x="581373" y="129773"/>
                </a:lnTo>
                <a:lnTo>
                  <a:pt x="588851" y="132456"/>
                </a:lnTo>
                <a:lnTo>
                  <a:pt x="596725" y="134645"/>
                </a:lnTo>
                <a:lnTo>
                  <a:pt x="604735" y="135388"/>
                </a:lnTo>
                <a:lnTo>
                  <a:pt x="611845" y="135388"/>
                </a:lnTo>
                <a:lnTo>
                  <a:pt x="631960" y="133071"/>
                </a:lnTo>
                <a:lnTo>
                  <a:pt x="649497" y="125759"/>
                </a:lnTo>
                <a:lnTo>
                  <a:pt x="661492" y="113326"/>
                </a:lnTo>
                <a:lnTo>
                  <a:pt x="615719" y="113326"/>
                </a:lnTo>
                <a:lnTo>
                  <a:pt x="598423" y="110945"/>
                </a:lnTo>
                <a:lnTo>
                  <a:pt x="586682" y="105348"/>
                </a:lnTo>
                <a:lnTo>
                  <a:pt x="579462" y="98859"/>
                </a:lnTo>
                <a:lnTo>
                  <a:pt x="575731" y="93798"/>
                </a:lnTo>
                <a:close/>
              </a:path>
              <a:path w="1236344" h="135890">
                <a:moveTo>
                  <a:pt x="613321" y="0"/>
                </a:moveTo>
                <a:lnTo>
                  <a:pt x="592590" y="2834"/>
                </a:lnTo>
                <a:lnTo>
                  <a:pt x="576517" y="10901"/>
                </a:lnTo>
                <a:lnTo>
                  <a:pt x="566124" y="23549"/>
                </a:lnTo>
                <a:lnTo>
                  <a:pt x="562433" y="40124"/>
                </a:lnTo>
                <a:lnTo>
                  <a:pt x="564998" y="53733"/>
                </a:lnTo>
                <a:lnTo>
                  <a:pt x="592149" y="74280"/>
                </a:lnTo>
                <a:lnTo>
                  <a:pt x="600379" y="76280"/>
                </a:lnTo>
                <a:lnTo>
                  <a:pt x="615897" y="79568"/>
                </a:lnTo>
                <a:lnTo>
                  <a:pt x="627551" y="82290"/>
                </a:lnTo>
                <a:lnTo>
                  <a:pt x="627949" y="82468"/>
                </a:lnTo>
                <a:lnTo>
                  <a:pt x="630839" y="83578"/>
                </a:lnTo>
                <a:lnTo>
                  <a:pt x="634881" y="85222"/>
                </a:lnTo>
                <a:lnTo>
                  <a:pt x="640524" y="88154"/>
                </a:lnTo>
                <a:lnTo>
                  <a:pt x="640524" y="100740"/>
                </a:lnTo>
                <a:lnTo>
                  <a:pt x="638891" y="107316"/>
                </a:lnTo>
                <a:lnTo>
                  <a:pt x="629561" y="111148"/>
                </a:lnTo>
                <a:lnTo>
                  <a:pt x="625007" y="112970"/>
                </a:lnTo>
                <a:lnTo>
                  <a:pt x="620253" y="113326"/>
                </a:lnTo>
                <a:lnTo>
                  <a:pt x="661492" y="113326"/>
                </a:lnTo>
                <a:lnTo>
                  <a:pt x="661895" y="112908"/>
                </a:lnTo>
                <a:lnTo>
                  <a:pt x="666597" y="93976"/>
                </a:lnTo>
                <a:lnTo>
                  <a:pt x="662509" y="76867"/>
                </a:lnTo>
                <a:lnTo>
                  <a:pt x="624829" y="55642"/>
                </a:lnTo>
                <a:lnTo>
                  <a:pt x="602848" y="50938"/>
                </a:lnTo>
                <a:lnTo>
                  <a:pt x="595233" y="48342"/>
                </a:lnTo>
                <a:lnTo>
                  <a:pt x="589808" y="44103"/>
                </a:lnTo>
                <a:lnTo>
                  <a:pt x="587741" y="37402"/>
                </a:lnTo>
                <a:lnTo>
                  <a:pt x="589715" y="30788"/>
                </a:lnTo>
                <a:lnTo>
                  <a:pt x="595029" y="25855"/>
                </a:lnTo>
                <a:lnTo>
                  <a:pt x="602769" y="22771"/>
                </a:lnTo>
                <a:lnTo>
                  <a:pt x="612023" y="21706"/>
                </a:lnTo>
                <a:lnTo>
                  <a:pt x="661361" y="21706"/>
                </a:lnTo>
                <a:lnTo>
                  <a:pt x="657090" y="16759"/>
                </a:lnTo>
                <a:lnTo>
                  <a:pt x="646211" y="8379"/>
                </a:lnTo>
                <a:lnTo>
                  <a:pt x="631840" y="2327"/>
                </a:lnTo>
                <a:lnTo>
                  <a:pt x="613321" y="0"/>
                </a:lnTo>
                <a:close/>
              </a:path>
              <a:path w="1236344" h="135890">
                <a:moveTo>
                  <a:pt x="661361" y="21706"/>
                </a:moveTo>
                <a:lnTo>
                  <a:pt x="612023" y="21706"/>
                </a:lnTo>
                <a:lnTo>
                  <a:pt x="625336" y="23800"/>
                </a:lnTo>
                <a:lnTo>
                  <a:pt x="634830" y="28889"/>
                </a:lnTo>
                <a:lnTo>
                  <a:pt x="641270" y="35179"/>
                </a:lnTo>
                <a:lnTo>
                  <a:pt x="645425" y="40878"/>
                </a:lnTo>
                <a:lnTo>
                  <a:pt x="665131" y="26072"/>
                </a:lnTo>
                <a:lnTo>
                  <a:pt x="661361" y="21706"/>
                </a:lnTo>
                <a:close/>
              </a:path>
              <a:path w="1236344" h="135890">
                <a:moveTo>
                  <a:pt x="773714" y="3287"/>
                </a:moveTo>
                <a:lnTo>
                  <a:pt x="715705" y="3287"/>
                </a:lnTo>
                <a:lnTo>
                  <a:pt x="715705" y="132100"/>
                </a:lnTo>
                <a:lnTo>
                  <a:pt x="739956" y="132100"/>
                </a:lnTo>
                <a:lnTo>
                  <a:pt x="739956" y="88468"/>
                </a:lnTo>
                <a:lnTo>
                  <a:pt x="773358" y="88468"/>
                </a:lnTo>
                <a:lnTo>
                  <a:pt x="780468" y="86824"/>
                </a:lnTo>
                <a:lnTo>
                  <a:pt x="795013" y="80742"/>
                </a:lnTo>
                <a:lnTo>
                  <a:pt x="804593" y="71026"/>
                </a:lnTo>
                <a:lnTo>
                  <a:pt x="805648" y="68626"/>
                </a:lnTo>
                <a:lnTo>
                  <a:pt x="739956" y="68626"/>
                </a:lnTo>
                <a:lnTo>
                  <a:pt x="739956" y="23884"/>
                </a:lnTo>
                <a:lnTo>
                  <a:pt x="805185" y="23884"/>
                </a:lnTo>
                <a:lnTo>
                  <a:pt x="801067" y="17241"/>
                </a:lnTo>
                <a:lnTo>
                  <a:pt x="791258" y="9470"/>
                </a:lnTo>
                <a:lnTo>
                  <a:pt x="781222" y="5287"/>
                </a:lnTo>
                <a:lnTo>
                  <a:pt x="773714" y="3287"/>
                </a:lnTo>
                <a:close/>
              </a:path>
              <a:path w="1236344" h="135890">
                <a:moveTo>
                  <a:pt x="805185" y="23884"/>
                </a:moveTo>
                <a:lnTo>
                  <a:pt x="766060" y="23884"/>
                </a:lnTo>
                <a:lnTo>
                  <a:pt x="774458" y="24062"/>
                </a:lnTo>
                <a:lnTo>
                  <a:pt x="780549" y="29255"/>
                </a:lnTo>
                <a:lnTo>
                  <a:pt x="782688" y="31182"/>
                </a:lnTo>
                <a:lnTo>
                  <a:pt x="786876" y="36114"/>
                </a:lnTo>
                <a:lnTo>
                  <a:pt x="786835" y="46166"/>
                </a:lnTo>
                <a:lnTo>
                  <a:pt x="766782" y="68626"/>
                </a:lnTo>
                <a:lnTo>
                  <a:pt x="805648" y="68626"/>
                </a:lnTo>
                <a:lnTo>
                  <a:pt x="809861" y="59044"/>
                </a:lnTo>
                <a:lnTo>
                  <a:pt x="811472" y="46166"/>
                </a:lnTo>
                <a:lnTo>
                  <a:pt x="808515" y="29255"/>
                </a:lnTo>
                <a:lnTo>
                  <a:pt x="805185" y="23884"/>
                </a:lnTo>
                <a:close/>
              </a:path>
              <a:path w="1236344" h="135890">
                <a:moveTo>
                  <a:pt x="909323" y="0"/>
                </a:moveTo>
                <a:lnTo>
                  <a:pt x="884776" y="5062"/>
                </a:lnTo>
                <a:lnTo>
                  <a:pt x="865156" y="19156"/>
                </a:lnTo>
                <a:lnTo>
                  <a:pt x="852150" y="40640"/>
                </a:lnTo>
                <a:lnTo>
                  <a:pt x="847440" y="67872"/>
                </a:lnTo>
                <a:lnTo>
                  <a:pt x="848323" y="80117"/>
                </a:lnTo>
                <a:lnTo>
                  <a:pt x="864581" y="115692"/>
                </a:lnTo>
                <a:lnTo>
                  <a:pt x="908925" y="135388"/>
                </a:lnTo>
                <a:lnTo>
                  <a:pt x="935311" y="129995"/>
                </a:lnTo>
                <a:lnTo>
                  <a:pt x="954741" y="115366"/>
                </a:lnTo>
                <a:lnTo>
                  <a:pt x="955981" y="113148"/>
                </a:lnTo>
                <a:lnTo>
                  <a:pt x="909679" y="113148"/>
                </a:lnTo>
                <a:lnTo>
                  <a:pt x="894821" y="109985"/>
                </a:lnTo>
                <a:lnTo>
                  <a:pt x="882950" y="100847"/>
                </a:lnTo>
                <a:lnTo>
                  <a:pt x="875083" y="86264"/>
                </a:lnTo>
                <a:lnTo>
                  <a:pt x="872235" y="66762"/>
                </a:lnTo>
                <a:lnTo>
                  <a:pt x="874893" y="48464"/>
                </a:lnTo>
                <a:lnTo>
                  <a:pt x="882399" y="34356"/>
                </a:lnTo>
                <a:lnTo>
                  <a:pt x="894048" y="25275"/>
                </a:lnTo>
                <a:lnTo>
                  <a:pt x="909134" y="22062"/>
                </a:lnTo>
                <a:lnTo>
                  <a:pt x="955234" y="22062"/>
                </a:lnTo>
                <a:lnTo>
                  <a:pt x="952188" y="17351"/>
                </a:lnTo>
                <a:lnTo>
                  <a:pt x="932452" y="4391"/>
                </a:lnTo>
                <a:lnTo>
                  <a:pt x="909323" y="0"/>
                </a:lnTo>
                <a:close/>
              </a:path>
              <a:path w="1236344" h="135890">
                <a:moveTo>
                  <a:pt x="955234" y="22062"/>
                </a:moveTo>
                <a:lnTo>
                  <a:pt x="909134" y="22062"/>
                </a:lnTo>
                <a:lnTo>
                  <a:pt x="925811" y="26076"/>
                </a:lnTo>
                <a:lnTo>
                  <a:pt x="937733" y="36799"/>
                </a:lnTo>
                <a:lnTo>
                  <a:pt x="944797" y="52250"/>
                </a:lnTo>
                <a:lnTo>
                  <a:pt x="946903" y="70448"/>
                </a:lnTo>
                <a:lnTo>
                  <a:pt x="943118" y="90199"/>
                </a:lnTo>
                <a:lnTo>
                  <a:pt x="934110" y="103424"/>
                </a:lnTo>
                <a:lnTo>
                  <a:pt x="922192" y="110836"/>
                </a:lnTo>
                <a:lnTo>
                  <a:pt x="909679" y="113148"/>
                </a:lnTo>
                <a:lnTo>
                  <a:pt x="955981" y="113148"/>
                </a:lnTo>
                <a:lnTo>
                  <a:pt x="966777" y="93825"/>
                </a:lnTo>
                <a:lnTo>
                  <a:pt x="970975" y="67694"/>
                </a:lnTo>
                <a:lnTo>
                  <a:pt x="965904" y="38559"/>
                </a:lnTo>
                <a:lnTo>
                  <a:pt x="955234" y="22062"/>
                </a:lnTo>
                <a:close/>
              </a:path>
              <a:path w="1236344" h="135890">
                <a:moveTo>
                  <a:pt x="1055297" y="3287"/>
                </a:moveTo>
                <a:lnTo>
                  <a:pt x="1014241" y="3287"/>
                </a:lnTo>
                <a:lnTo>
                  <a:pt x="1014241" y="132100"/>
                </a:lnTo>
                <a:lnTo>
                  <a:pt x="1038135" y="132100"/>
                </a:lnTo>
                <a:lnTo>
                  <a:pt x="1038135" y="84290"/>
                </a:lnTo>
                <a:lnTo>
                  <a:pt x="1086601" y="84290"/>
                </a:lnTo>
                <a:lnTo>
                  <a:pt x="1084113" y="79746"/>
                </a:lnTo>
                <a:lnTo>
                  <a:pt x="1091159" y="76742"/>
                </a:lnTo>
                <a:lnTo>
                  <a:pt x="1099534" y="70452"/>
                </a:lnTo>
                <a:lnTo>
                  <a:pt x="1103569" y="64406"/>
                </a:lnTo>
                <a:lnTo>
                  <a:pt x="1038135" y="64406"/>
                </a:lnTo>
                <a:lnTo>
                  <a:pt x="1038135" y="24062"/>
                </a:lnTo>
                <a:lnTo>
                  <a:pt x="1104587" y="24062"/>
                </a:lnTo>
                <a:lnTo>
                  <a:pt x="1100860" y="18201"/>
                </a:lnTo>
                <a:lnTo>
                  <a:pt x="1095244" y="12586"/>
                </a:lnTo>
                <a:lnTo>
                  <a:pt x="1086646" y="7310"/>
                </a:lnTo>
                <a:lnTo>
                  <a:pt x="1077469" y="4583"/>
                </a:lnTo>
                <a:lnTo>
                  <a:pt x="1067193" y="3533"/>
                </a:lnTo>
                <a:lnTo>
                  <a:pt x="1055297" y="3287"/>
                </a:lnTo>
                <a:close/>
              </a:path>
              <a:path w="1236344" h="135890">
                <a:moveTo>
                  <a:pt x="1086601" y="84290"/>
                </a:moveTo>
                <a:lnTo>
                  <a:pt x="1059664" y="84290"/>
                </a:lnTo>
                <a:lnTo>
                  <a:pt x="1085233" y="132100"/>
                </a:lnTo>
                <a:lnTo>
                  <a:pt x="1112772" y="132100"/>
                </a:lnTo>
                <a:lnTo>
                  <a:pt x="1086601" y="84290"/>
                </a:lnTo>
                <a:close/>
              </a:path>
              <a:path w="1236344" h="135890">
                <a:moveTo>
                  <a:pt x="1104587" y="24062"/>
                </a:moveTo>
                <a:lnTo>
                  <a:pt x="1049256" y="24062"/>
                </a:lnTo>
                <a:lnTo>
                  <a:pt x="1058534" y="24130"/>
                </a:lnTo>
                <a:lnTo>
                  <a:pt x="1065457" y="24473"/>
                </a:lnTo>
                <a:lnTo>
                  <a:pt x="1085010" y="44344"/>
                </a:lnTo>
                <a:lnTo>
                  <a:pt x="1082262" y="55181"/>
                </a:lnTo>
                <a:lnTo>
                  <a:pt x="1075719" y="61093"/>
                </a:lnTo>
                <a:lnTo>
                  <a:pt x="1068185" y="63512"/>
                </a:lnTo>
                <a:lnTo>
                  <a:pt x="1062417" y="64050"/>
                </a:lnTo>
                <a:lnTo>
                  <a:pt x="1057842" y="64228"/>
                </a:lnTo>
                <a:lnTo>
                  <a:pt x="1054732" y="64406"/>
                </a:lnTo>
                <a:lnTo>
                  <a:pt x="1103569" y="64406"/>
                </a:lnTo>
                <a:lnTo>
                  <a:pt x="1106539" y="59957"/>
                </a:lnTo>
                <a:lnTo>
                  <a:pt x="1109474" y="44344"/>
                </a:lnTo>
                <a:lnTo>
                  <a:pt x="1108381" y="33980"/>
                </a:lnTo>
                <a:lnTo>
                  <a:pt x="1105373" y="25298"/>
                </a:lnTo>
                <a:lnTo>
                  <a:pt x="1104587" y="24062"/>
                </a:lnTo>
                <a:close/>
              </a:path>
              <a:path w="1236344" h="135890">
                <a:moveTo>
                  <a:pt x="1200528" y="25172"/>
                </a:moveTo>
                <a:lnTo>
                  <a:pt x="1176456" y="25172"/>
                </a:lnTo>
                <a:lnTo>
                  <a:pt x="1176456" y="132100"/>
                </a:lnTo>
                <a:lnTo>
                  <a:pt x="1200528" y="132100"/>
                </a:lnTo>
                <a:lnTo>
                  <a:pt x="1200528" y="25172"/>
                </a:lnTo>
                <a:close/>
              </a:path>
              <a:path w="1236344" h="135890">
                <a:moveTo>
                  <a:pt x="1236108" y="3287"/>
                </a:moveTo>
                <a:lnTo>
                  <a:pt x="1141619" y="3287"/>
                </a:lnTo>
                <a:lnTo>
                  <a:pt x="1141619" y="25172"/>
                </a:lnTo>
                <a:lnTo>
                  <a:pt x="1236108" y="25172"/>
                </a:lnTo>
                <a:lnTo>
                  <a:pt x="1236108" y="3287"/>
                </a:lnTo>
                <a:close/>
              </a:path>
            </a:pathLst>
          </a:custGeom>
          <a:solidFill>
            <a:srgbClr val="010202"/>
          </a:solidFill>
        </p:spPr>
        <p:txBody>
          <a:bodyPr wrap="square" lIns="0" tIns="0" rIns="0" bIns="0" rtlCol="0"/>
          <a:lstStyle/>
          <a:p>
            <a:endParaRPr/>
          </a:p>
        </p:txBody>
      </p:sp>
      <p:sp>
        <p:nvSpPr>
          <p:cNvPr id="6" name="object 6"/>
          <p:cNvSpPr/>
          <p:nvPr/>
        </p:nvSpPr>
        <p:spPr>
          <a:xfrm>
            <a:off x="17873749" y="9829344"/>
            <a:ext cx="1567180" cy="135890"/>
          </a:xfrm>
          <a:custGeom>
            <a:avLst/>
            <a:gdLst/>
            <a:ahLst/>
            <a:cxnLst/>
            <a:rect l="l" t="t" r="r" b="b"/>
            <a:pathLst>
              <a:path w="1567180" h="135890">
                <a:moveTo>
                  <a:pt x="23706" y="3298"/>
                </a:moveTo>
                <a:lnTo>
                  <a:pt x="0" y="3298"/>
                </a:lnTo>
                <a:lnTo>
                  <a:pt x="0" y="132111"/>
                </a:lnTo>
                <a:lnTo>
                  <a:pt x="23706" y="132111"/>
                </a:lnTo>
                <a:lnTo>
                  <a:pt x="23706" y="3298"/>
                </a:lnTo>
                <a:close/>
              </a:path>
              <a:path w="1567180" h="135890">
                <a:moveTo>
                  <a:pt x="97630" y="3298"/>
                </a:moveTo>
                <a:lnTo>
                  <a:pt x="75924" y="3298"/>
                </a:lnTo>
                <a:lnTo>
                  <a:pt x="75924" y="132111"/>
                </a:lnTo>
                <a:lnTo>
                  <a:pt x="99452" y="132111"/>
                </a:lnTo>
                <a:lnTo>
                  <a:pt x="97986" y="41778"/>
                </a:lnTo>
                <a:lnTo>
                  <a:pt x="121700" y="41778"/>
                </a:lnTo>
                <a:lnTo>
                  <a:pt x="97630" y="3298"/>
                </a:lnTo>
                <a:close/>
              </a:path>
              <a:path w="1567180" h="135890">
                <a:moveTo>
                  <a:pt x="121700" y="41778"/>
                </a:moveTo>
                <a:lnTo>
                  <a:pt x="97986" y="41778"/>
                </a:lnTo>
                <a:lnTo>
                  <a:pt x="154382" y="132111"/>
                </a:lnTo>
                <a:lnTo>
                  <a:pt x="175334" y="132111"/>
                </a:lnTo>
                <a:lnTo>
                  <a:pt x="175334" y="94311"/>
                </a:lnTo>
                <a:lnTo>
                  <a:pt x="154560" y="94311"/>
                </a:lnTo>
                <a:lnTo>
                  <a:pt x="121700" y="41778"/>
                </a:lnTo>
                <a:close/>
              </a:path>
              <a:path w="1567180" h="135890">
                <a:moveTo>
                  <a:pt x="175334" y="3298"/>
                </a:moveTo>
                <a:lnTo>
                  <a:pt x="151660" y="3298"/>
                </a:lnTo>
                <a:lnTo>
                  <a:pt x="154560" y="94311"/>
                </a:lnTo>
                <a:lnTo>
                  <a:pt x="175334" y="94311"/>
                </a:lnTo>
                <a:lnTo>
                  <a:pt x="175334" y="3298"/>
                </a:lnTo>
                <a:close/>
              </a:path>
              <a:path w="1567180" h="135890">
                <a:moveTo>
                  <a:pt x="267855" y="25140"/>
                </a:moveTo>
                <a:lnTo>
                  <a:pt x="243783" y="25140"/>
                </a:lnTo>
                <a:lnTo>
                  <a:pt x="243783" y="132111"/>
                </a:lnTo>
                <a:lnTo>
                  <a:pt x="267855" y="132111"/>
                </a:lnTo>
                <a:lnTo>
                  <a:pt x="267855" y="25140"/>
                </a:lnTo>
                <a:close/>
              </a:path>
              <a:path w="1567180" h="135890">
                <a:moveTo>
                  <a:pt x="303446" y="3298"/>
                </a:moveTo>
                <a:lnTo>
                  <a:pt x="208946" y="3298"/>
                </a:lnTo>
                <a:lnTo>
                  <a:pt x="208946" y="25140"/>
                </a:lnTo>
                <a:lnTo>
                  <a:pt x="303446" y="25140"/>
                </a:lnTo>
                <a:lnTo>
                  <a:pt x="303446" y="3298"/>
                </a:lnTo>
                <a:close/>
              </a:path>
              <a:path w="1567180" h="135890">
                <a:moveTo>
                  <a:pt x="427704" y="3298"/>
                </a:moveTo>
                <a:lnTo>
                  <a:pt x="336125" y="3298"/>
                </a:lnTo>
                <a:lnTo>
                  <a:pt x="336125" y="132111"/>
                </a:lnTo>
                <a:lnTo>
                  <a:pt x="432280" y="132111"/>
                </a:lnTo>
                <a:lnTo>
                  <a:pt x="432280" y="110405"/>
                </a:lnTo>
                <a:lnTo>
                  <a:pt x="359831" y="110405"/>
                </a:lnTo>
                <a:lnTo>
                  <a:pt x="359831" y="75892"/>
                </a:lnTo>
                <a:lnTo>
                  <a:pt x="421871" y="75892"/>
                </a:lnTo>
                <a:lnTo>
                  <a:pt x="421871" y="55108"/>
                </a:lnTo>
                <a:lnTo>
                  <a:pt x="359831" y="55108"/>
                </a:lnTo>
                <a:lnTo>
                  <a:pt x="359831" y="24784"/>
                </a:lnTo>
                <a:lnTo>
                  <a:pt x="427704" y="24784"/>
                </a:lnTo>
                <a:lnTo>
                  <a:pt x="427704" y="3298"/>
                </a:lnTo>
                <a:close/>
              </a:path>
              <a:path w="1567180" h="135890">
                <a:moveTo>
                  <a:pt x="514036" y="3298"/>
                </a:moveTo>
                <a:lnTo>
                  <a:pt x="472980" y="3298"/>
                </a:lnTo>
                <a:lnTo>
                  <a:pt x="472980" y="132111"/>
                </a:lnTo>
                <a:lnTo>
                  <a:pt x="496874" y="132111"/>
                </a:lnTo>
                <a:lnTo>
                  <a:pt x="496874" y="84290"/>
                </a:lnTo>
                <a:lnTo>
                  <a:pt x="545392" y="84290"/>
                </a:lnTo>
                <a:lnTo>
                  <a:pt x="542894" y="79714"/>
                </a:lnTo>
                <a:lnTo>
                  <a:pt x="549935" y="76729"/>
                </a:lnTo>
                <a:lnTo>
                  <a:pt x="558299" y="70436"/>
                </a:lnTo>
                <a:lnTo>
                  <a:pt x="562314" y="64406"/>
                </a:lnTo>
                <a:lnTo>
                  <a:pt x="496874" y="64406"/>
                </a:lnTo>
                <a:lnTo>
                  <a:pt x="496874" y="24072"/>
                </a:lnTo>
                <a:lnTo>
                  <a:pt x="563345" y="24072"/>
                </a:lnTo>
                <a:lnTo>
                  <a:pt x="559622" y="18211"/>
                </a:lnTo>
                <a:lnTo>
                  <a:pt x="554025" y="12596"/>
                </a:lnTo>
                <a:lnTo>
                  <a:pt x="545420" y="7321"/>
                </a:lnTo>
                <a:lnTo>
                  <a:pt x="536229" y="4594"/>
                </a:lnTo>
                <a:lnTo>
                  <a:pt x="525939" y="3543"/>
                </a:lnTo>
                <a:lnTo>
                  <a:pt x="514036" y="3298"/>
                </a:lnTo>
                <a:close/>
              </a:path>
              <a:path w="1567180" h="135890">
                <a:moveTo>
                  <a:pt x="545392" y="84290"/>
                </a:moveTo>
                <a:lnTo>
                  <a:pt x="518444" y="84290"/>
                </a:lnTo>
                <a:lnTo>
                  <a:pt x="543972" y="132111"/>
                </a:lnTo>
                <a:lnTo>
                  <a:pt x="571500" y="132111"/>
                </a:lnTo>
                <a:lnTo>
                  <a:pt x="545392" y="84290"/>
                </a:lnTo>
                <a:close/>
              </a:path>
              <a:path w="1567180" h="135890">
                <a:moveTo>
                  <a:pt x="563345" y="24072"/>
                </a:moveTo>
                <a:lnTo>
                  <a:pt x="508036" y="24072"/>
                </a:lnTo>
                <a:lnTo>
                  <a:pt x="517310" y="24140"/>
                </a:lnTo>
                <a:lnTo>
                  <a:pt x="524220" y="24479"/>
                </a:lnTo>
                <a:lnTo>
                  <a:pt x="543749" y="44312"/>
                </a:lnTo>
                <a:lnTo>
                  <a:pt x="541002" y="55159"/>
                </a:lnTo>
                <a:lnTo>
                  <a:pt x="534462" y="61081"/>
                </a:lnTo>
                <a:lnTo>
                  <a:pt x="526929" y="63509"/>
                </a:lnTo>
                <a:lnTo>
                  <a:pt x="521156" y="64050"/>
                </a:lnTo>
                <a:lnTo>
                  <a:pt x="516612" y="64228"/>
                </a:lnTo>
                <a:lnTo>
                  <a:pt x="513513" y="64406"/>
                </a:lnTo>
                <a:lnTo>
                  <a:pt x="562314" y="64406"/>
                </a:lnTo>
                <a:lnTo>
                  <a:pt x="565293" y="59932"/>
                </a:lnTo>
                <a:lnTo>
                  <a:pt x="568223" y="44312"/>
                </a:lnTo>
                <a:lnTo>
                  <a:pt x="567131" y="33973"/>
                </a:lnTo>
                <a:lnTo>
                  <a:pt x="564122" y="25296"/>
                </a:lnTo>
                <a:lnTo>
                  <a:pt x="563345" y="24072"/>
                </a:lnTo>
                <a:close/>
              </a:path>
              <a:path w="1567180" h="135890">
                <a:moveTo>
                  <a:pt x="635017" y="3298"/>
                </a:moveTo>
                <a:lnTo>
                  <a:pt x="613321" y="3298"/>
                </a:lnTo>
                <a:lnTo>
                  <a:pt x="613321" y="132111"/>
                </a:lnTo>
                <a:lnTo>
                  <a:pt x="636849" y="132111"/>
                </a:lnTo>
                <a:lnTo>
                  <a:pt x="635373" y="41778"/>
                </a:lnTo>
                <a:lnTo>
                  <a:pt x="659091" y="41778"/>
                </a:lnTo>
                <a:lnTo>
                  <a:pt x="635017" y="3298"/>
                </a:lnTo>
                <a:close/>
              </a:path>
              <a:path w="1567180" h="135890">
                <a:moveTo>
                  <a:pt x="659091" y="41778"/>
                </a:moveTo>
                <a:lnTo>
                  <a:pt x="635373" y="41778"/>
                </a:lnTo>
                <a:lnTo>
                  <a:pt x="691779" y="132111"/>
                </a:lnTo>
                <a:lnTo>
                  <a:pt x="712774" y="132111"/>
                </a:lnTo>
                <a:lnTo>
                  <a:pt x="712774" y="94311"/>
                </a:lnTo>
                <a:lnTo>
                  <a:pt x="691957" y="94311"/>
                </a:lnTo>
                <a:lnTo>
                  <a:pt x="659091" y="41778"/>
                </a:lnTo>
                <a:close/>
              </a:path>
              <a:path w="1567180" h="135890">
                <a:moveTo>
                  <a:pt x="712774" y="3298"/>
                </a:moveTo>
                <a:lnTo>
                  <a:pt x="689057" y="3298"/>
                </a:lnTo>
                <a:lnTo>
                  <a:pt x="691957" y="94311"/>
                </a:lnTo>
                <a:lnTo>
                  <a:pt x="712774" y="94311"/>
                </a:lnTo>
                <a:lnTo>
                  <a:pt x="712774" y="3298"/>
                </a:lnTo>
                <a:close/>
              </a:path>
              <a:path w="1567180" h="135890">
                <a:moveTo>
                  <a:pt x="814226" y="3298"/>
                </a:moveTo>
                <a:lnTo>
                  <a:pt x="786876" y="3298"/>
                </a:lnTo>
                <a:lnTo>
                  <a:pt x="743411" y="132111"/>
                </a:lnTo>
                <a:lnTo>
                  <a:pt x="769159" y="132111"/>
                </a:lnTo>
                <a:lnTo>
                  <a:pt x="776636" y="106897"/>
                </a:lnTo>
                <a:lnTo>
                  <a:pt x="849570" y="106897"/>
                </a:lnTo>
                <a:lnTo>
                  <a:pt x="842422" y="85945"/>
                </a:lnTo>
                <a:lnTo>
                  <a:pt x="783044" y="85945"/>
                </a:lnTo>
                <a:lnTo>
                  <a:pt x="800886" y="26606"/>
                </a:lnTo>
                <a:lnTo>
                  <a:pt x="822178" y="26606"/>
                </a:lnTo>
                <a:lnTo>
                  <a:pt x="814226" y="3298"/>
                </a:lnTo>
                <a:close/>
              </a:path>
              <a:path w="1567180" h="135890">
                <a:moveTo>
                  <a:pt x="849570" y="106897"/>
                </a:moveTo>
                <a:lnTo>
                  <a:pt x="824990" y="106897"/>
                </a:lnTo>
                <a:lnTo>
                  <a:pt x="832456" y="132111"/>
                </a:lnTo>
                <a:lnTo>
                  <a:pt x="858172" y="132111"/>
                </a:lnTo>
                <a:lnTo>
                  <a:pt x="849570" y="106897"/>
                </a:lnTo>
                <a:close/>
              </a:path>
              <a:path w="1567180" h="135890">
                <a:moveTo>
                  <a:pt x="822178" y="26606"/>
                </a:moveTo>
                <a:lnTo>
                  <a:pt x="800886" y="26606"/>
                </a:lnTo>
                <a:lnTo>
                  <a:pt x="818582" y="85945"/>
                </a:lnTo>
                <a:lnTo>
                  <a:pt x="842422" y="85945"/>
                </a:lnTo>
                <a:lnTo>
                  <a:pt x="822178" y="26606"/>
                </a:lnTo>
                <a:close/>
              </a:path>
              <a:path w="1567180" h="135890">
                <a:moveTo>
                  <a:pt x="922841" y="25140"/>
                </a:moveTo>
                <a:lnTo>
                  <a:pt x="898768" y="25140"/>
                </a:lnTo>
                <a:lnTo>
                  <a:pt x="898768" y="132111"/>
                </a:lnTo>
                <a:lnTo>
                  <a:pt x="922841" y="132111"/>
                </a:lnTo>
                <a:lnTo>
                  <a:pt x="922841" y="25140"/>
                </a:lnTo>
                <a:close/>
              </a:path>
              <a:path w="1567180" h="135890">
                <a:moveTo>
                  <a:pt x="958421" y="3298"/>
                </a:moveTo>
                <a:lnTo>
                  <a:pt x="863900" y="3298"/>
                </a:lnTo>
                <a:lnTo>
                  <a:pt x="863900" y="25140"/>
                </a:lnTo>
                <a:lnTo>
                  <a:pt x="958421" y="25140"/>
                </a:lnTo>
                <a:lnTo>
                  <a:pt x="958421" y="3298"/>
                </a:lnTo>
                <a:close/>
              </a:path>
              <a:path w="1567180" h="135890">
                <a:moveTo>
                  <a:pt x="1015162" y="3298"/>
                </a:moveTo>
                <a:lnTo>
                  <a:pt x="991456" y="3298"/>
                </a:lnTo>
                <a:lnTo>
                  <a:pt x="991456" y="132111"/>
                </a:lnTo>
                <a:lnTo>
                  <a:pt x="1015162" y="132111"/>
                </a:lnTo>
                <a:lnTo>
                  <a:pt x="1015162" y="3298"/>
                </a:lnTo>
                <a:close/>
              </a:path>
              <a:path w="1567180" h="135890">
                <a:moveTo>
                  <a:pt x="1115337" y="0"/>
                </a:moveTo>
                <a:lnTo>
                  <a:pt x="1090816" y="5059"/>
                </a:lnTo>
                <a:lnTo>
                  <a:pt x="1071213" y="19149"/>
                </a:lnTo>
                <a:lnTo>
                  <a:pt x="1058214" y="40635"/>
                </a:lnTo>
                <a:lnTo>
                  <a:pt x="1053507" y="67882"/>
                </a:lnTo>
                <a:lnTo>
                  <a:pt x="1054387" y="80123"/>
                </a:lnTo>
                <a:lnTo>
                  <a:pt x="1070637" y="115692"/>
                </a:lnTo>
                <a:lnTo>
                  <a:pt x="1114992" y="135367"/>
                </a:lnTo>
                <a:lnTo>
                  <a:pt x="1141371" y="129979"/>
                </a:lnTo>
                <a:lnTo>
                  <a:pt x="1160799" y="115361"/>
                </a:lnTo>
                <a:lnTo>
                  <a:pt x="1162054" y="113116"/>
                </a:lnTo>
                <a:lnTo>
                  <a:pt x="1115735" y="113116"/>
                </a:lnTo>
                <a:lnTo>
                  <a:pt x="1100858" y="109958"/>
                </a:lnTo>
                <a:lnTo>
                  <a:pt x="1088986" y="100833"/>
                </a:lnTo>
                <a:lnTo>
                  <a:pt x="1081125" y="86263"/>
                </a:lnTo>
                <a:lnTo>
                  <a:pt x="1078281" y="66772"/>
                </a:lnTo>
                <a:lnTo>
                  <a:pt x="1080941" y="48471"/>
                </a:lnTo>
                <a:lnTo>
                  <a:pt x="1088447" y="34362"/>
                </a:lnTo>
                <a:lnTo>
                  <a:pt x="1100090" y="25284"/>
                </a:lnTo>
                <a:lnTo>
                  <a:pt x="1115159" y="22072"/>
                </a:lnTo>
                <a:lnTo>
                  <a:pt x="1161290" y="22072"/>
                </a:lnTo>
                <a:lnTo>
                  <a:pt x="1158239" y="17356"/>
                </a:lnTo>
                <a:lnTo>
                  <a:pt x="1138488" y="4393"/>
                </a:lnTo>
                <a:lnTo>
                  <a:pt x="1115337" y="0"/>
                </a:lnTo>
                <a:close/>
              </a:path>
              <a:path w="1567180" h="135890">
                <a:moveTo>
                  <a:pt x="1161290" y="22072"/>
                </a:moveTo>
                <a:lnTo>
                  <a:pt x="1115159" y="22072"/>
                </a:lnTo>
                <a:lnTo>
                  <a:pt x="1131850" y="26086"/>
                </a:lnTo>
                <a:lnTo>
                  <a:pt x="1143781" y="36805"/>
                </a:lnTo>
                <a:lnTo>
                  <a:pt x="1150852" y="52243"/>
                </a:lnTo>
                <a:lnTo>
                  <a:pt x="1152959" y="70416"/>
                </a:lnTo>
                <a:lnTo>
                  <a:pt x="1149175" y="90186"/>
                </a:lnTo>
                <a:lnTo>
                  <a:pt x="1140166" y="103409"/>
                </a:lnTo>
                <a:lnTo>
                  <a:pt x="1128248" y="110810"/>
                </a:lnTo>
                <a:lnTo>
                  <a:pt x="1115735" y="113116"/>
                </a:lnTo>
                <a:lnTo>
                  <a:pt x="1162054" y="113116"/>
                </a:lnTo>
                <a:lnTo>
                  <a:pt x="1172833" y="93830"/>
                </a:lnTo>
                <a:lnTo>
                  <a:pt x="1177032" y="67704"/>
                </a:lnTo>
                <a:lnTo>
                  <a:pt x="1171963" y="38568"/>
                </a:lnTo>
                <a:lnTo>
                  <a:pt x="1161290" y="22072"/>
                </a:lnTo>
                <a:close/>
              </a:path>
              <a:path w="1567180" h="135890">
                <a:moveTo>
                  <a:pt x="1236674" y="3298"/>
                </a:moveTo>
                <a:lnTo>
                  <a:pt x="1215010" y="3298"/>
                </a:lnTo>
                <a:lnTo>
                  <a:pt x="1215010" y="132111"/>
                </a:lnTo>
                <a:lnTo>
                  <a:pt x="1238506" y="132111"/>
                </a:lnTo>
                <a:lnTo>
                  <a:pt x="1237072" y="41778"/>
                </a:lnTo>
                <a:lnTo>
                  <a:pt x="1260762" y="41778"/>
                </a:lnTo>
                <a:lnTo>
                  <a:pt x="1236674" y="3298"/>
                </a:lnTo>
                <a:close/>
              </a:path>
              <a:path w="1567180" h="135890">
                <a:moveTo>
                  <a:pt x="1260762" y="41778"/>
                </a:moveTo>
                <a:lnTo>
                  <a:pt x="1237072" y="41778"/>
                </a:lnTo>
                <a:lnTo>
                  <a:pt x="1293478" y="132111"/>
                </a:lnTo>
                <a:lnTo>
                  <a:pt x="1314431" y="132111"/>
                </a:lnTo>
                <a:lnTo>
                  <a:pt x="1314431" y="94311"/>
                </a:lnTo>
                <a:lnTo>
                  <a:pt x="1293646" y="94311"/>
                </a:lnTo>
                <a:lnTo>
                  <a:pt x="1260762" y="41778"/>
                </a:lnTo>
                <a:close/>
              </a:path>
              <a:path w="1567180" h="135890">
                <a:moveTo>
                  <a:pt x="1314431" y="3298"/>
                </a:moveTo>
                <a:lnTo>
                  <a:pt x="1290725" y="3298"/>
                </a:lnTo>
                <a:lnTo>
                  <a:pt x="1293646" y="94311"/>
                </a:lnTo>
                <a:lnTo>
                  <a:pt x="1314431" y="94311"/>
                </a:lnTo>
                <a:lnTo>
                  <a:pt x="1314431" y="3298"/>
                </a:lnTo>
                <a:close/>
              </a:path>
              <a:path w="1567180" h="135890">
                <a:moveTo>
                  <a:pt x="1415883" y="3298"/>
                </a:moveTo>
                <a:lnTo>
                  <a:pt x="1388523" y="3298"/>
                </a:lnTo>
                <a:lnTo>
                  <a:pt x="1345110" y="132111"/>
                </a:lnTo>
                <a:lnTo>
                  <a:pt x="1370816" y="132111"/>
                </a:lnTo>
                <a:lnTo>
                  <a:pt x="1378293" y="106897"/>
                </a:lnTo>
                <a:lnTo>
                  <a:pt x="1451261" y="106897"/>
                </a:lnTo>
                <a:lnTo>
                  <a:pt x="1444106" y="85945"/>
                </a:lnTo>
                <a:lnTo>
                  <a:pt x="1384701" y="85945"/>
                </a:lnTo>
                <a:lnTo>
                  <a:pt x="1402575" y="26606"/>
                </a:lnTo>
                <a:lnTo>
                  <a:pt x="1423843" y="26606"/>
                </a:lnTo>
                <a:lnTo>
                  <a:pt x="1415883" y="3298"/>
                </a:lnTo>
                <a:close/>
              </a:path>
              <a:path w="1567180" h="135890">
                <a:moveTo>
                  <a:pt x="1451261" y="106897"/>
                </a:moveTo>
                <a:lnTo>
                  <a:pt x="1426647" y="106897"/>
                </a:lnTo>
                <a:lnTo>
                  <a:pt x="1434155" y="132111"/>
                </a:lnTo>
                <a:lnTo>
                  <a:pt x="1459871" y="132111"/>
                </a:lnTo>
                <a:lnTo>
                  <a:pt x="1451261" y="106897"/>
                </a:lnTo>
                <a:close/>
              </a:path>
              <a:path w="1567180" h="135890">
                <a:moveTo>
                  <a:pt x="1423843" y="26606"/>
                </a:moveTo>
                <a:lnTo>
                  <a:pt x="1402575" y="26606"/>
                </a:lnTo>
                <a:lnTo>
                  <a:pt x="1420281" y="85945"/>
                </a:lnTo>
                <a:lnTo>
                  <a:pt x="1444106" y="85945"/>
                </a:lnTo>
                <a:lnTo>
                  <a:pt x="1423843" y="26606"/>
                </a:lnTo>
                <a:close/>
              </a:path>
              <a:path w="1567180" h="135890">
                <a:moveTo>
                  <a:pt x="1515514" y="3298"/>
                </a:moveTo>
                <a:lnTo>
                  <a:pt x="1491263" y="3298"/>
                </a:lnTo>
                <a:lnTo>
                  <a:pt x="1491263" y="132111"/>
                </a:lnTo>
                <a:lnTo>
                  <a:pt x="1566622" y="132111"/>
                </a:lnTo>
                <a:lnTo>
                  <a:pt x="1566622" y="110227"/>
                </a:lnTo>
                <a:lnTo>
                  <a:pt x="1515514" y="110227"/>
                </a:lnTo>
                <a:lnTo>
                  <a:pt x="1515514" y="3298"/>
                </a:lnTo>
                <a:close/>
              </a:path>
            </a:pathLst>
          </a:custGeom>
          <a:solidFill>
            <a:srgbClr val="010202"/>
          </a:solidFill>
        </p:spPr>
        <p:txBody>
          <a:bodyPr wrap="square" lIns="0" tIns="0" rIns="0" bIns="0" rtlCol="0"/>
          <a:lstStyle/>
          <a:p>
            <a:endParaRPr/>
          </a:p>
        </p:txBody>
      </p:sp>
      <p:sp>
        <p:nvSpPr>
          <p:cNvPr id="7" name="object 7"/>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F9A782"/>
            </a:solidFill>
          </a:ln>
        </p:spPr>
        <p:txBody>
          <a:bodyPr wrap="square" lIns="0" tIns="0" rIns="0" bIns="0" rtlCol="0"/>
          <a:lstStyle/>
          <a:p>
            <a:endParaRPr/>
          </a:p>
        </p:txBody>
      </p:sp>
      <p:sp>
        <p:nvSpPr>
          <p:cNvPr id="8" name="object 8"/>
          <p:cNvSpPr/>
          <p:nvPr/>
        </p:nvSpPr>
        <p:spPr>
          <a:xfrm>
            <a:off x="0" y="0"/>
            <a:ext cx="2160270" cy="2160270"/>
          </a:xfrm>
          <a:custGeom>
            <a:avLst/>
            <a:gdLst/>
            <a:ahLst/>
            <a:cxnLst/>
            <a:rect l="l" t="t" r="r" b="b"/>
            <a:pathLst>
              <a:path w="2160270" h="2160270">
                <a:moveTo>
                  <a:pt x="2159819" y="0"/>
                </a:moveTo>
                <a:lnTo>
                  <a:pt x="0" y="0"/>
                </a:lnTo>
                <a:lnTo>
                  <a:pt x="0" y="2159819"/>
                </a:lnTo>
                <a:lnTo>
                  <a:pt x="2159819" y="0"/>
                </a:lnTo>
                <a:close/>
              </a:path>
            </a:pathLst>
          </a:custGeom>
          <a:solidFill>
            <a:srgbClr val="E84610"/>
          </a:solidFill>
        </p:spPr>
        <p:txBody>
          <a:bodyPr wrap="square" lIns="0" tIns="0" rIns="0" bIns="0" rtlCol="0"/>
          <a:lstStyle/>
          <a:p>
            <a:endParaRPr/>
          </a:p>
        </p:txBody>
      </p:sp>
      <p:sp>
        <p:nvSpPr>
          <p:cNvPr id="9" name="object 9"/>
          <p:cNvSpPr txBox="1">
            <a:spLocks noGrp="1"/>
          </p:cNvSpPr>
          <p:nvPr>
            <p:ph type="title"/>
          </p:nvPr>
        </p:nvSpPr>
        <p:spPr>
          <a:prstGeom prst="rect">
            <a:avLst/>
          </a:prstGeom>
        </p:spPr>
        <p:txBody>
          <a:bodyPr vert="horz" wrap="square" lIns="0" tIns="15875" rIns="0" bIns="0" rtlCol="0">
            <a:spAutoFit/>
          </a:bodyPr>
          <a:lstStyle/>
          <a:p>
            <a:pPr marL="525145">
              <a:lnSpc>
                <a:spcPct val="100000"/>
              </a:lnSpc>
              <a:spcBef>
                <a:spcPts val="125"/>
              </a:spcBef>
            </a:pPr>
            <a:r>
              <a:rPr spc="-10" dirty="0">
                <a:solidFill>
                  <a:srgbClr val="E8521F"/>
                </a:solidFill>
              </a:rPr>
              <a:t>LABOUR</a:t>
            </a:r>
            <a:r>
              <a:rPr spc="-455" dirty="0">
                <a:solidFill>
                  <a:srgbClr val="E8521F"/>
                </a:solidFill>
              </a:rPr>
              <a:t> </a:t>
            </a:r>
            <a:r>
              <a:rPr spc="-145" dirty="0">
                <a:solidFill>
                  <a:srgbClr val="E8521F"/>
                </a:solidFill>
              </a:rPr>
              <a:t>SAFEGUARDS</a:t>
            </a:r>
          </a:p>
        </p:txBody>
      </p:sp>
      <p:sp>
        <p:nvSpPr>
          <p:cNvPr id="10" name="object 10"/>
          <p:cNvSpPr/>
          <p:nvPr/>
        </p:nvSpPr>
        <p:spPr>
          <a:xfrm>
            <a:off x="0" y="9148738"/>
            <a:ext cx="2160905" cy="2160270"/>
          </a:xfrm>
          <a:custGeom>
            <a:avLst/>
            <a:gdLst/>
            <a:ahLst/>
            <a:cxnLst/>
            <a:rect l="l" t="t" r="r" b="b"/>
            <a:pathLst>
              <a:path w="2160905" h="2160270">
                <a:moveTo>
                  <a:pt x="1005" y="0"/>
                </a:moveTo>
                <a:lnTo>
                  <a:pt x="0" y="1005"/>
                </a:lnTo>
                <a:lnTo>
                  <a:pt x="0" y="2159819"/>
                </a:lnTo>
                <a:lnTo>
                  <a:pt x="2160824" y="2159819"/>
                </a:lnTo>
                <a:lnTo>
                  <a:pt x="1005" y="0"/>
                </a:lnTo>
                <a:close/>
              </a:path>
            </a:pathLst>
          </a:custGeom>
          <a:solidFill>
            <a:srgbClr val="E84610"/>
          </a:solidFill>
        </p:spPr>
        <p:txBody>
          <a:bodyPr wrap="square" lIns="0" tIns="0" rIns="0" bIns="0" rtlCol="0"/>
          <a:lstStyle/>
          <a:p>
            <a:endParaRPr/>
          </a:p>
        </p:txBody>
      </p:sp>
      <p:grpSp>
        <p:nvGrpSpPr>
          <p:cNvPr id="11" name="object 11"/>
          <p:cNvGrpSpPr/>
          <p:nvPr/>
        </p:nvGrpSpPr>
        <p:grpSpPr>
          <a:xfrm>
            <a:off x="4414344" y="4238990"/>
            <a:ext cx="4398010" cy="4398010"/>
            <a:chOff x="4414344" y="4238990"/>
            <a:chExt cx="4398010" cy="4398010"/>
          </a:xfrm>
        </p:grpSpPr>
        <p:sp>
          <p:nvSpPr>
            <p:cNvPr id="12" name="object 12"/>
            <p:cNvSpPr/>
            <p:nvPr/>
          </p:nvSpPr>
          <p:spPr>
            <a:xfrm>
              <a:off x="4414344" y="4238990"/>
              <a:ext cx="4398010" cy="4398010"/>
            </a:xfrm>
            <a:custGeom>
              <a:avLst/>
              <a:gdLst/>
              <a:ahLst/>
              <a:cxnLst/>
              <a:rect l="l" t="t" r="r" b="b"/>
              <a:pathLst>
                <a:path w="4398009" h="4398009">
                  <a:moveTo>
                    <a:pt x="2198885" y="0"/>
                  </a:moveTo>
                  <a:lnTo>
                    <a:pt x="2150433" y="523"/>
                  </a:lnTo>
                  <a:lnTo>
                    <a:pt x="2102237" y="2085"/>
                  </a:lnTo>
                  <a:lnTo>
                    <a:pt x="2054308" y="4677"/>
                  </a:lnTo>
                  <a:lnTo>
                    <a:pt x="2006656" y="8286"/>
                  </a:lnTo>
                  <a:lnTo>
                    <a:pt x="1959292" y="12902"/>
                  </a:lnTo>
                  <a:lnTo>
                    <a:pt x="1912227" y="18515"/>
                  </a:lnTo>
                  <a:lnTo>
                    <a:pt x="1865472" y="25114"/>
                  </a:lnTo>
                  <a:lnTo>
                    <a:pt x="1819038" y="32687"/>
                  </a:lnTo>
                  <a:lnTo>
                    <a:pt x="1772934" y="41225"/>
                  </a:lnTo>
                  <a:lnTo>
                    <a:pt x="1727172" y="50716"/>
                  </a:lnTo>
                  <a:lnTo>
                    <a:pt x="1681763" y="61150"/>
                  </a:lnTo>
                  <a:lnTo>
                    <a:pt x="1636717" y="72516"/>
                  </a:lnTo>
                  <a:lnTo>
                    <a:pt x="1592045" y="84804"/>
                  </a:lnTo>
                  <a:lnTo>
                    <a:pt x="1547758" y="98002"/>
                  </a:lnTo>
                  <a:lnTo>
                    <a:pt x="1503867" y="112100"/>
                  </a:lnTo>
                  <a:lnTo>
                    <a:pt x="1460381" y="127087"/>
                  </a:lnTo>
                  <a:lnTo>
                    <a:pt x="1417313" y="142953"/>
                  </a:lnTo>
                  <a:lnTo>
                    <a:pt x="1374672" y="159686"/>
                  </a:lnTo>
                  <a:lnTo>
                    <a:pt x="1332470" y="177276"/>
                  </a:lnTo>
                  <a:lnTo>
                    <a:pt x="1290717" y="195712"/>
                  </a:lnTo>
                  <a:lnTo>
                    <a:pt x="1249424" y="214984"/>
                  </a:lnTo>
                  <a:lnTo>
                    <a:pt x="1208601" y="235081"/>
                  </a:lnTo>
                  <a:lnTo>
                    <a:pt x="1168260" y="255991"/>
                  </a:lnTo>
                  <a:lnTo>
                    <a:pt x="1128411" y="277705"/>
                  </a:lnTo>
                  <a:lnTo>
                    <a:pt x="1089065" y="300211"/>
                  </a:lnTo>
                  <a:lnTo>
                    <a:pt x="1050232" y="323500"/>
                  </a:lnTo>
                  <a:lnTo>
                    <a:pt x="1011923" y="347559"/>
                  </a:lnTo>
                  <a:lnTo>
                    <a:pt x="974150" y="372379"/>
                  </a:lnTo>
                  <a:lnTo>
                    <a:pt x="936922" y="397948"/>
                  </a:lnTo>
                  <a:lnTo>
                    <a:pt x="900251" y="424256"/>
                  </a:lnTo>
                  <a:lnTo>
                    <a:pt x="864147" y="451293"/>
                  </a:lnTo>
                  <a:lnTo>
                    <a:pt x="828621" y="479047"/>
                  </a:lnTo>
                  <a:lnTo>
                    <a:pt x="793683" y="507507"/>
                  </a:lnTo>
                  <a:lnTo>
                    <a:pt x="759345" y="536664"/>
                  </a:lnTo>
                  <a:lnTo>
                    <a:pt x="725618" y="566505"/>
                  </a:lnTo>
                  <a:lnTo>
                    <a:pt x="692510" y="597022"/>
                  </a:lnTo>
                  <a:lnTo>
                    <a:pt x="660035" y="628202"/>
                  </a:lnTo>
                  <a:lnTo>
                    <a:pt x="628202" y="660035"/>
                  </a:lnTo>
                  <a:lnTo>
                    <a:pt x="597022" y="692510"/>
                  </a:lnTo>
                  <a:lnTo>
                    <a:pt x="566505" y="725618"/>
                  </a:lnTo>
                  <a:lnTo>
                    <a:pt x="536664" y="759345"/>
                  </a:lnTo>
                  <a:lnTo>
                    <a:pt x="507507" y="793683"/>
                  </a:lnTo>
                  <a:lnTo>
                    <a:pt x="479047" y="828621"/>
                  </a:lnTo>
                  <a:lnTo>
                    <a:pt x="451293" y="864147"/>
                  </a:lnTo>
                  <a:lnTo>
                    <a:pt x="424256" y="900251"/>
                  </a:lnTo>
                  <a:lnTo>
                    <a:pt x="397948" y="936922"/>
                  </a:lnTo>
                  <a:lnTo>
                    <a:pt x="372379" y="974150"/>
                  </a:lnTo>
                  <a:lnTo>
                    <a:pt x="347559" y="1011923"/>
                  </a:lnTo>
                  <a:lnTo>
                    <a:pt x="323500" y="1050232"/>
                  </a:lnTo>
                  <a:lnTo>
                    <a:pt x="300211" y="1089065"/>
                  </a:lnTo>
                  <a:lnTo>
                    <a:pt x="277705" y="1128411"/>
                  </a:lnTo>
                  <a:lnTo>
                    <a:pt x="255991" y="1168260"/>
                  </a:lnTo>
                  <a:lnTo>
                    <a:pt x="235081" y="1208601"/>
                  </a:lnTo>
                  <a:lnTo>
                    <a:pt x="214984" y="1249424"/>
                  </a:lnTo>
                  <a:lnTo>
                    <a:pt x="195712" y="1290717"/>
                  </a:lnTo>
                  <a:lnTo>
                    <a:pt x="177276" y="1332470"/>
                  </a:lnTo>
                  <a:lnTo>
                    <a:pt x="159686" y="1374672"/>
                  </a:lnTo>
                  <a:lnTo>
                    <a:pt x="142953" y="1417313"/>
                  </a:lnTo>
                  <a:lnTo>
                    <a:pt x="127087" y="1460381"/>
                  </a:lnTo>
                  <a:lnTo>
                    <a:pt x="112100" y="1503867"/>
                  </a:lnTo>
                  <a:lnTo>
                    <a:pt x="98002" y="1547758"/>
                  </a:lnTo>
                  <a:lnTo>
                    <a:pt x="84804" y="1592045"/>
                  </a:lnTo>
                  <a:lnTo>
                    <a:pt x="72516" y="1636717"/>
                  </a:lnTo>
                  <a:lnTo>
                    <a:pt x="61150" y="1681763"/>
                  </a:lnTo>
                  <a:lnTo>
                    <a:pt x="50716" y="1727172"/>
                  </a:lnTo>
                  <a:lnTo>
                    <a:pt x="41225" y="1772934"/>
                  </a:lnTo>
                  <a:lnTo>
                    <a:pt x="32687" y="1819038"/>
                  </a:lnTo>
                  <a:lnTo>
                    <a:pt x="25114" y="1865472"/>
                  </a:lnTo>
                  <a:lnTo>
                    <a:pt x="18515" y="1912227"/>
                  </a:lnTo>
                  <a:lnTo>
                    <a:pt x="12902" y="1959292"/>
                  </a:lnTo>
                  <a:lnTo>
                    <a:pt x="8286" y="2006656"/>
                  </a:lnTo>
                  <a:lnTo>
                    <a:pt x="4677" y="2054308"/>
                  </a:lnTo>
                  <a:lnTo>
                    <a:pt x="2085" y="2102237"/>
                  </a:lnTo>
                  <a:lnTo>
                    <a:pt x="523" y="2150433"/>
                  </a:lnTo>
                  <a:lnTo>
                    <a:pt x="0" y="2198885"/>
                  </a:lnTo>
                  <a:lnTo>
                    <a:pt x="523" y="2247338"/>
                  </a:lnTo>
                  <a:lnTo>
                    <a:pt x="2085" y="2295534"/>
                  </a:lnTo>
                  <a:lnTo>
                    <a:pt x="4677" y="2343463"/>
                  </a:lnTo>
                  <a:lnTo>
                    <a:pt x="8286" y="2391115"/>
                  </a:lnTo>
                  <a:lnTo>
                    <a:pt x="12902" y="2438479"/>
                  </a:lnTo>
                  <a:lnTo>
                    <a:pt x="18515" y="2485543"/>
                  </a:lnTo>
                  <a:lnTo>
                    <a:pt x="25114" y="2532299"/>
                  </a:lnTo>
                  <a:lnTo>
                    <a:pt x="32687" y="2578733"/>
                  </a:lnTo>
                  <a:lnTo>
                    <a:pt x="41225" y="2624837"/>
                  </a:lnTo>
                  <a:lnTo>
                    <a:pt x="50716" y="2670599"/>
                  </a:lnTo>
                  <a:lnTo>
                    <a:pt x="61150" y="2716008"/>
                  </a:lnTo>
                  <a:lnTo>
                    <a:pt x="72516" y="2761054"/>
                  </a:lnTo>
                  <a:lnTo>
                    <a:pt x="84804" y="2805726"/>
                  </a:lnTo>
                  <a:lnTo>
                    <a:pt x="98002" y="2850013"/>
                  </a:lnTo>
                  <a:lnTo>
                    <a:pt x="112100" y="2893904"/>
                  </a:lnTo>
                  <a:lnTo>
                    <a:pt x="127087" y="2937390"/>
                  </a:lnTo>
                  <a:lnTo>
                    <a:pt x="142953" y="2980458"/>
                  </a:lnTo>
                  <a:lnTo>
                    <a:pt x="159686" y="3023099"/>
                  </a:lnTo>
                  <a:lnTo>
                    <a:pt x="177276" y="3065301"/>
                  </a:lnTo>
                  <a:lnTo>
                    <a:pt x="195712" y="3107054"/>
                  </a:lnTo>
                  <a:lnTo>
                    <a:pt x="214984" y="3148347"/>
                  </a:lnTo>
                  <a:lnTo>
                    <a:pt x="235081" y="3189170"/>
                  </a:lnTo>
                  <a:lnTo>
                    <a:pt x="255991" y="3229511"/>
                  </a:lnTo>
                  <a:lnTo>
                    <a:pt x="277705" y="3269360"/>
                  </a:lnTo>
                  <a:lnTo>
                    <a:pt x="300211" y="3308706"/>
                  </a:lnTo>
                  <a:lnTo>
                    <a:pt x="323500" y="3347539"/>
                  </a:lnTo>
                  <a:lnTo>
                    <a:pt x="347559" y="3385847"/>
                  </a:lnTo>
                  <a:lnTo>
                    <a:pt x="372379" y="3423621"/>
                  </a:lnTo>
                  <a:lnTo>
                    <a:pt x="397948" y="3460849"/>
                  </a:lnTo>
                  <a:lnTo>
                    <a:pt x="424256" y="3497520"/>
                  </a:lnTo>
                  <a:lnTo>
                    <a:pt x="451293" y="3533624"/>
                  </a:lnTo>
                  <a:lnTo>
                    <a:pt x="479047" y="3569150"/>
                  </a:lnTo>
                  <a:lnTo>
                    <a:pt x="507507" y="3604087"/>
                  </a:lnTo>
                  <a:lnTo>
                    <a:pt x="536664" y="3638425"/>
                  </a:lnTo>
                  <a:lnTo>
                    <a:pt x="566505" y="3672153"/>
                  </a:lnTo>
                  <a:lnTo>
                    <a:pt x="597022" y="3705260"/>
                  </a:lnTo>
                  <a:lnTo>
                    <a:pt x="628202" y="3737736"/>
                  </a:lnTo>
                  <a:lnTo>
                    <a:pt x="660035" y="3769569"/>
                  </a:lnTo>
                  <a:lnTo>
                    <a:pt x="692510" y="3800749"/>
                  </a:lnTo>
                  <a:lnTo>
                    <a:pt x="725618" y="3831265"/>
                  </a:lnTo>
                  <a:lnTo>
                    <a:pt x="759345" y="3861107"/>
                  </a:lnTo>
                  <a:lnTo>
                    <a:pt x="793683" y="3890264"/>
                  </a:lnTo>
                  <a:lnTo>
                    <a:pt x="828621" y="3918724"/>
                  </a:lnTo>
                  <a:lnTo>
                    <a:pt x="864147" y="3946478"/>
                  </a:lnTo>
                  <a:lnTo>
                    <a:pt x="900251" y="3973515"/>
                  </a:lnTo>
                  <a:lnTo>
                    <a:pt x="936922" y="3999823"/>
                  </a:lnTo>
                  <a:lnTo>
                    <a:pt x="974150" y="4025392"/>
                  </a:lnTo>
                  <a:lnTo>
                    <a:pt x="1011923" y="4050212"/>
                  </a:lnTo>
                  <a:lnTo>
                    <a:pt x="1050232" y="4074271"/>
                  </a:lnTo>
                  <a:lnTo>
                    <a:pt x="1089065" y="4097559"/>
                  </a:lnTo>
                  <a:lnTo>
                    <a:pt x="1128411" y="4120066"/>
                  </a:lnTo>
                  <a:lnTo>
                    <a:pt x="1168260" y="4141780"/>
                  </a:lnTo>
                  <a:lnTo>
                    <a:pt x="1208601" y="4162690"/>
                  </a:lnTo>
                  <a:lnTo>
                    <a:pt x="1249424" y="4182787"/>
                  </a:lnTo>
                  <a:lnTo>
                    <a:pt x="1290717" y="4202059"/>
                  </a:lnTo>
                  <a:lnTo>
                    <a:pt x="1332470" y="4220495"/>
                  </a:lnTo>
                  <a:lnTo>
                    <a:pt x="1374672" y="4238085"/>
                  </a:lnTo>
                  <a:lnTo>
                    <a:pt x="1417313" y="4254818"/>
                  </a:lnTo>
                  <a:lnTo>
                    <a:pt x="1460381" y="4270684"/>
                  </a:lnTo>
                  <a:lnTo>
                    <a:pt x="1503867" y="4285671"/>
                  </a:lnTo>
                  <a:lnTo>
                    <a:pt x="1547758" y="4299769"/>
                  </a:lnTo>
                  <a:lnTo>
                    <a:pt x="1592045" y="4312967"/>
                  </a:lnTo>
                  <a:lnTo>
                    <a:pt x="1636717" y="4325254"/>
                  </a:lnTo>
                  <a:lnTo>
                    <a:pt x="1681763" y="4336621"/>
                  </a:lnTo>
                  <a:lnTo>
                    <a:pt x="1727172" y="4347055"/>
                  </a:lnTo>
                  <a:lnTo>
                    <a:pt x="1772934" y="4356546"/>
                  </a:lnTo>
                  <a:lnTo>
                    <a:pt x="1819038" y="4365084"/>
                  </a:lnTo>
                  <a:lnTo>
                    <a:pt x="1865472" y="4372657"/>
                  </a:lnTo>
                  <a:lnTo>
                    <a:pt x="1912227" y="4379256"/>
                  </a:lnTo>
                  <a:lnTo>
                    <a:pt x="1959292" y="4384869"/>
                  </a:lnTo>
                  <a:lnTo>
                    <a:pt x="2006656" y="4389485"/>
                  </a:lnTo>
                  <a:lnTo>
                    <a:pt x="2054308" y="4393094"/>
                  </a:lnTo>
                  <a:lnTo>
                    <a:pt x="2102237" y="4395685"/>
                  </a:lnTo>
                  <a:lnTo>
                    <a:pt x="2150433" y="4397248"/>
                  </a:lnTo>
                  <a:lnTo>
                    <a:pt x="2198885" y="4397771"/>
                  </a:lnTo>
                  <a:lnTo>
                    <a:pt x="2247338" y="4397248"/>
                  </a:lnTo>
                  <a:lnTo>
                    <a:pt x="2295534" y="4395685"/>
                  </a:lnTo>
                  <a:lnTo>
                    <a:pt x="2343463" y="4393094"/>
                  </a:lnTo>
                  <a:lnTo>
                    <a:pt x="2391115" y="4389485"/>
                  </a:lnTo>
                  <a:lnTo>
                    <a:pt x="2438479" y="4384869"/>
                  </a:lnTo>
                  <a:lnTo>
                    <a:pt x="2485543" y="4379256"/>
                  </a:lnTo>
                  <a:lnTo>
                    <a:pt x="2532299" y="4372657"/>
                  </a:lnTo>
                  <a:lnTo>
                    <a:pt x="2578733" y="4365084"/>
                  </a:lnTo>
                  <a:lnTo>
                    <a:pt x="2624837" y="4356546"/>
                  </a:lnTo>
                  <a:lnTo>
                    <a:pt x="2670599" y="4347055"/>
                  </a:lnTo>
                  <a:lnTo>
                    <a:pt x="2716008" y="4336621"/>
                  </a:lnTo>
                  <a:lnTo>
                    <a:pt x="2761054" y="4325254"/>
                  </a:lnTo>
                  <a:lnTo>
                    <a:pt x="2805726" y="4312967"/>
                  </a:lnTo>
                  <a:lnTo>
                    <a:pt x="2850013" y="4299769"/>
                  </a:lnTo>
                  <a:lnTo>
                    <a:pt x="2893904" y="4285671"/>
                  </a:lnTo>
                  <a:lnTo>
                    <a:pt x="2937390" y="4270684"/>
                  </a:lnTo>
                  <a:lnTo>
                    <a:pt x="2980458" y="4254818"/>
                  </a:lnTo>
                  <a:lnTo>
                    <a:pt x="3023099" y="4238085"/>
                  </a:lnTo>
                  <a:lnTo>
                    <a:pt x="3065301" y="4220495"/>
                  </a:lnTo>
                  <a:lnTo>
                    <a:pt x="3107054" y="4202059"/>
                  </a:lnTo>
                  <a:lnTo>
                    <a:pt x="3148347" y="4182787"/>
                  </a:lnTo>
                  <a:lnTo>
                    <a:pt x="3189170" y="4162690"/>
                  </a:lnTo>
                  <a:lnTo>
                    <a:pt x="3229511" y="4141780"/>
                  </a:lnTo>
                  <a:lnTo>
                    <a:pt x="3269360" y="4120066"/>
                  </a:lnTo>
                  <a:lnTo>
                    <a:pt x="3308706" y="4097559"/>
                  </a:lnTo>
                  <a:lnTo>
                    <a:pt x="3347539" y="4074271"/>
                  </a:lnTo>
                  <a:lnTo>
                    <a:pt x="3385847" y="4050212"/>
                  </a:lnTo>
                  <a:lnTo>
                    <a:pt x="3423621" y="4025392"/>
                  </a:lnTo>
                  <a:lnTo>
                    <a:pt x="3460849" y="3999823"/>
                  </a:lnTo>
                  <a:lnTo>
                    <a:pt x="3497520" y="3973515"/>
                  </a:lnTo>
                  <a:lnTo>
                    <a:pt x="3533624" y="3946478"/>
                  </a:lnTo>
                  <a:lnTo>
                    <a:pt x="3569150" y="3918724"/>
                  </a:lnTo>
                  <a:lnTo>
                    <a:pt x="3604087" y="3890264"/>
                  </a:lnTo>
                  <a:lnTo>
                    <a:pt x="3638425" y="3861107"/>
                  </a:lnTo>
                  <a:lnTo>
                    <a:pt x="3672153" y="3831265"/>
                  </a:lnTo>
                  <a:lnTo>
                    <a:pt x="3705260" y="3800749"/>
                  </a:lnTo>
                  <a:lnTo>
                    <a:pt x="3737736" y="3769569"/>
                  </a:lnTo>
                  <a:lnTo>
                    <a:pt x="3769569" y="3737736"/>
                  </a:lnTo>
                  <a:lnTo>
                    <a:pt x="3800749" y="3705260"/>
                  </a:lnTo>
                  <a:lnTo>
                    <a:pt x="3831265" y="3672153"/>
                  </a:lnTo>
                  <a:lnTo>
                    <a:pt x="3861107" y="3638425"/>
                  </a:lnTo>
                  <a:lnTo>
                    <a:pt x="3890264" y="3604087"/>
                  </a:lnTo>
                  <a:lnTo>
                    <a:pt x="3918724" y="3569150"/>
                  </a:lnTo>
                  <a:lnTo>
                    <a:pt x="3946478" y="3533624"/>
                  </a:lnTo>
                  <a:lnTo>
                    <a:pt x="3973515" y="3497520"/>
                  </a:lnTo>
                  <a:lnTo>
                    <a:pt x="3999823" y="3460849"/>
                  </a:lnTo>
                  <a:lnTo>
                    <a:pt x="4025392" y="3423621"/>
                  </a:lnTo>
                  <a:lnTo>
                    <a:pt x="4050212" y="3385847"/>
                  </a:lnTo>
                  <a:lnTo>
                    <a:pt x="4074271" y="3347539"/>
                  </a:lnTo>
                  <a:lnTo>
                    <a:pt x="4097559" y="3308706"/>
                  </a:lnTo>
                  <a:lnTo>
                    <a:pt x="4120066" y="3269360"/>
                  </a:lnTo>
                  <a:lnTo>
                    <a:pt x="4141780" y="3229511"/>
                  </a:lnTo>
                  <a:lnTo>
                    <a:pt x="4162690" y="3189170"/>
                  </a:lnTo>
                  <a:lnTo>
                    <a:pt x="4182787" y="3148347"/>
                  </a:lnTo>
                  <a:lnTo>
                    <a:pt x="4202059" y="3107054"/>
                  </a:lnTo>
                  <a:lnTo>
                    <a:pt x="4220495" y="3065301"/>
                  </a:lnTo>
                  <a:lnTo>
                    <a:pt x="4238085" y="3023099"/>
                  </a:lnTo>
                  <a:lnTo>
                    <a:pt x="4254818" y="2980458"/>
                  </a:lnTo>
                  <a:lnTo>
                    <a:pt x="4270684" y="2937390"/>
                  </a:lnTo>
                  <a:lnTo>
                    <a:pt x="4285671" y="2893904"/>
                  </a:lnTo>
                  <a:lnTo>
                    <a:pt x="4299769" y="2850013"/>
                  </a:lnTo>
                  <a:lnTo>
                    <a:pt x="4312967" y="2805726"/>
                  </a:lnTo>
                  <a:lnTo>
                    <a:pt x="4325254" y="2761054"/>
                  </a:lnTo>
                  <a:lnTo>
                    <a:pt x="4336621" y="2716008"/>
                  </a:lnTo>
                  <a:lnTo>
                    <a:pt x="4347055" y="2670599"/>
                  </a:lnTo>
                  <a:lnTo>
                    <a:pt x="4356546" y="2624837"/>
                  </a:lnTo>
                  <a:lnTo>
                    <a:pt x="4365084" y="2578733"/>
                  </a:lnTo>
                  <a:lnTo>
                    <a:pt x="4372657" y="2532299"/>
                  </a:lnTo>
                  <a:lnTo>
                    <a:pt x="4379256" y="2485543"/>
                  </a:lnTo>
                  <a:lnTo>
                    <a:pt x="4384869" y="2438479"/>
                  </a:lnTo>
                  <a:lnTo>
                    <a:pt x="4389485" y="2391115"/>
                  </a:lnTo>
                  <a:lnTo>
                    <a:pt x="4393094" y="2343463"/>
                  </a:lnTo>
                  <a:lnTo>
                    <a:pt x="4395685" y="2295534"/>
                  </a:lnTo>
                  <a:lnTo>
                    <a:pt x="4397248" y="2247338"/>
                  </a:lnTo>
                  <a:lnTo>
                    <a:pt x="4397771" y="2198885"/>
                  </a:lnTo>
                  <a:lnTo>
                    <a:pt x="4397248" y="2150433"/>
                  </a:lnTo>
                  <a:lnTo>
                    <a:pt x="4395685" y="2102237"/>
                  </a:lnTo>
                  <a:lnTo>
                    <a:pt x="4393094" y="2054308"/>
                  </a:lnTo>
                  <a:lnTo>
                    <a:pt x="4389485" y="2006656"/>
                  </a:lnTo>
                  <a:lnTo>
                    <a:pt x="4384869" y="1959292"/>
                  </a:lnTo>
                  <a:lnTo>
                    <a:pt x="4379256" y="1912227"/>
                  </a:lnTo>
                  <a:lnTo>
                    <a:pt x="4372657" y="1865472"/>
                  </a:lnTo>
                  <a:lnTo>
                    <a:pt x="4365084" y="1819038"/>
                  </a:lnTo>
                  <a:lnTo>
                    <a:pt x="4356546" y="1772934"/>
                  </a:lnTo>
                  <a:lnTo>
                    <a:pt x="4347055" y="1727172"/>
                  </a:lnTo>
                  <a:lnTo>
                    <a:pt x="4336621" y="1681763"/>
                  </a:lnTo>
                  <a:lnTo>
                    <a:pt x="4325254" y="1636717"/>
                  </a:lnTo>
                  <a:lnTo>
                    <a:pt x="4312967" y="1592045"/>
                  </a:lnTo>
                  <a:lnTo>
                    <a:pt x="4299769" y="1547758"/>
                  </a:lnTo>
                  <a:lnTo>
                    <a:pt x="4285671" y="1503867"/>
                  </a:lnTo>
                  <a:lnTo>
                    <a:pt x="4270684" y="1460381"/>
                  </a:lnTo>
                  <a:lnTo>
                    <a:pt x="4254818" y="1417313"/>
                  </a:lnTo>
                  <a:lnTo>
                    <a:pt x="4238085" y="1374672"/>
                  </a:lnTo>
                  <a:lnTo>
                    <a:pt x="4220495" y="1332470"/>
                  </a:lnTo>
                  <a:lnTo>
                    <a:pt x="4202059" y="1290717"/>
                  </a:lnTo>
                  <a:lnTo>
                    <a:pt x="4182787" y="1249424"/>
                  </a:lnTo>
                  <a:lnTo>
                    <a:pt x="4162690" y="1208601"/>
                  </a:lnTo>
                  <a:lnTo>
                    <a:pt x="4141780" y="1168260"/>
                  </a:lnTo>
                  <a:lnTo>
                    <a:pt x="4120066" y="1128411"/>
                  </a:lnTo>
                  <a:lnTo>
                    <a:pt x="4097559" y="1089065"/>
                  </a:lnTo>
                  <a:lnTo>
                    <a:pt x="4074271" y="1050232"/>
                  </a:lnTo>
                  <a:lnTo>
                    <a:pt x="4050212" y="1011923"/>
                  </a:lnTo>
                  <a:lnTo>
                    <a:pt x="4025392" y="974150"/>
                  </a:lnTo>
                  <a:lnTo>
                    <a:pt x="3999823" y="936922"/>
                  </a:lnTo>
                  <a:lnTo>
                    <a:pt x="3973515" y="900251"/>
                  </a:lnTo>
                  <a:lnTo>
                    <a:pt x="3946478" y="864147"/>
                  </a:lnTo>
                  <a:lnTo>
                    <a:pt x="3918724" y="828621"/>
                  </a:lnTo>
                  <a:lnTo>
                    <a:pt x="3890264" y="793683"/>
                  </a:lnTo>
                  <a:lnTo>
                    <a:pt x="3861107" y="759345"/>
                  </a:lnTo>
                  <a:lnTo>
                    <a:pt x="3831265" y="725618"/>
                  </a:lnTo>
                  <a:lnTo>
                    <a:pt x="3800749" y="692510"/>
                  </a:lnTo>
                  <a:lnTo>
                    <a:pt x="3769569" y="660035"/>
                  </a:lnTo>
                  <a:lnTo>
                    <a:pt x="3737736" y="628202"/>
                  </a:lnTo>
                  <a:lnTo>
                    <a:pt x="3705260" y="597022"/>
                  </a:lnTo>
                  <a:lnTo>
                    <a:pt x="3672153" y="566505"/>
                  </a:lnTo>
                  <a:lnTo>
                    <a:pt x="3638425" y="536664"/>
                  </a:lnTo>
                  <a:lnTo>
                    <a:pt x="3604087" y="507507"/>
                  </a:lnTo>
                  <a:lnTo>
                    <a:pt x="3569150" y="479047"/>
                  </a:lnTo>
                  <a:lnTo>
                    <a:pt x="3533624" y="451293"/>
                  </a:lnTo>
                  <a:lnTo>
                    <a:pt x="3497520" y="424256"/>
                  </a:lnTo>
                  <a:lnTo>
                    <a:pt x="3460849" y="397948"/>
                  </a:lnTo>
                  <a:lnTo>
                    <a:pt x="3423621" y="372379"/>
                  </a:lnTo>
                  <a:lnTo>
                    <a:pt x="3385847" y="347559"/>
                  </a:lnTo>
                  <a:lnTo>
                    <a:pt x="3347539" y="323500"/>
                  </a:lnTo>
                  <a:lnTo>
                    <a:pt x="3308706" y="300211"/>
                  </a:lnTo>
                  <a:lnTo>
                    <a:pt x="3269360" y="277705"/>
                  </a:lnTo>
                  <a:lnTo>
                    <a:pt x="3229511" y="255991"/>
                  </a:lnTo>
                  <a:lnTo>
                    <a:pt x="3189170" y="235081"/>
                  </a:lnTo>
                  <a:lnTo>
                    <a:pt x="3148347" y="214984"/>
                  </a:lnTo>
                  <a:lnTo>
                    <a:pt x="3107054" y="195712"/>
                  </a:lnTo>
                  <a:lnTo>
                    <a:pt x="3065301" y="177276"/>
                  </a:lnTo>
                  <a:lnTo>
                    <a:pt x="3023099" y="159686"/>
                  </a:lnTo>
                  <a:lnTo>
                    <a:pt x="2980458" y="142953"/>
                  </a:lnTo>
                  <a:lnTo>
                    <a:pt x="2937390" y="127087"/>
                  </a:lnTo>
                  <a:lnTo>
                    <a:pt x="2893904" y="112100"/>
                  </a:lnTo>
                  <a:lnTo>
                    <a:pt x="2850013" y="98002"/>
                  </a:lnTo>
                  <a:lnTo>
                    <a:pt x="2805726" y="84804"/>
                  </a:lnTo>
                  <a:lnTo>
                    <a:pt x="2761054" y="72516"/>
                  </a:lnTo>
                  <a:lnTo>
                    <a:pt x="2716008" y="61150"/>
                  </a:lnTo>
                  <a:lnTo>
                    <a:pt x="2670599" y="50716"/>
                  </a:lnTo>
                  <a:lnTo>
                    <a:pt x="2624837" y="41225"/>
                  </a:lnTo>
                  <a:lnTo>
                    <a:pt x="2578733" y="32687"/>
                  </a:lnTo>
                  <a:lnTo>
                    <a:pt x="2532299" y="25114"/>
                  </a:lnTo>
                  <a:lnTo>
                    <a:pt x="2485543" y="18515"/>
                  </a:lnTo>
                  <a:lnTo>
                    <a:pt x="2438479" y="12902"/>
                  </a:lnTo>
                  <a:lnTo>
                    <a:pt x="2391115" y="8286"/>
                  </a:lnTo>
                  <a:lnTo>
                    <a:pt x="2343463" y="4677"/>
                  </a:lnTo>
                  <a:lnTo>
                    <a:pt x="2295534" y="2085"/>
                  </a:lnTo>
                  <a:lnTo>
                    <a:pt x="2247338" y="523"/>
                  </a:lnTo>
                  <a:lnTo>
                    <a:pt x="2198885" y="0"/>
                  </a:lnTo>
                  <a:close/>
                </a:path>
              </a:pathLst>
            </a:custGeom>
            <a:solidFill>
              <a:srgbClr val="1E1737"/>
            </a:solidFill>
          </p:spPr>
          <p:txBody>
            <a:bodyPr wrap="square" lIns="0" tIns="0" rIns="0" bIns="0" rtlCol="0"/>
            <a:lstStyle/>
            <a:p>
              <a:endParaRPr/>
            </a:p>
          </p:txBody>
        </p:sp>
        <p:sp>
          <p:nvSpPr>
            <p:cNvPr id="13" name="object 13"/>
            <p:cNvSpPr/>
            <p:nvPr/>
          </p:nvSpPr>
          <p:spPr>
            <a:xfrm>
              <a:off x="6435744" y="5737427"/>
              <a:ext cx="361315" cy="0"/>
            </a:xfrm>
            <a:custGeom>
              <a:avLst/>
              <a:gdLst/>
              <a:ahLst/>
              <a:cxnLst/>
              <a:rect l="l" t="t" r="r" b="b"/>
              <a:pathLst>
                <a:path w="361315">
                  <a:moveTo>
                    <a:pt x="0" y="0"/>
                  </a:moveTo>
                  <a:lnTo>
                    <a:pt x="361046" y="0"/>
                  </a:lnTo>
                </a:path>
              </a:pathLst>
            </a:custGeom>
            <a:ln w="68154">
              <a:solidFill>
                <a:srgbClr val="F9A782"/>
              </a:solidFill>
            </a:ln>
          </p:spPr>
          <p:txBody>
            <a:bodyPr wrap="square" lIns="0" tIns="0" rIns="0" bIns="0" rtlCol="0"/>
            <a:lstStyle/>
            <a:p>
              <a:endParaRPr/>
            </a:p>
          </p:txBody>
        </p:sp>
      </p:grpSp>
      <p:sp>
        <p:nvSpPr>
          <p:cNvPr id="14" name="object 14"/>
          <p:cNvSpPr txBox="1"/>
          <p:nvPr/>
        </p:nvSpPr>
        <p:spPr>
          <a:xfrm>
            <a:off x="6423044" y="5006746"/>
            <a:ext cx="386715" cy="804545"/>
          </a:xfrm>
          <a:prstGeom prst="rect">
            <a:avLst/>
          </a:prstGeom>
        </p:spPr>
        <p:txBody>
          <a:bodyPr vert="horz" wrap="square" lIns="0" tIns="13970" rIns="0" bIns="0" rtlCol="0">
            <a:spAutoFit/>
          </a:bodyPr>
          <a:lstStyle/>
          <a:p>
            <a:pPr marL="12700">
              <a:lnSpc>
                <a:spcPct val="100000"/>
              </a:lnSpc>
              <a:spcBef>
                <a:spcPts val="110"/>
              </a:spcBef>
            </a:pPr>
            <a:r>
              <a:rPr sz="5100" b="1" spc="5" dirty="0">
                <a:solidFill>
                  <a:srgbClr val="F9A782"/>
                </a:solidFill>
                <a:latin typeface="Arial"/>
                <a:cs typeface="Arial"/>
              </a:rPr>
              <a:t>6</a:t>
            </a:r>
            <a:endParaRPr sz="5100">
              <a:latin typeface="Arial"/>
              <a:cs typeface="Arial"/>
            </a:endParaRPr>
          </a:p>
        </p:txBody>
      </p:sp>
      <p:sp>
        <p:nvSpPr>
          <p:cNvPr id="15" name="object 15"/>
          <p:cNvSpPr txBox="1"/>
          <p:nvPr/>
        </p:nvSpPr>
        <p:spPr>
          <a:xfrm>
            <a:off x="4892186" y="5986662"/>
            <a:ext cx="3430904" cy="1240155"/>
          </a:xfrm>
          <a:prstGeom prst="rect">
            <a:avLst/>
          </a:prstGeom>
        </p:spPr>
        <p:txBody>
          <a:bodyPr vert="horz" wrap="square" lIns="0" tIns="40640" rIns="0" bIns="0" rtlCol="0">
            <a:spAutoFit/>
          </a:bodyPr>
          <a:lstStyle/>
          <a:p>
            <a:pPr algn="ctr">
              <a:lnSpc>
                <a:spcPct val="100000"/>
              </a:lnSpc>
              <a:spcBef>
                <a:spcPts val="320"/>
              </a:spcBef>
            </a:pPr>
            <a:r>
              <a:rPr sz="3800" spc="-85" dirty="0">
                <a:solidFill>
                  <a:srgbClr val="F9A782"/>
                </a:solidFill>
                <a:latin typeface="Arial"/>
                <a:cs typeface="Arial"/>
              </a:rPr>
              <a:t>labour</a:t>
            </a:r>
            <a:r>
              <a:rPr sz="3800" spc="-155" dirty="0">
                <a:solidFill>
                  <a:srgbClr val="F9A782"/>
                </a:solidFill>
                <a:latin typeface="Arial"/>
                <a:cs typeface="Arial"/>
              </a:rPr>
              <a:t> </a:t>
            </a:r>
            <a:r>
              <a:rPr sz="3800" spc="-60" dirty="0">
                <a:solidFill>
                  <a:srgbClr val="F9A782"/>
                </a:solidFill>
                <a:latin typeface="Arial"/>
                <a:cs typeface="Arial"/>
              </a:rPr>
              <a:t>grievance</a:t>
            </a:r>
            <a:endParaRPr sz="3800">
              <a:latin typeface="Arial"/>
              <a:cs typeface="Arial"/>
            </a:endParaRPr>
          </a:p>
          <a:p>
            <a:pPr marL="635" algn="ctr">
              <a:lnSpc>
                <a:spcPct val="100000"/>
              </a:lnSpc>
              <a:spcBef>
                <a:spcPts val="225"/>
              </a:spcBef>
            </a:pPr>
            <a:r>
              <a:rPr sz="3800" spc="-10" dirty="0">
                <a:solidFill>
                  <a:srgbClr val="F9A782"/>
                </a:solidFill>
                <a:latin typeface="Arial"/>
                <a:cs typeface="Arial"/>
              </a:rPr>
              <a:t>mechanisms</a:t>
            </a:r>
            <a:endParaRPr sz="3800">
              <a:latin typeface="Arial"/>
              <a:cs typeface="Arial"/>
            </a:endParaRPr>
          </a:p>
        </p:txBody>
      </p:sp>
      <p:grpSp>
        <p:nvGrpSpPr>
          <p:cNvPr id="16" name="object 16"/>
          <p:cNvGrpSpPr/>
          <p:nvPr/>
        </p:nvGrpSpPr>
        <p:grpSpPr>
          <a:xfrm>
            <a:off x="9318180" y="4270402"/>
            <a:ext cx="4398010" cy="4398010"/>
            <a:chOff x="9318180" y="4270402"/>
            <a:chExt cx="4398010" cy="4398010"/>
          </a:xfrm>
        </p:grpSpPr>
        <p:sp>
          <p:nvSpPr>
            <p:cNvPr id="17" name="object 17"/>
            <p:cNvSpPr/>
            <p:nvPr/>
          </p:nvSpPr>
          <p:spPr>
            <a:xfrm>
              <a:off x="9318180" y="4270402"/>
              <a:ext cx="4398010" cy="4398010"/>
            </a:xfrm>
            <a:custGeom>
              <a:avLst/>
              <a:gdLst/>
              <a:ahLst/>
              <a:cxnLst/>
              <a:rect l="l" t="t" r="r" b="b"/>
              <a:pathLst>
                <a:path w="4398009" h="4398009">
                  <a:moveTo>
                    <a:pt x="2198885" y="0"/>
                  </a:moveTo>
                  <a:lnTo>
                    <a:pt x="2150433" y="523"/>
                  </a:lnTo>
                  <a:lnTo>
                    <a:pt x="2102237" y="2085"/>
                  </a:lnTo>
                  <a:lnTo>
                    <a:pt x="2054308" y="4677"/>
                  </a:lnTo>
                  <a:lnTo>
                    <a:pt x="2006656" y="8286"/>
                  </a:lnTo>
                  <a:lnTo>
                    <a:pt x="1959292" y="12902"/>
                  </a:lnTo>
                  <a:lnTo>
                    <a:pt x="1912227" y="18515"/>
                  </a:lnTo>
                  <a:lnTo>
                    <a:pt x="1865472" y="25114"/>
                  </a:lnTo>
                  <a:lnTo>
                    <a:pt x="1819038" y="32687"/>
                  </a:lnTo>
                  <a:lnTo>
                    <a:pt x="1772934" y="41225"/>
                  </a:lnTo>
                  <a:lnTo>
                    <a:pt x="1727172" y="50716"/>
                  </a:lnTo>
                  <a:lnTo>
                    <a:pt x="1681763" y="61150"/>
                  </a:lnTo>
                  <a:lnTo>
                    <a:pt x="1636717" y="72516"/>
                  </a:lnTo>
                  <a:lnTo>
                    <a:pt x="1592045" y="84804"/>
                  </a:lnTo>
                  <a:lnTo>
                    <a:pt x="1547758" y="98002"/>
                  </a:lnTo>
                  <a:lnTo>
                    <a:pt x="1503867" y="112100"/>
                  </a:lnTo>
                  <a:lnTo>
                    <a:pt x="1460381" y="127087"/>
                  </a:lnTo>
                  <a:lnTo>
                    <a:pt x="1417313" y="142953"/>
                  </a:lnTo>
                  <a:lnTo>
                    <a:pt x="1374672" y="159686"/>
                  </a:lnTo>
                  <a:lnTo>
                    <a:pt x="1332470" y="177276"/>
                  </a:lnTo>
                  <a:lnTo>
                    <a:pt x="1290717" y="195712"/>
                  </a:lnTo>
                  <a:lnTo>
                    <a:pt x="1249424" y="214984"/>
                  </a:lnTo>
                  <a:lnTo>
                    <a:pt x="1208601" y="235081"/>
                  </a:lnTo>
                  <a:lnTo>
                    <a:pt x="1168260" y="255991"/>
                  </a:lnTo>
                  <a:lnTo>
                    <a:pt x="1128411" y="277705"/>
                  </a:lnTo>
                  <a:lnTo>
                    <a:pt x="1089065" y="300211"/>
                  </a:lnTo>
                  <a:lnTo>
                    <a:pt x="1050232" y="323500"/>
                  </a:lnTo>
                  <a:lnTo>
                    <a:pt x="1011923" y="347559"/>
                  </a:lnTo>
                  <a:lnTo>
                    <a:pt x="974150" y="372379"/>
                  </a:lnTo>
                  <a:lnTo>
                    <a:pt x="936922" y="397948"/>
                  </a:lnTo>
                  <a:lnTo>
                    <a:pt x="900251" y="424256"/>
                  </a:lnTo>
                  <a:lnTo>
                    <a:pt x="864147" y="451293"/>
                  </a:lnTo>
                  <a:lnTo>
                    <a:pt x="828621" y="479047"/>
                  </a:lnTo>
                  <a:lnTo>
                    <a:pt x="793683" y="507507"/>
                  </a:lnTo>
                  <a:lnTo>
                    <a:pt x="759345" y="536664"/>
                  </a:lnTo>
                  <a:lnTo>
                    <a:pt x="725618" y="566505"/>
                  </a:lnTo>
                  <a:lnTo>
                    <a:pt x="692510" y="597022"/>
                  </a:lnTo>
                  <a:lnTo>
                    <a:pt x="660035" y="628202"/>
                  </a:lnTo>
                  <a:lnTo>
                    <a:pt x="628202" y="660035"/>
                  </a:lnTo>
                  <a:lnTo>
                    <a:pt x="597022" y="692510"/>
                  </a:lnTo>
                  <a:lnTo>
                    <a:pt x="566505" y="725618"/>
                  </a:lnTo>
                  <a:lnTo>
                    <a:pt x="536664" y="759345"/>
                  </a:lnTo>
                  <a:lnTo>
                    <a:pt x="507507" y="793683"/>
                  </a:lnTo>
                  <a:lnTo>
                    <a:pt x="479047" y="828621"/>
                  </a:lnTo>
                  <a:lnTo>
                    <a:pt x="451293" y="864147"/>
                  </a:lnTo>
                  <a:lnTo>
                    <a:pt x="424256" y="900251"/>
                  </a:lnTo>
                  <a:lnTo>
                    <a:pt x="397948" y="936922"/>
                  </a:lnTo>
                  <a:lnTo>
                    <a:pt x="372379" y="974150"/>
                  </a:lnTo>
                  <a:lnTo>
                    <a:pt x="347559" y="1011923"/>
                  </a:lnTo>
                  <a:lnTo>
                    <a:pt x="323500" y="1050232"/>
                  </a:lnTo>
                  <a:lnTo>
                    <a:pt x="300211" y="1089065"/>
                  </a:lnTo>
                  <a:lnTo>
                    <a:pt x="277705" y="1128411"/>
                  </a:lnTo>
                  <a:lnTo>
                    <a:pt x="255991" y="1168260"/>
                  </a:lnTo>
                  <a:lnTo>
                    <a:pt x="235081" y="1208601"/>
                  </a:lnTo>
                  <a:lnTo>
                    <a:pt x="214984" y="1249424"/>
                  </a:lnTo>
                  <a:lnTo>
                    <a:pt x="195712" y="1290717"/>
                  </a:lnTo>
                  <a:lnTo>
                    <a:pt x="177276" y="1332470"/>
                  </a:lnTo>
                  <a:lnTo>
                    <a:pt x="159686" y="1374672"/>
                  </a:lnTo>
                  <a:lnTo>
                    <a:pt x="142953" y="1417313"/>
                  </a:lnTo>
                  <a:lnTo>
                    <a:pt x="127087" y="1460381"/>
                  </a:lnTo>
                  <a:lnTo>
                    <a:pt x="112100" y="1503867"/>
                  </a:lnTo>
                  <a:lnTo>
                    <a:pt x="98002" y="1547758"/>
                  </a:lnTo>
                  <a:lnTo>
                    <a:pt x="84804" y="1592045"/>
                  </a:lnTo>
                  <a:lnTo>
                    <a:pt x="72516" y="1636717"/>
                  </a:lnTo>
                  <a:lnTo>
                    <a:pt x="61150" y="1681763"/>
                  </a:lnTo>
                  <a:lnTo>
                    <a:pt x="50716" y="1727172"/>
                  </a:lnTo>
                  <a:lnTo>
                    <a:pt x="41225" y="1772934"/>
                  </a:lnTo>
                  <a:lnTo>
                    <a:pt x="32687" y="1819038"/>
                  </a:lnTo>
                  <a:lnTo>
                    <a:pt x="25114" y="1865472"/>
                  </a:lnTo>
                  <a:lnTo>
                    <a:pt x="18515" y="1912227"/>
                  </a:lnTo>
                  <a:lnTo>
                    <a:pt x="12902" y="1959292"/>
                  </a:lnTo>
                  <a:lnTo>
                    <a:pt x="8286" y="2006656"/>
                  </a:lnTo>
                  <a:lnTo>
                    <a:pt x="4677" y="2054308"/>
                  </a:lnTo>
                  <a:lnTo>
                    <a:pt x="2085" y="2102237"/>
                  </a:lnTo>
                  <a:lnTo>
                    <a:pt x="523" y="2150433"/>
                  </a:lnTo>
                  <a:lnTo>
                    <a:pt x="0" y="2198885"/>
                  </a:lnTo>
                  <a:lnTo>
                    <a:pt x="523" y="2247338"/>
                  </a:lnTo>
                  <a:lnTo>
                    <a:pt x="2085" y="2295534"/>
                  </a:lnTo>
                  <a:lnTo>
                    <a:pt x="4677" y="2343463"/>
                  </a:lnTo>
                  <a:lnTo>
                    <a:pt x="8286" y="2391115"/>
                  </a:lnTo>
                  <a:lnTo>
                    <a:pt x="12902" y="2438479"/>
                  </a:lnTo>
                  <a:lnTo>
                    <a:pt x="18515" y="2485543"/>
                  </a:lnTo>
                  <a:lnTo>
                    <a:pt x="25114" y="2532299"/>
                  </a:lnTo>
                  <a:lnTo>
                    <a:pt x="32687" y="2578733"/>
                  </a:lnTo>
                  <a:lnTo>
                    <a:pt x="41225" y="2624837"/>
                  </a:lnTo>
                  <a:lnTo>
                    <a:pt x="50716" y="2670599"/>
                  </a:lnTo>
                  <a:lnTo>
                    <a:pt x="61150" y="2716008"/>
                  </a:lnTo>
                  <a:lnTo>
                    <a:pt x="72516" y="2761054"/>
                  </a:lnTo>
                  <a:lnTo>
                    <a:pt x="84804" y="2805726"/>
                  </a:lnTo>
                  <a:lnTo>
                    <a:pt x="98002" y="2850013"/>
                  </a:lnTo>
                  <a:lnTo>
                    <a:pt x="112100" y="2893904"/>
                  </a:lnTo>
                  <a:lnTo>
                    <a:pt x="127087" y="2937390"/>
                  </a:lnTo>
                  <a:lnTo>
                    <a:pt x="142953" y="2980458"/>
                  </a:lnTo>
                  <a:lnTo>
                    <a:pt x="159686" y="3023099"/>
                  </a:lnTo>
                  <a:lnTo>
                    <a:pt x="177276" y="3065301"/>
                  </a:lnTo>
                  <a:lnTo>
                    <a:pt x="195712" y="3107054"/>
                  </a:lnTo>
                  <a:lnTo>
                    <a:pt x="214984" y="3148347"/>
                  </a:lnTo>
                  <a:lnTo>
                    <a:pt x="235081" y="3189170"/>
                  </a:lnTo>
                  <a:lnTo>
                    <a:pt x="255991" y="3229511"/>
                  </a:lnTo>
                  <a:lnTo>
                    <a:pt x="277705" y="3269360"/>
                  </a:lnTo>
                  <a:lnTo>
                    <a:pt x="300211" y="3308706"/>
                  </a:lnTo>
                  <a:lnTo>
                    <a:pt x="323500" y="3347539"/>
                  </a:lnTo>
                  <a:lnTo>
                    <a:pt x="347559" y="3385847"/>
                  </a:lnTo>
                  <a:lnTo>
                    <a:pt x="372379" y="3423621"/>
                  </a:lnTo>
                  <a:lnTo>
                    <a:pt x="397948" y="3460849"/>
                  </a:lnTo>
                  <a:lnTo>
                    <a:pt x="424256" y="3497520"/>
                  </a:lnTo>
                  <a:lnTo>
                    <a:pt x="451293" y="3533624"/>
                  </a:lnTo>
                  <a:lnTo>
                    <a:pt x="479047" y="3569150"/>
                  </a:lnTo>
                  <a:lnTo>
                    <a:pt x="507507" y="3604087"/>
                  </a:lnTo>
                  <a:lnTo>
                    <a:pt x="536664" y="3638425"/>
                  </a:lnTo>
                  <a:lnTo>
                    <a:pt x="566505" y="3672153"/>
                  </a:lnTo>
                  <a:lnTo>
                    <a:pt x="597022" y="3705260"/>
                  </a:lnTo>
                  <a:lnTo>
                    <a:pt x="628202" y="3737736"/>
                  </a:lnTo>
                  <a:lnTo>
                    <a:pt x="660035" y="3769569"/>
                  </a:lnTo>
                  <a:lnTo>
                    <a:pt x="692510" y="3800749"/>
                  </a:lnTo>
                  <a:lnTo>
                    <a:pt x="725618" y="3831265"/>
                  </a:lnTo>
                  <a:lnTo>
                    <a:pt x="759345" y="3861107"/>
                  </a:lnTo>
                  <a:lnTo>
                    <a:pt x="793683" y="3890264"/>
                  </a:lnTo>
                  <a:lnTo>
                    <a:pt x="828621" y="3918724"/>
                  </a:lnTo>
                  <a:lnTo>
                    <a:pt x="864147" y="3946478"/>
                  </a:lnTo>
                  <a:lnTo>
                    <a:pt x="900251" y="3973515"/>
                  </a:lnTo>
                  <a:lnTo>
                    <a:pt x="936922" y="3999823"/>
                  </a:lnTo>
                  <a:lnTo>
                    <a:pt x="974150" y="4025392"/>
                  </a:lnTo>
                  <a:lnTo>
                    <a:pt x="1011923" y="4050212"/>
                  </a:lnTo>
                  <a:lnTo>
                    <a:pt x="1050232" y="4074271"/>
                  </a:lnTo>
                  <a:lnTo>
                    <a:pt x="1089065" y="4097559"/>
                  </a:lnTo>
                  <a:lnTo>
                    <a:pt x="1128411" y="4120066"/>
                  </a:lnTo>
                  <a:lnTo>
                    <a:pt x="1168260" y="4141780"/>
                  </a:lnTo>
                  <a:lnTo>
                    <a:pt x="1208601" y="4162690"/>
                  </a:lnTo>
                  <a:lnTo>
                    <a:pt x="1249424" y="4182787"/>
                  </a:lnTo>
                  <a:lnTo>
                    <a:pt x="1290717" y="4202059"/>
                  </a:lnTo>
                  <a:lnTo>
                    <a:pt x="1332470" y="4220495"/>
                  </a:lnTo>
                  <a:lnTo>
                    <a:pt x="1374672" y="4238085"/>
                  </a:lnTo>
                  <a:lnTo>
                    <a:pt x="1417313" y="4254818"/>
                  </a:lnTo>
                  <a:lnTo>
                    <a:pt x="1460381" y="4270684"/>
                  </a:lnTo>
                  <a:lnTo>
                    <a:pt x="1503867" y="4285671"/>
                  </a:lnTo>
                  <a:lnTo>
                    <a:pt x="1547758" y="4299769"/>
                  </a:lnTo>
                  <a:lnTo>
                    <a:pt x="1592045" y="4312967"/>
                  </a:lnTo>
                  <a:lnTo>
                    <a:pt x="1636717" y="4325254"/>
                  </a:lnTo>
                  <a:lnTo>
                    <a:pt x="1681763" y="4336621"/>
                  </a:lnTo>
                  <a:lnTo>
                    <a:pt x="1727172" y="4347055"/>
                  </a:lnTo>
                  <a:lnTo>
                    <a:pt x="1772934" y="4356546"/>
                  </a:lnTo>
                  <a:lnTo>
                    <a:pt x="1819038" y="4365084"/>
                  </a:lnTo>
                  <a:lnTo>
                    <a:pt x="1865472" y="4372657"/>
                  </a:lnTo>
                  <a:lnTo>
                    <a:pt x="1912227" y="4379256"/>
                  </a:lnTo>
                  <a:lnTo>
                    <a:pt x="1959292" y="4384869"/>
                  </a:lnTo>
                  <a:lnTo>
                    <a:pt x="2006656" y="4389485"/>
                  </a:lnTo>
                  <a:lnTo>
                    <a:pt x="2054308" y="4393094"/>
                  </a:lnTo>
                  <a:lnTo>
                    <a:pt x="2102237" y="4395685"/>
                  </a:lnTo>
                  <a:lnTo>
                    <a:pt x="2150433" y="4397248"/>
                  </a:lnTo>
                  <a:lnTo>
                    <a:pt x="2198885" y="4397771"/>
                  </a:lnTo>
                  <a:lnTo>
                    <a:pt x="2247338" y="4397248"/>
                  </a:lnTo>
                  <a:lnTo>
                    <a:pt x="2295534" y="4395685"/>
                  </a:lnTo>
                  <a:lnTo>
                    <a:pt x="2343463" y="4393094"/>
                  </a:lnTo>
                  <a:lnTo>
                    <a:pt x="2391115" y="4389485"/>
                  </a:lnTo>
                  <a:lnTo>
                    <a:pt x="2438479" y="4384869"/>
                  </a:lnTo>
                  <a:lnTo>
                    <a:pt x="2485543" y="4379256"/>
                  </a:lnTo>
                  <a:lnTo>
                    <a:pt x="2532299" y="4372657"/>
                  </a:lnTo>
                  <a:lnTo>
                    <a:pt x="2578733" y="4365084"/>
                  </a:lnTo>
                  <a:lnTo>
                    <a:pt x="2624837" y="4356546"/>
                  </a:lnTo>
                  <a:lnTo>
                    <a:pt x="2670599" y="4347055"/>
                  </a:lnTo>
                  <a:lnTo>
                    <a:pt x="2716008" y="4336621"/>
                  </a:lnTo>
                  <a:lnTo>
                    <a:pt x="2761054" y="4325254"/>
                  </a:lnTo>
                  <a:lnTo>
                    <a:pt x="2805726" y="4312967"/>
                  </a:lnTo>
                  <a:lnTo>
                    <a:pt x="2850013" y="4299769"/>
                  </a:lnTo>
                  <a:lnTo>
                    <a:pt x="2893904" y="4285671"/>
                  </a:lnTo>
                  <a:lnTo>
                    <a:pt x="2937390" y="4270684"/>
                  </a:lnTo>
                  <a:lnTo>
                    <a:pt x="2980458" y="4254818"/>
                  </a:lnTo>
                  <a:lnTo>
                    <a:pt x="3023099" y="4238085"/>
                  </a:lnTo>
                  <a:lnTo>
                    <a:pt x="3065301" y="4220495"/>
                  </a:lnTo>
                  <a:lnTo>
                    <a:pt x="3107054" y="4202059"/>
                  </a:lnTo>
                  <a:lnTo>
                    <a:pt x="3148347" y="4182787"/>
                  </a:lnTo>
                  <a:lnTo>
                    <a:pt x="3189170" y="4162690"/>
                  </a:lnTo>
                  <a:lnTo>
                    <a:pt x="3229511" y="4141780"/>
                  </a:lnTo>
                  <a:lnTo>
                    <a:pt x="3269360" y="4120066"/>
                  </a:lnTo>
                  <a:lnTo>
                    <a:pt x="3308706" y="4097559"/>
                  </a:lnTo>
                  <a:lnTo>
                    <a:pt x="3347539" y="4074271"/>
                  </a:lnTo>
                  <a:lnTo>
                    <a:pt x="3385847" y="4050212"/>
                  </a:lnTo>
                  <a:lnTo>
                    <a:pt x="3423621" y="4025392"/>
                  </a:lnTo>
                  <a:lnTo>
                    <a:pt x="3460849" y="3999823"/>
                  </a:lnTo>
                  <a:lnTo>
                    <a:pt x="3497520" y="3973515"/>
                  </a:lnTo>
                  <a:lnTo>
                    <a:pt x="3533624" y="3946478"/>
                  </a:lnTo>
                  <a:lnTo>
                    <a:pt x="3569150" y="3918724"/>
                  </a:lnTo>
                  <a:lnTo>
                    <a:pt x="3604087" y="3890264"/>
                  </a:lnTo>
                  <a:lnTo>
                    <a:pt x="3638425" y="3861107"/>
                  </a:lnTo>
                  <a:lnTo>
                    <a:pt x="3672153" y="3831265"/>
                  </a:lnTo>
                  <a:lnTo>
                    <a:pt x="3705260" y="3800749"/>
                  </a:lnTo>
                  <a:lnTo>
                    <a:pt x="3737736" y="3769569"/>
                  </a:lnTo>
                  <a:lnTo>
                    <a:pt x="3769569" y="3737736"/>
                  </a:lnTo>
                  <a:lnTo>
                    <a:pt x="3800749" y="3705260"/>
                  </a:lnTo>
                  <a:lnTo>
                    <a:pt x="3831265" y="3672153"/>
                  </a:lnTo>
                  <a:lnTo>
                    <a:pt x="3861107" y="3638425"/>
                  </a:lnTo>
                  <a:lnTo>
                    <a:pt x="3890264" y="3604087"/>
                  </a:lnTo>
                  <a:lnTo>
                    <a:pt x="3918724" y="3569150"/>
                  </a:lnTo>
                  <a:lnTo>
                    <a:pt x="3946478" y="3533624"/>
                  </a:lnTo>
                  <a:lnTo>
                    <a:pt x="3973515" y="3497520"/>
                  </a:lnTo>
                  <a:lnTo>
                    <a:pt x="3999823" y="3460849"/>
                  </a:lnTo>
                  <a:lnTo>
                    <a:pt x="4025392" y="3423621"/>
                  </a:lnTo>
                  <a:lnTo>
                    <a:pt x="4050212" y="3385847"/>
                  </a:lnTo>
                  <a:lnTo>
                    <a:pt x="4074271" y="3347539"/>
                  </a:lnTo>
                  <a:lnTo>
                    <a:pt x="4097559" y="3308706"/>
                  </a:lnTo>
                  <a:lnTo>
                    <a:pt x="4120066" y="3269360"/>
                  </a:lnTo>
                  <a:lnTo>
                    <a:pt x="4141780" y="3229511"/>
                  </a:lnTo>
                  <a:lnTo>
                    <a:pt x="4162690" y="3189170"/>
                  </a:lnTo>
                  <a:lnTo>
                    <a:pt x="4182787" y="3148347"/>
                  </a:lnTo>
                  <a:lnTo>
                    <a:pt x="4202059" y="3107054"/>
                  </a:lnTo>
                  <a:lnTo>
                    <a:pt x="4220495" y="3065301"/>
                  </a:lnTo>
                  <a:lnTo>
                    <a:pt x="4238085" y="3023099"/>
                  </a:lnTo>
                  <a:lnTo>
                    <a:pt x="4254818" y="2980458"/>
                  </a:lnTo>
                  <a:lnTo>
                    <a:pt x="4270684" y="2937390"/>
                  </a:lnTo>
                  <a:lnTo>
                    <a:pt x="4285671" y="2893904"/>
                  </a:lnTo>
                  <a:lnTo>
                    <a:pt x="4299769" y="2850013"/>
                  </a:lnTo>
                  <a:lnTo>
                    <a:pt x="4312967" y="2805726"/>
                  </a:lnTo>
                  <a:lnTo>
                    <a:pt x="4325254" y="2761054"/>
                  </a:lnTo>
                  <a:lnTo>
                    <a:pt x="4336621" y="2716008"/>
                  </a:lnTo>
                  <a:lnTo>
                    <a:pt x="4347055" y="2670599"/>
                  </a:lnTo>
                  <a:lnTo>
                    <a:pt x="4356546" y="2624837"/>
                  </a:lnTo>
                  <a:lnTo>
                    <a:pt x="4365084" y="2578733"/>
                  </a:lnTo>
                  <a:lnTo>
                    <a:pt x="4372657" y="2532299"/>
                  </a:lnTo>
                  <a:lnTo>
                    <a:pt x="4379256" y="2485543"/>
                  </a:lnTo>
                  <a:lnTo>
                    <a:pt x="4384869" y="2438479"/>
                  </a:lnTo>
                  <a:lnTo>
                    <a:pt x="4389485" y="2391115"/>
                  </a:lnTo>
                  <a:lnTo>
                    <a:pt x="4393094" y="2343463"/>
                  </a:lnTo>
                  <a:lnTo>
                    <a:pt x="4395685" y="2295534"/>
                  </a:lnTo>
                  <a:lnTo>
                    <a:pt x="4397248" y="2247338"/>
                  </a:lnTo>
                  <a:lnTo>
                    <a:pt x="4397771" y="2198885"/>
                  </a:lnTo>
                  <a:lnTo>
                    <a:pt x="4397248" y="2150433"/>
                  </a:lnTo>
                  <a:lnTo>
                    <a:pt x="4395685" y="2102237"/>
                  </a:lnTo>
                  <a:lnTo>
                    <a:pt x="4393094" y="2054308"/>
                  </a:lnTo>
                  <a:lnTo>
                    <a:pt x="4389485" y="2006656"/>
                  </a:lnTo>
                  <a:lnTo>
                    <a:pt x="4384869" y="1959292"/>
                  </a:lnTo>
                  <a:lnTo>
                    <a:pt x="4379256" y="1912227"/>
                  </a:lnTo>
                  <a:lnTo>
                    <a:pt x="4372657" y="1865472"/>
                  </a:lnTo>
                  <a:lnTo>
                    <a:pt x="4365084" y="1819038"/>
                  </a:lnTo>
                  <a:lnTo>
                    <a:pt x="4356546" y="1772934"/>
                  </a:lnTo>
                  <a:lnTo>
                    <a:pt x="4347055" y="1727172"/>
                  </a:lnTo>
                  <a:lnTo>
                    <a:pt x="4336621" y="1681763"/>
                  </a:lnTo>
                  <a:lnTo>
                    <a:pt x="4325254" y="1636717"/>
                  </a:lnTo>
                  <a:lnTo>
                    <a:pt x="4312967" y="1592045"/>
                  </a:lnTo>
                  <a:lnTo>
                    <a:pt x="4299769" y="1547758"/>
                  </a:lnTo>
                  <a:lnTo>
                    <a:pt x="4285671" y="1503867"/>
                  </a:lnTo>
                  <a:lnTo>
                    <a:pt x="4270684" y="1460381"/>
                  </a:lnTo>
                  <a:lnTo>
                    <a:pt x="4254818" y="1417313"/>
                  </a:lnTo>
                  <a:lnTo>
                    <a:pt x="4238085" y="1374672"/>
                  </a:lnTo>
                  <a:lnTo>
                    <a:pt x="4220495" y="1332470"/>
                  </a:lnTo>
                  <a:lnTo>
                    <a:pt x="4202059" y="1290717"/>
                  </a:lnTo>
                  <a:lnTo>
                    <a:pt x="4182787" y="1249424"/>
                  </a:lnTo>
                  <a:lnTo>
                    <a:pt x="4162690" y="1208601"/>
                  </a:lnTo>
                  <a:lnTo>
                    <a:pt x="4141780" y="1168260"/>
                  </a:lnTo>
                  <a:lnTo>
                    <a:pt x="4120066" y="1128411"/>
                  </a:lnTo>
                  <a:lnTo>
                    <a:pt x="4097559" y="1089065"/>
                  </a:lnTo>
                  <a:lnTo>
                    <a:pt x="4074271" y="1050232"/>
                  </a:lnTo>
                  <a:lnTo>
                    <a:pt x="4050212" y="1011923"/>
                  </a:lnTo>
                  <a:lnTo>
                    <a:pt x="4025392" y="974150"/>
                  </a:lnTo>
                  <a:lnTo>
                    <a:pt x="3999823" y="936922"/>
                  </a:lnTo>
                  <a:lnTo>
                    <a:pt x="3973515" y="900251"/>
                  </a:lnTo>
                  <a:lnTo>
                    <a:pt x="3946478" y="864147"/>
                  </a:lnTo>
                  <a:lnTo>
                    <a:pt x="3918724" y="828621"/>
                  </a:lnTo>
                  <a:lnTo>
                    <a:pt x="3890264" y="793683"/>
                  </a:lnTo>
                  <a:lnTo>
                    <a:pt x="3861107" y="759345"/>
                  </a:lnTo>
                  <a:lnTo>
                    <a:pt x="3831265" y="725618"/>
                  </a:lnTo>
                  <a:lnTo>
                    <a:pt x="3800749" y="692510"/>
                  </a:lnTo>
                  <a:lnTo>
                    <a:pt x="3769569" y="660035"/>
                  </a:lnTo>
                  <a:lnTo>
                    <a:pt x="3737736" y="628202"/>
                  </a:lnTo>
                  <a:lnTo>
                    <a:pt x="3705260" y="597022"/>
                  </a:lnTo>
                  <a:lnTo>
                    <a:pt x="3672153" y="566505"/>
                  </a:lnTo>
                  <a:lnTo>
                    <a:pt x="3638425" y="536664"/>
                  </a:lnTo>
                  <a:lnTo>
                    <a:pt x="3604087" y="507507"/>
                  </a:lnTo>
                  <a:lnTo>
                    <a:pt x="3569150" y="479047"/>
                  </a:lnTo>
                  <a:lnTo>
                    <a:pt x="3533624" y="451293"/>
                  </a:lnTo>
                  <a:lnTo>
                    <a:pt x="3497520" y="424256"/>
                  </a:lnTo>
                  <a:lnTo>
                    <a:pt x="3460849" y="397948"/>
                  </a:lnTo>
                  <a:lnTo>
                    <a:pt x="3423621" y="372379"/>
                  </a:lnTo>
                  <a:lnTo>
                    <a:pt x="3385847" y="347559"/>
                  </a:lnTo>
                  <a:lnTo>
                    <a:pt x="3347539" y="323500"/>
                  </a:lnTo>
                  <a:lnTo>
                    <a:pt x="3308706" y="300211"/>
                  </a:lnTo>
                  <a:lnTo>
                    <a:pt x="3269360" y="277705"/>
                  </a:lnTo>
                  <a:lnTo>
                    <a:pt x="3229511" y="255991"/>
                  </a:lnTo>
                  <a:lnTo>
                    <a:pt x="3189170" y="235081"/>
                  </a:lnTo>
                  <a:lnTo>
                    <a:pt x="3148347" y="214984"/>
                  </a:lnTo>
                  <a:lnTo>
                    <a:pt x="3107054" y="195712"/>
                  </a:lnTo>
                  <a:lnTo>
                    <a:pt x="3065301" y="177276"/>
                  </a:lnTo>
                  <a:lnTo>
                    <a:pt x="3023099" y="159686"/>
                  </a:lnTo>
                  <a:lnTo>
                    <a:pt x="2980458" y="142953"/>
                  </a:lnTo>
                  <a:lnTo>
                    <a:pt x="2937390" y="127087"/>
                  </a:lnTo>
                  <a:lnTo>
                    <a:pt x="2893904" y="112100"/>
                  </a:lnTo>
                  <a:lnTo>
                    <a:pt x="2850013" y="98002"/>
                  </a:lnTo>
                  <a:lnTo>
                    <a:pt x="2805726" y="84804"/>
                  </a:lnTo>
                  <a:lnTo>
                    <a:pt x="2761054" y="72516"/>
                  </a:lnTo>
                  <a:lnTo>
                    <a:pt x="2716008" y="61150"/>
                  </a:lnTo>
                  <a:lnTo>
                    <a:pt x="2670599" y="50716"/>
                  </a:lnTo>
                  <a:lnTo>
                    <a:pt x="2624837" y="41225"/>
                  </a:lnTo>
                  <a:lnTo>
                    <a:pt x="2578733" y="32687"/>
                  </a:lnTo>
                  <a:lnTo>
                    <a:pt x="2532299" y="25114"/>
                  </a:lnTo>
                  <a:lnTo>
                    <a:pt x="2485543" y="18515"/>
                  </a:lnTo>
                  <a:lnTo>
                    <a:pt x="2438479" y="12902"/>
                  </a:lnTo>
                  <a:lnTo>
                    <a:pt x="2391115" y="8286"/>
                  </a:lnTo>
                  <a:lnTo>
                    <a:pt x="2343463" y="4677"/>
                  </a:lnTo>
                  <a:lnTo>
                    <a:pt x="2295534" y="2085"/>
                  </a:lnTo>
                  <a:lnTo>
                    <a:pt x="2247338" y="523"/>
                  </a:lnTo>
                  <a:lnTo>
                    <a:pt x="2198885" y="0"/>
                  </a:lnTo>
                  <a:close/>
                </a:path>
              </a:pathLst>
            </a:custGeom>
            <a:solidFill>
              <a:srgbClr val="1E1737"/>
            </a:solidFill>
          </p:spPr>
          <p:txBody>
            <a:bodyPr wrap="square" lIns="0" tIns="0" rIns="0" bIns="0" rtlCol="0"/>
            <a:lstStyle/>
            <a:p>
              <a:endParaRPr/>
            </a:p>
          </p:txBody>
        </p:sp>
        <p:sp>
          <p:nvSpPr>
            <p:cNvPr id="18" name="object 18"/>
            <p:cNvSpPr/>
            <p:nvPr/>
          </p:nvSpPr>
          <p:spPr>
            <a:xfrm>
              <a:off x="11339581" y="5768840"/>
              <a:ext cx="361315" cy="0"/>
            </a:xfrm>
            <a:custGeom>
              <a:avLst/>
              <a:gdLst/>
              <a:ahLst/>
              <a:cxnLst/>
              <a:rect l="l" t="t" r="r" b="b"/>
              <a:pathLst>
                <a:path w="361315">
                  <a:moveTo>
                    <a:pt x="0" y="0"/>
                  </a:moveTo>
                  <a:lnTo>
                    <a:pt x="361046" y="0"/>
                  </a:lnTo>
                </a:path>
              </a:pathLst>
            </a:custGeom>
            <a:ln w="68154">
              <a:solidFill>
                <a:srgbClr val="F9A782"/>
              </a:solidFill>
            </a:ln>
          </p:spPr>
          <p:txBody>
            <a:bodyPr wrap="square" lIns="0" tIns="0" rIns="0" bIns="0" rtlCol="0"/>
            <a:lstStyle/>
            <a:p>
              <a:endParaRPr/>
            </a:p>
          </p:txBody>
        </p:sp>
      </p:grpSp>
      <p:sp>
        <p:nvSpPr>
          <p:cNvPr id="19" name="object 19"/>
          <p:cNvSpPr txBox="1"/>
          <p:nvPr/>
        </p:nvSpPr>
        <p:spPr>
          <a:xfrm>
            <a:off x="11326881" y="5038158"/>
            <a:ext cx="386715" cy="804545"/>
          </a:xfrm>
          <a:prstGeom prst="rect">
            <a:avLst/>
          </a:prstGeom>
        </p:spPr>
        <p:txBody>
          <a:bodyPr vert="horz" wrap="square" lIns="0" tIns="13970" rIns="0" bIns="0" rtlCol="0">
            <a:spAutoFit/>
          </a:bodyPr>
          <a:lstStyle/>
          <a:p>
            <a:pPr marL="12700">
              <a:lnSpc>
                <a:spcPct val="100000"/>
              </a:lnSpc>
              <a:spcBef>
                <a:spcPts val="110"/>
              </a:spcBef>
            </a:pPr>
            <a:r>
              <a:rPr sz="5100" b="1" spc="5" dirty="0">
                <a:solidFill>
                  <a:srgbClr val="F9A782"/>
                </a:solidFill>
                <a:latin typeface="Arial"/>
                <a:cs typeface="Arial"/>
              </a:rPr>
              <a:t>7</a:t>
            </a:r>
            <a:endParaRPr sz="5100">
              <a:latin typeface="Arial"/>
              <a:cs typeface="Arial"/>
            </a:endParaRPr>
          </a:p>
        </p:txBody>
      </p:sp>
      <p:sp>
        <p:nvSpPr>
          <p:cNvPr id="20" name="object 20"/>
          <p:cNvSpPr txBox="1"/>
          <p:nvPr/>
        </p:nvSpPr>
        <p:spPr>
          <a:xfrm>
            <a:off x="9743572" y="6010355"/>
            <a:ext cx="3564890" cy="1671955"/>
          </a:xfrm>
          <a:prstGeom prst="rect">
            <a:avLst/>
          </a:prstGeom>
        </p:spPr>
        <p:txBody>
          <a:bodyPr vert="horz" wrap="square" lIns="0" tIns="66675" rIns="0" bIns="0" rtlCol="0">
            <a:spAutoFit/>
          </a:bodyPr>
          <a:lstStyle/>
          <a:p>
            <a:pPr marL="582930" marR="15875" indent="-570865">
              <a:lnSpc>
                <a:spcPts val="4210"/>
              </a:lnSpc>
              <a:spcBef>
                <a:spcPts val="525"/>
              </a:spcBef>
            </a:pPr>
            <a:r>
              <a:rPr sz="3800" spc="-195" dirty="0">
                <a:solidFill>
                  <a:srgbClr val="F9A782"/>
                </a:solidFill>
                <a:latin typeface="Arial"/>
                <a:cs typeface="Arial"/>
              </a:rPr>
              <a:t>working</a:t>
            </a:r>
            <a:r>
              <a:rPr sz="3800" spc="-325" dirty="0">
                <a:solidFill>
                  <a:srgbClr val="F9A782"/>
                </a:solidFill>
                <a:latin typeface="Arial"/>
                <a:cs typeface="Arial"/>
              </a:rPr>
              <a:t> </a:t>
            </a:r>
            <a:r>
              <a:rPr sz="3800" spc="-190" dirty="0">
                <a:solidFill>
                  <a:srgbClr val="F9A782"/>
                </a:solidFill>
                <a:latin typeface="Arial"/>
                <a:cs typeface="Arial"/>
              </a:rPr>
              <a:t>conditions </a:t>
            </a:r>
            <a:r>
              <a:rPr sz="3800" spc="-160" dirty="0">
                <a:solidFill>
                  <a:srgbClr val="F9A782"/>
                </a:solidFill>
                <a:latin typeface="Arial"/>
                <a:cs typeface="Arial"/>
              </a:rPr>
              <a:t>and</a:t>
            </a:r>
            <a:r>
              <a:rPr sz="3800" spc="-350" dirty="0">
                <a:solidFill>
                  <a:srgbClr val="F9A782"/>
                </a:solidFill>
                <a:latin typeface="Arial"/>
                <a:cs typeface="Arial"/>
              </a:rPr>
              <a:t> </a:t>
            </a:r>
            <a:r>
              <a:rPr sz="3800" spc="-180" dirty="0">
                <a:solidFill>
                  <a:srgbClr val="F9A782"/>
                </a:solidFill>
                <a:latin typeface="Arial"/>
                <a:cs typeface="Arial"/>
              </a:rPr>
              <a:t>terms</a:t>
            </a:r>
            <a:r>
              <a:rPr sz="3800" spc="-345" dirty="0">
                <a:solidFill>
                  <a:srgbClr val="F9A782"/>
                </a:solidFill>
                <a:latin typeface="Arial"/>
                <a:cs typeface="Arial"/>
              </a:rPr>
              <a:t> </a:t>
            </a:r>
            <a:r>
              <a:rPr sz="3800" spc="-25" dirty="0">
                <a:solidFill>
                  <a:srgbClr val="F9A782"/>
                </a:solidFill>
                <a:latin typeface="Arial"/>
                <a:cs typeface="Arial"/>
              </a:rPr>
              <a:t>of </a:t>
            </a:r>
            <a:r>
              <a:rPr sz="3800" spc="-110" dirty="0">
                <a:solidFill>
                  <a:srgbClr val="F9A782"/>
                </a:solidFill>
                <a:latin typeface="Arial"/>
                <a:cs typeface="Arial"/>
              </a:rPr>
              <a:t>employment</a:t>
            </a:r>
            <a:endParaRPr sz="3800">
              <a:latin typeface="Arial"/>
              <a:cs typeface="Arial"/>
            </a:endParaRPr>
          </a:p>
        </p:txBody>
      </p:sp>
      <p:sp>
        <p:nvSpPr>
          <p:cNvPr id="23" name="object 15">
            <a:extLst>
              <a:ext uri="{FF2B5EF4-FFF2-40B4-BE49-F238E27FC236}">
                <a16:creationId xmlns:a16="http://schemas.microsoft.com/office/drawing/2014/main" id="{8AD0BC85-DB36-E887-B13D-3A74ACE94E64}"/>
              </a:ext>
            </a:extLst>
          </p:cNvPr>
          <p:cNvSpPr txBox="1">
            <a:spLocks noGrp="1"/>
          </p:cNvSpPr>
          <p:nvPr>
            <p:ph type="sldNum" sz="quarter" idx="7"/>
          </p:nvPr>
        </p:nvSpPr>
        <p:spPr>
          <a:xfrm>
            <a:off x="168587" y="10128208"/>
            <a:ext cx="1057026" cy="1115417"/>
          </a:xfrm>
          <a:prstGeom prst="rect">
            <a:avLst/>
          </a:prstGeom>
        </p:spPr>
        <p:txBody>
          <a:bodyPr vert="horz" wrap="square" lIns="0" tIns="227835" rIns="0" bIns="0" rtlCol="0">
            <a:spAutoFit/>
          </a:bodyPr>
          <a:lstStyle/>
          <a:p>
            <a:pPr marL="53975">
              <a:lnSpc>
                <a:spcPct val="100000"/>
              </a:lnSpc>
              <a:spcBef>
                <a:spcPts val="1130"/>
              </a:spcBef>
            </a:pPr>
            <a:fld id="{81D60167-4931-47E6-BA6A-407CBD079E47}" type="slidenum">
              <a:rPr spc="-25" dirty="0"/>
              <a:t>29</a:t>
            </a:fld>
            <a:endParaRPr spc="-25"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235" y="5235"/>
            <a:ext cx="20093940" cy="11298555"/>
          </a:xfrm>
          <a:custGeom>
            <a:avLst/>
            <a:gdLst/>
            <a:ahLst/>
            <a:cxnLst/>
            <a:rect l="l" t="t" r="r" b="b"/>
            <a:pathLst>
              <a:path w="20093940" h="11298555">
                <a:moveTo>
                  <a:pt x="20093629" y="0"/>
                </a:moveTo>
                <a:lnTo>
                  <a:pt x="0" y="0"/>
                </a:lnTo>
                <a:lnTo>
                  <a:pt x="0" y="11298085"/>
                </a:lnTo>
                <a:lnTo>
                  <a:pt x="20093629" y="11298085"/>
                </a:lnTo>
                <a:lnTo>
                  <a:pt x="20093629" y="0"/>
                </a:lnTo>
                <a:close/>
              </a:path>
            </a:pathLst>
          </a:custGeom>
          <a:solidFill>
            <a:srgbClr val="1E1737">
              <a:alpha val="59999"/>
            </a:srgbClr>
          </a:solidFill>
        </p:spPr>
        <p:txBody>
          <a:bodyPr wrap="square" lIns="0" tIns="0" rIns="0" bIns="0" rtlCol="0"/>
          <a:lstStyle/>
          <a:p>
            <a:endParaRPr/>
          </a:p>
        </p:txBody>
      </p:sp>
      <p:sp>
        <p:nvSpPr>
          <p:cNvPr id="3" name="object 3"/>
          <p:cNvSpPr/>
          <p:nvPr/>
        </p:nvSpPr>
        <p:spPr>
          <a:xfrm>
            <a:off x="16715601" y="9665074"/>
            <a:ext cx="1015365" cy="1015365"/>
          </a:xfrm>
          <a:custGeom>
            <a:avLst/>
            <a:gdLst/>
            <a:ahLst/>
            <a:cxnLst/>
            <a:rect l="l" t="t" r="r" b="b"/>
            <a:pathLst>
              <a:path w="1015365" h="1015365">
                <a:moveTo>
                  <a:pt x="507593" y="0"/>
                </a:moveTo>
                <a:lnTo>
                  <a:pt x="458711" y="2324"/>
                </a:lnTo>
                <a:lnTo>
                  <a:pt x="411137" y="9156"/>
                </a:lnTo>
                <a:lnTo>
                  <a:pt x="365099" y="20281"/>
                </a:lnTo>
                <a:lnTo>
                  <a:pt x="320789" y="35483"/>
                </a:lnTo>
                <a:lnTo>
                  <a:pt x="278447" y="54546"/>
                </a:lnTo>
                <a:lnTo>
                  <a:pt x="238252" y="77279"/>
                </a:lnTo>
                <a:lnTo>
                  <a:pt x="200456" y="103441"/>
                </a:lnTo>
                <a:lnTo>
                  <a:pt x="165239" y="132829"/>
                </a:lnTo>
                <a:lnTo>
                  <a:pt x="132829" y="165239"/>
                </a:lnTo>
                <a:lnTo>
                  <a:pt x="103428" y="200456"/>
                </a:lnTo>
                <a:lnTo>
                  <a:pt x="77266" y="238264"/>
                </a:lnTo>
                <a:lnTo>
                  <a:pt x="54546" y="278447"/>
                </a:lnTo>
                <a:lnTo>
                  <a:pt x="35471" y="320802"/>
                </a:lnTo>
                <a:lnTo>
                  <a:pt x="20269" y="365099"/>
                </a:lnTo>
                <a:lnTo>
                  <a:pt x="9144" y="411149"/>
                </a:lnTo>
                <a:lnTo>
                  <a:pt x="2324" y="458711"/>
                </a:lnTo>
                <a:lnTo>
                  <a:pt x="0" y="507606"/>
                </a:lnTo>
                <a:lnTo>
                  <a:pt x="2324" y="556488"/>
                </a:lnTo>
                <a:lnTo>
                  <a:pt x="9144" y="604062"/>
                </a:lnTo>
                <a:lnTo>
                  <a:pt x="20269" y="650113"/>
                </a:lnTo>
                <a:lnTo>
                  <a:pt x="35471" y="694423"/>
                </a:lnTo>
                <a:lnTo>
                  <a:pt x="54546" y="736777"/>
                </a:lnTo>
                <a:lnTo>
                  <a:pt x="77266" y="776960"/>
                </a:lnTo>
                <a:lnTo>
                  <a:pt x="103428" y="814768"/>
                </a:lnTo>
                <a:lnTo>
                  <a:pt x="132829" y="849985"/>
                </a:lnTo>
                <a:lnTo>
                  <a:pt x="165239" y="882396"/>
                </a:lnTo>
                <a:lnTo>
                  <a:pt x="200456" y="911796"/>
                </a:lnTo>
                <a:lnTo>
                  <a:pt x="238252" y="937971"/>
                </a:lnTo>
                <a:lnTo>
                  <a:pt x="278447" y="960691"/>
                </a:lnTo>
                <a:lnTo>
                  <a:pt x="320789" y="979766"/>
                </a:lnTo>
                <a:lnTo>
                  <a:pt x="365099" y="994968"/>
                </a:lnTo>
                <a:lnTo>
                  <a:pt x="411137" y="1006081"/>
                </a:lnTo>
                <a:lnTo>
                  <a:pt x="458711" y="1012913"/>
                </a:lnTo>
                <a:lnTo>
                  <a:pt x="507593" y="1015238"/>
                </a:lnTo>
                <a:lnTo>
                  <a:pt x="507593" y="1010373"/>
                </a:lnTo>
                <a:lnTo>
                  <a:pt x="507593" y="1007046"/>
                </a:lnTo>
                <a:lnTo>
                  <a:pt x="460451" y="1004620"/>
                </a:lnTo>
                <a:lnTo>
                  <a:pt x="414667" y="997483"/>
                </a:lnTo>
                <a:lnTo>
                  <a:pt x="370471" y="985875"/>
                </a:lnTo>
                <a:lnTo>
                  <a:pt x="328117" y="970038"/>
                </a:lnTo>
                <a:lnTo>
                  <a:pt x="287807" y="950214"/>
                </a:lnTo>
                <a:lnTo>
                  <a:pt x="249783" y="926617"/>
                </a:lnTo>
                <a:lnTo>
                  <a:pt x="214287" y="899515"/>
                </a:lnTo>
                <a:lnTo>
                  <a:pt x="181546" y="869111"/>
                </a:lnTo>
                <a:lnTo>
                  <a:pt x="151777" y="835672"/>
                </a:lnTo>
                <a:lnTo>
                  <a:pt x="125234" y="799414"/>
                </a:lnTo>
                <a:lnTo>
                  <a:pt x="102146" y="760590"/>
                </a:lnTo>
                <a:lnTo>
                  <a:pt x="82727" y="719416"/>
                </a:lnTo>
                <a:lnTo>
                  <a:pt x="67221" y="676148"/>
                </a:lnTo>
                <a:lnTo>
                  <a:pt x="55854" y="631012"/>
                </a:lnTo>
                <a:lnTo>
                  <a:pt x="48869" y="584250"/>
                </a:lnTo>
                <a:lnTo>
                  <a:pt x="46482" y="536105"/>
                </a:lnTo>
                <a:lnTo>
                  <a:pt x="48869" y="487946"/>
                </a:lnTo>
                <a:lnTo>
                  <a:pt x="55854" y="441185"/>
                </a:lnTo>
                <a:lnTo>
                  <a:pt x="67221" y="396062"/>
                </a:lnTo>
                <a:lnTo>
                  <a:pt x="82727" y="352793"/>
                </a:lnTo>
                <a:lnTo>
                  <a:pt x="102146" y="311619"/>
                </a:lnTo>
                <a:lnTo>
                  <a:pt x="125234" y="272796"/>
                </a:lnTo>
                <a:lnTo>
                  <a:pt x="151777" y="236537"/>
                </a:lnTo>
                <a:lnTo>
                  <a:pt x="181546" y="203085"/>
                </a:lnTo>
                <a:lnTo>
                  <a:pt x="214287" y="172694"/>
                </a:lnTo>
                <a:lnTo>
                  <a:pt x="249783" y="145580"/>
                </a:lnTo>
                <a:lnTo>
                  <a:pt x="287807" y="121996"/>
                </a:lnTo>
                <a:lnTo>
                  <a:pt x="328117" y="102158"/>
                </a:lnTo>
                <a:lnTo>
                  <a:pt x="370471" y="86321"/>
                </a:lnTo>
                <a:lnTo>
                  <a:pt x="414667" y="74726"/>
                </a:lnTo>
                <a:lnTo>
                  <a:pt x="460451" y="67589"/>
                </a:lnTo>
                <a:lnTo>
                  <a:pt x="507593" y="65151"/>
                </a:lnTo>
                <a:lnTo>
                  <a:pt x="507593" y="0"/>
                </a:lnTo>
                <a:close/>
              </a:path>
              <a:path w="1015365" h="1015365">
                <a:moveTo>
                  <a:pt x="742276" y="337210"/>
                </a:moveTo>
                <a:lnTo>
                  <a:pt x="741349" y="336207"/>
                </a:lnTo>
                <a:lnTo>
                  <a:pt x="726516" y="320154"/>
                </a:lnTo>
                <a:lnTo>
                  <a:pt x="507606" y="83273"/>
                </a:lnTo>
                <a:lnTo>
                  <a:pt x="410718" y="188112"/>
                </a:lnTo>
                <a:lnTo>
                  <a:pt x="410718" y="378371"/>
                </a:lnTo>
                <a:lnTo>
                  <a:pt x="356654" y="432917"/>
                </a:lnTo>
                <a:lnTo>
                  <a:pt x="306476" y="374713"/>
                </a:lnTo>
                <a:lnTo>
                  <a:pt x="360591" y="320154"/>
                </a:lnTo>
                <a:lnTo>
                  <a:pt x="410718" y="378371"/>
                </a:lnTo>
                <a:lnTo>
                  <a:pt x="410718" y="188112"/>
                </a:lnTo>
                <a:lnTo>
                  <a:pt x="115404" y="507606"/>
                </a:lnTo>
                <a:lnTo>
                  <a:pt x="214960" y="615327"/>
                </a:lnTo>
                <a:lnTo>
                  <a:pt x="271614" y="615289"/>
                </a:lnTo>
                <a:lnTo>
                  <a:pt x="309486" y="437299"/>
                </a:lnTo>
                <a:lnTo>
                  <a:pt x="459828" y="437299"/>
                </a:lnTo>
                <a:lnTo>
                  <a:pt x="460806" y="432917"/>
                </a:lnTo>
                <a:lnTo>
                  <a:pt x="463473" y="420852"/>
                </a:lnTo>
                <a:lnTo>
                  <a:pt x="467118" y="405587"/>
                </a:lnTo>
                <a:lnTo>
                  <a:pt x="470763" y="392049"/>
                </a:lnTo>
                <a:lnTo>
                  <a:pt x="474421" y="380796"/>
                </a:lnTo>
                <a:lnTo>
                  <a:pt x="552983" y="369328"/>
                </a:lnTo>
                <a:lnTo>
                  <a:pt x="547878" y="387210"/>
                </a:lnTo>
                <a:lnTo>
                  <a:pt x="543648" y="404482"/>
                </a:lnTo>
                <a:lnTo>
                  <a:pt x="539991" y="421157"/>
                </a:lnTo>
                <a:lnTo>
                  <a:pt x="536638" y="437299"/>
                </a:lnTo>
                <a:lnTo>
                  <a:pt x="623036" y="437299"/>
                </a:lnTo>
                <a:lnTo>
                  <a:pt x="623658" y="430923"/>
                </a:lnTo>
                <a:lnTo>
                  <a:pt x="624751" y="423964"/>
                </a:lnTo>
                <a:lnTo>
                  <a:pt x="626071" y="416814"/>
                </a:lnTo>
                <a:lnTo>
                  <a:pt x="627443" y="409905"/>
                </a:lnTo>
                <a:lnTo>
                  <a:pt x="643890" y="370649"/>
                </a:lnTo>
                <a:lnTo>
                  <a:pt x="645363" y="369328"/>
                </a:lnTo>
                <a:lnTo>
                  <a:pt x="668604" y="348399"/>
                </a:lnTo>
                <a:lnTo>
                  <a:pt x="696468" y="338467"/>
                </a:lnTo>
                <a:lnTo>
                  <a:pt x="722350" y="336207"/>
                </a:lnTo>
                <a:lnTo>
                  <a:pt x="729691" y="336207"/>
                </a:lnTo>
                <a:lnTo>
                  <a:pt x="736269" y="336524"/>
                </a:lnTo>
                <a:lnTo>
                  <a:pt x="742276" y="337210"/>
                </a:lnTo>
                <a:close/>
              </a:path>
              <a:path w="1015365" h="1015365">
                <a:moveTo>
                  <a:pt x="899756" y="507606"/>
                </a:moveTo>
                <a:lnTo>
                  <a:pt x="767041" y="364020"/>
                </a:lnTo>
                <a:lnTo>
                  <a:pt x="747522" y="396278"/>
                </a:lnTo>
                <a:lnTo>
                  <a:pt x="741794" y="393153"/>
                </a:lnTo>
                <a:lnTo>
                  <a:pt x="735609" y="390944"/>
                </a:lnTo>
                <a:lnTo>
                  <a:pt x="727202" y="390944"/>
                </a:lnTo>
                <a:lnTo>
                  <a:pt x="699846" y="437286"/>
                </a:lnTo>
                <a:lnTo>
                  <a:pt x="747979" y="437286"/>
                </a:lnTo>
                <a:lnTo>
                  <a:pt x="727202" y="487641"/>
                </a:lnTo>
                <a:lnTo>
                  <a:pt x="690575" y="487641"/>
                </a:lnTo>
                <a:lnTo>
                  <a:pt x="657466" y="650113"/>
                </a:lnTo>
                <a:lnTo>
                  <a:pt x="646506" y="687476"/>
                </a:lnTo>
                <a:lnTo>
                  <a:pt x="630326" y="720344"/>
                </a:lnTo>
                <a:lnTo>
                  <a:pt x="610184" y="748982"/>
                </a:lnTo>
                <a:lnTo>
                  <a:pt x="587311" y="773696"/>
                </a:lnTo>
                <a:lnTo>
                  <a:pt x="540918" y="733069"/>
                </a:lnTo>
                <a:lnTo>
                  <a:pt x="553834" y="716737"/>
                </a:lnTo>
                <a:lnTo>
                  <a:pt x="565086" y="697611"/>
                </a:lnTo>
                <a:lnTo>
                  <a:pt x="574205" y="675919"/>
                </a:lnTo>
                <a:lnTo>
                  <a:pt x="580656" y="651865"/>
                </a:lnTo>
                <a:lnTo>
                  <a:pt x="613765" y="487641"/>
                </a:lnTo>
                <a:lnTo>
                  <a:pt x="525614" y="487641"/>
                </a:lnTo>
                <a:lnTo>
                  <a:pt x="506196" y="579450"/>
                </a:lnTo>
                <a:lnTo>
                  <a:pt x="503161" y="598932"/>
                </a:lnTo>
                <a:lnTo>
                  <a:pt x="504367" y="610806"/>
                </a:lnTo>
                <a:lnTo>
                  <a:pt x="542378" y="613879"/>
                </a:lnTo>
                <a:lnTo>
                  <a:pt x="541959" y="658012"/>
                </a:lnTo>
                <a:lnTo>
                  <a:pt x="526288" y="664006"/>
                </a:lnTo>
                <a:lnTo>
                  <a:pt x="511314" y="668134"/>
                </a:lnTo>
                <a:lnTo>
                  <a:pt x="497446" y="670509"/>
                </a:lnTo>
                <a:lnTo>
                  <a:pt x="485025" y="671271"/>
                </a:lnTo>
                <a:lnTo>
                  <a:pt x="453491" y="668731"/>
                </a:lnTo>
                <a:lnTo>
                  <a:pt x="431812" y="659523"/>
                </a:lnTo>
                <a:lnTo>
                  <a:pt x="421055" y="641286"/>
                </a:lnTo>
                <a:lnTo>
                  <a:pt x="422300" y="611670"/>
                </a:lnTo>
                <a:lnTo>
                  <a:pt x="448792" y="487641"/>
                </a:lnTo>
                <a:lnTo>
                  <a:pt x="375742" y="487641"/>
                </a:lnTo>
                <a:lnTo>
                  <a:pt x="337832" y="665099"/>
                </a:lnTo>
                <a:lnTo>
                  <a:pt x="260985" y="665099"/>
                </a:lnTo>
                <a:lnTo>
                  <a:pt x="507593" y="931951"/>
                </a:lnTo>
                <a:lnTo>
                  <a:pt x="899756" y="507606"/>
                </a:lnTo>
                <a:close/>
              </a:path>
              <a:path w="1015365" h="1015365">
                <a:moveTo>
                  <a:pt x="1015199" y="507619"/>
                </a:moveTo>
                <a:lnTo>
                  <a:pt x="1012875" y="458724"/>
                </a:lnTo>
                <a:lnTo>
                  <a:pt x="1006055" y="411162"/>
                </a:lnTo>
                <a:lnTo>
                  <a:pt x="994930" y="365112"/>
                </a:lnTo>
                <a:lnTo>
                  <a:pt x="979728" y="320814"/>
                </a:lnTo>
                <a:lnTo>
                  <a:pt x="960653" y="278460"/>
                </a:lnTo>
                <a:lnTo>
                  <a:pt x="937933" y="238277"/>
                </a:lnTo>
                <a:lnTo>
                  <a:pt x="911771" y="200469"/>
                </a:lnTo>
                <a:lnTo>
                  <a:pt x="882370" y="165252"/>
                </a:lnTo>
                <a:lnTo>
                  <a:pt x="849960" y="132842"/>
                </a:lnTo>
                <a:lnTo>
                  <a:pt x="814743" y="103454"/>
                </a:lnTo>
                <a:lnTo>
                  <a:pt x="776935" y="77292"/>
                </a:lnTo>
                <a:lnTo>
                  <a:pt x="736752" y="54559"/>
                </a:lnTo>
                <a:lnTo>
                  <a:pt x="694410" y="35496"/>
                </a:lnTo>
                <a:lnTo>
                  <a:pt x="650100" y="20294"/>
                </a:lnTo>
                <a:lnTo>
                  <a:pt x="604062" y="9169"/>
                </a:lnTo>
                <a:lnTo>
                  <a:pt x="556488" y="2336"/>
                </a:lnTo>
                <a:lnTo>
                  <a:pt x="507606" y="12"/>
                </a:lnTo>
                <a:lnTo>
                  <a:pt x="507606" y="8204"/>
                </a:lnTo>
                <a:lnTo>
                  <a:pt x="554761" y="10629"/>
                </a:lnTo>
                <a:lnTo>
                  <a:pt x="600544" y="17767"/>
                </a:lnTo>
                <a:lnTo>
                  <a:pt x="644740" y="29375"/>
                </a:lnTo>
                <a:lnTo>
                  <a:pt x="687108" y="45212"/>
                </a:lnTo>
                <a:lnTo>
                  <a:pt x="727417" y="65036"/>
                </a:lnTo>
                <a:lnTo>
                  <a:pt x="765429" y="88620"/>
                </a:lnTo>
                <a:lnTo>
                  <a:pt x="800925" y="115735"/>
                </a:lnTo>
                <a:lnTo>
                  <a:pt x="833666" y="146126"/>
                </a:lnTo>
                <a:lnTo>
                  <a:pt x="863434" y="179565"/>
                </a:lnTo>
                <a:lnTo>
                  <a:pt x="889977" y="215823"/>
                </a:lnTo>
                <a:lnTo>
                  <a:pt x="913066" y="254647"/>
                </a:lnTo>
                <a:lnTo>
                  <a:pt x="932484" y="295821"/>
                </a:lnTo>
                <a:lnTo>
                  <a:pt x="947991" y="339090"/>
                </a:lnTo>
                <a:lnTo>
                  <a:pt x="959345" y="384225"/>
                </a:lnTo>
                <a:lnTo>
                  <a:pt x="966330" y="430987"/>
                </a:lnTo>
                <a:lnTo>
                  <a:pt x="968717" y="479145"/>
                </a:lnTo>
                <a:lnTo>
                  <a:pt x="966330" y="527291"/>
                </a:lnTo>
                <a:lnTo>
                  <a:pt x="959345" y="574040"/>
                </a:lnTo>
                <a:lnTo>
                  <a:pt x="947991" y="619175"/>
                </a:lnTo>
                <a:lnTo>
                  <a:pt x="932484" y="662444"/>
                </a:lnTo>
                <a:lnTo>
                  <a:pt x="913066" y="703605"/>
                </a:lnTo>
                <a:lnTo>
                  <a:pt x="889977" y="742429"/>
                </a:lnTo>
                <a:lnTo>
                  <a:pt x="863434" y="778687"/>
                </a:lnTo>
                <a:lnTo>
                  <a:pt x="833666" y="812126"/>
                </a:lnTo>
                <a:lnTo>
                  <a:pt x="800925" y="842518"/>
                </a:lnTo>
                <a:lnTo>
                  <a:pt x="765429" y="869632"/>
                </a:lnTo>
                <a:lnTo>
                  <a:pt x="727417" y="893216"/>
                </a:lnTo>
                <a:lnTo>
                  <a:pt x="687108" y="913053"/>
                </a:lnTo>
                <a:lnTo>
                  <a:pt x="644740" y="928890"/>
                </a:lnTo>
                <a:lnTo>
                  <a:pt x="600544" y="940498"/>
                </a:lnTo>
                <a:lnTo>
                  <a:pt x="554761" y="947623"/>
                </a:lnTo>
                <a:lnTo>
                  <a:pt x="507606" y="950061"/>
                </a:lnTo>
                <a:lnTo>
                  <a:pt x="507606" y="1015212"/>
                </a:lnTo>
                <a:lnTo>
                  <a:pt x="556488" y="1012888"/>
                </a:lnTo>
                <a:lnTo>
                  <a:pt x="604062" y="1006055"/>
                </a:lnTo>
                <a:lnTo>
                  <a:pt x="650100" y="994930"/>
                </a:lnTo>
                <a:lnTo>
                  <a:pt x="694410" y="979728"/>
                </a:lnTo>
                <a:lnTo>
                  <a:pt x="736752" y="960666"/>
                </a:lnTo>
                <a:lnTo>
                  <a:pt x="776935" y="937945"/>
                </a:lnTo>
                <a:lnTo>
                  <a:pt x="814743" y="911771"/>
                </a:lnTo>
                <a:lnTo>
                  <a:pt x="849960" y="882383"/>
                </a:lnTo>
                <a:lnTo>
                  <a:pt x="882370" y="849972"/>
                </a:lnTo>
                <a:lnTo>
                  <a:pt x="911771" y="814755"/>
                </a:lnTo>
                <a:lnTo>
                  <a:pt x="937933" y="776947"/>
                </a:lnTo>
                <a:lnTo>
                  <a:pt x="960653" y="736765"/>
                </a:lnTo>
                <a:lnTo>
                  <a:pt x="979728" y="694410"/>
                </a:lnTo>
                <a:lnTo>
                  <a:pt x="994930" y="650113"/>
                </a:lnTo>
                <a:lnTo>
                  <a:pt x="1006055" y="604062"/>
                </a:lnTo>
                <a:lnTo>
                  <a:pt x="1012875" y="556501"/>
                </a:lnTo>
                <a:lnTo>
                  <a:pt x="1015199" y="507619"/>
                </a:lnTo>
                <a:close/>
              </a:path>
            </a:pathLst>
          </a:custGeom>
          <a:solidFill>
            <a:srgbClr val="FFFFFF"/>
          </a:solidFill>
        </p:spPr>
        <p:txBody>
          <a:bodyPr wrap="square" lIns="0" tIns="0" rIns="0" bIns="0" rtlCol="0"/>
          <a:lstStyle/>
          <a:p>
            <a:endParaRPr/>
          </a:p>
        </p:txBody>
      </p:sp>
      <p:sp>
        <p:nvSpPr>
          <p:cNvPr id="4" name="object 4"/>
          <p:cNvSpPr/>
          <p:nvPr/>
        </p:nvSpPr>
        <p:spPr>
          <a:xfrm>
            <a:off x="17873940" y="10396704"/>
            <a:ext cx="1227455" cy="135890"/>
          </a:xfrm>
          <a:custGeom>
            <a:avLst/>
            <a:gdLst/>
            <a:ahLst/>
            <a:cxnLst/>
            <a:rect l="l" t="t" r="r" b="b"/>
            <a:pathLst>
              <a:path w="1227455" h="135890">
                <a:moveTo>
                  <a:pt x="85222" y="3287"/>
                </a:moveTo>
                <a:lnTo>
                  <a:pt x="0" y="3287"/>
                </a:lnTo>
                <a:lnTo>
                  <a:pt x="0" y="132069"/>
                </a:lnTo>
                <a:lnTo>
                  <a:pt x="23884" y="132069"/>
                </a:lnTo>
                <a:lnTo>
                  <a:pt x="23884" y="77536"/>
                </a:lnTo>
                <a:lnTo>
                  <a:pt x="77704" y="77536"/>
                </a:lnTo>
                <a:lnTo>
                  <a:pt x="77704" y="56930"/>
                </a:lnTo>
                <a:lnTo>
                  <a:pt x="23884" y="56930"/>
                </a:lnTo>
                <a:lnTo>
                  <a:pt x="23884" y="24784"/>
                </a:lnTo>
                <a:lnTo>
                  <a:pt x="85222" y="24784"/>
                </a:lnTo>
                <a:lnTo>
                  <a:pt x="85222" y="3287"/>
                </a:lnTo>
                <a:close/>
              </a:path>
              <a:path w="1227455" h="135890">
                <a:moveTo>
                  <a:pt x="212024" y="3287"/>
                </a:moveTo>
                <a:lnTo>
                  <a:pt x="120446" y="3287"/>
                </a:lnTo>
                <a:lnTo>
                  <a:pt x="120446" y="132069"/>
                </a:lnTo>
                <a:lnTo>
                  <a:pt x="216569" y="132069"/>
                </a:lnTo>
                <a:lnTo>
                  <a:pt x="216569" y="110394"/>
                </a:lnTo>
                <a:lnTo>
                  <a:pt x="144152" y="110394"/>
                </a:lnTo>
                <a:lnTo>
                  <a:pt x="144152" y="75882"/>
                </a:lnTo>
                <a:lnTo>
                  <a:pt x="206192" y="75882"/>
                </a:lnTo>
                <a:lnTo>
                  <a:pt x="206192" y="55108"/>
                </a:lnTo>
                <a:lnTo>
                  <a:pt x="144152" y="55108"/>
                </a:lnTo>
                <a:lnTo>
                  <a:pt x="144152" y="24784"/>
                </a:lnTo>
                <a:lnTo>
                  <a:pt x="212024" y="24784"/>
                </a:lnTo>
                <a:lnTo>
                  <a:pt x="212024" y="3287"/>
                </a:lnTo>
                <a:close/>
              </a:path>
              <a:path w="1227455" h="135890">
                <a:moveTo>
                  <a:pt x="301603" y="3287"/>
                </a:moveTo>
                <a:lnTo>
                  <a:pt x="255479" y="3287"/>
                </a:lnTo>
                <a:lnTo>
                  <a:pt x="255479" y="132069"/>
                </a:lnTo>
                <a:lnTo>
                  <a:pt x="296713" y="132069"/>
                </a:lnTo>
                <a:lnTo>
                  <a:pt x="307766" y="131821"/>
                </a:lnTo>
                <a:lnTo>
                  <a:pt x="350264" y="114067"/>
                </a:lnTo>
                <a:lnTo>
                  <a:pt x="352518" y="110394"/>
                </a:lnTo>
                <a:lnTo>
                  <a:pt x="279551" y="110394"/>
                </a:lnTo>
                <a:lnTo>
                  <a:pt x="279551" y="25140"/>
                </a:lnTo>
                <a:lnTo>
                  <a:pt x="351535" y="25140"/>
                </a:lnTo>
                <a:lnTo>
                  <a:pt x="339759" y="13308"/>
                </a:lnTo>
                <a:lnTo>
                  <a:pt x="329677" y="7694"/>
                </a:lnTo>
                <a:lnTo>
                  <a:pt x="319809" y="4744"/>
                </a:lnTo>
                <a:lnTo>
                  <a:pt x="310377" y="3571"/>
                </a:lnTo>
                <a:lnTo>
                  <a:pt x="301603" y="3287"/>
                </a:lnTo>
                <a:close/>
              </a:path>
              <a:path w="1227455" h="135890">
                <a:moveTo>
                  <a:pt x="351535" y="25140"/>
                </a:moveTo>
                <a:lnTo>
                  <a:pt x="292315" y="25140"/>
                </a:lnTo>
                <a:lnTo>
                  <a:pt x="302415" y="25321"/>
                </a:lnTo>
                <a:lnTo>
                  <a:pt x="309321" y="25778"/>
                </a:lnTo>
                <a:lnTo>
                  <a:pt x="338493" y="58769"/>
                </a:lnTo>
                <a:lnTo>
                  <a:pt x="339057" y="68950"/>
                </a:lnTo>
                <a:lnTo>
                  <a:pt x="337369" y="85768"/>
                </a:lnTo>
                <a:lnTo>
                  <a:pt x="301406" y="110217"/>
                </a:lnTo>
                <a:lnTo>
                  <a:pt x="289781" y="110394"/>
                </a:lnTo>
                <a:lnTo>
                  <a:pt x="352518" y="110394"/>
                </a:lnTo>
                <a:lnTo>
                  <a:pt x="358473" y="100691"/>
                </a:lnTo>
                <a:lnTo>
                  <a:pt x="363120" y="85225"/>
                </a:lnTo>
                <a:lnTo>
                  <a:pt x="364585" y="68772"/>
                </a:lnTo>
                <a:lnTo>
                  <a:pt x="363734" y="56155"/>
                </a:lnTo>
                <a:lnTo>
                  <a:pt x="360245" y="41311"/>
                </a:lnTo>
                <a:lnTo>
                  <a:pt x="352720" y="26331"/>
                </a:lnTo>
                <a:lnTo>
                  <a:pt x="351535" y="25140"/>
                </a:lnTo>
                <a:close/>
              </a:path>
              <a:path w="1227455" h="135890">
                <a:moveTo>
                  <a:pt x="492110" y="3287"/>
                </a:moveTo>
                <a:lnTo>
                  <a:pt x="400521" y="3287"/>
                </a:lnTo>
                <a:lnTo>
                  <a:pt x="400521" y="132069"/>
                </a:lnTo>
                <a:lnTo>
                  <a:pt x="496696" y="132069"/>
                </a:lnTo>
                <a:lnTo>
                  <a:pt x="496696" y="110394"/>
                </a:lnTo>
                <a:lnTo>
                  <a:pt x="424227" y="110394"/>
                </a:lnTo>
                <a:lnTo>
                  <a:pt x="424227" y="75882"/>
                </a:lnTo>
                <a:lnTo>
                  <a:pt x="486278" y="75882"/>
                </a:lnTo>
                <a:lnTo>
                  <a:pt x="486278" y="55108"/>
                </a:lnTo>
                <a:lnTo>
                  <a:pt x="424227" y="55108"/>
                </a:lnTo>
                <a:lnTo>
                  <a:pt x="424227" y="24784"/>
                </a:lnTo>
                <a:lnTo>
                  <a:pt x="492110" y="24784"/>
                </a:lnTo>
                <a:lnTo>
                  <a:pt x="492110" y="3287"/>
                </a:lnTo>
                <a:close/>
              </a:path>
              <a:path w="1227455" h="135890">
                <a:moveTo>
                  <a:pt x="578443" y="3287"/>
                </a:moveTo>
                <a:lnTo>
                  <a:pt x="537376" y="3287"/>
                </a:lnTo>
                <a:lnTo>
                  <a:pt x="537376" y="132069"/>
                </a:lnTo>
                <a:lnTo>
                  <a:pt x="561270" y="132069"/>
                </a:lnTo>
                <a:lnTo>
                  <a:pt x="561270" y="84259"/>
                </a:lnTo>
                <a:lnTo>
                  <a:pt x="609783" y="84259"/>
                </a:lnTo>
                <a:lnTo>
                  <a:pt x="607300" y="79714"/>
                </a:lnTo>
                <a:lnTo>
                  <a:pt x="614335" y="76729"/>
                </a:lnTo>
                <a:lnTo>
                  <a:pt x="622697" y="70436"/>
                </a:lnTo>
                <a:lnTo>
                  <a:pt x="626704" y="64416"/>
                </a:lnTo>
                <a:lnTo>
                  <a:pt x="561270" y="64416"/>
                </a:lnTo>
                <a:lnTo>
                  <a:pt x="561270" y="24072"/>
                </a:lnTo>
                <a:lnTo>
                  <a:pt x="627753" y="24072"/>
                </a:lnTo>
                <a:lnTo>
                  <a:pt x="624027" y="18192"/>
                </a:lnTo>
                <a:lnTo>
                  <a:pt x="618431" y="12554"/>
                </a:lnTo>
                <a:lnTo>
                  <a:pt x="609825" y="7297"/>
                </a:lnTo>
                <a:lnTo>
                  <a:pt x="600632" y="4579"/>
                </a:lnTo>
                <a:lnTo>
                  <a:pt x="590341" y="3532"/>
                </a:lnTo>
                <a:lnTo>
                  <a:pt x="578443" y="3287"/>
                </a:lnTo>
                <a:close/>
              </a:path>
              <a:path w="1227455" h="135890">
                <a:moveTo>
                  <a:pt x="609783" y="84259"/>
                </a:moveTo>
                <a:lnTo>
                  <a:pt x="582840" y="84259"/>
                </a:lnTo>
                <a:lnTo>
                  <a:pt x="608368" y="132069"/>
                </a:lnTo>
                <a:lnTo>
                  <a:pt x="635907" y="132069"/>
                </a:lnTo>
                <a:lnTo>
                  <a:pt x="609783" y="84259"/>
                </a:lnTo>
                <a:close/>
              </a:path>
              <a:path w="1227455" h="135890">
                <a:moveTo>
                  <a:pt x="627753" y="24072"/>
                </a:moveTo>
                <a:lnTo>
                  <a:pt x="572432" y="24072"/>
                </a:lnTo>
                <a:lnTo>
                  <a:pt x="581710" y="24139"/>
                </a:lnTo>
                <a:lnTo>
                  <a:pt x="588620" y="24478"/>
                </a:lnTo>
                <a:lnTo>
                  <a:pt x="608145" y="44312"/>
                </a:lnTo>
                <a:lnTo>
                  <a:pt x="605398" y="55155"/>
                </a:lnTo>
                <a:lnTo>
                  <a:pt x="598860" y="61077"/>
                </a:lnTo>
                <a:lnTo>
                  <a:pt x="591329" y="63508"/>
                </a:lnTo>
                <a:lnTo>
                  <a:pt x="585563" y="64050"/>
                </a:lnTo>
                <a:lnTo>
                  <a:pt x="581018" y="64228"/>
                </a:lnTo>
                <a:lnTo>
                  <a:pt x="577909" y="64416"/>
                </a:lnTo>
                <a:lnTo>
                  <a:pt x="626704" y="64416"/>
                </a:lnTo>
                <a:lnTo>
                  <a:pt x="629689" y="59932"/>
                </a:lnTo>
                <a:lnTo>
                  <a:pt x="632619" y="44312"/>
                </a:lnTo>
                <a:lnTo>
                  <a:pt x="631529" y="33968"/>
                </a:lnTo>
                <a:lnTo>
                  <a:pt x="628526" y="25291"/>
                </a:lnTo>
                <a:lnTo>
                  <a:pt x="627753" y="24072"/>
                </a:lnTo>
                <a:close/>
              </a:path>
              <a:path w="1227455" h="135890">
                <a:moveTo>
                  <a:pt x="727171" y="3287"/>
                </a:moveTo>
                <a:lnTo>
                  <a:pt x="699811" y="3287"/>
                </a:lnTo>
                <a:lnTo>
                  <a:pt x="656367" y="132069"/>
                </a:lnTo>
                <a:lnTo>
                  <a:pt x="682115" y="132069"/>
                </a:lnTo>
                <a:lnTo>
                  <a:pt x="689581" y="106897"/>
                </a:lnTo>
                <a:lnTo>
                  <a:pt x="762528" y="106897"/>
                </a:lnTo>
                <a:lnTo>
                  <a:pt x="755374" y="85934"/>
                </a:lnTo>
                <a:lnTo>
                  <a:pt x="695957" y="85934"/>
                </a:lnTo>
                <a:lnTo>
                  <a:pt x="713831" y="26606"/>
                </a:lnTo>
                <a:lnTo>
                  <a:pt x="735129" y="26606"/>
                </a:lnTo>
                <a:lnTo>
                  <a:pt x="727171" y="3287"/>
                </a:lnTo>
                <a:close/>
              </a:path>
              <a:path w="1227455" h="135890">
                <a:moveTo>
                  <a:pt x="762528" y="106897"/>
                </a:moveTo>
                <a:lnTo>
                  <a:pt x="737935" y="106897"/>
                </a:lnTo>
                <a:lnTo>
                  <a:pt x="745411" y="132069"/>
                </a:lnTo>
                <a:lnTo>
                  <a:pt x="771117" y="132069"/>
                </a:lnTo>
                <a:lnTo>
                  <a:pt x="762528" y="106897"/>
                </a:lnTo>
                <a:close/>
              </a:path>
              <a:path w="1227455" h="135890">
                <a:moveTo>
                  <a:pt x="735129" y="26606"/>
                </a:moveTo>
                <a:lnTo>
                  <a:pt x="713831" y="26606"/>
                </a:lnTo>
                <a:lnTo>
                  <a:pt x="731527" y="85934"/>
                </a:lnTo>
                <a:lnTo>
                  <a:pt x="755374" y="85934"/>
                </a:lnTo>
                <a:lnTo>
                  <a:pt x="735129"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18" y="3256"/>
                </a:moveTo>
                <a:lnTo>
                  <a:pt x="904401" y="3256"/>
                </a:lnTo>
                <a:lnTo>
                  <a:pt x="904401" y="132069"/>
                </a:lnTo>
                <a:lnTo>
                  <a:pt x="928118" y="132069"/>
                </a:lnTo>
                <a:lnTo>
                  <a:pt x="928118" y="3256"/>
                </a:lnTo>
                <a:close/>
              </a:path>
              <a:path w="1227455" h="135890">
                <a:moveTo>
                  <a:pt x="1028282" y="0"/>
                </a:moveTo>
                <a:lnTo>
                  <a:pt x="1003767" y="5059"/>
                </a:lnTo>
                <a:lnTo>
                  <a:pt x="984167" y="19149"/>
                </a:lnTo>
                <a:lnTo>
                  <a:pt x="971170" y="40635"/>
                </a:lnTo>
                <a:lnTo>
                  <a:pt x="966462" y="67882"/>
                </a:lnTo>
                <a:lnTo>
                  <a:pt x="967342" y="80117"/>
                </a:lnTo>
                <a:lnTo>
                  <a:pt x="983582" y="115692"/>
                </a:lnTo>
                <a:lnTo>
                  <a:pt x="1027937" y="135357"/>
                </a:lnTo>
                <a:lnTo>
                  <a:pt x="1054321" y="129964"/>
                </a:lnTo>
                <a:lnTo>
                  <a:pt x="1073750" y="115335"/>
                </a:lnTo>
                <a:lnTo>
                  <a:pt x="1074989" y="113116"/>
                </a:lnTo>
                <a:lnTo>
                  <a:pt x="1028680" y="113116"/>
                </a:lnTo>
                <a:lnTo>
                  <a:pt x="1013814" y="109952"/>
                </a:lnTo>
                <a:lnTo>
                  <a:pt x="1001944" y="100817"/>
                </a:lnTo>
                <a:lnTo>
                  <a:pt x="994082" y="86245"/>
                </a:lnTo>
                <a:lnTo>
                  <a:pt x="991236" y="66772"/>
                </a:lnTo>
                <a:lnTo>
                  <a:pt x="993894" y="48468"/>
                </a:lnTo>
                <a:lnTo>
                  <a:pt x="1001397" y="34345"/>
                </a:lnTo>
                <a:lnTo>
                  <a:pt x="1013036" y="25250"/>
                </a:lnTo>
                <a:lnTo>
                  <a:pt x="1028104" y="22030"/>
                </a:lnTo>
                <a:lnTo>
                  <a:pt x="1074231" y="22030"/>
                </a:lnTo>
                <a:lnTo>
                  <a:pt x="1071193" y="17339"/>
                </a:lnTo>
                <a:lnTo>
                  <a:pt x="1051440" y="4387"/>
                </a:lnTo>
                <a:lnTo>
                  <a:pt x="1028282" y="0"/>
                </a:lnTo>
                <a:close/>
              </a:path>
              <a:path w="1227455" h="135890">
                <a:moveTo>
                  <a:pt x="1074231" y="22030"/>
                </a:moveTo>
                <a:lnTo>
                  <a:pt x="1028104" y="22030"/>
                </a:lnTo>
                <a:lnTo>
                  <a:pt x="1044804" y="26051"/>
                </a:lnTo>
                <a:lnTo>
                  <a:pt x="1056736" y="36784"/>
                </a:lnTo>
                <a:lnTo>
                  <a:pt x="1063804" y="52236"/>
                </a:lnTo>
                <a:lnTo>
                  <a:pt x="1065915" y="70416"/>
                </a:lnTo>
                <a:lnTo>
                  <a:pt x="1062126" y="90186"/>
                </a:lnTo>
                <a:lnTo>
                  <a:pt x="1053117" y="103409"/>
                </a:lnTo>
                <a:lnTo>
                  <a:pt x="1041198" y="110810"/>
                </a:lnTo>
                <a:lnTo>
                  <a:pt x="1028680" y="113116"/>
                </a:lnTo>
                <a:lnTo>
                  <a:pt x="1074989" y="113116"/>
                </a:lnTo>
                <a:lnTo>
                  <a:pt x="1085784" y="93793"/>
                </a:lnTo>
                <a:lnTo>
                  <a:pt x="1089987" y="67662"/>
                </a:lnTo>
                <a:lnTo>
                  <a:pt x="1084918" y="38537"/>
                </a:lnTo>
                <a:lnTo>
                  <a:pt x="1074231" y="22030"/>
                </a:lnTo>
                <a:close/>
              </a:path>
              <a:path w="1227455" h="135890">
                <a:moveTo>
                  <a:pt x="1149629" y="3287"/>
                </a:moveTo>
                <a:lnTo>
                  <a:pt x="1127955" y="3287"/>
                </a:lnTo>
                <a:lnTo>
                  <a:pt x="1127955" y="132069"/>
                </a:lnTo>
                <a:lnTo>
                  <a:pt x="1151462" y="132069"/>
                </a:lnTo>
                <a:lnTo>
                  <a:pt x="1150027" y="41778"/>
                </a:lnTo>
                <a:lnTo>
                  <a:pt x="1173717" y="41778"/>
                </a:lnTo>
                <a:lnTo>
                  <a:pt x="1149629" y="3287"/>
                </a:lnTo>
                <a:close/>
              </a:path>
              <a:path w="1227455" h="135890">
                <a:moveTo>
                  <a:pt x="1173717" y="41778"/>
                </a:moveTo>
                <a:lnTo>
                  <a:pt x="1150027" y="41778"/>
                </a:lnTo>
                <a:lnTo>
                  <a:pt x="1206413" y="132069"/>
                </a:lnTo>
                <a:lnTo>
                  <a:pt x="1227376" y="132069"/>
                </a:lnTo>
                <a:lnTo>
                  <a:pt x="1227376" y="94311"/>
                </a:lnTo>
                <a:lnTo>
                  <a:pt x="1206591" y="94311"/>
                </a:lnTo>
                <a:lnTo>
                  <a:pt x="1173717" y="41778"/>
                </a:lnTo>
                <a:close/>
              </a:path>
              <a:path w="1227455" h="135890">
                <a:moveTo>
                  <a:pt x="1227376" y="3287"/>
                </a:moveTo>
                <a:lnTo>
                  <a:pt x="1203659" y="3287"/>
                </a:lnTo>
                <a:lnTo>
                  <a:pt x="1206591" y="94311"/>
                </a:lnTo>
                <a:lnTo>
                  <a:pt x="1227376" y="94311"/>
                </a:lnTo>
                <a:lnTo>
                  <a:pt x="1227376" y="3287"/>
                </a:lnTo>
                <a:close/>
              </a:path>
            </a:pathLst>
          </a:custGeom>
          <a:solidFill>
            <a:srgbClr val="FFFFFF"/>
          </a:solidFill>
        </p:spPr>
        <p:txBody>
          <a:bodyPr wrap="square" lIns="0" tIns="0" rIns="0" bIns="0" rtlCol="0"/>
          <a:lstStyle/>
          <a:p>
            <a:endParaRPr/>
          </a:p>
        </p:txBody>
      </p:sp>
      <p:sp>
        <p:nvSpPr>
          <p:cNvPr id="5" name="object 5"/>
          <p:cNvSpPr/>
          <p:nvPr/>
        </p:nvSpPr>
        <p:spPr>
          <a:xfrm>
            <a:off x="17861340" y="10207576"/>
            <a:ext cx="1036955" cy="135890"/>
          </a:xfrm>
          <a:custGeom>
            <a:avLst/>
            <a:gdLst/>
            <a:ahLst/>
            <a:cxnLst/>
            <a:rect l="l" t="t" r="r" b="b"/>
            <a:pathLst>
              <a:path w="1036955" h="135890">
                <a:moveTo>
                  <a:pt x="24637" y="3287"/>
                </a:moveTo>
                <a:lnTo>
                  <a:pt x="0" y="3287"/>
                </a:lnTo>
                <a:lnTo>
                  <a:pt x="26826" y="132100"/>
                </a:lnTo>
                <a:lnTo>
                  <a:pt x="54930" y="132100"/>
                </a:lnTo>
                <a:lnTo>
                  <a:pt x="61292" y="101452"/>
                </a:lnTo>
                <a:lnTo>
                  <a:pt x="42166" y="101452"/>
                </a:lnTo>
                <a:lnTo>
                  <a:pt x="24637" y="3287"/>
                </a:lnTo>
                <a:close/>
              </a:path>
              <a:path w="1036955" h="135890">
                <a:moveTo>
                  <a:pt x="92821" y="42511"/>
                </a:moveTo>
                <a:lnTo>
                  <a:pt x="73526" y="42511"/>
                </a:lnTo>
                <a:lnTo>
                  <a:pt x="91588" y="132100"/>
                </a:lnTo>
                <a:lnTo>
                  <a:pt x="119692" y="132100"/>
                </a:lnTo>
                <a:lnTo>
                  <a:pt x="126424" y="101452"/>
                </a:lnTo>
                <a:lnTo>
                  <a:pt x="105106" y="101452"/>
                </a:lnTo>
                <a:lnTo>
                  <a:pt x="92821" y="42511"/>
                </a:lnTo>
                <a:close/>
              </a:path>
              <a:path w="1036955" h="135890">
                <a:moveTo>
                  <a:pt x="84646" y="3287"/>
                </a:moveTo>
                <a:lnTo>
                  <a:pt x="62228" y="3287"/>
                </a:lnTo>
                <a:lnTo>
                  <a:pt x="42166" y="101452"/>
                </a:lnTo>
                <a:lnTo>
                  <a:pt x="61292" y="101452"/>
                </a:lnTo>
                <a:lnTo>
                  <a:pt x="73526" y="42511"/>
                </a:lnTo>
                <a:lnTo>
                  <a:pt x="92821" y="42511"/>
                </a:lnTo>
                <a:lnTo>
                  <a:pt x="84646" y="3287"/>
                </a:lnTo>
                <a:close/>
              </a:path>
              <a:path w="1036955" h="135890">
                <a:moveTo>
                  <a:pt x="147985" y="3287"/>
                </a:moveTo>
                <a:lnTo>
                  <a:pt x="123169" y="3287"/>
                </a:lnTo>
                <a:lnTo>
                  <a:pt x="105106" y="101452"/>
                </a:lnTo>
                <a:lnTo>
                  <a:pt x="126424" y="101452"/>
                </a:lnTo>
                <a:lnTo>
                  <a:pt x="147985" y="3287"/>
                </a:lnTo>
                <a:close/>
              </a:path>
              <a:path w="1036955" h="135890">
                <a:moveTo>
                  <a:pt x="231406" y="0"/>
                </a:moveTo>
                <a:lnTo>
                  <a:pt x="206889" y="5062"/>
                </a:lnTo>
                <a:lnTo>
                  <a:pt x="187286" y="19156"/>
                </a:lnTo>
                <a:lnTo>
                  <a:pt x="174285" y="40640"/>
                </a:lnTo>
                <a:lnTo>
                  <a:pt x="169575" y="67872"/>
                </a:lnTo>
                <a:lnTo>
                  <a:pt x="170457" y="80113"/>
                </a:lnTo>
                <a:lnTo>
                  <a:pt x="186716" y="115682"/>
                </a:lnTo>
                <a:lnTo>
                  <a:pt x="231061" y="135388"/>
                </a:lnTo>
                <a:lnTo>
                  <a:pt x="257440" y="129995"/>
                </a:lnTo>
                <a:lnTo>
                  <a:pt x="276868" y="115366"/>
                </a:lnTo>
                <a:lnTo>
                  <a:pt x="278107" y="113148"/>
                </a:lnTo>
                <a:lnTo>
                  <a:pt x="231783" y="113148"/>
                </a:lnTo>
                <a:lnTo>
                  <a:pt x="216926" y="109983"/>
                </a:lnTo>
                <a:lnTo>
                  <a:pt x="205067" y="100843"/>
                </a:lnTo>
                <a:lnTo>
                  <a:pt x="197212" y="86259"/>
                </a:lnTo>
                <a:lnTo>
                  <a:pt x="194371" y="66762"/>
                </a:lnTo>
                <a:lnTo>
                  <a:pt x="197023" y="48464"/>
                </a:lnTo>
                <a:lnTo>
                  <a:pt x="204516" y="34356"/>
                </a:lnTo>
                <a:lnTo>
                  <a:pt x="216153" y="25275"/>
                </a:lnTo>
                <a:lnTo>
                  <a:pt x="231239" y="22062"/>
                </a:lnTo>
                <a:lnTo>
                  <a:pt x="277350" y="22062"/>
                </a:lnTo>
                <a:lnTo>
                  <a:pt x="274300" y="17351"/>
                </a:lnTo>
                <a:lnTo>
                  <a:pt x="254545" y="4391"/>
                </a:lnTo>
                <a:lnTo>
                  <a:pt x="231406" y="0"/>
                </a:lnTo>
                <a:close/>
              </a:path>
              <a:path w="1036955" h="135890">
                <a:moveTo>
                  <a:pt x="277350" y="22062"/>
                </a:moveTo>
                <a:lnTo>
                  <a:pt x="231239" y="22062"/>
                </a:lnTo>
                <a:lnTo>
                  <a:pt x="247932" y="26076"/>
                </a:lnTo>
                <a:lnTo>
                  <a:pt x="259861" y="36799"/>
                </a:lnTo>
                <a:lnTo>
                  <a:pt x="266928" y="52250"/>
                </a:lnTo>
                <a:lnTo>
                  <a:pt x="269038" y="70448"/>
                </a:lnTo>
                <a:lnTo>
                  <a:pt x="265236" y="90199"/>
                </a:lnTo>
                <a:lnTo>
                  <a:pt x="256226" y="103424"/>
                </a:lnTo>
                <a:lnTo>
                  <a:pt x="244308" y="110836"/>
                </a:lnTo>
                <a:lnTo>
                  <a:pt x="231783" y="113148"/>
                </a:lnTo>
                <a:lnTo>
                  <a:pt x="278107" y="113148"/>
                </a:lnTo>
                <a:lnTo>
                  <a:pt x="288902" y="93825"/>
                </a:lnTo>
                <a:lnTo>
                  <a:pt x="293101" y="67694"/>
                </a:lnTo>
                <a:lnTo>
                  <a:pt x="288031" y="38559"/>
                </a:lnTo>
                <a:lnTo>
                  <a:pt x="277350" y="22062"/>
                </a:lnTo>
                <a:close/>
              </a:path>
              <a:path w="1036955" h="135890">
                <a:moveTo>
                  <a:pt x="371925" y="3287"/>
                </a:moveTo>
                <a:lnTo>
                  <a:pt x="330869" y="3287"/>
                </a:lnTo>
                <a:lnTo>
                  <a:pt x="330869" y="132100"/>
                </a:lnTo>
                <a:lnTo>
                  <a:pt x="354764" y="132100"/>
                </a:lnTo>
                <a:lnTo>
                  <a:pt x="354764" y="84290"/>
                </a:lnTo>
                <a:lnTo>
                  <a:pt x="403266" y="84290"/>
                </a:lnTo>
                <a:lnTo>
                  <a:pt x="400783" y="79746"/>
                </a:lnTo>
                <a:lnTo>
                  <a:pt x="407815" y="76742"/>
                </a:lnTo>
                <a:lnTo>
                  <a:pt x="416181" y="70450"/>
                </a:lnTo>
                <a:lnTo>
                  <a:pt x="420210" y="64406"/>
                </a:lnTo>
                <a:lnTo>
                  <a:pt x="354764" y="64406"/>
                </a:lnTo>
                <a:lnTo>
                  <a:pt x="354764" y="24062"/>
                </a:lnTo>
                <a:lnTo>
                  <a:pt x="421232" y="24062"/>
                </a:lnTo>
                <a:lnTo>
                  <a:pt x="417511" y="18201"/>
                </a:lnTo>
                <a:lnTo>
                  <a:pt x="411914" y="12586"/>
                </a:lnTo>
                <a:lnTo>
                  <a:pt x="403308" y="7310"/>
                </a:lnTo>
                <a:lnTo>
                  <a:pt x="394114" y="4583"/>
                </a:lnTo>
                <a:lnTo>
                  <a:pt x="383823" y="3533"/>
                </a:lnTo>
                <a:lnTo>
                  <a:pt x="371925" y="3287"/>
                </a:lnTo>
                <a:close/>
              </a:path>
              <a:path w="1036955" h="135890">
                <a:moveTo>
                  <a:pt x="403266" y="84290"/>
                </a:moveTo>
                <a:lnTo>
                  <a:pt x="376323" y="84290"/>
                </a:lnTo>
                <a:lnTo>
                  <a:pt x="401862" y="132100"/>
                </a:lnTo>
                <a:lnTo>
                  <a:pt x="429390" y="132100"/>
                </a:lnTo>
                <a:lnTo>
                  <a:pt x="403266" y="84290"/>
                </a:lnTo>
                <a:close/>
              </a:path>
              <a:path w="1036955" h="135890">
                <a:moveTo>
                  <a:pt x="421232" y="24062"/>
                </a:moveTo>
                <a:lnTo>
                  <a:pt x="365915" y="24062"/>
                </a:lnTo>
                <a:lnTo>
                  <a:pt x="375195" y="24130"/>
                </a:lnTo>
                <a:lnTo>
                  <a:pt x="382108" y="24473"/>
                </a:lnTo>
                <a:lnTo>
                  <a:pt x="401638" y="44333"/>
                </a:lnTo>
                <a:lnTo>
                  <a:pt x="398890" y="55177"/>
                </a:lnTo>
                <a:lnTo>
                  <a:pt x="392346" y="61091"/>
                </a:lnTo>
                <a:lnTo>
                  <a:pt x="384809" y="63508"/>
                </a:lnTo>
                <a:lnTo>
                  <a:pt x="379035" y="64039"/>
                </a:lnTo>
                <a:lnTo>
                  <a:pt x="374501" y="64217"/>
                </a:lnTo>
                <a:lnTo>
                  <a:pt x="371391" y="64406"/>
                </a:lnTo>
                <a:lnTo>
                  <a:pt x="420210" y="64406"/>
                </a:lnTo>
                <a:lnTo>
                  <a:pt x="423179" y="59953"/>
                </a:lnTo>
                <a:lnTo>
                  <a:pt x="426112" y="44333"/>
                </a:lnTo>
                <a:lnTo>
                  <a:pt x="425020" y="33976"/>
                </a:lnTo>
                <a:lnTo>
                  <a:pt x="422017" y="25298"/>
                </a:lnTo>
                <a:lnTo>
                  <a:pt x="421232" y="24062"/>
                </a:lnTo>
                <a:close/>
              </a:path>
              <a:path w="1036955" h="135890">
                <a:moveTo>
                  <a:pt x="494728" y="3287"/>
                </a:moveTo>
                <a:lnTo>
                  <a:pt x="470833" y="3287"/>
                </a:lnTo>
                <a:lnTo>
                  <a:pt x="470833" y="132100"/>
                </a:lnTo>
                <a:lnTo>
                  <a:pt x="494728" y="132100"/>
                </a:lnTo>
                <a:lnTo>
                  <a:pt x="494728" y="95620"/>
                </a:lnTo>
                <a:lnTo>
                  <a:pt x="515722" y="71516"/>
                </a:lnTo>
                <a:lnTo>
                  <a:pt x="543561" y="71516"/>
                </a:lnTo>
                <a:lnTo>
                  <a:pt x="538437" y="62396"/>
                </a:lnTo>
                <a:lnTo>
                  <a:pt x="494728" y="62396"/>
                </a:lnTo>
                <a:lnTo>
                  <a:pt x="494728" y="3287"/>
                </a:lnTo>
                <a:close/>
              </a:path>
              <a:path w="1036955" h="135890">
                <a:moveTo>
                  <a:pt x="543561" y="71516"/>
                </a:moveTo>
                <a:lnTo>
                  <a:pt x="515722" y="71516"/>
                </a:lnTo>
                <a:lnTo>
                  <a:pt x="550014" y="132100"/>
                </a:lnTo>
                <a:lnTo>
                  <a:pt x="577594" y="132100"/>
                </a:lnTo>
                <a:lnTo>
                  <a:pt x="543561" y="71516"/>
                </a:lnTo>
                <a:close/>
              </a:path>
              <a:path w="1036955" h="135890">
                <a:moveTo>
                  <a:pt x="574841" y="3287"/>
                </a:moveTo>
                <a:lnTo>
                  <a:pt x="546370" y="3287"/>
                </a:lnTo>
                <a:lnTo>
                  <a:pt x="494728" y="62396"/>
                </a:lnTo>
                <a:lnTo>
                  <a:pt x="538437" y="62396"/>
                </a:lnTo>
                <a:lnTo>
                  <a:pt x="532496" y="51820"/>
                </a:lnTo>
                <a:lnTo>
                  <a:pt x="574841" y="3287"/>
                </a:lnTo>
                <a:close/>
              </a:path>
              <a:path w="1036955" h="135890">
                <a:moveTo>
                  <a:pt x="702219" y="3287"/>
                </a:moveTo>
                <a:lnTo>
                  <a:pt x="610630" y="3287"/>
                </a:lnTo>
                <a:lnTo>
                  <a:pt x="610630" y="132100"/>
                </a:lnTo>
                <a:lnTo>
                  <a:pt x="706763" y="132100"/>
                </a:lnTo>
                <a:lnTo>
                  <a:pt x="706763" y="110394"/>
                </a:lnTo>
                <a:lnTo>
                  <a:pt x="634347" y="110394"/>
                </a:lnTo>
                <a:lnTo>
                  <a:pt x="634347" y="75882"/>
                </a:lnTo>
                <a:lnTo>
                  <a:pt x="696355" y="75882"/>
                </a:lnTo>
                <a:lnTo>
                  <a:pt x="696355" y="55108"/>
                </a:lnTo>
                <a:lnTo>
                  <a:pt x="634347" y="55108"/>
                </a:lnTo>
                <a:lnTo>
                  <a:pt x="634347" y="24784"/>
                </a:lnTo>
                <a:lnTo>
                  <a:pt x="702219" y="24784"/>
                </a:lnTo>
                <a:lnTo>
                  <a:pt x="702219" y="3287"/>
                </a:lnTo>
                <a:close/>
              </a:path>
              <a:path w="1036955" h="135890">
                <a:moveTo>
                  <a:pt x="788520" y="3287"/>
                </a:moveTo>
                <a:lnTo>
                  <a:pt x="747495" y="3287"/>
                </a:lnTo>
                <a:lnTo>
                  <a:pt x="747495" y="132100"/>
                </a:lnTo>
                <a:lnTo>
                  <a:pt x="771379" y="132100"/>
                </a:lnTo>
                <a:lnTo>
                  <a:pt x="771379" y="84290"/>
                </a:lnTo>
                <a:lnTo>
                  <a:pt x="819853" y="84290"/>
                </a:lnTo>
                <a:lnTo>
                  <a:pt x="817367" y="79746"/>
                </a:lnTo>
                <a:lnTo>
                  <a:pt x="824413" y="76742"/>
                </a:lnTo>
                <a:lnTo>
                  <a:pt x="832788" y="70450"/>
                </a:lnTo>
                <a:lnTo>
                  <a:pt x="836822" y="64406"/>
                </a:lnTo>
                <a:lnTo>
                  <a:pt x="771379" y="64406"/>
                </a:lnTo>
                <a:lnTo>
                  <a:pt x="771379" y="24062"/>
                </a:lnTo>
                <a:lnTo>
                  <a:pt x="837824" y="24062"/>
                </a:lnTo>
                <a:lnTo>
                  <a:pt x="834092" y="18201"/>
                </a:lnTo>
                <a:lnTo>
                  <a:pt x="828487" y="12586"/>
                </a:lnTo>
                <a:lnTo>
                  <a:pt x="819889" y="7310"/>
                </a:lnTo>
                <a:lnTo>
                  <a:pt x="810703" y="4583"/>
                </a:lnTo>
                <a:lnTo>
                  <a:pt x="800416" y="3533"/>
                </a:lnTo>
                <a:lnTo>
                  <a:pt x="788520" y="3287"/>
                </a:lnTo>
                <a:close/>
              </a:path>
              <a:path w="1036955" h="135890">
                <a:moveTo>
                  <a:pt x="819853" y="84290"/>
                </a:moveTo>
                <a:lnTo>
                  <a:pt x="792918" y="84290"/>
                </a:lnTo>
                <a:lnTo>
                  <a:pt x="818477" y="132100"/>
                </a:lnTo>
                <a:lnTo>
                  <a:pt x="846005" y="132100"/>
                </a:lnTo>
                <a:lnTo>
                  <a:pt x="819853" y="84290"/>
                </a:lnTo>
                <a:close/>
              </a:path>
              <a:path w="1036955" h="135890">
                <a:moveTo>
                  <a:pt x="837824" y="24062"/>
                </a:moveTo>
                <a:lnTo>
                  <a:pt x="782510" y="24062"/>
                </a:lnTo>
                <a:lnTo>
                  <a:pt x="791784" y="24130"/>
                </a:lnTo>
                <a:lnTo>
                  <a:pt x="798707" y="24473"/>
                </a:lnTo>
                <a:lnTo>
                  <a:pt x="818254" y="44333"/>
                </a:lnTo>
                <a:lnTo>
                  <a:pt x="815507" y="55177"/>
                </a:lnTo>
                <a:lnTo>
                  <a:pt x="808968" y="61091"/>
                </a:lnTo>
                <a:lnTo>
                  <a:pt x="801438" y="63508"/>
                </a:lnTo>
                <a:lnTo>
                  <a:pt x="795672" y="64039"/>
                </a:lnTo>
                <a:lnTo>
                  <a:pt x="791096" y="64217"/>
                </a:lnTo>
                <a:lnTo>
                  <a:pt x="787976" y="64406"/>
                </a:lnTo>
                <a:lnTo>
                  <a:pt x="836822" y="64406"/>
                </a:lnTo>
                <a:lnTo>
                  <a:pt x="839793" y="59953"/>
                </a:lnTo>
                <a:lnTo>
                  <a:pt x="842728" y="44333"/>
                </a:lnTo>
                <a:lnTo>
                  <a:pt x="841629" y="33976"/>
                </a:lnTo>
                <a:lnTo>
                  <a:pt x="838611" y="25298"/>
                </a:lnTo>
                <a:lnTo>
                  <a:pt x="837824" y="24062"/>
                </a:lnTo>
                <a:close/>
              </a:path>
              <a:path w="1036955" h="135890">
                <a:moveTo>
                  <a:pt x="893470" y="93798"/>
                </a:moveTo>
                <a:lnTo>
                  <a:pt x="873198" y="108038"/>
                </a:lnTo>
                <a:lnTo>
                  <a:pt x="881296" y="118101"/>
                </a:lnTo>
                <a:lnTo>
                  <a:pt x="890310" y="125168"/>
                </a:lnTo>
                <a:lnTo>
                  <a:pt x="899116" y="129778"/>
                </a:lnTo>
                <a:lnTo>
                  <a:pt x="906590" y="132467"/>
                </a:lnTo>
                <a:lnTo>
                  <a:pt x="914432" y="134634"/>
                </a:lnTo>
                <a:lnTo>
                  <a:pt x="922474" y="135388"/>
                </a:lnTo>
                <a:lnTo>
                  <a:pt x="929594" y="135388"/>
                </a:lnTo>
                <a:lnTo>
                  <a:pt x="949699" y="133073"/>
                </a:lnTo>
                <a:lnTo>
                  <a:pt x="967221" y="125763"/>
                </a:lnTo>
                <a:lnTo>
                  <a:pt x="979209" y="113326"/>
                </a:lnTo>
                <a:lnTo>
                  <a:pt x="933416" y="113326"/>
                </a:lnTo>
                <a:lnTo>
                  <a:pt x="916127" y="110943"/>
                </a:lnTo>
                <a:lnTo>
                  <a:pt x="904392" y="105344"/>
                </a:lnTo>
                <a:lnTo>
                  <a:pt x="897183" y="98854"/>
                </a:lnTo>
                <a:lnTo>
                  <a:pt x="893470" y="93798"/>
                </a:lnTo>
                <a:close/>
              </a:path>
              <a:path w="1036955" h="135890">
                <a:moveTo>
                  <a:pt x="931060" y="0"/>
                </a:moveTo>
                <a:lnTo>
                  <a:pt x="910311" y="2834"/>
                </a:lnTo>
                <a:lnTo>
                  <a:pt x="894229" y="10901"/>
                </a:lnTo>
                <a:lnTo>
                  <a:pt x="883832" y="23549"/>
                </a:lnTo>
                <a:lnTo>
                  <a:pt x="880140" y="40124"/>
                </a:lnTo>
                <a:lnTo>
                  <a:pt x="882710" y="53728"/>
                </a:lnTo>
                <a:lnTo>
                  <a:pt x="909888" y="74269"/>
                </a:lnTo>
                <a:lnTo>
                  <a:pt x="918076" y="76280"/>
                </a:lnTo>
                <a:lnTo>
                  <a:pt x="933594" y="79568"/>
                </a:lnTo>
                <a:lnTo>
                  <a:pt x="945301" y="82280"/>
                </a:lnTo>
                <a:lnTo>
                  <a:pt x="945657" y="82458"/>
                </a:lnTo>
                <a:lnTo>
                  <a:pt x="948578" y="83578"/>
                </a:lnTo>
                <a:lnTo>
                  <a:pt x="952588" y="85222"/>
                </a:lnTo>
                <a:lnTo>
                  <a:pt x="958243" y="88154"/>
                </a:lnTo>
                <a:lnTo>
                  <a:pt x="958243" y="100740"/>
                </a:lnTo>
                <a:lnTo>
                  <a:pt x="956588" y="107316"/>
                </a:lnTo>
                <a:lnTo>
                  <a:pt x="947300" y="111148"/>
                </a:lnTo>
                <a:lnTo>
                  <a:pt x="942725" y="112970"/>
                </a:lnTo>
                <a:lnTo>
                  <a:pt x="937992" y="113326"/>
                </a:lnTo>
                <a:lnTo>
                  <a:pt x="979209" y="113326"/>
                </a:lnTo>
                <a:lnTo>
                  <a:pt x="979608" y="112912"/>
                </a:lnTo>
                <a:lnTo>
                  <a:pt x="984305" y="93976"/>
                </a:lnTo>
                <a:lnTo>
                  <a:pt x="980217" y="76867"/>
                </a:lnTo>
                <a:lnTo>
                  <a:pt x="942536" y="55642"/>
                </a:lnTo>
                <a:lnTo>
                  <a:pt x="920589" y="50933"/>
                </a:lnTo>
                <a:lnTo>
                  <a:pt x="912974" y="48338"/>
                </a:lnTo>
                <a:lnTo>
                  <a:pt x="907555" y="44102"/>
                </a:lnTo>
                <a:lnTo>
                  <a:pt x="905490" y="37402"/>
                </a:lnTo>
                <a:lnTo>
                  <a:pt x="907464" y="30788"/>
                </a:lnTo>
                <a:lnTo>
                  <a:pt x="912778" y="25855"/>
                </a:lnTo>
                <a:lnTo>
                  <a:pt x="920518" y="22771"/>
                </a:lnTo>
                <a:lnTo>
                  <a:pt x="929772" y="21706"/>
                </a:lnTo>
                <a:lnTo>
                  <a:pt x="979108" y="21706"/>
                </a:lnTo>
                <a:lnTo>
                  <a:pt x="974835" y="16759"/>
                </a:lnTo>
                <a:lnTo>
                  <a:pt x="963958" y="8381"/>
                </a:lnTo>
                <a:lnTo>
                  <a:pt x="949585" y="2328"/>
                </a:lnTo>
                <a:lnTo>
                  <a:pt x="931060" y="0"/>
                </a:lnTo>
                <a:close/>
              </a:path>
              <a:path w="1036955" h="135890">
                <a:moveTo>
                  <a:pt x="979108" y="21706"/>
                </a:moveTo>
                <a:lnTo>
                  <a:pt x="929772" y="21706"/>
                </a:lnTo>
                <a:lnTo>
                  <a:pt x="943085" y="23800"/>
                </a:lnTo>
                <a:lnTo>
                  <a:pt x="952579" y="28887"/>
                </a:lnTo>
                <a:lnTo>
                  <a:pt x="959020" y="35174"/>
                </a:lnTo>
                <a:lnTo>
                  <a:pt x="963174" y="40867"/>
                </a:lnTo>
                <a:lnTo>
                  <a:pt x="982870" y="26062"/>
                </a:lnTo>
                <a:lnTo>
                  <a:pt x="979108" y="21706"/>
                </a:lnTo>
                <a:close/>
              </a:path>
              <a:path w="1036955" h="135890">
                <a:moveTo>
                  <a:pt x="1036345" y="3287"/>
                </a:moveTo>
                <a:lnTo>
                  <a:pt x="1012628" y="3287"/>
                </a:lnTo>
                <a:lnTo>
                  <a:pt x="1012628" y="28637"/>
                </a:lnTo>
                <a:lnTo>
                  <a:pt x="1023759" y="28637"/>
                </a:lnTo>
                <a:lnTo>
                  <a:pt x="1023759" y="40867"/>
                </a:lnTo>
                <a:lnTo>
                  <a:pt x="1013927" y="43768"/>
                </a:lnTo>
                <a:lnTo>
                  <a:pt x="1013927" y="53453"/>
                </a:lnTo>
                <a:lnTo>
                  <a:pt x="1018461" y="53066"/>
                </a:lnTo>
                <a:lnTo>
                  <a:pt x="1026649" y="52176"/>
                </a:lnTo>
                <a:lnTo>
                  <a:pt x="1036345" y="40124"/>
                </a:lnTo>
                <a:lnTo>
                  <a:pt x="1036345" y="3287"/>
                </a:lnTo>
                <a:close/>
              </a:path>
            </a:pathLst>
          </a:custGeom>
          <a:solidFill>
            <a:srgbClr val="FFFFFF"/>
          </a:solidFill>
        </p:spPr>
        <p:txBody>
          <a:bodyPr wrap="square" lIns="0" tIns="0" rIns="0" bIns="0" rtlCol="0"/>
          <a:lstStyle/>
          <a:p>
            <a:endParaRPr/>
          </a:p>
        </p:txBody>
      </p:sp>
      <p:sp>
        <p:nvSpPr>
          <p:cNvPr id="6" name="object 6"/>
          <p:cNvSpPr/>
          <p:nvPr/>
        </p:nvSpPr>
        <p:spPr>
          <a:xfrm>
            <a:off x="17863339" y="10018460"/>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21" y="3287"/>
                </a:lnTo>
                <a:lnTo>
                  <a:pt x="133221" y="132100"/>
                </a:lnTo>
                <a:lnTo>
                  <a:pt x="157105" y="132100"/>
                </a:lnTo>
                <a:lnTo>
                  <a:pt x="157105" y="84290"/>
                </a:lnTo>
                <a:lnTo>
                  <a:pt x="205618" y="84290"/>
                </a:lnTo>
                <a:lnTo>
                  <a:pt x="203135" y="79746"/>
                </a:lnTo>
                <a:lnTo>
                  <a:pt x="210164" y="76742"/>
                </a:lnTo>
                <a:lnTo>
                  <a:pt x="218522" y="70450"/>
                </a:lnTo>
                <a:lnTo>
                  <a:pt x="222547" y="64406"/>
                </a:lnTo>
                <a:lnTo>
                  <a:pt x="157105" y="64406"/>
                </a:lnTo>
                <a:lnTo>
                  <a:pt x="157105" y="24062"/>
                </a:lnTo>
                <a:lnTo>
                  <a:pt x="223563" y="24062"/>
                </a:lnTo>
                <a:lnTo>
                  <a:pt x="219842" y="18197"/>
                </a:lnTo>
                <a:lnTo>
                  <a:pt x="214244" y="12575"/>
                </a:lnTo>
                <a:lnTo>
                  <a:pt x="205651" y="7306"/>
                </a:lnTo>
                <a:lnTo>
                  <a:pt x="196462" y="4582"/>
                </a:lnTo>
                <a:lnTo>
                  <a:pt x="186170"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3" y="24062"/>
                </a:moveTo>
                <a:lnTo>
                  <a:pt x="168256" y="24062"/>
                </a:lnTo>
                <a:lnTo>
                  <a:pt x="177536" y="24130"/>
                </a:lnTo>
                <a:lnTo>
                  <a:pt x="184449" y="24473"/>
                </a:lnTo>
                <a:lnTo>
                  <a:pt x="203980" y="44333"/>
                </a:lnTo>
                <a:lnTo>
                  <a:pt x="201233" y="55175"/>
                </a:lnTo>
                <a:lnTo>
                  <a:pt x="194693" y="61087"/>
                </a:lnTo>
                <a:lnTo>
                  <a:pt x="187159" y="63503"/>
                </a:lnTo>
                <a:lnTo>
                  <a:pt x="181387" y="64039"/>
                </a:lnTo>
                <a:lnTo>
                  <a:pt x="176842" y="64217"/>
                </a:lnTo>
                <a:lnTo>
                  <a:pt x="173732" y="64406"/>
                </a:lnTo>
                <a:lnTo>
                  <a:pt x="222547" y="64406"/>
                </a:lnTo>
                <a:lnTo>
                  <a:pt x="225513" y="59953"/>
                </a:lnTo>
                <a:lnTo>
                  <a:pt x="228443" y="44333"/>
                </a:lnTo>
                <a:lnTo>
                  <a:pt x="227351" y="33976"/>
                </a:lnTo>
                <a:lnTo>
                  <a:pt x="224347" y="25297"/>
                </a:lnTo>
                <a:lnTo>
                  <a:pt x="223563" y="24062"/>
                </a:lnTo>
                <a:close/>
              </a:path>
              <a:path w="1236344" h="135890">
                <a:moveTo>
                  <a:pt x="328471" y="3287"/>
                </a:moveTo>
                <a:lnTo>
                  <a:pt x="301111" y="3287"/>
                </a:lnTo>
                <a:lnTo>
                  <a:pt x="257667" y="132100"/>
                </a:lnTo>
                <a:lnTo>
                  <a:pt x="283415" y="132100"/>
                </a:lnTo>
                <a:lnTo>
                  <a:pt x="290881" y="106918"/>
                </a:lnTo>
                <a:lnTo>
                  <a:pt x="363826" y="106918"/>
                </a:lnTo>
                <a:lnTo>
                  <a:pt x="356678" y="85965"/>
                </a:lnTo>
                <a:lnTo>
                  <a:pt x="297257" y="85965"/>
                </a:lnTo>
                <a:lnTo>
                  <a:pt x="315131" y="26637"/>
                </a:lnTo>
                <a:lnTo>
                  <a:pt x="336437" y="26637"/>
                </a:lnTo>
                <a:lnTo>
                  <a:pt x="328471" y="3287"/>
                </a:lnTo>
                <a:close/>
              </a:path>
              <a:path w="1236344" h="135890">
                <a:moveTo>
                  <a:pt x="363826" y="106918"/>
                </a:moveTo>
                <a:lnTo>
                  <a:pt x="339235" y="106918"/>
                </a:lnTo>
                <a:lnTo>
                  <a:pt x="346711" y="132100"/>
                </a:lnTo>
                <a:lnTo>
                  <a:pt x="372417" y="132100"/>
                </a:lnTo>
                <a:lnTo>
                  <a:pt x="363826" y="106918"/>
                </a:lnTo>
                <a:close/>
              </a:path>
              <a:path w="1236344" h="135890">
                <a:moveTo>
                  <a:pt x="336437" y="26637"/>
                </a:moveTo>
                <a:lnTo>
                  <a:pt x="315131" y="26637"/>
                </a:lnTo>
                <a:lnTo>
                  <a:pt x="332827" y="85965"/>
                </a:lnTo>
                <a:lnTo>
                  <a:pt x="356678" y="85965"/>
                </a:lnTo>
                <a:lnTo>
                  <a:pt x="336437" y="26637"/>
                </a:lnTo>
                <a:close/>
              </a:path>
              <a:path w="1236344" h="135890">
                <a:moveTo>
                  <a:pt x="431002" y="3287"/>
                </a:moveTo>
                <a:lnTo>
                  <a:pt x="409327" y="3287"/>
                </a:lnTo>
                <a:lnTo>
                  <a:pt x="409327" y="132100"/>
                </a:lnTo>
                <a:lnTo>
                  <a:pt x="432834" y="132100"/>
                </a:lnTo>
                <a:lnTo>
                  <a:pt x="431400" y="41799"/>
                </a:lnTo>
                <a:lnTo>
                  <a:pt x="455101" y="41799"/>
                </a:lnTo>
                <a:lnTo>
                  <a:pt x="431002" y="3287"/>
                </a:lnTo>
                <a:close/>
              </a:path>
              <a:path w="1236344" h="135890">
                <a:moveTo>
                  <a:pt x="455101" y="41799"/>
                </a:moveTo>
                <a:lnTo>
                  <a:pt x="431400" y="41799"/>
                </a:lnTo>
                <a:lnTo>
                  <a:pt x="487807" y="132100"/>
                </a:lnTo>
                <a:lnTo>
                  <a:pt x="508759" y="132100"/>
                </a:lnTo>
                <a:lnTo>
                  <a:pt x="508759" y="94332"/>
                </a:lnTo>
                <a:lnTo>
                  <a:pt x="487974" y="94332"/>
                </a:lnTo>
                <a:lnTo>
                  <a:pt x="455101" y="41799"/>
                </a:lnTo>
                <a:close/>
              </a:path>
              <a:path w="1236344" h="135890">
                <a:moveTo>
                  <a:pt x="508759" y="3287"/>
                </a:moveTo>
                <a:lnTo>
                  <a:pt x="485032" y="3287"/>
                </a:lnTo>
                <a:lnTo>
                  <a:pt x="487974" y="94332"/>
                </a:lnTo>
                <a:lnTo>
                  <a:pt x="508759" y="94332"/>
                </a:lnTo>
                <a:lnTo>
                  <a:pt x="508759" y="3287"/>
                </a:lnTo>
                <a:close/>
              </a:path>
              <a:path w="1236344" h="135890">
                <a:moveTo>
                  <a:pt x="575731" y="93798"/>
                </a:moveTo>
                <a:lnTo>
                  <a:pt x="555480" y="108028"/>
                </a:lnTo>
                <a:lnTo>
                  <a:pt x="563565" y="118097"/>
                </a:lnTo>
                <a:lnTo>
                  <a:pt x="572574" y="125166"/>
                </a:lnTo>
                <a:lnTo>
                  <a:pt x="581378" y="129773"/>
                </a:lnTo>
                <a:lnTo>
                  <a:pt x="588851" y="132456"/>
                </a:lnTo>
                <a:lnTo>
                  <a:pt x="596725" y="134634"/>
                </a:lnTo>
                <a:lnTo>
                  <a:pt x="604735" y="135388"/>
                </a:lnTo>
                <a:lnTo>
                  <a:pt x="611845" y="135388"/>
                </a:lnTo>
                <a:lnTo>
                  <a:pt x="631960" y="133071"/>
                </a:lnTo>
                <a:lnTo>
                  <a:pt x="649497" y="125759"/>
                </a:lnTo>
                <a:lnTo>
                  <a:pt x="661492" y="113326"/>
                </a:lnTo>
                <a:lnTo>
                  <a:pt x="615719" y="113326"/>
                </a:lnTo>
                <a:lnTo>
                  <a:pt x="598424" y="110943"/>
                </a:lnTo>
                <a:lnTo>
                  <a:pt x="586686" y="105344"/>
                </a:lnTo>
                <a:lnTo>
                  <a:pt x="579467" y="98854"/>
                </a:lnTo>
                <a:lnTo>
                  <a:pt x="575731" y="93798"/>
                </a:lnTo>
                <a:close/>
              </a:path>
              <a:path w="1236344" h="135890">
                <a:moveTo>
                  <a:pt x="613321" y="0"/>
                </a:moveTo>
                <a:lnTo>
                  <a:pt x="592590" y="2834"/>
                </a:lnTo>
                <a:lnTo>
                  <a:pt x="576517" y="10901"/>
                </a:lnTo>
                <a:lnTo>
                  <a:pt x="566124" y="23549"/>
                </a:lnTo>
                <a:lnTo>
                  <a:pt x="562433" y="40124"/>
                </a:lnTo>
                <a:lnTo>
                  <a:pt x="564999" y="53728"/>
                </a:lnTo>
                <a:lnTo>
                  <a:pt x="592149" y="74269"/>
                </a:lnTo>
                <a:lnTo>
                  <a:pt x="600379" y="76280"/>
                </a:lnTo>
                <a:lnTo>
                  <a:pt x="615897" y="79557"/>
                </a:lnTo>
                <a:lnTo>
                  <a:pt x="627551" y="82280"/>
                </a:lnTo>
                <a:lnTo>
                  <a:pt x="627949" y="82458"/>
                </a:lnTo>
                <a:lnTo>
                  <a:pt x="630839" y="83568"/>
                </a:lnTo>
                <a:lnTo>
                  <a:pt x="634881" y="85212"/>
                </a:lnTo>
                <a:lnTo>
                  <a:pt x="640524" y="88154"/>
                </a:lnTo>
                <a:lnTo>
                  <a:pt x="640524" y="100740"/>
                </a:lnTo>
                <a:lnTo>
                  <a:pt x="638891" y="107316"/>
                </a:lnTo>
                <a:lnTo>
                  <a:pt x="625007" y="112959"/>
                </a:lnTo>
                <a:lnTo>
                  <a:pt x="620253" y="113326"/>
                </a:lnTo>
                <a:lnTo>
                  <a:pt x="661492" y="113326"/>
                </a:lnTo>
                <a:lnTo>
                  <a:pt x="661895" y="112908"/>
                </a:lnTo>
                <a:lnTo>
                  <a:pt x="666597" y="93976"/>
                </a:lnTo>
                <a:lnTo>
                  <a:pt x="662509" y="76867"/>
                </a:lnTo>
                <a:lnTo>
                  <a:pt x="624829" y="55642"/>
                </a:lnTo>
                <a:lnTo>
                  <a:pt x="602848" y="50933"/>
                </a:lnTo>
                <a:lnTo>
                  <a:pt x="595233" y="48338"/>
                </a:lnTo>
                <a:lnTo>
                  <a:pt x="589808" y="44102"/>
                </a:lnTo>
                <a:lnTo>
                  <a:pt x="587741" y="37402"/>
                </a:lnTo>
                <a:lnTo>
                  <a:pt x="589715" y="30782"/>
                </a:lnTo>
                <a:lnTo>
                  <a:pt x="595030" y="25846"/>
                </a:lnTo>
                <a:lnTo>
                  <a:pt x="602773" y="22761"/>
                </a:lnTo>
                <a:lnTo>
                  <a:pt x="612033" y="21695"/>
                </a:lnTo>
                <a:lnTo>
                  <a:pt x="661366" y="21695"/>
                </a:lnTo>
                <a:lnTo>
                  <a:pt x="657095" y="16755"/>
                </a:lnTo>
                <a:lnTo>
                  <a:pt x="646213" y="8378"/>
                </a:lnTo>
                <a:lnTo>
                  <a:pt x="631840" y="2327"/>
                </a:lnTo>
                <a:lnTo>
                  <a:pt x="613321" y="0"/>
                </a:lnTo>
                <a:close/>
              </a:path>
              <a:path w="1236344" h="135890">
                <a:moveTo>
                  <a:pt x="661366" y="21695"/>
                </a:moveTo>
                <a:lnTo>
                  <a:pt x="612033" y="21695"/>
                </a:lnTo>
                <a:lnTo>
                  <a:pt x="625340" y="23791"/>
                </a:lnTo>
                <a:lnTo>
                  <a:pt x="634831" y="28883"/>
                </a:lnTo>
                <a:lnTo>
                  <a:pt x="641271" y="35177"/>
                </a:lnTo>
                <a:lnTo>
                  <a:pt x="645425" y="40878"/>
                </a:lnTo>
                <a:lnTo>
                  <a:pt x="665142" y="26062"/>
                </a:lnTo>
                <a:lnTo>
                  <a:pt x="661366" y="21695"/>
                </a:lnTo>
                <a:close/>
              </a:path>
              <a:path w="1236344" h="135890">
                <a:moveTo>
                  <a:pt x="773714" y="3287"/>
                </a:moveTo>
                <a:lnTo>
                  <a:pt x="715705" y="3287"/>
                </a:lnTo>
                <a:lnTo>
                  <a:pt x="715705" y="132100"/>
                </a:lnTo>
                <a:lnTo>
                  <a:pt x="739956" y="132100"/>
                </a:lnTo>
                <a:lnTo>
                  <a:pt x="739956" y="88468"/>
                </a:lnTo>
                <a:lnTo>
                  <a:pt x="773348" y="88468"/>
                </a:lnTo>
                <a:lnTo>
                  <a:pt x="780468" y="86824"/>
                </a:lnTo>
                <a:lnTo>
                  <a:pt x="795013" y="80742"/>
                </a:lnTo>
                <a:lnTo>
                  <a:pt x="804593" y="71026"/>
                </a:lnTo>
                <a:lnTo>
                  <a:pt x="805653" y="68615"/>
                </a:lnTo>
                <a:lnTo>
                  <a:pt x="739956" y="68615"/>
                </a:lnTo>
                <a:lnTo>
                  <a:pt x="739956" y="23884"/>
                </a:lnTo>
                <a:lnTo>
                  <a:pt x="805187" y="23884"/>
                </a:lnTo>
                <a:lnTo>
                  <a:pt x="801067" y="17237"/>
                </a:lnTo>
                <a:lnTo>
                  <a:pt x="791258" y="9466"/>
                </a:lnTo>
                <a:lnTo>
                  <a:pt x="781222" y="5287"/>
                </a:lnTo>
                <a:lnTo>
                  <a:pt x="773714" y="3287"/>
                </a:lnTo>
                <a:close/>
              </a:path>
              <a:path w="1236344" h="135890">
                <a:moveTo>
                  <a:pt x="805187" y="23884"/>
                </a:moveTo>
                <a:lnTo>
                  <a:pt x="766060" y="23884"/>
                </a:lnTo>
                <a:lnTo>
                  <a:pt x="774458" y="24062"/>
                </a:lnTo>
                <a:lnTo>
                  <a:pt x="780547" y="29253"/>
                </a:lnTo>
                <a:lnTo>
                  <a:pt x="782688" y="31182"/>
                </a:lnTo>
                <a:lnTo>
                  <a:pt x="786876" y="36114"/>
                </a:lnTo>
                <a:lnTo>
                  <a:pt x="786835" y="46166"/>
                </a:lnTo>
                <a:lnTo>
                  <a:pt x="766782" y="68615"/>
                </a:lnTo>
                <a:lnTo>
                  <a:pt x="805653" y="68615"/>
                </a:lnTo>
                <a:lnTo>
                  <a:pt x="809861" y="59044"/>
                </a:lnTo>
                <a:lnTo>
                  <a:pt x="811472" y="46166"/>
                </a:lnTo>
                <a:lnTo>
                  <a:pt x="808515" y="29253"/>
                </a:lnTo>
                <a:lnTo>
                  <a:pt x="805187" y="23884"/>
                </a:lnTo>
                <a:close/>
              </a:path>
              <a:path w="1236344" h="135890">
                <a:moveTo>
                  <a:pt x="909312" y="0"/>
                </a:moveTo>
                <a:lnTo>
                  <a:pt x="884776" y="5062"/>
                </a:lnTo>
                <a:lnTo>
                  <a:pt x="865159" y="19156"/>
                </a:lnTo>
                <a:lnTo>
                  <a:pt x="852151" y="40640"/>
                </a:lnTo>
                <a:lnTo>
                  <a:pt x="847440" y="67872"/>
                </a:lnTo>
                <a:lnTo>
                  <a:pt x="848323" y="80113"/>
                </a:lnTo>
                <a:lnTo>
                  <a:pt x="864581" y="115682"/>
                </a:lnTo>
                <a:lnTo>
                  <a:pt x="908925" y="135388"/>
                </a:lnTo>
                <a:lnTo>
                  <a:pt x="935311" y="129995"/>
                </a:lnTo>
                <a:lnTo>
                  <a:pt x="954741" y="115365"/>
                </a:lnTo>
                <a:lnTo>
                  <a:pt x="955980" y="113148"/>
                </a:lnTo>
                <a:lnTo>
                  <a:pt x="909679" y="113148"/>
                </a:lnTo>
                <a:lnTo>
                  <a:pt x="894821" y="109983"/>
                </a:lnTo>
                <a:lnTo>
                  <a:pt x="882950" y="100843"/>
                </a:lnTo>
                <a:lnTo>
                  <a:pt x="875083" y="86259"/>
                </a:lnTo>
                <a:lnTo>
                  <a:pt x="872235" y="66762"/>
                </a:lnTo>
                <a:lnTo>
                  <a:pt x="874893" y="48464"/>
                </a:lnTo>
                <a:lnTo>
                  <a:pt x="882399" y="34356"/>
                </a:lnTo>
                <a:lnTo>
                  <a:pt x="894048" y="25275"/>
                </a:lnTo>
                <a:lnTo>
                  <a:pt x="909134" y="22062"/>
                </a:lnTo>
                <a:lnTo>
                  <a:pt x="955235" y="22062"/>
                </a:lnTo>
                <a:lnTo>
                  <a:pt x="952186" y="17350"/>
                </a:lnTo>
                <a:lnTo>
                  <a:pt x="932448" y="4391"/>
                </a:lnTo>
                <a:lnTo>
                  <a:pt x="909312" y="0"/>
                </a:lnTo>
                <a:close/>
              </a:path>
              <a:path w="1236344" h="135890">
                <a:moveTo>
                  <a:pt x="955235" y="22062"/>
                </a:moveTo>
                <a:lnTo>
                  <a:pt x="909134" y="22062"/>
                </a:lnTo>
                <a:lnTo>
                  <a:pt x="925811" y="26076"/>
                </a:lnTo>
                <a:lnTo>
                  <a:pt x="937733" y="36798"/>
                </a:lnTo>
                <a:lnTo>
                  <a:pt x="944797" y="52246"/>
                </a:lnTo>
                <a:lnTo>
                  <a:pt x="946903" y="70437"/>
                </a:lnTo>
                <a:lnTo>
                  <a:pt x="943120" y="90195"/>
                </a:lnTo>
                <a:lnTo>
                  <a:pt x="934114" y="103423"/>
                </a:lnTo>
                <a:lnTo>
                  <a:pt x="922196" y="110836"/>
                </a:lnTo>
                <a:lnTo>
                  <a:pt x="909679" y="113148"/>
                </a:lnTo>
                <a:lnTo>
                  <a:pt x="955980" y="113148"/>
                </a:lnTo>
                <a:lnTo>
                  <a:pt x="966777" y="93820"/>
                </a:lnTo>
                <a:lnTo>
                  <a:pt x="970975" y="67683"/>
                </a:lnTo>
                <a:lnTo>
                  <a:pt x="965903" y="38555"/>
                </a:lnTo>
                <a:lnTo>
                  <a:pt x="955235" y="22062"/>
                </a:lnTo>
                <a:close/>
              </a:path>
              <a:path w="1236344" h="135890">
                <a:moveTo>
                  <a:pt x="1055297" y="3287"/>
                </a:moveTo>
                <a:lnTo>
                  <a:pt x="1014241" y="3287"/>
                </a:lnTo>
                <a:lnTo>
                  <a:pt x="1014241" y="132100"/>
                </a:lnTo>
                <a:lnTo>
                  <a:pt x="1038135" y="132100"/>
                </a:lnTo>
                <a:lnTo>
                  <a:pt x="1038135" y="84290"/>
                </a:lnTo>
                <a:lnTo>
                  <a:pt x="1086601" y="84290"/>
                </a:lnTo>
                <a:lnTo>
                  <a:pt x="1084113" y="79746"/>
                </a:lnTo>
                <a:lnTo>
                  <a:pt x="1091159" y="76742"/>
                </a:lnTo>
                <a:lnTo>
                  <a:pt x="1099534" y="70450"/>
                </a:lnTo>
                <a:lnTo>
                  <a:pt x="1103567" y="64406"/>
                </a:lnTo>
                <a:lnTo>
                  <a:pt x="1038135" y="64406"/>
                </a:lnTo>
                <a:lnTo>
                  <a:pt x="1038135" y="24062"/>
                </a:lnTo>
                <a:lnTo>
                  <a:pt x="1104589" y="24062"/>
                </a:lnTo>
                <a:lnTo>
                  <a:pt x="1100860" y="18197"/>
                </a:lnTo>
                <a:lnTo>
                  <a:pt x="1095244" y="12575"/>
                </a:lnTo>
                <a:lnTo>
                  <a:pt x="1086646" y="7306"/>
                </a:lnTo>
                <a:lnTo>
                  <a:pt x="1077469" y="4582"/>
                </a:lnTo>
                <a:lnTo>
                  <a:pt x="1067193" y="3533"/>
                </a:lnTo>
                <a:lnTo>
                  <a:pt x="1055297" y="3287"/>
                </a:lnTo>
                <a:close/>
              </a:path>
              <a:path w="1236344" h="135890">
                <a:moveTo>
                  <a:pt x="1086601" y="84290"/>
                </a:moveTo>
                <a:lnTo>
                  <a:pt x="1059664" y="84290"/>
                </a:lnTo>
                <a:lnTo>
                  <a:pt x="1085233" y="132100"/>
                </a:lnTo>
                <a:lnTo>
                  <a:pt x="1112772" y="132100"/>
                </a:lnTo>
                <a:lnTo>
                  <a:pt x="1086601" y="84290"/>
                </a:lnTo>
                <a:close/>
              </a:path>
              <a:path w="1236344" h="135890">
                <a:moveTo>
                  <a:pt x="1104589" y="24062"/>
                </a:moveTo>
                <a:lnTo>
                  <a:pt x="1049256" y="24062"/>
                </a:lnTo>
                <a:lnTo>
                  <a:pt x="1058534" y="24130"/>
                </a:lnTo>
                <a:lnTo>
                  <a:pt x="1065457" y="24473"/>
                </a:lnTo>
                <a:lnTo>
                  <a:pt x="1070671" y="25298"/>
                </a:lnTo>
                <a:lnTo>
                  <a:pt x="1074825" y="26815"/>
                </a:lnTo>
                <a:lnTo>
                  <a:pt x="1084877" y="31936"/>
                </a:lnTo>
                <a:lnTo>
                  <a:pt x="1085000" y="44333"/>
                </a:lnTo>
                <a:lnTo>
                  <a:pt x="1082253" y="55175"/>
                </a:lnTo>
                <a:lnTo>
                  <a:pt x="1075714" y="61087"/>
                </a:lnTo>
                <a:lnTo>
                  <a:pt x="1068184" y="63503"/>
                </a:lnTo>
                <a:lnTo>
                  <a:pt x="1062417" y="64039"/>
                </a:lnTo>
                <a:lnTo>
                  <a:pt x="1057842" y="64217"/>
                </a:lnTo>
                <a:lnTo>
                  <a:pt x="1054732" y="64406"/>
                </a:lnTo>
                <a:lnTo>
                  <a:pt x="1103567" y="64406"/>
                </a:lnTo>
                <a:lnTo>
                  <a:pt x="1106539" y="59953"/>
                </a:lnTo>
                <a:lnTo>
                  <a:pt x="1109474" y="44333"/>
                </a:lnTo>
                <a:lnTo>
                  <a:pt x="1108381" y="33976"/>
                </a:lnTo>
                <a:lnTo>
                  <a:pt x="1105374" y="25297"/>
                </a:lnTo>
                <a:lnTo>
                  <a:pt x="1104589" y="24062"/>
                </a:lnTo>
                <a:close/>
              </a:path>
              <a:path w="1236344" h="135890">
                <a:moveTo>
                  <a:pt x="1200518" y="25172"/>
                </a:moveTo>
                <a:lnTo>
                  <a:pt x="1176456" y="25172"/>
                </a:lnTo>
                <a:lnTo>
                  <a:pt x="1176456" y="132100"/>
                </a:lnTo>
                <a:lnTo>
                  <a:pt x="1200518" y="132100"/>
                </a:lnTo>
                <a:lnTo>
                  <a:pt x="1200518" y="25172"/>
                </a:lnTo>
                <a:close/>
              </a:path>
              <a:path w="1236344" h="135890">
                <a:moveTo>
                  <a:pt x="1236108" y="3287"/>
                </a:moveTo>
                <a:lnTo>
                  <a:pt x="1141619" y="3287"/>
                </a:lnTo>
                <a:lnTo>
                  <a:pt x="1141619" y="25172"/>
                </a:lnTo>
                <a:lnTo>
                  <a:pt x="1236108" y="25172"/>
                </a:lnTo>
                <a:lnTo>
                  <a:pt x="1236108" y="3287"/>
                </a:lnTo>
                <a:close/>
              </a:path>
            </a:pathLst>
          </a:custGeom>
          <a:solidFill>
            <a:srgbClr val="FFFFFF"/>
          </a:solidFill>
        </p:spPr>
        <p:txBody>
          <a:bodyPr wrap="square" lIns="0" tIns="0" rIns="0" bIns="0" rtlCol="0"/>
          <a:lstStyle/>
          <a:p>
            <a:endParaRPr/>
          </a:p>
        </p:txBody>
      </p:sp>
      <p:sp>
        <p:nvSpPr>
          <p:cNvPr id="7" name="object 7"/>
          <p:cNvSpPr/>
          <p:nvPr/>
        </p:nvSpPr>
        <p:spPr>
          <a:xfrm>
            <a:off x="17873749" y="9829355"/>
            <a:ext cx="1567180" cy="135890"/>
          </a:xfrm>
          <a:custGeom>
            <a:avLst/>
            <a:gdLst/>
            <a:ahLst/>
            <a:cxnLst/>
            <a:rect l="l" t="t" r="r" b="b"/>
            <a:pathLst>
              <a:path w="1567180" h="135890">
                <a:moveTo>
                  <a:pt x="23706" y="3287"/>
                </a:moveTo>
                <a:lnTo>
                  <a:pt x="0" y="3287"/>
                </a:lnTo>
                <a:lnTo>
                  <a:pt x="0" y="132100"/>
                </a:lnTo>
                <a:lnTo>
                  <a:pt x="23706" y="132100"/>
                </a:lnTo>
                <a:lnTo>
                  <a:pt x="23706" y="3287"/>
                </a:lnTo>
                <a:close/>
              </a:path>
              <a:path w="1567180" h="135890">
                <a:moveTo>
                  <a:pt x="97630" y="3277"/>
                </a:moveTo>
                <a:lnTo>
                  <a:pt x="75924" y="3277"/>
                </a:lnTo>
                <a:lnTo>
                  <a:pt x="75924" y="132100"/>
                </a:lnTo>
                <a:lnTo>
                  <a:pt x="99452" y="132100"/>
                </a:lnTo>
                <a:lnTo>
                  <a:pt x="97986" y="41768"/>
                </a:lnTo>
                <a:lnTo>
                  <a:pt x="121704" y="41768"/>
                </a:lnTo>
                <a:lnTo>
                  <a:pt x="97630" y="3277"/>
                </a:lnTo>
                <a:close/>
              </a:path>
              <a:path w="1567180" h="135890">
                <a:moveTo>
                  <a:pt x="121704" y="41768"/>
                </a:moveTo>
                <a:lnTo>
                  <a:pt x="97986" y="41768"/>
                </a:lnTo>
                <a:lnTo>
                  <a:pt x="154382" y="132100"/>
                </a:lnTo>
                <a:lnTo>
                  <a:pt x="175334" y="132100"/>
                </a:lnTo>
                <a:lnTo>
                  <a:pt x="175334" y="94300"/>
                </a:lnTo>
                <a:lnTo>
                  <a:pt x="154560" y="94300"/>
                </a:lnTo>
                <a:lnTo>
                  <a:pt x="121704" y="41768"/>
                </a:lnTo>
                <a:close/>
              </a:path>
              <a:path w="1567180" h="135890">
                <a:moveTo>
                  <a:pt x="175334" y="3277"/>
                </a:moveTo>
                <a:lnTo>
                  <a:pt x="151660" y="3277"/>
                </a:lnTo>
                <a:lnTo>
                  <a:pt x="154560" y="94300"/>
                </a:lnTo>
                <a:lnTo>
                  <a:pt x="175334" y="94300"/>
                </a:lnTo>
                <a:lnTo>
                  <a:pt x="175334" y="3277"/>
                </a:lnTo>
                <a:close/>
              </a:path>
              <a:path w="1567180" h="135890">
                <a:moveTo>
                  <a:pt x="267855" y="25130"/>
                </a:moveTo>
                <a:lnTo>
                  <a:pt x="243783" y="25130"/>
                </a:lnTo>
                <a:lnTo>
                  <a:pt x="243783" y="132100"/>
                </a:lnTo>
                <a:lnTo>
                  <a:pt x="267855" y="132100"/>
                </a:lnTo>
                <a:lnTo>
                  <a:pt x="267855" y="25130"/>
                </a:lnTo>
                <a:close/>
              </a:path>
              <a:path w="1567180" h="135890">
                <a:moveTo>
                  <a:pt x="303425" y="3277"/>
                </a:moveTo>
                <a:lnTo>
                  <a:pt x="208946" y="3277"/>
                </a:lnTo>
                <a:lnTo>
                  <a:pt x="208946" y="25130"/>
                </a:lnTo>
                <a:lnTo>
                  <a:pt x="303425" y="25130"/>
                </a:lnTo>
                <a:lnTo>
                  <a:pt x="303425" y="3277"/>
                </a:lnTo>
                <a:close/>
              </a:path>
              <a:path w="1567180" h="135890">
                <a:moveTo>
                  <a:pt x="427725" y="3277"/>
                </a:moveTo>
                <a:lnTo>
                  <a:pt x="336125" y="3277"/>
                </a:lnTo>
                <a:lnTo>
                  <a:pt x="336125" y="132100"/>
                </a:lnTo>
                <a:lnTo>
                  <a:pt x="432280" y="132100"/>
                </a:lnTo>
                <a:lnTo>
                  <a:pt x="432280" y="110394"/>
                </a:lnTo>
                <a:lnTo>
                  <a:pt x="359831" y="110394"/>
                </a:lnTo>
                <a:lnTo>
                  <a:pt x="359831" y="75882"/>
                </a:lnTo>
                <a:lnTo>
                  <a:pt x="421871" y="75882"/>
                </a:lnTo>
                <a:lnTo>
                  <a:pt x="421871" y="55108"/>
                </a:lnTo>
                <a:lnTo>
                  <a:pt x="359831" y="55108"/>
                </a:lnTo>
                <a:lnTo>
                  <a:pt x="359831" y="24774"/>
                </a:lnTo>
                <a:lnTo>
                  <a:pt x="427725" y="24774"/>
                </a:lnTo>
                <a:lnTo>
                  <a:pt x="427725" y="3277"/>
                </a:lnTo>
                <a:close/>
              </a:path>
              <a:path w="1567180" h="135890">
                <a:moveTo>
                  <a:pt x="514036" y="3277"/>
                </a:moveTo>
                <a:lnTo>
                  <a:pt x="472980" y="3277"/>
                </a:lnTo>
                <a:lnTo>
                  <a:pt x="472980" y="132100"/>
                </a:lnTo>
                <a:lnTo>
                  <a:pt x="496874" y="132100"/>
                </a:lnTo>
                <a:lnTo>
                  <a:pt x="496874" y="84290"/>
                </a:lnTo>
                <a:lnTo>
                  <a:pt x="545393" y="84290"/>
                </a:lnTo>
                <a:lnTo>
                  <a:pt x="542894" y="79714"/>
                </a:lnTo>
                <a:lnTo>
                  <a:pt x="549933" y="76723"/>
                </a:lnTo>
                <a:lnTo>
                  <a:pt x="558294" y="70427"/>
                </a:lnTo>
                <a:lnTo>
                  <a:pt x="562300" y="64406"/>
                </a:lnTo>
                <a:lnTo>
                  <a:pt x="496874" y="64406"/>
                </a:lnTo>
                <a:lnTo>
                  <a:pt x="496874" y="24062"/>
                </a:lnTo>
                <a:lnTo>
                  <a:pt x="563338" y="24062"/>
                </a:lnTo>
                <a:lnTo>
                  <a:pt x="559616" y="18199"/>
                </a:lnTo>
                <a:lnTo>
                  <a:pt x="554025" y="12586"/>
                </a:lnTo>
                <a:lnTo>
                  <a:pt x="545420" y="7310"/>
                </a:lnTo>
                <a:lnTo>
                  <a:pt x="536229" y="4582"/>
                </a:lnTo>
                <a:lnTo>
                  <a:pt x="525939" y="3528"/>
                </a:lnTo>
                <a:lnTo>
                  <a:pt x="514036" y="3277"/>
                </a:lnTo>
                <a:close/>
              </a:path>
              <a:path w="1567180" h="135890">
                <a:moveTo>
                  <a:pt x="545393" y="84290"/>
                </a:moveTo>
                <a:lnTo>
                  <a:pt x="518444" y="84290"/>
                </a:lnTo>
                <a:lnTo>
                  <a:pt x="543972" y="132100"/>
                </a:lnTo>
                <a:lnTo>
                  <a:pt x="571500" y="132100"/>
                </a:lnTo>
                <a:lnTo>
                  <a:pt x="545393" y="84290"/>
                </a:lnTo>
                <a:close/>
              </a:path>
              <a:path w="1567180" h="135890">
                <a:moveTo>
                  <a:pt x="563338" y="24062"/>
                </a:moveTo>
                <a:lnTo>
                  <a:pt x="508036" y="24062"/>
                </a:lnTo>
                <a:lnTo>
                  <a:pt x="517305" y="24129"/>
                </a:lnTo>
                <a:lnTo>
                  <a:pt x="524217" y="24467"/>
                </a:lnTo>
                <a:lnTo>
                  <a:pt x="543749" y="44302"/>
                </a:lnTo>
                <a:lnTo>
                  <a:pt x="541002" y="55144"/>
                </a:lnTo>
                <a:lnTo>
                  <a:pt x="534462" y="61067"/>
                </a:lnTo>
                <a:lnTo>
                  <a:pt x="526929" y="63497"/>
                </a:lnTo>
                <a:lnTo>
                  <a:pt x="521156" y="64039"/>
                </a:lnTo>
                <a:lnTo>
                  <a:pt x="516612" y="64228"/>
                </a:lnTo>
                <a:lnTo>
                  <a:pt x="513492" y="64406"/>
                </a:lnTo>
                <a:lnTo>
                  <a:pt x="562300" y="64406"/>
                </a:lnTo>
                <a:lnTo>
                  <a:pt x="565284" y="59921"/>
                </a:lnTo>
                <a:lnTo>
                  <a:pt x="568213" y="44302"/>
                </a:lnTo>
                <a:lnTo>
                  <a:pt x="567121" y="33958"/>
                </a:lnTo>
                <a:lnTo>
                  <a:pt x="564112" y="25281"/>
                </a:lnTo>
                <a:lnTo>
                  <a:pt x="563338" y="24062"/>
                </a:lnTo>
                <a:close/>
              </a:path>
              <a:path w="1567180" h="135890">
                <a:moveTo>
                  <a:pt x="635017" y="3277"/>
                </a:moveTo>
                <a:lnTo>
                  <a:pt x="613321" y="3277"/>
                </a:lnTo>
                <a:lnTo>
                  <a:pt x="613321" y="132100"/>
                </a:lnTo>
                <a:lnTo>
                  <a:pt x="636849" y="132100"/>
                </a:lnTo>
                <a:lnTo>
                  <a:pt x="635373" y="41768"/>
                </a:lnTo>
                <a:lnTo>
                  <a:pt x="659095" y="41768"/>
                </a:lnTo>
                <a:lnTo>
                  <a:pt x="635017" y="3277"/>
                </a:lnTo>
                <a:close/>
              </a:path>
              <a:path w="1567180" h="135890">
                <a:moveTo>
                  <a:pt x="659095" y="41768"/>
                </a:moveTo>
                <a:lnTo>
                  <a:pt x="635373" y="41768"/>
                </a:lnTo>
                <a:lnTo>
                  <a:pt x="691779" y="132100"/>
                </a:lnTo>
                <a:lnTo>
                  <a:pt x="712774" y="132100"/>
                </a:lnTo>
                <a:lnTo>
                  <a:pt x="712774" y="94300"/>
                </a:lnTo>
                <a:lnTo>
                  <a:pt x="691957" y="94300"/>
                </a:lnTo>
                <a:lnTo>
                  <a:pt x="659095" y="41768"/>
                </a:lnTo>
                <a:close/>
              </a:path>
              <a:path w="1567180" h="135890">
                <a:moveTo>
                  <a:pt x="712774" y="3277"/>
                </a:moveTo>
                <a:lnTo>
                  <a:pt x="689068" y="3277"/>
                </a:lnTo>
                <a:lnTo>
                  <a:pt x="691957" y="94300"/>
                </a:lnTo>
                <a:lnTo>
                  <a:pt x="712774" y="94300"/>
                </a:lnTo>
                <a:lnTo>
                  <a:pt x="712774" y="3277"/>
                </a:lnTo>
                <a:close/>
              </a:path>
              <a:path w="1567180" h="135890">
                <a:moveTo>
                  <a:pt x="814226" y="3277"/>
                </a:moveTo>
                <a:lnTo>
                  <a:pt x="786876" y="3277"/>
                </a:lnTo>
                <a:lnTo>
                  <a:pt x="743411" y="132100"/>
                </a:lnTo>
                <a:lnTo>
                  <a:pt x="769159" y="132100"/>
                </a:lnTo>
                <a:lnTo>
                  <a:pt x="776636" y="106886"/>
                </a:lnTo>
                <a:lnTo>
                  <a:pt x="849571" y="106886"/>
                </a:lnTo>
                <a:lnTo>
                  <a:pt x="842423" y="85934"/>
                </a:lnTo>
                <a:lnTo>
                  <a:pt x="783044" y="85934"/>
                </a:lnTo>
                <a:lnTo>
                  <a:pt x="800886" y="26596"/>
                </a:lnTo>
                <a:lnTo>
                  <a:pt x="822181" y="26596"/>
                </a:lnTo>
                <a:lnTo>
                  <a:pt x="814226" y="3277"/>
                </a:lnTo>
                <a:close/>
              </a:path>
              <a:path w="1567180" h="135890">
                <a:moveTo>
                  <a:pt x="849571" y="106886"/>
                </a:moveTo>
                <a:lnTo>
                  <a:pt x="824990" y="106886"/>
                </a:lnTo>
                <a:lnTo>
                  <a:pt x="832456" y="132100"/>
                </a:lnTo>
                <a:lnTo>
                  <a:pt x="858172" y="132100"/>
                </a:lnTo>
                <a:lnTo>
                  <a:pt x="849571" y="106886"/>
                </a:lnTo>
                <a:close/>
              </a:path>
              <a:path w="1567180" h="135890">
                <a:moveTo>
                  <a:pt x="822181" y="26596"/>
                </a:moveTo>
                <a:lnTo>
                  <a:pt x="800886" y="26596"/>
                </a:lnTo>
                <a:lnTo>
                  <a:pt x="818582" y="85934"/>
                </a:lnTo>
                <a:lnTo>
                  <a:pt x="842423" y="85934"/>
                </a:lnTo>
                <a:lnTo>
                  <a:pt x="822181" y="26596"/>
                </a:lnTo>
                <a:close/>
              </a:path>
              <a:path w="1567180" h="135890">
                <a:moveTo>
                  <a:pt x="922841" y="25130"/>
                </a:moveTo>
                <a:lnTo>
                  <a:pt x="898768" y="25130"/>
                </a:lnTo>
                <a:lnTo>
                  <a:pt x="898768" y="132100"/>
                </a:lnTo>
                <a:lnTo>
                  <a:pt x="922841" y="132100"/>
                </a:lnTo>
                <a:lnTo>
                  <a:pt x="922841" y="25130"/>
                </a:lnTo>
                <a:close/>
              </a:path>
              <a:path w="1567180" h="135890">
                <a:moveTo>
                  <a:pt x="958421" y="3277"/>
                </a:moveTo>
                <a:lnTo>
                  <a:pt x="863900" y="3277"/>
                </a:lnTo>
                <a:lnTo>
                  <a:pt x="863900" y="25130"/>
                </a:lnTo>
                <a:lnTo>
                  <a:pt x="958421" y="25130"/>
                </a:lnTo>
                <a:lnTo>
                  <a:pt x="958421" y="3277"/>
                </a:lnTo>
                <a:close/>
              </a:path>
              <a:path w="1567180" h="135890">
                <a:moveTo>
                  <a:pt x="1015162" y="3287"/>
                </a:moveTo>
                <a:lnTo>
                  <a:pt x="991456" y="3287"/>
                </a:lnTo>
                <a:lnTo>
                  <a:pt x="991456" y="132100"/>
                </a:lnTo>
                <a:lnTo>
                  <a:pt x="1015162" y="132100"/>
                </a:lnTo>
                <a:lnTo>
                  <a:pt x="1015162" y="3287"/>
                </a:lnTo>
                <a:close/>
              </a:path>
              <a:path w="1567180" h="135890">
                <a:moveTo>
                  <a:pt x="1115337" y="0"/>
                </a:moveTo>
                <a:lnTo>
                  <a:pt x="1090816" y="5058"/>
                </a:lnTo>
                <a:lnTo>
                  <a:pt x="1071213" y="19144"/>
                </a:lnTo>
                <a:lnTo>
                  <a:pt x="1058214" y="40626"/>
                </a:lnTo>
                <a:lnTo>
                  <a:pt x="1053507" y="67872"/>
                </a:lnTo>
                <a:lnTo>
                  <a:pt x="1054387" y="80113"/>
                </a:lnTo>
                <a:lnTo>
                  <a:pt x="1070627" y="115682"/>
                </a:lnTo>
                <a:lnTo>
                  <a:pt x="1114971" y="135346"/>
                </a:lnTo>
                <a:lnTo>
                  <a:pt x="1141363" y="129960"/>
                </a:lnTo>
                <a:lnTo>
                  <a:pt x="1160797" y="115345"/>
                </a:lnTo>
                <a:lnTo>
                  <a:pt x="1162049" y="113106"/>
                </a:lnTo>
                <a:lnTo>
                  <a:pt x="1115725" y="113106"/>
                </a:lnTo>
                <a:lnTo>
                  <a:pt x="1100854" y="109948"/>
                </a:lnTo>
                <a:lnTo>
                  <a:pt x="1088985" y="100822"/>
                </a:lnTo>
                <a:lnTo>
                  <a:pt x="1081125" y="86253"/>
                </a:lnTo>
                <a:lnTo>
                  <a:pt x="1078281" y="66762"/>
                </a:lnTo>
                <a:lnTo>
                  <a:pt x="1080940" y="48464"/>
                </a:lnTo>
                <a:lnTo>
                  <a:pt x="1088445" y="34356"/>
                </a:lnTo>
                <a:lnTo>
                  <a:pt x="1100085" y="25275"/>
                </a:lnTo>
                <a:lnTo>
                  <a:pt x="1115149" y="22062"/>
                </a:lnTo>
                <a:lnTo>
                  <a:pt x="1161287" y="22062"/>
                </a:lnTo>
                <a:lnTo>
                  <a:pt x="1158239" y="17351"/>
                </a:lnTo>
                <a:lnTo>
                  <a:pt x="1138488" y="4391"/>
                </a:lnTo>
                <a:lnTo>
                  <a:pt x="1115337" y="0"/>
                </a:lnTo>
                <a:close/>
              </a:path>
              <a:path w="1567180" h="135890">
                <a:moveTo>
                  <a:pt x="1161287" y="22062"/>
                </a:moveTo>
                <a:lnTo>
                  <a:pt x="1115149" y="22062"/>
                </a:lnTo>
                <a:lnTo>
                  <a:pt x="1131842" y="26076"/>
                </a:lnTo>
                <a:lnTo>
                  <a:pt x="1143772" y="36794"/>
                </a:lnTo>
                <a:lnTo>
                  <a:pt x="1150843" y="52233"/>
                </a:lnTo>
                <a:lnTo>
                  <a:pt x="1152959" y="70406"/>
                </a:lnTo>
                <a:lnTo>
                  <a:pt x="1149175" y="90175"/>
                </a:lnTo>
                <a:lnTo>
                  <a:pt x="1140165" y="103398"/>
                </a:lnTo>
                <a:lnTo>
                  <a:pt x="1128244" y="110800"/>
                </a:lnTo>
                <a:lnTo>
                  <a:pt x="1115725" y="113106"/>
                </a:lnTo>
                <a:lnTo>
                  <a:pt x="1162049" y="113106"/>
                </a:lnTo>
                <a:lnTo>
                  <a:pt x="1172833" y="93818"/>
                </a:lnTo>
                <a:lnTo>
                  <a:pt x="1177032" y="67694"/>
                </a:lnTo>
                <a:lnTo>
                  <a:pt x="1171963" y="38559"/>
                </a:lnTo>
                <a:lnTo>
                  <a:pt x="1161287" y="22062"/>
                </a:lnTo>
                <a:close/>
              </a:path>
              <a:path w="1567180" h="135890">
                <a:moveTo>
                  <a:pt x="1236674" y="3277"/>
                </a:moveTo>
                <a:lnTo>
                  <a:pt x="1215010" y="3277"/>
                </a:lnTo>
                <a:lnTo>
                  <a:pt x="1215010" y="132100"/>
                </a:lnTo>
                <a:lnTo>
                  <a:pt x="1238506" y="132100"/>
                </a:lnTo>
                <a:lnTo>
                  <a:pt x="1237072" y="41768"/>
                </a:lnTo>
                <a:lnTo>
                  <a:pt x="1260766" y="41768"/>
                </a:lnTo>
                <a:lnTo>
                  <a:pt x="1236674" y="3277"/>
                </a:lnTo>
                <a:close/>
              </a:path>
              <a:path w="1567180" h="135890">
                <a:moveTo>
                  <a:pt x="1260766" y="41768"/>
                </a:moveTo>
                <a:lnTo>
                  <a:pt x="1237072" y="41768"/>
                </a:lnTo>
                <a:lnTo>
                  <a:pt x="1293478" y="132100"/>
                </a:lnTo>
                <a:lnTo>
                  <a:pt x="1314431" y="132100"/>
                </a:lnTo>
                <a:lnTo>
                  <a:pt x="1314431" y="94300"/>
                </a:lnTo>
                <a:lnTo>
                  <a:pt x="1293646" y="94300"/>
                </a:lnTo>
                <a:lnTo>
                  <a:pt x="1260766" y="41768"/>
                </a:lnTo>
                <a:close/>
              </a:path>
              <a:path w="1567180" h="135890">
                <a:moveTo>
                  <a:pt x="1314431" y="3277"/>
                </a:moveTo>
                <a:lnTo>
                  <a:pt x="1290725" y="3277"/>
                </a:lnTo>
                <a:lnTo>
                  <a:pt x="1293646" y="94300"/>
                </a:lnTo>
                <a:lnTo>
                  <a:pt x="1314431" y="94300"/>
                </a:lnTo>
                <a:lnTo>
                  <a:pt x="1314431" y="3277"/>
                </a:lnTo>
                <a:close/>
              </a:path>
              <a:path w="1567180" h="135890">
                <a:moveTo>
                  <a:pt x="1415883" y="3277"/>
                </a:moveTo>
                <a:lnTo>
                  <a:pt x="1388523" y="3277"/>
                </a:lnTo>
                <a:lnTo>
                  <a:pt x="1345110" y="132100"/>
                </a:lnTo>
                <a:lnTo>
                  <a:pt x="1370827" y="132100"/>
                </a:lnTo>
                <a:lnTo>
                  <a:pt x="1378293" y="106886"/>
                </a:lnTo>
                <a:lnTo>
                  <a:pt x="1451262" y="106886"/>
                </a:lnTo>
                <a:lnTo>
                  <a:pt x="1444107" y="85934"/>
                </a:lnTo>
                <a:lnTo>
                  <a:pt x="1384701" y="85934"/>
                </a:lnTo>
                <a:lnTo>
                  <a:pt x="1402575" y="26596"/>
                </a:lnTo>
                <a:lnTo>
                  <a:pt x="1423846" y="26596"/>
                </a:lnTo>
                <a:lnTo>
                  <a:pt x="1415883" y="3277"/>
                </a:lnTo>
                <a:close/>
              </a:path>
              <a:path w="1567180" h="135890">
                <a:moveTo>
                  <a:pt x="1451262" y="106886"/>
                </a:moveTo>
                <a:lnTo>
                  <a:pt x="1426647" y="106886"/>
                </a:lnTo>
                <a:lnTo>
                  <a:pt x="1434155" y="132100"/>
                </a:lnTo>
                <a:lnTo>
                  <a:pt x="1459871" y="132100"/>
                </a:lnTo>
                <a:lnTo>
                  <a:pt x="1451262" y="106886"/>
                </a:lnTo>
                <a:close/>
              </a:path>
              <a:path w="1567180" h="135890">
                <a:moveTo>
                  <a:pt x="1423846" y="26596"/>
                </a:moveTo>
                <a:lnTo>
                  <a:pt x="1402575" y="26596"/>
                </a:lnTo>
                <a:lnTo>
                  <a:pt x="1420270" y="85934"/>
                </a:lnTo>
                <a:lnTo>
                  <a:pt x="1444107" y="85934"/>
                </a:lnTo>
                <a:lnTo>
                  <a:pt x="1423846" y="26596"/>
                </a:lnTo>
                <a:close/>
              </a:path>
              <a:path w="1567180" h="135890">
                <a:moveTo>
                  <a:pt x="1515514" y="3277"/>
                </a:moveTo>
                <a:lnTo>
                  <a:pt x="1491263" y="3277"/>
                </a:lnTo>
                <a:lnTo>
                  <a:pt x="1491263" y="132100"/>
                </a:lnTo>
                <a:lnTo>
                  <a:pt x="1566622" y="132100"/>
                </a:lnTo>
                <a:lnTo>
                  <a:pt x="1566622" y="110216"/>
                </a:lnTo>
                <a:lnTo>
                  <a:pt x="1515514" y="110216"/>
                </a:lnTo>
                <a:lnTo>
                  <a:pt x="1515514" y="3277"/>
                </a:lnTo>
                <a:close/>
              </a:path>
            </a:pathLst>
          </a:custGeom>
          <a:solidFill>
            <a:srgbClr val="FFFFFF"/>
          </a:solidFill>
        </p:spPr>
        <p:txBody>
          <a:bodyPr wrap="square" lIns="0" tIns="0" rIns="0" bIns="0" rtlCol="0"/>
          <a:lstStyle/>
          <a:p>
            <a:endParaRPr/>
          </a:p>
        </p:txBody>
      </p:sp>
      <p:sp>
        <p:nvSpPr>
          <p:cNvPr id="8" name="object 8"/>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F9A782"/>
            </a:solidFill>
          </a:ln>
        </p:spPr>
        <p:txBody>
          <a:bodyPr wrap="square" lIns="0" tIns="0" rIns="0" bIns="0" rtlCol="0"/>
          <a:lstStyle/>
          <a:p>
            <a:endParaRPr/>
          </a:p>
        </p:txBody>
      </p:sp>
      <p:sp>
        <p:nvSpPr>
          <p:cNvPr id="9" name="object 9"/>
          <p:cNvSpPr/>
          <p:nvPr/>
        </p:nvSpPr>
        <p:spPr>
          <a:xfrm>
            <a:off x="0" y="0"/>
            <a:ext cx="2160270" cy="2160270"/>
          </a:xfrm>
          <a:custGeom>
            <a:avLst/>
            <a:gdLst/>
            <a:ahLst/>
            <a:cxnLst/>
            <a:rect l="l" t="t" r="r" b="b"/>
            <a:pathLst>
              <a:path w="2160270" h="2160270">
                <a:moveTo>
                  <a:pt x="2159819" y="0"/>
                </a:moveTo>
                <a:lnTo>
                  <a:pt x="0" y="0"/>
                </a:lnTo>
                <a:lnTo>
                  <a:pt x="0" y="2159819"/>
                </a:lnTo>
                <a:lnTo>
                  <a:pt x="2159819" y="0"/>
                </a:lnTo>
                <a:close/>
              </a:path>
            </a:pathLst>
          </a:custGeom>
          <a:solidFill>
            <a:srgbClr val="E84610"/>
          </a:solidFill>
        </p:spPr>
        <p:txBody>
          <a:bodyPr wrap="square" lIns="0" tIns="0" rIns="0" bIns="0" rtlCol="0"/>
          <a:lstStyle/>
          <a:p>
            <a:endParaRPr/>
          </a:p>
        </p:txBody>
      </p:sp>
      <p:sp>
        <p:nvSpPr>
          <p:cNvPr id="10" name="object 10"/>
          <p:cNvSpPr txBox="1">
            <a:spLocks noGrp="1"/>
          </p:cNvSpPr>
          <p:nvPr>
            <p:ph type="title"/>
          </p:nvPr>
        </p:nvSpPr>
        <p:spPr>
          <a:xfrm>
            <a:off x="2406074" y="1927181"/>
            <a:ext cx="10389176" cy="2101216"/>
          </a:xfrm>
          <a:prstGeom prst="rect">
            <a:avLst/>
          </a:prstGeom>
        </p:spPr>
        <p:txBody>
          <a:bodyPr vert="horz" wrap="square" lIns="0" tIns="74295" rIns="0" bIns="0" rtlCol="0">
            <a:spAutoFit/>
          </a:bodyPr>
          <a:lstStyle/>
          <a:p>
            <a:pPr marL="12700" marR="5080">
              <a:lnSpc>
                <a:spcPts val="7920"/>
              </a:lnSpc>
              <a:spcBef>
                <a:spcPts val="585"/>
              </a:spcBef>
            </a:pPr>
            <a:r>
              <a:rPr spc="-80" dirty="0">
                <a:solidFill>
                  <a:srgbClr val="FFFFFF"/>
                </a:solidFill>
                <a:latin typeface="Arial Black" panose="020B0A04020102020204" pitchFamily="34" charset="0"/>
              </a:rPr>
              <a:t>THIS</a:t>
            </a:r>
            <a:r>
              <a:rPr spc="-395" dirty="0">
                <a:solidFill>
                  <a:srgbClr val="FFFFFF"/>
                </a:solidFill>
                <a:latin typeface="Arial Black" panose="020B0A04020102020204" pitchFamily="34" charset="0"/>
              </a:rPr>
              <a:t> </a:t>
            </a:r>
            <a:r>
              <a:rPr spc="-345" dirty="0">
                <a:solidFill>
                  <a:srgbClr val="FFFFFF"/>
                </a:solidFill>
                <a:latin typeface="Arial Black" panose="020B0A04020102020204" pitchFamily="34" charset="0"/>
              </a:rPr>
              <a:t>P</a:t>
            </a:r>
            <a:r>
              <a:rPr spc="-185" dirty="0">
                <a:solidFill>
                  <a:srgbClr val="FFFFFF"/>
                </a:solidFill>
                <a:latin typeface="Arial Black" panose="020B0A04020102020204" pitchFamily="34" charset="0"/>
              </a:rPr>
              <a:t>R</a:t>
            </a:r>
            <a:r>
              <a:rPr spc="-305" dirty="0">
                <a:solidFill>
                  <a:srgbClr val="FFFFFF"/>
                </a:solidFill>
                <a:latin typeface="Arial Black" panose="020B0A04020102020204" pitchFamily="34" charset="0"/>
              </a:rPr>
              <a:t>E</a:t>
            </a:r>
            <a:r>
              <a:rPr spc="-229" dirty="0">
                <a:solidFill>
                  <a:srgbClr val="FFFFFF"/>
                </a:solidFill>
                <a:latin typeface="Arial Black" panose="020B0A04020102020204" pitchFamily="34" charset="0"/>
              </a:rPr>
              <a:t>S</a:t>
            </a:r>
            <a:r>
              <a:rPr spc="-215" dirty="0">
                <a:solidFill>
                  <a:srgbClr val="FFFFFF"/>
                </a:solidFill>
                <a:latin typeface="Arial Black" panose="020B0A04020102020204" pitchFamily="34" charset="0"/>
              </a:rPr>
              <a:t>E</a:t>
            </a:r>
            <a:r>
              <a:rPr spc="-275" dirty="0">
                <a:solidFill>
                  <a:srgbClr val="FFFFFF"/>
                </a:solidFill>
                <a:latin typeface="Arial Black" panose="020B0A04020102020204" pitchFamily="34" charset="0"/>
              </a:rPr>
              <a:t>N</a:t>
            </a:r>
            <a:r>
              <a:rPr spc="-775" dirty="0">
                <a:solidFill>
                  <a:srgbClr val="FFFFFF"/>
                </a:solidFill>
                <a:latin typeface="Arial Black" panose="020B0A04020102020204" pitchFamily="34" charset="0"/>
              </a:rPr>
              <a:t>T</a:t>
            </a:r>
            <a:r>
              <a:rPr spc="-795" dirty="0">
                <a:solidFill>
                  <a:srgbClr val="FFFFFF"/>
                </a:solidFill>
                <a:latin typeface="Arial Black" panose="020B0A04020102020204" pitchFamily="34" charset="0"/>
              </a:rPr>
              <a:t>A</a:t>
            </a:r>
            <a:r>
              <a:rPr spc="-225" dirty="0">
                <a:solidFill>
                  <a:srgbClr val="FFFFFF"/>
                </a:solidFill>
                <a:latin typeface="Arial Black" panose="020B0A04020102020204" pitchFamily="34" charset="0"/>
              </a:rPr>
              <a:t>T</a:t>
            </a:r>
            <a:r>
              <a:rPr spc="-160" dirty="0">
                <a:solidFill>
                  <a:srgbClr val="FFFFFF"/>
                </a:solidFill>
                <a:latin typeface="Arial Black" panose="020B0A04020102020204" pitchFamily="34" charset="0"/>
              </a:rPr>
              <a:t>I</a:t>
            </a:r>
            <a:r>
              <a:rPr spc="-190" dirty="0">
                <a:solidFill>
                  <a:srgbClr val="FFFFFF"/>
                </a:solidFill>
                <a:latin typeface="Arial Black" panose="020B0A04020102020204" pitchFamily="34" charset="0"/>
              </a:rPr>
              <a:t>O</a:t>
            </a:r>
            <a:r>
              <a:rPr spc="-10" dirty="0">
                <a:solidFill>
                  <a:srgbClr val="FFFFFF"/>
                </a:solidFill>
                <a:latin typeface="Arial Black" panose="020B0A04020102020204" pitchFamily="34" charset="0"/>
              </a:rPr>
              <a:t>N</a:t>
            </a:r>
            <a:r>
              <a:rPr spc="-310" dirty="0">
                <a:solidFill>
                  <a:srgbClr val="FFFFFF"/>
                </a:solidFill>
                <a:latin typeface="Arial Black" panose="020B0A04020102020204" pitchFamily="34" charset="0"/>
              </a:rPr>
              <a:t> </a:t>
            </a:r>
            <a:r>
              <a:rPr spc="-90" dirty="0">
                <a:solidFill>
                  <a:srgbClr val="FFFFFF"/>
                </a:solidFill>
                <a:latin typeface="Arial Black" panose="020B0A04020102020204" pitchFamily="34" charset="0"/>
              </a:rPr>
              <a:t>COVERS…</a:t>
            </a:r>
          </a:p>
        </p:txBody>
      </p:sp>
      <p:sp>
        <p:nvSpPr>
          <p:cNvPr id="11" name="object 11"/>
          <p:cNvSpPr txBox="1"/>
          <p:nvPr/>
        </p:nvSpPr>
        <p:spPr>
          <a:xfrm>
            <a:off x="3379762" y="4735648"/>
            <a:ext cx="15206688" cy="4618829"/>
          </a:xfrm>
          <a:prstGeom prst="rect">
            <a:avLst/>
          </a:prstGeom>
        </p:spPr>
        <p:txBody>
          <a:bodyPr vert="horz" wrap="square" lIns="0" tIns="11430" rIns="0" bIns="0" rtlCol="0">
            <a:spAutoFit/>
          </a:bodyPr>
          <a:lstStyle/>
          <a:p>
            <a:pPr marL="12700">
              <a:lnSpc>
                <a:spcPct val="100000"/>
              </a:lnSpc>
              <a:spcBef>
                <a:spcPts val="90"/>
              </a:spcBef>
            </a:pPr>
            <a:r>
              <a:rPr sz="3800" dirty="0">
                <a:solidFill>
                  <a:srgbClr val="FFFFFF"/>
                </a:solidFill>
                <a:latin typeface="Arial"/>
                <a:cs typeface="Arial"/>
              </a:rPr>
              <a:t>What</a:t>
            </a:r>
            <a:r>
              <a:rPr sz="3800" spc="-85" dirty="0">
                <a:solidFill>
                  <a:srgbClr val="FFFFFF"/>
                </a:solidFill>
                <a:latin typeface="Arial"/>
                <a:cs typeface="Arial"/>
              </a:rPr>
              <a:t> </a:t>
            </a:r>
            <a:r>
              <a:rPr sz="3800" dirty="0">
                <a:solidFill>
                  <a:srgbClr val="FFFFFF"/>
                </a:solidFill>
                <a:latin typeface="Arial"/>
                <a:cs typeface="Arial"/>
              </a:rPr>
              <a:t>are</a:t>
            </a:r>
            <a:r>
              <a:rPr sz="3800" spc="-80" dirty="0">
                <a:solidFill>
                  <a:srgbClr val="FFFFFF"/>
                </a:solidFill>
                <a:latin typeface="Arial"/>
                <a:cs typeface="Arial"/>
              </a:rPr>
              <a:t> </a:t>
            </a:r>
            <a:r>
              <a:rPr sz="3800" b="1" spc="-10" dirty="0">
                <a:solidFill>
                  <a:srgbClr val="FFFFFF"/>
                </a:solidFill>
                <a:latin typeface="Arial"/>
                <a:cs typeface="Arial"/>
              </a:rPr>
              <a:t>IFIs</a:t>
            </a:r>
            <a:r>
              <a:rPr sz="3800" spc="-10" dirty="0">
                <a:solidFill>
                  <a:srgbClr val="FFFFFF"/>
                </a:solidFill>
                <a:latin typeface="Arial"/>
                <a:cs typeface="Arial"/>
              </a:rPr>
              <a:t>?</a:t>
            </a:r>
            <a:endParaRPr sz="3800" dirty="0">
              <a:latin typeface="Arial"/>
              <a:cs typeface="Arial"/>
            </a:endParaRPr>
          </a:p>
          <a:p>
            <a:pPr>
              <a:lnSpc>
                <a:spcPct val="100000"/>
              </a:lnSpc>
              <a:spcBef>
                <a:spcPts val="55"/>
              </a:spcBef>
            </a:pPr>
            <a:endParaRPr sz="4400" dirty="0">
              <a:latin typeface="Arial"/>
              <a:cs typeface="Arial"/>
            </a:endParaRPr>
          </a:p>
          <a:p>
            <a:pPr marL="12700" marR="5080">
              <a:lnSpc>
                <a:spcPct val="112100"/>
              </a:lnSpc>
            </a:pPr>
            <a:r>
              <a:rPr sz="3800" spc="-10" dirty="0">
                <a:solidFill>
                  <a:srgbClr val="FFFFFF"/>
                </a:solidFill>
                <a:latin typeface="Arial"/>
                <a:cs typeface="Arial"/>
              </a:rPr>
              <a:t>What</a:t>
            </a:r>
            <a:r>
              <a:rPr sz="3800" spc="-254" dirty="0">
                <a:solidFill>
                  <a:srgbClr val="FFFFFF"/>
                </a:solidFill>
                <a:latin typeface="Arial"/>
                <a:cs typeface="Arial"/>
              </a:rPr>
              <a:t> </a:t>
            </a:r>
            <a:r>
              <a:rPr sz="3800" dirty="0">
                <a:solidFill>
                  <a:srgbClr val="FFFFFF"/>
                </a:solidFill>
                <a:latin typeface="Arial"/>
                <a:cs typeface="Arial"/>
              </a:rPr>
              <a:t>are</a:t>
            </a:r>
            <a:r>
              <a:rPr sz="3800" spc="-254" dirty="0">
                <a:solidFill>
                  <a:srgbClr val="FFFFFF"/>
                </a:solidFill>
                <a:latin typeface="Arial"/>
                <a:cs typeface="Arial"/>
              </a:rPr>
              <a:t> </a:t>
            </a:r>
            <a:r>
              <a:rPr sz="3800" b="1" spc="-50" dirty="0">
                <a:solidFill>
                  <a:srgbClr val="FFFFFF"/>
                </a:solidFill>
                <a:latin typeface="Arial"/>
                <a:cs typeface="Arial"/>
              </a:rPr>
              <a:t>IFI</a:t>
            </a:r>
            <a:r>
              <a:rPr sz="3800" b="1" spc="-215" dirty="0">
                <a:solidFill>
                  <a:srgbClr val="FFFFFF"/>
                </a:solidFill>
                <a:latin typeface="Arial"/>
                <a:cs typeface="Arial"/>
              </a:rPr>
              <a:t> </a:t>
            </a:r>
            <a:r>
              <a:rPr sz="3800" b="1" spc="-85" dirty="0">
                <a:solidFill>
                  <a:srgbClr val="FFFFFF"/>
                </a:solidFill>
                <a:latin typeface="Arial"/>
                <a:cs typeface="Arial"/>
              </a:rPr>
              <a:t>safeguards</a:t>
            </a:r>
            <a:r>
              <a:rPr sz="3800" b="1" spc="-175" dirty="0">
                <a:solidFill>
                  <a:srgbClr val="FFFFFF"/>
                </a:solidFill>
                <a:latin typeface="Arial"/>
                <a:cs typeface="Arial"/>
              </a:rPr>
              <a:t> </a:t>
            </a:r>
            <a:r>
              <a:rPr sz="3800" dirty="0">
                <a:solidFill>
                  <a:srgbClr val="FFFFFF"/>
                </a:solidFill>
                <a:latin typeface="Arial"/>
                <a:cs typeface="Arial"/>
              </a:rPr>
              <a:t>and</a:t>
            </a:r>
            <a:r>
              <a:rPr sz="3800" spc="-180" dirty="0">
                <a:solidFill>
                  <a:srgbClr val="FFFFFF"/>
                </a:solidFill>
                <a:latin typeface="Arial"/>
                <a:cs typeface="Arial"/>
              </a:rPr>
              <a:t> </a:t>
            </a:r>
            <a:r>
              <a:rPr sz="3800" dirty="0">
                <a:solidFill>
                  <a:srgbClr val="FFFFFF"/>
                </a:solidFill>
                <a:latin typeface="Arial"/>
                <a:cs typeface="Arial"/>
              </a:rPr>
              <a:t>why</a:t>
            </a:r>
            <a:r>
              <a:rPr sz="3800" spc="-180" dirty="0">
                <a:solidFill>
                  <a:srgbClr val="FFFFFF"/>
                </a:solidFill>
                <a:latin typeface="Arial"/>
                <a:cs typeface="Arial"/>
              </a:rPr>
              <a:t> </a:t>
            </a:r>
            <a:r>
              <a:rPr sz="3800" dirty="0">
                <a:solidFill>
                  <a:srgbClr val="FFFFFF"/>
                </a:solidFill>
                <a:latin typeface="Arial"/>
                <a:cs typeface="Arial"/>
              </a:rPr>
              <a:t>do</a:t>
            </a:r>
            <a:r>
              <a:rPr sz="3800" spc="-180" dirty="0">
                <a:solidFill>
                  <a:srgbClr val="FFFFFF"/>
                </a:solidFill>
                <a:latin typeface="Arial"/>
                <a:cs typeface="Arial"/>
              </a:rPr>
              <a:t> </a:t>
            </a:r>
            <a:r>
              <a:rPr sz="3800" spc="-10" dirty="0">
                <a:solidFill>
                  <a:srgbClr val="FFFFFF"/>
                </a:solidFill>
                <a:latin typeface="Arial"/>
                <a:cs typeface="Arial"/>
              </a:rPr>
              <a:t>they</a:t>
            </a:r>
            <a:r>
              <a:rPr sz="3800" spc="-180" dirty="0">
                <a:solidFill>
                  <a:srgbClr val="FFFFFF"/>
                </a:solidFill>
                <a:latin typeface="Arial"/>
                <a:cs typeface="Arial"/>
              </a:rPr>
              <a:t> </a:t>
            </a:r>
            <a:r>
              <a:rPr sz="3800" spc="-30" dirty="0">
                <a:solidFill>
                  <a:srgbClr val="FFFFFF"/>
                </a:solidFill>
                <a:latin typeface="Arial"/>
                <a:cs typeface="Arial"/>
              </a:rPr>
              <a:t>matter</a:t>
            </a:r>
            <a:r>
              <a:rPr sz="3800" spc="-180" dirty="0">
                <a:solidFill>
                  <a:srgbClr val="FFFFFF"/>
                </a:solidFill>
                <a:latin typeface="Arial"/>
                <a:cs typeface="Arial"/>
              </a:rPr>
              <a:t> </a:t>
            </a:r>
            <a:r>
              <a:rPr sz="3800" dirty="0">
                <a:solidFill>
                  <a:srgbClr val="FFFFFF"/>
                </a:solidFill>
                <a:latin typeface="Arial"/>
                <a:cs typeface="Arial"/>
              </a:rPr>
              <a:t>to</a:t>
            </a:r>
            <a:r>
              <a:rPr sz="3800" spc="-180" dirty="0">
                <a:solidFill>
                  <a:srgbClr val="FFFFFF"/>
                </a:solidFill>
                <a:latin typeface="Arial"/>
                <a:cs typeface="Arial"/>
              </a:rPr>
              <a:t> </a:t>
            </a:r>
            <a:r>
              <a:rPr sz="3800" b="1" spc="-95" dirty="0">
                <a:solidFill>
                  <a:srgbClr val="FFFFFF"/>
                </a:solidFill>
                <a:latin typeface="Arial"/>
                <a:cs typeface="Arial"/>
              </a:rPr>
              <a:t>transport</a:t>
            </a:r>
            <a:r>
              <a:rPr sz="3800" b="1" spc="-170" dirty="0">
                <a:solidFill>
                  <a:srgbClr val="FFFFFF"/>
                </a:solidFill>
                <a:latin typeface="Arial"/>
                <a:cs typeface="Arial"/>
              </a:rPr>
              <a:t> </a:t>
            </a:r>
            <a:r>
              <a:rPr sz="3800" b="1" spc="-10" dirty="0">
                <a:solidFill>
                  <a:srgbClr val="FFFFFF"/>
                </a:solidFill>
                <a:latin typeface="Arial"/>
                <a:cs typeface="Arial"/>
              </a:rPr>
              <a:t>work</a:t>
            </a:r>
            <a:r>
              <a:rPr sz="3800" b="1" spc="-20" dirty="0">
                <a:solidFill>
                  <a:srgbClr val="FFFFFF"/>
                </a:solidFill>
                <a:latin typeface="Arial"/>
                <a:cs typeface="Arial"/>
              </a:rPr>
              <a:t>ers</a:t>
            </a:r>
            <a:r>
              <a:rPr sz="3800" spc="-20" dirty="0">
                <a:solidFill>
                  <a:srgbClr val="FFFFFF"/>
                </a:solidFill>
                <a:latin typeface="Arial"/>
                <a:cs typeface="Arial"/>
              </a:rPr>
              <a:t>?</a:t>
            </a:r>
            <a:endParaRPr sz="3800" dirty="0">
              <a:latin typeface="Arial"/>
              <a:cs typeface="Arial"/>
            </a:endParaRPr>
          </a:p>
          <a:p>
            <a:pPr>
              <a:lnSpc>
                <a:spcPct val="100000"/>
              </a:lnSpc>
              <a:spcBef>
                <a:spcPts val="30"/>
              </a:spcBef>
            </a:pPr>
            <a:endParaRPr sz="4900" dirty="0">
              <a:latin typeface="Arial"/>
              <a:cs typeface="Arial"/>
            </a:endParaRPr>
          </a:p>
          <a:p>
            <a:pPr marL="12700">
              <a:lnSpc>
                <a:spcPct val="100000"/>
              </a:lnSpc>
            </a:pPr>
            <a:r>
              <a:rPr sz="3800" dirty="0">
                <a:solidFill>
                  <a:srgbClr val="FFFFFF"/>
                </a:solidFill>
                <a:latin typeface="Arial"/>
                <a:cs typeface="Arial"/>
              </a:rPr>
              <a:t>Why</a:t>
            </a:r>
            <a:r>
              <a:rPr sz="3800" spc="-75" dirty="0">
                <a:solidFill>
                  <a:srgbClr val="FFFFFF"/>
                </a:solidFill>
                <a:latin typeface="Arial"/>
                <a:cs typeface="Arial"/>
              </a:rPr>
              <a:t> </a:t>
            </a:r>
            <a:r>
              <a:rPr sz="3800" dirty="0">
                <a:solidFill>
                  <a:srgbClr val="FFFFFF"/>
                </a:solidFill>
                <a:latin typeface="Arial"/>
                <a:cs typeface="Arial"/>
              </a:rPr>
              <a:t>a</a:t>
            </a:r>
            <a:r>
              <a:rPr sz="3800" spc="-55" dirty="0">
                <a:solidFill>
                  <a:srgbClr val="FFFFFF"/>
                </a:solidFill>
                <a:latin typeface="Arial"/>
                <a:cs typeface="Arial"/>
              </a:rPr>
              <a:t> </a:t>
            </a:r>
            <a:r>
              <a:rPr sz="3800" b="1" spc="-80" dirty="0">
                <a:solidFill>
                  <a:srgbClr val="FFFFFF"/>
                </a:solidFill>
                <a:latin typeface="Arial"/>
                <a:cs typeface="Arial"/>
              </a:rPr>
              <a:t>focus</a:t>
            </a:r>
            <a:r>
              <a:rPr sz="3800" b="1" spc="-185" dirty="0">
                <a:solidFill>
                  <a:srgbClr val="FFFFFF"/>
                </a:solidFill>
                <a:latin typeface="Arial"/>
                <a:cs typeface="Arial"/>
              </a:rPr>
              <a:t> </a:t>
            </a:r>
            <a:r>
              <a:rPr sz="3800" b="1" spc="-20" dirty="0">
                <a:solidFill>
                  <a:srgbClr val="FFFFFF"/>
                </a:solidFill>
                <a:latin typeface="Arial"/>
                <a:cs typeface="Arial"/>
              </a:rPr>
              <a:t>on</a:t>
            </a:r>
            <a:r>
              <a:rPr sz="3800" b="1" spc="-200" dirty="0">
                <a:solidFill>
                  <a:srgbClr val="FFFFFF"/>
                </a:solidFill>
                <a:latin typeface="Arial"/>
                <a:cs typeface="Arial"/>
              </a:rPr>
              <a:t> </a:t>
            </a:r>
            <a:r>
              <a:rPr sz="3800" b="1" spc="-75" dirty="0">
                <a:solidFill>
                  <a:srgbClr val="FFFFFF"/>
                </a:solidFill>
                <a:latin typeface="Arial"/>
                <a:cs typeface="Arial"/>
              </a:rPr>
              <a:t>gender</a:t>
            </a:r>
            <a:r>
              <a:rPr sz="3800" b="1" spc="-125" dirty="0">
                <a:solidFill>
                  <a:srgbClr val="FFFFFF"/>
                </a:solidFill>
                <a:latin typeface="Arial"/>
                <a:cs typeface="Arial"/>
              </a:rPr>
              <a:t> </a:t>
            </a:r>
            <a:r>
              <a:rPr sz="3800" dirty="0">
                <a:solidFill>
                  <a:srgbClr val="FFFFFF"/>
                </a:solidFill>
                <a:latin typeface="Arial"/>
                <a:cs typeface="Arial"/>
              </a:rPr>
              <a:t>is</a:t>
            </a:r>
            <a:r>
              <a:rPr sz="3800" spc="-60" dirty="0">
                <a:solidFill>
                  <a:srgbClr val="FFFFFF"/>
                </a:solidFill>
                <a:latin typeface="Arial"/>
                <a:cs typeface="Arial"/>
              </a:rPr>
              <a:t> </a:t>
            </a:r>
            <a:r>
              <a:rPr sz="3800" spc="-10" dirty="0">
                <a:solidFill>
                  <a:srgbClr val="FFFFFF"/>
                </a:solidFill>
                <a:latin typeface="Arial"/>
                <a:cs typeface="Arial"/>
              </a:rPr>
              <a:t>important?</a:t>
            </a:r>
            <a:endParaRPr sz="3800" dirty="0">
              <a:latin typeface="Arial"/>
              <a:cs typeface="Arial"/>
            </a:endParaRPr>
          </a:p>
          <a:p>
            <a:pPr>
              <a:lnSpc>
                <a:spcPct val="100000"/>
              </a:lnSpc>
              <a:spcBef>
                <a:spcPts val="30"/>
              </a:spcBef>
            </a:pPr>
            <a:endParaRPr sz="4900" dirty="0">
              <a:latin typeface="Arial"/>
              <a:cs typeface="Arial"/>
            </a:endParaRPr>
          </a:p>
          <a:p>
            <a:pPr marL="12700">
              <a:lnSpc>
                <a:spcPct val="100000"/>
              </a:lnSpc>
            </a:pPr>
            <a:r>
              <a:rPr sz="3800" dirty="0">
                <a:solidFill>
                  <a:srgbClr val="FFFFFF"/>
                </a:solidFill>
                <a:latin typeface="Arial"/>
                <a:cs typeface="Arial"/>
              </a:rPr>
              <a:t>How</a:t>
            </a:r>
            <a:r>
              <a:rPr sz="3800" spc="-95" dirty="0">
                <a:solidFill>
                  <a:srgbClr val="FFFFFF"/>
                </a:solidFill>
                <a:latin typeface="Arial"/>
                <a:cs typeface="Arial"/>
              </a:rPr>
              <a:t> </a:t>
            </a:r>
            <a:r>
              <a:rPr sz="3800" dirty="0">
                <a:solidFill>
                  <a:srgbClr val="FFFFFF"/>
                </a:solidFill>
                <a:latin typeface="Arial"/>
                <a:cs typeface="Arial"/>
              </a:rPr>
              <a:t>can</a:t>
            </a:r>
            <a:r>
              <a:rPr sz="3800" spc="-65" dirty="0">
                <a:solidFill>
                  <a:srgbClr val="FFFFFF"/>
                </a:solidFill>
                <a:latin typeface="Arial"/>
                <a:cs typeface="Arial"/>
              </a:rPr>
              <a:t> </a:t>
            </a:r>
            <a:r>
              <a:rPr sz="3800" dirty="0">
                <a:solidFill>
                  <a:srgbClr val="FFFFFF"/>
                </a:solidFill>
                <a:latin typeface="Arial"/>
                <a:cs typeface="Arial"/>
              </a:rPr>
              <a:t>we</a:t>
            </a:r>
            <a:r>
              <a:rPr sz="3800" spc="-60" dirty="0">
                <a:solidFill>
                  <a:srgbClr val="FFFFFF"/>
                </a:solidFill>
                <a:latin typeface="Arial"/>
                <a:cs typeface="Arial"/>
              </a:rPr>
              <a:t> </a:t>
            </a:r>
            <a:r>
              <a:rPr sz="3800" b="1" spc="-90" dirty="0">
                <a:solidFill>
                  <a:srgbClr val="FFFFFF"/>
                </a:solidFill>
                <a:latin typeface="Arial"/>
                <a:cs typeface="Arial"/>
              </a:rPr>
              <a:t>strategically</a:t>
            </a:r>
            <a:r>
              <a:rPr sz="3800" b="1" spc="-175" dirty="0">
                <a:solidFill>
                  <a:srgbClr val="FFFFFF"/>
                </a:solidFill>
                <a:latin typeface="Arial"/>
                <a:cs typeface="Arial"/>
              </a:rPr>
              <a:t> </a:t>
            </a:r>
            <a:r>
              <a:rPr sz="3800" b="1" spc="-75" dirty="0">
                <a:solidFill>
                  <a:srgbClr val="FFFFFF"/>
                </a:solidFill>
                <a:latin typeface="Arial"/>
                <a:cs typeface="Arial"/>
              </a:rPr>
              <a:t>engage</a:t>
            </a:r>
            <a:r>
              <a:rPr sz="3800" b="1" spc="-135" dirty="0">
                <a:solidFill>
                  <a:srgbClr val="FFFFFF"/>
                </a:solidFill>
                <a:latin typeface="Arial"/>
                <a:cs typeface="Arial"/>
              </a:rPr>
              <a:t> </a:t>
            </a:r>
            <a:r>
              <a:rPr sz="3800" dirty="0">
                <a:solidFill>
                  <a:srgbClr val="FFFFFF"/>
                </a:solidFill>
                <a:latin typeface="Arial"/>
                <a:cs typeface="Arial"/>
              </a:rPr>
              <a:t>with</a:t>
            </a:r>
            <a:r>
              <a:rPr sz="3800" spc="-60" dirty="0">
                <a:solidFill>
                  <a:srgbClr val="FFFFFF"/>
                </a:solidFill>
                <a:latin typeface="Arial"/>
                <a:cs typeface="Arial"/>
              </a:rPr>
              <a:t> </a:t>
            </a:r>
            <a:r>
              <a:rPr sz="3800" dirty="0">
                <a:solidFill>
                  <a:srgbClr val="FFFFFF"/>
                </a:solidFill>
                <a:latin typeface="Arial"/>
                <a:cs typeface="Arial"/>
              </a:rPr>
              <a:t>IFI</a:t>
            </a:r>
            <a:r>
              <a:rPr sz="3800" spc="-65" dirty="0">
                <a:solidFill>
                  <a:srgbClr val="FFFFFF"/>
                </a:solidFill>
                <a:latin typeface="Arial"/>
                <a:cs typeface="Arial"/>
              </a:rPr>
              <a:t> </a:t>
            </a:r>
            <a:r>
              <a:rPr sz="3800" spc="-10" dirty="0">
                <a:solidFill>
                  <a:srgbClr val="FFFFFF"/>
                </a:solidFill>
                <a:latin typeface="Arial"/>
                <a:cs typeface="Arial"/>
              </a:rPr>
              <a:t>safeguards?</a:t>
            </a:r>
            <a:endParaRPr sz="3800" dirty="0">
              <a:latin typeface="Arial"/>
              <a:cs typeface="Arial"/>
            </a:endParaRPr>
          </a:p>
        </p:txBody>
      </p:sp>
      <p:sp>
        <p:nvSpPr>
          <p:cNvPr id="12" name="object 12"/>
          <p:cNvSpPr/>
          <p:nvPr/>
        </p:nvSpPr>
        <p:spPr>
          <a:xfrm>
            <a:off x="0" y="9148738"/>
            <a:ext cx="2160905" cy="2160270"/>
          </a:xfrm>
          <a:custGeom>
            <a:avLst/>
            <a:gdLst/>
            <a:ahLst/>
            <a:cxnLst/>
            <a:rect l="l" t="t" r="r" b="b"/>
            <a:pathLst>
              <a:path w="2160905" h="2160270">
                <a:moveTo>
                  <a:pt x="1005" y="0"/>
                </a:moveTo>
                <a:lnTo>
                  <a:pt x="0" y="1005"/>
                </a:lnTo>
                <a:lnTo>
                  <a:pt x="0" y="2159819"/>
                </a:lnTo>
                <a:lnTo>
                  <a:pt x="2160824" y="2159819"/>
                </a:lnTo>
                <a:lnTo>
                  <a:pt x="1005" y="0"/>
                </a:lnTo>
                <a:close/>
              </a:path>
            </a:pathLst>
          </a:custGeom>
          <a:solidFill>
            <a:srgbClr val="E84610"/>
          </a:solidFill>
        </p:spPr>
        <p:txBody>
          <a:bodyPr wrap="square" lIns="0" tIns="0" rIns="0" bIns="0" rtlCol="0"/>
          <a:lstStyle/>
          <a:p>
            <a:endParaRPr/>
          </a:p>
        </p:txBody>
      </p:sp>
      <p:sp>
        <p:nvSpPr>
          <p:cNvPr id="13" name="object 13"/>
          <p:cNvSpPr/>
          <p:nvPr/>
        </p:nvSpPr>
        <p:spPr>
          <a:xfrm>
            <a:off x="2446930" y="4911756"/>
            <a:ext cx="341630" cy="341630"/>
          </a:xfrm>
          <a:custGeom>
            <a:avLst/>
            <a:gdLst/>
            <a:ahLst/>
            <a:cxnLst/>
            <a:rect l="l" t="t" r="r" b="b"/>
            <a:pathLst>
              <a:path w="341630" h="341629">
                <a:moveTo>
                  <a:pt x="170790" y="0"/>
                </a:moveTo>
                <a:lnTo>
                  <a:pt x="125388" y="6101"/>
                </a:lnTo>
                <a:lnTo>
                  <a:pt x="84590" y="23318"/>
                </a:lnTo>
                <a:lnTo>
                  <a:pt x="50024" y="50024"/>
                </a:lnTo>
                <a:lnTo>
                  <a:pt x="23318" y="84590"/>
                </a:lnTo>
                <a:lnTo>
                  <a:pt x="6101" y="125388"/>
                </a:lnTo>
                <a:lnTo>
                  <a:pt x="0" y="170790"/>
                </a:lnTo>
                <a:lnTo>
                  <a:pt x="6101" y="216192"/>
                </a:lnTo>
                <a:lnTo>
                  <a:pt x="23318" y="256990"/>
                </a:lnTo>
                <a:lnTo>
                  <a:pt x="50024" y="291556"/>
                </a:lnTo>
                <a:lnTo>
                  <a:pt x="84590" y="318262"/>
                </a:lnTo>
                <a:lnTo>
                  <a:pt x="125388" y="335480"/>
                </a:lnTo>
                <a:lnTo>
                  <a:pt x="170790" y="341581"/>
                </a:lnTo>
                <a:lnTo>
                  <a:pt x="216192" y="335480"/>
                </a:lnTo>
                <a:lnTo>
                  <a:pt x="256990" y="318262"/>
                </a:lnTo>
                <a:lnTo>
                  <a:pt x="291556" y="291556"/>
                </a:lnTo>
                <a:lnTo>
                  <a:pt x="318262" y="256990"/>
                </a:lnTo>
                <a:lnTo>
                  <a:pt x="335480" y="216192"/>
                </a:lnTo>
                <a:lnTo>
                  <a:pt x="341581" y="170790"/>
                </a:lnTo>
                <a:lnTo>
                  <a:pt x="335480" y="125388"/>
                </a:lnTo>
                <a:lnTo>
                  <a:pt x="318262" y="84590"/>
                </a:lnTo>
                <a:lnTo>
                  <a:pt x="291556" y="50024"/>
                </a:lnTo>
                <a:lnTo>
                  <a:pt x="256990" y="23318"/>
                </a:lnTo>
                <a:lnTo>
                  <a:pt x="216192" y="6101"/>
                </a:lnTo>
                <a:lnTo>
                  <a:pt x="170790" y="0"/>
                </a:lnTo>
                <a:close/>
              </a:path>
            </a:pathLst>
          </a:custGeom>
          <a:solidFill>
            <a:srgbClr val="F9A782"/>
          </a:solidFill>
        </p:spPr>
        <p:txBody>
          <a:bodyPr wrap="square" lIns="0" tIns="0" rIns="0" bIns="0" rtlCol="0"/>
          <a:lstStyle/>
          <a:p>
            <a:endParaRPr/>
          </a:p>
        </p:txBody>
      </p:sp>
      <p:sp>
        <p:nvSpPr>
          <p:cNvPr id="14" name="object 14"/>
          <p:cNvSpPr/>
          <p:nvPr/>
        </p:nvSpPr>
        <p:spPr>
          <a:xfrm>
            <a:off x="2454145" y="6219707"/>
            <a:ext cx="341630" cy="341630"/>
          </a:xfrm>
          <a:custGeom>
            <a:avLst/>
            <a:gdLst/>
            <a:ahLst/>
            <a:cxnLst/>
            <a:rect l="l" t="t" r="r" b="b"/>
            <a:pathLst>
              <a:path w="341630" h="341629">
                <a:moveTo>
                  <a:pt x="170790" y="0"/>
                </a:moveTo>
                <a:lnTo>
                  <a:pt x="125388" y="6101"/>
                </a:lnTo>
                <a:lnTo>
                  <a:pt x="84590" y="23318"/>
                </a:lnTo>
                <a:lnTo>
                  <a:pt x="50024" y="50024"/>
                </a:lnTo>
                <a:lnTo>
                  <a:pt x="23318" y="84590"/>
                </a:lnTo>
                <a:lnTo>
                  <a:pt x="6101" y="125388"/>
                </a:lnTo>
                <a:lnTo>
                  <a:pt x="0" y="170790"/>
                </a:lnTo>
                <a:lnTo>
                  <a:pt x="6101" y="216192"/>
                </a:lnTo>
                <a:lnTo>
                  <a:pt x="23318" y="256990"/>
                </a:lnTo>
                <a:lnTo>
                  <a:pt x="50024" y="291556"/>
                </a:lnTo>
                <a:lnTo>
                  <a:pt x="84590" y="318262"/>
                </a:lnTo>
                <a:lnTo>
                  <a:pt x="125388" y="335480"/>
                </a:lnTo>
                <a:lnTo>
                  <a:pt x="170790" y="341581"/>
                </a:lnTo>
                <a:lnTo>
                  <a:pt x="216192" y="335480"/>
                </a:lnTo>
                <a:lnTo>
                  <a:pt x="256990" y="318262"/>
                </a:lnTo>
                <a:lnTo>
                  <a:pt x="291556" y="291556"/>
                </a:lnTo>
                <a:lnTo>
                  <a:pt x="318262" y="256990"/>
                </a:lnTo>
                <a:lnTo>
                  <a:pt x="335480" y="216192"/>
                </a:lnTo>
                <a:lnTo>
                  <a:pt x="341581" y="170790"/>
                </a:lnTo>
                <a:lnTo>
                  <a:pt x="335480" y="125388"/>
                </a:lnTo>
                <a:lnTo>
                  <a:pt x="318262" y="84590"/>
                </a:lnTo>
                <a:lnTo>
                  <a:pt x="291556" y="50024"/>
                </a:lnTo>
                <a:lnTo>
                  <a:pt x="256990" y="23318"/>
                </a:lnTo>
                <a:lnTo>
                  <a:pt x="216192" y="6101"/>
                </a:lnTo>
                <a:lnTo>
                  <a:pt x="170790" y="0"/>
                </a:lnTo>
                <a:close/>
              </a:path>
            </a:pathLst>
          </a:custGeom>
          <a:solidFill>
            <a:srgbClr val="F9A782"/>
          </a:solidFill>
        </p:spPr>
        <p:txBody>
          <a:bodyPr wrap="square" lIns="0" tIns="0" rIns="0" bIns="0" rtlCol="0"/>
          <a:lstStyle/>
          <a:p>
            <a:endParaRPr/>
          </a:p>
        </p:txBody>
      </p:sp>
      <p:sp>
        <p:nvSpPr>
          <p:cNvPr id="15" name="object 15"/>
          <p:cNvSpPr/>
          <p:nvPr/>
        </p:nvSpPr>
        <p:spPr>
          <a:xfrm>
            <a:off x="2439716" y="7507626"/>
            <a:ext cx="341630" cy="341630"/>
          </a:xfrm>
          <a:custGeom>
            <a:avLst/>
            <a:gdLst/>
            <a:ahLst/>
            <a:cxnLst/>
            <a:rect l="l" t="t" r="r" b="b"/>
            <a:pathLst>
              <a:path w="341630" h="341629">
                <a:moveTo>
                  <a:pt x="170790" y="0"/>
                </a:moveTo>
                <a:lnTo>
                  <a:pt x="125388" y="6101"/>
                </a:lnTo>
                <a:lnTo>
                  <a:pt x="84590" y="23318"/>
                </a:lnTo>
                <a:lnTo>
                  <a:pt x="50024" y="50024"/>
                </a:lnTo>
                <a:lnTo>
                  <a:pt x="23318" y="84590"/>
                </a:lnTo>
                <a:lnTo>
                  <a:pt x="6101" y="125388"/>
                </a:lnTo>
                <a:lnTo>
                  <a:pt x="0" y="170790"/>
                </a:lnTo>
                <a:lnTo>
                  <a:pt x="6101" y="216192"/>
                </a:lnTo>
                <a:lnTo>
                  <a:pt x="23318" y="256990"/>
                </a:lnTo>
                <a:lnTo>
                  <a:pt x="50024" y="291556"/>
                </a:lnTo>
                <a:lnTo>
                  <a:pt x="84590" y="318262"/>
                </a:lnTo>
                <a:lnTo>
                  <a:pt x="125388" y="335480"/>
                </a:lnTo>
                <a:lnTo>
                  <a:pt x="170790" y="341581"/>
                </a:lnTo>
                <a:lnTo>
                  <a:pt x="216192" y="335480"/>
                </a:lnTo>
                <a:lnTo>
                  <a:pt x="256990" y="318262"/>
                </a:lnTo>
                <a:lnTo>
                  <a:pt x="291556" y="291556"/>
                </a:lnTo>
                <a:lnTo>
                  <a:pt x="318262" y="256990"/>
                </a:lnTo>
                <a:lnTo>
                  <a:pt x="335480" y="216192"/>
                </a:lnTo>
                <a:lnTo>
                  <a:pt x="341581" y="170790"/>
                </a:lnTo>
                <a:lnTo>
                  <a:pt x="335480" y="125388"/>
                </a:lnTo>
                <a:lnTo>
                  <a:pt x="318262" y="84590"/>
                </a:lnTo>
                <a:lnTo>
                  <a:pt x="291556" y="50024"/>
                </a:lnTo>
                <a:lnTo>
                  <a:pt x="256990" y="23318"/>
                </a:lnTo>
                <a:lnTo>
                  <a:pt x="216192" y="6101"/>
                </a:lnTo>
                <a:lnTo>
                  <a:pt x="170790" y="0"/>
                </a:lnTo>
                <a:close/>
              </a:path>
            </a:pathLst>
          </a:custGeom>
          <a:solidFill>
            <a:srgbClr val="F9A782"/>
          </a:solidFill>
        </p:spPr>
        <p:txBody>
          <a:bodyPr wrap="square" lIns="0" tIns="0" rIns="0" bIns="0" rtlCol="0"/>
          <a:lstStyle/>
          <a:p>
            <a:endParaRPr/>
          </a:p>
        </p:txBody>
      </p:sp>
      <p:sp>
        <p:nvSpPr>
          <p:cNvPr id="16" name="object 16"/>
          <p:cNvSpPr/>
          <p:nvPr/>
        </p:nvSpPr>
        <p:spPr>
          <a:xfrm>
            <a:off x="2446724" y="8817805"/>
            <a:ext cx="341630" cy="341630"/>
          </a:xfrm>
          <a:custGeom>
            <a:avLst/>
            <a:gdLst/>
            <a:ahLst/>
            <a:cxnLst/>
            <a:rect l="l" t="t" r="r" b="b"/>
            <a:pathLst>
              <a:path w="341630" h="341629">
                <a:moveTo>
                  <a:pt x="170790" y="0"/>
                </a:moveTo>
                <a:lnTo>
                  <a:pt x="125388" y="6101"/>
                </a:lnTo>
                <a:lnTo>
                  <a:pt x="84590" y="23318"/>
                </a:lnTo>
                <a:lnTo>
                  <a:pt x="50024" y="50024"/>
                </a:lnTo>
                <a:lnTo>
                  <a:pt x="23318" y="84590"/>
                </a:lnTo>
                <a:lnTo>
                  <a:pt x="6101" y="125388"/>
                </a:lnTo>
                <a:lnTo>
                  <a:pt x="0" y="170790"/>
                </a:lnTo>
                <a:lnTo>
                  <a:pt x="6101" y="216192"/>
                </a:lnTo>
                <a:lnTo>
                  <a:pt x="23318" y="256990"/>
                </a:lnTo>
                <a:lnTo>
                  <a:pt x="50024" y="291556"/>
                </a:lnTo>
                <a:lnTo>
                  <a:pt x="84590" y="318262"/>
                </a:lnTo>
                <a:lnTo>
                  <a:pt x="125388" y="335480"/>
                </a:lnTo>
                <a:lnTo>
                  <a:pt x="170790" y="341581"/>
                </a:lnTo>
                <a:lnTo>
                  <a:pt x="216192" y="335480"/>
                </a:lnTo>
                <a:lnTo>
                  <a:pt x="256990" y="318262"/>
                </a:lnTo>
                <a:lnTo>
                  <a:pt x="291556" y="291556"/>
                </a:lnTo>
                <a:lnTo>
                  <a:pt x="318262" y="256990"/>
                </a:lnTo>
                <a:lnTo>
                  <a:pt x="335480" y="216192"/>
                </a:lnTo>
                <a:lnTo>
                  <a:pt x="341581" y="170790"/>
                </a:lnTo>
                <a:lnTo>
                  <a:pt x="335480" y="125388"/>
                </a:lnTo>
                <a:lnTo>
                  <a:pt x="318262" y="84590"/>
                </a:lnTo>
                <a:lnTo>
                  <a:pt x="291556" y="50024"/>
                </a:lnTo>
                <a:lnTo>
                  <a:pt x="256990" y="23318"/>
                </a:lnTo>
                <a:lnTo>
                  <a:pt x="216192" y="6101"/>
                </a:lnTo>
                <a:lnTo>
                  <a:pt x="170790" y="0"/>
                </a:lnTo>
                <a:close/>
              </a:path>
            </a:pathLst>
          </a:custGeom>
          <a:solidFill>
            <a:srgbClr val="F9A782"/>
          </a:solidFill>
        </p:spPr>
        <p:txBody>
          <a:bodyPr wrap="square" lIns="0" tIns="0" rIns="0" bIns="0" rtlCol="0"/>
          <a:lstStyle/>
          <a:p>
            <a:endParaRPr/>
          </a:p>
        </p:txBody>
      </p:sp>
      <p:sp>
        <p:nvSpPr>
          <p:cNvPr id="18" name="object 18"/>
          <p:cNvSpPr txBox="1">
            <a:spLocks noGrp="1"/>
          </p:cNvSpPr>
          <p:nvPr>
            <p:ph type="sldNum" sz="quarter" idx="7"/>
          </p:nvPr>
        </p:nvSpPr>
        <p:spPr>
          <a:prstGeom prst="rect">
            <a:avLst/>
          </a:prstGeom>
        </p:spPr>
        <p:txBody>
          <a:bodyPr vert="horz" wrap="square" lIns="0" tIns="80645" rIns="0" bIns="0" rtlCol="0">
            <a:spAutoFit/>
          </a:bodyPr>
          <a:lstStyle/>
          <a:p>
            <a:pPr marL="267335">
              <a:lnSpc>
                <a:spcPct val="100000"/>
              </a:lnSpc>
              <a:spcBef>
                <a:spcPts val="635"/>
              </a:spcBef>
            </a:pPr>
            <a:fld id="{81D60167-4931-47E6-BA6A-407CBD079E47}" type="slidenum">
              <a:rPr spc="15" dirty="0"/>
              <a:t>3</a:t>
            </a:fld>
            <a:endParaRPr spc="15"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160270" cy="2160270"/>
          </a:xfrm>
          <a:custGeom>
            <a:avLst/>
            <a:gdLst/>
            <a:ahLst/>
            <a:cxnLst/>
            <a:rect l="l" t="t" r="r" b="b"/>
            <a:pathLst>
              <a:path w="2160270" h="2160270">
                <a:moveTo>
                  <a:pt x="2159825" y="0"/>
                </a:moveTo>
                <a:lnTo>
                  <a:pt x="0" y="0"/>
                </a:lnTo>
                <a:lnTo>
                  <a:pt x="0" y="2159814"/>
                </a:lnTo>
                <a:lnTo>
                  <a:pt x="2159825" y="0"/>
                </a:lnTo>
                <a:close/>
              </a:path>
            </a:pathLst>
          </a:custGeom>
          <a:solidFill>
            <a:srgbClr val="E84610"/>
          </a:solidFill>
        </p:spPr>
        <p:txBody>
          <a:bodyPr wrap="square" lIns="0" tIns="0" rIns="0" bIns="0" rtlCol="0"/>
          <a:lstStyle/>
          <a:p>
            <a:endParaRPr/>
          </a:p>
        </p:txBody>
      </p:sp>
      <p:sp>
        <p:nvSpPr>
          <p:cNvPr id="3" name="object 3"/>
          <p:cNvSpPr/>
          <p:nvPr/>
        </p:nvSpPr>
        <p:spPr>
          <a:xfrm>
            <a:off x="16715589" y="9665061"/>
            <a:ext cx="1015365" cy="1015365"/>
          </a:xfrm>
          <a:custGeom>
            <a:avLst/>
            <a:gdLst/>
            <a:ahLst/>
            <a:cxnLst/>
            <a:rect l="l" t="t" r="r" b="b"/>
            <a:pathLst>
              <a:path w="1015365" h="1015365">
                <a:moveTo>
                  <a:pt x="742289" y="337223"/>
                </a:moveTo>
                <a:lnTo>
                  <a:pt x="741362" y="336207"/>
                </a:lnTo>
                <a:lnTo>
                  <a:pt x="726528" y="320167"/>
                </a:lnTo>
                <a:lnTo>
                  <a:pt x="507606" y="83273"/>
                </a:lnTo>
                <a:lnTo>
                  <a:pt x="410730" y="188099"/>
                </a:lnTo>
                <a:lnTo>
                  <a:pt x="410730" y="378383"/>
                </a:lnTo>
                <a:lnTo>
                  <a:pt x="356666" y="432917"/>
                </a:lnTo>
                <a:lnTo>
                  <a:pt x="306489" y="374738"/>
                </a:lnTo>
                <a:lnTo>
                  <a:pt x="360603" y="320167"/>
                </a:lnTo>
                <a:lnTo>
                  <a:pt x="410730" y="378383"/>
                </a:lnTo>
                <a:lnTo>
                  <a:pt x="410730" y="188099"/>
                </a:lnTo>
                <a:lnTo>
                  <a:pt x="115417" y="507619"/>
                </a:lnTo>
                <a:lnTo>
                  <a:pt x="214985" y="615340"/>
                </a:lnTo>
                <a:lnTo>
                  <a:pt x="271614" y="615302"/>
                </a:lnTo>
                <a:lnTo>
                  <a:pt x="309499" y="437324"/>
                </a:lnTo>
                <a:lnTo>
                  <a:pt x="459841" y="437324"/>
                </a:lnTo>
                <a:lnTo>
                  <a:pt x="460819" y="432917"/>
                </a:lnTo>
                <a:lnTo>
                  <a:pt x="463486" y="420865"/>
                </a:lnTo>
                <a:lnTo>
                  <a:pt x="467131" y="405587"/>
                </a:lnTo>
                <a:lnTo>
                  <a:pt x="470776" y="392061"/>
                </a:lnTo>
                <a:lnTo>
                  <a:pt x="474433" y="380809"/>
                </a:lnTo>
                <a:lnTo>
                  <a:pt x="553008" y="369328"/>
                </a:lnTo>
                <a:lnTo>
                  <a:pt x="547890" y="387223"/>
                </a:lnTo>
                <a:lnTo>
                  <a:pt x="543661" y="404495"/>
                </a:lnTo>
                <a:lnTo>
                  <a:pt x="540016" y="421182"/>
                </a:lnTo>
                <a:lnTo>
                  <a:pt x="536663" y="437324"/>
                </a:lnTo>
                <a:lnTo>
                  <a:pt x="623049" y="437324"/>
                </a:lnTo>
                <a:lnTo>
                  <a:pt x="623671" y="430936"/>
                </a:lnTo>
                <a:lnTo>
                  <a:pt x="624763" y="423976"/>
                </a:lnTo>
                <a:lnTo>
                  <a:pt x="643902" y="370662"/>
                </a:lnTo>
                <a:lnTo>
                  <a:pt x="696493" y="338480"/>
                </a:lnTo>
                <a:lnTo>
                  <a:pt x="722376" y="336207"/>
                </a:lnTo>
                <a:lnTo>
                  <a:pt x="729703" y="336207"/>
                </a:lnTo>
                <a:lnTo>
                  <a:pt x="736269" y="336537"/>
                </a:lnTo>
                <a:lnTo>
                  <a:pt x="742289" y="337223"/>
                </a:lnTo>
                <a:close/>
              </a:path>
              <a:path w="1015365" h="1015365">
                <a:moveTo>
                  <a:pt x="899769" y="507606"/>
                </a:moveTo>
                <a:lnTo>
                  <a:pt x="767054" y="364020"/>
                </a:lnTo>
                <a:lnTo>
                  <a:pt x="747534" y="396278"/>
                </a:lnTo>
                <a:lnTo>
                  <a:pt x="741807" y="393179"/>
                </a:lnTo>
                <a:lnTo>
                  <a:pt x="735622" y="390956"/>
                </a:lnTo>
                <a:lnTo>
                  <a:pt x="727214" y="390956"/>
                </a:lnTo>
                <a:lnTo>
                  <a:pt x="699858" y="437299"/>
                </a:lnTo>
                <a:lnTo>
                  <a:pt x="747991" y="437299"/>
                </a:lnTo>
                <a:lnTo>
                  <a:pt x="727214" y="487654"/>
                </a:lnTo>
                <a:lnTo>
                  <a:pt x="690600" y="487654"/>
                </a:lnTo>
                <a:lnTo>
                  <a:pt x="657479" y="650125"/>
                </a:lnTo>
                <a:lnTo>
                  <a:pt x="646518" y="687489"/>
                </a:lnTo>
                <a:lnTo>
                  <a:pt x="630339" y="720356"/>
                </a:lnTo>
                <a:lnTo>
                  <a:pt x="610184" y="748995"/>
                </a:lnTo>
                <a:lnTo>
                  <a:pt x="587311" y="773722"/>
                </a:lnTo>
                <a:lnTo>
                  <a:pt x="540931" y="733094"/>
                </a:lnTo>
                <a:lnTo>
                  <a:pt x="553847" y="716737"/>
                </a:lnTo>
                <a:lnTo>
                  <a:pt x="565099" y="697611"/>
                </a:lnTo>
                <a:lnTo>
                  <a:pt x="574217" y="675919"/>
                </a:lnTo>
                <a:lnTo>
                  <a:pt x="580669" y="651878"/>
                </a:lnTo>
                <a:lnTo>
                  <a:pt x="613778" y="487654"/>
                </a:lnTo>
                <a:lnTo>
                  <a:pt x="525627" y="487654"/>
                </a:lnTo>
                <a:lnTo>
                  <a:pt x="506209" y="579462"/>
                </a:lnTo>
                <a:lnTo>
                  <a:pt x="503174" y="598944"/>
                </a:lnTo>
                <a:lnTo>
                  <a:pt x="504380" y="610819"/>
                </a:lnTo>
                <a:lnTo>
                  <a:pt x="542391" y="613905"/>
                </a:lnTo>
                <a:lnTo>
                  <a:pt x="541972" y="658025"/>
                </a:lnTo>
                <a:lnTo>
                  <a:pt x="526300" y="664019"/>
                </a:lnTo>
                <a:lnTo>
                  <a:pt x="511327" y="668147"/>
                </a:lnTo>
                <a:lnTo>
                  <a:pt x="497459" y="670521"/>
                </a:lnTo>
                <a:lnTo>
                  <a:pt x="485038" y="671296"/>
                </a:lnTo>
                <a:lnTo>
                  <a:pt x="453504" y="668743"/>
                </a:lnTo>
                <a:lnTo>
                  <a:pt x="431825" y="659536"/>
                </a:lnTo>
                <a:lnTo>
                  <a:pt x="421081" y="641299"/>
                </a:lnTo>
                <a:lnTo>
                  <a:pt x="422313" y="611682"/>
                </a:lnTo>
                <a:lnTo>
                  <a:pt x="448805" y="487654"/>
                </a:lnTo>
                <a:lnTo>
                  <a:pt x="375754" y="487654"/>
                </a:lnTo>
                <a:lnTo>
                  <a:pt x="337832" y="665099"/>
                </a:lnTo>
                <a:lnTo>
                  <a:pt x="260997" y="665099"/>
                </a:lnTo>
                <a:lnTo>
                  <a:pt x="507606" y="931964"/>
                </a:lnTo>
                <a:lnTo>
                  <a:pt x="899769" y="507606"/>
                </a:lnTo>
                <a:close/>
              </a:path>
              <a:path w="1015365" h="1015365">
                <a:moveTo>
                  <a:pt x="1015212" y="507619"/>
                </a:moveTo>
                <a:lnTo>
                  <a:pt x="1012888" y="458736"/>
                </a:lnTo>
                <a:lnTo>
                  <a:pt x="1006068" y="411175"/>
                </a:lnTo>
                <a:lnTo>
                  <a:pt x="994943" y="365125"/>
                </a:lnTo>
                <a:lnTo>
                  <a:pt x="979741" y="320827"/>
                </a:lnTo>
                <a:lnTo>
                  <a:pt x="968730" y="296379"/>
                </a:lnTo>
                <a:lnTo>
                  <a:pt x="968730" y="479158"/>
                </a:lnTo>
                <a:lnTo>
                  <a:pt x="966343" y="527304"/>
                </a:lnTo>
                <a:lnTo>
                  <a:pt x="959358" y="574052"/>
                </a:lnTo>
                <a:lnTo>
                  <a:pt x="948004" y="619188"/>
                </a:lnTo>
                <a:lnTo>
                  <a:pt x="932497" y="662444"/>
                </a:lnTo>
                <a:lnTo>
                  <a:pt x="913079" y="703618"/>
                </a:lnTo>
                <a:lnTo>
                  <a:pt x="889977" y="742442"/>
                </a:lnTo>
                <a:lnTo>
                  <a:pt x="863434" y="778700"/>
                </a:lnTo>
                <a:lnTo>
                  <a:pt x="833678" y="812139"/>
                </a:lnTo>
                <a:lnTo>
                  <a:pt x="800938" y="842530"/>
                </a:lnTo>
                <a:lnTo>
                  <a:pt x="765441" y="869645"/>
                </a:lnTo>
                <a:lnTo>
                  <a:pt x="727417" y="893229"/>
                </a:lnTo>
                <a:lnTo>
                  <a:pt x="687108" y="913066"/>
                </a:lnTo>
                <a:lnTo>
                  <a:pt x="644740" y="928903"/>
                </a:lnTo>
                <a:lnTo>
                  <a:pt x="600544" y="940498"/>
                </a:lnTo>
                <a:lnTo>
                  <a:pt x="554761" y="947635"/>
                </a:lnTo>
                <a:lnTo>
                  <a:pt x="507606" y="950074"/>
                </a:lnTo>
                <a:lnTo>
                  <a:pt x="507606" y="1007059"/>
                </a:lnTo>
                <a:lnTo>
                  <a:pt x="460463" y="1004633"/>
                </a:lnTo>
                <a:lnTo>
                  <a:pt x="414680" y="997496"/>
                </a:lnTo>
                <a:lnTo>
                  <a:pt x="370484" y="985888"/>
                </a:lnTo>
                <a:lnTo>
                  <a:pt x="328117" y="970051"/>
                </a:lnTo>
                <a:lnTo>
                  <a:pt x="287807" y="950226"/>
                </a:lnTo>
                <a:lnTo>
                  <a:pt x="249796" y="926630"/>
                </a:lnTo>
                <a:lnTo>
                  <a:pt x="214299" y="899528"/>
                </a:lnTo>
                <a:lnTo>
                  <a:pt x="181546" y="869124"/>
                </a:lnTo>
                <a:lnTo>
                  <a:pt x="151790" y="835685"/>
                </a:lnTo>
                <a:lnTo>
                  <a:pt x="125247" y="799426"/>
                </a:lnTo>
                <a:lnTo>
                  <a:pt x="102146" y="760603"/>
                </a:lnTo>
                <a:lnTo>
                  <a:pt x="82727" y="719429"/>
                </a:lnTo>
                <a:lnTo>
                  <a:pt x="67221" y="676160"/>
                </a:lnTo>
                <a:lnTo>
                  <a:pt x="55854" y="631024"/>
                </a:lnTo>
                <a:lnTo>
                  <a:pt x="48869" y="584263"/>
                </a:lnTo>
                <a:lnTo>
                  <a:pt x="46494" y="536117"/>
                </a:lnTo>
                <a:lnTo>
                  <a:pt x="48869" y="487959"/>
                </a:lnTo>
                <a:lnTo>
                  <a:pt x="55854" y="441198"/>
                </a:lnTo>
                <a:lnTo>
                  <a:pt x="67221" y="396074"/>
                </a:lnTo>
                <a:lnTo>
                  <a:pt x="82727" y="352806"/>
                </a:lnTo>
                <a:lnTo>
                  <a:pt x="102146" y="311632"/>
                </a:lnTo>
                <a:lnTo>
                  <a:pt x="125247" y="272808"/>
                </a:lnTo>
                <a:lnTo>
                  <a:pt x="151790" y="236550"/>
                </a:lnTo>
                <a:lnTo>
                  <a:pt x="181546" y="203098"/>
                </a:lnTo>
                <a:lnTo>
                  <a:pt x="214299" y="172707"/>
                </a:lnTo>
                <a:lnTo>
                  <a:pt x="249796" y="145592"/>
                </a:lnTo>
                <a:lnTo>
                  <a:pt x="287807" y="122008"/>
                </a:lnTo>
                <a:lnTo>
                  <a:pt x="328117" y="102171"/>
                </a:lnTo>
                <a:lnTo>
                  <a:pt x="370484" y="86334"/>
                </a:lnTo>
                <a:lnTo>
                  <a:pt x="414680" y="74739"/>
                </a:lnTo>
                <a:lnTo>
                  <a:pt x="460463" y="67602"/>
                </a:lnTo>
                <a:lnTo>
                  <a:pt x="507606" y="65163"/>
                </a:lnTo>
                <a:lnTo>
                  <a:pt x="507606" y="8204"/>
                </a:lnTo>
                <a:lnTo>
                  <a:pt x="554761" y="10642"/>
                </a:lnTo>
                <a:lnTo>
                  <a:pt x="600544" y="17767"/>
                </a:lnTo>
                <a:lnTo>
                  <a:pt x="644740" y="29375"/>
                </a:lnTo>
                <a:lnTo>
                  <a:pt x="687108" y="45212"/>
                </a:lnTo>
                <a:lnTo>
                  <a:pt x="727417" y="65036"/>
                </a:lnTo>
                <a:lnTo>
                  <a:pt x="765441" y="88633"/>
                </a:lnTo>
                <a:lnTo>
                  <a:pt x="800938" y="115735"/>
                </a:lnTo>
                <a:lnTo>
                  <a:pt x="833678" y="146126"/>
                </a:lnTo>
                <a:lnTo>
                  <a:pt x="863434" y="179578"/>
                </a:lnTo>
                <a:lnTo>
                  <a:pt x="889977" y="215823"/>
                </a:lnTo>
                <a:lnTo>
                  <a:pt x="913079" y="254660"/>
                </a:lnTo>
                <a:lnTo>
                  <a:pt x="932497" y="295833"/>
                </a:lnTo>
                <a:lnTo>
                  <a:pt x="948004" y="339102"/>
                </a:lnTo>
                <a:lnTo>
                  <a:pt x="959358" y="384238"/>
                </a:lnTo>
                <a:lnTo>
                  <a:pt x="966343" y="430999"/>
                </a:lnTo>
                <a:lnTo>
                  <a:pt x="968730" y="479158"/>
                </a:lnTo>
                <a:lnTo>
                  <a:pt x="968730" y="296379"/>
                </a:lnTo>
                <a:lnTo>
                  <a:pt x="937945" y="238290"/>
                </a:lnTo>
                <a:lnTo>
                  <a:pt x="911783" y="200482"/>
                </a:lnTo>
                <a:lnTo>
                  <a:pt x="882383" y="165265"/>
                </a:lnTo>
                <a:lnTo>
                  <a:pt x="849972" y="132854"/>
                </a:lnTo>
                <a:lnTo>
                  <a:pt x="814755" y="103454"/>
                </a:lnTo>
                <a:lnTo>
                  <a:pt x="776947" y="77292"/>
                </a:lnTo>
                <a:lnTo>
                  <a:pt x="736765" y="54571"/>
                </a:lnTo>
                <a:lnTo>
                  <a:pt x="694410" y="35496"/>
                </a:lnTo>
                <a:lnTo>
                  <a:pt x="650113" y="20294"/>
                </a:lnTo>
                <a:lnTo>
                  <a:pt x="604062" y="9169"/>
                </a:lnTo>
                <a:lnTo>
                  <a:pt x="556501" y="2336"/>
                </a:lnTo>
                <a:lnTo>
                  <a:pt x="507606" y="12"/>
                </a:lnTo>
                <a:lnTo>
                  <a:pt x="458724" y="2324"/>
                </a:lnTo>
                <a:lnTo>
                  <a:pt x="411149" y="9156"/>
                </a:lnTo>
                <a:lnTo>
                  <a:pt x="365112" y="20281"/>
                </a:lnTo>
                <a:lnTo>
                  <a:pt x="320802" y="35483"/>
                </a:lnTo>
                <a:lnTo>
                  <a:pt x="278460" y="54559"/>
                </a:lnTo>
                <a:lnTo>
                  <a:pt x="238264" y="77279"/>
                </a:lnTo>
                <a:lnTo>
                  <a:pt x="200456" y="103441"/>
                </a:lnTo>
                <a:lnTo>
                  <a:pt x="165239" y="132842"/>
                </a:lnTo>
                <a:lnTo>
                  <a:pt x="132829" y="165252"/>
                </a:lnTo>
                <a:lnTo>
                  <a:pt x="103441" y="200469"/>
                </a:lnTo>
                <a:lnTo>
                  <a:pt x="77266" y="238277"/>
                </a:lnTo>
                <a:lnTo>
                  <a:pt x="54546" y="278460"/>
                </a:lnTo>
                <a:lnTo>
                  <a:pt x="35471" y="320814"/>
                </a:lnTo>
                <a:lnTo>
                  <a:pt x="20269" y="365112"/>
                </a:lnTo>
                <a:lnTo>
                  <a:pt x="9156" y="411162"/>
                </a:lnTo>
                <a:lnTo>
                  <a:pt x="2324" y="458724"/>
                </a:lnTo>
                <a:lnTo>
                  <a:pt x="0" y="507619"/>
                </a:lnTo>
                <a:lnTo>
                  <a:pt x="2324" y="556501"/>
                </a:lnTo>
                <a:lnTo>
                  <a:pt x="9156" y="604075"/>
                </a:lnTo>
                <a:lnTo>
                  <a:pt x="20269" y="650125"/>
                </a:lnTo>
                <a:lnTo>
                  <a:pt x="35471" y="694436"/>
                </a:lnTo>
                <a:lnTo>
                  <a:pt x="54546" y="736790"/>
                </a:lnTo>
                <a:lnTo>
                  <a:pt x="77266" y="776973"/>
                </a:lnTo>
                <a:lnTo>
                  <a:pt x="103441" y="814781"/>
                </a:lnTo>
                <a:lnTo>
                  <a:pt x="132829" y="849998"/>
                </a:lnTo>
                <a:lnTo>
                  <a:pt x="165239" y="882408"/>
                </a:lnTo>
                <a:lnTo>
                  <a:pt x="200456" y="911809"/>
                </a:lnTo>
                <a:lnTo>
                  <a:pt x="238264" y="937983"/>
                </a:lnTo>
                <a:lnTo>
                  <a:pt x="278460" y="960704"/>
                </a:lnTo>
                <a:lnTo>
                  <a:pt x="320802" y="979779"/>
                </a:lnTo>
                <a:lnTo>
                  <a:pt x="365112" y="994981"/>
                </a:lnTo>
                <a:lnTo>
                  <a:pt x="411149" y="1006094"/>
                </a:lnTo>
                <a:lnTo>
                  <a:pt x="458724" y="1012926"/>
                </a:lnTo>
                <a:lnTo>
                  <a:pt x="507606" y="1015250"/>
                </a:lnTo>
                <a:lnTo>
                  <a:pt x="556501" y="1012913"/>
                </a:lnTo>
                <a:lnTo>
                  <a:pt x="604062" y="1006081"/>
                </a:lnTo>
                <a:lnTo>
                  <a:pt x="650113" y="994956"/>
                </a:lnTo>
                <a:lnTo>
                  <a:pt x="694410" y="979754"/>
                </a:lnTo>
                <a:lnTo>
                  <a:pt x="736765" y="960678"/>
                </a:lnTo>
                <a:lnTo>
                  <a:pt x="776947" y="937958"/>
                </a:lnTo>
                <a:lnTo>
                  <a:pt x="814755" y="911796"/>
                </a:lnTo>
                <a:lnTo>
                  <a:pt x="849972" y="882396"/>
                </a:lnTo>
                <a:lnTo>
                  <a:pt x="882383" y="849985"/>
                </a:lnTo>
                <a:lnTo>
                  <a:pt x="911783" y="814768"/>
                </a:lnTo>
                <a:lnTo>
                  <a:pt x="937945" y="776960"/>
                </a:lnTo>
                <a:lnTo>
                  <a:pt x="960666" y="736777"/>
                </a:lnTo>
                <a:lnTo>
                  <a:pt x="979741" y="694423"/>
                </a:lnTo>
                <a:lnTo>
                  <a:pt x="994943" y="650125"/>
                </a:lnTo>
                <a:lnTo>
                  <a:pt x="1006068" y="604075"/>
                </a:lnTo>
                <a:lnTo>
                  <a:pt x="1012888" y="556514"/>
                </a:lnTo>
                <a:lnTo>
                  <a:pt x="1015212" y="507619"/>
                </a:lnTo>
                <a:close/>
              </a:path>
            </a:pathLst>
          </a:custGeom>
          <a:solidFill>
            <a:srgbClr val="010202"/>
          </a:solidFill>
        </p:spPr>
        <p:txBody>
          <a:bodyPr wrap="square" lIns="0" tIns="0" rIns="0" bIns="0" rtlCol="0"/>
          <a:lstStyle/>
          <a:p>
            <a:endParaRPr/>
          </a:p>
        </p:txBody>
      </p:sp>
      <p:sp>
        <p:nvSpPr>
          <p:cNvPr id="4" name="object 4"/>
          <p:cNvSpPr/>
          <p:nvPr/>
        </p:nvSpPr>
        <p:spPr>
          <a:xfrm>
            <a:off x="17873938" y="10396706"/>
            <a:ext cx="1227455" cy="135890"/>
          </a:xfrm>
          <a:custGeom>
            <a:avLst/>
            <a:gdLst/>
            <a:ahLst/>
            <a:cxnLst/>
            <a:rect l="l" t="t" r="r" b="b"/>
            <a:pathLst>
              <a:path w="1227455" h="135890">
                <a:moveTo>
                  <a:pt x="85212" y="3287"/>
                </a:moveTo>
                <a:lnTo>
                  <a:pt x="0" y="3287"/>
                </a:lnTo>
                <a:lnTo>
                  <a:pt x="0" y="132069"/>
                </a:lnTo>
                <a:lnTo>
                  <a:pt x="23884" y="132069"/>
                </a:lnTo>
                <a:lnTo>
                  <a:pt x="23884" y="77536"/>
                </a:lnTo>
                <a:lnTo>
                  <a:pt x="77704" y="77536"/>
                </a:lnTo>
                <a:lnTo>
                  <a:pt x="77704" y="56930"/>
                </a:lnTo>
                <a:lnTo>
                  <a:pt x="23884" y="56930"/>
                </a:lnTo>
                <a:lnTo>
                  <a:pt x="23884" y="24784"/>
                </a:lnTo>
                <a:lnTo>
                  <a:pt x="85212" y="24784"/>
                </a:lnTo>
                <a:lnTo>
                  <a:pt x="85212" y="3287"/>
                </a:lnTo>
                <a:close/>
              </a:path>
              <a:path w="1227455" h="135890">
                <a:moveTo>
                  <a:pt x="212035" y="3287"/>
                </a:moveTo>
                <a:lnTo>
                  <a:pt x="120446" y="3287"/>
                </a:lnTo>
                <a:lnTo>
                  <a:pt x="120446" y="132069"/>
                </a:lnTo>
                <a:lnTo>
                  <a:pt x="216569" y="132069"/>
                </a:lnTo>
                <a:lnTo>
                  <a:pt x="216569" y="110394"/>
                </a:lnTo>
                <a:lnTo>
                  <a:pt x="144152" y="110394"/>
                </a:lnTo>
                <a:lnTo>
                  <a:pt x="144152" y="75892"/>
                </a:lnTo>
                <a:lnTo>
                  <a:pt x="206203" y="75892"/>
                </a:lnTo>
                <a:lnTo>
                  <a:pt x="206203" y="55108"/>
                </a:lnTo>
                <a:lnTo>
                  <a:pt x="144152" y="55108"/>
                </a:lnTo>
                <a:lnTo>
                  <a:pt x="144152" y="24784"/>
                </a:lnTo>
                <a:lnTo>
                  <a:pt x="212035" y="24784"/>
                </a:lnTo>
                <a:lnTo>
                  <a:pt x="212035" y="3287"/>
                </a:lnTo>
                <a:close/>
              </a:path>
              <a:path w="1227455" h="135890">
                <a:moveTo>
                  <a:pt x="301603" y="3287"/>
                </a:moveTo>
                <a:lnTo>
                  <a:pt x="255479" y="3287"/>
                </a:lnTo>
                <a:lnTo>
                  <a:pt x="255479" y="132069"/>
                </a:lnTo>
                <a:lnTo>
                  <a:pt x="296713" y="132069"/>
                </a:lnTo>
                <a:lnTo>
                  <a:pt x="307766" y="131821"/>
                </a:lnTo>
                <a:lnTo>
                  <a:pt x="350264" y="114062"/>
                </a:lnTo>
                <a:lnTo>
                  <a:pt x="352516" y="110394"/>
                </a:lnTo>
                <a:lnTo>
                  <a:pt x="279551" y="110394"/>
                </a:lnTo>
                <a:lnTo>
                  <a:pt x="279551" y="25140"/>
                </a:lnTo>
                <a:lnTo>
                  <a:pt x="351549" y="25140"/>
                </a:lnTo>
                <a:lnTo>
                  <a:pt x="339769" y="13308"/>
                </a:lnTo>
                <a:lnTo>
                  <a:pt x="329690" y="7694"/>
                </a:lnTo>
                <a:lnTo>
                  <a:pt x="319818" y="4744"/>
                </a:lnTo>
                <a:lnTo>
                  <a:pt x="310380" y="3571"/>
                </a:lnTo>
                <a:lnTo>
                  <a:pt x="301603" y="3287"/>
                </a:lnTo>
                <a:close/>
              </a:path>
              <a:path w="1227455" h="135890">
                <a:moveTo>
                  <a:pt x="351549" y="25140"/>
                </a:moveTo>
                <a:lnTo>
                  <a:pt x="292315" y="25140"/>
                </a:lnTo>
                <a:lnTo>
                  <a:pt x="302415" y="25319"/>
                </a:lnTo>
                <a:lnTo>
                  <a:pt x="309319" y="25774"/>
                </a:lnTo>
                <a:lnTo>
                  <a:pt x="338493" y="58769"/>
                </a:lnTo>
                <a:lnTo>
                  <a:pt x="339057" y="68950"/>
                </a:lnTo>
                <a:lnTo>
                  <a:pt x="337369" y="85768"/>
                </a:lnTo>
                <a:lnTo>
                  <a:pt x="301406" y="110219"/>
                </a:lnTo>
                <a:lnTo>
                  <a:pt x="289781" y="110394"/>
                </a:lnTo>
                <a:lnTo>
                  <a:pt x="352516" y="110394"/>
                </a:lnTo>
                <a:lnTo>
                  <a:pt x="358473" y="100690"/>
                </a:lnTo>
                <a:lnTo>
                  <a:pt x="363120" y="85225"/>
                </a:lnTo>
                <a:lnTo>
                  <a:pt x="364585" y="68772"/>
                </a:lnTo>
                <a:lnTo>
                  <a:pt x="363735" y="56149"/>
                </a:lnTo>
                <a:lnTo>
                  <a:pt x="360250" y="41303"/>
                </a:lnTo>
                <a:lnTo>
                  <a:pt x="352729" y="26325"/>
                </a:lnTo>
                <a:lnTo>
                  <a:pt x="351549" y="25140"/>
                </a:lnTo>
                <a:close/>
              </a:path>
              <a:path w="1227455" h="135890">
                <a:moveTo>
                  <a:pt x="492110" y="3287"/>
                </a:moveTo>
                <a:lnTo>
                  <a:pt x="400532" y="3287"/>
                </a:lnTo>
                <a:lnTo>
                  <a:pt x="400532" y="132069"/>
                </a:lnTo>
                <a:lnTo>
                  <a:pt x="496686" y="132069"/>
                </a:lnTo>
                <a:lnTo>
                  <a:pt x="496686" y="110394"/>
                </a:lnTo>
                <a:lnTo>
                  <a:pt x="424238" y="110394"/>
                </a:lnTo>
                <a:lnTo>
                  <a:pt x="424238" y="75892"/>
                </a:lnTo>
                <a:lnTo>
                  <a:pt x="486288" y="75892"/>
                </a:lnTo>
                <a:lnTo>
                  <a:pt x="486288" y="55108"/>
                </a:lnTo>
                <a:lnTo>
                  <a:pt x="424238" y="55108"/>
                </a:lnTo>
                <a:lnTo>
                  <a:pt x="424238" y="24784"/>
                </a:lnTo>
                <a:lnTo>
                  <a:pt x="492110" y="24784"/>
                </a:lnTo>
                <a:lnTo>
                  <a:pt x="492110" y="3287"/>
                </a:lnTo>
                <a:close/>
              </a:path>
              <a:path w="1227455" h="135890">
                <a:moveTo>
                  <a:pt x="578443" y="3287"/>
                </a:moveTo>
                <a:lnTo>
                  <a:pt x="537397" y="3287"/>
                </a:lnTo>
                <a:lnTo>
                  <a:pt x="537397" y="132069"/>
                </a:lnTo>
                <a:lnTo>
                  <a:pt x="561281" y="132069"/>
                </a:lnTo>
                <a:lnTo>
                  <a:pt x="561281" y="84259"/>
                </a:lnTo>
                <a:lnTo>
                  <a:pt x="609783" y="84259"/>
                </a:lnTo>
                <a:lnTo>
                  <a:pt x="607300" y="79714"/>
                </a:lnTo>
                <a:lnTo>
                  <a:pt x="614337" y="76729"/>
                </a:lnTo>
                <a:lnTo>
                  <a:pt x="622702" y="70436"/>
                </a:lnTo>
                <a:lnTo>
                  <a:pt x="626718" y="64406"/>
                </a:lnTo>
                <a:lnTo>
                  <a:pt x="561281" y="64406"/>
                </a:lnTo>
                <a:lnTo>
                  <a:pt x="561281" y="24072"/>
                </a:lnTo>
                <a:lnTo>
                  <a:pt x="627760" y="24072"/>
                </a:lnTo>
                <a:lnTo>
                  <a:pt x="624029" y="18188"/>
                </a:lnTo>
                <a:lnTo>
                  <a:pt x="618431" y="12554"/>
                </a:lnTo>
                <a:lnTo>
                  <a:pt x="609825" y="7297"/>
                </a:lnTo>
                <a:lnTo>
                  <a:pt x="600632" y="4579"/>
                </a:lnTo>
                <a:lnTo>
                  <a:pt x="590341" y="3532"/>
                </a:lnTo>
                <a:lnTo>
                  <a:pt x="578443" y="3287"/>
                </a:lnTo>
                <a:close/>
              </a:path>
              <a:path w="1227455" h="135890">
                <a:moveTo>
                  <a:pt x="609783" y="84259"/>
                </a:moveTo>
                <a:lnTo>
                  <a:pt x="582840" y="84259"/>
                </a:lnTo>
                <a:lnTo>
                  <a:pt x="608379" y="132069"/>
                </a:lnTo>
                <a:lnTo>
                  <a:pt x="635907" y="132069"/>
                </a:lnTo>
                <a:lnTo>
                  <a:pt x="609783" y="84259"/>
                </a:lnTo>
                <a:close/>
              </a:path>
              <a:path w="1227455" h="135890">
                <a:moveTo>
                  <a:pt x="627760" y="24072"/>
                </a:moveTo>
                <a:lnTo>
                  <a:pt x="572432" y="24072"/>
                </a:lnTo>
                <a:lnTo>
                  <a:pt x="581712" y="24139"/>
                </a:lnTo>
                <a:lnTo>
                  <a:pt x="588626" y="24478"/>
                </a:lnTo>
                <a:lnTo>
                  <a:pt x="608156" y="44312"/>
                </a:lnTo>
                <a:lnTo>
                  <a:pt x="605407" y="55155"/>
                </a:lnTo>
                <a:lnTo>
                  <a:pt x="598863" y="61077"/>
                </a:lnTo>
                <a:lnTo>
                  <a:pt x="591326" y="63508"/>
                </a:lnTo>
                <a:lnTo>
                  <a:pt x="585552" y="64050"/>
                </a:lnTo>
                <a:lnTo>
                  <a:pt x="581018" y="64228"/>
                </a:lnTo>
                <a:lnTo>
                  <a:pt x="577909" y="64406"/>
                </a:lnTo>
                <a:lnTo>
                  <a:pt x="626718" y="64406"/>
                </a:lnTo>
                <a:lnTo>
                  <a:pt x="629698" y="59932"/>
                </a:lnTo>
                <a:lnTo>
                  <a:pt x="632629" y="44312"/>
                </a:lnTo>
                <a:lnTo>
                  <a:pt x="631537" y="33967"/>
                </a:lnTo>
                <a:lnTo>
                  <a:pt x="628534" y="25291"/>
                </a:lnTo>
                <a:lnTo>
                  <a:pt x="627760" y="24072"/>
                </a:lnTo>
                <a:close/>
              </a:path>
              <a:path w="1227455" h="135890">
                <a:moveTo>
                  <a:pt x="727171" y="3287"/>
                </a:moveTo>
                <a:lnTo>
                  <a:pt x="699821" y="3287"/>
                </a:lnTo>
                <a:lnTo>
                  <a:pt x="656367" y="132069"/>
                </a:lnTo>
                <a:lnTo>
                  <a:pt x="682125" y="132069"/>
                </a:lnTo>
                <a:lnTo>
                  <a:pt x="689591" y="106897"/>
                </a:lnTo>
                <a:lnTo>
                  <a:pt x="762536" y="106897"/>
                </a:lnTo>
                <a:lnTo>
                  <a:pt x="755381" y="85934"/>
                </a:lnTo>
                <a:lnTo>
                  <a:pt x="695957" y="85934"/>
                </a:lnTo>
                <a:lnTo>
                  <a:pt x="713831" y="26606"/>
                </a:lnTo>
                <a:lnTo>
                  <a:pt x="735130" y="26606"/>
                </a:lnTo>
                <a:lnTo>
                  <a:pt x="727171" y="3287"/>
                </a:lnTo>
                <a:close/>
              </a:path>
              <a:path w="1227455" h="135890">
                <a:moveTo>
                  <a:pt x="762536" y="106897"/>
                </a:moveTo>
                <a:lnTo>
                  <a:pt x="737935" y="106897"/>
                </a:lnTo>
                <a:lnTo>
                  <a:pt x="745411" y="132069"/>
                </a:lnTo>
                <a:lnTo>
                  <a:pt x="771128" y="132069"/>
                </a:lnTo>
                <a:lnTo>
                  <a:pt x="762536" y="106897"/>
                </a:lnTo>
                <a:close/>
              </a:path>
              <a:path w="1227455" h="135890">
                <a:moveTo>
                  <a:pt x="735130" y="26606"/>
                </a:moveTo>
                <a:lnTo>
                  <a:pt x="713831" y="26606"/>
                </a:lnTo>
                <a:lnTo>
                  <a:pt x="731537" y="85934"/>
                </a:lnTo>
                <a:lnTo>
                  <a:pt x="755381" y="85934"/>
                </a:lnTo>
                <a:lnTo>
                  <a:pt x="735130"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28" y="3256"/>
                </a:moveTo>
                <a:lnTo>
                  <a:pt x="904412" y="3256"/>
                </a:lnTo>
                <a:lnTo>
                  <a:pt x="904412" y="132069"/>
                </a:lnTo>
                <a:lnTo>
                  <a:pt x="928128" y="132069"/>
                </a:lnTo>
                <a:lnTo>
                  <a:pt x="928128" y="3256"/>
                </a:lnTo>
                <a:close/>
              </a:path>
              <a:path w="1227455" h="135890">
                <a:moveTo>
                  <a:pt x="1028293" y="0"/>
                </a:moveTo>
                <a:lnTo>
                  <a:pt x="1003772" y="5058"/>
                </a:lnTo>
                <a:lnTo>
                  <a:pt x="984168" y="19146"/>
                </a:lnTo>
                <a:lnTo>
                  <a:pt x="971170" y="40631"/>
                </a:lnTo>
                <a:lnTo>
                  <a:pt x="966462" y="67882"/>
                </a:lnTo>
                <a:lnTo>
                  <a:pt x="967342" y="80117"/>
                </a:lnTo>
                <a:lnTo>
                  <a:pt x="983593" y="115692"/>
                </a:lnTo>
                <a:lnTo>
                  <a:pt x="1027937" y="135357"/>
                </a:lnTo>
                <a:lnTo>
                  <a:pt x="1054325" y="129964"/>
                </a:lnTo>
                <a:lnTo>
                  <a:pt x="1073752" y="115335"/>
                </a:lnTo>
                <a:lnTo>
                  <a:pt x="1074991" y="113116"/>
                </a:lnTo>
                <a:lnTo>
                  <a:pt x="1028680" y="113116"/>
                </a:lnTo>
                <a:lnTo>
                  <a:pt x="1013811" y="109952"/>
                </a:lnTo>
                <a:lnTo>
                  <a:pt x="1001945" y="100817"/>
                </a:lnTo>
                <a:lnTo>
                  <a:pt x="994089" y="86245"/>
                </a:lnTo>
                <a:lnTo>
                  <a:pt x="991247" y="66772"/>
                </a:lnTo>
                <a:lnTo>
                  <a:pt x="993905" y="48464"/>
                </a:lnTo>
                <a:lnTo>
                  <a:pt x="1001407" y="34341"/>
                </a:lnTo>
                <a:lnTo>
                  <a:pt x="1013047" y="25249"/>
                </a:lnTo>
                <a:lnTo>
                  <a:pt x="1028115" y="22030"/>
                </a:lnTo>
                <a:lnTo>
                  <a:pt x="1074228" y="22030"/>
                </a:lnTo>
                <a:lnTo>
                  <a:pt x="1071189" y="17335"/>
                </a:lnTo>
                <a:lnTo>
                  <a:pt x="1051442" y="4386"/>
                </a:lnTo>
                <a:lnTo>
                  <a:pt x="1028293" y="0"/>
                </a:lnTo>
                <a:close/>
              </a:path>
              <a:path w="1227455" h="135890">
                <a:moveTo>
                  <a:pt x="1074228" y="22030"/>
                </a:moveTo>
                <a:lnTo>
                  <a:pt x="1028115" y="22030"/>
                </a:lnTo>
                <a:lnTo>
                  <a:pt x="1044808" y="26051"/>
                </a:lnTo>
                <a:lnTo>
                  <a:pt x="1056737" y="36784"/>
                </a:lnTo>
                <a:lnTo>
                  <a:pt x="1063804" y="52236"/>
                </a:lnTo>
                <a:lnTo>
                  <a:pt x="1065915" y="70416"/>
                </a:lnTo>
                <a:lnTo>
                  <a:pt x="1062126" y="90186"/>
                </a:lnTo>
                <a:lnTo>
                  <a:pt x="1053117" y="103409"/>
                </a:lnTo>
                <a:lnTo>
                  <a:pt x="1041198" y="110810"/>
                </a:lnTo>
                <a:lnTo>
                  <a:pt x="1028680" y="113116"/>
                </a:lnTo>
                <a:lnTo>
                  <a:pt x="1074991" y="113116"/>
                </a:lnTo>
                <a:lnTo>
                  <a:pt x="1085781" y="93793"/>
                </a:lnTo>
                <a:lnTo>
                  <a:pt x="1089977" y="67662"/>
                </a:lnTo>
                <a:lnTo>
                  <a:pt x="1084909" y="38533"/>
                </a:lnTo>
                <a:lnTo>
                  <a:pt x="1074228" y="22030"/>
                </a:lnTo>
                <a:close/>
              </a:path>
              <a:path w="1227455" h="135890">
                <a:moveTo>
                  <a:pt x="1149640" y="3287"/>
                </a:moveTo>
                <a:lnTo>
                  <a:pt x="1127965" y="3287"/>
                </a:lnTo>
                <a:lnTo>
                  <a:pt x="1127965" y="132069"/>
                </a:lnTo>
                <a:lnTo>
                  <a:pt x="1151462" y="132069"/>
                </a:lnTo>
                <a:lnTo>
                  <a:pt x="1150027" y="41768"/>
                </a:lnTo>
                <a:lnTo>
                  <a:pt x="1173723" y="41768"/>
                </a:lnTo>
                <a:lnTo>
                  <a:pt x="1149640" y="3287"/>
                </a:lnTo>
                <a:close/>
              </a:path>
              <a:path w="1227455" h="135890">
                <a:moveTo>
                  <a:pt x="1173723" y="41768"/>
                </a:moveTo>
                <a:lnTo>
                  <a:pt x="1150027" y="41768"/>
                </a:lnTo>
                <a:lnTo>
                  <a:pt x="1206423" y="132069"/>
                </a:lnTo>
                <a:lnTo>
                  <a:pt x="1227376" y="132069"/>
                </a:lnTo>
                <a:lnTo>
                  <a:pt x="1227376" y="94300"/>
                </a:lnTo>
                <a:lnTo>
                  <a:pt x="1206602" y="94300"/>
                </a:lnTo>
                <a:lnTo>
                  <a:pt x="1173723" y="41768"/>
                </a:lnTo>
                <a:close/>
              </a:path>
              <a:path w="1227455" h="135890">
                <a:moveTo>
                  <a:pt x="1227376" y="3287"/>
                </a:moveTo>
                <a:lnTo>
                  <a:pt x="1203670" y="3287"/>
                </a:lnTo>
                <a:lnTo>
                  <a:pt x="1206602" y="94300"/>
                </a:lnTo>
                <a:lnTo>
                  <a:pt x="1227376" y="94300"/>
                </a:lnTo>
                <a:lnTo>
                  <a:pt x="1227376" y="3287"/>
                </a:lnTo>
                <a:close/>
              </a:path>
            </a:pathLst>
          </a:custGeom>
          <a:solidFill>
            <a:srgbClr val="010202"/>
          </a:solidFill>
        </p:spPr>
        <p:txBody>
          <a:bodyPr wrap="square" lIns="0" tIns="0" rIns="0" bIns="0" rtlCol="0"/>
          <a:lstStyle/>
          <a:p>
            <a:endParaRPr/>
          </a:p>
        </p:txBody>
      </p:sp>
      <p:sp>
        <p:nvSpPr>
          <p:cNvPr id="5" name="object 5"/>
          <p:cNvSpPr/>
          <p:nvPr/>
        </p:nvSpPr>
        <p:spPr>
          <a:xfrm>
            <a:off x="17861336" y="10207575"/>
            <a:ext cx="1036955" cy="135890"/>
          </a:xfrm>
          <a:custGeom>
            <a:avLst/>
            <a:gdLst/>
            <a:ahLst/>
            <a:cxnLst/>
            <a:rect l="l" t="t" r="r" b="b"/>
            <a:pathLst>
              <a:path w="1036955" h="135890">
                <a:moveTo>
                  <a:pt x="24648" y="3287"/>
                </a:moveTo>
                <a:lnTo>
                  <a:pt x="0" y="3287"/>
                </a:lnTo>
                <a:lnTo>
                  <a:pt x="26826" y="132100"/>
                </a:lnTo>
                <a:lnTo>
                  <a:pt x="54940" y="132100"/>
                </a:lnTo>
                <a:lnTo>
                  <a:pt x="61303" y="101452"/>
                </a:lnTo>
                <a:lnTo>
                  <a:pt x="42166" y="101452"/>
                </a:lnTo>
                <a:lnTo>
                  <a:pt x="24648" y="3287"/>
                </a:lnTo>
                <a:close/>
              </a:path>
              <a:path w="1036955" h="135890">
                <a:moveTo>
                  <a:pt x="92830" y="42522"/>
                </a:moveTo>
                <a:lnTo>
                  <a:pt x="73537" y="42522"/>
                </a:lnTo>
                <a:lnTo>
                  <a:pt x="91588" y="132100"/>
                </a:lnTo>
                <a:lnTo>
                  <a:pt x="119703" y="132100"/>
                </a:lnTo>
                <a:lnTo>
                  <a:pt x="126432" y="101452"/>
                </a:lnTo>
                <a:lnTo>
                  <a:pt x="105106" y="101452"/>
                </a:lnTo>
                <a:lnTo>
                  <a:pt x="92830" y="42522"/>
                </a:lnTo>
                <a:close/>
              </a:path>
              <a:path w="1036955" h="135890">
                <a:moveTo>
                  <a:pt x="84657" y="3287"/>
                </a:moveTo>
                <a:lnTo>
                  <a:pt x="62228" y="3287"/>
                </a:lnTo>
                <a:lnTo>
                  <a:pt x="42166" y="101452"/>
                </a:lnTo>
                <a:lnTo>
                  <a:pt x="61303" y="101452"/>
                </a:lnTo>
                <a:lnTo>
                  <a:pt x="73537" y="42522"/>
                </a:lnTo>
                <a:lnTo>
                  <a:pt x="92830" y="42522"/>
                </a:lnTo>
                <a:lnTo>
                  <a:pt x="84657" y="3287"/>
                </a:lnTo>
                <a:close/>
              </a:path>
              <a:path w="1036955" h="135890">
                <a:moveTo>
                  <a:pt x="147985" y="3287"/>
                </a:moveTo>
                <a:lnTo>
                  <a:pt x="123169" y="3287"/>
                </a:lnTo>
                <a:lnTo>
                  <a:pt x="105106" y="101452"/>
                </a:lnTo>
                <a:lnTo>
                  <a:pt x="126432" y="101452"/>
                </a:lnTo>
                <a:lnTo>
                  <a:pt x="147985" y="3287"/>
                </a:lnTo>
                <a:close/>
              </a:path>
              <a:path w="1036955" h="135890">
                <a:moveTo>
                  <a:pt x="231417" y="0"/>
                </a:moveTo>
                <a:lnTo>
                  <a:pt x="206895" y="5062"/>
                </a:lnTo>
                <a:lnTo>
                  <a:pt x="187292" y="19156"/>
                </a:lnTo>
                <a:lnTo>
                  <a:pt x="174294" y="40640"/>
                </a:lnTo>
                <a:lnTo>
                  <a:pt x="169586" y="67872"/>
                </a:lnTo>
                <a:lnTo>
                  <a:pt x="170468" y="80117"/>
                </a:lnTo>
                <a:lnTo>
                  <a:pt x="186716" y="115692"/>
                </a:lnTo>
                <a:lnTo>
                  <a:pt x="231061" y="135388"/>
                </a:lnTo>
                <a:lnTo>
                  <a:pt x="257449" y="129995"/>
                </a:lnTo>
                <a:lnTo>
                  <a:pt x="276876" y="115366"/>
                </a:lnTo>
                <a:lnTo>
                  <a:pt x="278115" y="113148"/>
                </a:lnTo>
                <a:lnTo>
                  <a:pt x="231783" y="113148"/>
                </a:lnTo>
                <a:lnTo>
                  <a:pt x="216926" y="109985"/>
                </a:lnTo>
                <a:lnTo>
                  <a:pt x="205067" y="100847"/>
                </a:lnTo>
                <a:lnTo>
                  <a:pt x="197212" y="86264"/>
                </a:lnTo>
                <a:lnTo>
                  <a:pt x="194371" y="66762"/>
                </a:lnTo>
                <a:lnTo>
                  <a:pt x="197024" y="48464"/>
                </a:lnTo>
                <a:lnTo>
                  <a:pt x="204519" y="34356"/>
                </a:lnTo>
                <a:lnTo>
                  <a:pt x="216157" y="25275"/>
                </a:lnTo>
                <a:lnTo>
                  <a:pt x="231239" y="22062"/>
                </a:lnTo>
                <a:lnTo>
                  <a:pt x="277358" y="22062"/>
                </a:lnTo>
                <a:lnTo>
                  <a:pt x="274309" y="17351"/>
                </a:lnTo>
                <a:lnTo>
                  <a:pt x="254556" y="4391"/>
                </a:lnTo>
                <a:lnTo>
                  <a:pt x="231417" y="0"/>
                </a:lnTo>
                <a:close/>
              </a:path>
              <a:path w="1036955" h="135890">
                <a:moveTo>
                  <a:pt x="277358" y="22062"/>
                </a:moveTo>
                <a:lnTo>
                  <a:pt x="231239" y="22062"/>
                </a:lnTo>
                <a:lnTo>
                  <a:pt x="247932" y="26076"/>
                </a:lnTo>
                <a:lnTo>
                  <a:pt x="259862" y="36799"/>
                </a:lnTo>
                <a:lnTo>
                  <a:pt x="266933" y="52250"/>
                </a:lnTo>
                <a:lnTo>
                  <a:pt x="269049" y="70448"/>
                </a:lnTo>
                <a:lnTo>
                  <a:pt x="265246" y="90199"/>
                </a:lnTo>
                <a:lnTo>
                  <a:pt x="256235" y="103424"/>
                </a:lnTo>
                <a:lnTo>
                  <a:pt x="244314" y="110836"/>
                </a:lnTo>
                <a:lnTo>
                  <a:pt x="231783" y="113148"/>
                </a:lnTo>
                <a:lnTo>
                  <a:pt x="278115" y="113148"/>
                </a:lnTo>
                <a:lnTo>
                  <a:pt x="288905" y="93825"/>
                </a:lnTo>
                <a:lnTo>
                  <a:pt x="293101" y="67694"/>
                </a:lnTo>
                <a:lnTo>
                  <a:pt x="288037" y="38559"/>
                </a:lnTo>
                <a:lnTo>
                  <a:pt x="277358" y="22062"/>
                </a:lnTo>
                <a:close/>
              </a:path>
              <a:path w="1036955" h="135890">
                <a:moveTo>
                  <a:pt x="371936" y="3287"/>
                </a:moveTo>
                <a:lnTo>
                  <a:pt x="330869" y="3287"/>
                </a:lnTo>
                <a:lnTo>
                  <a:pt x="330869" y="132100"/>
                </a:lnTo>
                <a:lnTo>
                  <a:pt x="354764" y="132100"/>
                </a:lnTo>
                <a:lnTo>
                  <a:pt x="354764" y="84290"/>
                </a:lnTo>
                <a:lnTo>
                  <a:pt x="403267" y="84290"/>
                </a:lnTo>
                <a:lnTo>
                  <a:pt x="400783" y="79746"/>
                </a:lnTo>
                <a:lnTo>
                  <a:pt x="407824" y="76742"/>
                </a:lnTo>
                <a:lnTo>
                  <a:pt x="416188" y="70452"/>
                </a:lnTo>
                <a:lnTo>
                  <a:pt x="420217" y="64406"/>
                </a:lnTo>
                <a:lnTo>
                  <a:pt x="354764" y="64406"/>
                </a:lnTo>
                <a:lnTo>
                  <a:pt x="354764" y="24062"/>
                </a:lnTo>
                <a:lnTo>
                  <a:pt x="421225" y="24062"/>
                </a:lnTo>
                <a:lnTo>
                  <a:pt x="417503" y="18201"/>
                </a:lnTo>
                <a:lnTo>
                  <a:pt x="411903" y="12586"/>
                </a:lnTo>
                <a:lnTo>
                  <a:pt x="403305" y="7310"/>
                </a:lnTo>
                <a:lnTo>
                  <a:pt x="394118" y="4583"/>
                </a:lnTo>
                <a:lnTo>
                  <a:pt x="383832" y="3533"/>
                </a:lnTo>
                <a:lnTo>
                  <a:pt x="371936" y="3287"/>
                </a:lnTo>
                <a:close/>
              </a:path>
              <a:path w="1036955" h="135890">
                <a:moveTo>
                  <a:pt x="403267" y="84290"/>
                </a:moveTo>
                <a:lnTo>
                  <a:pt x="376334" y="84290"/>
                </a:lnTo>
                <a:lnTo>
                  <a:pt x="401862" y="132100"/>
                </a:lnTo>
                <a:lnTo>
                  <a:pt x="429400" y="132100"/>
                </a:lnTo>
                <a:lnTo>
                  <a:pt x="403267" y="84290"/>
                </a:lnTo>
                <a:close/>
              </a:path>
              <a:path w="1036955" h="135890">
                <a:moveTo>
                  <a:pt x="421225" y="24062"/>
                </a:moveTo>
                <a:lnTo>
                  <a:pt x="365926" y="24062"/>
                </a:lnTo>
                <a:lnTo>
                  <a:pt x="375199" y="24131"/>
                </a:lnTo>
                <a:lnTo>
                  <a:pt x="382110" y="24477"/>
                </a:lnTo>
                <a:lnTo>
                  <a:pt x="401638" y="44344"/>
                </a:lnTo>
                <a:lnTo>
                  <a:pt x="398891" y="55181"/>
                </a:lnTo>
                <a:lnTo>
                  <a:pt x="392351" y="61093"/>
                </a:lnTo>
                <a:lnTo>
                  <a:pt x="384818" y="63512"/>
                </a:lnTo>
                <a:lnTo>
                  <a:pt x="379046" y="64050"/>
                </a:lnTo>
                <a:lnTo>
                  <a:pt x="374512" y="64228"/>
                </a:lnTo>
                <a:lnTo>
                  <a:pt x="371391" y="64406"/>
                </a:lnTo>
                <a:lnTo>
                  <a:pt x="420217" y="64406"/>
                </a:lnTo>
                <a:lnTo>
                  <a:pt x="423182" y="59957"/>
                </a:lnTo>
                <a:lnTo>
                  <a:pt x="426112" y="44344"/>
                </a:lnTo>
                <a:lnTo>
                  <a:pt x="425018" y="33980"/>
                </a:lnTo>
                <a:lnTo>
                  <a:pt x="422012" y="25300"/>
                </a:lnTo>
                <a:lnTo>
                  <a:pt x="421225" y="24062"/>
                </a:lnTo>
                <a:close/>
              </a:path>
              <a:path w="1036955" h="135890">
                <a:moveTo>
                  <a:pt x="494738" y="3287"/>
                </a:moveTo>
                <a:lnTo>
                  <a:pt x="470844" y="3287"/>
                </a:lnTo>
                <a:lnTo>
                  <a:pt x="470844" y="132100"/>
                </a:lnTo>
                <a:lnTo>
                  <a:pt x="494738" y="132100"/>
                </a:lnTo>
                <a:lnTo>
                  <a:pt x="494738" y="95630"/>
                </a:lnTo>
                <a:lnTo>
                  <a:pt x="515732" y="71526"/>
                </a:lnTo>
                <a:lnTo>
                  <a:pt x="543574" y="71526"/>
                </a:lnTo>
                <a:lnTo>
                  <a:pt x="538452" y="62406"/>
                </a:lnTo>
                <a:lnTo>
                  <a:pt x="494738" y="62406"/>
                </a:lnTo>
                <a:lnTo>
                  <a:pt x="494738" y="3287"/>
                </a:lnTo>
                <a:close/>
              </a:path>
              <a:path w="1036955" h="135890">
                <a:moveTo>
                  <a:pt x="543574" y="71526"/>
                </a:moveTo>
                <a:lnTo>
                  <a:pt x="515732" y="71526"/>
                </a:lnTo>
                <a:lnTo>
                  <a:pt x="550025" y="132100"/>
                </a:lnTo>
                <a:lnTo>
                  <a:pt x="577594" y="132100"/>
                </a:lnTo>
                <a:lnTo>
                  <a:pt x="543574" y="71526"/>
                </a:lnTo>
                <a:close/>
              </a:path>
              <a:path w="1036955" h="135890">
                <a:moveTo>
                  <a:pt x="574841" y="3287"/>
                </a:moveTo>
                <a:lnTo>
                  <a:pt x="546370" y="3287"/>
                </a:lnTo>
                <a:lnTo>
                  <a:pt x="494738" y="62406"/>
                </a:lnTo>
                <a:lnTo>
                  <a:pt x="538452" y="62406"/>
                </a:lnTo>
                <a:lnTo>
                  <a:pt x="532507" y="51820"/>
                </a:lnTo>
                <a:lnTo>
                  <a:pt x="574841" y="3287"/>
                </a:lnTo>
                <a:close/>
              </a:path>
              <a:path w="1036955" h="135890">
                <a:moveTo>
                  <a:pt x="702229" y="3287"/>
                </a:moveTo>
                <a:lnTo>
                  <a:pt x="610630" y="3287"/>
                </a:lnTo>
                <a:lnTo>
                  <a:pt x="610630" y="132100"/>
                </a:lnTo>
                <a:lnTo>
                  <a:pt x="706763" y="132100"/>
                </a:lnTo>
                <a:lnTo>
                  <a:pt x="706763" y="110394"/>
                </a:lnTo>
                <a:lnTo>
                  <a:pt x="634357" y="110394"/>
                </a:lnTo>
                <a:lnTo>
                  <a:pt x="634357" y="75882"/>
                </a:lnTo>
                <a:lnTo>
                  <a:pt x="696355" y="75882"/>
                </a:lnTo>
                <a:lnTo>
                  <a:pt x="696355" y="55108"/>
                </a:lnTo>
                <a:lnTo>
                  <a:pt x="634357" y="55108"/>
                </a:lnTo>
                <a:lnTo>
                  <a:pt x="634357" y="24784"/>
                </a:lnTo>
                <a:lnTo>
                  <a:pt x="702229" y="24784"/>
                </a:lnTo>
                <a:lnTo>
                  <a:pt x="702229" y="3287"/>
                </a:lnTo>
                <a:close/>
              </a:path>
              <a:path w="1036955" h="135890">
                <a:moveTo>
                  <a:pt x="788520" y="3287"/>
                </a:moveTo>
                <a:lnTo>
                  <a:pt x="747495" y="3287"/>
                </a:lnTo>
                <a:lnTo>
                  <a:pt x="747495" y="132100"/>
                </a:lnTo>
                <a:lnTo>
                  <a:pt x="771379" y="132100"/>
                </a:lnTo>
                <a:lnTo>
                  <a:pt x="771379" y="84290"/>
                </a:lnTo>
                <a:lnTo>
                  <a:pt x="819864" y="84290"/>
                </a:lnTo>
                <a:lnTo>
                  <a:pt x="817378" y="79746"/>
                </a:lnTo>
                <a:lnTo>
                  <a:pt x="824418" y="76742"/>
                </a:lnTo>
                <a:lnTo>
                  <a:pt x="832790" y="70452"/>
                </a:lnTo>
                <a:lnTo>
                  <a:pt x="836824" y="64406"/>
                </a:lnTo>
                <a:lnTo>
                  <a:pt x="771379" y="64406"/>
                </a:lnTo>
                <a:lnTo>
                  <a:pt x="771379" y="24062"/>
                </a:lnTo>
                <a:lnTo>
                  <a:pt x="837829" y="24062"/>
                </a:lnTo>
                <a:lnTo>
                  <a:pt x="834101" y="18201"/>
                </a:lnTo>
                <a:lnTo>
                  <a:pt x="828498" y="12586"/>
                </a:lnTo>
                <a:lnTo>
                  <a:pt x="819898" y="7310"/>
                </a:lnTo>
                <a:lnTo>
                  <a:pt x="810708" y="4583"/>
                </a:lnTo>
                <a:lnTo>
                  <a:pt x="800418" y="3533"/>
                </a:lnTo>
                <a:lnTo>
                  <a:pt x="788520" y="3287"/>
                </a:lnTo>
                <a:close/>
              </a:path>
              <a:path w="1036955" h="135890">
                <a:moveTo>
                  <a:pt x="819864" y="84290"/>
                </a:moveTo>
                <a:lnTo>
                  <a:pt x="792918" y="84290"/>
                </a:lnTo>
                <a:lnTo>
                  <a:pt x="818498" y="132100"/>
                </a:lnTo>
                <a:lnTo>
                  <a:pt x="846026" y="132100"/>
                </a:lnTo>
                <a:lnTo>
                  <a:pt x="819864" y="84290"/>
                </a:lnTo>
                <a:close/>
              </a:path>
              <a:path w="1036955" h="135890">
                <a:moveTo>
                  <a:pt x="837829" y="24062"/>
                </a:moveTo>
                <a:lnTo>
                  <a:pt x="782510" y="24062"/>
                </a:lnTo>
                <a:lnTo>
                  <a:pt x="791793" y="24131"/>
                </a:lnTo>
                <a:lnTo>
                  <a:pt x="798715" y="24477"/>
                </a:lnTo>
                <a:lnTo>
                  <a:pt x="818254" y="44344"/>
                </a:lnTo>
                <a:lnTo>
                  <a:pt x="815507" y="55181"/>
                </a:lnTo>
                <a:lnTo>
                  <a:pt x="808968" y="61093"/>
                </a:lnTo>
                <a:lnTo>
                  <a:pt x="801438" y="63512"/>
                </a:lnTo>
                <a:lnTo>
                  <a:pt x="795672" y="64050"/>
                </a:lnTo>
                <a:lnTo>
                  <a:pt x="791096" y="64228"/>
                </a:lnTo>
                <a:lnTo>
                  <a:pt x="787976" y="64406"/>
                </a:lnTo>
                <a:lnTo>
                  <a:pt x="836824" y="64406"/>
                </a:lnTo>
                <a:lnTo>
                  <a:pt x="839793" y="59957"/>
                </a:lnTo>
                <a:lnTo>
                  <a:pt x="842728" y="44344"/>
                </a:lnTo>
                <a:lnTo>
                  <a:pt x="841631" y="33980"/>
                </a:lnTo>
                <a:lnTo>
                  <a:pt x="838617" y="25300"/>
                </a:lnTo>
                <a:lnTo>
                  <a:pt x="837829" y="24062"/>
                </a:lnTo>
                <a:close/>
              </a:path>
              <a:path w="1036955" h="135890">
                <a:moveTo>
                  <a:pt x="893480" y="93798"/>
                </a:moveTo>
                <a:lnTo>
                  <a:pt x="873209" y="108038"/>
                </a:lnTo>
                <a:lnTo>
                  <a:pt x="881305" y="118106"/>
                </a:lnTo>
                <a:lnTo>
                  <a:pt x="890317" y="125171"/>
                </a:lnTo>
                <a:lnTo>
                  <a:pt x="899122" y="129775"/>
                </a:lnTo>
                <a:lnTo>
                  <a:pt x="906600" y="132456"/>
                </a:lnTo>
                <a:lnTo>
                  <a:pt x="914432" y="134645"/>
                </a:lnTo>
                <a:lnTo>
                  <a:pt x="922485" y="135388"/>
                </a:lnTo>
                <a:lnTo>
                  <a:pt x="929594" y="135388"/>
                </a:lnTo>
                <a:lnTo>
                  <a:pt x="949703" y="133071"/>
                </a:lnTo>
                <a:lnTo>
                  <a:pt x="967225" y="125759"/>
                </a:lnTo>
                <a:lnTo>
                  <a:pt x="979207" y="113326"/>
                </a:lnTo>
                <a:lnTo>
                  <a:pt x="933427" y="113326"/>
                </a:lnTo>
                <a:lnTo>
                  <a:pt x="916137" y="110945"/>
                </a:lnTo>
                <a:lnTo>
                  <a:pt x="904403" y="105348"/>
                </a:lnTo>
                <a:lnTo>
                  <a:pt x="897194" y="98859"/>
                </a:lnTo>
                <a:lnTo>
                  <a:pt x="893480" y="93798"/>
                </a:lnTo>
                <a:close/>
              </a:path>
              <a:path w="1036955" h="135890">
                <a:moveTo>
                  <a:pt x="931071" y="0"/>
                </a:moveTo>
                <a:lnTo>
                  <a:pt x="910316" y="2834"/>
                </a:lnTo>
                <a:lnTo>
                  <a:pt x="894230" y="10901"/>
                </a:lnTo>
                <a:lnTo>
                  <a:pt x="883832" y="23549"/>
                </a:lnTo>
                <a:lnTo>
                  <a:pt x="880140" y="40124"/>
                </a:lnTo>
                <a:lnTo>
                  <a:pt x="882712" y="53733"/>
                </a:lnTo>
                <a:lnTo>
                  <a:pt x="909898" y="74280"/>
                </a:lnTo>
                <a:lnTo>
                  <a:pt x="918087" y="76280"/>
                </a:lnTo>
                <a:lnTo>
                  <a:pt x="933605" y="79568"/>
                </a:lnTo>
                <a:lnTo>
                  <a:pt x="945301" y="82290"/>
                </a:lnTo>
                <a:lnTo>
                  <a:pt x="945657" y="82468"/>
                </a:lnTo>
                <a:lnTo>
                  <a:pt x="948588" y="83578"/>
                </a:lnTo>
                <a:lnTo>
                  <a:pt x="952599" y="85222"/>
                </a:lnTo>
                <a:lnTo>
                  <a:pt x="958243" y="88154"/>
                </a:lnTo>
                <a:lnTo>
                  <a:pt x="958243" y="100740"/>
                </a:lnTo>
                <a:lnTo>
                  <a:pt x="956599" y="107316"/>
                </a:lnTo>
                <a:lnTo>
                  <a:pt x="947311" y="111148"/>
                </a:lnTo>
                <a:lnTo>
                  <a:pt x="942735" y="112970"/>
                </a:lnTo>
                <a:lnTo>
                  <a:pt x="938002" y="113326"/>
                </a:lnTo>
                <a:lnTo>
                  <a:pt x="979207" y="113326"/>
                </a:lnTo>
                <a:lnTo>
                  <a:pt x="979610" y="112908"/>
                </a:lnTo>
                <a:lnTo>
                  <a:pt x="984305" y="93976"/>
                </a:lnTo>
                <a:lnTo>
                  <a:pt x="980220" y="76869"/>
                </a:lnTo>
                <a:lnTo>
                  <a:pt x="942536" y="55642"/>
                </a:lnTo>
                <a:lnTo>
                  <a:pt x="920598" y="50938"/>
                </a:lnTo>
                <a:lnTo>
                  <a:pt x="912982" y="48342"/>
                </a:lnTo>
                <a:lnTo>
                  <a:pt x="907558" y="44103"/>
                </a:lnTo>
                <a:lnTo>
                  <a:pt x="905490" y="37402"/>
                </a:lnTo>
                <a:lnTo>
                  <a:pt x="907464" y="30788"/>
                </a:lnTo>
                <a:lnTo>
                  <a:pt x="912778" y="25855"/>
                </a:lnTo>
                <a:lnTo>
                  <a:pt x="920518" y="22771"/>
                </a:lnTo>
                <a:lnTo>
                  <a:pt x="929772" y="21706"/>
                </a:lnTo>
                <a:lnTo>
                  <a:pt x="979109" y="21706"/>
                </a:lnTo>
                <a:lnTo>
                  <a:pt x="974840" y="16764"/>
                </a:lnTo>
                <a:lnTo>
                  <a:pt x="963961" y="8383"/>
                </a:lnTo>
                <a:lnTo>
                  <a:pt x="949590" y="2328"/>
                </a:lnTo>
                <a:lnTo>
                  <a:pt x="931071" y="0"/>
                </a:lnTo>
                <a:close/>
              </a:path>
              <a:path w="1036955" h="135890">
                <a:moveTo>
                  <a:pt x="979109" y="21706"/>
                </a:moveTo>
                <a:lnTo>
                  <a:pt x="929772" y="21706"/>
                </a:lnTo>
                <a:lnTo>
                  <a:pt x="943086" y="23800"/>
                </a:lnTo>
                <a:lnTo>
                  <a:pt x="952580" y="28889"/>
                </a:lnTo>
                <a:lnTo>
                  <a:pt x="959024" y="35179"/>
                </a:lnTo>
                <a:lnTo>
                  <a:pt x="963185" y="40878"/>
                </a:lnTo>
                <a:lnTo>
                  <a:pt x="982881" y="26072"/>
                </a:lnTo>
                <a:lnTo>
                  <a:pt x="979109" y="21706"/>
                </a:lnTo>
                <a:close/>
              </a:path>
              <a:path w="1036955" h="135890">
                <a:moveTo>
                  <a:pt x="1036355" y="3287"/>
                </a:moveTo>
                <a:lnTo>
                  <a:pt x="1012639" y="3287"/>
                </a:lnTo>
                <a:lnTo>
                  <a:pt x="1012639" y="28648"/>
                </a:lnTo>
                <a:lnTo>
                  <a:pt x="1023769" y="28648"/>
                </a:lnTo>
                <a:lnTo>
                  <a:pt x="1023769" y="40878"/>
                </a:lnTo>
                <a:lnTo>
                  <a:pt x="1013927" y="43768"/>
                </a:lnTo>
                <a:lnTo>
                  <a:pt x="1013927" y="53464"/>
                </a:lnTo>
                <a:lnTo>
                  <a:pt x="1018461" y="53066"/>
                </a:lnTo>
                <a:lnTo>
                  <a:pt x="1026649" y="52176"/>
                </a:lnTo>
                <a:lnTo>
                  <a:pt x="1036355" y="40124"/>
                </a:lnTo>
                <a:lnTo>
                  <a:pt x="1036355" y="3287"/>
                </a:lnTo>
                <a:close/>
              </a:path>
            </a:pathLst>
          </a:custGeom>
          <a:solidFill>
            <a:srgbClr val="010202"/>
          </a:solidFill>
        </p:spPr>
        <p:txBody>
          <a:bodyPr wrap="square" lIns="0" tIns="0" rIns="0" bIns="0" rtlCol="0"/>
          <a:lstStyle/>
          <a:p>
            <a:endParaRPr/>
          </a:p>
        </p:txBody>
      </p:sp>
      <p:sp>
        <p:nvSpPr>
          <p:cNvPr id="6" name="object 6"/>
          <p:cNvSpPr/>
          <p:nvPr/>
        </p:nvSpPr>
        <p:spPr>
          <a:xfrm>
            <a:off x="17863339" y="10018455"/>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10" y="3287"/>
                </a:lnTo>
                <a:lnTo>
                  <a:pt x="133210" y="132100"/>
                </a:lnTo>
                <a:lnTo>
                  <a:pt x="157105" y="132100"/>
                </a:lnTo>
                <a:lnTo>
                  <a:pt x="157105" y="84290"/>
                </a:lnTo>
                <a:lnTo>
                  <a:pt x="205618" y="84290"/>
                </a:lnTo>
                <a:lnTo>
                  <a:pt x="203135" y="79746"/>
                </a:lnTo>
                <a:lnTo>
                  <a:pt x="210164" y="76742"/>
                </a:lnTo>
                <a:lnTo>
                  <a:pt x="218522" y="70452"/>
                </a:lnTo>
                <a:lnTo>
                  <a:pt x="222549" y="64406"/>
                </a:lnTo>
                <a:lnTo>
                  <a:pt x="157105" y="64406"/>
                </a:lnTo>
                <a:lnTo>
                  <a:pt x="157105" y="24062"/>
                </a:lnTo>
                <a:lnTo>
                  <a:pt x="223567" y="24062"/>
                </a:lnTo>
                <a:lnTo>
                  <a:pt x="219851" y="18201"/>
                </a:lnTo>
                <a:lnTo>
                  <a:pt x="214255" y="12586"/>
                </a:lnTo>
                <a:lnTo>
                  <a:pt x="205651" y="7310"/>
                </a:lnTo>
                <a:lnTo>
                  <a:pt x="196459" y="4583"/>
                </a:lnTo>
                <a:lnTo>
                  <a:pt x="186169"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7" y="24062"/>
                </a:moveTo>
                <a:lnTo>
                  <a:pt x="168256" y="24062"/>
                </a:lnTo>
                <a:lnTo>
                  <a:pt x="177536" y="24131"/>
                </a:lnTo>
                <a:lnTo>
                  <a:pt x="184449" y="24477"/>
                </a:lnTo>
                <a:lnTo>
                  <a:pt x="203980" y="44344"/>
                </a:lnTo>
                <a:lnTo>
                  <a:pt x="201233" y="55181"/>
                </a:lnTo>
                <a:lnTo>
                  <a:pt x="194693" y="61093"/>
                </a:lnTo>
                <a:lnTo>
                  <a:pt x="187159" y="63512"/>
                </a:lnTo>
                <a:lnTo>
                  <a:pt x="181387" y="64050"/>
                </a:lnTo>
                <a:lnTo>
                  <a:pt x="176842" y="64228"/>
                </a:lnTo>
                <a:lnTo>
                  <a:pt x="173732" y="64406"/>
                </a:lnTo>
                <a:lnTo>
                  <a:pt x="222549" y="64406"/>
                </a:lnTo>
                <a:lnTo>
                  <a:pt x="225513" y="59957"/>
                </a:lnTo>
                <a:lnTo>
                  <a:pt x="228443" y="44344"/>
                </a:lnTo>
                <a:lnTo>
                  <a:pt x="227352" y="33980"/>
                </a:lnTo>
                <a:lnTo>
                  <a:pt x="224353" y="25300"/>
                </a:lnTo>
                <a:lnTo>
                  <a:pt x="223567" y="24062"/>
                </a:lnTo>
                <a:close/>
              </a:path>
              <a:path w="1236344" h="135890">
                <a:moveTo>
                  <a:pt x="328471" y="3287"/>
                </a:moveTo>
                <a:lnTo>
                  <a:pt x="301111" y="3287"/>
                </a:lnTo>
                <a:lnTo>
                  <a:pt x="257667" y="132100"/>
                </a:lnTo>
                <a:lnTo>
                  <a:pt x="283415" y="132100"/>
                </a:lnTo>
                <a:lnTo>
                  <a:pt x="290881" y="106928"/>
                </a:lnTo>
                <a:lnTo>
                  <a:pt x="363838" y="106928"/>
                </a:lnTo>
                <a:lnTo>
                  <a:pt x="356685" y="85965"/>
                </a:lnTo>
                <a:lnTo>
                  <a:pt x="297257" y="85965"/>
                </a:lnTo>
                <a:lnTo>
                  <a:pt x="315131" y="26637"/>
                </a:lnTo>
                <a:lnTo>
                  <a:pt x="336439" y="26637"/>
                </a:lnTo>
                <a:lnTo>
                  <a:pt x="328471" y="3287"/>
                </a:lnTo>
                <a:close/>
              </a:path>
              <a:path w="1236344" h="135890">
                <a:moveTo>
                  <a:pt x="363838" y="106928"/>
                </a:moveTo>
                <a:lnTo>
                  <a:pt x="339235" y="106928"/>
                </a:lnTo>
                <a:lnTo>
                  <a:pt x="346711" y="132100"/>
                </a:lnTo>
                <a:lnTo>
                  <a:pt x="372428" y="132100"/>
                </a:lnTo>
                <a:lnTo>
                  <a:pt x="363838" y="106928"/>
                </a:lnTo>
                <a:close/>
              </a:path>
              <a:path w="1236344" h="135890">
                <a:moveTo>
                  <a:pt x="336439" y="26637"/>
                </a:moveTo>
                <a:lnTo>
                  <a:pt x="315131" y="26637"/>
                </a:lnTo>
                <a:lnTo>
                  <a:pt x="332827" y="85965"/>
                </a:lnTo>
                <a:lnTo>
                  <a:pt x="356685" y="85965"/>
                </a:lnTo>
                <a:lnTo>
                  <a:pt x="336439" y="26637"/>
                </a:lnTo>
                <a:close/>
              </a:path>
              <a:path w="1236344" h="135890">
                <a:moveTo>
                  <a:pt x="431002" y="3287"/>
                </a:moveTo>
                <a:lnTo>
                  <a:pt x="409327" y="3287"/>
                </a:lnTo>
                <a:lnTo>
                  <a:pt x="409327" y="132100"/>
                </a:lnTo>
                <a:lnTo>
                  <a:pt x="432834" y="132100"/>
                </a:lnTo>
                <a:lnTo>
                  <a:pt x="431400" y="41799"/>
                </a:lnTo>
                <a:lnTo>
                  <a:pt x="455094" y="41799"/>
                </a:lnTo>
                <a:lnTo>
                  <a:pt x="431002" y="3287"/>
                </a:lnTo>
                <a:close/>
              </a:path>
              <a:path w="1236344" h="135890">
                <a:moveTo>
                  <a:pt x="455094" y="41799"/>
                </a:moveTo>
                <a:lnTo>
                  <a:pt x="431400" y="41799"/>
                </a:lnTo>
                <a:lnTo>
                  <a:pt x="487786" y="132100"/>
                </a:lnTo>
                <a:lnTo>
                  <a:pt x="508759" y="132100"/>
                </a:lnTo>
                <a:lnTo>
                  <a:pt x="508759" y="94342"/>
                </a:lnTo>
                <a:lnTo>
                  <a:pt x="487964" y="94342"/>
                </a:lnTo>
                <a:lnTo>
                  <a:pt x="455094" y="41799"/>
                </a:lnTo>
                <a:close/>
              </a:path>
              <a:path w="1236344" h="135890">
                <a:moveTo>
                  <a:pt x="508759" y="3287"/>
                </a:moveTo>
                <a:lnTo>
                  <a:pt x="485042" y="3287"/>
                </a:lnTo>
                <a:lnTo>
                  <a:pt x="487964" y="94342"/>
                </a:lnTo>
                <a:lnTo>
                  <a:pt x="508759" y="94342"/>
                </a:lnTo>
                <a:lnTo>
                  <a:pt x="508759" y="3287"/>
                </a:lnTo>
                <a:close/>
              </a:path>
              <a:path w="1236344" h="135890">
                <a:moveTo>
                  <a:pt x="575731" y="93798"/>
                </a:moveTo>
                <a:lnTo>
                  <a:pt x="555490" y="108038"/>
                </a:lnTo>
                <a:lnTo>
                  <a:pt x="563568" y="118106"/>
                </a:lnTo>
                <a:lnTo>
                  <a:pt x="572571" y="125171"/>
                </a:lnTo>
                <a:lnTo>
                  <a:pt x="581373" y="129775"/>
                </a:lnTo>
                <a:lnTo>
                  <a:pt x="588851" y="132456"/>
                </a:lnTo>
                <a:lnTo>
                  <a:pt x="596725" y="134645"/>
                </a:lnTo>
                <a:lnTo>
                  <a:pt x="604735" y="135388"/>
                </a:lnTo>
                <a:lnTo>
                  <a:pt x="611845" y="135388"/>
                </a:lnTo>
                <a:lnTo>
                  <a:pt x="631960" y="133071"/>
                </a:lnTo>
                <a:lnTo>
                  <a:pt x="649497" y="125759"/>
                </a:lnTo>
                <a:lnTo>
                  <a:pt x="661492" y="113326"/>
                </a:lnTo>
                <a:lnTo>
                  <a:pt x="615719" y="113326"/>
                </a:lnTo>
                <a:lnTo>
                  <a:pt x="598423" y="110945"/>
                </a:lnTo>
                <a:lnTo>
                  <a:pt x="586682" y="105348"/>
                </a:lnTo>
                <a:lnTo>
                  <a:pt x="579462" y="98859"/>
                </a:lnTo>
                <a:lnTo>
                  <a:pt x="575731" y="93798"/>
                </a:lnTo>
                <a:close/>
              </a:path>
              <a:path w="1236344" h="135890">
                <a:moveTo>
                  <a:pt x="613321" y="0"/>
                </a:moveTo>
                <a:lnTo>
                  <a:pt x="592590" y="2834"/>
                </a:lnTo>
                <a:lnTo>
                  <a:pt x="576517" y="10901"/>
                </a:lnTo>
                <a:lnTo>
                  <a:pt x="566124" y="23549"/>
                </a:lnTo>
                <a:lnTo>
                  <a:pt x="562433" y="40124"/>
                </a:lnTo>
                <a:lnTo>
                  <a:pt x="564998" y="53733"/>
                </a:lnTo>
                <a:lnTo>
                  <a:pt x="592149" y="74280"/>
                </a:lnTo>
                <a:lnTo>
                  <a:pt x="600379" y="76280"/>
                </a:lnTo>
                <a:lnTo>
                  <a:pt x="615897" y="79568"/>
                </a:lnTo>
                <a:lnTo>
                  <a:pt x="627551" y="82290"/>
                </a:lnTo>
                <a:lnTo>
                  <a:pt x="627949" y="82468"/>
                </a:lnTo>
                <a:lnTo>
                  <a:pt x="630839" y="83578"/>
                </a:lnTo>
                <a:lnTo>
                  <a:pt x="634881" y="85222"/>
                </a:lnTo>
                <a:lnTo>
                  <a:pt x="640524" y="88154"/>
                </a:lnTo>
                <a:lnTo>
                  <a:pt x="640524" y="100740"/>
                </a:lnTo>
                <a:lnTo>
                  <a:pt x="638891" y="107316"/>
                </a:lnTo>
                <a:lnTo>
                  <a:pt x="629561" y="111148"/>
                </a:lnTo>
                <a:lnTo>
                  <a:pt x="625007" y="112970"/>
                </a:lnTo>
                <a:lnTo>
                  <a:pt x="620253" y="113326"/>
                </a:lnTo>
                <a:lnTo>
                  <a:pt x="661492" y="113326"/>
                </a:lnTo>
                <a:lnTo>
                  <a:pt x="661895" y="112908"/>
                </a:lnTo>
                <a:lnTo>
                  <a:pt x="666597" y="93976"/>
                </a:lnTo>
                <a:lnTo>
                  <a:pt x="662511" y="76867"/>
                </a:lnTo>
                <a:lnTo>
                  <a:pt x="624829" y="55642"/>
                </a:lnTo>
                <a:lnTo>
                  <a:pt x="602850" y="50938"/>
                </a:lnTo>
                <a:lnTo>
                  <a:pt x="595238" y="48342"/>
                </a:lnTo>
                <a:lnTo>
                  <a:pt x="589817" y="44103"/>
                </a:lnTo>
                <a:lnTo>
                  <a:pt x="587751" y="37402"/>
                </a:lnTo>
                <a:lnTo>
                  <a:pt x="589724" y="30788"/>
                </a:lnTo>
                <a:lnTo>
                  <a:pt x="595034" y="25855"/>
                </a:lnTo>
                <a:lnTo>
                  <a:pt x="602770" y="22771"/>
                </a:lnTo>
                <a:lnTo>
                  <a:pt x="612023" y="21706"/>
                </a:lnTo>
                <a:lnTo>
                  <a:pt x="661363" y="21706"/>
                </a:lnTo>
                <a:lnTo>
                  <a:pt x="657095" y="16759"/>
                </a:lnTo>
                <a:lnTo>
                  <a:pt x="646215" y="8379"/>
                </a:lnTo>
                <a:lnTo>
                  <a:pt x="631842" y="2327"/>
                </a:lnTo>
                <a:lnTo>
                  <a:pt x="613321" y="0"/>
                </a:lnTo>
                <a:close/>
              </a:path>
              <a:path w="1236344" h="135890">
                <a:moveTo>
                  <a:pt x="661363" y="21706"/>
                </a:moveTo>
                <a:lnTo>
                  <a:pt x="612023" y="21706"/>
                </a:lnTo>
                <a:lnTo>
                  <a:pt x="625336" y="23800"/>
                </a:lnTo>
                <a:lnTo>
                  <a:pt x="634831" y="28889"/>
                </a:lnTo>
                <a:lnTo>
                  <a:pt x="641275" y="35179"/>
                </a:lnTo>
                <a:lnTo>
                  <a:pt x="645435" y="40878"/>
                </a:lnTo>
                <a:lnTo>
                  <a:pt x="665131" y="26072"/>
                </a:lnTo>
                <a:lnTo>
                  <a:pt x="661363" y="21706"/>
                </a:lnTo>
                <a:close/>
              </a:path>
              <a:path w="1236344" h="135890">
                <a:moveTo>
                  <a:pt x="773714" y="3287"/>
                </a:moveTo>
                <a:lnTo>
                  <a:pt x="715705" y="3287"/>
                </a:lnTo>
                <a:lnTo>
                  <a:pt x="715705" y="132100"/>
                </a:lnTo>
                <a:lnTo>
                  <a:pt x="739956" y="132100"/>
                </a:lnTo>
                <a:lnTo>
                  <a:pt x="739956" y="88468"/>
                </a:lnTo>
                <a:lnTo>
                  <a:pt x="773358" y="88468"/>
                </a:lnTo>
                <a:lnTo>
                  <a:pt x="780468" y="86824"/>
                </a:lnTo>
                <a:lnTo>
                  <a:pt x="795019" y="80742"/>
                </a:lnTo>
                <a:lnTo>
                  <a:pt x="804602" y="71026"/>
                </a:lnTo>
                <a:lnTo>
                  <a:pt x="805658" y="68626"/>
                </a:lnTo>
                <a:lnTo>
                  <a:pt x="739956" y="68626"/>
                </a:lnTo>
                <a:lnTo>
                  <a:pt x="739956" y="23884"/>
                </a:lnTo>
                <a:lnTo>
                  <a:pt x="805192" y="23884"/>
                </a:lnTo>
                <a:lnTo>
                  <a:pt x="801072" y="17241"/>
                </a:lnTo>
                <a:lnTo>
                  <a:pt x="791260" y="9470"/>
                </a:lnTo>
                <a:lnTo>
                  <a:pt x="781222" y="5287"/>
                </a:lnTo>
                <a:lnTo>
                  <a:pt x="773714" y="3287"/>
                </a:lnTo>
                <a:close/>
              </a:path>
              <a:path w="1236344" h="135890">
                <a:moveTo>
                  <a:pt x="805192" y="23884"/>
                </a:moveTo>
                <a:lnTo>
                  <a:pt x="766060" y="23884"/>
                </a:lnTo>
                <a:lnTo>
                  <a:pt x="774458" y="24062"/>
                </a:lnTo>
                <a:lnTo>
                  <a:pt x="780549" y="29255"/>
                </a:lnTo>
                <a:lnTo>
                  <a:pt x="782688" y="31182"/>
                </a:lnTo>
                <a:lnTo>
                  <a:pt x="786876" y="36114"/>
                </a:lnTo>
                <a:lnTo>
                  <a:pt x="786835" y="46166"/>
                </a:lnTo>
                <a:lnTo>
                  <a:pt x="766782" y="68626"/>
                </a:lnTo>
                <a:lnTo>
                  <a:pt x="805658" y="68626"/>
                </a:lnTo>
                <a:lnTo>
                  <a:pt x="809872" y="59044"/>
                </a:lnTo>
                <a:lnTo>
                  <a:pt x="811483" y="46166"/>
                </a:lnTo>
                <a:lnTo>
                  <a:pt x="808524" y="29255"/>
                </a:lnTo>
                <a:lnTo>
                  <a:pt x="805192" y="23884"/>
                </a:lnTo>
                <a:close/>
              </a:path>
              <a:path w="1236344" h="135890">
                <a:moveTo>
                  <a:pt x="909323" y="0"/>
                </a:moveTo>
                <a:lnTo>
                  <a:pt x="884776" y="5062"/>
                </a:lnTo>
                <a:lnTo>
                  <a:pt x="865156" y="19156"/>
                </a:lnTo>
                <a:lnTo>
                  <a:pt x="852150" y="40640"/>
                </a:lnTo>
                <a:lnTo>
                  <a:pt x="847440" y="67872"/>
                </a:lnTo>
                <a:lnTo>
                  <a:pt x="848323" y="80117"/>
                </a:lnTo>
                <a:lnTo>
                  <a:pt x="864581" y="115692"/>
                </a:lnTo>
                <a:lnTo>
                  <a:pt x="908925" y="135388"/>
                </a:lnTo>
                <a:lnTo>
                  <a:pt x="935311" y="129995"/>
                </a:lnTo>
                <a:lnTo>
                  <a:pt x="954741" y="115366"/>
                </a:lnTo>
                <a:lnTo>
                  <a:pt x="955981" y="113148"/>
                </a:lnTo>
                <a:lnTo>
                  <a:pt x="909679" y="113148"/>
                </a:lnTo>
                <a:lnTo>
                  <a:pt x="894823" y="109985"/>
                </a:lnTo>
                <a:lnTo>
                  <a:pt x="882956" y="100847"/>
                </a:lnTo>
                <a:lnTo>
                  <a:pt x="875092" y="86264"/>
                </a:lnTo>
                <a:lnTo>
                  <a:pt x="872245" y="66762"/>
                </a:lnTo>
                <a:lnTo>
                  <a:pt x="874902" y="48464"/>
                </a:lnTo>
                <a:lnTo>
                  <a:pt x="882405" y="34356"/>
                </a:lnTo>
                <a:lnTo>
                  <a:pt x="894050" y="25275"/>
                </a:lnTo>
                <a:lnTo>
                  <a:pt x="909134" y="22062"/>
                </a:lnTo>
                <a:lnTo>
                  <a:pt x="955238" y="22062"/>
                </a:lnTo>
                <a:lnTo>
                  <a:pt x="952192" y="17351"/>
                </a:lnTo>
                <a:lnTo>
                  <a:pt x="932454" y="4391"/>
                </a:lnTo>
                <a:lnTo>
                  <a:pt x="909323" y="0"/>
                </a:lnTo>
                <a:close/>
              </a:path>
              <a:path w="1236344" h="135890">
                <a:moveTo>
                  <a:pt x="955238" y="22062"/>
                </a:moveTo>
                <a:lnTo>
                  <a:pt x="909134" y="22062"/>
                </a:lnTo>
                <a:lnTo>
                  <a:pt x="925815" y="26076"/>
                </a:lnTo>
                <a:lnTo>
                  <a:pt x="937737" y="36799"/>
                </a:lnTo>
                <a:lnTo>
                  <a:pt x="944799" y="52250"/>
                </a:lnTo>
                <a:lnTo>
                  <a:pt x="946903" y="70448"/>
                </a:lnTo>
                <a:lnTo>
                  <a:pt x="943118" y="90199"/>
                </a:lnTo>
                <a:lnTo>
                  <a:pt x="934110" y="103424"/>
                </a:lnTo>
                <a:lnTo>
                  <a:pt x="922192" y="110836"/>
                </a:lnTo>
                <a:lnTo>
                  <a:pt x="909679" y="113148"/>
                </a:lnTo>
                <a:lnTo>
                  <a:pt x="955981" y="113148"/>
                </a:lnTo>
                <a:lnTo>
                  <a:pt x="966777" y="93825"/>
                </a:lnTo>
                <a:lnTo>
                  <a:pt x="970975" y="67694"/>
                </a:lnTo>
                <a:lnTo>
                  <a:pt x="965908" y="38559"/>
                </a:lnTo>
                <a:lnTo>
                  <a:pt x="955238" y="22062"/>
                </a:lnTo>
                <a:close/>
              </a:path>
              <a:path w="1236344" h="135890">
                <a:moveTo>
                  <a:pt x="1055308" y="3287"/>
                </a:moveTo>
                <a:lnTo>
                  <a:pt x="1014241" y="3287"/>
                </a:lnTo>
                <a:lnTo>
                  <a:pt x="1014241" y="132100"/>
                </a:lnTo>
                <a:lnTo>
                  <a:pt x="1038135" y="132100"/>
                </a:lnTo>
                <a:lnTo>
                  <a:pt x="1038135" y="84290"/>
                </a:lnTo>
                <a:lnTo>
                  <a:pt x="1086610" y="84290"/>
                </a:lnTo>
                <a:lnTo>
                  <a:pt x="1084124" y="79746"/>
                </a:lnTo>
                <a:lnTo>
                  <a:pt x="1091163" y="76742"/>
                </a:lnTo>
                <a:lnTo>
                  <a:pt x="1099535" y="70452"/>
                </a:lnTo>
                <a:lnTo>
                  <a:pt x="1103570" y="64406"/>
                </a:lnTo>
                <a:lnTo>
                  <a:pt x="1038135" y="64406"/>
                </a:lnTo>
                <a:lnTo>
                  <a:pt x="1038135" y="24062"/>
                </a:lnTo>
                <a:lnTo>
                  <a:pt x="1104589" y="24062"/>
                </a:lnTo>
                <a:lnTo>
                  <a:pt x="1100864" y="18201"/>
                </a:lnTo>
                <a:lnTo>
                  <a:pt x="1095254" y="12586"/>
                </a:lnTo>
                <a:lnTo>
                  <a:pt x="1086655" y="7310"/>
                </a:lnTo>
                <a:lnTo>
                  <a:pt x="1077476" y="4583"/>
                </a:lnTo>
                <a:lnTo>
                  <a:pt x="1067199" y="3533"/>
                </a:lnTo>
                <a:lnTo>
                  <a:pt x="1055308" y="3287"/>
                </a:lnTo>
                <a:close/>
              </a:path>
              <a:path w="1236344" h="135890">
                <a:moveTo>
                  <a:pt x="1086610" y="84290"/>
                </a:moveTo>
                <a:lnTo>
                  <a:pt x="1059664" y="84290"/>
                </a:lnTo>
                <a:lnTo>
                  <a:pt x="1085233" y="132100"/>
                </a:lnTo>
                <a:lnTo>
                  <a:pt x="1112772" y="132100"/>
                </a:lnTo>
                <a:lnTo>
                  <a:pt x="1086610" y="84290"/>
                </a:lnTo>
                <a:close/>
              </a:path>
              <a:path w="1236344" h="135890">
                <a:moveTo>
                  <a:pt x="1104589" y="24062"/>
                </a:moveTo>
                <a:lnTo>
                  <a:pt x="1049256" y="24062"/>
                </a:lnTo>
                <a:lnTo>
                  <a:pt x="1058538" y="24131"/>
                </a:lnTo>
                <a:lnTo>
                  <a:pt x="1065461" y="24477"/>
                </a:lnTo>
                <a:lnTo>
                  <a:pt x="1085010" y="44344"/>
                </a:lnTo>
                <a:lnTo>
                  <a:pt x="1082262" y="55181"/>
                </a:lnTo>
                <a:lnTo>
                  <a:pt x="1075719" y="61093"/>
                </a:lnTo>
                <a:lnTo>
                  <a:pt x="1068185" y="63512"/>
                </a:lnTo>
                <a:lnTo>
                  <a:pt x="1062417" y="64050"/>
                </a:lnTo>
                <a:lnTo>
                  <a:pt x="1057842" y="64228"/>
                </a:lnTo>
                <a:lnTo>
                  <a:pt x="1054732" y="64406"/>
                </a:lnTo>
                <a:lnTo>
                  <a:pt x="1103570" y="64406"/>
                </a:lnTo>
                <a:lnTo>
                  <a:pt x="1106539" y="59957"/>
                </a:lnTo>
                <a:lnTo>
                  <a:pt x="1109474" y="44344"/>
                </a:lnTo>
                <a:lnTo>
                  <a:pt x="1108381" y="33980"/>
                </a:lnTo>
                <a:lnTo>
                  <a:pt x="1105376" y="25300"/>
                </a:lnTo>
                <a:lnTo>
                  <a:pt x="1104589" y="24062"/>
                </a:lnTo>
                <a:close/>
              </a:path>
              <a:path w="1236344" h="135890">
                <a:moveTo>
                  <a:pt x="1200539" y="25172"/>
                </a:moveTo>
                <a:lnTo>
                  <a:pt x="1176456" y="25172"/>
                </a:lnTo>
                <a:lnTo>
                  <a:pt x="1176456" y="132100"/>
                </a:lnTo>
                <a:lnTo>
                  <a:pt x="1200539" y="132100"/>
                </a:lnTo>
                <a:lnTo>
                  <a:pt x="1200539" y="25172"/>
                </a:lnTo>
                <a:close/>
              </a:path>
              <a:path w="1236344" h="135890">
                <a:moveTo>
                  <a:pt x="1236108" y="3287"/>
                </a:moveTo>
                <a:lnTo>
                  <a:pt x="1141630" y="3287"/>
                </a:lnTo>
                <a:lnTo>
                  <a:pt x="1141630" y="25172"/>
                </a:lnTo>
                <a:lnTo>
                  <a:pt x="1236108" y="25172"/>
                </a:lnTo>
                <a:lnTo>
                  <a:pt x="1236108" y="3287"/>
                </a:lnTo>
                <a:close/>
              </a:path>
            </a:pathLst>
          </a:custGeom>
          <a:solidFill>
            <a:srgbClr val="010202"/>
          </a:solidFill>
        </p:spPr>
        <p:txBody>
          <a:bodyPr wrap="square" lIns="0" tIns="0" rIns="0" bIns="0" rtlCol="0"/>
          <a:lstStyle/>
          <a:p>
            <a:endParaRPr/>
          </a:p>
        </p:txBody>
      </p:sp>
      <p:sp>
        <p:nvSpPr>
          <p:cNvPr id="7" name="object 7"/>
          <p:cNvSpPr/>
          <p:nvPr/>
        </p:nvSpPr>
        <p:spPr>
          <a:xfrm>
            <a:off x="17873749" y="9829344"/>
            <a:ext cx="1567180" cy="135890"/>
          </a:xfrm>
          <a:custGeom>
            <a:avLst/>
            <a:gdLst/>
            <a:ahLst/>
            <a:cxnLst/>
            <a:rect l="l" t="t" r="r" b="b"/>
            <a:pathLst>
              <a:path w="1567180" h="135890">
                <a:moveTo>
                  <a:pt x="23716" y="3298"/>
                </a:moveTo>
                <a:lnTo>
                  <a:pt x="0" y="3298"/>
                </a:lnTo>
                <a:lnTo>
                  <a:pt x="0" y="132111"/>
                </a:lnTo>
                <a:lnTo>
                  <a:pt x="23716" y="132111"/>
                </a:lnTo>
                <a:lnTo>
                  <a:pt x="23716" y="3298"/>
                </a:lnTo>
                <a:close/>
              </a:path>
              <a:path w="1567180" h="135890">
                <a:moveTo>
                  <a:pt x="97630" y="3298"/>
                </a:moveTo>
                <a:lnTo>
                  <a:pt x="75924" y="3298"/>
                </a:lnTo>
                <a:lnTo>
                  <a:pt x="75924" y="132111"/>
                </a:lnTo>
                <a:lnTo>
                  <a:pt x="99452" y="132111"/>
                </a:lnTo>
                <a:lnTo>
                  <a:pt x="97986" y="41768"/>
                </a:lnTo>
                <a:lnTo>
                  <a:pt x="121694" y="41768"/>
                </a:lnTo>
                <a:lnTo>
                  <a:pt x="97630" y="3298"/>
                </a:lnTo>
                <a:close/>
              </a:path>
              <a:path w="1567180" h="135890">
                <a:moveTo>
                  <a:pt x="121694" y="41768"/>
                </a:moveTo>
                <a:lnTo>
                  <a:pt x="97986" y="41768"/>
                </a:lnTo>
                <a:lnTo>
                  <a:pt x="154382" y="132111"/>
                </a:lnTo>
                <a:lnTo>
                  <a:pt x="175334" y="132111"/>
                </a:lnTo>
                <a:lnTo>
                  <a:pt x="175334" y="94311"/>
                </a:lnTo>
                <a:lnTo>
                  <a:pt x="154560" y="94311"/>
                </a:lnTo>
                <a:lnTo>
                  <a:pt x="121694" y="41768"/>
                </a:lnTo>
                <a:close/>
              </a:path>
              <a:path w="1567180" h="135890">
                <a:moveTo>
                  <a:pt x="175334" y="3298"/>
                </a:moveTo>
                <a:lnTo>
                  <a:pt x="151660" y="3298"/>
                </a:lnTo>
                <a:lnTo>
                  <a:pt x="154560" y="94311"/>
                </a:lnTo>
                <a:lnTo>
                  <a:pt x="175334" y="94311"/>
                </a:lnTo>
                <a:lnTo>
                  <a:pt x="175334" y="3298"/>
                </a:lnTo>
                <a:close/>
              </a:path>
              <a:path w="1567180" h="135890">
                <a:moveTo>
                  <a:pt x="267855" y="25140"/>
                </a:moveTo>
                <a:lnTo>
                  <a:pt x="243783" y="25140"/>
                </a:lnTo>
                <a:lnTo>
                  <a:pt x="243783" y="132111"/>
                </a:lnTo>
                <a:lnTo>
                  <a:pt x="267855" y="132111"/>
                </a:lnTo>
                <a:lnTo>
                  <a:pt x="267855" y="25140"/>
                </a:lnTo>
                <a:close/>
              </a:path>
              <a:path w="1567180" h="135890">
                <a:moveTo>
                  <a:pt x="303446" y="3298"/>
                </a:moveTo>
                <a:lnTo>
                  <a:pt x="208946" y="3298"/>
                </a:lnTo>
                <a:lnTo>
                  <a:pt x="208946" y="25140"/>
                </a:lnTo>
                <a:lnTo>
                  <a:pt x="303446" y="25140"/>
                </a:lnTo>
                <a:lnTo>
                  <a:pt x="303446" y="3298"/>
                </a:lnTo>
                <a:close/>
              </a:path>
              <a:path w="1567180" h="135890">
                <a:moveTo>
                  <a:pt x="427704" y="3298"/>
                </a:moveTo>
                <a:lnTo>
                  <a:pt x="336125" y="3298"/>
                </a:lnTo>
                <a:lnTo>
                  <a:pt x="336125" y="132111"/>
                </a:lnTo>
                <a:lnTo>
                  <a:pt x="432280" y="132111"/>
                </a:lnTo>
                <a:lnTo>
                  <a:pt x="432280" y="110405"/>
                </a:lnTo>
                <a:lnTo>
                  <a:pt x="359831" y="110405"/>
                </a:lnTo>
                <a:lnTo>
                  <a:pt x="359831" y="75892"/>
                </a:lnTo>
                <a:lnTo>
                  <a:pt x="421871" y="75892"/>
                </a:lnTo>
                <a:lnTo>
                  <a:pt x="421871" y="55108"/>
                </a:lnTo>
                <a:lnTo>
                  <a:pt x="359831" y="55108"/>
                </a:lnTo>
                <a:lnTo>
                  <a:pt x="359831" y="24784"/>
                </a:lnTo>
                <a:lnTo>
                  <a:pt x="427704" y="24784"/>
                </a:lnTo>
                <a:lnTo>
                  <a:pt x="427704" y="3298"/>
                </a:lnTo>
                <a:close/>
              </a:path>
              <a:path w="1567180" h="135890">
                <a:moveTo>
                  <a:pt x="514047" y="3298"/>
                </a:moveTo>
                <a:lnTo>
                  <a:pt x="472980" y="3298"/>
                </a:lnTo>
                <a:lnTo>
                  <a:pt x="472980" y="132111"/>
                </a:lnTo>
                <a:lnTo>
                  <a:pt x="496874" y="132111"/>
                </a:lnTo>
                <a:lnTo>
                  <a:pt x="496874" y="84290"/>
                </a:lnTo>
                <a:lnTo>
                  <a:pt x="545393" y="84290"/>
                </a:lnTo>
                <a:lnTo>
                  <a:pt x="542894" y="79714"/>
                </a:lnTo>
                <a:lnTo>
                  <a:pt x="549935" y="76729"/>
                </a:lnTo>
                <a:lnTo>
                  <a:pt x="558299" y="70436"/>
                </a:lnTo>
                <a:lnTo>
                  <a:pt x="562314" y="64406"/>
                </a:lnTo>
                <a:lnTo>
                  <a:pt x="496874" y="64406"/>
                </a:lnTo>
                <a:lnTo>
                  <a:pt x="496874" y="24072"/>
                </a:lnTo>
                <a:lnTo>
                  <a:pt x="563347" y="24072"/>
                </a:lnTo>
                <a:lnTo>
                  <a:pt x="559622" y="18210"/>
                </a:lnTo>
                <a:lnTo>
                  <a:pt x="554025" y="12596"/>
                </a:lnTo>
                <a:lnTo>
                  <a:pt x="545421" y="7321"/>
                </a:lnTo>
                <a:lnTo>
                  <a:pt x="536231" y="4594"/>
                </a:lnTo>
                <a:lnTo>
                  <a:pt x="525943" y="3543"/>
                </a:lnTo>
                <a:lnTo>
                  <a:pt x="514047" y="3298"/>
                </a:lnTo>
                <a:close/>
              </a:path>
              <a:path w="1567180" h="135890">
                <a:moveTo>
                  <a:pt x="545393" y="84290"/>
                </a:moveTo>
                <a:lnTo>
                  <a:pt x="518444" y="84290"/>
                </a:lnTo>
                <a:lnTo>
                  <a:pt x="543972" y="132111"/>
                </a:lnTo>
                <a:lnTo>
                  <a:pt x="571511" y="132111"/>
                </a:lnTo>
                <a:lnTo>
                  <a:pt x="545393" y="84290"/>
                </a:lnTo>
                <a:close/>
              </a:path>
              <a:path w="1567180" h="135890">
                <a:moveTo>
                  <a:pt x="563347" y="24072"/>
                </a:moveTo>
                <a:lnTo>
                  <a:pt x="508036" y="24072"/>
                </a:lnTo>
                <a:lnTo>
                  <a:pt x="517310" y="24140"/>
                </a:lnTo>
                <a:lnTo>
                  <a:pt x="524220" y="24479"/>
                </a:lnTo>
                <a:lnTo>
                  <a:pt x="543749" y="44312"/>
                </a:lnTo>
                <a:lnTo>
                  <a:pt x="541002" y="55155"/>
                </a:lnTo>
                <a:lnTo>
                  <a:pt x="534462" y="61077"/>
                </a:lnTo>
                <a:lnTo>
                  <a:pt x="526929" y="63508"/>
                </a:lnTo>
                <a:lnTo>
                  <a:pt x="521156" y="64050"/>
                </a:lnTo>
                <a:lnTo>
                  <a:pt x="516612" y="64228"/>
                </a:lnTo>
                <a:lnTo>
                  <a:pt x="513513" y="64406"/>
                </a:lnTo>
                <a:lnTo>
                  <a:pt x="562314" y="64406"/>
                </a:lnTo>
                <a:lnTo>
                  <a:pt x="565293" y="59932"/>
                </a:lnTo>
                <a:lnTo>
                  <a:pt x="568223" y="44312"/>
                </a:lnTo>
                <a:lnTo>
                  <a:pt x="567131" y="33969"/>
                </a:lnTo>
                <a:lnTo>
                  <a:pt x="564124" y="25296"/>
                </a:lnTo>
                <a:lnTo>
                  <a:pt x="563347" y="24072"/>
                </a:lnTo>
                <a:close/>
              </a:path>
              <a:path w="1567180" h="135890">
                <a:moveTo>
                  <a:pt x="635017" y="3298"/>
                </a:moveTo>
                <a:lnTo>
                  <a:pt x="613321" y="3298"/>
                </a:lnTo>
                <a:lnTo>
                  <a:pt x="613321" y="132111"/>
                </a:lnTo>
                <a:lnTo>
                  <a:pt x="636849" y="132111"/>
                </a:lnTo>
                <a:lnTo>
                  <a:pt x="635373" y="41768"/>
                </a:lnTo>
                <a:lnTo>
                  <a:pt x="659085" y="41768"/>
                </a:lnTo>
                <a:lnTo>
                  <a:pt x="635017" y="3298"/>
                </a:lnTo>
                <a:close/>
              </a:path>
              <a:path w="1567180" h="135890">
                <a:moveTo>
                  <a:pt x="659085" y="41768"/>
                </a:moveTo>
                <a:lnTo>
                  <a:pt x="635373" y="41768"/>
                </a:lnTo>
                <a:lnTo>
                  <a:pt x="691779" y="132111"/>
                </a:lnTo>
                <a:lnTo>
                  <a:pt x="712774" y="132111"/>
                </a:lnTo>
                <a:lnTo>
                  <a:pt x="712774" y="94311"/>
                </a:lnTo>
                <a:lnTo>
                  <a:pt x="691957" y="94311"/>
                </a:lnTo>
                <a:lnTo>
                  <a:pt x="659085" y="41768"/>
                </a:lnTo>
                <a:close/>
              </a:path>
              <a:path w="1567180" h="135890">
                <a:moveTo>
                  <a:pt x="712774" y="3298"/>
                </a:moveTo>
                <a:lnTo>
                  <a:pt x="689057" y="3298"/>
                </a:lnTo>
                <a:lnTo>
                  <a:pt x="691957" y="94311"/>
                </a:lnTo>
                <a:lnTo>
                  <a:pt x="712774" y="94311"/>
                </a:lnTo>
                <a:lnTo>
                  <a:pt x="712774" y="3298"/>
                </a:lnTo>
                <a:close/>
              </a:path>
              <a:path w="1567180" h="135890">
                <a:moveTo>
                  <a:pt x="814226" y="3298"/>
                </a:moveTo>
                <a:lnTo>
                  <a:pt x="786876" y="3298"/>
                </a:lnTo>
                <a:lnTo>
                  <a:pt x="743411" y="132111"/>
                </a:lnTo>
                <a:lnTo>
                  <a:pt x="769159" y="132111"/>
                </a:lnTo>
                <a:lnTo>
                  <a:pt x="776646" y="106897"/>
                </a:lnTo>
                <a:lnTo>
                  <a:pt x="849579" y="106897"/>
                </a:lnTo>
                <a:lnTo>
                  <a:pt x="842425" y="85934"/>
                </a:lnTo>
                <a:lnTo>
                  <a:pt x="783044" y="85934"/>
                </a:lnTo>
                <a:lnTo>
                  <a:pt x="800886" y="26606"/>
                </a:lnTo>
                <a:lnTo>
                  <a:pt x="822180" y="26606"/>
                </a:lnTo>
                <a:lnTo>
                  <a:pt x="814226" y="3298"/>
                </a:lnTo>
                <a:close/>
              </a:path>
              <a:path w="1567180" h="135890">
                <a:moveTo>
                  <a:pt x="849579" y="106897"/>
                </a:moveTo>
                <a:lnTo>
                  <a:pt x="824990" y="106897"/>
                </a:lnTo>
                <a:lnTo>
                  <a:pt x="832456" y="132111"/>
                </a:lnTo>
                <a:lnTo>
                  <a:pt x="858183" y="132111"/>
                </a:lnTo>
                <a:lnTo>
                  <a:pt x="849579" y="106897"/>
                </a:lnTo>
                <a:close/>
              </a:path>
              <a:path w="1567180" h="135890">
                <a:moveTo>
                  <a:pt x="822180" y="26606"/>
                </a:moveTo>
                <a:lnTo>
                  <a:pt x="800886" y="26606"/>
                </a:lnTo>
                <a:lnTo>
                  <a:pt x="818592" y="85934"/>
                </a:lnTo>
                <a:lnTo>
                  <a:pt x="842425" y="85934"/>
                </a:lnTo>
                <a:lnTo>
                  <a:pt x="822180" y="26606"/>
                </a:lnTo>
                <a:close/>
              </a:path>
              <a:path w="1567180" h="135890">
                <a:moveTo>
                  <a:pt x="922841" y="25140"/>
                </a:moveTo>
                <a:lnTo>
                  <a:pt x="898768" y="25140"/>
                </a:lnTo>
                <a:lnTo>
                  <a:pt x="898768" y="132111"/>
                </a:lnTo>
                <a:lnTo>
                  <a:pt x="922841" y="132111"/>
                </a:lnTo>
                <a:lnTo>
                  <a:pt x="922841" y="25140"/>
                </a:lnTo>
                <a:close/>
              </a:path>
              <a:path w="1567180" h="135890">
                <a:moveTo>
                  <a:pt x="958421" y="3298"/>
                </a:moveTo>
                <a:lnTo>
                  <a:pt x="863900" y="3298"/>
                </a:lnTo>
                <a:lnTo>
                  <a:pt x="863900" y="25140"/>
                </a:lnTo>
                <a:lnTo>
                  <a:pt x="958421" y="25140"/>
                </a:lnTo>
                <a:lnTo>
                  <a:pt x="958421" y="3298"/>
                </a:lnTo>
                <a:close/>
              </a:path>
              <a:path w="1567180" h="135890">
                <a:moveTo>
                  <a:pt x="1015162" y="3298"/>
                </a:moveTo>
                <a:lnTo>
                  <a:pt x="991456" y="3298"/>
                </a:lnTo>
                <a:lnTo>
                  <a:pt x="991456" y="132111"/>
                </a:lnTo>
                <a:lnTo>
                  <a:pt x="1015162" y="132111"/>
                </a:lnTo>
                <a:lnTo>
                  <a:pt x="1015162" y="3298"/>
                </a:lnTo>
                <a:close/>
              </a:path>
              <a:path w="1567180" h="135890">
                <a:moveTo>
                  <a:pt x="1115348" y="0"/>
                </a:moveTo>
                <a:lnTo>
                  <a:pt x="1090821" y="5059"/>
                </a:lnTo>
                <a:lnTo>
                  <a:pt x="1071214" y="19149"/>
                </a:lnTo>
                <a:lnTo>
                  <a:pt x="1058214" y="40635"/>
                </a:lnTo>
                <a:lnTo>
                  <a:pt x="1053507" y="67882"/>
                </a:lnTo>
                <a:lnTo>
                  <a:pt x="1054387" y="80123"/>
                </a:lnTo>
                <a:lnTo>
                  <a:pt x="1070648" y="115692"/>
                </a:lnTo>
                <a:lnTo>
                  <a:pt x="1114992" y="135367"/>
                </a:lnTo>
                <a:lnTo>
                  <a:pt x="1141371" y="129979"/>
                </a:lnTo>
                <a:lnTo>
                  <a:pt x="1160799" y="115361"/>
                </a:lnTo>
                <a:lnTo>
                  <a:pt x="1162054" y="113116"/>
                </a:lnTo>
                <a:lnTo>
                  <a:pt x="1115735" y="113116"/>
                </a:lnTo>
                <a:lnTo>
                  <a:pt x="1100863" y="109958"/>
                </a:lnTo>
                <a:lnTo>
                  <a:pt x="1088990" y="100833"/>
                </a:lnTo>
                <a:lnTo>
                  <a:pt x="1081126" y="86263"/>
                </a:lnTo>
                <a:lnTo>
                  <a:pt x="1078281" y="66772"/>
                </a:lnTo>
                <a:lnTo>
                  <a:pt x="1080941" y="48471"/>
                </a:lnTo>
                <a:lnTo>
                  <a:pt x="1088448" y="34362"/>
                </a:lnTo>
                <a:lnTo>
                  <a:pt x="1100094" y="25284"/>
                </a:lnTo>
                <a:lnTo>
                  <a:pt x="1115170" y="22072"/>
                </a:lnTo>
                <a:lnTo>
                  <a:pt x="1161291" y="22072"/>
                </a:lnTo>
                <a:lnTo>
                  <a:pt x="1158240" y="17356"/>
                </a:lnTo>
                <a:lnTo>
                  <a:pt x="1138493" y="4393"/>
                </a:lnTo>
                <a:lnTo>
                  <a:pt x="1115348" y="0"/>
                </a:lnTo>
                <a:close/>
              </a:path>
              <a:path w="1567180" h="135890">
                <a:moveTo>
                  <a:pt x="1161291" y="22072"/>
                </a:moveTo>
                <a:lnTo>
                  <a:pt x="1115170" y="22072"/>
                </a:lnTo>
                <a:lnTo>
                  <a:pt x="1131859" y="26086"/>
                </a:lnTo>
                <a:lnTo>
                  <a:pt x="1143787" y="36805"/>
                </a:lnTo>
                <a:lnTo>
                  <a:pt x="1150854" y="52243"/>
                </a:lnTo>
                <a:lnTo>
                  <a:pt x="1152959" y="70416"/>
                </a:lnTo>
                <a:lnTo>
                  <a:pt x="1149175" y="90186"/>
                </a:lnTo>
                <a:lnTo>
                  <a:pt x="1140166" y="103409"/>
                </a:lnTo>
                <a:lnTo>
                  <a:pt x="1128248" y="110810"/>
                </a:lnTo>
                <a:lnTo>
                  <a:pt x="1115735" y="113116"/>
                </a:lnTo>
                <a:lnTo>
                  <a:pt x="1162054" y="113116"/>
                </a:lnTo>
                <a:lnTo>
                  <a:pt x="1172833" y="93830"/>
                </a:lnTo>
                <a:lnTo>
                  <a:pt x="1177032" y="67704"/>
                </a:lnTo>
                <a:lnTo>
                  <a:pt x="1171963" y="38568"/>
                </a:lnTo>
                <a:lnTo>
                  <a:pt x="1161291" y="22072"/>
                </a:lnTo>
                <a:close/>
              </a:path>
              <a:path w="1567180" h="135890">
                <a:moveTo>
                  <a:pt x="1236674" y="3298"/>
                </a:moveTo>
                <a:lnTo>
                  <a:pt x="1215010" y="3298"/>
                </a:lnTo>
                <a:lnTo>
                  <a:pt x="1215010" y="132111"/>
                </a:lnTo>
                <a:lnTo>
                  <a:pt x="1238506" y="132111"/>
                </a:lnTo>
                <a:lnTo>
                  <a:pt x="1237072" y="41768"/>
                </a:lnTo>
                <a:lnTo>
                  <a:pt x="1260760" y="41768"/>
                </a:lnTo>
                <a:lnTo>
                  <a:pt x="1236674" y="3298"/>
                </a:lnTo>
                <a:close/>
              </a:path>
              <a:path w="1567180" h="135890">
                <a:moveTo>
                  <a:pt x="1260760" y="41768"/>
                </a:moveTo>
                <a:lnTo>
                  <a:pt x="1237072" y="41768"/>
                </a:lnTo>
                <a:lnTo>
                  <a:pt x="1293478" y="132111"/>
                </a:lnTo>
                <a:lnTo>
                  <a:pt x="1314431" y="132111"/>
                </a:lnTo>
                <a:lnTo>
                  <a:pt x="1314431" y="94311"/>
                </a:lnTo>
                <a:lnTo>
                  <a:pt x="1293656" y="94311"/>
                </a:lnTo>
                <a:lnTo>
                  <a:pt x="1260760" y="41768"/>
                </a:lnTo>
                <a:close/>
              </a:path>
              <a:path w="1567180" h="135890">
                <a:moveTo>
                  <a:pt x="1314431" y="3298"/>
                </a:moveTo>
                <a:lnTo>
                  <a:pt x="1290725" y="3298"/>
                </a:lnTo>
                <a:lnTo>
                  <a:pt x="1293656" y="94311"/>
                </a:lnTo>
                <a:lnTo>
                  <a:pt x="1314431" y="94311"/>
                </a:lnTo>
                <a:lnTo>
                  <a:pt x="1314431" y="3298"/>
                </a:lnTo>
                <a:close/>
              </a:path>
              <a:path w="1567180" h="135890">
                <a:moveTo>
                  <a:pt x="1415883" y="3298"/>
                </a:moveTo>
                <a:lnTo>
                  <a:pt x="1388533" y="3298"/>
                </a:lnTo>
                <a:lnTo>
                  <a:pt x="1345110" y="132111"/>
                </a:lnTo>
                <a:lnTo>
                  <a:pt x="1370816" y="132111"/>
                </a:lnTo>
                <a:lnTo>
                  <a:pt x="1378293" y="106897"/>
                </a:lnTo>
                <a:lnTo>
                  <a:pt x="1451261" y="106897"/>
                </a:lnTo>
                <a:lnTo>
                  <a:pt x="1444102" y="85934"/>
                </a:lnTo>
                <a:lnTo>
                  <a:pt x="1384701" y="85934"/>
                </a:lnTo>
                <a:lnTo>
                  <a:pt x="1402575" y="26606"/>
                </a:lnTo>
                <a:lnTo>
                  <a:pt x="1423843" y="26606"/>
                </a:lnTo>
                <a:lnTo>
                  <a:pt x="1415883" y="3298"/>
                </a:lnTo>
                <a:close/>
              </a:path>
              <a:path w="1567180" h="135890">
                <a:moveTo>
                  <a:pt x="1451261" y="106897"/>
                </a:moveTo>
                <a:lnTo>
                  <a:pt x="1426647" y="106897"/>
                </a:lnTo>
                <a:lnTo>
                  <a:pt x="1434155" y="132111"/>
                </a:lnTo>
                <a:lnTo>
                  <a:pt x="1459871" y="132111"/>
                </a:lnTo>
                <a:lnTo>
                  <a:pt x="1451261" y="106897"/>
                </a:lnTo>
                <a:close/>
              </a:path>
              <a:path w="1567180" h="135890">
                <a:moveTo>
                  <a:pt x="1423843" y="26606"/>
                </a:moveTo>
                <a:lnTo>
                  <a:pt x="1402575" y="26606"/>
                </a:lnTo>
                <a:lnTo>
                  <a:pt x="1420281" y="85934"/>
                </a:lnTo>
                <a:lnTo>
                  <a:pt x="1444102" y="85934"/>
                </a:lnTo>
                <a:lnTo>
                  <a:pt x="1423843" y="26606"/>
                </a:lnTo>
                <a:close/>
              </a:path>
              <a:path w="1567180" h="135890">
                <a:moveTo>
                  <a:pt x="1515514" y="3298"/>
                </a:moveTo>
                <a:lnTo>
                  <a:pt x="1491263" y="3298"/>
                </a:lnTo>
                <a:lnTo>
                  <a:pt x="1491263" y="132111"/>
                </a:lnTo>
                <a:lnTo>
                  <a:pt x="1566622" y="132111"/>
                </a:lnTo>
                <a:lnTo>
                  <a:pt x="1566622" y="110227"/>
                </a:lnTo>
                <a:lnTo>
                  <a:pt x="1515514" y="110227"/>
                </a:lnTo>
                <a:lnTo>
                  <a:pt x="1515514" y="3298"/>
                </a:lnTo>
                <a:close/>
              </a:path>
            </a:pathLst>
          </a:custGeom>
          <a:solidFill>
            <a:srgbClr val="010202"/>
          </a:solidFill>
        </p:spPr>
        <p:txBody>
          <a:bodyPr wrap="square" lIns="0" tIns="0" rIns="0" bIns="0" rtlCol="0"/>
          <a:lstStyle/>
          <a:p>
            <a:endParaRPr/>
          </a:p>
        </p:txBody>
      </p:sp>
      <p:sp>
        <p:nvSpPr>
          <p:cNvPr id="8" name="object 8"/>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E84610"/>
            </a:solidFill>
          </a:ln>
        </p:spPr>
        <p:txBody>
          <a:bodyPr wrap="square" lIns="0" tIns="0" rIns="0" bIns="0" rtlCol="0"/>
          <a:lstStyle/>
          <a:p>
            <a:endParaRPr/>
          </a:p>
        </p:txBody>
      </p:sp>
      <p:sp>
        <p:nvSpPr>
          <p:cNvPr id="9" name="object 9"/>
          <p:cNvSpPr/>
          <p:nvPr/>
        </p:nvSpPr>
        <p:spPr>
          <a:xfrm>
            <a:off x="0" y="9148736"/>
            <a:ext cx="2160905" cy="2160270"/>
          </a:xfrm>
          <a:custGeom>
            <a:avLst/>
            <a:gdLst/>
            <a:ahLst/>
            <a:cxnLst/>
            <a:rect l="l" t="t" r="r" b="b"/>
            <a:pathLst>
              <a:path w="2160905" h="2160270">
                <a:moveTo>
                  <a:pt x="1005" y="0"/>
                </a:moveTo>
                <a:lnTo>
                  <a:pt x="0" y="1005"/>
                </a:lnTo>
                <a:lnTo>
                  <a:pt x="0" y="2159819"/>
                </a:lnTo>
                <a:lnTo>
                  <a:pt x="2160834" y="2159819"/>
                </a:lnTo>
                <a:lnTo>
                  <a:pt x="1005" y="0"/>
                </a:lnTo>
                <a:close/>
              </a:path>
            </a:pathLst>
          </a:custGeom>
          <a:solidFill>
            <a:srgbClr val="E84610"/>
          </a:solidFill>
        </p:spPr>
        <p:txBody>
          <a:bodyPr wrap="square" lIns="0" tIns="0" rIns="0" bIns="0" rtlCol="0"/>
          <a:lstStyle/>
          <a:p>
            <a:endParaRPr/>
          </a:p>
        </p:txBody>
      </p:sp>
      <p:sp>
        <p:nvSpPr>
          <p:cNvPr id="10" name="object 10"/>
          <p:cNvSpPr txBox="1">
            <a:spLocks noGrp="1"/>
          </p:cNvSpPr>
          <p:nvPr>
            <p:ph type="title"/>
          </p:nvPr>
        </p:nvSpPr>
        <p:spPr>
          <a:xfrm>
            <a:off x="1968984" y="1234905"/>
            <a:ext cx="14746605" cy="3091815"/>
          </a:xfrm>
          <a:prstGeom prst="rect">
            <a:avLst/>
          </a:prstGeom>
        </p:spPr>
        <p:txBody>
          <a:bodyPr vert="horz" wrap="square" lIns="0" tIns="73660" rIns="0" bIns="0" rtlCol="0">
            <a:spAutoFit/>
          </a:bodyPr>
          <a:lstStyle/>
          <a:p>
            <a:pPr marL="12700" marR="5080">
              <a:lnSpc>
                <a:spcPts val="7920"/>
              </a:lnSpc>
              <a:spcBef>
                <a:spcPts val="580"/>
              </a:spcBef>
            </a:pPr>
            <a:r>
              <a:rPr spc="-200" dirty="0"/>
              <a:t>D</a:t>
            </a:r>
            <a:r>
              <a:rPr spc="-195" dirty="0"/>
              <a:t>E</a:t>
            </a:r>
            <a:r>
              <a:rPr spc="-185" dirty="0"/>
              <a:t>D</a:t>
            </a:r>
            <a:r>
              <a:rPr spc="-165" dirty="0"/>
              <a:t>I</a:t>
            </a:r>
            <a:r>
              <a:rPr spc="-360" dirty="0"/>
              <a:t>C</a:t>
            </a:r>
            <a:r>
              <a:rPr spc="-785" dirty="0"/>
              <a:t>A</a:t>
            </a:r>
            <a:r>
              <a:rPr spc="-235" dirty="0"/>
              <a:t>T</a:t>
            </a:r>
            <a:r>
              <a:rPr spc="-195" dirty="0"/>
              <a:t>E</a:t>
            </a:r>
            <a:r>
              <a:rPr dirty="0"/>
              <a:t>D</a:t>
            </a:r>
            <a:r>
              <a:rPr spc="-235" dirty="0"/>
              <a:t> </a:t>
            </a:r>
            <a:r>
              <a:rPr spc="-110" dirty="0"/>
              <a:t>LABOUR</a:t>
            </a:r>
            <a:r>
              <a:rPr spc="-229" dirty="0"/>
              <a:t> </a:t>
            </a:r>
            <a:r>
              <a:rPr spc="-225" dirty="0"/>
              <a:t>SAFEGUARD</a:t>
            </a:r>
            <a:r>
              <a:rPr spc="-229" dirty="0"/>
              <a:t> </a:t>
            </a:r>
            <a:r>
              <a:rPr spc="-50" dirty="0"/>
              <a:t>/ TRADE</a:t>
            </a:r>
            <a:r>
              <a:rPr spc="-385" dirty="0"/>
              <a:t> </a:t>
            </a:r>
            <a:r>
              <a:rPr spc="-105" dirty="0"/>
              <a:t>UNION</a:t>
            </a:r>
            <a:r>
              <a:rPr spc="-370" dirty="0"/>
              <a:t> </a:t>
            </a:r>
            <a:r>
              <a:rPr spc="-204" dirty="0"/>
              <a:t>C</a:t>
            </a:r>
            <a:r>
              <a:rPr spc="-75" dirty="0"/>
              <a:t>O</a:t>
            </a:r>
            <a:r>
              <a:rPr spc="-65" dirty="0"/>
              <a:t>M</a:t>
            </a:r>
            <a:r>
              <a:rPr spc="-80" dirty="0"/>
              <a:t>M</a:t>
            </a:r>
            <a:r>
              <a:rPr spc="-130" dirty="0"/>
              <a:t>U</a:t>
            </a:r>
            <a:r>
              <a:rPr spc="-95" dirty="0"/>
              <a:t>N</a:t>
            </a:r>
            <a:r>
              <a:rPr spc="-75" dirty="0"/>
              <a:t>I</a:t>
            </a:r>
            <a:r>
              <a:rPr spc="-265" dirty="0"/>
              <a:t>C</a:t>
            </a:r>
            <a:r>
              <a:rPr spc="-690" dirty="0"/>
              <a:t>A</a:t>
            </a:r>
            <a:r>
              <a:rPr spc="-125" dirty="0"/>
              <a:t>T</a:t>
            </a:r>
            <a:r>
              <a:rPr spc="-55" dirty="0"/>
              <a:t>I</a:t>
            </a:r>
            <a:r>
              <a:rPr spc="-90" dirty="0"/>
              <a:t>O</a:t>
            </a:r>
            <a:r>
              <a:rPr spc="95" dirty="0"/>
              <a:t>N</a:t>
            </a:r>
            <a:r>
              <a:rPr spc="-145" dirty="0"/>
              <a:t> </a:t>
            </a:r>
            <a:r>
              <a:rPr spc="-85" dirty="0"/>
              <a:t>MECHANISMS</a:t>
            </a:r>
          </a:p>
        </p:txBody>
      </p:sp>
      <p:sp>
        <p:nvSpPr>
          <p:cNvPr id="11" name="object 11"/>
          <p:cNvSpPr/>
          <p:nvPr/>
        </p:nvSpPr>
        <p:spPr>
          <a:xfrm>
            <a:off x="4172860" y="4744904"/>
            <a:ext cx="3345179" cy="3222625"/>
          </a:xfrm>
          <a:custGeom>
            <a:avLst/>
            <a:gdLst/>
            <a:ahLst/>
            <a:cxnLst/>
            <a:rect l="l" t="t" r="r" b="b"/>
            <a:pathLst>
              <a:path w="3345179" h="3222625">
                <a:moveTo>
                  <a:pt x="2194990" y="2865787"/>
                </a:moveTo>
                <a:lnTo>
                  <a:pt x="1776260" y="2865787"/>
                </a:lnTo>
                <a:lnTo>
                  <a:pt x="1776050" y="2866101"/>
                </a:lnTo>
                <a:lnTo>
                  <a:pt x="1940569" y="3222498"/>
                </a:lnTo>
                <a:lnTo>
                  <a:pt x="2215440" y="3151746"/>
                </a:lnTo>
                <a:lnTo>
                  <a:pt x="2194990" y="2865787"/>
                </a:lnTo>
                <a:close/>
              </a:path>
              <a:path w="3345179" h="3222625">
                <a:moveTo>
                  <a:pt x="2921444" y="2634904"/>
                </a:moveTo>
                <a:lnTo>
                  <a:pt x="891889" y="2634904"/>
                </a:lnTo>
                <a:lnTo>
                  <a:pt x="933840" y="2663193"/>
                </a:lnTo>
                <a:lnTo>
                  <a:pt x="976916" y="2689854"/>
                </a:lnTo>
                <a:lnTo>
                  <a:pt x="1021066" y="2714842"/>
                </a:lnTo>
                <a:lnTo>
                  <a:pt x="1066236" y="2738113"/>
                </a:lnTo>
                <a:lnTo>
                  <a:pt x="1112374" y="2759622"/>
                </a:lnTo>
                <a:lnTo>
                  <a:pt x="1111913" y="2760010"/>
                </a:lnTo>
                <a:lnTo>
                  <a:pt x="1068480" y="3151349"/>
                </a:lnTo>
                <a:lnTo>
                  <a:pt x="1340650" y="3222373"/>
                </a:lnTo>
                <a:lnTo>
                  <a:pt x="1519026" y="2866101"/>
                </a:lnTo>
                <a:lnTo>
                  <a:pt x="1518990" y="2865766"/>
                </a:lnTo>
                <a:lnTo>
                  <a:pt x="2194989" y="2865766"/>
                </a:lnTo>
                <a:lnTo>
                  <a:pt x="2187441" y="2760219"/>
                </a:lnTo>
                <a:lnTo>
                  <a:pt x="2187116" y="2760031"/>
                </a:lnTo>
                <a:lnTo>
                  <a:pt x="2234580" y="2738461"/>
                </a:lnTo>
                <a:lnTo>
                  <a:pt x="2280887" y="2715236"/>
                </a:lnTo>
                <a:lnTo>
                  <a:pt x="2325997" y="2690400"/>
                </a:lnTo>
                <a:lnTo>
                  <a:pt x="2369871" y="2663998"/>
                </a:lnTo>
                <a:lnTo>
                  <a:pt x="2412471" y="2636076"/>
                </a:lnTo>
                <a:lnTo>
                  <a:pt x="2922272" y="2636076"/>
                </a:lnTo>
                <a:lnTo>
                  <a:pt x="2921444" y="2634904"/>
                </a:lnTo>
                <a:close/>
              </a:path>
              <a:path w="3345179" h="3222625">
                <a:moveTo>
                  <a:pt x="2194989" y="2865766"/>
                </a:moveTo>
                <a:lnTo>
                  <a:pt x="1518990" y="2865766"/>
                </a:lnTo>
                <a:lnTo>
                  <a:pt x="1569786" y="2869699"/>
                </a:lnTo>
                <a:lnTo>
                  <a:pt x="1620966" y="2871702"/>
                </a:lnTo>
                <a:lnTo>
                  <a:pt x="1672474" y="2871740"/>
                </a:lnTo>
                <a:lnTo>
                  <a:pt x="1724257" y="2869779"/>
                </a:lnTo>
                <a:lnTo>
                  <a:pt x="1776260" y="2865787"/>
                </a:lnTo>
                <a:lnTo>
                  <a:pt x="2194990" y="2865787"/>
                </a:lnTo>
                <a:close/>
              </a:path>
              <a:path w="3345179" h="3222625">
                <a:moveTo>
                  <a:pt x="2922272" y="2636076"/>
                </a:moveTo>
                <a:lnTo>
                  <a:pt x="2412471" y="2636076"/>
                </a:lnTo>
                <a:lnTo>
                  <a:pt x="2741005" y="2861933"/>
                </a:lnTo>
                <a:lnTo>
                  <a:pt x="2945062" y="2668337"/>
                </a:lnTo>
                <a:lnTo>
                  <a:pt x="2922272" y="2636076"/>
                </a:lnTo>
                <a:close/>
              </a:path>
              <a:path w="3345179" h="3222625">
                <a:moveTo>
                  <a:pt x="821227" y="2130500"/>
                </a:moveTo>
                <a:lnTo>
                  <a:pt x="474016" y="2130500"/>
                </a:lnTo>
                <a:lnTo>
                  <a:pt x="495443" y="2175929"/>
                </a:lnTo>
                <a:lnTo>
                  <a:pt x="518596" y="2220197"/>
                </a:lnTo>
                <a:lnTo>
                  <a:pt x="543434" y="2263273"/>
                </a:lnTo>
                <a:lnTo>
                  <a:pt x="569916" y="2305130"/>
                </a:lnTo>
                <a:lnTo>
                  <a:pt x="598002" y="2345740"/>
                </a:lnTo>
                <a:lnTo>
                  <a:pt x="358083" y="2667573"/>
                </a:lnTo>
                <a:lnTo>
                  <a:pt x="554600" y="2861190"/>
                </a:lnTo>
                <a:lnTo>
                  <a:pt x="891826" y="2635731"/>
                </a:lnTo>
                <a:lnTo>
                  <a:pt x="891889" y="2634904"/>
                </a:lnTo>
                <a:lnTo>
                  <a:pt x="2921444" y="2634904"/>
                </a:lnTo>
                <a:lnTo>
                  <a:pt x="2879806" y="2575961"/>
                </a:lnTo>
                <a:lnTo>
                  <a:pt x="1630758" y="2575961"/>
                </a:lnTo>
                <a:lnTo>
                  <a:pt x="1584671" y="2573917"/>
                </a:lnTo>
                <a:lnTo>
                  <a:pt x="1538996" y="2569822"/>
                </a:lnTo>
                <a:lnTo>
                  <a:pt x="1493796" y="2563711"/>
                </a:lnTo>
                <a:lnTo>
                  <a:pt x="1449136" y="2555622"/>
                </a:lnTo>
                <a:lnTo>
                  <a:pt x="1405077" y="2545589"/>
                </a:lnTo>
                <a:lnTo>
                  <a:pt x="1361684" y="2533648"/>
                </a:lnTo>
                <a:lnTo>
                  <a:pt x="1319020" y="2519835"/>
                </a:lnTo>
                <a:lnTo>
                  <a:pt x="1277147" y="2504185"/>
                </a:lnTo>
                <a:lnTo>
                  <a:pt x="1236130" y="2486735"/>
                </a:lnTo>
                <a:lnTo>
                  <a:pt x="1196031" y="2467520"/>
                </a:lnTo>
                <a:lnTo>
                  <a:pt x="1156915" y="2446576"/>
                </a:lnTo>
                <a:lnTo>
                  <a:pt x="1118843" y="2423938"/>
                </a:lnTo>
                <a:lnTo>
                  <a:pt x="1081880" y="2399642"/>
                </a:lnTo>
                <a:lnTo>
                  <a:pt x="1046088" y="2373725"/>
                </a:lnTo>
                <a:lnTo>
                  <a:pt x="1011532" y="2346222"/>
                </a:lnTo>
                <a:lnTo>
                  <a:pt x="978274" y="2317168"/>
                </a:lnTo>
                <a:lnTo>
                  <a:pt x="946377" y="2286599"/>
                </a:lnTo>
                <a:lnTo>
                  <a:pt x="915906" y="2254551"/>
                </a:lnTo>
                <a:lnTo>
                  <a:pt x="886922" y="2221060"/>
                </a:lnTo>
                <a:lnTo>
                  <a:pt x="859491" y="2186162"/>
                </a:lnTo>
                <a:lnTo>
                  <a:pt x="833674" y="2149891"/>
                </a:lnTo>
                <a:lnTo>
                  <a:pt x="821227" y="2130500"/>
                </a:lnTo>
                <a:close/>
              </a:path>
              <a:path w="3345179" h="3222625">
                <a:moveTo>
                  <a:pt x="2918558" y="646389"/>
                </a:moveTo>
                <a:lnTo>
                  <a:pt x="1714281" y="646389"/>
                </a:lnTo>
                <a:lnTo>
                  <a:pt x="1760375" y="648432"/>
                </a:lnTo>
                <a:lnTo>
                  <a:pt x="1806057" y="652525"/>
                </a:lnTo>
                <a:lnTo>
                  <a:pt x="1851265" y="658633"/>
                </a:lnTo>
                <a:lnTo>
                  <a:pt x="1895934" y="666721"/>
                </a:lnTo>
                <a:lnTo>
                  <a:pt x="1940002" y="676752"/>
                </a:lnTo>
                <a:lnTo>
                  <a:pt x="1983405" y="688690"/>
                </a:lnTo>
                <a:lnTo>
                  <a:pt x="2026080" y="702501"/>
                </a:lnTo>
                <a:lnTo>
                  <a:pt x="2067963" y="718147"/>
                </a:lnTo>
                <a:lnTo>
                  <a:pt x="2108991" y="735595"/>
                </a:lnTo>
                <a:lnTo>
                  <a:pt x="2149101" y="754807"/>
                </a:lnTo>
                <a:lnTo>
                  <a:pt x="2188229" y="775748"/>
                </a:lnTo>
                <a:lnTo>
                  <a:pt x="2226311" y="798383"/>
                </a:lnTo>
                <a:lnTo>
                  <a:pt x="2263286" y="822675"/>
                </a:lnTo>
                <a:lnTo>
                  <a:pt x="2299088" y="848589"/>
                </a:lnTo>
                <a:lnTo>
                  <a:pt x="2333655" y="876090"/>
                </a:lnTo>
                <a:lnTo>
                  <a:pt x="2366923" y="905141"/>
                </a:lnTo>
                <a:lnTo>
                  <a:pt x="2398830" y="935707"/>
                </a:lnTo>
                <a:lnTo>
                  <a:pt x="2429311" y="967752"/>
                </a:lnTo>
                <a:lnTo>
                  <a:pt x="2458303" y="1001241"/>
                </a:lnTo>
                <a:lnTo>
                  <a:pt x="2485743" y="1036137"/>
                </a:lnTo>
                <a:lnTo>
                  <a:pt x="2511568" y="1072405"/>
                </a:lnTo>
                <a:lnTo>
                  <a:pt x="2535713" y="1110009"/>
                </a:lnTo>
                <a:lnTo>
                  <a:pt x="2558117" y="1148914"/>
                </a:lnTo>
                <a:lnTo>
                  <a:pt x="2578715" y="1189084"/>
                </a:lnTo>
                <a:lnTo>
                  <a:pt x="2597444" y="1230482"/>
                </a:lnTo>
                <a:lnTo>
                  <a:pt x="2614240" y="1273075"/>
                </a:lnTo>
                <a:lnTo>
                  <a:pt x="2629041" y="1316824"/>
                </a:lnTo>
                <a:lnTo>
                  <a:pt x="2641783" y="1361696"/>
                </a:lnTo>
                <a:lnTo>
                  <a:pt x="2652289" y="1407145"/>
                </a:lnTo>
                <a:lnTo>
                  <a:pt x="2660450" y="1452606"/>
                </a:lnTo>
                <a:lnTo>
                  <a:pt x="2666304" y="1498016"/>
                </a:lnTo>
                <a:lnTo>
                  <a:pt x="2669890" y="1543313"/>
                </a:lnTo>
                <a:lnTo>
                  <a:pt x="2671151" y="1585281"/>
                </a:lnTo>
                <a:lnTo>
                  <a:pt x="2671236" y="1588969"/>
                </a:lnTo>
                <a:lnTo>
                  <a:pt x="2670410" y="1633324"/>
                </a:lnTo>
                <a:lnTo>
                  <a:pt x="2667420" y="1677913"/>
                </a:lnTo>
                <a:lnTo>
                  <a:pt x="2662315" y="1722143"/>
                </a:lnTo>
                <a:lnTo>
                  <a:pt x="2655133" y="1765951"/>
                </a:lnTo>
                <a:lnTo>
                  <a:pt x="2645912" y="1809275"/>
                </a:lnTo>
                <a:lnTo>
                  <a:pt x="2634691" y="1852055"/>
                </a:lnTo>
                <a:lnTo>
                  <a:pt x="2621506" y="1894226"/>
                </a:lnTo>
                <a:lnTo>
                  <a:pt x="2606398" y="1935729"/>
                </a:lnTo>
                <a:lnTo>
                  <a:pt x="2589404" y="1976501"/>
                </a:lnTo>
                <a:lnTo>
                  <a:pt x="2570563" y="2016480"/>
                </a:lnTo>
                <a:lnTo>
                  <a:pt x="2549912" y="2055604"/>
                </a:lnTo>
                <a:lnTo>
                  <a:pt x="2527489" y="2093811"/>
                </a:lnTo>
                <a:lnTo>
                  <a:pt x="2503334" y="2131041"/>
                </a:lnTo>
                <a:lnTo>
                  <a:pt x="2477484" y="2167229"/>
                </a:lnTo>
                <a:lnTo>
                  <a:pt x="2449978" y="2202316"/>
                </a:lnTo>
                <a:lnTo>
                  <a:pt x="2420854" y="2236239"/>
                </a:lnTo>
                <a:lnTo>
                  <a:pt x="2390150" y="2268935"/>
                </a:lnTo>
                <a:lnTo>
                  <a:pt x="2357904" y="2300344"/>
                </a:lnTo>
                <a:lnTo>
                  <a:pt x="2324155" y="2330404"/>
                </a:lnTo>
                <a:lnTo>
                  <a:pt x="2288941" y="2359052"/>
                </a:lnTo>
                <a:lnTo>
                  <a:pt x="2252299" y="2386226"/>
                </a:lnTo>
                <a:lnTo>
                  <a:pt x="2214270" y="2411865"/>
                </a:lnTo>
                <a:lnTo>
                  <a:pt x="2174889" y="2435908"/>
                </a:lnTo>
                <a:lnTo>
                  <a:pt x="2134197" y="2458291"/>
                </a:lnTo>
                <a:lnTo>
                  <a:pt x="2092231" y="2478953"/>
                </a:lnTo>
                <a:lnTo>
                  <a:pt x="2049029" y="2497833"/>
                </a:lnTo>
                <a:lnTo>
                  <a:pt x="2004629" y="2514868"/>
                </a:lnTo>
                <a:lnTo>
                  <a:pt x="1959071" y="2529997"/>
                </a:lnTo>
                <a:lnTo>
                  <a:pt x="1912392" y="2543158"/>
                </a:lnTo>
                <a:lnTo>
                  <a:pt x="1865160" y="2554169"/>
                </a:lnTo>
                <a:lnTo>
                  <a:pt x="1817962" y="2562915"/>
                </a:lnTo>
                <a:lnTo>
                  <a:pt x="1770859" y="2569431"/>
                </a:lnTo>
                <a:lnTo>
                  <a:pt x="1723915" y="2573754"/>
                </a:lnTo>
                <a:lnTo>
                  <a:pt x="1677194" y="2575919"/>
                </a:lnTo>
                <a:lnTo>
                  <a:pt x="1630758" y="2575961"/>
                </a:lnTo>
                <a:lnTo>
                  <a:pt x="2879806" y="2575961"/>
                </a:lnTo>
                <a:lnTo>
                  <a:pt x="2717833" y="2346672"/>
                </a:lnTo>
                <a:lnTo>
                  <a:pt x="2747803" y="2305668"/>
                </a:lnTo>
                <a:lnTo>
                  <a:pt x="2776095" y="2263595"/>
                </a:lnTo>
                <a:lnTo>
                  <a:pt x="2802677" y="2220513"/>
                </a:lnTo>
                <a:lnTo>
                  <a:pt x="2827514" y="2176487"/>
                </a:lnTo>
                <a:lnTo>
                  <a:pt x="2850572" y="2131579"/>
                </a:lnTo>
                <a:lnTo>
                  <a:pt x="3265252" y="2131579"/>
                </a:lnTo>
                <a:lnTo>
                  <a:pt x="3333364" y="1901774"/>
                </a:lnTo>
                <a:lnTo>
                  <a:pt x="2968139" y="1735685"/>
                </a:lnTo>
                <a:lnTo>
                  <a:pt x="2973162" y="1686558"/>
                </a:lnTo>
                <a:lnTo>
                  <a:pt x="2976211" y="1637106"/>
                </a:lnTo>
                <a:lnTo>
                  <a:pt x="2977208" y="1588969"/>
                </a:lnTo>
                <a:lnTo>
                  <a:pt x="2977197" y="1585281"/>
                </a:lnTo>
                <a:lnTo>
                  <a:pt x="2976206" y="1537415"/>
                </a:lnTo>
                <a:lnTo>
                  <a:pt x="2973061" y="1487274"/>
                </a:lnTo>
                <a:lnTo>
                  <a:pt x="3345049" y="1321792"/>
                </a:lnTo>
                <a:lnTo>
                  <a:pt x="3285798" y="1091600"/>
                </a:lnTo>
                <a:lnTo>
                  <a:pt x="2871216" y="1091589"/>
                </a:lnTo>
                <a:lnTo>
                  <a:pt x="2849775" y="1046226"/>
                </a:lnTo>
                <a:lnTo>
                  <a:pt x="2826568" y="1002030"/>
                </a:lnTo>
                <a:lnTo>
                  <a:pt x="2801667" y="959029"/>
                </a:lnTo>
                <a:lnTo>
                  <a:pt x="2775137" y="917238"/>
                </a:lnTo>
                <a:lnTo>
                  <a:pt x="2747047" y="876674"/>
                </a:lnTo>
                <a:lnTo>
                  <a:pt x="2918558" y="646389"/>
                </a:lnTo>
                <a:close/>
              </a:path>
              <a:path w="3345179" h="3222625">
                <a:moveTo>
                  <a:pt x="3265252" y="2131579"/>
                </a:moveTo>
                <a:lnTo>
                  <a:pt x="2850572" y="2131579"/>
                </a:lnTo>
                <a:lnTo>
                  <a:pt x="3255010" y="2166132"/>
                </a:lnTo>
                <a:lnTo>
                  <a:pt x="3265252" y="2131579"/>
                </a:lnTo>
                <a:close/>
              </a:path>
              <a:path w="3345179" h="3222625">
                <a:moveTo>
                  <a:pt x="371915" y="1734889"/>
                </a:moveTo>
                <a:lnTo>
                  <a:pt x="0" y="1900612"/>
                </a:lnTo>
                <a:lnTo>
                  <a:pt x="68102" y="2165232"/>
                </a:lnTo>
                <a:lnTo>
                  <a:pt x="473818" y="2130814"/>
                </a:lnTo>
                <a:lnTo>
                  <a:pt x="474016" y="2130500"/>
                </a:lnTo>
                <a:lnTo>
                  <a:pt x="821227" y="2130500"/>
                </a:lnTo>
                <a:lnTo>
                  <a:pt x="787137" y="2073379"/>
                </a:lnTo>
                <a:lnTo>
                  <a:pt x="766544" y="2033207"/>
                </a:lnTo>
                <a:lnTo>
                  <a:pt x="747820" y="1991807"/>
                </a:lnTo>
                <a:lnTo>
                  <a:pt x="731026" y="1949214"/>
                </a:lnTo>
                <a:lnTo>
                  <a:pt x="716227" y="1905464"/>
                </a:lnTo>
                <a:lnTo>
                  <a:pt x="703486" y="1860592"/>
                </a:lnTo>
                <a:lnTo>
                  <a:pt x="692979" y="1815143"/>
                </a:lnTo>
                <a:lnTo>
                  <a:pt x="684817" y="1769683"/>
                </a:lnTo>
                <a:lnTo>
                  <a:pt x="680351" y="1735067"/>
                </a:lnTo>
                <a:lnTo>
                  <a:pt x="372239" y="1735067"/>
                </a:lnTo>
                <a:lnTo>
                  <a:pt x="371915" y="1734889"/>
                </a:lnTo>
                <a:close/>
              </a:path>
              <a:path w="3345179" h="3222625">
                <a:moveTo>
                  <a:pt x="90028" y="1056271"/>
                </a:moveTo>
                <a:lnTo>
                  <a:pt x="11413" y="1320703"/>
                </a:lnTo>
                <a:lnTo>
                  <a:pt x="376899" y="1486719"/>
                </a:lnTo>
                <a:lnTo>
                  <a:pt x="371908" y="1535840"/>
                </a:lnTo>
                <a:lnTo>
                  <a:pt x="368925" y="1585281"/>
                </a:lnTo>
                <a:lnTo>
                  <a:pt x="368003" y="1633324"/>
                </a:lnTo>
                <a:lnTo>
                  <a:pt x="368017" y="1637106"/>
                </a:lnTo>
                <a:lnTo>
                  <a:pt x="369068" y="1684940"/>
                </a:lnTo>
                <a:lnTo>
                  <a:pt x="372239" y="1735067"/>
                </a:lnTo>
                <a:lnTo>
                  <a:pt x="680351" y="1735067"/>
                </a:lnTo>
                <a:lnTo>
                  <a:pt x="678959" y="1724274"/>
                </a:lnTo>
                <a:lnTo>
                  <a:pt x="675369" y="1678977"/>
                </a:lnTo>
                <a:lnTo>
                  <a:pt x="674106" y="1637106"/>
                </a:lnTo>
                <a:lnTo>
                  <a:pt x="674018" y="1633324"/>
                </a:lnTo>
                <a:lnTo>
                  <a:pt x="674838" y="1588969"/>
                </a:lnTo>
                <a:lnTo>
                  <a:pt x="677821" y="1544382"/>
                </a:lnTo>
                <a:lnTo>
                  <a:pt x="682918" y="1500154"/>
                </a:lnTo>
                <a:lnTo>
                  <a:pt x="690092" y="1456348"/>
                </a:lnTo>
                <a:lnTo>
                  <a:pt x="699304" y="1413026"/>
                </a:lnTo>
                <a:lnTo>
                  <a:pt x="710516" y="1370249"/>
                </a:lnTo>
                <a:lnTo>
                  <a:pt x="723691" y="1328080"/>
                </a:lnTo>
                <a:lnTo>
                  <a:pt x="738788" y="1286580"/>
                </a:lnTo>
                <a:lnTo>
                  <a:pt x="755772" y="1245811"/>
                </a:lnTo>
                <a:lnTo>
                  <a:pt x="774603" y="1205835"/>
                </a:lnTo>
                <a:lnTo>
                  <a:pt x="795243" y="1166713"/>
                </a:lnTo>
                <a:lnTo>
                  <a:pt x="817654" y="1128508"/>
                </a:lnTo>
                <a:lnTo>
                  <a:pt x="841599" y="1091589"/>
                </a:lnTo>
                <a:lnTo>
                  <a:pt x="494655" y="1091589"/>
                </a:lnTo>
                <a:lnTo>
                  <a:pt x="494194" y="1090898"/>
                </a:lnTo>
                <a:lnTo>
                  <a:pt x="90028" y="1056271"/>
                </a:lnTo>
                <a:close/>
              </a:path>
              <a:path w="3345179" h="3222625">
                <a:moveTo>
                  <a:pt x="3276936" y="1057171"/>
                </a:moveTo>
                <a:lnTo>
                  <a:pt x="2871221" y="1091600"/>
                </a:lnTo>
                <a:lnTo>
                  <a:pt x="3285798" y="1091600"/>
                </a:lnTo>
                <a:lnTo>
                  <a:pt x="3276936" y="1057171"/>
                </a:lnTo>
                <a:close/>
              </a:path>
              <a:path w="3345179" h="3222625">
                <a:moveTo>
                  <a:pt x="604033" y="360481"/>
                </a:moveTo>
                <a:lnTo>
                  <a:pt x="399977" y="554077"/>
                </a:lnTo>
                <a:lnTo>
                  <a:pt x="626944" y="875816"/>
                </a:lnTo>
                <a:lnTo>
                  <a:pt x="627530" y="875931"/>
                </a:lnTo>
                <a:lnTo>
                  <a:pt x="597510" y="917039"/>
                </a:lnTo>
                <a:lnTo>
                  <a:pt x="569187" y="959225"/>
                </a:lnTo>
                <a:lnTo>
                  <a:pt x="542586" y="1002422"/>
                </a:lnTo>
                <a:lnTo>
                  <a:pt x="517734" y="1046566"/>
                </a:lnTo>
                <a:lnTo>
                  <a:pt x="494655" y="1091589"/>
                </a:lnTo>
                <a:lnTo>
                  <a:pt x="841599" y="1091589"/>
                </a:lnTo>
                <a:lnTo>
                  <a:pt x="841798" y="1091282"/>
                </a:lnTo>
                <a:lnTo>
                  <a:pt x="867637" y="1055096"/>
                </a:lnTo>
                <a:lnTo>
                  <a:pt x="895132" y="1020012"/>
                </a:lnTo>
                <a:lnTo>
                  <a:pt x="924246" y="986092"/>
                </a:lnTo>
                <a:lnTo>
                  <a:pt x="954939" y="953398"/>
                </a:lnTo>
                <a:lnTo>
                  <a:pt x="987175" y="921991"/>
                </a:lnTo>
                <a:lnTo>
                  <a:pt x="1020915" y="891934"/>
                </a:lnTo>
                <a:lnTo>
                  <a:pt x="1056120" y="863289"/>
                </a:lnTo>
                <a:lnTo>
                  <a:pt x="1092753" y="836116"/>
                </a:lnTo>
                <a:lnTo>
                  <a:pt x="1130776" y="810479"/>
                </a:lnTo>
                <a:lnTo>
                  <a:pt x="1170149" y="786438"/>
                </a:lnTo>
                <a:lnTo>
                  <a:pt x="1210835" y="764057"/>
                </a:lnTo>
                <a:lnTo>
                  <a:pt x="1252797" y="743395"/>
                </a:lnTo>
                <a:lnTo>
                  <a:pt x="1295994" y="724517"/>
                </a:lnTo>
                <a:lnTo>
                  <a:pt x="1340391" y="707482"/>
                </a:lnTo>
                <a:lnTo>
                  <a:pt x="1385947" y="692354"/>
                </a:lnTo>
                <a:lnTo>
                  <a:pt x="1432626" y="679193"/>
                </a:lnTo>
                <a:lnTo>
                  <a:pt x="1479858" y="668183"/>
                </a:lnTo>
                <a:lnTo>
                  <a:pt x="1527058" y="659437"/>
                </a:lnTo>
                <a:lnTo>
                  <a:pt x="1574164" y="652921"/>
                </a:lnTo>
                <a:lnTo>
                  <a:pt x="1621112" y="648598"/>
                </a:lnTo>
                <a:lnTo>
                  <a:pt x="1667839" y="646432"/>
                </a:lnTo>
                <a:lnTo>
                  <a:pt x="2918558" y="646389"/>
                </a:lnTo>
                <a:lnTo>
                  <a:pt x="2962979" y="586746"/>
                </a:lnTo>
                <a:lnTo>
                  <a:pt x="2452951" y="586746"/>
                </a:lnTo>
                <a:lnTo>
                  <a:pt x="932379" y="586662"/>
                </a:lnTo>
                <a:lnTo>
                  <a:pt x="932317" y="586411"/>
                </a:lnTo>
                <a:lnTo>
                  <a:pt x="604033" y="360481"/>
                </a:lnTo>
                <a:close/>
              </a:path>
              <a:path w="3345179" h="3222625">
                <a:moveTo>
                  <a:pt x="2790449" y="361235"/>
                </a:moveTo>
                <a:lnTo>
                  <a:pt x="2452951" y="586746"/>
                </a:lnTo>
                <a:lnTo>
                  <a:pt x="2962979" y="586746"/>
                </a:lnTo>
                <a:lnTo>
                  <a:pt x="2986694" y="554904"/>
                </a:lnTo>
                <a:lnTo>
                  <a:pt x="2790449" y="361235"/>
                </a:lnTo>
                <a:close/>
              </a:path>
              <a:path w="3345179" h="3222625">
                <a:moveTo>
                  <a:pt x="1404219" y="0"/>
                </a:moveTo>
                <a:lnTo>
                  <a:pt x="1129418" y="70730"/>
                </a:lnTo>
                <a:lnTo>
                  <a:pt x="1129362" y="71076"/>
                </a:lnTo>
                <a:lnTo>
                  <a:pt x="1157326" y="462258"/>
                </a:lnTo>
                <a:lnTo>
                  <a:pt x="1157661" y="462436"/>
                </a:lnTo>
                <a:lnTo>
                  <a:pt x="1110199" y="484047"/>
                </a:lnTo>
                <a:lnTo>
                  <a:pt x="1063908" y="507330"/>
                </a:lnTo>
                <a:lnTo>
                  <a:pt x="1018819" y="532231"/>
                </a:lnTo>
                <a:lnTo>
                  <a:pt x="974966" y="558693"/>
                </a:lnTo>
                <a:lnTo>
                  <a:pt x="932379" y="586662"/>
                </a:lnTo>
                <a:lnTo>
                  <a:pt x="2452904" y="586662"/>
                </a:lnTo>
                <a:lnTo>
                  <a:pt x="2396358" y="485786"/>
                </a:lnTo>
                <a:lnTo>
                  <a:pt x="2354014" y="356711"/>
                </a:lnTo>
                <a:lnTo>
                  <a:pt x="1568528" y="356711"/>
                </a:lnTo>
                <a:lnTo>
                  <a:pt x="1568727" y="356387"/>
                </a:lnTo>
                <a:lnTo>
                  <a:pt x="1404219" y="0"/>
                </a:lnTo>
                <a:close/>
              </a:path>
              <a:path w="3345179" h="3222625">
                <a:moveTo>
                  <a:pt x="1723766" y="350640"/>
                </a:moveTo>
                <a:lnTo>
                  <a:pt x="1672272" y="350668"/>
                </a:lnTo>
                <a:lnTo>
                  <a:pt x="1620508" y="352684"/>
                </a:lnTo>
                <a:lnTo>
                  <a:pt x="1568528" y="356711"/>
                </a:lnTo>
                <a:lnTo>
                  <a:pt x="2354014" y="356711"/>
                </a:lnTo>
                <a:lnTo>
                  <a:pt x="2353935" y="356470"/>
                </a:lnTo>
                <a:lnTo>
                  <a:pt x="1825724" y="356470"/>
                </a:lnTo>
                <a:lnTo>
                  <a:pt x="1774935" y="352581"/>
                </a:lnTo>
                <a:lnTo>
                  <a:pt x="1723766" y="350640"/>
                </a:lnTo>
                <a:close/>
              </a:path>
              <a:path w="3345179" h="3222625">
                <a:moveTo>
                  <a:pt x="2004389" y="62"/>
                </a:moveTo>
                <a:lnTo>
                  <a:pt x="1825724" y="356470"/>
                </a:lnTo>
                <a:lnTo>
                  <a:pt x="2353935" y="356470"/>
                </a:lnTo>
                <a:lnTo>
                  <a:pt x="2338949" y="310790"/>
                </a:lnTo>
                <a:lnTo>
                  <a:pt x="2294443" y="144854"/>
                </a:lnTo>
                <a:lnTo>
                  <a:pt x="2276558" y="71076"/>
                </a:lnTo>
                <a:lnTo>
                  <a:pt x="2004389" y="62"/>
                </a:lnTo>
                <a:close/>
              </a:path>
            </a:pathLst>
          </a:custGeom>
          <a:solidFill>
            <a:srgbClr val="1E1737"/>
          </a:solidFill>
        </p:spPr>
        <p:txBody>
          <a:bodyPr wrap="square" lIns="0" tIns="0" rIns="0" bIns="0" rtlCol="0"/>
          <a:lstStyle/>
          <a:p>
            <a:endParaRPr/>
          </a:p>
        </p:txBody>
      </p:sp>
      <p:sp>
        <p:nvSpPr>
          <p:cNvPr id="12" name="object 12"/>
          <p:cNvSpPr txBox="1"/>
          <p:nvPr/>
        </p:nvSpPr>
        <p:spPr>
          <a:xfrm>
            <a:off x="5192505" y="5791785"/>
            <a:ext cx="1306830" cy="1177290"/>
          </a:xfrm>
          <a:prstGeom prst="rect">
            <a:avLst/>
          </a:prstGeom>
        </p:spPr>
        <p:txBody>
          <a:bodyPr vert="horz" wrap="square" lIns="0" tIns="1905" rIns="0" bIns="0" rtlCol="0">
            <a:spAutoFit/>
          </a:bodyPr>
          <a:lstStyle/>
          <a:p>
            <a:pPr marL="12700" marR="5080" algn="ctr">
              <a:lnSpc>
                <a:spcPct val="103699"/>
              </a:lnSpc>
              <a:spcBef>
                <a:spcPts val="15"/>
              </a:spcBef>
            </a:pPr>
            <a:r>
              <a:rPr sz="2450" spc="-50" dirty="0">
                <a:latin typeface="Arial"/>
                <a:cs typeface="Arial"/>
              </a:rPr>
              <a:t>The</a:t>
            </a:r>
            <a:r>
              <a:rPr sz="2450" spc="-145" dirty="0">
                <a:latin typeface="Arial"/>
                <a:cs typeface="Arial"/>
              </a:rPr>
              <a:t> </a:t>
            </a:r>
            <a:r>
              <a:rPr sz="2450" spc="-60" dirty="0">
                <a:latin typeface="Arial"/>
                <a:cs typeface="Arial"/>
              </a:rPr>
              <a:t>IFC’s </a:t>
            </a:r>
            <a:r>
              <a:rPr sz="2450" spc="-10" dirty="0">
                <a:latin typeface="Arial"/>
                <a:cs typeface="Arial"/>
              </a:rPr>
              <a:t>Labour Portal</a:t>
            </a:r>
            <a:endParaRPr sz="2450">
              <a:latin typeface="Arial"/>
              <a:cs typeface="Arial"/>
            </a:endParaRPr>
          </a:p>
        </p:txBody>
      </p:sp>
      <p:sp>
        <p:nvSpPr>
          <p:cNvPr id="13" name="object 13"/>
          <p:cNvSpPr/>
          <p:nvPr/>
        </p:nvSpPr>
        <p:spPr>
          <a:xfrm>
            <a:off x="6963134" y="6278220"/>
            <a:ext cx="3910965" cy="3822700"/>
          </a:xfrm>
          <a:custGeom>
            <a:avLst/>
            <a:gdLst/>
            <a:ahLst/>
            <a:cxnLst/>
            <a:rect l="l" t="t" r="r" b="b"/>
            <a:pathLst>
              <a:path w="3910965" h="3822700">
                <a:moveTo>
                  <a:pt x="2880729" y="3276600"/>
                </a:moveTo>
                <a:lnTo>
                  <a:pt x="1325666" y="3276600"/>
                </a:lnTo>
                <a:lnTo>
                  <a:pt x="1370969" y="3289300"/>
                </a:lnTo>
                <a:lnTo>
                  <a:pt x="1417022" y="3314700"/>
                </a:lnTo>
                <a:lnTo>
                  <a:pt x="1606547" y="3365500"/>
                </a:lnTo>
                <a:lnTo>
                  <a:pt x="1606118" y="3365500"/>
                </a:lnTo>
                <a:lnTo>
                  <a:pt x="1654399" y="3810000"/>
                </a:lnTo>
                <a:lnTo>
                  <a:pt x="1980609" y="3822700"/>
                </a:lnTo>
                <a:lnTo>
                  <a:pt x="2094040" y="3378200"/>
                </a:lnTo>
                <a:lnTo>
                  <a:pt x="2142705" y="3378200"/>
                </a:lnTo>
                <a:lnTo>
                  <a:pt x="2385398" y="3314734"/>
                </a:lnTo>
                <a:lnTo>
                  <a:pt x="2891811" y="3314700"/>
                </a:lnTo>
                <a:lnTo>
                  <a:pt x="2880729" y="3276600"/>
                </a:lnTo>
                <a:close/>
              </a:path>
              <a:path w="3910965" h="3822700">
                <a:moveTo>
                  <a:pt x="2891811" y="3314700"/>
                </a:moveTo>
                <a:lnTo>
                  <a:pt x="2385529" y="3314700"/>
                </a:lnTo>
                <a:lnTo>
                  <a:pt x="2385398" y="3314734"/>
                </a:lnTo>
                <a:lnTo>
                  <a:pt x="2660662" y="3683000"/>
                </a:lnTo>
                <a:lnTo>
                  <a:pt x="2954611" y="3530600"/>
                </a:lnTo>
                <a:lnTo>
                  <a:pt x="2891811" y="3314700"/>
                </a:lnTo>
                <a:close/>
              </a:path>
              <a:path w="3910965" h="3822700">
                <a:moveTo>
                  <a:pt x="1223164" y="2806700"/>
                </a:moveTo>
                <a:lnTo>
                  <a:pt x="726166" y="2806700"/>
                </a:lnTo>
                <a:lnTo>
                  <a:pt x="755721" y="2844800"/>
                </a:lnTo>
                <a:lnTo>
                  <a:pt x="786440" y="2882900"/>
                </a:lnTo>
                <a:lnTo>
                  <a:pt x="818293" y="2921000"/>
                </a:lnTo>
                <a:lnTo>
                  <a:pt x="851247" y="2946400"/>
                </a:lnTo>
                <a:lnTo>
                  <a:pt x="885273" y="2984500"/>
                </a:lnTo>
                <a:lnTo>
                  <a:pt x="920338" y="3022600"/>
                </a:lnTo>
                <a:lnTo>
                  <a:pt x="728574" y="3441700"/>
                </a:lnTo>
                <a:lnTo>
                  <a:pt x="999582" y="3619500"/>
                </a:lnTo>
                <a:lnTo>
                  <a:pt x="1325637" y="3276630"/>
                </a:lnTo>
                <a:lnTo>
                  <a:pt x="2880729" y="3276600"/>
                </a:lnTo>
                <a:lnTo>
                  <a:pt x="2825317" y="3086100"/>
                </a:lnTo>
                <a:lnTo>
                  <a:pt x="2824908" y="3086100"/>
                </a:lnTo>
                <a:lnTo>
                  <a:pt x="2865384" y="3060700"/>
                </a:lnTo>
                <a:lnTo>
                  <a:pt x="2885024" y="3048000"/>
                </a:lnTo>
                <a:lnTo>
                  <a:pt x="1867573" y="3048000"/>
                </a:lnTo>
                <a:lnTo>
                  <a:pt x="1822175" y="3035300"/>
                </a:lnTo>
                <a:lnTo>
                  <a:pt x="1732288" y="3035300"/>
                </a:lnTo>
                <a:lnTo>
                  <a:pt x="1515377" y="2971800"/>
                </a:lnTo>
                <a:lnTo>
                  <a:pt x="1473761" y="2959100"/>
                </a:lnTo>
                <a:lnTo>
                  <a:pt x="1432858" y="2933700"/>
                </a:lnTo>
                <a:lnTo>
                  <a:pt x="1392722" y="2921000"/>
                </a:lnTo>
                <a:lnTo>
                  <a:pt x="1353406" y="2895600"/>
                </a:lnTo>
                <a:lnTo>
                  <a:pt x="1314964" y="2870200"/>
                </a:lnTo>
                <a:lnTo>
                  <a:pt x="1277449" y="2844800"/>
                </a:lnTo>
                <a:lnTo>
                  <a:pt x="1240914" y="2819400"/>
                </a:lnTo>
                <a:lnTo>
                  <a:pt x="1223164" y="2806700"/>
                </a:lnTo>
                <a:close/>
              </a:path>
              <a:path w="3910965" h="3822700">
                <a:moveTo>
                  <a:pt x="2385529" y="3314700"/>
                </a:moveTo>
                <a:lnTo>
                  <a:pt x="2385372" y="3314700"/>
                </a:lnTo>
                <a:lnTo>
                  <a:pt x="2385529" y="3314700"/>
                </a:lnTo>
                <a:close/>
              </a:path>
              <a:path w="3910965" h="3822700">
                <a:moveTo>
                  <a:pt x="1325666" y="3276600"/>
                </a:moveTo>
                <a:lnTo>
                  <a:pt x="1325530" y="3276600"/>
                </a:lnTo>
                <a:lnTo>
                  <a:pt x="1325666" y="3276600"/>
                </a:lnTo>
                <a:close/>
              </a:path>
              <a:path w="3910965" h="3822700">
                <a:moveTo>
                  <a:pt x="3594646" y="2895600"/>
                </a:moveTo>
                <a:lnTo>
                  <a:pt x="3049456" y="2895600"/>
                </a:lnTo>
                <a:lnTo>
                  <a:pt x="3478145" y="3073400"/>
                </a:lnTo>
                <a:lnTo>
                  <a:pt x="3594646" y="2895600"/>
                </a:lnTo>
                <a:close/>
              </a:path>
              <a:path w="3910965" h="3822700">
                <a:moveTo>
                  <a:pt x="3001559" y="787400"/>
                </a:moveTo>
                <a:lnTo>
                  <a:pt x="2088511" y="787400"/>
                </a:lnTo>
                <a:lnTo>
                  <a:pt x="2133633" y="800100"/>
                </a:lnTo>
                <a:lnTo>
                  <a:pt x="2178417" y="800100"/>
                </a:lnTo>
                <a:lnTo>
                  <a:pt x="2222808" y="812800"/>
                </a:lnTo>
                <a:lnTo>
                  <a:pt x="2266753" y="812800"/>
                </a:lnTo>
                <a:lnTo>
                  <a:pt x="2353092" y="838200"/>
                </a:lnTo>
                <a:lnTo>
                  <a:pt x="2395378" y="863600"/>
                </a:lnTo>
                <a:lnTo>
                  <a:pt x="2477917" y="889000"/>
                </a:lnTo>
                <a:lnTo>
                  <a:pt x="2518063" y="914400"/>
                </a:lnTo>
                <a:lnTo>
                  <a:pt x="2557389" y="939800"/>
                </a:lnTo>
                <a:lnTo>
                  <a:pt x="2595841" y="952500"/>
                </a:lnTo>
                <a:lnTo>
                  <a:pt x="2633365" y="977900"/>
                </a:lnTo>
                <a:lnTo>
                  <a:pt x="2669908" y="1003300"/>
                </a:lnTo>
                <a:lnTo>
                  <a:pt x="2705417" y="1028700"/>
                </a:lnTo>
                <a:lnTo>
                  <a:pt x="2739838" y="1066800"/>
                </a:lnTo>
                <a:lnTo>
                  <a:pt x="2773118" y="1092200"/>
                </a:lnTo>
                <a:lnTo>
                  <a:pt x="2805203" y="1130300"/>
                </a:lnTo>
                <a:lnTo>
                  <a:pt x="2836039" y="1155700"/>
                </a:lnTo>
                <a:lnTo>
                  <a:pt x="2865573" y="1193800"/>
                </a:lnTo>
                <a:lnTo>
                  <a:pt x="2893753" y="1231900"/>
                </a:lnTo>
                <a:lnTo>
                  <a:pt x="2920523" y="1270000"/>
                </a:lnTo>
                <a:lnTo>
                  <a:pt x="2945831" y="1308100"/>
                </a:lnTo>
                <a:lnTo>
                  <a:pt x="2969623" y="1346200"/>
                </a:lnTo>
                <a:lnTo>
                  <a:pt x="2991846" y="1384300"/>
                </a:lnTo>
                <a:lnTo>
                  <a:pt x="3012250" y="1435100"/>
                </a:lnTo>
                <a:lnTo>
                  <a:pt x="3030634" y="1473200"/>
                </a:lnTo>
                <a:lnTo>
                  <a:pt x="3047015" y="1524000"/>
                </a:lnTo>
                <a:lnTo>
                  <a:pt x="3061413" y="1562100"/>
                </a:lnTo>
                <a:lnTo>
                  <a:pt x="3073845" y="1612900"/>
                </a:lnTo>
                <a:lnTo>
                  <a:pt x="3084331" y="1651000"/>
                </a:lnTo>
                <a:lnTo>
                  <a:pt x="3092889" y="1701800"/>
                </a:lnTo>
                <a:lnTo>
                  <a:pt x="3099537" y="1739900"/>
                </a:lnTo>
                <a:lnTo>
                  <a:pt x="3104294" y="1790700"/>
                </a:lnTo>
                <a:lnTo>
                  <a:pt x="3107178" y="1828800"/>
                </a:lnTo>
                <a:lnTo>
                  <a:pt x="3108208" y="1879600"/>
                </a:lnTo>
                <a:lnTo>
                  <a:pt x="3107402" y="1917700"/>
                </a:lnTo>
                <a:lnTo>
                  <a:pt x="3104780" y="1968500"/>
                </a:lnTo>
                <a:lnTo>
                  <a:pt x="3100358" y="2006600"/>
                </a:lnTo>
                <a:lnTo>
                  <a:pt x="3094157" y="2057400"/>
                </a:lnTo>
                <a:lnTo>
                  <a:pt x="3086194" y="2095500"/>
                </a:lnTo>
                <a:lnTo>
                  <a:pt x="3076488" y="2146300"/>
                </a:lnTo>
                <a:lnTo>
                  <a:pt x="3065058" y="2184400"/>
                </a:lnTo>
                <a:lnTo>
                  <a:pt x="3051922" y="2222500"/>
                </a:lnTo>
                <a:lnTo>
                  <a:pt x="3037098" y="2273300"/>
                </a:lnTo>
                <a:lnTo>
                  <a:pt x="3020605" y="2311400"/>
                </a:lnTo>
                <a:lnTo>
                  <a:pt x="3002462" y="2349500"/>
                </a:lnTo>
                <a:lnTo>
                  <a:pt x="2982687" y="2400300"/>
                </a:lnTo>
                <a:lnTo>
                  <a:pt x="2961298" y="2438400"/>
                </a:lnTo>
                <a:lnTo>
                  <a:pt x="2938315" y="2476500"/>
                </a:lnTo>
                <a:lnTo>
                  <a:pt x="2913755" y="2514600"/>
                </a:lnTo>
                <a:lnTo>
                  <a:pt x="2887638" y="2552700"/>
                </a:lnTo>
                <a:lnTo>
                  <a:pt x="2859981" y="2590800"/>
                </a:lnTo>
                <a:lnTo>
                  <a:pt x="2830803" y="2616200"/>
                </a:lnTo>
                <a:lnTo>
                  <a:pt x="2800123" y="2654300"/>
                </a:lnTo>
                <a:lnTo>
                  <a:pt x="2767959" y="2692400"/>
                </a:lnTo>
                <a:lnTo>
                  <a:pt x="2734330" y="2717800"/>
                </a:lnTo>
                <a:lnTo>
                  <a:pt x="2699254" y="2755900"/>
                </a:lnTo>
                <a:lnTo>
                  <a:pt x="2662750" y="2781300"/>
                </a:lnTo>
                <a:lnTo>
                  <a:pt x="2624836" y="2819400"/>
                </a:lnTo>
                <a:lnTo>
                  <a:pt x="2585531" y="2844800"/>
                </a:lnTo>
                <a:lnTo>
                  <a:pt x="2544853" y="2870200"/>
                </a:lnTo>
                <a:lnTo>
                  <a:pt x="2502821" y="2895600"/>
                </a:lnTo>
                <a:lnTo>
                  <a:pt x="2459453" y="2908300"/>
                </a:lnTo>
                <a:lnTo>
                  <a:pt x="2370541" y="2959100"/>
                </a:lnTo>
                <a:lnTo>
                  <a:pt x="2096985" y="3035300"/>
                </a:lnTo>
                <a:lnTo>
                  <a:pt x="2004951" y="3035300"/>
                </a:lnTo>
                <a:lnTo>
                  <a:pt x="1959015" y="3048000"/>
                </a:lnTo>
                <a:lnTo>
                  <a:pt x="2885024" y="3048000"/>
                </a:lnTo>
                <a:lnTo>
                  <a:pt x="2904664" y="3035300"/>
                </a:lnTo>
                <a:lnTo>
                  <a:pt x="2942731" y="2997200"/>
                </a:lnTo>
                <a:lnTo>
                  <a:pt x="2979564" y="2959100"/>
                </a:lnTo>
                <a:lnTo>
                  <a:pt x="3015146" y="2933700"/>
                </a:lnTo>
                <a:lnTo>
                  <a:pt x="3049456" y="2895600"/>
                </a:lnTo>
                <a:lnTo>
                  <a:pt x="3594646" y="2895600"/>
                </a:lnTo>
                <a:lnTo>
                  <a:pt x="3661218" y="2794000"/>
                </a:lnTo>
                <a:lnTo>
                  <a:pt x="3323490" y="2489200"/>
                </a:lnTo>
                <a:lnTo>
                  <a:pt x="3343434" y="2438400"/>
                </a:lnTo>
                <a:lnTo>
                  <a:pt x="3361876" y="2400300"/>
                </a:lnTo>
                <a:lnTo>
                  <a:pt x="3378802" y="2349500"/>
                </a:lnTo>
                <a:lnTo>
                  <a:pt x="3394200" y="2311400"/>
                </a:lnTo>
                <a:lnTo>
                  <a:pt x="3408056" y="2260600"/>
                </a:lnTo>
                <a:lnTo>
                  <a:pt x="3420356" y="2209800"/>
                </a:lnTo>
                <a:lnTo>
                  <a:pt x="3887410" y="2146300"/>
                </a:lnTo>
                <a:lnTo>
                  <a:pt x="3910352" y="1828800"/>
                </a:lnTo>
                <a:lnTo>
                  <a:pt x="3454973" y="1727200"/>
                </a:lnTo>
                <a:lnTo>
                  <a:pt x="3449676" y="1689100"/>
                </a:lnTo>
                <a:lnTo>
                  <a:pt x="3442774" y="1638300"/>
                </a:lnTo>
                <a:lnTo>
                  <a:pt x="3434244" y="1587500"/>
                </a:lnTo>
                <a:lnTo>
                  <a:pt x="3424063" y="1536700"/>
                </a:lnTo>
                <a:lnTo>
                  <a:pt x="3412206" y="1498600"/>
                </a:lnTo>
                <a:lnTo>
                  <a:pt x="3398650" y="1447800"/>
                </a:lnTo>
                <a:lnTo>
                  <a:pt x="3779078" y="1168400"/>
                </a:lnTo>
                <a:lnTo>
                  <a:pt x="3707504" y="1028700"/>
                </a:lnTo>
                <a:lnTo>
                  <a:pt x="3184615" y="1028700"/>
                </a:lnTo>
                <a:lnTo>
                  <a:pt x="3155056" y="990600"/>
                </a:lnTo>
                <a:lnTo>
                  <a:pt x="3124305" y="952500"/>
                </a:lnTo>
                <a:lnTo>
                  <a:pt x="3092407" y="914400"/>
                </a:lnTo>
                <a:lnTo>
                  <a:pt x="3059408" y="876300"/>
                </a:lnTo>
                <a:lnTo>
                  <a:pt x="3025356" y="838200"/>
                </a:lnTo>
                <a:lnTo>
                  <a:pt x="2990296" y="812800"/>
                </a:lnTo>
                <a:lnTo>
                  <a:pt x="3001559" y="787400"/>
                </a:lnTo>
                <a:close/>
              </a:path>
              <a:path w="3910965" h="3822700">
                <a:moveTo>
                  <a:pt x="432489" y="762000"/>
                </a:moveTo>
                <a:lnTo>
                  <a:pt x="249416" y="1028700"/>
                </a:lnTo>
                <a:lnTo>
                  <a:pt x="586882" y="1346200"/>
                </a:lnTo>
                <a:lnTo>
                  <a:pt x="587573" y="1346200"/>
                </a:lnTo>
                <a:lnTo>
                  <a:pt x="567595" y="1384300"/>
                </a:lnTo>
                <a:lnTo>
                  <a:pt x="549140" y="1435100"/>
                </a:lnTo>
                <a:lnTo>
                  <a:pt x="532215" y="1473200"/>
                </a:lnTo>
                <a:lnTo>
                  <a:pt x="516827" y="1524000"/>
                </a:lnTo>
                <a:lnTo>
                  <a:pt x="502981" y="1574800"/>
                </a:lnTo>
                <a:lnTo>
                  <a:pt x="490686" y="1612900"/>
                </a:lnTo>
                <a:lnTo>
                  <a:pt x="489995" y="1612900"/>
                </a:lnTo>
                <a:lnTo>
                  <a:pt x="23224" y="1676400"/>
                </a:lnTo>
                <a:lnTo>
                  <a:pt x="0" y="1993900"/>
                </a:lnTo>
                <a:lnTo>
                  <a:pt x="455661" y="2095500"/>
                </a:lnTo>
                <a:lnTo>
                  <a:pt x="460983" y="2146300"/>
                </a:lnTo>
                <a:lnTo>
                  <a:pt x="467940" y="2197100"/>
                </a:lnTo>
                <a:lnTo>
                  <a:pt x="476539" y="2235200"/>
                </a:lnTo>
                <a:lnTo>
                  <a:pt x="486787" y="2286000"/>
                </a:lnTo>
                <a:lnTo>
                  <a:pt x="498694" y="2336800"/>
                </a:lnTo>
                <a:lnTo>
                  <a:pt x="512267" y="2374900"/>
                </a:lnTo>
                <a:lnTo>
                  <a:pt x="511848" y="2374900"/>
                </a:lnTo>
                <a:lnTo>
                  <a:pt x="131566" y="2667000"/>
                </a:lnTo>
                <a:lnTo>
                  <a:pt x="274714" y="2946400"/>
                </a:lnTo>
                <a:lnTo>
                  <a:pt x="726019" y="2806700"/>
                </a:lnTo>
                <a:lnTo>
                  <a:pt x="1223164" y="2806700"/>
                </a:lnTo>
                <a:lnTo>
                  <a:pt x="1205413" y="2794000"/>
                </a:lnTo>
                <a:lnTo>
                  <a:pt x="1171000" y="2768600"/>
                </a:lnTo>
                <a:lnTo>
                  <a:pt x="1137727" y="2730500"/>
                </a:lnTo>
                <a:lnTo>
                  <a:pt x="1105649" y="2705100"/>
                </a:lnTo>
                <a:lnTo>
                  <a:pt x="1074818" y="2667000"/>
                </a:lnTo>
                <a:lnTo>
                  <a:pt x="1045289" y="2641600"/>
                </a:lnTo>
                <a:lnTo>
                  <a:pt x="1017114" y="2603500"/>
                </a:lnTo>
                <a:lnTo>
                  <a:pt x="990347" y="2565400"/>
                </a:lnTo>
                <a:lnTo>
                  <a:pt x="965042" y="2527300"/>
                </a:lnTo>
                <a:lnTo>
                  <a:pt x="941251" y="2476500"/>
                </a:lnTo>
                <a:lnTo>
                  <a:pt x="919029" y="2438400"/>
                </a:lnTo>
                <a:lnTo>
                  <a:pt x="898624" y="2400300"/>
                </a:lnTo>
                <a:lnTo>
                  <a:pt x="880239" y="2349500"/>
                </a:lnTo>
                <a:lnTo>
                  <a:pt x="863855" y="2311400"/>
                </a:lnTo>
                <a:lnTo>
                  <a:pt x="849454" y="2273300"/>
                </a:lnTo>
                <a:lnTo>
                  <a:pt x="837017" y="2222500"/>
                </a:lnTo>
                <a:lnTo>
                  <a:pt x="826526" y="2184400"/>
                </a:lnTo>
                <a:lnTo>
                  <a:pt x="817962" y="2133600"/>
                </a:lnTo>
                <a:lnTo>
                  <a:pt x="811307" y="2082800"/>
                </a:lnTo>
                <a:lnTo>
                  <a:pt x="806543" y="2044700"/>
                </a:lnTo>
                <a:lnTo>
                  <a:pt x="803651" y="1993900"/>
                </a:lnTo>
                <a:lnTo>
                  <a:pt x="802613" y="1955800"/>
                </a:lnTo>
                <a:lnTo>
                  <a:pt x="803409" y="1905000"/>
                </a:lnTo>
                <a:lnTo>
                  <a:pt x="806023" y="1866900"/>
                </a:lnTo>
                <a:lnTo>
                  <a:pt x="810434" y="1816100"/>
                </a:lnTo>
                <a:lnTo>
                  <a:pt x="816626" y="1778000"/>
                </a:lnTo>
                <a:lnTo>
                  <a:pt x="824578" y="1727200"/>
                </a:lnTo>
                <a:lnTo>
                  <a:pt x="834274" y="1689100"/>
                </a:lnTo>
                <a:lnTo>
                  <a:pt x="845694" y="1638300"/>
                </a:lnTo>
                <a:lnTo>
                  <a:pt x="858819" y="1600200"/>
                </a:lnTo>
                <a:lnTo>
                  <a:pt x="873633" y="1562100"/>
                </a:lnTo>
                <a:lnTo>
                  <a:pt x="890115" y="1511300"/>
                </a:lnTo>
                <a:lnTo>
                  <a:pt x="908248" y="1473200"/>
                </a:lnTo>
                <a:lnTo>
                  <a:pt x="928013" y="1435100"/>
                </a:lnTo>
                <a:lnTo>
                  <a:pt x="949392" y="1397000"/>
                </a:lnTo>
                <a:lnTo>
                  <a:pt x="972366" y="1358900"/>
                </a:lnTo>
                <a:lnTo>
                  <a:pt x="996916" y="1320800"/>
                </a:lnTo>
                <a:lnTo>
                  <a:pt x="1023025" y="1282700"/>
                </a:lnTo>
                <a:lnTo>
                  <a:pt x="1050674" y="1244600"/>
                </a:lnTo>
                <a:lnTo>
                  <a:pt x="1079844" y="1206500"/>
                </a:lnTo>
                <a:lnTo>
                  <a:pt x="1110517" y="1168400"/>
                </a:lnTo>
                <a:lnTo>
                  <a:pt x="1142674" y="1143000"/>
                </a:lnTo>
                <a:lnTo>
                  <a:pt x="1176298" y="1104900"/>
                </a:lnTo>
                <a:lnTo>
                  <a:pt x="1211369" y="1079500"/>
                </a:lnTo>
                <a:lnTo>
                  <a:pt x="1247869" y="1041400"/>
                </a:lnTo>
                <a:lnTo>
                  <a:pt x="1285780" y="1016000"/>
                </a:lnTo>
                <a:lnTo>
                  <a:pt x="1325082" y="990600"/>
                </a:lnTo>
                <a:lnTo>
                  <a:pt x="1365759" y="965200"/>
                </a:lnTo>
                <a:lnTo>
                  <a:pt x="1407791" y="939800"/>
                </a:lnTo>
                <a:lnTo>
                  <a:pt x="860905" y="939800"/>
                </a:lnTo>
                <a:lnTo>
                  <a:pt x="432489" y="762000"/>
                </a:lnTo>
                <a:close/>
              </a:path>
              <a:path w="3910965" h="3822700">
                <a:moveTo>
                  <a:pt x="3635931" y="889000"/>
                </a:moveTo>
                <a:lnTo>
                  <a:pt x="3184615" y="1028700"/>
                </a:lnTo>
                <a:lnTo>
                  <a:pt x="3707504" y="1028700"/>
                </a:lnTo>
                <a:lnTo>
                  <a:pt x="3635931" y="889000"/>
                </a:lnTo>
                <a:close/>
              </a:path>
              <a:path w="3910965" h="3822700">
                <a:moveTo>
                  <a:pt x="1249700" y="152400"/>
                </a:moveTo>
                <a:lnTo>
                  <a:pt x="955751" y="304800"/>
                </a:lnTo>
                <a:lnTo>
                  <a:pt x="1085035" y="736600"/>
                </a:lnTo>
                <a:lnTo>
                  <a:pt x="1085453" y="736600"/>
                </a:lnTo>
                <a:lnTo>
                  <a:pt x="1044986" y="762000"/>
                </a:lnTo>
                <a:lnTo>
                  <a:pt x="1005728" y="800100"/>
                </a:lnTo>
                <a:lnTo>
                  <a:pt x="967691" y="838200"/>
                </a:lnTo>
                <a:lnTo>
                  <a:pt x="930889" y="863600"/>
                </a:lnTo>
                <a:lnTo>
                  <a:pt x="895335" y="901700"/>
                </a:lnTo>
                <a:lnTo>
                  <a:pt x="861041" y="939800"/>
                </a:lnTo>
                <a:lnTo>
                  <a:pt x="1407791" y="939800"/>
                </a:lnTo>
                <a:lnTo>
                  <a:pt x="1451160" y="914400"/>
                </a:lnTo>
                <a:lnTo>
                  <a:pt x="1495411" y="889000"/>
                </a:lnTo>
                <a:lnTo>
                  <a:pt x="1585090" y="863600"/>
                </a:lnTo>
                <a:lnTo>
                  <a:pt x="1630410" y="838200"/>
                </a:lnTo>
                <a:lnTo>
                  <a:pt x="1721746" y="812800"/>
                </a:lnTo>
                <a:lnTo>
                  <a:pt x="1767655" y="812800"/>
                </a:lnTo>
                <a:lnTo>
                  <a:pt x="1859686" y="787400"/>
                </a:lnTo>
                <a:lnTo>
                  <a:pt x="3001559" y="787400"/>
                </a:lnTo>
                <a:lnTo>
                  <a:pt x="3102932" y="558800"/>
                </a:lnTo>
                <a:lnTo>
                  <a:pt x="2584696" y="558800"/>
                </a:lnTo>
                <a:lnTo>
                  <a:pt x="2551205" y="520700"/>
                </a:lnTo>
                <a:lnTo>
                  <a:pt x="1524843" y="520700"/>
                </a:lnTo>
                <a:lnTo>
                  <a:pt x="1249700" y="152400"/>
                </a:lnTo>
                <a:close/>
              </a:path>
              <a:path w="3910965" h="3822700">
                <a:moveTo>
                  <a:pt x="2911063" y="215900"/>
                </a:moveTo>
                <a:lnTo>
                  <a:pt x="2584696" y="558800"/>
                </a:lnTo>
                <a:lnTo>
                  <a:pt x="3102932" y="558800"/>
                </a:lnTo>
                <a:lnTo>
                  <a:pt x="3181777" y="381000"/>
                </a:lnTo>
                <a:lnTo>
                  <a:pt x="2911063" y="215900"/>
                </a:lnTo>
                <a:close/>
              </a:path>
              <a:path w="3910965" h="3822700">
                <a:moveTo>
                  <a:pt x="1524948" y="520644"/>
                </a:moveTo>
                <a:close/>
              </a:path>
              <a:path w="3910965" h="3822700">
                <a:moveTo>
                  <a:pt x="1930035" y="0"/>
                </a:moveTo>
                <a:lnTo>
                  <a:pt x="1816321" y="444500"/>
                </a:lnTo>
                <a:lnTo>
                  <a:pt x="1718785" y="469900"/>
                </a:lnTo>
                <a:lnTo>
                  <a:pt x="1670099" y="469900"/>
                </a:lnTo>
                <a:lnTo>
                  <a:pt x="1573089" y="495300"/>
                </a:lnTo>
                <a:lnTo>
                  <a:pt x="1524948" y="520644"/>
                </a:lnTo>
                <a:lnTo>
                  <a:pt x="2551205" y="520700"/>
                </a:lnTo>
                <a:lnTo>
                  <a:pt x="2495387" y="457200"/>
                </a:lnTo>
                <a:lnTo>
                  <a:pt x="2386707" y="266700"/>
                </a:lnTo>
                <a:lnTo>
                  <a:pt x="2294911" y="88900"/>
                </a:lnTo>
                <a:lnTo>
                  <a:pt x="2256255" y="12700"/>
                </a:lnTo>
                <a:lnTo>
                  <a:pt x="1930035" y="0"/>
                </a:lnTo>
                <a:close/>
              </a:path>
            </a:pathLst>
          </a:custGeom>
          <a:solidFill>
            <a:srgbClr val="1E1737"/>
          </a:solidFill>
        </p:spPr>
        <p:txBody>
          <a:bodyPr wrap="square" lIns="0" tIns="0" rIns="0" bIns="0" rtlCol="0"/>
          <a:lstStyle/>
          <a:p>
            <a:endParaRPr/>
          </a:p>
        </p:txBody>
      </p:sp>
      <p:sp>
        <p:nvSpPr>
          <p:cNvPr id="14" name="object 14"/>
          <p:cNvSpPr txBox="1"/>
          <p:nvPr/>
        </p:nvSpPr>
        <p:spPr>
          <a:xfrm>
            <a:off x="7954953" y="7406394"/>
            <a:ext cx="1899285" cy="1564640"/>
          </a:xfrm>
          <a:prstGeom prst="rect">
            <a:avLst/>
          </a:prstGeom>
        </p:spPr>
        <p:txBody>
          <a:bodyPr vert="horz" wrap="square" lIns="0" tIns="1905" rIns="0" bIns="0" rtlCol="0">
            <a:spAutoFit/>
          </a:bodyPr>
          <a:lstStyle/>
          <a:p>
            <a:pPr marL="12700" marR="10795" indent="19050" algn="ctr">
              <a:lnSpc>
                <a:spcPct val="103699"/>
              </a:lnSpc>
              <a:spcBef>
                <a:spcPts val="15"/>
              </a:spcBef>
            </a:pPr>
            <a:r>
              <a:rPr sz="2450" spc="-75" dirty="0">
                <a:latin typeface="Arial"/>
                <a:cs typeface="Arial"/>
              </a:rPr>
              <a:t>The</a:t>
            </a:r>
            <a:r>
              <a:rPr sz="2450" spc="-170" dirty="0">
                <a:latin typeface="Arial"/>
                <a:cs typeface="Arial"/>
              </a:rPr>
              <a:t> </a:t>
            </a:r>
            <a:r>
              <a:rPr sz="2450" spc="-10" dirty="0">
                <a:latin typeface="Arial"/>
                <a:cs typeface="Arial"/>
              </a:rPr>
              <a:t>EBRD’s </a:t>
            </a:r>
            <a:r>
              <a:rPr sz="2450" spc="-105" dirty="0">
                <a:latin typeface="Arial"/>
                <a:cs typeface="Arial"/>
              </a:rPr>
              <a:t>Trade</a:t>
            </a:r>
            <a:r>
              <a:rPr sz="2450" spc="-165" dirty="0">
                <a:latin typeface="Arial"/>
                <a:cs typeface="Arial"/>
              </a:rPr>
              <a:t> </a:t>
            </a:r>
            <a:r>
              <a:rPr sz="2450" spc="-10" dirty="0">
                <a:latin typeface="Arial"/>
                <a:cs typeface="Arial"/>
              </a:rPr>
              <a:t>union </a:t>
            </a:r>
            <a:r>
              <a:rPr sz="2450" spc="-145" dirty="0">
                <a:latin typeface="Arial"/>
                <a:cs typeface="Arial"/>
              </a:rPr>
              <a:t>communication </a:t>
            </a:r>
            <a:r>
              <a:rPr sz="2450" spc="-10" dirty="0">
                <a:latin typeface="Arial"/>
                <a:cs typeface="Arial"/>
              </a:rPr>
              <a:t>mechanism</a:t>
            </a:r>
            <a:endParaRPr sz="2450">
              <a:latin typeface="Arial"/>
              <a:cs typeface="Arial"/>
            </a:endParaRPr>
          </a:p>
        </p:txBody>
      </p:sp>
      <p:sp>
        <p:nvSpPr>
          <p:cNvPr id="15" name="object 15"/>
          <p:cNvSpPr/>
          <p:nvPr/>
        </p:nvSpPr>
        <p:spPr>
          <a:xfrm>
            <a:off x="10536357" y="4411723"/>
            <a:ext cx="4610100" cy="4521200"/>
          </a:xfrm>
          <a:custGeom>
            <a:avLst/>
            <a:gdLst/>
            <a:ahLst/>
            <a:cxnLst/>
            <a:rect l="l" t="t" r="r" b="b"/>
            <a:pathLst>
              <a:path w="4610100" h="4521200">
                <a:moveTo>
                  <a:pt x="2565482" y="3987800"/>
                </a:moveTo>
                <a:lnTo>
                  <a:pt x="1987625" y="3987800"/>
                </a:lnTo>
                <a:lnTo>
                  <a:pt x="2074669" y="4521200"/>
                </a:lnTo>
                <a:lnTo>
                  <a:pt x="2461024" y="4521200"/>
                </a:lnTo>
                <a:lnTo>
                  <a:pt x="2565482" y="3987800"/>
                </a:lnTo>
                <a:close/>
              </a:path>
              <a:path w="4610100" h="4521200">
                <a:moveTo>
                  <a:pt x="1540606" y="3390900"/>
                </a:moveTo>
                <a:lnTo>
                  <a:pt x="911124" y="3390900"/>
                </a:lnTo>
                <a:lnTo>
                  <a:pt x="943165" y="3429000"/>
                </a:lnTo>
                <a:lnTo>
                  <a:pt x="976162" y="3467100"/>
                </a:lnTo>
                <a:lnTo>
                  <a:pt x="1010090" y="3505200"/>
                </a:lnTo>
                <a:lnTo>
                  <a:pt x="1044927" y="3543300"/>
                </a:lnTo>
                <a:lnTo>
                  <a:pt x="1080649" y="3568700"/>
                </a:lnTo>
                <a:lnTo>
                  <a:pt x="1117233" y="3606800"/>
                </a:lnTo>
                <a:lnTo>
                  <a:pt x="1154655" y="3632200"/>
                </a:lnTo>
                <a:lnTo>
                  <a:pt x="956054" y="4152900"/>
                </a:lnTo>
                <a:lnTo>
                  <a:pt x="1287573" y="4330700"/>
                </a:lnTo>
                <a:lnTo>
                  <a:pt x="1650475" y="3911645"/>
                </a:lnTo>
                <a:lnTo>
                  <a:pt x="1650305" y="3911600"/>
                </a:lnTo>
                <a:lnTo>
                  <a:pt x="2857659" y="3911600"/>
                </a:lnTo>
                <a:lnTo>
                  <a:pt x="2905600" y="3886253"/>
                </a:lnTo>
                <a:lnTo>
                  <a:pt x="3515216" y="3886200"/>
                </a:lnTo>
                <a:lnTo>
                  <a:pt x="3415326" y="3606800"/>
                </a:lnTo>
                <a:lnTo>
                  <a:pt x="2199688" y="3606800"/>
                </a:lnTo>
                <a:lnTo>
                  <a:pt x="2154302" y="3594100"/>
                </a:lnTo>
                <a:lnTo>
                  <a:pt x="2064223" y="3594100"/>
                </a:lnTo>
                <a:lnTo>
                  <a:pt x="1975329" y="3568700"/>
                </a:lnTo>
                <a:lnTo>
                  <a:pt x="1931425" y="3568700"/>
                </a:lnTo>
                <a:lnTo>
                  <a:pt x="1844897" y="3543300"/>
                </a:lnTo>
                <a:lnTo>
                  <a:pt x="1802352" y="3517900"/>
                </a:lnTo>
                <a:lnTo>
                  <a:pt x="1718894" y="3492500"/>
                </a:lnTo>
                <a:lnTo>
                  <a:pt x="1678060" y="3467100"/>
                </a:lnTo>
                <a:lnTo>
                  <a:pt x="1637875" y="3454400"/>
                </a:lnTo>
                <a:lnTo>
                  <a:pt x="1598378" y="3429000"/>
                </a:lnTo>
                <a:lnTo>
                  <a:pt x="1559608" y="3403600"/>
                </a:lnTo>
                <a:lnTo>
                  <a:pt x="1540606" y="3390900"/>
                </a:lnTo>
                <a:close/>
              </a:path>
              <a:path w="4610100" h="4521200">
                <a:moveTo>
                  <a:pt x="3515216" y="3886200"/>
                </a:moveTo>
                <a:lnTo>
                  <a:pt x="2905702" y="3886200"/>
                </a:lnTo>
                <a:lnTo>
                  <a:pt x="3254832" y="4305300"/>
                </a:lnTo>
                <a:lnTo>
                  <a:pt x="3592403" y="4102100"/>
                </a:lnTo>
                <a:lnTo>
                  <a:pt x="3515216" y="3886200"/>
                </a:lnTo>
                <a:close/>
              </a:path>
              <a:path w="4610100" h="4521200">
                <a:moveTo>
                  <a:pt x="2857659" y="3911600"/>
                </a:moveTo>
                <a:lnTo>
                  <a:pt x="1650515" y="3911600"/>
                </a:lnTo>
                <a:lnTo>
                  <a:pt x="1938756" y="3987800"/>
                </a:lnTo>
                <a:lnTo>
                  <a:pt x="2565304" y="3987800"/>
                </a:lnTo>
                <a:lnTo>
                  <a:pt x="2857659" y="3911600"/>
                </a:lnTo>
                <a:close/>
              </a:path>
              <a:path w="4610100" h="4521200">
                <a:moveTo>
                  <a:pt x="1650515" y="3911600"/>
                </a:moveTo>
                <a:lnTo>
                  <a:pt x="1650305" y="3911600"/>
                </a:lnTo>
                <a:lnTo>
                  <a:pt x="1650475" y="3911645"/>
                </a:lnTo>
                <a:close/>
              </a:path>
              <a:path w="4610100" h="4521200">
                <a:moveTo>
                  <a:pt x="2905702" y="3886200"/>
                </a:moveTo>
                <a:lnTo>
                  <a:pt x="2905555" y="3886200"/>
                </a:lnTo>
                <a:lnTo>
                  <a:pt x="2905702" y="3886200"/>
                </a:lnTo>
                <a:close/>
              </a:path>
              <a:path w="4610100" h="4521200">
                <a:moveTo>
                  <a:pt x="3410786" y="3594100"/>
                </a:moveTo>
                <a:lnTo>
                  <a:pt x="2336765" y="3594100"/>
                </a:lnTo>
                <a:lnTo>
                  <a:pt x="2290959" y="3606800"/>
                </a:lnTo>
                <a:lnTo>
                  <a:pt x="3415326" y="3606800"/>
                </a:lnTo>
                <a:lnTo>
                  <a:pt x="3410786" y="3594100"/>
                </a:lnTo>
                <a:close/>
              </a:path>
              <a:path w="4610100" h="4521200">
                <a:moveTo>
                  <a:pt x="429526" y="1003300"/>
                </a:moveTo>
                <a:lnTo>
                  <a:pt x="231019" y="1333500"/>
                </a:lnTo>
                <a:lnTo>
                  <a:pt x="650147" y="1676400"/>
                </a:lnTo>
                <a:lnTo>
                  <a:pt x="650974" y="1676400"/>
                </a:lnTo>
                <a:lnTo>
                  <a:pt x="633172" y="1727200"/>
                </a:lnTo>
                <a:lnTo>
                  <a:pt x="616719" y="1778000"/>
                </a:lnTo>
                <a:lnTo>
                  <a:pt x="601616" y="1816100"/>
                </a:lnTo>
                <a:lnTo>
                  <a:pt x="587869" y="1866900"/>
                </a:lnTo>
                <a:lnTo>
                  <a:pt x="575480" y="1917700"/>
                </a:lnTo>
                <a:lnTo>
                  <a:pt x="564452" y="1968500"/>
                </a:lnTo>
                <a:lnTo>
                  <a:pt x="554789" y="2019300"/>
                </a:lnTo>
                <a:lnTo>
                  <a:pt x="553930" y="2019300"/>
                </a:lnTo>
                <a:lnTo>
                  <a:pt x="6366" y="2120900"/>
                </a:lnTo>
                <a:lnTo>
                  <a:pt x="0" y="2501900"/>
                </a:lnTo>
                <a:lnTo>
                  <a:pt x="544883" y="2578100"/>
                </a:lnTo>
                <a:lnTo>
                  <a:pt x="552841" y="2628900"/>
                </a:lnTo>
                <a:lnTo>
                  <a:pt x="562213" y="2679700"/>
                </a:lnTo>
                <a:lnTo>
                  <a:pt x="573004" y="2717800"/>
                </a:lnTo>
                <a:lnTo>
                  <a:pt x="585217" y="2768600"/>
                </a:lnTo>
                <a:lnTo>
                  <a:pt x="598856" y="2819400"/>
                </a:lnTo>
                <a:lnTo>
                  <a:pt x="613926" y="2870200"/>
                </a:lnTo>
                <a:lnTo>
                  <a:pt x="630431" y="2908300"/>
                </a:lnTo>
                <a:lnTo>
                  <a:pt x="629938" y="2908300"/>
                </a:lnTo>
                <a:lnTo>
                  <a:pt x="199041" y="3263900"/>
                </a:lnTo>
                <a:lnTo>
                  <a:pt x="386878" y="3594100"/>
                </a:lnTo>
                <a:lnTo>
                  <a:pt x="910977" y="3390900"/>
                </a:lnTo>
                <a:lnTo>
                  <a:pt x="1540606" y="3390900"/>
                </a:lnTo>
                <a:lnTo>
                  <a:pt x="1484405" y="3352800"/>
                </a:lnTo>
                <a:lnTo>
                  <a:pt x="1448051" y="3327400"/>
                </a:lnTo>
                <a:lnTo>
                  <a:pt x="1412580" y="3302000"/>
                </a:lnTo>
                <a:lnTo>
                  <a:pt x="1378032" y="3276600"/>
                </a:lnTo>
                <a:lnTo>
                  <a:pt x="1344446" y="3238500"/>
                </a:lnTo>
                <a:lnTo>
                  <a:pt x="1311861" y="3213100"/>
                </a:lnTo>
                <a:lnTo>
                  <a:pt x="1280317" y="3175000"/>
                </a:lnTo>
                <a:lnTo>
                  <a:pt x="1249852" y="3149600"/>
                </a:lnTo>
                <a:lnTo>
                  <a:pt x="1220505" y="3111500"/>
                </a:lnTo>
                <a:lnTo>
                  <a:pt x="1192316" y="3073400"/>
                </a:lnTo>
                <a:lnTo>
                  <a:pt x="1165323" y="3035300"/>
                </a:lnTo>
                <a:lnTo>
                  <a:pt x="1139567" y="2997200"/>
                </a:lnTo>
                <a:lnTo>
                  <a:pt x="1115086" y="2959100"/>
                </a:lnTo>
                <a:lnTo>
                  <a:pt x="1092106" y="2908300"/>
                </a:lnTo>
                <a:lnTo>
                  <a:pt x="1070821" y="2870200"/>
                </a:lnTo>
                <a:lnTo>
                  <a:pt x="1051221" y="2832100"/>
                </a:lnTo>
                <a:lnTo>
                  <a:pt x="1033295" y="2781300"/>
                </a:lnTo>
                <a:lnTo>
                  <a:pt x="1017031" y="2743200"/>
                </a:lnTo>
                <a:lnTo>
                  <a:pt x="1002418" y="2705100"/>
                </a:lnTo>
                <a:lnTo>
                  <a:pt x="989445" y="2654300"/>
                </a:lnTo>
                <a:lnTo>
                  <a:pt x="978101" y="2616200"/>
                </a:lnTo>
                <a:lnTo>
                  <a:pt x="968374" y="2565400"/>
                </a:lnTo>
                <a:lnTo>
                  <a:pt x="960254" y="2527300"/>
                </a:lnTo>
                <a:lnTo>
                  <a:pt x="953730" y="2476500"/>
                </a:lnTo>
                <a:lnTo>
                  <a:pt x="948789" y="2438400"/>
                </a:lnTo>
                <a:lnTo>
                  <a:pt x="945421" y="2387600"/>
                </a:lnTo>
                <a:lnTo>
                  <a:pt x="943615" y="2336800"/>
                </a:lnTo>
                <a:lnTo>
                  <a:pt x="943360" y="2298700"/>
                </a:lnTo>
                <a:lnTo>
                  <a:pt x="944644" y="2247900"/>
                </a:lnTo>
                <a:lnTo>
                  <a:pt x="947456" y="2209800"/>
                </a:lnTo>
                <a:lnTo>
                  <a:pt x="951785" y="2159000"/>
                </a:lnTo>
                <a:lnTo>
                  <a:pt x="957620" y="2120900"/>
                </a:lnTo>
                <a:lnTo>
                  <a:pt x="964950" y="2070100"/>
                </a:lnTo>
                <a:lnTo>
                  <a:pt x="973764" y="2032000"/>
                </a:lnTo>
                <a:lnTo>
                  <a:pt x="984049" y="1981200"/>
                </a:lnTo>
                <a:lnTo>
                  <a:pt x="995796" y="1943100"/>
                </a:lnTo>
                <a:lnTo>
                  <a:pt x="1008993" y="1905000"/>
                </a:lnTo>
                <a:lnTo>
                  <a:pt x="1023629" y="1854200"/>
                </a:lnTo>
                <a:lnTo>
                  <a:pt x="1039693" y="1816100"/>
                </a:lnTo>
                <a:lnTo>
                  <a:pt x="1057173" y="1778000"/>
                </a:lnTo>
                <a:lnTo>
                  <a:pt x="1076058" y="1727200"/>
                </a:lnTo>
                <a:lnTo>
                  <a:pt x="1096338" y="1689100"/>
                </a:lnTo>
                <a:lnTo>
                  <a:pt x="1118001" y="1651000"/>
                </a:lnTo>
                <a:lnTo>
                  <a:pt x="1141035" y="1612900"/>
                </a:lnTo>
                <a:lnTo>
                  <a:pt x="1165430" y="1574800"/>
                </a:lnTo>
                <a:lnTo>
                  <a:pt x="1191175" y="1536700"/>
                </a:lnTo>
                <a:lnTo>
                  <a:pt x="1218258" y="1498600"/>
                </a:lnTo>
                <a:lnTo>
                  <a:pt x="1246668" y="1460500"/>
                </a:lnTo>
                <a:lnTo>
                  <a:pt x="1276394" y="1422400"/>
                </a:lnTo>
                <a:lnTo>
                  <a:pt x="1307424" y="1397000"/>
                </a:lnTo>
                <a:lnTo>
                  <a:pt x="1339749" y="1358900"/>
                </a:lnTo>
                <a:lnTo>
                  <a:pt x="1373355" y="1320800"/>
                </a:lnTo>
                <a:lnTo>
                  <a:pt x="1408233" y="1295400"/>
                </a:lnTo>
                <a:lnTo>
                  <a:pt x="1444371" y="1257300"/>
                </a:lnTo>
                <a:lnTo>
                  <a:pt x="1481759" y="1231900"/>
                </a:lnTo>
                <a:lnTo>
                  <a:pt x="1520383" y="1206500"/>
                </a:lnTo>
                <a:lnTo>
                  <a:pt x="1546951" y="1181100"/>
                </a:lnTo>
                <a:lnTo>
                  <a:pt x="947321" y="1181100"/>
                </a:lnTo>
                <a:lnTo>
                  <a:pt x="429526" y="1003300"/>
                </a:lnTo>
                <a:close/>
              </a:path>
              <a:path w="4610100" h="4521200">
                <a:moveTo>
                  <a:pt x="3493064" y="927100"/>
                </a:moveTo>
                <a:lnTo>
                  <a:pt x="2410678" y="927100"/>
                </a:lnTo>
                <a:lnTo>
                  <a:pt x="2456073" y="939800"/>
                </a:lnTo>
                <a:lnTo>
                  <a:pt x="2546172" y="939800"/>
                </a:lnTo>
                <a:lnTo>
                  <a:pt x="2635085" y="965200"/>
                </a:lnTo>
                <a:lnTo>
                  <a:pt x="2678999" y="965200"/>
                </a:lnTo>
                <a:lnTo>
                  <a:pt x="2808102" y="1003300"/>
                </a:lnTo>
                <a:lnTo>
                  <a:pt x="2850125" y="1028700"/>
                </a:lnTo>
                <a:lnTo>
                  <a:pt x="2891578" y="1041400"/>
                </a:lnTo>
                <a:lnTo>
                  <a:pt x="2932422" y="1066800"/>
                </a:lnTo>
                <a:lnTo>
                  <a:pt x="2972616" y="1079500"/>
                </a:lnTo>
                <a:lnTo>
                  <a:pt x="3012122" y="1104900"/>
                </a:lnTo>
                <a:lnTo>
                  <a:pt x="3050901" y="1130300"/>
                </a:lnTo>
                <a:lnTo>
                  <a:pt x="3088914" y="1143000"/>
                </a:lnTo>
                <a:lnTo>
                  <a:pt x="3126120" y="1168400"/>
                </a:lnTo>
                <a:lnTo>
                  <a:pt x="3162482" y="1206500"/>
                </a:lnTo>
                <a:lnTo>
                  <a:pt x="3197960" y="1231900"/>
                </a:lnTo>
                <a:lnTo>
                  <a:pt x="3232515" y="1257300"/>
                </a:lnTo>
                <a:lnTo>
                  <a:pt x="3266107" y="1282700"/>
                </a:lnTo>
                <a:lnTo>
                  <a:pt x="3298697" y="1320800"/>
                </a:lnTo>
                <a:lnTo>
                  <a:pt x="3330247" y="1358900"/>
                </a:lnTo>
                <a:lnTo>
                  <a:pt x="3360717" y="1384300"/>
                </a:lnTo>
                <a:lnTo>
                  <a:pt x="3390068" y="1422400"/>
                </a:lnTo>
                <a:lnTo>
                  <a:pt x="3418260" y="1460500"/>
                </a:lnTo>
                <a:lnTo>
                  <a:pt x="3445255" y="1498600"/>
                </a:lnTo>
                <a:lnTo>
                  <a:pt x="3471013" y="1536700"/>
                </a:lnTo>
                <a:lnTo>
                  <a:pt x="3495495" y="1574800"/>
                </a:lnTo>
                <a:lnTo>
                  <a:pt x="3518474" y="1625600"/>
                </a:lnTo>
                <a:lnTo>
                  <a:pt x="3539757" y="1663700"/>
                </a:lnTo>
                <a:lnTo>
                  <a:pt x="3559354" y="1701800"/>
                </a:lnTo>
                <a:lnTo>
                  <a:pt x="3577277" y="1752600"/>
                </a:lnTo>
                <a:lnTo>
                  <a:pt x="3593537" y="1790700"/>
                </a:lnTo>
                <a:lnTo>
                  <a:pt x="3608145" y="1828800"/>
                </a:lnTo>
                <a:lnTo>
                  <a:pt x="3621112" y="1879600"/>
                </a:lnTo>
                <a:lnTo>
                  <a:pt x="3632451" y="1917700"/>
                </a:lnTo>
                <a:lnTo>
                  <a:pt x="3642170" y="1968500"/>
                </a:lnTo>
                <a:lnTo>
                  <a:pt x="3650283" y="2006600"/>
                </a:lnTo>
                <a:lnTo>
                  <a:pt x="3656801" y="2057400"/>
                </a:lnTo>
                <a:lnTo>
                  <a:pt x="3661733" y="2095500"/>
                </a:lnTo>
                <a:lnTo>
                  <a:pt x="3665093" y="2146300"/>
                </a:lnTo>
                <a:lnTo>
                  <a:pt x="3666890" y="2184400"/>
                </a:lnTo>
                <a:lnTo>
                  <a:pt x="3667136" y="2235200"/>
                </a:lnTo>
                <a:lnTo>
                  <a:pt x="3665843" y="2286000"/>
                </a:lnTo>
                <a:lnTo>
                  <a:pt x="3663021" y="2324100"/>
                </a:lnTo>
                <a:lnTo>
                  <a:pt x="3658682" y="2374900"/>
                </a:lnTo>
                <a:lnTo>
                  <a:pt x="3652837" y="2413000"/>
                </a:lnTo>
                <a:lnTo>
                  <a:pt x="3645497" y="2463800"/>
                </a:lnTo>
                <a:lnTo>
                  <a:pt x="3636673" y="2501900"/>
                </a:lnTo>
                <a:lnTo>
                  <a:pt x="3626377" y="2540000"/>
                </a:lnTo>
                <a:lnTo>
                  <a:pt x="3614620" y="2590800"/>
                </a:lnTo>
                <a:lnTo>
                  <a:pt x="3601413" y="2628900"/>
                </a:lnTo>
                <a:lnTo>
                  <a:pt x="3586766" y="2679700"/>
                </a:lnTo>
                <a:lnTo>
                  <a:pt x="3570693" y="2717800"/>
                </a:lnTo>
                <a:lnTo>
                  <a:pt x="3553203" y="2755900"/>
                </a:lnTo>
                <a:lnTo>
                  <a:pt x="3534308" y="2806700"/>
                </a:lnTo>
                <a:lnTo>
                  <a:pt x="3514019" y="2844800"/>
                </a:lnTo>
                <a:lnTo>
                  <a:pt x="3492347" y="2882900"/>
                </a:lnTo>
                <a:lnTo>
                  <a:pt x="3469303" y="2921000"/>
                </a:lnTo>
                <a:lnTo>
                  <a:pt x="3444900" y="2959100"/>
                </a:lnTo>
                <a:lnTo>
                  <a:pt x="3419147" y="2997200"/>
                </a:lnTo>
                <a:lnTo>
                  <a:pt x="3392056" y="3035300"/>
                </a:lnTo>
                <a:lnTo>
                  <a:pt x="3363639" y="3073400"/>
                </a:lnTo>
                <a:lnTo>
                  <a:pt x="3333906" y="3111500"/>
                </a:lnTo>
                <a:lnTo>
                  <a:pt x="3302869" y="3136900"/>
                </a:lnTo>
                <a:lnTo>
                  <a:pt x="3270539" y="3175000"/>
                </a:lnTo>
                <a:lnTo>
                  <a:pt x="3236927" y="3213100"/>
                </a:lnTo>
                <a:lnTo>
                  <a:pt x="3202045" y="3238500"/>
                </a:lnTo>
                <a:lnTo>
                  <a:pt x="3165903" y="3276600"/>
                </a:lnTo>
                <a:lnTo>
                  <a:pt x="3128513" y="3302000"/>
                </a:lnTo>
                <a:lnTo>
                  <a:pt x="3089886" y="3327400"/>
                </a:lnTo>
                <a:lnTo>
                  <a:pt x="3050033" y="3365500"/>
                </a:lnTo>
                <a:lnTo>
                  <a:pt x="3008965" y="3390900"/>
                </a:lnTo>
                <a:lnTo>
                  <a:pt x="2966695" y="3416300"/>
                </a:lnTo>
                <a:lnTo>
                  <a:pt x="2923590" y="3429000"/>
                </a:lnTo>
                <a:lnTo>
                  <a:pt x="2836077" y="3479800"/>
                </a:lnTo>
                <a:lnTo>
                  <a:pt x="2791748" y="3492500"/>
                </a:lnTo>
                <a:lnTo>
                  <a:pt x="2747088" y="3517900"/>
                </a:lnTo>
                <a:lnTo>
                  <a:pt x="2520212" y="3581400"/>
                </a:lnTo>
                <a:lnTo>
                  <a:pt x="2474395" y="3581400"/>
                </a:lnTo>
                <a:lnTo>
                  <a:pt x="2428522" y="3594100"/>
                </a:lnTo>
                <a:lnTo>
                  <a:pt x="3410283" y="3594100"/>
                </a:lnTo>
                <a:lnTo>
                  <a:pt x="3449669" y="3568700"/>
                </a:lnTo>
                <a:lnTo>
                  <a:pt x="3487966" y="3530600"/>
                </a:lnTo>
                <a:lnTo>
                  <a:pt x="3525161" y="3492500"/>
                </a:lnTo>
                <a:lnTo>
                  <a:pt x="3561242" y="3454400"/>
                </a:lnTo>
                <a:lnTo>
                  <a:pt x="3596197" y="3429000"/>
                </a:lnTo>
                <a:lnTo>
                  <a:pt x="3630011" y="3390900"/>
                </a:lnTo>
                <a:lnTo>
                  <a:pt x="3662673" y="3352800"/>
                </a:lnTo>
                <a:lnTo>
                  <a:pt x="4287672" y="3352800"/>
                </a:lnTo>
                <a:lnTo>
                  <a:pt x="4379290" y="3200400"/>
                </a:lnTo>
                <a:lnTo>
                  <a:pt x="3959848" y="2857500"/>
                </a:lnTo>
                <a:lnTo>
                  <a:pt x="3977620" y="2806700"/>
                </a:lnTo>
                <a:lnTo>
                  <a:pt x="3994063" y="2755900"/>
                </a:lnTo>
                <a:lnTo>
                  <a:pt x="4009168" y="2717800"/>
                </a:lnTo>
                <a:lnTo>
                  <a:pt x="4022927" y="2667000"/>
                </a:lnTo>
                <a:lnTo>
                  <a:pt x="4035333" y="2616200"/>
                </a:lnTo>
                <a:lnTo>
                  <a:pt x="4046378" y="2565400"/>
                </a:lnTo>
                <a:lnTo>
                  <a:pt x="4056054" y="2514600"/>
                </a:lnTo>
                <a:lnTo>
                  <a:pt x="4603933" y="2413000"/>
                </a:lnTo>
                <a:lnTo>
                  <a:pt x="4609985" y="2032000"/>
                </a:lnTo>
                <a:lnTo>
                  <a:pt x="4065415" y="1955800"/>
                </a:lnTo>
                <a:lnTo>
                  <a:pt x="4057480" y="1905000"/>
                </a:lnTo>
                <a:lnTo>
                  <a:pt x="4048158" y="1854200"/>
                </a:lnTo>
                <a:lnTo>
                  <a:pt x="4037433" y="1816100"/>
                </a:lnTo>
                <a:lnTo>
                  <a:pt x="4025291" y="1765300"/>
                </a:lnTo>
                <a:lnTo>
                  <a:pt x="4011714" y="1714500"/>
                </a:lnTo>
                <a:lnTo>
                  <a:pt x="3996686" y="1663700"/>
                </a:lnTo>
                <a:lnTo>
                  <a:pt x="3980192" y="1625600"/>
                </a:lnTo>
                <a:lnTo>
                  <a:pt x="4411279" y="1270000"/>
                </a:lnTo>
                <a:lnTo>
                  <a:pt x="4331809" y="1130300"/>
                </a:lnTo>
                <a:lnTo>
                  <a:pt x="3699332" y="1130300"/>
                </a:lnTo>
                <a:lnTo>
                  <a:pt x="3667295" y="1104900"/>
                </a:lnTo>
                <a:lnTo>
                  <a:pt x="3634275" y="1066800"/>
                </a:lnTo>
                <a:lnTo>
                  <a:pt x="3600307" y="1028700"/>
                </a:lnTo>
                <a:lnTo>
                  <a:pt x="3565426" y="990600"/>
                </a:lnTo>
                <a:lnTo>
                  <a:pt x="3529666" y="965200"/>
                </a:lnTo>
                <a:lnTo>
                  <a:pt x="3493064" y="927100"/>
                </a:lnTo>
                <a:close/>
              </a:path>
              <a:path w="4610100" h="4521200">
                <a:moveTo>
                  <a:pt x="4287672" y="3352800"/>
                </a:moveTo>
                <a:lnTo>
                  <a:pt x="3662673" y="3352800"/>
                </a:lnTo>
                <a:lnTo>
                  <a:pt x="4180783" y="3530600"/>
                </a:lnTo>
                <a:lnTo>
                  <a:pt x="4287672" y="3352800"/>
                </a:lnTo>
                <a:close/>
              </a:path>
              <a:path w="4610100" h="4521200">
                <a:moveTo>
                  <a:pt x="2181801" y="939800"/>
                </a:moveTo>
                <a:lnTo>
                  <a:pt x="1199712" y="939800"/>
                </a:lnTo>
                <a:lnTo>
                  <a:pt x="1160331" y="965200"/>
                </a:lnTo>
                <a:lnTo>
                  <a:pt x="1122054" y="1003300"/>
                </a:lnTo>
                <a:lnTo>
                  <a:pt x="1084889" y="1041400"/>
                </a:lnTo>
                <a:lnTo>
                  <a:pt x="1048844" y="1079500"/>
                </a:lnTo>
                <a:lnTo>
                  <a:pt x="1013925" y="1104900"/>
                </a:lnTo>
                <a:lnTo>
                  <a:pt x="980141" y="1143000"/>
                </a:lnTo>
                <a:lnTo>
                  <a:pt x="947499" y="1181100"/>
                </a:lnTo>
                <a:lnTo>
                  <a:pt x="1546951" y="1181100"/>
                </a:lnTo>
                <a:lnTo>
                  <a:pt x="1560235" y="1168400"/>
                </a:lnTo>
                <a:lnTo>
                  <a:pt x="1601301" y="1143000"/>
                </a:lnTo>
                <a:lnTo>
                  <a:pt x="1643572" y="1117600"/>
                </a:lnTo>
                <a:lnTo>
                  <a:pt x="1686678" y="1092200"/>
                </a:lnTo>
                <a:lnTo>
                  <a:pt x="1730232" y="1079500"/>
                </a:lnTo>
                <a:lnTo>
                  <a:pt x="1774195" y="1054100"/>
                </a:lnTo>
                <a:lnTo>
                  <a:pt x="1818528" y="1041400"/>
                </a:lnTo>
                <a:lnTo>
                  <a:pt x="1863192" y="1016000"/>
                </a:lnTo>
                <a:lnTo>
                  <a:pt x="2090096" y="952500"/>
                </a:lnTo>
                <a:lnTo>
                  <a:pt x="2135921" y="952500"/>
                </a:lnTo>
                <a:lnTo>
                  <a:pt x="2181801" y="939800"/>
                </a:lnTo>
                <a:close/>
              </a:path>
              <a:path w="4610100" h="4521200">
                <a:moveTo>
                  <a:pt x="4223442" y="939800"/>
                </a:moveTo>
                <a:lnTo>
                  <a:pt x="3699332" y="1130300"/>
                </a:lnTo>
                <a:lnTo>
                  <a:pt x="4331809" y="1130300"/>
                </a:lnTo>
                <a:lnTo>
                  <a:pt x="4223442" y="939800"/>
                </a:lnTo>
                <a:close/>
              </a:path>
              <a:path w="4610100" h="4521200">
                <a:moveTo>
                  <a:pt x="1355162" y="228600"/>
                </a:moveTo>
                <a:lnTo>
                  <a:pt x="1017592" y="431800"/>
                </a:lnTo>
                <a:lnTo>
                  <a:pt x="1199199" y="939800"/>
                </a:lnTo>
                <a:lnTo>
                  <a:pt x="2227699" y="939800"/>
                </a:lnTo>
                <a:lnTo>
                  <a:pt x="2273574" y="927100"/>
                </a:lnTo>
                <a:lnTo>
                  <a:pt x="3493064" y="927100"/>
                </a:lnTo>
                <a:lnTo>
                  <a:pt x="3455653" y="901700"/>
                </a:lnTo>
                <a:lnTo>
                  <a:pt x="3552374" y="647700"/>
                </a:lnTo>
                <a:lnTo>
                  <a:pt x="1704304" y="647700"/>
                </a:lnTo>
                <a:lnTo>
                  <a:pt x="1355162" y="228600"/>
                </a:lnTo>
                <a:close/>
              </a:path>
              <a:path w="4610100" h="4521200">
                <a:moveTo>
                  <a:pt x="1704405" y="647646"/>
                </a:moveTo>
                <a:close/>
              </a:path>
              <a:path w="4610100" h="4521200">
                <a:moveTo>
                  <a:pt x="2535650" y="0"/>
                </a:moveTo>
                <a:lnTo>
                  <a:pt x="2149306" y="12700"/>
                </a:lnTo>
                <a:lnTo>
                  <a:pt x="2044513" y="546100"/>
                </a:lnTo>
                <a:lnTo>
                  <a:pt x="1752318" y="622300"/>
                </a:lnTo>
                <a:lnTo>
                  <a:pt x="1704405" y="647646"/>
                </a:lnTo>
                <a:lnTo>
                  <a:pt x="3552374" y="647700"/>
                </a:lnTo>
                <a:lnTo>
                  <a:pt x="3562046" y="622300"/>
                </a:lnTo>
                <a:lnTo>
                  <a:pt x="2959470" y="622300"/>
                </a:lnTo>
                <a:lnTo>
                  <a:pt x="2847307" y="508000"/>
                </a:lnTo>
                <a:lnTo>
                  <a:pt x="2706723" y="304800"/>
                </a:lnTo>
                <a:lnTo>
                  <a:pt x="2586558" y="101600"/>
                </a:lnTo>
                <a:lnTo>
                  <a:pt x="2535650" y="0"/>
                </a:lnTo>
                <a:close/>
              </a:path>
              <a:path w="4610100" h="4521200">
                <a:moveTo>
                  <a:pt x="3322746" y="203200"/>
                </a:moveTo>
                <a:lnTo>
                  <a:pt x="2959470" y="622300"/>
                </a:lnTo>
                <a:lnTo>
                  <a:pt x="3562046" y="622300"/>
                </a:lnTo>
                <a:lnTo>
                  <a:pt x="3653930" y="381000"/>
                </a:lnTo>
                <a:lnTo>
                  <a:pt x="3322746" y="203200"/>
                </a:lnTo>
                <a:close/>
              </a:path>
            </a:pathLst>
          </a:custGeom>
          <a:solidFill>
            <a:srgbClr val="1E1737"/>
          </a:solidFill>
        </p:spPr>
        <p:txBody>
          <a:bodyPr wrap="square" lIns="0" tIns="0" rIns="0" bIns="0" rtlCol="0"/>
          <a:lstStyle/>
          <a:p>
            <a:endParaRPr/>
          </a:p>
        </p:txBody>
      </p:sp>
      <p:sp>
        <p:nvSpPr>
          <p:cNvPr id="16" name="object 16"/>
          <p:cNvSpPr txBox="1"/>
          <p:nvPr/>
        </p:nvSpPr>
        <p:spPr>
          <a:xfrm>
            <a:off x="11574503" y="6130042"/>
            <a:ext cx="2554605" cy="1177290"/>
          </a:xfrm>
          <a:prstGeom prst="rect">
            <a:avLst/>
          </a:prstGeom>
        </p:spPr>
        <p:txBody>
          <a:bodyPr vert="horz" wrap="square" lIns="0" tIns="1905" rIns="0" bIns="0" rtlCol="0">
            <a:spAutoFit/>
          </a:bodyPr>
          <a:lstStyle/>
          <a:p>
            <a:pPr marL="12065" marR="5080" indent="8890" algn="ctr">
              <a:lnSpc>
                <a:spcPct val="103699"/>
              </a:lnSpc>
              <a:spcBef>
                <a:spcPts val="15"/>
              </a:spcBef>
            </a:pPr>
            <a:r>
              <a:rPr sz="2450" spc="-50" dirty="0">
                <a:latin typeface="Arial"/>
                <a:cs typeface="Arial"/>
              </a:rPr>
              <a:t>The</a:t>
            </a:r>
            <a:r>
              <a:rPr sz="2450" spc="-145" dirty="0">
                <a:latin typeface="Arial"/>
                <a:cs typeface="Arial"/>
              </a:rPr>
              <a:t> </a:t>
            </a:r>
            <a:r>
              <a:rPr sz="2450" spc="-70" dirty="0">
                <a:latin typeface="Arial"/>
                <a:cs typeface="Arial"/>
              </a:rPr>
              <a:t>World</a:t>
            </a:r>
            <a:r>
              <a:rPr sz="2450" spc="-140" dirty="0">
                <a:latin typeface="Arial"/>
                <a:cs typeface="Arial"/>
              </a:rPr>
              <a:t> </a:t>
            </a:r>
            <a:r>
              <a:rPr sz="2450" spc="-10" dirty="0">
                <a:latin typeface="Arial"/>
                <a:cs typeface="Arial"/>
              </a:rPr>
              <a:t>Bank’s </a:t>
            </a:r>
            <a:r>
              <a:rPr sz="2450" spc="-70" dirty="0">
                <a:latin typeface="Arial"/>
                <a:cs typeface="Arial"/>
              </a:rPr>
              <a:t>Grievance</a:t>
            </a:r>
            <a:r>
              <a:rPr sz="2450" spc="-114" dirty="0">
                <a:latin typeface="Arial"/>
                <a:cs typeface="Arial"/>
              </a:rPr>
              <a:t> </a:t>
            </a:r>
            <a:r>
              <a:rPr sz="2450" spc="-55" dirty="0">
                <a:latin typeface="Arial"/>
                <a:cs typeface="Arial"/>
              </a:rPr>
              <a:t>Redress </a:t>
            </a:r>
            <a:r>
              <a:rPr sz="2450" spc="-10" dirty="0">
                <a:latin typeface="Arial"/>
                <a:cs typeface="Arial"/>
              </a:rPr>
              <a:t>Service</a:t>
            </a:r>
            <a:endParaRPr sz="2450">
              <a:latin typeface="Arial"/>
              <a:cs typeface="Arial"/>
            </a:endParaRPr>
          </a:p>
        </p:txBody>
      </p:sp>
      <p:sp>
        <p:nvSpPr>
          <p:cNvPr id="18" name="object 15">
            <a:extLst>
              <a:ext uri="{FF2B5EF4-FFF2-40B4-BE49-F238E27FC236}">
                <a16:creationId xmlns:a16="http://schemas.microsoft.com/office/drawing/2014/main" id="{F2D6E2ED-8552-D4F9-76F7-AA102A5A767D}"/>
              </a:ext>
            </a:extLst>
          </p:cNvPr>
          <p:cNvSpPr txBox="1">
            <a:spLocks noGrp="1"/>
          </p:cNvSpPr>
          <p:nvPr>
            <p:ph type="sldNum" sz="quarter" idx="7"/>
          </p:nvPr>
        </p:nvSpPr>
        <p:spPr>
          <a:xfrm>
            <a:off x="168587" y="10128208"/>
            <a:ext cx="1057026" cy="1115417"/>
          </a:xfrm>
          <a:prstGeom prst="rect">
            <a:avLst/>
          </a:prstGeom>
        </p:spPr>
        <p:txBody>
          <a:bodyPr vert="horz" wrap="square" lIns="0" tIns="227835" rIns="0" bIns="0" rtlCol="0">
            <a:spAutoFit/>
          </a:bodyPr>
          <a:lstStyle/>
          <a:p>
            <a:pPr marL="53975">
              <a:lnSpc>
                <a:spcPct val="100000"/>
              </a:lnSpc>
              <a:spcBef>
                <a:spcPts val="1130"/>
              </a:spcBef>
            </a:pPr>
            <a:fld id="{81D60167-4931-47E6-BA6A-407CBD079E47}" type="slidenum">
              <a:rPr spc="-25" dirty="0"/>
              <a:t>30</a:t>
            </a:fld>
            <a:endParaRPr spc="-25"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160270" cy="2160270"/>
          </a:xfrm>
          <a:custGeom>
            <a:avLst/>
            <a:gdLst/>
            <a:ahLst/>
            <a:cxnLst/>
            <a:rect l="l" t="t" r="r" b="b"/>
            <a:pathLst>
              <a:path w="2160270" h="2160270">
                <a:moveTo>
                  <a:pt x="2159825" y="0"/>
                </a:moveTo>
                <a:lnTo>
                  <a:pt x="0" y="0"/>
                </a:lnTo>
                <a:lnTo>
                  <a:pt x="0" y="2159814"/>
                </a:lnTo>
                <a:lnTo>
                  <a:pt x="2159825" y="0"/>
                </a:lnTo>
                <a:close/>
              </a:path>
            </a:pathLst>
          </a:custGeom>
          <a:solidFill>
            <a:srgbClr val="E84610"/>
          </a:solidFill>
        </p:spPr>
        <p:txBody>
          <a:bodyPr wrap="square" lIns="0" tIns="0" rIns="0" bIns="0" rtlCol="0"/>
          <a:lstStyle/>
          <a:p>
            <a:endParaRPr/>
          </a:p>
        </p:txBody>
      </p:sp>
      <p:sp>
        <p:nvSpPr>
          <p:cNvPr id="3" name="object 3"/>
          <p:cNvSpPr/>
          <p:nvPr/>
        </p:nvSpPr>
        <p:spPr>
          <a:xfrm>
            <a:off x="16715589" y="9665061"/>
            <a:ext cx="1015365" cy="1015365"/>
          </a:xfrm>
          <a:custGeom>
            <a:avLst/>
            <a:gdLst/>
            <a:ahLst/>
            <a:cxnLst/>
            <a:rect l="l" t="t" r="r" b="b"/>
            <a:pathLst>
              <a:path w="1015365" h="1015365">
                <a:moveTo>
                  <a:pt x="742289" y="337223"/>
                </a:moveTo>
                <a:lnTo>
                  <a:pt x="741362" y="336207"/>
                </a:lnTo>
                <a:lnTo>
                  <a:pt x="726528" y="320167"/>
                </a:lnTo>
                <a:lnTo>
                  <a:pt x="507606" y="83273"/>
                </a:lnTo>
                <a:lnTo>
                  <a:pt x="410730" y="188099"/>
                </a:lnTo>
                <a:lnTo>
                  <a:pt x="410730" y="378383"/>
                </a:lnTo>
                <a:lnTo>
                  <a:pt x="356666" y="432917"/>
                </a:lnTo>
                <a:lnTo>
                  <a:pt x="306489" y="374738"/>
                </a:lnTo>
                <a:lnTo>
                  <a:pt x="360603" y="320167"/>
                </a:lnTo>
                <a:lnTo>
                  <a:pt x="410730" y="378383"/>
                </a:lnTo>
                <a:lnTo>
                  <a:pt x="410730" y="188099"/>
                </a:lnTo>
                <a:lnTo>
                  <a:pt x="115417" y="507619"/>
                </a:lnTo>
                <a:lnTo>
                  <a:pt x="214985" y="615340"/>
                </a:lnTo>
                <a:lnTo>
                  <a:pt x="271614" y="615302"/>
                </a:lnTo>
                <a:lnTo>
                  <a:pt x="309499" y="437324"/>
                </a:lnTo>
                <a:lnTo>
                  <a:pt x="459841" y="437324"/>
                </a:lnTo>
                <a:lnTo>
                  <a:pt x="460819" y="432917"/>
                </a:lnTo>
                <a:lnTo>
                  <a:pt x="463486" y="420865"/>
                </a:lnTo>
                <a:lnTo>
                  <a:pt x="467131" y="405587"/>
                </a:lnTo>
                <a:lnTo>
                  <a:pt x="470776" y="392061"/>
                </a:lnTo>
                <a:lnTo>
                  <a:pt x="474433" y="380809"/>
                </a:lnTo>
                <a:lnTo>
                  <a:pt x="553008" y="369328"/>
                </a:lnTo>
                <a:lnTo>
                  <a:pt x="547890" y="387223"/>
                </a:lnTo>
                <a:lnTo>
                  <a:pt x="543661" y="404495"/>
                </a:lnTo>
                <a:lnTo>
                  <a:pt x="540016" y="421182"/>
                </a:lnTo>
                <a:lnTo>
                  <a:pt x="536663" y="437324"/>
                </a:lnTo>
                <a:lnTo>
                  <a:pt x="623049" y="437324"/>
                </a:lnTo>
                <a:lnTo>
                  <a:pt x="623671" y="430936"/>
                </a:lnTo>
                <a:lnTo>
                  <a:pt x="624763" y="423976"/>
                </a:lnTo>
                <a:lnTo>
                  <a:pt x="643902" y="370662"/>
                </a:lnTo>
                <a:lnTo>
                  <a:pt x="696493" y="338480"/>
                </a:lnTo>
                <a:lnTo>
                  <a:pt x="722376" y="336207"/>
                </a:lnTo>
                <a:lnTo>
                  <a:pt x="729703" y="336207"/>
                </a:lnTo>
                <a:lnTo>
                  <a:pt x="736269" y="336537"/>
                </a:lnTo>
                <a:lnTo>
                  <a:pt x="742289" y="337223"/>
                </a:lnTo>
                <a:close/>
              </a:path>
              <a:path w="1015365" h="1015365">
                <a:moveTo>
                  <a:pt x="899769" y="507606"/>
                </a:moveTo>
                <a:lnTo>
                  <a:pt x="767054" y="364020"/>
                </a:lnTo>
                <a:lnTo>
                  <a:pt x="747534" y="396278"/>
                </a:lnTo>
                <a:lnTo>
                  <a:pt x="741807" y="393179"/>
                </a:lnTo>
                <a:lnTo>
                  <a:pt x="735622" y="390956"/>
                </a:lnTo>
                <a:lnTo>
                  <a:pt x="727214" y="390956"/>
                </a:lnTo>
                <a:lnTo>
                  <a:pt x="699858" y="437299"/>
                </a:lnTo>
                <a:lnTo>
                  <a:pt x="747991" y="437299"/>
                </a:lnTo>
                <a:lnTo>
                  <a:pt x="727214" y="487654"/>
                </a:lnTo>
                <a:lnTo>
                  <a:pt x="690600" y="487654"/>
                </a:lnTo>
                <a:lnTo>
                  <a:pt x="657479" y="650125"/>
                </a:lnTo>
                <a:lnTo>
                  <a:pt x="646518" y="687489"/>
                </a:lnTo>
                <a:lnTo>
                  <a:pt x="630339" y="720356"/>
                </a:lnTo>
                <a:lnTo>
                  <a:pt x="610184" y="748995"/>
                </a:lnTo>
                <a:lnTo>
                  <a:pt x="587311" y="773722"/>
                </a:lnTo>
                <a:lnTo>
                  <a:pt x="540931" y="733094"/>
                </a:lnTo>
                <a:lnTo>
                  <a:pt x="553847" y="716737"/>
                </a:lnTo>
                <a:lnTo>
                  <a:pt x="565099" y="697611"/>
                </a:lnTo>
                <a:lnTo>
                  <a:pt x="574217" y="675919"/>
                </a:lnTo>
                <a:lnTo>
                  <a:pt x="580669" y="651878"/>
                </a:lnTo>
                <a:lnTo>
                  <a:pt x="613778" y="487654"/>
                </a:lnTo>
                <a:lnTo>
                  <a:pt x="525627" y="487654"/>
                </a:lnTo>
                <a:lnTo>
                  <a:pt x="506209" y="579462"/>
                </a:lnTo>
                <a:lnTo>
                  <a:pt x="503174" y="598944"/>
                </a:lnTo>
                <a:lnTo>
                  <a:pt x="504380" y="610819"/>
                </a:lnTo>
                <a:lnTo>
                  <a:pt x="542391" y="613905"/>
                </a:lnTo>
                <a:lnTo>
                  <a:pt x="541972" y="658025"/>
                </a:lnTo>
                <a:lnTo>
                  <a:pt x="526300" y="664019"/>
                </a:lnTo>
                <a:lnTo>
                  <a:pt x="511327" y="668147"/>
                </a:lnTo>
                <a:lnTo>
                  <a:pt x="497459" y="670521"/>
                </a:lnTo>
                <a:lnTo>
                  <a:pt x="485038" y="671296"/>
                </a:lnTo>
                <a:lnTo>
                  <a:pt x="453504" y="668743"/>
                </a:lnTo>
                <a:lnTo>
                  <a:pt x="431825" y="659536"/>
                </a:lnTo>
                <a:lnTo>
                  <a:pt x="421081" y="641299"/>
                </a:lnTo>
                <a:lnTo>
                  <a:pt x="422313" y="611682"/>
                </a:lnTo>
                <a:lnTo>
                  <a:pt x="448805" y="487654"/>
                </a:lnTo>
                <a:lnTo>
                  <a:pt x="375754" y="487654"/>
                </a:lnTo>
                <a:lnTo>
                  <a:pt x="337832" y="665099"/>
                </a:lnTo>
                <a:lnTo>
                  <a:pt x="260997" y="665099"/>
                </a:lnTo>
                <a:lnTo>
                  <a:pt x="507606" y="931964"/>
                </a:lnTo>
                <a:lnTo>
                  <a:pt x="899769" y="507606"/>
                </a:lnTo>
                <a:close/>
              </a:path>
              <a:path w="1015365" h="1015365">
                <a:moveTo>
                  <a:pt x="1015212" y="507619"/>
                </a:moveTo>
                <a:lnTo>
                  <a:pt x="1012888" y="458736"/>
                </a:lnTo>
                <a:lnTo>
                  <a:pt x="1006068" y="411175"/>
                </a:lnTo>
                <a:lnTo>
                  <a:pt x="994943" y="365125"/>
                </a:lnTo>
                <a:lnTo>
                  <a:pt x="979741" y="320827"/>
                </a:lnTo>
                <a:lnTo>
                  <a:pt x="968730" y="296379"/>
                </a:lnTo>
                <a:lnTo>
                  <a:pt x="968730" y="479158"/>
                </a:lnTo>
                <a:lnTo>
                  <a:pt x="966343" y="527304"/>
                </a:lnTo>
                <a:lnTo>
                  <a:pt x="959358" y="574052"/>
                </a:lnTo>
                <a:lnTo>
                  <a:pt x="948004" y="619188"/>
                </a:lnTo>
                <a:lnTo>
                  <a:pt x="932497" y="662444"/>
                </a:lnTo>
                <a:lnTo>
                  <a:pt x="913079" y="703618"/>
                </a:lnTo>
                <a:lnTo>
                  <a:pt x="889977" y="742442"/>
                </a:lnTo>
                <a:lnTo>
                  <a:pt x="863434" y="778700"/>
                </a:lnTo>
                <a:lnTo>
                  <a:pt x="833678" y="812139"/>
                </a:lnTo>
                <a:lnTo>
                  <a:pt x="800938" y="842530"/>
                </a:lnTo>
                <a:lnTo>
                  <a:pt x="765441" y="869645"/>
                </a:lnTo>
                <a:lnTo>
                  <a:pt x="727417" y="893229"/>
                </a:lnTo>
                <a:lnTo>
                  <a:pt x="687108" y="913066"/>
                </a:lnTo>
                <a:lnTo>
                  <a:pt x="644740" y="928903"/>
                </a:lnTo>
                <a:lnTo>
                  <a:pt x="600544" y="940498"/>
                </a:lnTo>
                <a:lnTo>
                  <a:pt x="554761" y="947635"/>
                </a:lnTo>
                <a:lnTo>
                  <a:pt x="507606" y="950074"/>
                </a:lnTo>
                <a:lnTo>
                  <a:pt x="507606" y="1007059"/>
                </a:lnTo>
                <a:lnTo>
                  <a:pt x="460463" y="1004633"/>
                </a:lnTo>
                <a:lnTo>
                  <a:pt x="414680" y="997496"/>
                </a:lnTo>
                <a:lnTo>
                  <a:pt x="370484" y="985888"/>
                </a:lnTo>
                <a:lnTo>
                  <a:pt x="328117" y="970051"/>
                </a:lnTo>
                <a:lnTo>
                  <a:pt x="287807" y="950226"/>
                </a:lnTo>
                <a:lnTo>
                  <a:pt x="249796" y="926630"/>
                </a:lnTo>
                <a:lnTo>
                  <a:pt x="214299" y="899528"/>
                </a:lnTo>
                <a:lnTo>
                  <a:pt x="181546" y="869124"/>
                </a:lnTo>
                <a:lnTo>
                  <a:pt x="151790" y="835685"/>
                </a:lnTo>
                <a:lnTo>
                  <a:pt x="125247" y="799426"/>
                </a:lnTo>
                <a:lnTo>
                  <a:pt x="102146" y="760603"/>
                </a:lnTo>
                <a:lnTo>
                  <a:pt x="82727" y="719429"/>
                </a:lnTo>
                <a:lnTo>
                  <a:pt x="67221" y="676160"/>
                </a:lnTo>
                <a:lnTo>
                  <a:pt x="55854" y="631024"/>
                </a:lnTo>
                <a:lnTo>
                  <a:pt x="48869" y="584263"/>
                </a:lnTo>
                <a:lnTo>
                  <a:pt x="46494" y="536117"/>
                </a:lnTo>
                <a:lnTo>
                  <a:pt x="48869" y="487959"/>
                </a:lnTo>
                <a:lnTo>
                  <a:pt x="55854" y="441198"/>
                </a:lnTo>
                <a:lnTo>
                  <a:pt x="67221" y="396074"/>
                </a:lnTo>
                <a:lnTo>
                  <a:pt x="82727" y="352806"/>
                </a:lnTo>
                <a:lnTo>
                  <a:pt x="102146" y="311632"/>
                </a:lnTo>
                <a:lnTo>
                  <a:pt x="125247" y="272808"/>
                </a:lnTo>
                <a:lnTo>
                  <a:pt x="151790" y="236550"/>
                </a:lnTo>
                <a:lnTo>
                  <a:pt x="181546" y="203098"/>
                </a:lnTo>
                <a:lnTo>
                  <a:pt x="214299" y="172707"/>
                </a:lnTo>
                <a:lnTo>
                  <a:pt x="249796" y="145592"/>
                </a:lnTo>
                <a:lnTo>
                  <a:pt x="287807" y="122008"/>
                </a:lnTo>
                <a:lnTo>
                  <a:pt x="328117" y="102171"/>
                </a:lnTo>
                <a:lnTo>
                  <a:pt x="370484" y="86334"/>
                </a:lnTo>
                <a:lnTo>
                  <a:pt x="414680" y="74739"/>
                </a:lnTo>
                <a:lnTo>
                  <a:pt x="460463" y="67602"/>
                </a:lnTo>
                <a:lnTo>
                  <a:pt x="507606" y="65163"/>
                </a:lnTo>
                <a:lnTo>
                  <a:pt x="507606" y="8204"/>
                </a:lnTo>
                <a:lnTo>
                  <a:pt x="554761" y="10642"/>
                </a:lnTo>
                <a:lnTo>
                  <a:pt x="600544" y="17767"/>
                </a:lnTo>
                <a:lnTo>
                  <a:pt x="644740" y="29375"/>
                </a:lnTo>
                <a:lnTo>
                  <a:pt x="687108" y="45212"/>
                </a:lnTo>
                <a:lnTo>
                  <a:pt x="727417" y="65036"/>
                </a:lnTo>
                <a:lnTo>
                  <a:pt x="765441" y="88633"/>
                </a:lnTo>
                <a:lnTo>
                  <a:pt x="800938" y="115735"/>
                </a:lnTo>
                <a:lnTo>
                  <a:pt x="833678" y="146126"/>
                </a:lnTo>
                <a:lnTo>
                  <a:pt x="863434" y="179578"/>
                </a:lnTo>
                <a:lnTo>
                  <a:pt x="889977" y="215823"/>
                </a:lnTo>
                <a:lnTo>
                  <a:pt x="913079" y="254660"/>
                </a:lnTo>
                <a:lnTo>
                  <a:pt x="932497" y="295833"/>
                </a:lnTo>
                <a:lnTo>
                  <a:pt x="948004" y="339102"/>
                </a:lnTo>
                <a:lnTo>
                  <a:pt x="959358" y="384238"/>
                </a:lnTo>
                <a:lnTo>
                  <a:pt x="966343" y="430999"/>
                </a:lnTo>
                <a:lnTo>
                  <a:pt x="968730" y="479158"/>
                </a:lnTo>
                <a:lnTo>
                  <a:pt x="968730" y="296379"/>
                </a:lnTo>
                <a:lnTo>
                  <a:pt x="937945" y="238290"/>
                </a:lnTo>
                <a:lnTo>
                  <a:pt x="911783" y="200482"/>
                </a:lnTo>
                <a:lnTo>
                  <a:pt x="882383" y="165265"/>
                </a:lnTo>
                <a:lnTo>
                  <a:pt x="849972" y="132854"/>
                </a:lnTo>
                <a:lnTo>
                  <a:pt x="814755" y="103454"/>
                </a:lnTo>
                <a:lnTo>
                  <a:pt x="776947" y="77292"/>
                </a:lnTo>
                <a:lnTo>
                  <a:pt x="736765" y="54571"/>
                </a:lnTo>
                <a:lnTo>
                  <a:pt x="694410" y="35496"/>
                </a:lnTo>
                <a:lnTo>
                  <a:pt x="650113" y="20294"/>
                </a:lnTo>
                <a:lnTo>
                  <a:pt x="604062" y="9169"/>
                </a:lnTo>
                <a:lnTo>
                  <a:pt x="556501" y="2336"/>
                </a:lnTo>
                <a:lnTo>
                  <a:pt x="507606" y="12"/>
                </a:lnTo>
                <a:lnTo>
                  <a:pt x="458724" y="2324"/>
                </a:lnTo>
                <a:lnTo>
                  <a:pt x="411149" y="9156"/>
                </a:lnTo>
                <a:lnTo>
                  <a:pt x="365112" y="20281"/>
                </a:lnTo>
                <a:lnTo>
                  <a:pt x="320802" y="35483"/>
                </a:lnTo>
                <a:lnTo>
                  <a:pt x="278460" y="54559"/>
                </a:lnTo>
                <a:lnTo>
                  <a:pt x="238264" y="77279"/>
                </a:lnTo>
                <a:lnTo>
                  <a:pt x="200456" y="103441"/>
                </a:lnTo>
                <a:lnTo>
                  <a:pt x="165239" y="132842"/>
                </a:lnTo>
                <a:lnTo>
                  <a:pt x="132829" y="165252"/>
                </a:lnTo>
                <a:lnTo>
                  <a:pt x="103441" y="200469"/>
                </a:lnTo>
                <a:lnTo>
                  <a:pt x="77266" y="238277"/>
                </a:lnTo>
                <a:lnTo>
                  <a:pt x="54546" y="278460"/>
                </a:lnTo>
                <a:lnTo>
                  <a:pt x="35471" y="320814"/>
                </a:lnTo>
                <a:lnTo>
                  <a:pt x="20269" y="365112"/>
                </a:lnTo>
                <a:lnTo>
                  <a:pt x="9156" y="411162"/>
                </a:lnTo>
                <a:lnTo>
                  <a:pt x="2324" y="458724"/>
                </a:lnTo>
                <a:lnTo>
                  <a:pt x="0" y="507619"/>
                </a:lnTo>
                <a:lnTo>
                  <a:pt x="2324" y="556501"/>
                </a:lnTo>
                <a:lnTo>
                  <a:pt x="9156" y="604075"/>
                </a:lnTo>
                <a:lnTo>
                  <a:pt x="20269" y="650125"/>
                </a:lnTo>
                <a:lnTo>
                  <a:pt x="35471" y="694436"/>
                </a:lnTo>
                <a:lnTo>
                  <a:pt x="54546" y="736790"/>
                </a:lnTo>
                <a:lnTo>
                  <a:pt x="77266" y="776973"/>
                </a:lnTo>
                <a:lnTo>
                  <a:pt x="103441" y="814781"/>
                </a:lnTo>
                <a:lnTo>
                  <a:pt x="132829" y="849998"/>
                </a:lnTo>
                <a:lnTo>
                  <a:pt x="165239" y="882408"/>
                </a:lnTo>
                <a:lnTo>
                  <a:pt x="200456" y="911809"/>
                </a:lnTo>
                <a:lnTo>
                  <a:pt x="238264" y="937983"/>
                </a:lnTo>
                <a:lnTo>
                  <a:pt x="278460" y="960704"/>
                </a:lnTo>
                <a:lnTo>
                  <a:pt x="320802" y="979779"/>
                </a:lnTo>
                <a:lnTo>
                  <a:pt x="365112" y="994981"/>
                </a:lnTo>
                <a:lnTo>
                  <a:pt x="411149" y="1006094"/>
                </a:lnTo>
                <a:lnTo>
                  <a:pt x="458724" y="1012926"/>
                </a:lnTo>
                <a:lnTo>
                  <a:pt x="507606" y="1015250"/>
                </a:lnTo>
                <a:lnTo>
                  <a:pt x="556501" y="1012913"/>
                </a:lnTo>
                <a:lnTo>
                  <a:pt x="604062" y="1006081"/>
                </a:lnTo>
                <a:lnTo>
                  <a:pt x="650113" y="994956"/>
                </a:lnTo>
                <a:lnTo>
                  <a:pt x="694410" y="979754"/>
                </a:lnTo>
                <a:lnTo>
                  <a:pt x="736765" y="960678"/>
                </a:lnTo>
                <a:lnTo>
                  <a:pt x="776947" y="937958"/>
                </a:lnTo>
                <a:lnTo>
                  <a:pt x="814755" y="911796"/>
                </a:lnTo>
                <a:lnTo>
                  <a:pt x="849972" y="882396"/>
                </a:lnTo>
                <a:lnTo>
                  <a:pt x="882383" y="849985"/>
                </a:lnTo>
                <a:lnTo>
                  <a:pt x="911783" y="814768"/>
                </a:lnTo>
                <a:lnTo>
                  <a:pt x="937945" y="776960"/>
                </a:lnTo>
                <a:lnTo>
                  <a:pt x="960666" y="736777"/>
                </a:lnTo>
                <a:lnTo>
                  <a:pt x="979741" y="694423"/>
                </a:lnTo>
                <a:lnTo>
                  <a:pt x="994943" y="650125"/>
                </a:lnTo>
                <a:lnTo>
                  <a:pt x="1006068" y="604075"/>
                </a:lnTo>
                <a:lnTo>
                  <a:pt x="1012888" y="556514"/>
                </a:lnTo>
                <a:lnTo>
                  <a:pt x="1015212" y="507619"/>
                </a:lnTo>
                <a:close/>
              </a:path>
            </a:pathLst>
          </a:custGeom>
          <a:solidFill>
            <a:srgbClr val="010202"/>
          </a:solidFill>
        </p:spPr>
        <p:txBody>
          <a:bodyPr wrap="square" lIns="0" tIns="0" rIns="0" bIns="0" rtlCol="0"/>
          <a:lstStyle/>
          <a:p>
            <a:endParaRPr/>
          </a:p>
        </p:txBody>
      </p:sp>
      <p:sp>
        <p:nvSpPr>
          <p:cNvPr id="4" name="object 4"/>
          <p:cNvSpPr/>
          <p:nvPr/>
        </p:nvSpPr>
        <p:spPr>
          <a:xfrm>
            <a:off x="17873938" y="10396706"/>
            <a:ext cx="1227455" cy="135890"/>
          </a:xfrm>
          <a:custGeom>
            <a:avLst/>
            <a:gdLst/>
            <a:ahLst/>
            <a:cxnLst/>
            <a:rect l="l" t="t" r="r" b="b"/>
            <a:pathLst>
              <a:path w="1227455" h="135890">
                <a:moveTo>
                  <a:pt x="85212" y="3287"/>
                </a:moveTo>
                <a:lnTo>
                  <a:pt x="0" y="3287"/>
                </a:lnTo>
                <a:lnTo>
                  <a:pt x="0" y="132069"/>
                </a:lnTo>
                <a:lnTo>
                  <a:pt x="23884" y="132069"/>
                </a:lnTo>
                <a:lnTo>
                  <a:pt x="23884" y="77536"/>
                </a:lnTo>
                <a:lnTo>
                  <a:pt x="77704" y="77536"/>
                </a:lnTo>
                <a:lnTo>
                  <a:pt x="77704" y="56930"/>
                </a:lnTo>
                <a:lnTo>
                  <a:pt x="23884" y="56930"/>
                </a:lnTo>
                <a:lnTo>
                  <a:pt x="23884" y="24784"/>
                </a:lnTo>
                <a:lnTo>
                  <a:pt x="85212" y="24784"/>
                </a:lnTo>
                <a:lnTo>
                  <a:pt x="85212" y="3287"/>
                </a:lnTo>
                <a:close/>
              </a:path>
              <a:path w="1227455" h="135890">
                <a:moveTo>
                  <a:pt x="212035" y="3287"/>
                </a:moveTo>
                <a:lnTo>
                  <a:pt x="120446" y="3287"/>
                </a:lnTo>
                <a:lnTo>
                  <a:pt x="120446" y="132069"/>
                </a:lnTo>
                <a:lnTo>
                  <a:pt x="216569" y="132069"/>
                </a:lnTo>
                <a:lnTo>
                  <a:pt x="216569" y="110394"/>
                </a:lnTo>
                <a:lnTo>
                  <a:pt x="144152" y="110394"/>
                </a:lnTo>
                <a:lnTo>
                  <a:pt x="144152" y="75892"/>
                </a:lnTo>
                <a:lnTo>
                  <a:pt x="206203" y="75892"/>
                </a:lnTo>
                <a:lnTo>
                  <a:pt x="206203" y="55108"/>
                </a:lnTo>
                <a:lnTo>
                  <a:pt x="144152" y="55108"/>
                </a:lnTo>
                <a:lnTo>
                  <a:pt x="144152" y="24784"/>
                </a:lnTo>
                <a:lnTo>
                  <a:pt x="212035" y="24784"/>
                </a:lnTo>
                <a:lnTo>
                  <a:pt x="212035" y="3287"/>
                </a:lnTo>
                <a:close/>
              </a:path>
              <a:path w="1227455" h="135890">
                <a:moveTo>
                  <a:pt x="301603" y="3287"/>
                </a:moveTo>
                <a:lnTo>
                  <a:pt x="255479" y="3287"/>
                </a:lnTo>
                <a:lnTo>
                  <a:pt x="255479" y="132069"/>
                </a:lnTo>
                <a:lnTo>
                  <a:pt x="296713" y="132069"/>
                </a:lnTo>
                <a:lnTo>
                  <a:pt x="307766" y="131821"/>
                </a:lnTo>
                <a:lnTo>
                  <a:pt x="350264" y="114062"/>
                </a:lnTo>
                <a:lnTo>
                  <a:pt x="352516" y="110394"/>
                </a:lnTo>
                <a:lnTo>
                  <a:pt x="279551" y="110394"/>
                </a:lnTo>
                <a:lnTo>
                  <a:pt x="279551" y="25140"/>
                </a:lnTo>
                <a:lnTo>
                  <a:pt x="351549" y="25140"/>
                </a:lnTo>
                <a:lnTo>
                  <a:pt x="339769" y="13308"/>
                </a:lnTo>
                <a:lnTo>
                  <a:pt x="329690" y="7694"/>
                </a:lnTo>
                <a:lnTo>
                  <a:pt x="319818" y="4744"/>
                </a:lnTo>
                <a:lnTo>
                  <a:pt x="310380" y="3571"/>
                </a:lnTo>
                <a:lnTo>
                  <a:pt x="301603" y="3287"/>
                </a:lnTo>
                <a:close/>
              </a:path>
              <a:path w="1227455" h="135890">
                <a:moveTo>
                  <a:pt x="351549" y="25140"/>
                </a:moveTo>
                <a:lnTo>
                  <a:pt x="292315" y="25140"/>
                </a:lnTo>
                <a:lnTo>
                  <a:pt x="302415" y="25319"/>
                </a:lnTo>
                <a:lnTo>
                  <a:pt x="309319" y="25774"/>
                </a:lnTo>
                <a:lnTo>
                  <a:pt x="338493" y="58769"/>
                </a:lnTo>
                <a:lnTo>
                  <a:pt x="339057" y="68950"/>
                </a:lnTo>
                <a:lnTo>
                  <a:pt x="337369" y="85768"/>
                </a:lnTo>
                <a:lnTo>
                  <a:pt x="301406" y="110219"/>
                </a:lnTo>
                <a:lnTo>
                  <a:pt x="289781" y="110394"/>
                </a:lnTo>
                <a:lnTo>
                  <a:pt x="352516" y="110394"/>
                </a:lnTo>
                <a:lnTo>
                  <a:pt x="358473" y="100690"/>
                </a:lnTo>
                <a:lnTo>
                  <a:pt x="363120" y="85225"/>
                </a:lnTo>
                <a:lnTo>
                  <a:pt x="364585" y="68772"/>
                </a:lnTo>
                <a:lnTo>
                  <a:pt x="363735" y="56149"/>
                </a:lnTo>
                <a:lnTo>
                  <a:pt x="360250" y="41303"/>
                </a:lnTo>
                <a:lnTo>
                  <a:pt x="352729" y="26325"/>
                </a:lnTo>
                <a:lnTo>
                  <a:pt x="351549" y="25140"/>
                </a:lnTo>
                <a:close/>
              </a:path>
              <a:path w="1227455" h="135890">
                <a:moveTo>
                  <a:pt x="492110" y="3287"/>
                </a:moveTo>
                <a:lnTo>
                  <a:pt x="400532" y="3287"/>
                </a:lnTo>
                <a:lnTo>
                  <a:pt x="400532" y="132069"/>
                </a:lnTo>
                <a:lnTo>
                  <a:pt x="496686" y="132069"/>
                </a:lnTo>
                <a:lnTo>
                  <a:pt x="496686" y="110394"/>
                </a:lnTo>
                <a:lnTo>
                  <a:pt x="424238" y="110394"/>
                </a:lnTo>
                <a:lnTo>
                  <a:pt x="424238" y="75892"/>
                </a:lnTo>
                <a:lnTo>
                  <a:pt x="486288" y="75892"/>
                </a:lnTo>
                <a:lnTo>
                  <a:pt x="486288" y="55108"/>
                </a:lnTo>
                <a:lnTo>
                  <a:pt x="424238" y="55108"/>
                </a:lnTo>
                <a:lnTo>
                  <a:pt x="424238" y="24784"/>
                </a:lnTo>
                <a:lnTo>
                  <a:pt x="492110" y="24784"/>
                </a:lnTo>
                <a:lnTo>
                  <a:pt x="492110" y="3287"/>
                </a:lnTo>
                <a:close/>
              </a:path>
              <a:path w="1227455" h="135890">
                <a:moveTo>
                  <a:pt x="578443" y="3287"/>
                </a:moveTo>
                <a:lnTo>
                  <a:pt x="537397" y="3287"/>
                </a:lnTo>
                <a:lnTo>
                  <a:pt x="537397" y="132069"/>
                </a:lnTo>
                <a:lnTo>
                  <a:pt x="561281" y="132069"/>
                </a:lnTo>
                <a:lnTo>
                  <a:pt x="561281" y="84259"/>
                </a:lnTo>
                <a:lnTo>
                  <a:pt x="609783" y="84259"/>
                </a:lnTo>
                <a:lnTo>
                  <a:pt x="607300" y="79714"/>
                </a:lnTo>
                <a:lnTo>
                  <a:pt x="614337" y="76729"/>
                </a:lnTo>
                <a:lnTo>
                  <a:pt x="622702" y="70436"/>
                </a:lnTo>
                <a:lnTo>
                  <a:pt x="626718" y="64406"/>
                </a:lnTo>
                <a:lnTo>
                  <a:pt x="561281" y="64406"/>
                </a:lnTo>
                <a:lnTo>
                  <a:pt x="561281" y="24072"/>
                </a:lnTo>
                <a:lnTo>
                  <a:pt x="627760" y="24072"/>
                </a:lnTo>
                <a:lnTo>
                  <a:pt x="624029" y="18188"/>
                </a:lnTo>
                <a:lnTo>
                  <a:pt x="618431" y="12554"/>
                </a:lnTo>
                <a:lnTo>
                  <a:pt x="609825" y="7297"/>
                </a:lnTo>
                <a:lnTo>
                  <a:pt x="600632" y="4579"/>
                </a:lnTo>
                <a:lnTo>
                  <a:pt x="590341" y="3532"/>
                </a:lnTo>
                <a:lnTo>
                  <a:pt x="578443" y="3287"/>
                </a:lnTo>
                <a:close/>
              </a:path>
              <a:path w="1227455" h="135890">
                <a:moveTo>
                  <a:pt x="609783" y="84259"/>
                </a:moveTo>
                <a:lnTo>
                  <a:pt x="582840" y="84259"/>
                </a:lnTo>
                <a:lnTo>
                  <a:pt x="608379" y="132069"/>
                </a:lnTo>
                <a:lnTo>
                  <a:pt x="635907" y="132069"/>
                </a:lnTo>
                <a:lnTo>
                  <a:pt x="609783" y="84259"/>
                </a:lnTo>
                <a:close/>
              </a:path>
              <a:path w="1227455" h="135890">
                <a:moveTo>
                  <a:pt x="627760" y="24072"/>
                </a:moveTo>
                <a:lnTo>
                  <a:pt x="572432" y="24072"/>
                </a:lnTo>
                <a:lnTo>
                  <a:pt x="581712" y="24139"/>
                </a:lnTo>
                <a:lnTo>
                  <a:pt x="588626" y="24478"/>
                </a:lnTo>
                <a:lnTo>
                  <a:pt x="608156" y="44312"/>
                </a:lnTo>
                <a:lnTo>
                  <a:pt x="605407" y="55155"/>
                </a:lnTo>
                <a:lnTo>
                  <a:pt x="598863" y="61077"/>
                </a:lnTo>
                <a:lnTo>
                  <a:pt x="591326" y="63508"/>
                </a:lnTo>
                <a:lnTo>
                  <a:pt x="585552" y="64050"/>
                </a:lnTo>
                <a:lnTo>
                  <a:pt x="581018" y="64228"/>
                </a:lnTo>
                <a:lnTo>
                  <a:pt x="577909" y="64406"/>
                </a:lnTo>
                <a:lnTo>
                  <a:pt x="626718" y="64406"/>
                </a:lnTo>
                <a:lnTo>
                  <a:pt x="629698" y="59932"/>
                </a:lnTo>
                <a:lnTo>
                  <a:pt x="632629" y="44312"/>
                </a:lnTo>
                <a:lnTo>
                  <a:pt x="631537" y="33967"/>
                </a:lnTo>
                <a:lnTo>
                  <a:pt x="628534" y="25291"/>
                </a:lnTo>
                <a:lnTo>
                  <a:pt x="627760" y="24072"/>
                </a:lnTo>
                <a:close/>
              </a:path>
              <a:path w="1227455" h="135890">
                <a:moveTo>
                  <a:pt x="727171" y="3287"/>
                </a:moveTo>
                <a:lnTo>
                  <a:pt x="699821" y="3287"/>
                </a:lnTo>
                <a:lnTo>
                  <a:pt x="656367" y="132069"/>
                </a:lnTo>
                <a:lnTo>
                  <a:pt x="682125" y="132069"/>
                </a:lnTo>
                <a:lnTo>
                  <a:pt x="689591" y="106897"/>
                </a:lnTo>
                <a:lnTo>
                  <a:pt x="762536" y="106897"/>
                </a:lnTo>
                <a:lnTo>
                  <a:pt x="755381" y="85934"/>
                </a:lnTo>
                <a:lnTo>
                  <a:pt x="695957" y="85934"/>
                </a:lnTo>
                <a:lnTo>
                  <a:pt x="713831" y="26606"/>
                </a:lnTo>
                <a:lnTo>
                  <a:pt x="735130" y="26606"/>
                </a:lnTo>
                <a:lnTo>
                  <a:pt x="727171" y="3287"/>
                </a:lnTo>
                <a:close/>
              </a:path>
              <a:path w="1227455" h="135890">
                <a:moveTo>
                  <a:pt x="762536" y="106897"/>
                </a:moveTo>
                <a:lnTo>
                  <a:pt x="737935" y="106897"/>
                </a:lnTo>
                <a:lnTo>
                  <a:pt x="745411" y="132069"/>
                </a:lnTo>
                <a:lnTo>
                  <a:pt x="771128" y="132069"/>
                </a:lnTo>
                <a:lnTo>
                  <a:pt x="762536" y="106897"/>
                </a:lnTo>
                <a:close/>
              </a:path>
              <a:path w="1227455" h="135890">
                <a:moveTo>
                  <a:pt x="735130" y="26606"/>
                </a:moveTo>
                <a:lnTo>
                  <a:pt x="713831" y="26606"/>
                </a:lnTo>
                <a:lnTo>
                  <a:pt x="731537" y="85934"/>
                </a:lnTo>
                <a:lnTo>
                  <a:pt x="755381" y="85934"/>
                </a:lnTo>
                <a:lnTo>
                  <a:pt x="735130"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28" y="3256"/>
                </a:moveTo>
                <a:lnTo>
                  <a:pt x="904412" y="3256"/>
                </a:lnTo>
                <a:lnTo>
                  <a:pt x="904412" y="132069"/>
                </a:lnTo>
                <a:lnTo>
                  <a:pt x="928128" y="132069"/>
                </a:lnTo>
                <a:lnTo>
                  <a:pt x="928128" y="3256"/>
                </a:lnTo>
                <a:close/>
              </a:path>
              <a:path w="1227455" h="135890">
                <a:moveTo>
                  <a:pt x="1028293" y="0"/>
                </a:moveTo>
                <a:lnTo>
                  <a:pt x="1003772" y="5058"/>
                </a:lnTo>
                <a:lnTo>
                  <a:pt x="984168" y="19146"/>
                </a:lnTo>
                <a:lnTo>
                  <a:pt x="971170" y="40631"/>
                </a:lnTo>
                <a:lnTo>
                  <a:pt x="966462" y="67882"/>
                </a:lnTo>
                <a:lnTo>
                  <a:pt x="967342" y="80117"/>
                </a:lnTo>
                <a:lnTo>
                  <a:pt x="983593" y="115692"/>
                </a:lnTo>
                <a:lnTo>
                  <a:pt x="1027937" y="135357"/>
                </a:lnTo>
                <a:lnTo>
                  <a:pt x="1054325" y="129964"/>
                </a:lnTo>
                <a:lnTo>
                  <a:pt x="1073752" y="115335"/>
                </a:lnTo>
                <a:lnTo>
                  <a:pt x="1074991" y="113116"/>
                </a:lnTo>
                <a:lnTo>
                  <a:pt x="1028680" y="113116"/>
                </a:lnTo>
                <a:lnTo>
                  <a:pt x="1013811" y="109952"/>
                </a:lnTo>
                <a:lnTo>
                  <a:pt x="1001945" y="100817"/>
                </a:lnTo>
                <a:lnTo>
                  <a:pt x="994089" y="86245"/>
                </a:lnTo>
                <a:lnTo>
                  <a:pt x="991247" y="66772"/>
                </a:lnTo>
                <a:lnTo>
                  <a:pt x="993905" y="48464"/>
                </a:lnTo>
                <a:lnTo>
                  <a:pt x="1001407" y="34341"/>
                </a:lnTo>
                <a:lnTo>
                  <a:pt x="1013047" y="25249"/>
                </a:lnTo>
                <a:lnTo>
                  <a:pt x="1028115" y="22030"/>
                </a:lnTo>
                <a:lnTo>
                  <a:pt x="1074228" y="22030"/>
                </a:lnTo>
                <a:lnTo>
                  <a:pt x="1071189" y="17335"/>
                </a:lnTo>
                <a:lnTo>
                  <a:pt x="1051442" y="4386"/>
                </a:lnTo>
                <a:lnTo>
                  <a:pt x="1028293" y="0"/>
                </a:lnTo>
                <a:close/>
              </a:path>
              <a:path w="1227455" h="135890">
                <a:moveTo>
                  <a:pt x="1074228" y="22030"/>
                </a:moveTo>
                <a:lnTo>
                  <a:pt x="1028115" y="22030"/>
                </a:lnTo>
                <a:lnTo>
                  <a:pt x="1044808" y="26051"/>
                </a:lnTo>
                <a:lnTo>
                  <a:pt x="1056737" y="36784"/>
                </a:lnTo>
                <a:lnTo>
                  <a:pt x="1063804" y="52236"/>
                </a:lnTo>
                <a:lnTo>
                  <a:pt x="1065915" y="70416"/>
                </a:lnTo>
                <a:lnTo>
                  <a:pt x="1062126" y="90186"/>
                </a:lnTo>
                <a:lnTo>
                  <a:pt x="1053117" y="103409"/>
                </a:lnTo>
                <a:lnTo>
                  <a:pt x="1041198" y="110810"/>
                </a:lnTo>
                <a:lnTo>
                  <a:pt x="1028680" y="113116"/>
                </a:lnTo>
                <a:lnTo>
                  <a:pt x="1074991" y="113116"/>
                </a:lnTo>
                <a:lnTo>
                  <a:pt x="1085781" y="93793"/>
                </a:lnTo>
                <a:lnTo>
                  <a:pt x="1089977" y="67662"/>
                </a:lnTo>
                <a:lnTo>
                  <a:pt x="1084909" y="38533"/>
                </a:lnTo>
                <a:lnTo>
                  <a:pt x="1074228" y="22030"/>
                </a:lnTo>
                <a:close/>
              </a:path>
              <a:path w="1227455" h="135890">
                <a:moveTo>
                  <a:pt x="1149640" y="3287"/>
                </a:moveTo>
                <a:lnTo>
                  <a:pt x="1127965" y="3287"/>
                </a:lnTo>
                <a:lnTo>
                  <a:pt x="1127965" y="132069"/>
                </a:lnTo>
                <a:lnTo>
                  <a:pt x="1151462" y="132069"/>
                </a:lnTo>
                <a:lnTo>
                  <a:pt x="1150027" y="41768"/>
                </a:lnTo>
                <a:lnTo>
                  <a:pt x="1173723" y="41768"/>
                </a:lnTo>
                <a:lnTo>
                  <a:pt x="1149640" y="3287"/>
                </a:lnTo>
                <a:close/>
              </a:path>
              <a:path w="1227455" h="135890">
                <a:moveTo>
                  <a:pt x="1173723" y="41768"/>
                </a:moveTo>
                <a:lnTo>
                  <a:pt x="1150027" y="41768"/>
                </a:lnTo>
                <a:lnTo>
                  <a:pt x="1206423" y="132069"/>
                </a:lnTo>
                <a:lnTo>
                  <a:pt x="1227376" y="132069"/>
                </a:lnTo>
                <a:lnTo>
                  <a:pt x="1227376" y="94300"/>
                </a:lnTo>
                <a:lnTo>
                  <a:pt x="1206602" y="94300"/>
                </a:lnTo>
                <a:lnTo>
                  <a:pt x="1173723" y="41768"/>
                </a:lnTo>
                <a:close/>
              </a:path>
              <a:path w="1227455" h="135890">
                <a:moveTo>
                  <a:pt x="1227376" y="3287"/>
                </a:moveTo>
                <a:lnTo>
                  <a:pt x="1203670" y="3287"/>
                </a:lnTo>
                <a:lnTo>
                  <a:pt x="1206602" y="94300"/>
                </a:lnTo>
                <a:lnTo>
                  <a:pt x="1227376" y="94300"/>
                </a:lnTo>
                <a:lnTo>
                  <a:pt x="1227376" y="3287"/>
                </a:lnTo>
                <a:close/>
              </a:path>
            </a:pathLst>
          </a:custGeom>
          <a:solidFill>
            <a:srgbClr val="010202"/>
          </a:solidFill>
        </p:spPr>
        <p:txBody>
          <a:bodyPr wrap="square" lIns="0" tIns="0" rIns="0" bIns="0" rtlCol="0"/>
          <a:lstStyle/>
          <a:p>
            <a:endParaRPr/>
          </a:p>
        </p:txBody>
      </p:sp>
      <p:sp>
        <p:nvSpPr>
          <p:cNvPr id="5" name="object 5"/>
          <p:cNvSpPr/>
          <p:nvPr/>
        </p:nvSpPr>
        <p:spPr>
          <a:xfrm>
            <a:off x="17861336" y="10207575"/>
            <a:ext cx="1036955" cy="135890"/>
          </a:xfrm>
          <a:custGeom>
            <a:avLst/>
            <a:gdLst/>
            <a:ahLst/>
            <a:cxnLst/>
            <a:rect l="l" t="t" r="r" b="b"/>
            <a:pathLst>
              <a:path w="1036955" h="135890">
                <a:moveTo>
                  <a:pt x="24648" y="3287"/>
                </a:moveTo>
                <a:lnTo>
                  <a:pt x="0" y="3287"/>
                </a:lnTo>
                <a:lnTo>
                  <a:pt x="26826" y="132100"/>
                </a:lnTo>
                <a:lnTo>
                  <a:pt x="54940" y="132100"/>
                </a:lnTo>
                <a:lnTo>
                  <a:pt x="61303" y="101452"/>
                </a:lnTo>
                <a:lnTo>
                  <a:pt x="42166" y="101452"/>
                </a:lnTo>
                <a:lnTo>
                  <a:pt x="24648" y="3287"/>
                </a:lnTo>
                <a:close/>
              </a:path>
              <a:path w="1036955" h="135890">
                <a:moveTo>
                  <a:pt x="92830" y="42522"/>
                </a:moveTo>
                <a:lnTo>
                  <a:pt x="73537" y="42522"/>
                </a:lnTo>
                <a:lnTo>
                  <a:pt x="91588" y="132100"/>
                </a:lnTo>
                <a:lnTo>
                  <a:pt x="119703" y="132100"/>
                </a:lnTo>
                <a:lnTo>
                  <a:pt x="126432" y="101452"/>
                </a:lnTo>
                <a:lnTo>
                  <a:pt x="105106" y="101452"/>
                </a:lnTo>
                <a:lnTo>
                  <a:pt x="92830" y="42522"/>
                </a:lnTo>
                <a:close/>
              </a:path>
              <a:path w="1036955" h="135890">
                <a:moveTo>
                  <a:pt x="84657" y="3287"/>
                </a:moveTo>
                <a:lnTo>
                  <a:pt x="62228" y="3287"/>
                </a:lnTo>
                <a:lnTo>
                  <a:pt x="42166" y="101452"/>
                </a:lnTo>
                <a:lnTo>
                  <a:pt x="61303" y="101452"/>
                </a:lnTo>
                <a:lnTo>
                  <a:pt x="73537" y="42522"/>
                </a:lnTo>
                <a:lnTo>
                  <a:pt x="92830" y="42522"/>
                </a:lnTo>
                <a:lnTo>
                  <a:pt x="84657" y="3287"/>
                </a:lnTo>
                <a:close/>
              </a:path>
              <a:path w="1036955" h="135890">
                <a:moveTo>
                  <a:pt x="147985" y="3287"/>
                </a:moveTo>
                <a:lnTo>
                  <a:pt x="123169" y="3287"/>
                </a:lnTo>
                <a:lnTo>
                  <a:pt x="105106" y="101452"/>
                </a:lnTo>
                <a:lnTo>
                  <a:pt x="126432" y="101452"/>
                </a:lnTo>
                <a:lnTo>
                  <a:pt x="147985" y="3287"/>
                </a:lnTo>
                <a:close/>
              </a:path>
              <a:path w="1036955" h="135890">
                <a:moveTo>
                  <a:pt x="231417" y="0"/>
                </a:moveTo>
                <a:lnTo>
                  <a:pt x="206895" y="5062"/>
                </a:lnTo>
                <a:lnTo>
                  <a:pt x="187292" y="19156"/>
                </a:lnTo>
                <a:lnTo>
                  <a:pt x="174294" y="40640"/>
                </a:lnTo>
                <a:lnTo>
                  <a:pt x="169586" y="67872"/>
                </a:lnTo>
                <a:lnTo>
                  <a:pt x="170468" y="80117"/>
                </a:lnTo>
                <a:lnTo>
                  <a:pt x="186716" y="115692"/>
                </a:lnTo>
                <a:lnTo>
                  <a:pt x="231061" y="135388"/>
                </a:lnTo>
                <a:lnTo>
                  <a:pt x="257449" y="129995"/>
                </a:lnTo>
                <a:lnTo>
                  <a:pt x="276876" y="115366"/>
                </a:lnTo>
                <a:lnTo>
                  <a:pt x="278115" y="113148"/>
                </a:lnTo>
                <a:lnTo>
                  <a:pt x="231783" y="113148"/>
                </a:lnTo>
                <a:lnTo>
                  <a:pt x="216926" y="109985"/>
                </a:lnTo>
                <a:lnTo>
                  <a:pt x="205067" y="100847"/>
                </a:lnTo>
                <a:lnTo>
                  <a:pt x="197212" y="86264"/>
                </a:lnTo>
                <a:lnTo>
                  <a:pt x="194371" y="66762"/>
                </a:lnTo>
                <a:lnTo>
                  <a:pt x="197024" y="48464"/>
                </a:lnTo>
                <a:lnTo>
                  <a:pt x="204519" y="34356"/>
                </a:lnTo>
                <a:lnTo>
                  <a:pt x="216157" y="25275"/>
                </a:lnTo>
                <a:lnTo>
                  <a:pt x="231239" y="22062"/>
                </a:lnTo>
                <a:lnTo>
                  <a:pt x="277358" y="22062"/>
                </a:lnTo>
                <a:lnTo>
                  <a:pt x="274309" y="17351"/>
                </a:lnTo>
                <a:lnTo>
                  <a:pt x="254556" y="4391"/>
                </a:lnTo>
                <a:lnTo>
                  <a:pt x="231417" y="0"/>
                </a:lnTo>
                <a:close/>
              </a:path>
              <a:path w="1036955" h="135890">
                <a:moveTo>
                  <a:pt x="277358" y="22062"/>
                </a:moveTo>
                <a:lnTo>
                  <a:pt x="231239" y="22062"/>
                </a:lnTo>
                <a:lnTo>
                  <a:pt x="247932" y="26076"/>
                </a:lnTo>
                <a:lnTo>
                  <a:pt x="259862" y="36799"/>
                </a:lnTo>
                <a:lnTo>
                  <a:pt x="266933" y="52250"/>
                </a:lnTo>
                <a:lnTo>
                  <a:pt x="269049" y="70448"/>
                </a:lnTo>
                <a:lnTo>
                  <a:pt x="265246" y="90199"/>
                </a:lnTo>
                <a:lnTo>
                  <a:pt x="256235" y="103424"/>
                </a:lnTo>
                <a:lnTo>
                  <a:pt x="244314" y="110836"/>
                </a:lnTo>
                <a:lnTo>
                  <a:pt x="231783" y="113148"/>
                </a:lnTo>
                <a:lnTo>
                  <a:pt x="278115" y="113148"/>
                </a:lnTo>
                <a:lnTo>
                  <a:pt x="288905" y="93825"/>
                </a:lnTo>
                <a:lnTo>
                  <a:pt x="293101" y="67694"/>
                </a:lnTo>
                <a:lnTo>
                  <a:pt x="288037" y="38559"/>
                </a:lnTo>
                <a:lnTo>
                  <a:pt x="277358" y="22062"/>
                </a:lnTo>
                <a:close/>
              </a:path>
              <a:path w="1036955" h="135890">
                <a:moveTo>
                  <a:pt x="371936" y="3287"/>
                </a:moveTo>
                <a:lnTo>
                  <a:pt x="330869" y="3287"/>
                </a:lnTo>
                <a:lnTo>
                  <a:pt x="330869" y="132100"/>
                </a:lnTo>
                <a:lnTo>
                  <a:pt x="354764" y="132100"/>
                </a:lnTo>
                <a:lnTo>
                  <a:pt x="354764" y="84290"/>
                </a:lnTo>
                <a:lnTo>
                  <a:pt x="403267" y="84290"/>
                </a:lnTo>
                <a:lnTo>
                  <a:pt x="400783" y="79746"/>
                </a:lnTo>
                <a:lnTo>
                  <a:pt x="407824" y="76742"/>
                </a:lnTo>
                <a:lnTo>
                  <a:pt x="416188" y="70452"/>
                </a:lnTo>
                <a:lnTo>
                  <a:pt x="420217" y="64406"/>
                </a:lnTo>
                <a:lnTo>
                  <a:pt x="354764" y="64406"/>
                </a:lnTo>
                <a:lnTo>
                  <a:pt x="354764" y="24062"/>
                </a:lnTo>
                <a:lnTo>
                  <a:pt x="421225" y="24062"/>
                </a:lnTo>
                <a:lnTo>
                  <a:pt x="417503" y="18201"/>
                </a:lnTo>
                <a:lnTo>
                  <a:pt x="411903" y="12586"/>
                </a:lnTo>
                <a:lnTo>
                  <a:pt x="403305" y="7310"/>
                </a:lnTo>
                <a:lnTo>
                  <a:pt x="394118" y="4583"/>
                </a:lnTo>
                <a:lnTo>
                  <a:pt x="383832" y="3533"/>
                </a:lnTo>
                <a:lnTo>
                  <a:pt x="371936" y="3287"/>
                </a:lnTo>
                <a:close/>
              </a:path>
              <a:path w="1036955" h="135890">
                <a:moveTo>
                  <a:pt x="403267" y="84290"/>
                </a:moveTo>
                <a:lnTo>
                  <a:pt x="376334" y="84290"/>
                </a:lnTo>
                <a:lnTo>
                  <a:pt x="401862" y="132100"/>
                </a:lnTo>
                <a:lnTo>
                  <a:pt x="429400" y="132100"/>
                </a:lnTo>
                <a:lnTo>
                  <a:pt x="403267" y="84290"/>
                </a:lnTo>
                <a:close/>
              </a:path>
              <a:path w="1036955" h="135890">
                <a:moveTo>
                  <a:pt x="421225" y="24062"/>
                </a:moveTo>
                <a:lnTo>
                  <a:pt x="365926" y="24062"/>
                </a:lnTo>
                <a:lnTo>
                  <a:pt x="375199" y="24131"/>
                </a:lnTo>
                <a:lnTo>
                  <a:pt x="382110" y="24477"/>
                </a:lnTo>
                <a:lnTo>
                  <a:pt x="401638" y="44344"/>
                </a:lnTo>
                <a:lnTo>
                  <a:pt x="398891" y="55181"/>
                </a:lnTo>
                <a:lnTo>
                  <a:pt x="392351" y="61093"/>
                </a:lnTo>
                <a:lnTo>
                  <a:pt x="384818" y="63512"/>
                </a:lnTo>
                <a:lnTo>
                  <a:pt x="379046" y="64050"/>
                </a:lnTo>
                <a:lnTo>
                  <a:pt x="374512" y="64228"/>
                </a:lnTo>
                <a:lnTo>
                  <a:pt x="371391" y="64406"/>
                </a:lnTo>
                <a:lnTo>
                  <a:pt x="420217" y="64406"/>
                </a:lnTo>
                <a:lnTo>
                  <a:pt x="423182" y="59957"/>
                </a:lnTo>
                <a:lnTo>
                  <a:pt x="426112" y="44344"/>
                </a:lnTo>
                <a:lnTo>
                  <a:pt x="425018" y="33980"/>
                </a:lnTo>
                <a:lnTo>
                  <a:pt x="422012" y="25300"/>
                </a:lnTo>
                <a:lnTo>
                  <a:pt x="421225" y="24062"/>
                </a:lnTo>
                <a:close/>
              </a:path>
              <a:path w="1036955" h="135890">
                <a:moveTo>
                  <a:pt x="494738" y="3287"/>
                </a:moveTo>
                <a:lnTo>
                  <a:pt x="470844" y="3287"/>
                </a:lnTo>
                <a:lnTo>
                  <a:pt x="470844" y="132100"/>
                </a:lnTo>
                <a:lnTo>
                  <a:pt x="494738" y="132100"/>
                </a:lnTo>
                <a:lnTo>
                  <a:pt x="494738" y="95630"/>
                </a:lnTo>
                <a:lnTo>
                  <a:pt x="515732" y="71526"/>
                </a:lnTo>
                <a:lnTo>
                  <a:pt x="543574" y="71526"/>
                </a:lnTo>
                <a:lnTo>
                  <a:pt x="538452" y="62406"/>
                </a:lnTo>
                <a:lnTo>
                  <a:pt x="494738" y="62406"/>
                </a:lnTo>
                <a:lnTo>
                  <a:pt x="494738" y="3287"/>
                </a:lnTo>
                <a:close/>
              </a:path>
              <a:path w="1036955" h="135890">
                <a:moveTo>
                  <a:pt x="543574" y="71526"/>
                </a:moveTo>
                <a:lnTo>
                  <a:pt x="515732" y="71526"/>
                </a:lnTo>
                <a:lnTo>
                  <a:pt x="550025" y="132100"/>
                </a:lnTo>
                <a:lnTo>
                  <a:pt x="577594" y="132100"/>
                </a:lnTo>
                <a:lnTo>
                  <a:pt x="543574" y="71526"/>
                </a:lnTo>
                <a:close/>
              </a:path>
              <a:path w="1036955" h="135890">
                <a:moveTo>
                  <a:pt x="574841" y="3287"/>
                </a:moveTo>
                <a:lnTo>
                  <a:pt x="546370" y="3287"/>
                </a:lnTo>
                <a:lnTo>
                  <a:pt x="494738" y="62406"/>
                </a:lnTo>
                <a:lnTo>
                  <a:pt x="538452" y="62406"/>
                </a:lnTo>
                <a:lnTo>
                  <a:pt x="532507" y="51820"/>
                </a:lnTo>
                <a:lnTo>
                  <a:pt x="574841" y="3287"/>
                </a:lnTo>
                <a:close/>
              </a:path>
              <a:path w="1036955" h="135890">
                <a:moveTo>
                  <a:pt x="702229" y="3287"/>
                </a:moveTo>
                <a:lnTo>
                  <a:pt x="610630" y="3287"/>
                </a:lnTo>
                <a:lnTo>
                  <a:pt x="610630" y="132100"/>
                </a:lnTo>
                <a:lnTo>
                  <a:pt x="706763" y="132100"/>
                </a:lnTo>
                <a:lnTo>
                  <a:pt x="706763" y="110394"/>
                </a:lnTo>
                <a:lnTo>
                  <a:pt x="634357" y="110394"/>
                </a:lnTo>
                <a:lnTo>
                  <a:pt x="634357" y="75882"/>
                </a:lnTo>
                <a:lnTo>
                  <a:pt x="696355" y="75882"/>
                </a:lnTo>
                <a:lnTo>
                  <a:pt x="696355" y="55108"/>
                </a:lnTo>
                <a:lnTo>
                  <a:pt x="634357" y="55108"/>
                </a:lnTo>
                <a:lnTo>
                  <a:pt x="634357" y="24784"/>
                </a:lnTo>
                <a:lnTo>
                  <a:pt x="702229" y="24784"/>
                </a:lnTo>
                <a:lnTo>
                  <a:pt x="702229" y="3287"/>
                </a:lnTo>
                <a:close/>
              </a:path>
              <a:path w="1036955" h="135890">
                <a:moveTo>
                  <a:pt x="788520" y="3287"/>
                </a:moveTo>
                <a:lnTo>
                  <a:pt x="747495" y="3287"/>
                </a:lnTo>
                <a:lnTo>
                  <a:pt x="747495" y="132100"/>
                </a:lnTo>
                <a:lnTo>
                  <a:pt x="771379" y="132100"/>
                </a:lnTo>
                <a:lnTo>
                  <a:pt x="771379" y="84290"/>
                </a:lnTo>
                <a:lnTo>
                  <a:pt x="819864" y="84290"/>
                </a:lnTo>
                <a:lnTo>
                  <a:pt x="817378" y="79746"/>
                </a:lnTo>
                <a:lnTo>
                  <a:pt x="824418" y="76742"/>
                </a:lnTo>
                <a:lnTo>
                  <a:pt x="832790" y="70452"/>
                </a:lnTo>
                <a:lnTo>
                  <a:pt x="836824" y="64406"/>
                </a:lnTo>
                <a:lnTo>
                  <a:pt x="771379" y="64406"/>
                </a:lnTo>
                <a:lnTo>
                  <a:pt x="771379" y="24062"/>
                </a:lnTo>
                <a:lnTo>
                  <a:pt x="837829" y="24062"/>
                </a:lnTo>
                <a:lnTo>
                  <a:pt x="834101" y="18201"/>
                </a:lnTo>
                <a:lnTo>
                  <a:pt x="828498" y="12586"/>
                </a:lnTo>
                <a:lnTo>
                  <a:pt x="819898" y="7310"/>
                </a:lnTo>
                <a:lnTo>
                  <a:pt x="810708" y="4583"/>
                </a:lnTo>
                <a:lnTo>
                  <a:pt x="800418" y="3533"/>
                </a:lnTo>
                <a:lnTo>
                  <a:pt x="788520" y="3287"/>
                </a:lnTo>
                <a:close/>
              </a:path>
              <a:path w="1036955" h="135890">
                <a:moveTo>
                  <a:pt x="819864" y="84290"/>
                </a:moveTo>
                <a:lnTo>
                  <a:pt x="792918" y="84290"/>
                </a:lnTo>
                <a:lnTo>
                  <a:pt x="818498" y="132100"/>
                </a:lnTo>
                <a:lnTo>
                  <a:pt x="846026" y="132100"/>
                </a:lnTo>
                <a:lnTo>
                  <a:pt x="819864" y="84290"/>
                </a:lnTo>
                <a:close/>
              </a:path>
              <a:path w="1036955" h="135890">
                <a:moveTo>
                  <a:pt x="837829" y="24062"/>
                </a:moveTo>
                <a:lnTo>
                  <a:pt x="782510" y="24062"/>
                </a:lnTo>
                <a:lnTo>
                  <a:pt x="791793" y="24131"/>
                </a:lnTo>
                <a:lnTo>
                  <a:pt x="798715" y="24477"/>
                </a:lnTo>
                <a:lnTo>
                  <a:pt x="818254" y="44344"/>
                </a:lnTo>
                <a:lnTo>
                  <a:pt x="815507" y="55181"/>
                </a:lnTo>
                <a:lnTo>
                  <a:pt x="808968" y="61093"/>
                </a:lnTo>
                <a:lnTo>
                  <a:pt x="801438" y="63512"/>
                </a:lnTo>
                <a:lnTo>
                  <a:pt x="795672" y="64050"/>
                </a:lnTo>
                <a:lnTo>
                  <a:pt x="791096" y="64228"/>
                </a:lnTo>
                <a:lnTo>
                  <a:pt x="787976" y="64406"/>
                </a:lnTo>
                <a:lnTo>
                  <a:pt x="836824" y="64406"/>
                </a:lnTo>
                <a:lnTo>
                  <a:pt x="839793" y="59957"/>
                </a:lnTo>
                <a:lnTo>
                  <a:pt x="842728" y="44344"/>
                </a:lnTo>
                <a:lnTo>
                  <a:pt x="841631" y="33980"/>
                </a:lnTo>
                <a:lnTo>
                  <a:pt x="838617" y="25300"/>
                </a:lnTo>
                <a:lnTo>
                  <a:pt x="837829" y="24062"/>
                </a:lnTo>
                <a:close/>
              </a:path>
              <a:path w="1036955" h="135890">
                <a:moveTo>
                  <a:pt x="893480" y="93798"/>
                </a:moveTo>
                <a:lnTo>
                  <a:pt x="873209" y="108038"/>
                </a:lnTo>
                <a:lnTo>
                  <a:pt x="881305" y="118106"/>
                </a:lnTo>
                <a:lnTo>
                  <a:pt x="890317" y="125171"/>
                </a:lnTo>
                <a:lnTo>
                  <a:pt x="899122" y="129775"/>
                </a:lnTo>
                <a:lnTo>
                  <a:pt x="906600" y="132456"/>
                </a:lnTo>
                <a:lnTo>
                  <a:pt x="914432" y="134645"/>
                </a:lnTo>
                <a:lnTo>
                  <a:pt x="922485" y="135388"/>
                </a:lnTo>
                <a:lnTo>
                  <a:pt x="929594" y="135388"/>
                </a:lnTo>
                <a:lnTo>
                  <a:pt x="949703" y="133071"/>
                </a:lnTo>
                <a:lnTo>
                  <a:pt x="967225" y="125759"/>
                </a:lnTo>
                <a:lnTo>
                  <a:pt x="979207" y="113326"/>
                </a:lnTo>
                <a:lnTo>
                  <a:pt x="933427" y="113326"/>
                </a:lnTo>
                <a:lnTo>
                  <a:pt x="916137" y="110945"/>
                </a:lnTo>
                <a:lnTo>
                  <a:pt x="904403" y="105348"/>
                </a:lnTo>
                <a:lnTo>
                  <a:pt x="897194" y="98859"/>
                </a:lnTo>
                <a:lnTo>
                  <a:pt x="893480" y="93798"/>
                </a:lnTo>
                <a:close/>
              </a:path>
              <a:path w="1036955" h="135890">
                <a:moveTo>
                  <a:pt x="931071" y="0"/>
                </a:moveTo>
                <a:lnTo>
                  <a:pt x="910316" y="2834"/>
                </a:lnTo>
                <a:lnTo>
                  <a:pt x="894230" y="10901"/>
                </a:lnTo>
                <a:lnTo>
                  <a:pt x="883832" y="23549"/>
                </a:lnTo>
                <a:lnTo>
                  <a:pt x="880140" y="40124"/>
                </a:lnTo>
                <a:lnTo>
                  <a:pt x="882712" y="53733"/>
                </a:lnTo>
                <a:lnTo>
                  <a:pt x="909898" y="74280"/>
                </a:lnTo>
                <a:lnTo>
                  <a:pt x="918087" y="76280"/>
                </a:lnTo>
                <a:lnTo>
                  <a:pt x="933605" y="79568"/>
                </a:lnTo>
                <a:lnTo>
                  <a:pt x="945301" y="82290"/>
                </a:lnTo>
                <a:lnTo>
                  <a:pt x="945657" y="82468"/>
                </a:lnTo>
                <a:lnTo>
                  <a:pt x="948588" y="83578"/>
                </a:lnTo>
                <a:lnTo>
                  <a:pt x="952599" y="85222"/>
                </a:lnTo>
                <a:lnTo>
                  <a:pt x="958243" y="88154"/>
                </a:lnTo>
                <a:lnTo>
                  <a:pt x="958243" y="100740"/>
                </a:lnTo>
                <a:lnTo>
                  <a:pt x="956599" y="107316"/>
                </a:lnTo>
                <a:lnTo>
                  <a:pt x="947311" y="111148"/>
                </a:lnTo>
                <a:lnTo>
                  <a:pt x="942735" y="112970"/>
                </a:lnTo>
                <a:lnTo>
                  <a:pt x="938002" y="113326"/>
                </a:lnTo>
                <a:lnTo>
                  <a:pt x="979207" y="113326"/>
                </a:lnTo>
                <a:lnTo>
                  <a:pt x="979610" y="112908"/>
                </a:lnTo>
                <a:lnTo>
                  <a:pt x="984305" y="93976"/>
                </a:lnTo>
                <a:lnTo>
                  <a:pt x="980220" y="76869"/>
                </a:lnTo>
                <a:lnTo>
                  <a:pt x="942536" y="55642"/>
                </a:lnTo>
                <a:lnTo>
                  <a:pt x="920598" y="50938"/>
                </a:lnTo>
                <a:lnTo>
                  <a:pt x="912982" y="48342"/>
                </a:lnTo>
                <a:lnTo>
                  <a:pt x="907558" y="44103"/>
                </a:lnTo>
                <a:lnTo>
                  <a:pt x="905490" y="37402"/>
                </a:lnTo>
                <a:lnTo>
                  <a:pt x="907464" y="30788"/>
                </a:lnTo>
                <a:lnTo>
                  <a:pt x="912778" y="25855"/>
                </a:lnTo>
                <a:lnTo>
                  <a:pt x="920518" y="22771"/>
                </a:lnTo>
                <a:lnTo>
                  <a:pt x="929772" y="21706"/>
                </a:lnTo>
                <a:lnTo>
                  <a:pt x="979109" y="21706"/>
                </a:lnTo>
                <a:lnTo>
                  <a:pt x="974840" y="16764"/>
                </a:lnTo>
                <a:lnTo>
                  <a:pt x="963961" y="8383"/>
                </a:lnTo>
                <a:lnTo>
                  <a:pt x="949590" y="2328"/>
                </a:lnTo>
                <a:lnTo>
                  <a:pt x="931071" y="0"/>
                </a:lnTo>
                <a:close/>
              </a:path>
              <a:path w="1036955" h="135890">
                <a:moveTo>
                  <a:pt x="979109" y="21706"/>
                </a:moveTo>
                <a:lnTo>
                  <a:pt x="929772" y="21706"/>
                </a:lnTo>
                <a:lnTo>
                  <a:pt x="943086" y="23800"/>
                </a:lnTo>
                <a:lnTo>
                  <a:pt x="952580" y="28889"/>
                </a:lnTo>
                <a:lnTo>
                  <a:pt x="959024" y="35179"/>
                </a:lnTo>
                <a:lnTo>
                  <a:pt x="963185" y="40878"/>
                </a:lnTo>
                <a:lnTo>
                  <a:pt x="982881" y="26072"/>
                </a:lnTo>
                <a:lnTo>
                  <a:pt x="979109" y="21706"/>
                </a:lnTo>
                <a:close/>
              </a:path>
              <a:path w="1036955" h="135890">
                <a:moveTo>
                  <a:pt x="1036355" y="3287"/>
                </a:moveTo>
                <a:lnTo>
                  <a:pt x="1012639" y="3287"/>
                </a:lnTo>
                <a:lnTo>
                  <a:pt x="1012639" y="28648"/>
                </a:lnTo>
                <a:lnTo>
                  <a:pt x="1023769" y="28648"/>
                </a:lnTo>
                <a:lnTo>
                  <a:pt x="1023769" y="40878"/>
                </a:lnTo>
                <a:lnTo>
                  <a:pt x="1013927" y="43768"/>
                </a:lnTo>
                <a:lnTo>
                  <a:pt x="1013927" y="53464"/>
                </a:lnTo>
                <a:lnTo>
                  <a:pt x="1018461" y="53066"/>
                </a:lnTo>
                <a:lnTo>
                  <a:pt x="1026649" y="52176"/>
                </a:lnTo>
                <a:lnTo>
                  <a:pt x="1036355" y="40124"/>
                </a:lnTo>
                <a:lnTo>
                  <a:pt x="1036355" y="3287"/>
                </a:lnTo>
                <a:close/>
              </a:path>
            </a:pathLst>
          </a:custGeom>
          <a:solidFill>
            <a:srgbClr val="010202"/>
          </a:solidFill>
        </p:spPr>
        <p:txBody>
          <a:bodyPr wrap="square" lIns="0" tIns="0" rIns="0" bIns="0" rtlCol="0"/>
          <a:lstStyle/>
          <a:p>
            <a:endParaRPr/>
          </a:p>
        </p:txBody>
      </p:sp>
      <p:sp>
        <p:nvSpPr>
          <p:cNvPr id="6" name="object 6"/>
          <p:cNvSpPr/>
          <p:nvPr/>
        </p:nvSpPr>
        <p:spPr>
          <a:xfrm>
            <a:off x="17863339" y="10018455"/>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10" y="3287"/>
                </a:lnTo>
                <a:lnTo>
                  <a:pt x="133210" y="132100"/>
                </a:lnTo>
                <a:lnTo>
                  <a:pt x="157105" y="132100"/>
                </a:lnTo>
                <a:lnTo>
                  <a:pt x="157105" y="84290"/>
                </a:lnTo>
                <a:lnTo>
                  <a:pt x="205618" y="84290"/>
                </a:lnTo>
                <a:lnTo>
                  <a:pt x="203135" y="79746"/>
                </a:lnTo>
                <a:lnTo>
                  <a:pt x="210164" y="76742"/>
                </a:lnTo>
                <a:lnTo>
                  <a:pt x="218522" y="70452"/>
                </a:lnTo>
                <a:lnTo>
                  <a:pt x="222549" y="64406"/>
                </a:lnTo>
                <a:lnTo>
                  <a:pt x="157105" y="64406"/>
                </a:lnTo>
                <a:lnTo>
                  <a:pt x="157105" y="24062"/>
                </a:lnTo>
                <a:lnTo>
                  <a:pt x="223567" y="24062"/>
                </a:lnTo>
                <a:lnTo>
                  <a:pt x="219851" y="18201"/>
                </a:lnTo>
                <a:lnTo>
                  <a:pt x="214255" y="12586"/>
                </a:lnTo>
                <a:lnTo>
                  <a:pt x="205651" y="7310"/>
                </a:lnTo>
                <a:lnTo>
                  <a:pt x="196459" y="4583"/>
                </a:lnTo>
                <a:lnTo>
                  <a:pt x="186169"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7" y="24062"/>
                </a:moveTo>
                <a:lnTo>
                  <a:pt x="168256" y="24062"/>
                </a:lnTo>
                <a:lnTo>
                  <a:pt x="177536" y="24131"/>
                </a:lnTo>
                <a:lnTo>
                  <a:pt x="184449" y="24477"/>
                </a:lnTo>
                <a:lnTo>
                  <a:pt x="203980" y="44344"/>
                </a:lnTo>
                <a:lnTo>
                  <a:pt x="201233" y="55181"/>
                </a:lnTo>
                <a:lnTo>
                  <a:pt x="194693" y="61093"/>
                </a:lnTo>
                <a:lnTo>
                  <a:pt x="187159" y="63512"/>
                </a:lnTo>
                <a:lnTo>
                  <a:pt x="181387" y="64050"/>
                </a:lnTo>
                <a:lnTo>
                  <a:pt x="176842" y="64228"/>
                </a:lnTo>
                <a:lnTo>
                  <a:pt x="173732" y="64406"/>
                </a:lnTo>
                <a:lnTo>
                  <a:pt x="222549" y="64406"/>
                </a:lnTo>
                <a:lnTo>
                  <a:pt x="225513" y="59957"/>
                </a:lnTo>
                <a:lnTo>
                  <a:pt x="228443" y="44344"/>
                </a:lnTo>
                <a:lnTo>
                  <a:pt x="227352" y="33980"/>
                </a:lnTo>
                <a:lnTo>
                  <a:pt x="224353" y="25300"/>
                </a:lnTo>
                <a:lnTo>
                  <a:pt x="223567" y="24062"/>
                </a:lnTo>
                <a:close/>
              </a:path>
              <a:path w="1236344" h="135890">
                <a:moveTo>
                  <a:pt x="328471" y="3287"/>
                </a:moveTo>
                <a:lnTo>
                  <a:pt x="301111" y="3287"/>
                </a:lnTo>
                <a:lnTo>
                  <a:pt x="257667" y="132100"/>
                </a:lnTo>
                <a:lnTo>
                  <a:pt x="283415" y="132100"/>
                </a:lnTo>
                <a:lnTo>
                  <a:pt x="290881" y="106928"/>
                </a:lnTo>
                <a:lnTo>
                  <a:pt x="363838" y="106928"/>
                </a:lnTo>
                <a:lnTo>
                  <a:pt x="356685" y="85965"/>
                </a:lnTo>
                <a:lnTo>
                  <a:pt x="297257" y="85965"/>
                </a:lnTo>
                <a:lnTo>
                  <a:pt x="315131" y="26637"/>
                </a:lnTo>
                <a:lnTo>
                  <a:pt x="336439" y="26637"/>
                </a:lnTo>
                <a:lnTo>
                  <a:pt x="328471" y="3287"/>
                </a:lnTo>
                <a:close/>
              </a:path>
              <a:path w="1236344" h="135890">
                <a:moveTo>
                  <a:pt x="363838" y="106928"/>
                </a:moveTo>
                <a:lnTo>
                  <a:pt x="339235" y="106928"/>
                </a:lnTo>
                <a:lnTo>
                  <a:pt x="346711" y="132100"/>
                </a:lnTo>
                <a:lnTo>
                  <a:pt x="372428" y="132100"/>
                </a:lnTo>
                <a:lnTo>
                  <a:pt x="363838" y="106928"/>
                </a:lnTo>
                <a:close/>
              </a:path>
              <a:path w="1236344" h="135890">
                <a:moveTo>
                  <a:pt x="336439" y="26637"/>
                </a:moveTo>
                <a:lnTo>
                  <a:pt x="315131" y="26637"/>
                </a:lnTo>
                <a:lnTo>
                  <a:pt x="332827" y="85965"/>
                </a:lnTo>
                <a:lnTo>
                  <a:pt x="356685" y="85965"/>
                </a:lnTo>
                <a:lnTo>
                  <a:pt x="336439" y="26637"/>
                </a:lnTo>
                <a:close/>
              </a:path>
              <a:path w="1236344" h="135890">
                <a:moveTo>
                  <a:pt x="431002" y="3287"/>
                </a:moveTo>
                <a:lnTo>
                  <a:pt x="409327" y="3287"/>
                </a:lnTo>
                <a:lnTo>
                  <a:pt x="409327" y="132100"/>
                </a:lnTo>
                <a:lnTo>
                  <a:pt x="432834" y="132100"/>
                </a:lnTo>
                <a:lnTo>
                  <a:pt x="431400" y="41799"/>
                </a:lnTo>
                <a:lnTo>
                  <a:pt x="455094" y="41799"/>
                </a:lnTo>
                <a:lnTo>
                  <a:pt x="431002" y="3287"/>
                </a:lnTo>
                <a:close/>
              </a:path>
              <a:path w="1236344" h="135890">
                <a:moveTo>
                  <a:pt x="455094" y="41799"/>
                </a:moveTo>
                <a:lnTo>
                  <a:pt x="431400" y="41799"/>
                </a:lnTo>
                <a:lnTo>
                  <a:pt x="487786" y="132100"/>
                </a:lnTo>
                <a:lnTo>
                  <a:pt x="508759" y="132100"/>
                </a:lnTo>
                <a:lnTo>
                  <a:pt x="508759" y="94342"/>
                </a:lnTo>
                <a:lnTo>
                  <a:pt x="487964" y="94342"/>
                </a:lnTo>
                <a:lnTo>
                  <a:pt x="455094" y="41799"/>
                </a:lnTo>
                <a:close/>
              </a:path>
              <a:path w="1236344" h="135890">
                <a:moveTo>
                  <a:pt x="508759" y="3287"/>
                </a:moveTo>
                <a:lnTo>
                  <a:pt x="485042" y="3287"/>
                </a:lnTo>
                <a:lnTo>
                  <a:pt x="487964" y="94342"/>
                </a:lnTo>
                <a:lnTo>
                  <a:pt x="508759" y="94342"/>
                </a:lnTo>
                <a:lnTo>
                  <a:pt x="508759" y="3287"/>
                </a:lnTo>
                <a:close/>
              </a:path>
              <a:path w="1236344" h="135890">
                <a:moveTo>
                  <a:pt x="575731" y="93798"/>
                </a:moveTo>
                <a:lnTo>
                  <a:pt x="555490" y="108038"/>
                </a:lnTo>
                <a:lnTo>
                  <a:pt x="563568" y="118106"/>
                </a:lnTo>
                <a:lnTo>
                  <a:pt x="572571" y="125171"/>
                </a:lnTo>
                <a:lnTo>
                  <a:pt x="581373" y="129775"/>
                </a:lnTo>
                <a:lnTo>
                  <a:pt x="588851" y="132456"/>
                </a:lnTo>
                <a:lnTo>
                  <a:pt x="596725" y="134645"/>
                </a:lnTo>
                <a:lnTo>
                  <a:pt x="604735" y="135388"/>
                </a:lnTo>
                <a:lnTo>
                  <a:pt x="611845" y="135388"/>
                </a:lnTo>
                <a:lnTo>
                  <a:pt x="631960" y="133071"/>
                </a:lnTo>
                <a:lnTo>
                  <a:pt x="649497" y="125759"/>
                </a:lnTo>
                <a:lnTo>
                  <a:pt x="661492" y="113326"/>
                </a:lnTo>
                <a:lnTo>
                  <a:pt x="615719" y="113326"/>
                </a:lnTo>
                <a:lnTo>
                  <a:pt x="598423" y="110945"/>
                </a:lnTo>
                <a:lnTo>
                  <a:pt x="586682" y="105348"/>
                </a:lnTo>
                <a:lnTo>
                  <a:pt x="579462" y="98859"/>
                </a:lnTo>
                <a:lnTo>
                  <a:pt x="575731" y="93798"/>
                </a:lnTo>
                <a:close/>
              </a:path>
              <a:path w="1236344" h="135890">
                <a:moveTo>
                  <a:pt x="613321" y="0"/>
                </a:moveTo>
                <a:lnTo>
                  <a:pt x="592590" y="2834"/>
                </a:lnTo>
                <a:lnTo>
                  <a:pt x="576517" y="10901"/>
                </a:lnTo>
                <a:lnTo>
                  <a:pt x="566124" y="23549"/>
                </a:lnTo>
                <a:lnTo>
                  <a:pt x="562433" y="40124"/>
                </a:lnTo>
                <a:lnTo>
                  <a:pt x="564998" y="53733"/>
                </a:lnTo>
                <a:lnTo>
                  <a:pt x="592149" y="74280"/>
                </a:lnTo>
                <a:lnTo>
                  <a:pt x="600379" y="76280"/>
                </a:lnTo>
                <a:lnTo>
                  <a:pt x="615897" y="79568"/>
                </a:lnTo>
                <a:lnTo>
                  <a:pt x="627551" y="82290"/>
                </a:lnTo>
                <a:lnTo>
                  <a:pt x="627949" y="82468"/>
                </a:lnTo>
                <a:lnTo>
                  <a:pt x="630839" y="83578"/>
                </a:lnTo>
                <a:lnTo>
                  <a:pt x="634881" y="85222"/>
                </a:lnTo>
                <a:lnTo>
                  <a:pt x="640524" y="88154"/>
                </a:lnTo>
                <a:lnTo>
                  <a:pt x="640524" y="100740"/>
                </a:lnTo>
                <a:lnTo>
                  <a:pt x="638891" y="107316"/>
                </a:lnTo>
                <a:lnTo>
                  <a:pt x="629561" y="111148"/>
                </a:lnTo>
                <a:lnTo>
                  <a:pt x="625007" y="112970"/>
                </a:lnTo>
                <a:lnTo>
                  <a:pt x="620253" y="113326"/>
                </a:lnTo>
                <a:lnTo>
                  <a:pt x="661492" y="113326"/>
                </a:lnTo>
                <a:lnTo>
                  <a:pt x="661895" y="112908"/>
                </a:lnTo>
                <a:lnTo>
                  <a:pt x="666597" y="93976"/>
                </a:lnTo>
                <a:lnTo>
                  <a:pt x="662511" y="76867"/>
                </a:lnTo>
                <a:lnTo>
                  <a:pt x="624829" y="55642"/>
                </a:lnTo>
                <a:lnTo>
                  <a:pt x="602850" y="50938"/>
                </a:lnTo>
                <a:lnTo>
                  <a:pt x="595238" y="48342"/>
                </a:lnTo>
                <a:lnTo>
                  <a:pt x="589817" y="44103"/>
                </a:lnTo>
                <a:lnTo>
                  <a:pt x="587751" y="37402"/>
                </a:lnTo>
                <a:lnTo>
                  <a:pt x="589724" y="30788"/>
                </a:lnTo>
                <a:lnTo>
                  <a:pt x="595034" y="25855"/>
                </a:lnTo>
                <a:lnTo>
                  <a:pt x="602770" y="22771"/>
                </a:lnTo>
                <a:lnTo>
                  <a:pt x="612023" y="21706"/>
                </a:lnTo>
                <a:lnTo>
                  <a:pt x="661363" y="21706"/>
                </a:lnTo>
                <a:lnTo>
                  <a:pt x="657095" y="16759"/>
                </a:lnTo>
                <a:lnTo>
                  <a:pt x="646215" y="8379"/>
                </a:lnTo>
                <a:lnTo>
                  <a:pt x="631842" y="2327"/>
                </a:lnTo>
                <a:lnTo>
                  <a:pt x="613321" y="0"/>
                </a:lnTo>
                <a:close/>
              </a:path>
              <a:path w="1236344" h="135890">
                <a:moveTo>
                  <a:pt x="661363" y="21706"/>
                </a:moveTo>
                <a:lnTo>
                  <a:pt x="612023" y="21706"/>
                </a:lnTo>
                <a:lnTo>
                  <a:pt x="625336" y="23800"/>
                </a:lnTo>
                <a:lnTo>
                  <a:pt x="634831" y="28889"/>
                </a:lnTo>
                <a:lnTo>
                  <a:pt x="641275" y="35179"/>
                </a:lnTo>
                <a:lnTo>
                  <a:pt x="645435" y="40878"/>
                </a:lnTo>
                <a:lnTo>
                  <a:pt x="665131" y="26072"/>
                </a:lnTo>
                <a:lnTo>
                  <a:pt x="661363" y="21706"/>
                </a:lnTo>
                <a:close/>
              </a:path>
              <a:path w="1236344" h="135890">
                <a:moveTo>
                  <a:pt x="773714" y="3287"/>
                </a:moveTo>
                <a:lnTo>
                  <a:pt x="715705" y="3287"/>
                </a:lnTo>
                <a:lnTo>
                  <a:pt x="715705" y="132100"/>
                </a:lnTo>
                <a:lnTo>
                  <a:pt x="739956" y="132100"/>
                </a:lnTo>
                <a:lnTo>
                  <a:pt x="739956" y="88468"/>
                </a:lnTo>
                <a:lnTo>
                  <a:pt x="773358" y="88468"/>
                </a:lnTo>
                <a:lnTo>
                  <a:pt x="780468" y="86824"/>
                </a:lnTo>
                <a:lnTo>
                  <a:pt x="795019" y="80742"/>
                </a:lnTo>
                <a:lnTo>
                  <a:pt x="804602" y="71026"/>
                </a:lnTo>
                <a:lnTo>
                  <a:pt x="805658" y="68626"/>
                </a:lnTo>
                <a:lnTo>
                  <a:pt x="739956" y="68626"/>
                </a:lnTo>
                <a:lnTo>
                  <a:pt x="739956" y="23884"/>
                </a:lnTo>
                <a:lnTo>
                  <a:pt x="805192" y="23884"/>
                </a:lnTo>
                <a:lnTo>
                  <a:pt x="801072" y="17241"/>
                </a:lnTo>
                <a:lnTo>
                  <a:pt x="791260" y="9470"/>
                </a:lnTo>
                <a:lnTo>
                  <a:pt x="781222" y="5287"/>
                </a:lnTo>
                <a:lnTo>
                  <a:pt x="773714" y="3287"/>
                </a:lnTo>
                <a:close/>
              </a:path>
              <a:path w="1236344" h="135890">
                <a:moveTo>
                  <a:pt x="805192" y="23884"/>
                </a:moveTo>
                <a:lnTo>
                  <a:pt x="766060" y="23884"/>
                </a:lnTo>
                <a:lnTo>
                  <a:pt x="774458" y="24062"/>
                </a:lnTo>
                <a:lnTo>
                  <a:pt x="780549" y="29255"/>
                </a:lnTo>
                <a:lnTo>
                  <a:pt x="782688" y="31182"/>
                </a:lnTo>
                <a:lnTo>
                  <a:pt x="786876" y="36114"/>
                </a:lnTo>
                <a:lnTo>
                  <a:pt x="786835" y="46166"/>
                </a:lnTo>
                <a:lnTo>
                  <a:pt x="766782" y="68626"/>
                </a:lnTo>
                <a:lnTo>
                  <a:pt x="805658" y="68626"/>
                </a:lnTo>
                <a:lnTo>
                  <a:pt x="809872" y="59044"/>
                </a:lnTo>
                <a:lnTo>
                  <a:pt x="811483" y="46166"/>
                </a:lnTo>
                <a:lnTo>
                  <a:pt x="808524" y="29255"/>
                </a:lnTo>
                <a:lnTo>
                  <a:pt x="805192" y="23884"/>
                </a:lnTo>
                <a:close/>
              </a:path>
              <a:path w="1236344" h="135890">
                <a:moveTo>
                  <a:pt x="909323" y="0"/>
                </a:moveTo>
                <a:lnTo>
                  <a:pt x="884776" y="5062"/>
                </a:lnTo>
                <a:lnTo>
                  <a:pt x="865156" y="19156"/>
                </a:lnTo>
                <a:lnTo>
                  <a:pt x="852150" y="40640"/>
                </a:lnTo>
                <a:lnTo>
                  <a:pt x="847440" y="67872"/>
                </a:lnTo>
                <a:lnTo>
                  <a:pt x="848323" y="80117"/>
                </a:lnTo>
                <a:lnTo>
                  <a:pt x="864581" y="115692"/>
                </a:lnTo>
                <a:lnTo>
                  <a:pt x="908925" y="135388"/>
                </a:lnTo>
                <a:lnTo>
                  <a:pt x="935311" y="129995"/>
                </a:lnTo>
                <a:lnTo>
                  <a:pt x="954741" y="115366"/>
                </a:lnTo>
                <a:lnTo>
                  <a:pt x="955981" y="113148"/>
                </a:lnTo>
                <a:lnTo>
                  <a:pt x="909679" y="113148"/>
                </a:lnTo>
                <a:lnTo>
                  <a:pt x="894823" y="109985"/>
                </a:lnTo>
                <a:lnTo>
                  <a:pt x="882956" y="100847"/>
                </a:lnTo>
                <a:lnTo>
                  <a:pt x="875092" y="86264"/>
                </a:lnTo>
                <a:lnTo>
                  <a:pt x="872245" y="66762"/>
                </a:lnTo>
                <a:lnTo>
                  <a:pt x="874902" y="48464"/>
                </a:lnTo>
                <a:lnTo>
                  <a:pt x="882405" y="34356"/>
                </a:lnTo>
                <a:lnTo>
                  <a:pt x="894050" y="25275"/>
                </a:lnTo>
                <a:lnTo>
                  <a:pt x="909134" y="22062"/>
                </a:lnTo>
                <a:lnTo>
                  <a:pt x="955238" y="22062"/>
                </a:lnTo>
                <a:lnTo>
                  <a:pt x="952192" y="17351"/>
                </a:lnTo>
                <a:lnTo>
                  <a:pt x="932454" y="4391"/>
                </a:lnTo>
                <a:lnTo>
                  <a:pt x="909323" y="0"/>
                </a:lnTo>
                <a:close/>
              </a:path>
              <a:path w="1236344" h="135890">
                <a:moveTo>
                  <a:pt x="955238" y="22062"/>
                </a:moveTo>
                <a:lnTo>
                  <a:pt x="909134" y="22062"/>
                </a:lnTo>
                <a:lnTo>
                  <a:pt x="925815" y="26076"/>
                </a:lnTo>
                <a:lnTo>
                  <a:pt x="937737" y="36799"/>
                </a:lnTo>
                <a:lnTo>
                  <a:pt x="944799" y="52250"/>
                </a:lnTo>
                <a:lnTo>
                  <a:pt x="946903" y="70448"/>
                </a:lnTo>
                <a:lnTo>
                  <a:pt x="943118" y="90199"/>
                </a:lnTo>
                <a:lnTo>
                  <a:pt x="934110" y="103424"/>
                </a:lnTo>
                <a:lnTo>
                  <a:pt x="922192" y="110836"/>
                </a:lnTo>
                <a:lnTo>
                  <a:pt x="909679" y="113148"/>
                </a:lnTo>
                <a:lnTo>
                  <a:pt x="955981" y="113148"/>
                </a:lnTo>
                <a:lnTo>
                  <a:pt x="966777" y="93825"/>
                </a:lnTo>
                <a:lnTo>
                  <a:pt x="970975" y="67694"/>
                </a:lnTo>
                <a:lnTo>
                  <a:pt x="965908" y="38559"/>
                </a:lnTo>
                <a:lnTo>
                  <a:pt x="955238" y="22062"/>
                </a:lnTo>
                <a:close/>
              </a:path>
              <a:path w="1236344" h="135890">
                <a:moveTo>
                  <a:pt x="1055308" y="3287"/>
                </a:moveTo>
                <a:lnTo>
                  <a:pt x="1014241" y="3287"/>
                </a:lnTo>
                <a:lnTo>
                  <a:pt x="1014241" y="132100"/>
                </a:lnTo>
                <a:lnTo>
                  <a:pt x="1038135" y="132100"/>
                </a:lnTo>
                <a:lnTo>
                  <a:pt x="1038135" y="84290"/>
                </a:lnTo>
                <a:lnTo>
                  <a:pt x="1086610" y="84290"/>
                </a:lnTo>
                <a:lnTo>
                  <a:pt x="1084124" y="79746"/>
                </a:lnTo>
                <a:lnTo>
                  <a:pt x="1091163" y="76742"/>
                </a:lnTo>
                <a:lnTo>
                  <a:pt x="1099535" y="70452"/>
                </a:lnTo>
                <a:lnTo>
                  <a:pt x="1103570" y="64406"/>
                </a:lnTo>
                <a:lnTo>
                  <a:pt x="1038135" y="64406"/>
                </a:lnTo>
                <a:lnTo>
                  <a:pt x="1038135" y="24062"/>
                </a:lnTo>
                <a:lnTo>
                  <a:pt x="1104589" y="24062"/>
                </a:lnTo>
                <a:lnTo>
                  <a:pt x="1100864" y="18201"/>
                </a:lnTo>
                <a:lnTo>
                  <a:pt x="1095254" y="12586"/>
                </a:lnTo>
                <a:lnTo>
                  <a:pt x="1086655" y="7310"/>
                </a:lnTo>
                <a:lnTo>
                  <a:pt x="1077476" y="4583"/>
                </a:lnTo>
                <a:lnTo>
                  <a:pt x="1067199" y="3533"/>
                </a:lnTo>
                <a:lnTo>
                  <a:pt x="1055308" y="3287"/>
                </a:lnTo>
                <a:close/>
              </a:path>
              <a:path w="1236344" h="135890">
                <a:moveTo>
                  <a:pt x="1086610" y="84290"/>
                </a:moveTo>
                <a:lnTo>
                  <a:pt x="1059664" y="84290"/>
                </a:lnTo>
                <a:lnTo>
                  <a:pt x="1085233" y="132100"/>
                </a:lnTo>
                <a:lnTo>
                  <a:pt x="1112772" y="132100"/>
                </a:lnTo>
                <a:lnTo>
                  <a:pt x="1086610" y="84290"/>
                </a:lnTo>
                <a:close/>
              </a:path>
              <a:path w="1236344" h="135890">
                <a:moveTo>
                  <a:pt x="1104589" y="24062"/>
                </a:moveTo>
                <a:lnTo>
                  <a:pt x="1049256" y="24062"/>
                </a:lnTo>
                <a:lnTo>
                  <a:pt x="1058538" y="24131"/>
                </a:lnTo>
                <a:lnTo>
                  <a:pt x="1065461" y="24477"/>
                </a:lnTo>
                <a:lnTo>
                  <a:pt x="1085010" y="44344"/>
                </a:lnTo>
                <a:lnTo>
                  <a:pt x="1082262" y="55181"/>
                </a:lnTo>
                <a:lnTo>
                  <a:pt x="1075719" y="61093"/>
                </a:lnTo>
                <a:lnTo>
                  <a:pt x="1068185" y="63512"/>
                </a:lnTo>
                <a:lnTo>
                  <a:pt x="1062417" y="64050"/>
                </a:lnTo>
                <a:lnTo>
                  <a:pt x="1057842" y="64228"/>
                </a:lnTo>
                <a:lnTo>
                  <a:pt x="1054732" y="64406"/>
                </a:lnTo>
                <a:lnTo>
                  <a:pt x="1103570" y="64406"/>
                </a:lnTo>
                <a:lnTo>
                  <a:pt x="1106539" y="59957"/>
                </a:lnTo>
                <a:lnTo>
                  <a:pt x="1109474" y="44344"/>
                </a:lnTo>
                <a:lnTo>
                  <a:pt x="1108381" y="33980"/>
                </a:lnTo>
                <a:lnTo>
                  <a:pt x="1105376" y="25300"/>
                </a:lnTo>
                <a:lnTo>
                  <a:pt x="1104589" y="24062"/>
                </a:lnTo>
                <a:close/>
              </a:path>
              <a:path w="1236344" h="135890">
                <a:moveTo>
                  <a:pt x="1200539" y="25172"/>
                </a:moveTo>
                <a:lnTo>
                  <a:pt x="1176456" y="25172"/>
                </a:lnTo>
                <a:lnTo>
                  <a:pt x="1176456" y="132100"/>
                </a:lnTo>
                <a:lnTo>
                  <a:pt x="1200539" y="132100"/>
                </a:lnTo>
                <a:lnTo>
                  <a:pt x="1200539" y="25172"/>
                </a:lnTo>
                <a:close/>
              </a:path>
              <a:path w="1236344" h="135890">
                <a:moveTo>
                  <a:pt x="1236108" y="3287"/>
                </a:moveTo>
                <a:lnTo>
                  <a:pt x="1141630" y="3287"/>
                </a:lnTo>
                <a:lnTo>
                  <a:pt x="1141630" y="25172"/>
                </a:lnTo>
                <a:lnTo>
                  <a:pt x="1236108" y="25172"/>
                </a:lnTo>
                <a:lnTo>
                  <a:pt x="1236108" y="3287"/>
                </a:lnTo>
                <a:close/>
              </a:path>
            </a:pathLst>
          </a:custGeom>
          <a:solidFill>
            <a:srgbClr val="010202"/>
          </a:solidFill>
        </p:spPr>
        <p:txBody>
          <a:bodyPr wrap="square" lIns="0" tIns="0" rIns="0" bIns="0" rtlCol="0"/>
          <a:lstStyle/>
          <a:p>
            <a:endParaRPr/>
          </a:p>
        </p:txBody>
      </p:sp>
      <p:sp>
        <p:nvSpPr>
          <p:cNvPr id="7" name="object 7"/>
          <p:cNvSpPr/>
          <p:nvPr/>
        </p:nvSpPr>
        <p:spPr>
          <a:xfrm>
            <a:off x="17873749" y="9829344"/>
            <a:ext cx="1567180" cy="135890"/>
          </a:xfrm>
          <a:custGeom>
            <a:avLst/>
            <a:gdLst/>
            <a:ahLst/>
            <a:cxnLst/>
            <a:rect l="l" t="t" r="r" b="b"/>
            <a:pathLst>
              <a:path w="1567180" h="135890">
                <a:moveTo>
                  <a:pt x="23716" y="3298"/>
                </a:moveTo>
                <a:lnTo>
                  <a:pt x="0" y="3298"/>
                </a:lnTo>
                <a:lnTo>
                  <a:pt x="0" y="132111"/>
                </a:lnTo>
                <a:lnTo>
                  <a:pt x="23716" y="132111"/>
                </a:lnTo>
                <a:lnTo>
                  <a:pt x="23716" y="3298"/>
                </a:lnTo>
                <a:close/>
              </a:path>
              <a:path w="1567180" h="135890">
                <a:moveTo>
                  <a:pt x="97630" y="3298"/>
                </a:moveTo>
                <a:lnTo>
                  <a:pt x="75924" y="3298"/>
                </a:lnTo>
                <a:lnTo>
                  <a:pt x="75924" y="132111"/>
                </a:lnTo>
                <a:lnTo>
                  <a:pt x="99452" y="132111"/>
                </a:lnTo>
                <a:lnTo>
                  <a:pt x="97986" y="41768"/>
                </a:lnTo>
                <a:lnTo>
                  <a:pt x="121694" y="41768"/>
                </a:lnTo>
                <a:lnTo>
                  <a:pt x="97630" y="3298"/>
                </a:lnTo>
                <a:close/>
              </a:path>
              <a:path w="1567180" h="135890">
                <a:moveTo>
                  <a:pt x="121694" y="41768"/>
                </a:moveTo>
                <a:lnTo>
                  <a:pt x="97986" y="41768"/>
                </a:lnTo>
                <a:lnTo>
                  <a:pt x="154382" y="132111"/>
                </a:lnTo>
                <a:lnTo>
                  <a:pt x="175334" y="132111"/>
                </a:lnTo>
                <a:lnTo>
                  <a:pt x="175334" y="94311"/>
                </a:lnTo>
                <a:lnTo>
                  <a:pt x="154560" y="94311"/>
                </a:lnTo>
                <a:lnTo>
                  <a:pt x="121694" y="41768"/>
                </a:lnTo>
                <a:close/>
              </a:path>
              <a:path w="1567180" h="135890">
                <a:moveTo>
                  <a:pt x="175334" y="3298"/>
                </a:moveTo>
                <a:lnTo>
                  <a:pt x="151660" y="3298"/>
                </a:lnTo>
                <a:lnTo>
                  <a:pt x="154560" y="94311"/>
                </a:lnTo>
                <a:lnTo>
                  <a:pt x="175334" y="94311"/>
                </a:lnTo>
                <a:lnTo>
                  <a:pt x="175334" y="3298"/>
                </a:lnTo>
                <a:close/>
              </a:path>
              <a:path w="1567180" h="135890">
                <a:moveTo>
                  <a:pt x="267855" y="25140"/>
                </a:moveTo>
                <a:lnTo>
                  <a:pt x="243783" y="25140"/>
                </a:lnTo>
                <a:lnTo>
                  <a:pt x="243783" y="132111"/>
                </a:lnTo>
                <a:lnTo>
                  <a:pt x="267855" y="132111"/>
                </a:lnTo>
                <a:lnTo>
                  <a:pt x="267855" y="25140"/>
                </a:lnTo>
                <a:close/>
              </a:path>
              <a:path w="1567180" h="135890">
                <a:moveTo>
                  <a:pt x="303446" y="3298"/>
                </a:moveTo>
                <a:lnTo>
                  <a:pt x="208946" y="3298"/>
                </a:lnTo>
                <a:lnTo>
                  <a:pt x="208946" y="25140"/>
                </a:lnTo>
                <a:lnTo>
                  <a:pt x="303446" y="25140"/>
                </a:lnTo>
                <a:lnTo>
                  <a:pt x="303446" y="3298"/>
                </a:lnTo>
                <a:close/>
              </a:path>
              <a:path w="1567180" h="135890">
                <a:moveTo>
                  <a:pt x="427704" y="3298"/>
                </a:moveTo>
                <a:lnTo>
                  <a:pt x="336125" y="3298"/>
                </a:lnTo>
                <a:lnTo>
                  <a:pt x="336125" y="132111"/>
                </a:lnTo>
                <a:lnTo>
                  <a:pt x="432280" y="132111"/>
                </a:lnTo>
                <a:lnTo>
                  <a:pt x="432280" y="110405"/>
                </a:lnTo>
                <a:lnTo>
                  <a:pt x="359831" y="110405"/>
                </a:lnTo>
                <a:lnTo>
                  <a:pt x="359831" y="75892"/>
                </a:lnTo>
                <a:lnTo>
                  <a:pt x="421871" y="75892"/>
                </a:lnTo>
                <a:lnTo>
                  <a:pt x="421871" y="55108"/>
                </a:lnTo>
                <a:lnTo>
                  <a:pt x="359831" y="55108"/>
                </a:lnTo>
                <a:lnTo>
                  <a:pt x="359831" y="24784"/>
                </a:lnTo>
                <a:lnTo>
                  <a:pt x="427704" y="24784"/>
                </a:lnTo>
                <a:lnTo>
                  <a:pt x="427704" y="3298"/>
                </a:lnTo>
                <a:close/>
              </a:path>
              <a:path w="1567180" h="135890">
                <a:moveTo>
                  <a:pt x="514047" y="3298"/>
                </a:moveTo>
                <a:lnTo>
                  <a:pt x="472980" y="3298"/>
                </a:lnTo>
                <a:lnTo>
                  <a:pt x="472980" y="132111"/>
                </a:lnTo>
                <a:lnTo>
                  <a:pt x="496874" y="132111"/>
                </a:lnTo>
                <a:lnTo>
                  <a:pt x="496874" y="84290"/>
                </a:lnTo>
                <a:lnTo>
                  <a:pt x="545393" y="84290"/>
                </a:lnTo>
                <a:lnTo>
                  <a:pt x="542894" y="79714"/>
                </a:lnTo>
                <a:lnTo>
                  <a:pt x="549935" y="76729"/>
                </a:lnTo>
                <a:lnTo>
                  <a:pt x="558299" y="70436"/>
                </a:lnTo>
                <a:lnTo>
                  <a:pt x="562314" y="64406"/>
                </a:lnTo>
                <a:lnTo>
                  <a:pt x="496874" y="64406"/>
                </a:lnTo>
                <a:lnTo>
                  <a:pt x="496874" y="24072"/>
                </a:lnTo>
                <a:lnTo>
                  <a:pt x="563347" y="24072"/>
                </a:lnTo>
                <a:lnTo>
                  <a:pt x="559622" y="18210"/>
                </a:lnTo>
                <a:lnTo>
                  <a:pt x="554025" y="12596"/>
                </a:lnTo>
                <a:lnTo>
                  <a:pt x="545421" y="7321"/>
                </a:lnTo>
                <a:lnTo>
                  <a:pt x="536231" y="4594"/>
                </a:lnTo>
                <a:lnTo>
                  <a:pt x="525943" y="3543"/>
                </a:lnTo>
                <a:lnTo>
                  <a:pt x="514047" y="3298"/>
                </a:lnTo>
                <a:close/>
              </a:path>
              <a:path w="1567180" h="135890">
                <a:moveTo>
                  <a:pt x="545393" y="84290"/>
                </a:moveTo>
                <a:lnTo>
                  <a:pt x="518444" y="84290"/>
                </a:lnTo>
                <a:lnTo>
                  <a:pt x="543972" y="132111"/>
                </a:lnTo>
                <a:lnTo>
                  <a:pt x="571511" y="132111"/>
                </a:lnTo>
                <a:lnTo>
                  <a:pt x="545393" y="84290"/>
                </a:lnTo>
                <a:close/>
              </a:path>
              <a:path w="1567180" h="135890">
                <a:moveTo>
                  <a:pt x="563347" y="24072"/>
                </a:moveTo>
                <a:lnTo>
                  <a:pt x="508036" y="24072"/>
                </a:lnTo>
                <a:lnTo>
                  <a:pt x="517310" y="24140"/>
                </a:lnTo>
                <a:lnTo>
                  <a:pt x="524220" y="24479"/>
                </a:lnTo>
                <a:lnTo>
                  <a:pt x="543749" y="44312"/>
                </a:lnTo>
                <a:lnTo>
                  <a:pt x="541002" y="55155"/>
                </a:lnTo>
                <a:lnTo>
                  <a:pt x="534462" y="61077"/>
                </a:lnTo>
                <a:lnTo>
                  <a:pt x="526929" y="63508"/>
                </a:lnTo>
                <a:lnTo>
                  <a:pt x="521156" y="64050"/>
                </a:lnTo>
                <a:lnTo>
                  <a:pt x="516612" y="64228"/>
                </a:lnTo>
                <a:lnTo>
                  <a:pt x="513513" y="64406"/>
                </a:lnTo>
                <a:lnTo>
                  <a:pt x="562314" y="64406"/>
                </a:lnTo>
                <a:lnTo>
                  <a:pt x="565293" y="59932"/>
                </a:lnTo>
                <a:lnTo>
                  <a:pt x="568223" y="44312"/>
                </a:lnTo>
                <a:lnTo>
                  <a:pt x="567131" y="33969"/>
                </a:lnTo>
                <a:lnTo>
                  <a:pt x="564124" y="25296"/>
                </a:lnTo>
                <a:lnTo>
                  <a:pt x="563347" y="24072"/>
                </a:lnTo>
                <a:close/>
              </a:path>
              <a:path w="1567180" h="135890">
                <a:moveTo>
                  <a:pt x="635017" y="3298"/>
                </a:moveTo>
                <a:lnTo>
                  <a:pt x="613321" y="3298"/>
                </a:lnTo>
                <a:lnTo>
                  <a:pt x="613321" y="132111"/>
                </a:lnTo>
                <a:lnTo>
                  <a:pt x="636849" y="132111"/>
                </a:lnTo>
                <a:lnTo>
                  <a:pt x="635373" y="41768"/>
                </a:lnTo>
                <a:lnTo>
                  <a:pt x="659085" y="41768"/>
                </a:lnTo>
                <a:lnTo>
                  <a:pt x="635017" y="3298"/>
                </a:lnTo>
                <a:close/>
              </a:path>
              <a:path w="1567180" h="135890">
                <a:moveTo>
                  <a:pt x="659085" y="41768"/>
                </a:moveTo>
                <a:lnTo>
                  <a:pt x="635373" y="41768"/>
                </a:lnTo>
                <a:lnTo>
                  <a:pt x="691779" y="132111"/>
                </a:lnTo>
                <a:lnTo>
                  <a:pt x="712774" y="132111"/>
                </a:lnTo>
                <a:lnTo>
                  <a:pt x="712774" y="94311"/>
                </a:lnTo>
                <a:lnTo>
                  <a:pt x="691957" y="94311"/>
                </a:lnTo>
                <a:lnTo>
                  <a:pt x="659085" y="41768"/>
                </a:lnTo>
                <a:close/>
              </a:path>
              <a:path w="1567180" h="135890">
                <a:moveTo>
                  <a:pt x="712774" y="3298"/>
                </a:moveTo>
                <a:lnTo>
                  <a:pt x="689057" y="3298"/>
                </a:lnTo>
                <a:lnTo>
                  <a:pt x="691957" y="94311"/>
                </a:lnTo>
                <a:lnTo>
                  <a:pt x="712774" y="94311"/>
                </a:lnTo>
                <a:lnTo>
                  <a:pt x="712774" y="3298"/>
                </a:lnTo>
                <a:close/>
              </a:path>
              <a:path w="1567180" h="135890">
                <a:moveTo>
                  <a:pt x="814226" y="3298"/>
                </a:moveTo>
                <a:lnTo>
                  <a:pt x="786876" y="3298"/>
                </a:lnTo>
                <a:lnTo>
                  <a:pt x="743411" y="132111"/>
                </a:lnTo>
                <a:lnTo>
                  <a:pt x="769159" y="132111"/>
                </a:lnTo>
                <a:lnTo>
                  <a:pt x="776646" y="106897"/>
                </a:lnTo>
                <a:lnTo>
                  <a:pt x="849579" y="106897"/>
                </a:lnTo>
                <a:lnTo>
                  <a:pt x="842425" y="85934"/>
                </a:lnTo>
                <a:lnTo>
                  <a:pt x="783044" y="85934"/>
                </a:lnTo>
                <a:lnTo>
                  <a:pt x="800886" y="26606"/>
                </a:lnTo>
                <a:lnTo>
                  <a:pt x="822180" y="26606"/>
                </a:lnTo>
                <a:lnTo>
                  <a:pt x="814226" y="3298"/>
                </a:lnTo>
                <a:close/>
              </a:path>
              <a:path w="1567180" h="135890">
                <a:moveTo>
                  <a:pt x="849579" y="106897"/>
                </a:moveTo>
                <a:lnTo>
                  <a:pt x="824990" y="106897"/>
                </a:lnTo>
                <a:lnTo>
                  <a:pt x="832456" y="132111"/>
                </a:lnTo>
                <a:lnTo>
                  <a:pt x="858183" y="132111"/>
                </a:lnTo>
                <a:lnTo>
                  <a:pt x="849579" y="106897"/>
                </a:lnTo>
                <a:close/>
              </a:path>
              <a:path w="1567180" h="135890">
                <a:moveTo>
                  <a:pt x="822180" y="26606"/>
                </a:moveTo>
                <a:lnTo>
                  <a:pt x="800886" y="26606"/>
                </a:lnTo>
                <a:lnTo>
                  <a:pt x="818592" y="85934"/>
                </a:lnTo>
                <a:lnTo>
                  <a:pt x="842425" y="85934"/>
                </a:lnTo>
                <a:lnTo>
                  <a:pt x="822180" y="26606"/>
                </a:lnTo>
                <a:close/>
              </a:path>
              <a:path w="1567180" h="135890">
                <a:moveTo>
                  <a:pt x="922841" y="25140"/>
                </a:moveTo>
                <a:lnTo>
                  <a:pt x="898768" y="25140"/>
                </a:lnTo>
                <a:lnTo>
                  <a:pt x="898768" y="132111"/>
                </a:lnTo>
                <a:lnTo>
                  <a:pt x="922841" y="132111"/>
                </a:lnTo>
                <a:lnTo>
                  <a:pt x="922841" y="25140"/>
                </a:lnTo>
                <a:close/>
              </a:path>
              <a:path w="1567180" h="135890">
                <a:moveTo>
                  <a:pt x="958421" y="3298"/>
                </a:moveTo>
                <a:lnTo>
                  <a:pt x="863900" y="3298"/>
                </a:lnTo>
                <a:lnTo>
                  <a:pt x="863900" y="25140"/>
                </a:lnTo>
                <a:lnTo>
                  <a:pt x="958421" y="25140"/>
                </a:lnTo>
                <a:lnTo>
                  <a:pt x="958421" y="3298"/>
                </a:lnTo>
                <a:close/>
              </a:path>
              <a:path w="1567180" h="135890">
                <a:moveTo>
                  <a:pt x="1015162" y="3298"/>
                </a:moveTo>
                <a:lnTo>
                  <a:pt x="991456" y="3298"/>
                </a:lnTo>
                <a:lnTo>
                  <a:pt x="991456" y="132111"/>
                </a:lnTo>
                <a:lnTo>
                  <a:pt x="1015162" y="132111"/>
                </a:lnTo>
                <a:lnTo>
                  <a:pt x="1015162" y="3298"/>
                </a:lnTo>
                <a:close/>
              </a:path>
              <a:path w="1567180" h="135890">
                <a:moveTo>
                  <a:pt x="1115348" y="0"/>
                </a:moveTo>
                <a:lnTo>
                  <a:pt x="1090821" y="5059"/>
                </a:lnTo>
                <a:lnTo>
                  <a:pt x="1071214" y="19149"/>
                </a:lnTo>
                <a:lnTo>
                  <a:pt x="1058214" y="40635"/>
                </a:lnTo>
                <a:lnTo>
                  <a:pt x="1053507" y="67882"/>
                </a:lnTo>
                <a:lnTo>
                  <a:pt x="1054387" y="80123"/>
                </a:lnTo>
                <a:lnTo>
                  <a:pt x="1070648" y="115692"/>
                </a:lnTo>
                <a:lnTo>
                  <a:pt x="1114992" y="135367"/>
                </a:lnTo>
                <a:lnTo>
                  <a:pt x="1141371" y="129979"/>
                </a:lnTo>
                <a:lnTo>
                  <a:pt x="1160799" y="115361"/>
                </a:lnTo>
                <a:lnTo>
                  <a:pt x="1162054" y="113116"/>
                </a:lnTo>
                <a:lnTo>
                  <a:pt x="1115735" y="113116"/>
                </a:lnTo>
                <a:lnTo>
                  <a:pt x="1100863" y="109958"/>
                </a:lnTo>
                <a:lnTo>
                  <a:pt x="1088990" y="100833"/>
                </a:lnTo>
                <a:lnTo>
                  <a:pt x="1081126" y="86263"/>
                </a:lnTo>
                <a:lnTo>
                  <a:pt x="1078281" y="66772"/>
                </a:lnTo>
                <a:lnTo>
                  <a:pt x="1080941" y="48471"/>
                </a:lnTo>
                <a:lnTo>
                  <a:pt x="1088448" y="34362"/>
                </a:lnTo>
                <a:lnTo>
                  <a:pt x="1100094" y="25284"/>
                </a:lnTo>
                <a:lnTo>
                  <a:pt x="1115170" y="22072"/>
                </a:lnTo>
                <a:lnTo>
                  <a:pt x="1161291" y="22072"/>
                </a:lnTo>
                <a:lnTo>
                  <a:pt x="1158240" y="17356"/>
                </a:lnTo>
                <a:lnTo>
                  <a:pt x="1138493" y="4393"/>
                </a:lnTo>
                <a:lnTo>
                  <a:pt x="1115348" y="0"/>
                </a:lnTo>
                <a:close/>
              </a:path>
              <a:path w="1567180" h="135890">
                <a:moveTo>
                  <a:pt x="1161291" y="22072"/>
                </a:moveTo>
                <a:lnTo>
                  <a:pt x="1115170" y="22072"/>
                </a:lnTo>
                <a:lnTo>
                  <a:pt x="1131859" y="26086"/>
                </a:lnTo>
                <a:lnTo>
                  <a:pt x="1143787" y="36805"/>
                </a:lnTo>
                <a:lnTo>
                  <a:pt x="1150854" y="52243"/>
                </a:lnTo>
                <a:lnTo>
                  <a:pt x="1152959" y="70416"/>
                </a:lnTo>
                <a:lnTo>
                  <a:pt x="1149175" y="90186"/>
                </a:lnTo>
                <a:lnTo>
                  <a:pt x="1140166" y="103409"/>
                </a:lnTo>
                <a:lnTo>
                  <a:pt x="1128248" y="110810"/>
                </a:lnTo>
                <a:lnTo>
                  <a:pt x="1115735" y="113116"/>
                </a:lnTo>
                <a:lnTo>
                  <a:pt x="1162054" y="113116"/>
                </a:lnTo>
                <a:lnTo>
                  <a:pt x="1172833" y="93830"/>
                </a:lnTo>
                <a:lnTo>
                  <a:pt x="1177032" y="67704"/>
                </a:lnTo>
                <a:lnTo>
                  <a:pt x="1171963" y="38568"/>
                </a:lnTo>
                <a:lnTo>
                  <a:pt x="1161291" y="22072"/>
                </a:lnTo>
                <a:close/>
              </a:path>
              <a:path w="1567180" h="135890">
                <a:moveTo>
                  <a:pt x="1236674" y="3298"/>
                </a:moveTo>
                <a:lnTo>
                  <a:pt x="1215010" y="3298"/>
                </a:lnTo>
                <a:lnTo>
                  <a:pt x="1215010" y="132111"/>
                </a:lnTo>
                <a:lnTo>
                  <a:pt x="1238506" y="132111"/>
                </a:lnTo>
                <a:lnTo>
                  <a:pt x="1237072" y="41768"/>
                </a:lnTo>
                <a:lnTo>
                  <a:pt x="1260760" y="41768"/>
                </a:lnTo>
                <a:lnTo>
                  <a:pt x="1236674" y="3298"/>
                </a:lnTo>
                <a:close/>
              </a:path>
              <a:path w="1567180" h="135890">
                <a:moveTo>
                  <a:pt x="1260760" y="41768"/>
                </a:moveTo>
                <a:lnTo>
                  <a:pt x="1237072" y="41768"/>
                </a:lnTo>
                <a:lnTo>
                  <a:pt x="1293478" y="132111"/>
                </a:lnTo>
                <a:lnTo>
                  <a:pt x="1314431" y="132111"/>
                </a:lnTo>
                <a:lnTo>
                  <a:pt x="1314431" y="94311"/>
                </a:lnTo>
                <a:lnTo>
                  <a:pt x="1293656" y="94311"/>
                </a:lnTo>
                <a:lnTo>
                  <a:pt x="1260760" y="41768"/>
                </a:lnTo>
                <a:close/>
              </a:path>
              <a:path w="1567180" h="135890">
                <a:moveTo>
                  <a:pt x="1314431" y="3298"/>
                </a:moveTo>
                <a:lnTo>
                  <a:pt x="1290725" y="3298"/>
                </a:lnTo>
                <a:lnTo>
                  <a:pt x="1293656" y="94311"/>
                </a:lnTo>
                <a:lnTo>
                  <a:pt x="1314431" y="94311"/>
                </a:lnTo>
                <a:lnTo>
                  <a:pt x="1314431" y="3298"/>
                </a:lnTo>
                <a:close/>
              </a:path>
              <a:path w="1567180" h="135890">
                <a:moveTo>
                  <a:pt x="1415883" y="3298"/>
                </a:moveTo>
                <a:lnTo>
                  <a:pt x="1388533" y="3298"/>
                </a:lnTo>
                <a:lnTo>
                  <a:pt x="1345110" y="132111"/>
                </a:lnTo>
                <a:lnTo>
                  <a:pt x="1370816" y="132111"/>
                </a:lnTo>
                <a:lnTo>
                  <a:pt x="1378293" y="106897"/>
                </a:lnTo>
                <a:lnTo>
                  <a:pt x="1451261" y="106897"/>
                </a:lnTo>
                <a:lnTo>
                  <a:pt x="1444102" y="85934"/>
                </a:lnTo>
                <a:lnTo>
                  <a:pt x="1384701" y="85934"/>
                </a:lnTo>
                <a:lnTo>
                  <a:pt x="1402575" y="26606"/>
                </a:lnTo>
                <a:lnTo>
                  <a:pt x="1423843" y="26606"/>
                </a:lnTo>
                <a:lnTo>
                  <a:pt x="1415883" y="3298"/>
                </a:lnTo>
                <a:close/>
              </a:path>
              <a:path w="1567180" h="135890">
                <a:moveTo>
                  <a:pt x="1451261" y="106897"/>
                </a:moveTo>
                <a:lnTo>
                  <a:pt x="1426647" y="106897"/>
                </a:lnTo>
                <a:lnTo>
                  <a:pt x="1434155" y="132111"/>
                </a:lnTo>
                <a:lnTo>
                  <a:pt x="1459871" y="132111"/>
                </a:lnTo>
                <a:lnTo>
                  <a:pt x="1451261" y="106897"/>
                </a:lnTo>
                <a:close/>
              </a:path>
              <a:path w="1567180" h="135890">
                <a:moveTo>
                  <a:pt x="1423843" y="26606"/>
                </a:moveTo>
                <a:lnTo>
                  <a:pt x="1402575" y="26606"/>
                </a:lnTo>
                <a:lnTo>
                  <a:pt x="1420281" y="85934"/>
                </a:lnTo>
                <a:lnTo>
                  <a:pt x="1444102" y="85934"/>
                </a:lnTo>
                <a:lnTo>
                  <a:pt x="1423843" y="26606"/>
                </a:lnTo>
                <a:close/>
              </a:path>
              <a:path w="1567180" h="135890">
                <a:moveTo>
                  <a:pt x="1515514" y="3298"/>
                </a:moveTo>
                <a:lnTo>
                  <a:pt x="1491263" y="3298"/>
                </a:lnTo>
                <a:lnTo>
                  <a:pt x="1491263" y="132111"/>
                </a:lnTo>
                <a:lnTo>
                  <a:pt x="1566622" y="132111"/>
                </a:lnTo>
                <a:lnTo>
                  <a:pt x="1566622" y="110227"/>
                </a:lnTo>
                <a:lnTo>
                  <a:pt x="1515514" y="110227"/>
                </a:lnTo>
                <a:lnTo>
                  <a:pt x="1515514" y="3298"/>
                </a:lnTo>
                <a:close/>
              </a:path>
            </a:pathLst>
          </a:custGeom>
          <a:solidFill>
            <a:srgbClr val="010202"/>
          </a:solidFill>
        </p:spPr>
        <p:txBody>
          <a:bodyPr wrap="square" lIns="0" tIns="0" rIns="0" bIns="0" rtlCol="0"/>
          <a:lstStyle/>
          <a:p>
            <a:endParaRPr/>
          </a:p>
        </p:txBody>
      </p:sp>
      <p:sp>
        <p:nvSpPr>
          <p:cNvPr id="8" name="object 8"/>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E84610"/>
            </a:solidFill>
          </a:ln>
        </p:spPr>
        <p:txBody>
          <a:bodyPr wrap="square" lIns="0" tIns="0" rIns="0" bIns="0" rtlCol="0"/>
          <a:lstStyle/>
          <a:p>
            <a:endParaRPr/>
          </a:p>
        </p:txBody>
      </p:sp>
      <p:sp>
        <p:nvSpPr>
          <p:cNvPr id="9" name="object 9"/>
          <p:cNvSpPr/>
          <p:nvPr/>
        </p:nvSpPr>
        <p:spPr>
          <a:xfrm>
            <a:off x="0" y="9148736"/>
            <a:ext cx="2160905" cy="2160270"/>
          </a:xfrm>
          <a:custGeom>
            <a:avLst/>
            <a:gdLst/>
            <a:ahLst/>
            <a:cxnLst/>
            <a:rect l="l" t="t" r="r" b="b"/>
            <a:pathLst>
              <a:path w="2160905" h="2160270">
                <a:moveTo>
                  <a:pt x="1005" y="0"/>
                </a:moveTo>
                <a:lnTo>
                  <a:pt x="0" y="1005"/>
                </a:lnTo>
                <a:lnTo>
                  <a:pt x="0" y="2159819"/>
                </a:lnTo>
                <a:lnTo>
                  <a:pt x="2160834" y="2159819"/>
                </a:lnTo>
                <a:lnTo>
                  <a:pt x="1005" y="0"/>
                </a:lnTo>
                <a:close/>
              </a:path>
            </a:pathLst>
          </a:custGeom>
          <a:solidFill>
            <a:srgbClr val="E84610"/>
          </a:solidFill>
        </p:spPr>
        <p:txBody>
          <a:bodyPr wrap="square" lIns="0" tIns="0" rIns="0" bIns="0" rtlCol="0"/>
          <a:lstStyle/>
          <a:p>
            <a:endParaRPr/>
          </a:p>
        </p:txBody>
      </p:sp>
      <p:sp>
        <p:nvSpPr>
          <p:cNvPr id="10" name="object 10"/>
          <p:cNvSpPr txBox="1">
            <a:spLocks noGrp="1"/>
          </p:cNvSpPr>
          <p:nvPr>
            <p:ph type="title"/>
          </p:nvPr>
        </p:nvSpPr>
        <p:spPr>
          <a:xfrm>
            <a:off x="2406074" y="1927181"/>
            <a:ext cx="10704830" cy="2086610"/>
          </a:xfrm>
          <a:prstGeom prst="rect">
            <a:avLst/>
          </a:prstGeom>
        </p:spPr>
        <p:txBody>
          <a:bodyPr vert="horz" wrap="square" lIns="0" tIns="74295" rIns="0" bIns="0" rtlCol="0">
            <a:spAutoFit/>
          </a:bodyPr>
          <a:lstStyle/>
          <a:p>
            <a:pPr marL="12700" marR="5080">
              <a:lnSpc>
                <a:spcPts val="7920"/>
              </a:lnSpc>
              <a:spcBef>
                <a:spcPts val="585"/>
              </a:spcBef>
            </a:pPr>
            <a:r>
              <a:rPr spc="-85" dirty="0"/>
              <a:t>IFIs</a:t>
            </a:r>
            <a:r>
              <a:rPr spc="-355" dirty="0"/>
              <a:t> </a:t>
            </a:r>
            <a:r>
              <a:rPr spc="-160" dirty="0"/>
              <a:t>WITHOUT</a:t>
            </a:r>
            <a:r>
              <a:rPr spc="-315" dirty="0"/>
              <a:t> </a:t>
            </a:r>
            <a:r>
              <a:rPr spc="-210" dirty="0"/>
              <a:t>D</a:t>
            </a:r>
            <a:r>
              <a:rPr spc="-204" dirty="0"/>
              <a:t>E</a:t>
            </a:r>
            <a:r>
              <a:rPr spc="-195" dirty="0"/>
              <a:t>D</a:t>
            </a:r>
            <a:r>
              <a:rPr spc="-175" dirty="0"/>
              <a:t>I</a:t>
            </a:r>
            <a:r>
              <a:rPr spc="-370" dirty="0"/>
              <a:t>C</a:t>
            </a:r>
            <a:r>
              <a:rPr spc="-795" dirty="0"/>
              <a:t>A</a:t>
            </a:r>
            <a:r>
              <a:rPr spc="-245" dirty="0"/>
              <a:t>T</a:t>
            </a:r>
            <a:r>
              <a:rPr spc="-204" dirty="0"/>
              <a:t>E</a:t>
            </a:r>
            <a:r>
              <a:rPr spc="-10" dirty="0"/>
              <a:t>D</a:t>
            </a:r>
            <a:r>
              <a:rPr spc="-270" dirty="0"/>
              <a:t> </a:t>
            </a:r>
            <a:r>
              <a:rPr spc="-110" dirty="0"/>
              <a:t>LABOUR</a:t>
            </a:r>
            <a:r>
              <a:rPr spc="-345" dirty="0"/>
              <a:t> </a:t>
            </a:r>
            <a:r>
              <a:rPr spc="-120" dirty="0"/>
              <a:t>SAFEGUARDS</a:t>
            </a:r>
          </a:p>
        </p:txBody>
      </p:sp>
      <p:grpSp>
        <p:nvGrpSpPr>
          <p:cNvPr id="11" name="object 11"/>
          <p:cNvGrpSpPr/>
          <p:nvPr/>
        </p:nvGrpSpPr>
        <p:grpSpPr>
          <a:xfrm>
            <a:off x="2787775" y="7050065"/>
            <a:ext cx="781050" cy="187960"/>
            <a:chOff x="2787775" y="7050065"/>
            <a:chExt cx="781050" cy="187960"/>
          </a:xfrm>
        </p:grpSpPr>
        <p:pic>
          <p:nvPicPr>
            <p:cNvPr id="12" name="object 12"/>
            <p:cNvPicPr/>
            <p:nvPr/>
          </p:nvPicPr>
          <p:blipFill>
            <a:blip r:embed="rId3" cstate="print"/>
            <a:stretch>
              <a:fillRect/>
            </a:stretch>
          </p:blipFill>
          <p:spPr>
            <a:xfrm>
              <a:off x="2787775" y="7050838"/>
              <a:ext cx="319356" cy="186618"/>
            </a:xfrm>
            <a:prstGeom prst="rect">
              <a:avLst/>
            </a:prstGeom>
          </p:spPr>
        </p:pic>
        <p:sp>
          <p:nvSpPr>
            <p:cNvPr id="13" name="object 13"/>
            <p:cNvSpPr/>
            <p:nvPr/>
          </p:nvSpPr>
          <p:spPr>
            <a:xfrm>
              <a:off x="3135240" y="7052401"/>
              <a:ext cx="43815" cy="180975"/>
            </a:xfrm>
            <a:custGeom>
              <a:avLst/>
              <a:gdLst/>
              <a:ahLst/>
              <a:cxnLst/>
              <a:rect l="l" t="t" r="r" b="b"/>
              <a:pathLst>
                <a:path w="43814" h="180975">
                  <a:moveTo>
                    <a:pt x="173" y="178025"/>
                  </a:moveTo>
                  <a:lnTo>
                    <a:pt x="0" y="178025"/>
                  </a:lnTo>
                  <a:lnTo>
                    <a:pt x="0" y="180371"/>
                  </a:lnTo>
                  <a:lnTo>
                    <a:pt x="173" y="178025"/>
                  </a:lnTo>
                  <a:close/>
                </a:path>
                <a:path w="43814" h="180975">
                  <a:moveTo>
                    <a:pt x="43726" y="0"/>
                  </a:moveTo>
                  <a:lnTo>
                    <a:pt x="34589" y="901"/>
                  </a:lnTo>
                  <a:lnTo>
                    <a:pt x="22157" y="1365"/>
                  </a:lnTo>
                  <a:lnTo>
                    <a:pt x="9578" y="1535"/>
                  </a:lnTo>
                  <a:lnTo>
                    <a:pt x="0" y="1560"/>
                  </a:lnTo>
                  <a:lnTo>
                    <a:pt x="901" y="14277"/>
                  </a:lnTo>
                  <a:lnTo>
                    <a:pt x="1365" y="31235"/>
                  </a:lnTo>
                  <a:lnTo>
                    <a:pt x="1456" y="142110"/>
                  </a:lnTo>
                  <a:lnTo>
                    <a:pt x="1365" y="151575"/>
                  </a:lnTo>
                  <a:lnTo>
                    <a:pt x="901" y="168205"/>
                  </a:lnTo>
                  <a:lnTo>
                    <a:pt x="173" y="178025"/>
                  </a:lnTo>
                  <a:lnTo>
                    <a:pt x="43726" y="178025"/>
                  </a:lnTo>
                  <a:lnTo>
                    <a:pt x="42824" y="170768"/>
                  </a:lnTo>
                  <a:lnTo>
                    <a:pt x="42361" y="160947"/>
                  </a:lnTo>
                  <a:lnTo>
                    <a:pt x="42205" y="151575"/>
                  </a:lnTo>
                  <a:lnTo>
                    <a:pt x="42190" y="28331"/>
                  </a:lnTo>
                  <a:lnTo>
                    <a:pt x="42361" y="17568"/>
                  </a:lnTo>
                  <a:lnTo>
                    <a:pt x="42824" y="7392"/>
                  </a:lnTo>
                  <a:lnTo>
                    <a:pt x="43726" y="0"/>
                  </a:lnTo>
                  <a:close/>
                </a:path>
              </a:pathLst>
            </a:custGeom>
            <a:solidFill>
              <a:srgbClr val="00256C"/>
            </a:solidFill>
          </p:spPr>
          <p:txBody>
            <a:bodyPr wrap="square" lIns="0" tIns="0" rIns="0" bIns="0" rtlCol="0"/>
            <a:lstStyle/>
            <a:p>
              <a:endParaRPr/>
            </a:p>
          </p:txBody>
        </p:sp>
        <p:pic>
          <p:nvPicPr>
            <p:cNvPr id="14" name="object 14"/>
            <p:cNvPicPr/>
            <p:nvPr/>
          </p:nvPicPr>
          <p:blipFill>
            <a:blip r:embed="rId4" cstate="print"/>
            <a:stretch>
              <a:fillRect/>
            </a:stretch>
          </p:blipFill>
          <p:spPr>
            <a:xfrm>
              <a:off x="3202395" y="7050065"/>
              <a:ext cx="366200" cy="185049"/>
            </a:xfrm>
            <a:prstGeom prst="rect">
              <a:avLst/>
            </a:prstGeom>
          </p:spPr>
        </p:pic>
      </p:grpSp>
      <p:grpSp>
        <p:nvGrpSpPr>
          <p:cNvPr id="15" name="object 15"/>
          <p:cNvGrpSpPr/>
          <p:nvPr/>
        </p:nvGrpSpPr>
        <p:grpSpPr>
          <a:xfrm>
            <a:off x="3662291" y="7050065"/>
            <a:ext cx="1864995" cy="187960"/>
            <a:chOff x="3662291" y="7050065"/>
            <a:chExt cx="1864995" cy="187960"/>
          </a:xfrm>
        </p:grpSpPr>
        <p:pic>
          <p:nvPicPr>
            <p:cNvPr id="16" name="object 16"/>
            <p:cNvPicPr/>
            <p:nvPr/>
          </p:nvPicPr>
          <p:blipFill>
            <a:blip r:embed="rId5" cstate="print"/>
            <a:stretch>
              <a:fillRect/>
            </a:stretch>
          </p:blipFill>
          <p:spPr>
            <a:xfrm>
              <a:off x="3662291" y="7053962"/>
              <a:ext cx="156948" cy="178811"/>
            </a:xfrm>
            <a:prstGeom prst="rect">
              <a:avLst/>
            </a:prstGeom>
          </p:spPr>
        </p:pic>
        <p:pic>
          <p:nvPicPr>
            <p:cNvPr id="17" name="object 17"/>
            <p:cNvPicPr/>
            <p:nvPr/>
          </p:nvPicPr>
          <p:blipFill>
            <a:blip r:embed="rId6" cstate="print"/>
            <a:stretch>
              <a:fillRect/>
            </a:stretch>
          </p:blipFill>
          <p:spPr>
            <a:xfrm>
              <a:off x="3849737" y="7053185"/>
              <a:ext cx="302912" cy="182706"/>
            </a:xfrm>
            <a:prstGeom prst="rect">
              <a:avLst/>
            </a:prstGeom>
          </p:spPr>
        </p:pic>
        <p:pic>
          <p:nvPicPr>
            <p:cNvPr id="18" name="object 18"/>
            <p:cNvPicPr/>
            <p:nvPr/>
          </p:nvPicPr>
          <p:blipFill>
            <a:blip r:embed="rId7" cstate="print"/>
            <a:stretch>
              <a:fillRect/>
            </a:stretch>
          </p:blipFill>
          <p:spPr>
            <a:xfrm>
              <a:off x="4172168" y="7053967"/>
              <a:ext cx="115946" cy="179586"/>
            </a:xfrm>
            <a:prstGeom prst="rect">
              <a:avLst/>
            </a:prstGeom>
          </p:spPr>
        </p:pic>
        <p:pic>
          <p:nvPicPr>
            <p:cNvPr id="19" name="object 19"/>
            <p:cNvPicPr/>
            <p:nvPr/>
          </p:nvPicPr>
          <p:blipFill>
            <a:blip r:embed="rId8" cstate="print"/>
            <a:stretch>
              <a:fillRect/>
            </a:stretch>
          </p:blipFill>
          <p:spPr>
            <a:xfrm>
              <a:off x="4318173" y="7050845"/>
              <a:ext cx="307641" cy="186612"/>
            </a:xfrm>
            <a:prstGeom prst="rect">
              <a:avLst/>
            </a:prstGeom>
          </p:spPr>
        </p:pic>
        <p:pic>
          <p:nvPicPr>
            <p:cNvPr id="20" name="object 20"/>
            <p:cNvPicPr/>
            <p:nvPr/>
          </p:nvPicPr>
          <p:blipFill>
            <a:blip r:embed="rId9" cstate="print"/>
            <a:stretch>
              <a:fillRect/>
            </a:stretch>
          </p:blipFill>
          <p:spPr>
            <a:xfrm>
              <a:off x="4654706" y="7050840"/>
              <a:ext cx="357613" cy="186612"/>
            </a:xfrm>
            <a:prstGeom prst="rect">
              <a:avLst/>
            </a:prstGeom>
          </p:spPr>
        </p:pic>
        <p:sp>
          <p:nvSpPr>
            <p:cNvPr id="21" name="object 21"/>
            <p:cNvSpPr/>
            <p:nvPr/>
          </p:nvSpPr>
          <p:spPr>
            <a:xfrm>
              <a:off x="5040477" y="7054487"/>
              <a:ext cx="115570" cy="179070"/>
            </a:xfrm>
            <a:custGeom>
              <a:avLst/>
              <a:gdLst/>
              <a:ahLst/>
              <a:cxnLst/>
              <a:rect l="l" t="t" r="r" b="b"/>
              <a:pathLst>
                <a:path w="115570" h="179070">
                  <a:moveTo>
                    <a:pt x="115506" y="177800"/>
                  </a:moveTo>
                  <a:lnTo>
                    <a:pt x="115430" y="166370"/>
                  </a:lnTo>
                  <a:lnTo>
                    <a:pt x="115341" y="161290"/>
                  </a:lnTo>
                  <a:lnTo>
                    <a:pt x="115087" y="161290"/>
                  </a:lnTo>
                  <a:lnTo>
                    <a:pt x="115087" y="153670"/>
                  </a:lnTo>
                  <a:lnTo>
                    <a:pt x="114655" y="153670"/>
                  </a:lnTo>
                  <a:lnTo>
                    <a:pt x="114655" y="149860"/>
                  </a:lnTo>
                  <a:lnTo>
                    <a:pt x="114300" y="149860"/>
                  </a:lnTo>
                  <a:lnTo>
                    <a:pt x="114300" y="147320"/>
                  </a:lnTo>
                  <a:lnTo>
                    <a:pt x="114084" y="147320"/>
                  </a:lnTo>
                  <a:lnTo>
                    <a:pt x="114084" y="146050"/>
                  </a:lnTo>
                  <a:lnTo>
                    <a:pt x="94691" y="146050"/>
                  </a:lnTo>
                  <a:lnTo>
                    <a:pt x="94691" y="147320"/>
                  </a:lnTo>
                  <a:lnTo>
                    <a:pt x="40551" y="147320"/>
                  </a:lnTo>
                  <a:lnTo>
                    <a:pt x="40551" y="146050"/>
                  </a:lnTo>
                  <a:lnTo>
                    <a:pt x="40551" y="116840"/>
                  </a:lnTo>
                  <a:lnTo>
                    <a:pt x="40551" y="101600"/>
                  </a:lnTo>
                  <a:lnTo>
                    <a:pt x="96875" y="101600"/>
                  </a:lnTo>
                  <a:lnTo>
                    <a:pt x="96875" y="92710"/>
                  </a:lnTo>
                  <a:lnTo>
                    <a:pt x="97548" y="92710"/>
                  </a:lnTo>
                  <a:lnTo>
                    <a:pt x="97548" y="77470"/>
                  </a:lnTo>
                  <a:lnTo>
                    <a:pt x="98196" y="77470"/>
                  </a:lnTo>
                  <a:lnTo>
                    <a:pt x="98196" y="71120"/>
                  </a:lnTo>
                  <a:lnTo>
                    <a:pt x="40551" y="71120"/>
                  </a:lnTo>
                  <a:lnTo>
                    <a:pt x="40551" y="46990"/>
                  </a:lnTo>
                  <a:lnTo>
                    <a:pt x="40551" y="33020"/>
                  </a:lnTo>
                  <a:lnTo>
                    <a:pt x="107721" y="33020"/>
                  </a:lnTo>
                  <a:lnTo>
                    <a:pt x="107721" y="29210"/>
                  </a:lnTo>
                  <a:lnTo>
                    <a:pt x="107797" y="24130"/>
                  </a:lnTo>
                  <a:lnTo>
                    <a:pt x="108051" y="24130"/>
                  </a:lnTo>
                  <a:lnTo>
                    <a:pt x="108051" y="15240"/>
                  </a:lnTo>
                  <a:lnTo>
                    <a:pt x="108470" y="15240"/>
                  </a:lnTo>
                  <a:lnTo>
                    <a:pt x="108470" y="11430"/>
                  </a:lnTo>
                  <a:lnTo>
                    <a:pt x="108826" y="11430"/>
                  </a:lnTo>
                  <a:lnTo>
                    <a:pt x="108826" y="7620"/>
                  </a:lnTo>
                  <a:lnTo>
                    <a:pt x="109410" y="7620"/>
                  </a:lnTo>
                  <a:lnTo>
                    <a:pt x="109410" y="1270"/>
                  </a:lnTo>
                  <a:lnTo>
                    <a:pt x="109893" y="1270"/>
                  </a:lnTo>
                  <a:lnTo>
                    <a:pt x="109893" y="0"/>
                  </a:lnTo>
                  <a:lnTo>
                    <a:pt x="90678" y="0"/>
                  </a:lnTo>
                  <a:lnTo>
                    <a:pt x="90678" y="1270"/>
                  </a:lnTo>
                  <a:lnTo>
                    <a:pt x="20523" y="1270"/>
                  </a:lnTo>
                  <a:lnTo>
                    <a:pt x="20523" y="0"/>
                  </a:lnTo>
                  <a:lnTo>
                    <a:pt x="38" y="0"/>
                  </a:lnTo>
                  <a:lnTo>
                    <a:pt x="38" y="1270"/>
                  </a:lnTo>
                  <a:lnTo>
                    <a:pt x="304" y="1270"/>
                  </a:lnTo>
                  <a:lnTo>
                    <a:pt x="304" y="7620"/>
                  </a:lnTo>
                  <a:lnTo>
                    <a:pt x="673" y="7620"/>
                  </a:lnTo>
                  <a:lnTo>
                    <a:pt x="673" y="11430"/>
                  </a:lnTo>
                  <a:lnTo>
                    <a:pt x="889" y="11430"/>
                  </a:lnTo>
                  <a:lnTo>
                    <a:pt x="889" y="15240"/>
                  </a:lnTo>
                  <a:lnTo>
                    <a:pt x="1054" y="15240"/>
                  </a:lnTo>
                  <a:lnTo>
                    <a:pt x="1054" y="24130"/>
                  </a:lnTo>
                  <a:lnTo>
                    <a:pt x="1244" y="24130"/>
                  </a:lnTo>
                  <a:lnTo>
                    <a:pt x="1244" y="29210"/>
                  </a:lnTo>
                  <a:lnTo>
                    <a:pt x="1333" y="33020"/>
                  </a:lnTo>
                  <a:lnTo>
                    <a:pt x="1422" y="46990"/>
                  </a:lnTo>
                  <a:lnTo>
                    <a:pt x="1485" y="71120"/>
                  </a:lnTo>
                  <a:lnTo>
                    <a:pt x="1498" y="77470"/>
                  </a:lnTo>
                  <a:lnTo>
                    <a:pt x="1498" y="92710"/>
                  </a:lnTo>
                  <a:lnTo>
                    <a:pt x="1498" y="101600"/>
                  </a:lnTo>
                  <a:lnTo>
                    <a:pt x="1511" y="116840"/>
                  </a:lnTo>
                  <a:lnTo>
                    <a:pt x="1422" y="146050"/>
                  </a:lnTo>
                  <a:lnTo>
                    <a:pt x="1333" y="147320"/>
                  </a:lnTo>
                  <a:lnTo>
                    <a:pt x="1320" y="149860"/>
                  </a:lnTo>
                  <a:lnTo>
                    <a:pt x="1257" y="153670"/>
                  </a:lnTo>
                  <a:lnTo>
                    <a:pt x="1104" y="153670"/>
                  </a:lnTo>
                  <a:lnTo>
                    <a:pt x="1104" y="161290"/>
                  </a:lnTo>
                  <a:lnTo>
                    <a:pt x="927" y="161290"/>
                  </a:lnTo>
                  <a:lnTo>
                    <a:pt x="927" y="166370"/>
                  </a:lnTo>
                  <a:lnTo>
                    <a:pt x="457" y="166370"/>
                  </a:lnTo>
                  <a:lnTo>
                    <a:pt x="457" y="177800"/>
                  </a:lnTo>
                  <a:lnTo>
                    <a:pt x="0" y="177800"/>
                  </a:lnTo>
                  <a:lnTo>
                    <a:pt x="0" y="179070"/>
                  </a:lnTo>
                  <a:lnTo>
                    <a:pt x="9893" y="179070"/>
                  </a:lnTo>
                  <a:lnTo>
                    <a:pt x="9893" y="177800"/>
                  </a:lnTo>
                  <a:lnTo>
                    <a:pt x="106705" y="177800"/>
                  </a:lnTo>
                  <a:lnTo>
                    <a:pt x="106705" y="179070"/>
                  </a:lnTo>
                  <a:lnTo>
                    <a:pt x="115506" y="179070"/>
                  </a:lnTo>
                  <a:lnTo>
                    <a:pt x="115506" y="177800"/>
                  </a:lnTo>
                  <a:close/>
                </a:path>
              </a:pathLst>
            </a:custGeom>
            <a:solidFill>
              <a:srgbClr val="00256C"/>
            </a:solidFill>
          </p:spPr>
          <p:txBody>
            <a:bodyPr wrap="square" lIns="0" tIns="0" rIns="0" bIns="0" rtlCol="0"/>
            <a:lstStyle/>
            <a:p>
              <a:endParaRPr/>
            </a:p>
          </p:txBody>
        </p:sp>
        <p:pic>
          <p:nvPicPr>
            <p:cNvPr id="22" name="object 22"/>
            <p:cNvPicPr/>
            <p:nvPr/>
          </p:nvPicPr>
          <p:blipFill>
            <a:blip r:embed="rId10" cstate="print"/>
            <a:stretch>
              <a:fillRect/>
            </a:stretch>
          </p:blipFill>
          <p:spPr>
            <a:xfrm>
              <a:off x="5181763" y="7050065"/>
              <a:ext cx="163188" cy="184266"/>
            </a:xfrm>
            <a:prstGeom prst="rect">
              <a:avLst/>
            </a:prstGeom>
          </p:spPr>
        </p:pic>
        <p:sp>
          <p:nvSpPr>
            <p:cNvPr id="23" name="object 23"/>
            <p:cNvSpPr/>
            <p:nvPr/>
          </p:nvSpPr>
          <p:spPr>
            <a:xfrm>
              <a:off x="5372684" y="7050715"/>
              <a:ext cx="154305" cy="181610"/>
            </a:xfrm>
            <a:custGeom>
              <a:avLst/>
              <a:gdLst/>
              <a:ahLst/>
              <a:cxnLst/>
              <a:rect l="l" t="t" r="r" b="b"/>
              <a:pathLst>
                <a:path w="154304" h="181609">
                  <a:moveTo>
                    <a:pt x="154152" y="0"/>
                  </a:moveTo>
                  <a:lnTo>
                    <a:pt x="143979" y="0"/>
                  </a:lnTo>
                  <a:lnTo>
                    <a:pt x="143979" y="1270"/>
                  </a:lnTo>
                  <a:lnTo>
                    <a:pt x="11226" y="1270"/>
                  </a:lnTo>
                  <a:lnTo>
                    <a:pt x="11226" y="0"/>
                  </a:lnTo>
                  <a:lnTo>
                    <a:pt x="1143" y="0"/>
                  </a:lnTo>
                  <a:lnTo>
                    <a:pt x="1143" y="1270"/>
                  </a:lnTo>
                  <a:lnTo>
                    <a:pt x="1041" y="19050"/>
                  </a:lnTo>
                  <a:lnTo>
                    <a:pt x="711" y="19050"/>
                  </a:lnTo>
                  <a:lnTo>
                    <a:pt x="711" y="27940"/>
                  </a:lnTo>
                  <a:lnTo>
                    <a:pt x="0" y="27940"/>
                  </a:lnTo>
                  <a:lnTo>
                    <a:pt x="0" y="35560"/>
                  </a:lnTo>
                  <a:lnTo>
                    <a:pt x="55803" y="35560"/>
                  </a:lnTo>
                  <a:lnTo>
                    <a:pt x="55803" y="36830"/>
                  </a:lnTo>
                  <a:lnTo>
                    <a:pt x="55803" y="119380"/>
                  </a:lnTo>
                  <a:lnTo>
                    <a:pt x="55714" y="152400"/>
                  </a:lnTo>
                  <a:lnTo>
                    <a:pt x="55600" y="153670"/>
                  </a:lnTo>
                  <a:lnTo>
                    <a:pt x="55435" y="153670"/>
                  </a:lnTo>
                  <a:lnTo>
                    <a:pt x="55435" y="163830"/>
                  </a:lnTo>
                  <a:lnTo>
                    <a:pt x="55232" y="163830"/>
                  </a:lnTo>
                  <a:lnTo>
                    <a:pt x="55232" y="168910"/>
                  </a:lnTo>
                  <a:lnTo>
                    <a:pt x="54978" y="168910"/>
                  </a:lnTo>
                  <a:lnTo>
                    <a:pt x="54978" y="173990"/>
                  </a:lnTo>
                  <a:lnTo>
                    <a:pt x="54508" y="173990"/>
                  </a:lnTo>
                  <a:lnTo>
                    <a:pt x="54508" y="181610"/>
                  </a:lnTo>
                  <a:lnTo>
                    <a:pt x="97548" y="181610"/>
                  </a:lnTo>
                  <a:lnTo>
                    <a:pt x="97548" y="173990"/>
                  </a:lnTo>
                  <a:lnTo>
                    <a:pt x="96951" y="173990"/>
                  </a:lnTo>
                  <a:lnTo>
                    <a:pt x="96951" y="168910"/>
                  </a:lnTo>
                  <a:lnTo>
                    <a:pt x="96710" y="168910"/>
                  </a:lnTo>
                  <a:lnTo>
                    <a:pt x="96710" y="163830"/>
                  </a:lnTo>
                  <a:lnTo>
                    <a:pt x="96520" y="163830"/>
                  </a:lnTo>
                  <a:lnTo>
                    <a:pt x="96520" y="153670"/>
                  </a:lnTo>
                  <a:lnTo>
                    <a:pt x="96443" y="152400"/>
                  </a:lnTo>
                  <a:lnTo>
                    <a:pt x="96431" y="119380"/>
                  </a:lnTo>
                  <a:lnTo>
                    <a:pt x="96418" y="36830"/>
                  </a:lnTo>
                  <a:lnTo>
                    <a:pt x="151866" y="36830"/>
                  </a:lnTo>
                  <a:lnTo>
                    <a:pt x="151866" y="35560"/>
                  </a:lnTo>
                  <a:lnTo>
                    <a:pt x="151980" y="27940"/>
                  </a:lnTo>
                  <a:lnTo>
                    <a:pt x="152400" y="27940"/>
                  </a:lnTo>
                  <a:lnTo>
                    <a:pt x="152400" y="19050"/>
                  </a:lnTo>
                  <a:lnTo>
                    <a:pt x="153428" y="19050"/>
                  </a:lnTo>
                  <a:lnTo>
                    <a:pt x="153428" y="1270"/>
                  </a:lnTo>
                  <a:lnTo>
                    <a:pt x="154152" y="1270"/>
                  </a:lnTo>
                  <a:lnTo>
                    <a:pt x="154152" y="0"/>
                  </a:lnTo>
                  <a:close/>
                </a:path>
              </a:pathLst>
            </a:custGeom>
            <a:solidFill>
              <a:srgbClr val="00256C"/>
            </a:solidFill>
          </p:spPr>
          <p:txBody>
            <a:bodyPr wrap="square" lIns="0" tIns="0" rIns="0" bIns="0" rtlCol="0"/>
            <a:lstStyle/>
            <a:p>
              <a:endParaRPr/>
            </a:p>
          </p:txBody>
        </p:sp>
      </p:grpSp>
      <p:grpSp>
        <p:nvGrpSpPr>
          <p:cNvPr id="24" name="object 24"/>
          <p:cNvGrpSpPr/>
          <p:nvPr/>
        </p:nvGrpSpPr>
        <p:grpSpPr>
          <a:xfrm>
            <a:off x="5606523" y="5356476"/>
            <a:ext cx="11969750" cy="3296920"/>
            <a:chOff x="5606523" y="5356476"/>
            <a:chExt cx="11969750" cy="3296920"/>
          </a:xfrm>
        </p:grpSpPr>
        <p:sp>
          <p:nvSpPr>
            <p:cNvPr id="25" name="object 25"/>
            <p:cNvSpPr/>
            <p:nvPr/>
          </p:nvSpPr>
          <p:spPr>
            <a:xfrm>
              <a:off x="5606516" y="7050068"/>
              <a:ext cx="511809" cy="185420"/>
            </a:xfrm>
            <a:custGeom>
              <a:avLst/>
              <a:gdLst/>
              <a:ahLst/>
              <a:cxnLst/>
              <a:rect l="l" t="t" r="r" b="b"/>
              <a:pathLst>
                <a:path w="511810" h="185420">
                  <a:moveTo>
                    <a:pt x="131953" y="130403"/>
                  </a:moveTo>
                  <a:lnTo>
                    <a:pt x="129743" y="116459"/>
                  </a:lnTo>
                  <a:lnTo>
                    <a:pt x="123075" y="104343"/>
                  </a:lnTo>
                  <a:lnTo>
                    <a:pt x="122491" y="103847"/>
                  </a:lnTo>
                  <a:lnTo>
                    <a:pt x="111861" y="94716"/>
                  </a:lnTo>
                  <a:lnTo>
                    <a:pt x="96037" y="88226"/>
                  </a:lnTo>
                  <a:lnTo>
                    <a:pt x="107797" y="82689"/>
                  </a:lnTo>
                  <a:lnTo>
                    <a:pt x="112001" y="78867"/>
                  </a:lnTo>
                  <a:lnTo>
                    <a:pt x="113715" y="77304"/>
                  </a:lnTo>
                  <a:lnTo>
                    <a:pt x="116928" y="74371"/>
                  </a:lnTo>
                  <a:lnTo>
                    <a:pt x="122834" y="63411"/>
                  </a:lnTo>
                  <a:lnTo>
                    <a:pt x="124929" y="49974"/>
                  </a:lnTo>
                  <a:lnTo>
                    <a:pt x="121615" y="33578"/>
                  </a:lnTo>
                  <a:lnTo>
                    <a:pt x="110680" y="18732"/>
                  </a:lnTo>
                  <a:lnTo>
                    <a:pt x="94475" y="10071"/>
                  </a:lnTo>
                  <a:lnTo>
                    <a:pt x="94475" y="128054"/>
                  </a:lnTo>
                  <a:lnTo>
                    <a:pt x="92214" y="139090"/>
                  </a:lnTo>
                  <a:lnTo>
                    <a:pt x="85699" y="146596"/>
                  </a:lnTo>
                  <a:lnTo>
                    <a:pt x="75374" y="150901"/>
                  </a:lnTo>
                  <a:lnTo>
                    <a:pt x="61683" y="152260"/>
                  </a:lnTo>
                  <a:lnTo>
                    <a:pt x="53873" y="152260"/>
                  </a:lnTo>
                  <a:lnTo>
                    <a:pt x="46850" y="150698"/>
                  </a:lnTo>
                  <a:lnTo>
                    <a:pt x="39827" y="152260"/>
                  </a:lnTo>
                  <a:lnTo>
                    <a:pt x="39827" y="105410"/>
                  </a:lnTo>
                  <a:lnTo>
                    <a:pt x="45288" y="103847"/>
                  </a:lnTo>
                  <a:lnTo>
                    <a:pt x="57010" y="103847"/>
                  </a:lnTo>
                  <a:lnTo>
                    <a:pt x="74053" y="105537"/>
                  </a:lnTo>
                  <a:lnTo>
                    <a:pt x="85699" y="110388"/>
                  </a:lnTo>
                  <a:lnTo>
                    <a:pt x="92354" y="118008"/>
                  </a:lnTo>
                  <a:lnTo>
                    <a:pt x="94475" y="128054"/>
                  </a:lnTo>
                  <a:lnTo>
                    <a:pt x="94475" y="10071"/>
                  </a:lnTo>
                  <a:lnTo>
                    <a:pt x="90678" y="8026"/>
                  </a:lnTo>
                  <a:lnTo>
                    <a:pt x="86664" y="7493"/>
                  </a:lnTo>
                  <a:lnTo>
                    <a:pt x="86664" y="55435"/>
                  </a:lnTo>
                  <a:lnTo>
                    <a:pt x="84658" y="64452"/>
                  </a:lnTo>
                  <a:lnTo>
                    <a:pt x="78765" y="71348"/>
                  </a:lnTo>
                  <a:lnTo>
                    <a:pt x="69215" y="75755"/>
                  </a:lnTo>
                  <a:lnTo>
                    <a:pt x="56222" y="77304"/>
                  </a:lnTo>
                  <a:lnTo>
                    <a:pt x="53098" y="77304"/>
                  </a:lnTo>
                  <a:lnTo>
                    <a:pt x="43726" y="76517"/>
                  </a:lnTo>
                  <a:lnTo>
                    <a:pt x="39052" y="78867"/>
                  </a:lnTo>
                  <a:lnTo>
                    <a:pt x="39052" y="35140"/>
                  </a:lnTo>
                  <a:lnTo>
                    <a:pt x="44500" y="33578"/>
                  </a:lnTo>
                  <a:lnTo>
                    <a:pt x="56222" y="33578"/>
                  </a:lnTo>
                  <a:lnTo>
                    <a:pt x="69215" y="34899"/>
                  </a:lnTo>
                  <a:lnTo>
                    <a:pt x="78765" y="38938"/>
                  </a:lnTo>
                  <a:lnTo>
                    <a:pt x="84658" y="45758"/>
                  </a:lnTo>
                  <a:lnTo>
                    <a:pt x="86664" y="55435"/>
                  </a:lnTo>
                  <a:lnTo>
                    <a:pt x="86664" y="7493"/>
                  </a:lnTo>
                  <a:lnTo>
                    <a:pt x="60121" y="3898"/>
                  </a:lnTo>
                  <a:lnTo>
                    <a:pt x="42379" y="4140"/>
                  </a:lnTo>
                  <a:lnTo>
                    <a:pt x="9829" y="5219"/>
                  </a:lnTo>
                  <a:lnTo>
                    <a:pt x="0" y="5473"/>
                  </a:lnTo>
                  <a:lnTo>
                    <a:pt x="901" y="17602"/>
                  </a:lnTo>
                  <a:lnTo>
                    <a:pt x="1346" y="33553"/>
                  </a:lnTo>
                  <a:lnTo>
                    <a:pt x="1435" y="146596"/>
                  </a:lnTo>
                  <a:lnTo>
                    <a:pt x="1371" y="153911"/>
                  </a:lnTo>
                  <a:lnTo>
                    <a:pt x="901" y="170548"/>
                  </a:lnTo>
                  <a:lnTo>
                    <a:pt x="0" y="182714"/>
                  </a:lnTo>
                  <a:lnTo>
                    <a:pt x="53695" y="182384"/>
                  </a:lnTo>
                  <a:lnTo>
                    <a:pt x="93421" y="177939"/>
                  </a:lnTo>
                  <a:lnTo>
                    <a:pt x="126428" y="152260"/>
                  </a:lnTo>
                  <a:lnTo>
                    <a:pt x="127698" y="150634"/>
                  </a:lnTo>
                  <a:lnTo>
                    <a:pt x="131953" y="130403"/>
                  </a:lnTo>
                  <a:close/>
                </a:path>
                <a:path w="511810" h="185420">
                  <a:moveTo>
                    <a:pt x="331063" y="182702"/>
                  </a:moveTo>
                  <a:lnTo>
                    <a:pt x="325310" y="170268"/>
                  </a:lnTo>
                  <a:lnTo>
                    <a:pt x="313016" y="144449"/>
                  </a:lnTo>
                  <a:lnTo>
                    <a:pt x="306857" y="131178"/>
                  </a:lnTo>
                  <a:lnTo>
                    <a:pt x="300291" y="116344"/>
                  </a:lnTo>
                  <a:lnTo>
                    <a:pt x="273989" y="56997"/>
                  </a:lnTo>
                  <a:lnTo>
                    <a:pt x="258457" y="21945"/>
                  </a:lnTo>
                  <a:lnTo>
                    <a:pt x="258457" y="116344"/>
                  </a:lnTo>
                  <a:lnTo>
                    <a:pt x="211594" y="116344"/>
                  </a:lnTo>
                  <a:lnTo>
                    <a:pt x="234238" y="56997"/>
                  </a:lnTo>
                  <a:lnTo>
                    <a:pt x="258457" y="116344"/>
                  </a:lnTo>
                  <a:lnTo>
                    <a:pt x="258457" y="21945"/>
                  </a:lnTo>
                  <a:lnTo>
                    <a:pt x="249085" y="774"/>
                  </a:lnTo>
                  <a:lnTo>
                    <a:pt x="221754" y="3124"/>
                  </a:lnTo>
                  <a:lnTo>
                    <a:pt x="217919" y="13665"/>
                  </a:lnTo>
                  <a:lnTo>
                    <a:pt x="213360" y="24790"/>
                  </a:lnTo>
                  <a:lnTo>
                    <a:pt x="144449" y="184264"/>
                  </a:lnTo>
                  <a:lnTo>
                    <a:pt x="187401" y="184264"/>
                  </a:lnTo>
                  <a:lnTo>
                    <a:pt x="190931" y="175742"/>
                  </a:lnTo>
                  <a:lnTo>
                    <a:pt x="195199" y="164655"/>
                  </a:lnTo>
                  <a:lnTo>
                    <a:pt x="199466" y="153416"/>
                  </a:lnTo>
                  <a:lnTo>
                    <a:pt x="203009" y="144449"/>
                  </a:lnTo>
                  <a:lnTo>
                    <a:pt x="270154" y="144449"/>
                  </a:lnTo>
                  <a:lnTo>
                    <a:pt x="287337" y="185051"/>
                  </a:lnTo>
                  <a:lnTo>
                    <a:pt x="331063" y="182702"/>
                  </a:lnTo>
                  <a:close/>
                </a:path>
                <a:path w="511810" h="185420">
                  <a:moveTo>
                    <a:pt x="511441" y="774"/>
                  </a:moveTo>
                  <a:lnTo>
                    <a:pt x="502539" y="1676"/>
                  </a:lnTo>
                  <a:lnTo>
                    <a:pt x="490639" y="2146"/>
                  </a:lnTo>
                  <a:lnTo>
                    <a:pt x="469265" y="2336"/>
                  </a:lnTo>
                  <a:lnTo>
                    <a:pt x="470623" y="15049"/>
                  </a:lnTo>
                  <a:lnTo>
                    <a:pt x="471322" y="32016"/>
                  </a:lnTo>
                  <a:lnTo>
                    <a:pt x="471576" y="49555"/>
                  </a:lnTo>
                  <a:lnTo>
                    <a:pt x="471614" y="114769"/>
                  </a:lnTo>
                  <a:lnTo>
                    <a:pt x="376351" y="0"/>
                  </a:lnTo>
                  <a:lnTo>
                    <a:pt x="351370" y="2336"/>
                  </a:lnTo>
                  <a:lnTo>
                    <a:pt x="352272" y="14681"/>
                  </a:lnTo>
                  <a:lnTo>
                    <a:pt x="352729" y="30835"/>
                  </a:lnTo>
                  <a:lnTo>
                    <a:pt x="352907" y="47574"/>
                  </a:lnTo>
                  <a:lnTo>
                    <a:pt x="352933" y="121031"/>
                  </a:lnTo>
                  <a:lnTo>
                    <a:pt x="352640" y="135763"/>
                  </a:lnTo>
                  <a:lnTo>
                    <a:pt x="351764" y="152844"/>
                  </a:lnTo>
                  <a:lnTo>
                    <a:pt x="350291" y="168465"/>
                  </a:lnTo>
                  <a:lnTo>
                    <a:pt x="348246" y="178803"/>
                  </a:lnTo>
                  <a:lnTo>
                    <a:pt x="390410" y="178803"/>
                  </a:lnTo>
                  <a:lnTo>
                    <a:pt x="389496" y="171551"/>
                  </a:lnTo>
                  <a:lnTo>
                    <a:pt x="389039" y="161721"/>
                  </a:lnTo>
                  <a:lnTo>
                    <a:pt x="388874" y="151472"/>
                  </a:lnTo>
                  <a:lnTo>
                    <a:pt x="388848" y="69494"/>
                  </a:lnTo>
                  <a:lnTo>
                    <a:pt x="484111" y="184264"/>
                  </a:lnTo>
                  <a:lnTo>
                    <a:pt x="508304" y="181927"/>
                  </a:lnTo>
                  <a:lnTo>
                    <a:pt x="508304" y="144449"/>
                  </a:lnTo>
                  <a:lnTo>
                    <a:pt x="510070" y="18351"/>
                  </a:lnTo>
                  <a:lnTo>
                    <a:pt x="510540" y="8166"/>
                  </a:lnTo>
                  <a:lnTo>
                    <a:pt x="511441" y="774"/>
                  </a:lnTo>
                  <a:close/>
                </a:path>
              </a:pathLst>
            </a:custGeom>
            <a:solidFill>
              <a:srgbClr val="00256C"/>
            </a:solidFill>
          </p:spPr>
          <p:txBody>
            <a:bodyPr wrap="square" lIns="0" tIns="0" rIns="0" bIns="0" rtlCol="0"/>
            <a:lstStyle/>
            <a:p>
              <a:endParaRPr/>
            </a:p>
          </p:txBody>
        </p:sp>
        <p:pic>
          <p:nvPicPr>
            <p:cNvPr id="26" name="object 26"/>
            <p:cNvPicPr/>
            <p:nvPr/>
          </p:nvPicPr>
          <p:blipFill>
            <a:blip r:embed="rId11" cstate="print"/>
            <a:stretch>
              <a:fillRect/>
            </a:stretch>
          </p:blipFill>
          <p:spPr>
            <a:xfrm>
              <a:off x="6159339" y="7050842"/>
              <a:ext cx="157722" cy="183491"/>
            </a:xfrm>
            <a:prstGeom prst="rect">
              <a:avLst/>
            </a:prstGeom>
          </p:spPr>
        </p:pic>
        <p:sp>
          <p:nvSpPr>
            <p:cNvPr id="27" name="object 27"/>
            <p:cNvSpPr/>
            <p:nvPr/>
          </p:nvSpPr>
          <p:spPr>
            <a:xfrm>
              <a:off x="6296205" y="5371319"/>
              <a:ext cx="1738630" cy="3267075"/>
            </a:xfrm>
            <a:custGeom>
              <a:avLst/>
              <a:gdLst/>
              <a:ahLst/>
              <a:cxnLst/>
              <a:rect l="l" t="t" r="r" b="b"/>
              <a:pathLst>
                <a:path w="1738629" h="3267075">
                  <a:moveTo>
                    <a:pt x="1738261" y="0"/>
                  </a:moveTo>
                  <a:lnTo>
                    <a:pt x="0" y="3266916"/>
                  </a:lnTo>
                </a:path>
              </a:pathLst>
            </a:custGeom>
            <a:ln w="29684">
              <a:solidFill>
                <a:srgbClr val="E84610"/>
              </a:solidFill>
            </a:ln>
          </p:spPr>
          <p:txBody>
            <a:bodyPr wrap="square" lIns="0" tIns="0" rIns="0" bIns="0" rtlCol="0"/>
            <a:lstStyle/>
            <a:p>
              <a:endParaRPr/>
            </a:p>
          </p:txBody>
        </p:sp>
        <p:pic>
          <p:nvPicPr>
            <p:cNvPr id="28" name="object 28"/>
            <p:cNvPicPr/>
            <p:nvPr/>
          </p:nvPicPr>
          <p:blipFill>
            <a:blip r:embed="rId12" cstate="print"/>
            <a:stretch>
              <a:fillRect/>
            </a:stretch>
          </p:blipFill>
          <p:spPr>
            <a:xfrm>
              <a:off x="7977491" y="6467331"/>
              <a:ext cx="3245967" cy="1074867"/>
            </a:xfrm>
            <a:prstGeom prst="rect">
              <a:avLst/>
            </a:prstGeom>
          </p:spPr>
        </p:pic>
        <p:pic>
          <p:nvPicPr>
            <p:cNvPr id="29" name="object 29"/>
            <p:cNvPicPr/>
            <p:nvPr/>
          </p:nvPicPr>
          <p:blipFill>
            <a:blip r:embed="rId13" cstate="print"/>
            <a:stretch>
              <a:fillRect/>
            </a:stretch>
          </p:blipFill>
          <p:spPr>
            <a:xfrm>
              <a:off x="12931459" y="6581198"/>
              <a:ext cx="4644387" cy="878528"/>
            </a:xfrm>
            <a:prstGeom prst="rect">
              <a:avLst/>
            </a:prstGeom>
          </p:spPr>
        </p:pic>
        <p:sp>
          <p:nvSpPr>
            <p:cNvPr id="30" name="object 30"/>
            <p:cNvSpPr/>
            <p:nvPr/>
          </p:nvSpPr>
          <p:spPr>
            <a:xfrm>
              <a:off x="11166490" y="5371319"/>
              <a:ext cx="1738630" cy="3267075"/>
            </a:xfrm>
            <a:custGeom>
              <a:avLst/>
              <a:gdLst/>
              <a:ahLst/>
              <a:cxnLst/>
              <a:rect l="l" t="t" r="r" b="b"/>
              <a:pathLst>
                <a:path w="1738629" h="3267075">
                  <a:moveTo>
                    <a:pt x="1738261" y="0"/>
                  </a:moveTo>
                  <a:lnTo>
                    <a:pt x="0" y="3266916"/>
                  </a:lnTo>
                </a:path>
              </a:pathLst>
            </a:custGeom>
            <a:ln w="29684">
              <a:solidFill>
                <a:srgbClr val="E84610"/>
              </a:solidFill>
            </a:ln>
          </p:spPr>
          <p:txBody>
            <a:bodyPr wrap="square" lIns="0" tIns="0" rIns="0" bIns="0" rtlCol="0"/>
            <a:lstStyle/>
            <a:p>
              <a:endParaRPr/>
            </a:p>
          </p:txBody>
        </p:sp>
      </p:grpSp>
      <p:grpSp>
        <p:nvGrpSpPr>
          <p:cNvPr id="31" name="object 31"/>
          <p:cNvGrpSpPr/>
          <p:nvPr/>
        </p:nvGrpSpPr>
        <p:grpSpPr>
          <a:xfrm>
            <a:off x="1632170" y="6523015"/>
            <a:ext cx="963930" cy="963930"/>
            <a:chOff x="1632170" y="6523015"/>
            <a:chExt cx="963930" cy="963930"/>
          </a:xfrm>
        </p:grpSpPr>
        <p:sp>
          <p:nvSpPr>
            <p:cNvPr id="32" name="object 32"/>
            <p:cNvSpPr/>
            <p:nvPr/>
          </p:nvSpPr>
          <p:spPr>
            <a:xfrm>
              <a:off x="1632170" y="6523015"/>
              <a:ext cx="963930" cy="963930"/>
            </a:xfrm>
            <a:custGeom>
              <a:avLst/>
              <a:gdLst/>
              <a:ahLst/>
              <a:cxnLst/>
              <a:rect l="l" t="t" r="r" b="b"/>
              <a:pathLst>
                <a:path w="963930" h="963929">
                  <a:moveTo>
                    <a:pt x="963530" y="0"/>
                  </a:moveTo>
                  <a:lnTo>
                    <a:pt x="0" y="0"/>
                  </a:lnTo>
                  <a:lnTo>
                    <a:pt x="0" y="963530"/>
                  </a:lnTo>
                  <a:lnTo>
                    <a:pt x="963530" y="963530"/>
                  </a:lnTo>
                  <a:lnTo>
                    <a:pt x="963530" y="0"/>
                  </a:lnTo>
                  <a:close/>
                </a:path>
              </a:pathLst>
            </a:custGeom>
            <a:solidFill>
              <a:srgbClr val="002569"/>
            </a:solidFill>
          </p:spPr>
          <p:txBody>
            <a:bodyPr wrap="square" lIns="0" tIns="0" rIns="0" bIns="0" rtlCol="0"/>
            <a:lstStyle/>
            <a:p>
              <a:endParaRPr/>
            </a:p>
          </p:txBody>
        </p:sp>
        <p:sp>
          <p:nvSpPr>
            <p:cNvPr id="33" name="object 33"/>
            <p:cNvSpPr/>
            <p:nvPr/>
          </p:nvSpPr>
          <p:spPr>
            <a:xfrm>
              <a:off x="1655584" y="6926700"/>
              <a:ext cx="895350" cy="319405"/>
            </a:xfrm>
            <a:custGeom>
              <a:avLst/>
              <a:gdLst/>
              <a:ahLst/>
              <a:cxnLst/>
              <a:rect l="l" t="t" r="r" b="b"/>
              <a:pathLst>
                <a:path w="895350" h="319404">
                  <a:moveTo>
                    <a:pt x="642620" y="165531"/>
                  </a:moveTo>
                  <a:lnTo>
                    <a:pt x="634314" y="115760"/>
                  </a:lnTo>
                  <a:lnTo>
                    <a:pt x="613727" y="71831"/>
                  </a:lnTo>
                  <a:lnTo>
                    <a:pt x="585609" y="41300"/>
                  </a:lnTo>
                  <a:lnTo>
                    <a:pt x="585609" y="163195"/>
                  </a:lnTo>
                  <a:lnTo>
                    <a:pt x="584123" y="189865"/>
                  </a:lnTo>
                  <a:lnTo>
                    <a:pt x="571779" y="238518"/>
                  </a:lnTo>
                  <a:lnTo>
                    <a:pt x="546430" y="278904"/>
                  </a:lnTo>
                  <a:lnTo>
                    <a:pt x="503097" y="300215"/>
                  </a:lnTo>
                  <a:lnTo>
                    <a:pt x="473964" y="302958"/>
                  </a:lnTo>
                  <a:lnTo>
                    <a:pt x="458774" y="302488"/>
                  </a:lnTo>
                  <a:lnTo>
                    <a:pt x="421347" y="278942"/>
                  </a:lnTo>
                  <a:lnTo>
                    <a:pt x="418515" y="250647"/>
                  </a:lnTo>
                  <a:lnTo>
                    <a:pt x="418515" y="20294"/>
                  </a:lnTo>
                  <a:lnTo>
                    <a:pt x="424764" y="20294"/>
                  </a:lnTo>
                  <a:lnTo>
                    <a:pt x="427113" y="18732"/>
                  </a:lnTo>
                  <a:lnTo>
                    <a:pt x="452882" y="18732"/>
                  </a:lnTo>
                  <a:lnTo>
                    <a:pt x="485101" y="21196"/>
                  </a:lnTo>
                  <a:lnTo>
                    <a:pt x="535774" y="40474"/>
                  </a:lnTo>
                  <a:lnTo>
                    <a:pt x="568490" y="77647"/>
                  </a:lnTo>
                  <a:lnTo>
                    <a:pt x="583806" y="130670"/>
                  </a:lnTo>
                  <a:lnTo>
                    <a:pt x="585609" y="163195"/>
                  </a:lnTo>
                  <a:lnTo>
                    <a:pt x="585609" y="41300"/>
                  </a:lnTo>
                  <a:lnTo>
                    <a:pt x="547636" y="18732"/>
                  </a:lnTo>
                  <a:lnTo>
                    <a:pt x="509879" y="7810"/>
                  </a:lnTo>
                  <a:lnTo>
                    <a:pt x="482549" y="5473"/>
                  </a:lnTo>
                  <a:lnTo>
                    <a:pt x="323265" y="5473"/>
                  </a:lnTo>
                  <a:lnTo>
                    <a:pt x="323265" y="20294"/>
                  </a:lnTo>
                  <a:lnTo>
                    <a:pt x="326377" y="20294"/>
                  </a:lnTo>
                  <a:lnTo>
                    <a:pt x="336905" y="21386"/>
                  </a:lnTo>
                  <a:lnTo>
                    <a:pt x="371043" y="46532"/>
                  </a:lnTo>
                  <a:lnTo>
                    <a:pt x="371665" y="267042"/>
                  </a:lnTo>
                  <a:lnTo>
                    <a:pt x="370979" y="277977"/>
                  </a:lnTo>
                  <a:lnTo>
                    <a:pt x="335749" y="304520"/>
                  </a:lnTo>
                  <a:lnTo>
                    <a:pt x="328726" y="302958"/>
                  </a:lnTo>
                  <a:lnTo>
                    <a:pt x="299059" y="274840"/>
                  </a:lnTo>
                  <a:lnTo>
                    <a:pt x="272262" y="212382"/>
                  </a:lnTo>
                  <a:lnTo>
                    <a:pt x="263880" y="192862"/>
                  </a:lnTo>
                  <a:lnTo>
                    <a:pt x="215506" y="80086"/>
                  </a:lnTo>
                  <a:lnTo>
                    <a:pt x="215506" y="192862"/>
                  </a:lnTo>
                  <a:lnTo>
                    <a:pt x="103860" y="192862"/>
                  </a:lnTo>
                  <a:lnTo>
                    <a:pt x="154609" y="66370"/>
                  </a:lnTo>
                  <a:lnTo>
                    <a:pt x="154609" y="64808"/>
                  </a:lnTo>
                  <a:lnTo>
                    <a:pt x="156171" y="64020"/>
                  </a:lnTo>
                  <a:lnTo>
                    <a:pt x="156171" y="62458"/>
                  </a:lnTo>
                  <a:lnTo>
                    <a:pt x="157734" y="61683"/>
                  </a:lnTo>
                  <a:lnTo>
                    <a:pt x="157734" y="60121"/>
                  </a:lnTo>
                  <a:lnTo>
                    <a:pt x="159283" y="59347"/>
                  </a:lnTo>
                  <a:lnTo>
                    <a:pt x="159283" y="56222"/>
                  </a:lnTo>
                  <a:lnTo>
                    <a:pt x="160845" y="55435"/>
                  </a:lnTo>
                  <a:lnTo>
                    <a:pt x="160845" y="53873"/>
                  </a:lnTo>
                  <a:lnTo>
                    <a:pt x="162407" y="58559"/>
                  </a:lnTo>
                  <a:lnTo>
                    <a:pt x="163195" y="63246"/>
                  </a:lnTo>
                  <a:lnTo>
                    <a:pt x="165544" y="69494"/>
                  </a:lnTo>
                  <a:lnTo>
                    <a:pt x="167868" y="74180"/>
                  </a:lnTo>
                  <a:lnTo>
                    <a:pt x="169443" y="78854"/>
                  </a:lnTo>
                  <a:lnTo>
                    <a:pt x="171780" y="85115"/>
                  </a:lnTo>
                  <a:lnTo>
                    <a:pt x="171780" y="86677"/>
                  </a:lnTo>
                  <a:lnTo>
                    <a:pt x="173342" y="87452"/>
                  </a:lnTo>
                  <a:lnTo>
                    <a:pt x="173342" y="89014"/>
                  </a:lnTo>
                  <a:lnTo>
                    <a:pt x="174917" y="90576"/>
                  </a:lnTo>
                  <a:lnTo>
                    <a:pt x="174917" y="92913"/>
                  </a:lnTo>
                  <a:lnTo>
                    <a:pt x="215506" y="192862"/>
                  </a:lnTo>
                  <a:lnTo>
                    <a:pt x="215506" y="80086"/>
                  </a:lnTo>
                  <a:lnTo>
                    <a:pt x="204266" y="53873"/>
                  </a:lnTo>
                  <a:lnTo>
                    <a:pt x="181152" y="0"/>
                  </a:lnTo>
                  <a:lnTo>
                    <a:pt x="163982" y="0"/>
                  </a:lnTo>
                  <a:lnTo>
                    <a:pt x="50761" y="273278"/>
                  </a:lnTo>
                  <a:lnTo>
                    <a:pt x="46939" y="281470"/>
                  </a:lnTo>
                  <a:lnTo>
                    <a:pt x="9499" y="304088"/>
                  </a:lnTo>
                  <a:lnTo>
                    <a:pt x="0" y="304520"/>
                  </a:lnTo>
                  <a:lnTo>
                    <a:pt x="0" y="319354"/>
                  </a:lnTo>
                  <a:lnTo>
                    <a:pt x="108534" y="319354"/>
                  </a:lnTo>
                  <a:lnTo>
                    <a:pt x="108534" y="304520"/>
                  </a:lnTo>
                  <a:lnTo>
                    <a:pt x="86677" y="304520"/>
                  </a:lnTo>
                  <a:lnTo>
                    <a:pt x="80429" y="302958"/>
                  </a:lnTo>
                  <a:lnTo>
                    <a:pt x="76530" y="299821"/>
                  </a:lnTo>
                  <a:lnTo>
                    <a:pt x="71831" y="297497"/>
                  </a:lnTo>
                  <a:lnTo>
                    <a:pt x="69507" y="292798"/>
                  </a:lnTo>
                  <a:lnTo>
                    <a:pt x="69507" y="281863"/>
                  </a:lnTo>
                  <a:lnTo>
                    <a:pt x="71056" y="280314"/>
                  </a:lnTo>
                  <a:lnTo>
                    <a:pt x="72618" y="277977"/>
                  </a:lnTo>
                  <a:lnTo>
                    <a:pt x="72618" y="276402"/>
                  </a:lnTo>
                  <a:lnTo>
                    <a:pt x="73393" y="274066"/>
                  </a:lnTo>
                  <a:lnTo>
                    <a:pt x="97599" y="212382"/>
                  </a:lnTo>
                  <a:lnTo>
                    <a:pt x="222529" y="212382"/>
                  </a:lnTo>
                  <a:lnTo>
                    <a:pt x="247523" y="274066"/>
                  </a:lnTo>
                  <a:lnTo>
                    <a:pt x="249085" y="276402"/>
                  </a:lnTo>
                  <a:lnTo>
                    <a:pt x="249936" y="278942"/>
                  </a:lnTo>
                  <a:lnTo>
                    <a:pt x="251421" y="282651"/>
                  </a:lnTo>
                  <a:lnTo>
                    <a:pt x="252996" y="285000"/>
                  </a:lnTo>
                  <a:lnTo>
                    <a:pt x="252996" y="295935"/>
                  </a:lnTo>
                  <a:lnTo>
                    <a:pt x="250647" y="299834"/>
                  </a:lnTo>
                  <a:lnTo>
                    <a:pt x="248297" y="300609"/>
                  </a:lnTo>
                  <a:lnTo>
                    <a:pt x="244398" y="302958"/>
                  </a:lnTo>
                  <a:lnTo>
                    <a:pt x="241274" y="304520"/>
                  </a:lnTo>
                  <a:lnTo>
                    <a:pt x="214731" y="304520"/>
                  </a:lnTo>
                  <a:lnTo>
                    <a:pt x="214731" y="319354"/>
                  </a:lnTo>
                  <a:lnTo>
                    <a:pt x="485660" y="319354"/>
                  </a:lnTo>
                  <a:lnTo>
                    <a:pt x="519061" y="316611"/>
                  </a:lnTo>
                  <a:lnTo>
                    <a:pt x="549021" y="308521"/>
                  </a:lnTo>
                  <a:lnTo>
                    <a:pt x="560209" y="302958"/>
                  </a:lnTo>
                  <a:lnTo>
                    <a:pt x="575602" y="295313"/>
                  </a:lnTo>
                  <a:lnTo>
                    <a:pt x="598893" y="277190"/>
                  </a:lnTo>
                  <a:lnTo>
                    <a:pt x="617905" y="253923"/>
                  </a:lnTo>
                  <a:lnTo>
                    <a:pt x="631583" y="227507"/>
                  </a:lnTo>
                  <a:lnTo>
                    <a:pt x="639838" y="198018"/>
                  </a:lnTo>
                  <a:lnTo>
                    <a:pt x="642620" y="165531"/>
                  </a:lnTo>
                  <a:close/>
                </a:path>
                <a:path w="895350" h="319404">
                  <a:moveTo>
                    <a:pt x="894829" y="233464"/>
                  </a:moveTo>
                  <a:lnTo>
                    <a:pt x="877036" y="182511"/>
                  </a:lnTo>
                  <a:lnTo>
                    <a:pt x="842505" y="160350"/>
                  </a:lnTo>
                  <a:lnTo>
                    <a:pt x="842505" y="226428"/>
                  </a:lnTo>
                  <a:lnTo>
                    <a:pt x="841629" y="241211"/>
                  </a:lnTo>
                  <a:lnTo>
                    <a:pt x="829233" y="279527"/>
                  </a:lnTo>
                  <a:lnTo>
                    <a:pt x="782370" y="302171"/>
                  </a:lnTo>
                  <a:lnTo>
                    <a:pt x="772858" y="301853"/>
                  </a:lnTo>
                  <a:lnTo>
                    <a:pt x="737184" y="277583"/>
                  </a:lnTo>
                  <a:lnTo>
                    <a:pt x="736320" y="158508"/>
                  </a:lnTo>
                  <a:lnTo>
                    <a:pt x="755802" y="158953"/>
                  </a:lnTo>
                  <a:lnTo>
                    <a:pt x="809701" y="166319"/>
                  </a:lnTo>
                  <a:lnTo>
                    <a:pt x="840447" y="203098"/>
                  </a:lnTo>
                  <a:lnTo>
                    <a:pt x="842505" y="226428"/>
                  </a:lnTo>
                  <a:lnTo>
                    <a:pt x="842505" y="160350"/>
                  </a:lnTo>
                  <a:lnTo>
                    <a:pt x="837704" y="158508"/>
                  </a:lnTo>
                  <a:lnTo>
                    <a:pt x="830300" y="155676"/>
                  </a:lnTo>
                  <a:lnTo>
                    <a:pt x="812520" y="151345"/>
                  </a:lnTo>
                  <a:lnTo>
                    <a:pt x="794092" y="149136"/>
                  </a:lnTo>
                  <a:lnTo>
                    <a:pt x="810044" y="145618"/>
                  </a:lnTo>
                  <a:lnTo>
                    <a:pt x="851877" y="128054"/>
                  </a:lnTo>
                  <a:lnTo>
                    <a:pt x="875258" y="91706"/>
                  </a:lnTo>
                  <a:lnTo>
                    <a:pt x="876858" y="74168"/>
                  </a:lnTo>
                  <a:lnTo>
                    <a:pt x="875118" y="58115"/>
                  </a:lnTo>
                  <a:lnTo>
                    <a:pt x="870026" y="44018"/>
                  </a:lnTo>
                  <a:lnTo>
                    <a:pt x="861707" y="32131"/>
                  </a:lnTo>
                  <a:lnTo>
                    <a:pt x="850315" y="22644"/>
                  </a:lnTo>
                  <a:lnTo>
                    <a:pt x="844651" y="19519"/>
                  </a:lnTo>
                  <a:lnTo>
                    <a:pt x="837107" y="15354"/>
                  </a:lnTo>
                  <a:lnTo>
                    <a:pt x="826884" y="11404"/>
                  </a:lnTo>
                  <a:lnTo>
                    <a:pt x="826884" y="81203"/>
                  </a:lnTo>
                  <a:lnTo>
                    <a:pt x="825271" y="101473"/>
                  </a:lnTo>
                  <a:lnTo>
                    <a:pt x="800341" y="134302"/>
                  </a:lnTo>
                  <a:lnTo>
                    <a:pt x="753999" y="142417"/>
                  </a:lnTo>
                  <a:lnTo>
                    <a:pt x="736320" y="142887"/>
                  </a:lnTo>
                  <a:lnTo>
                    <a:pt x="736320" y="19519"/>
                  </a:lnTo>
                  <a:lnTo>
                    <a:pt x="773785" y="19519"/>
                  </a:lnTo>
                  <a:lnTo>
                    <a:pt x="787958" y="20662"/>
                  </a:lnTo>
                  <a:lnTo>
                    <a:pt x="820623" y="45516"/>
                  </a:lnTo>
                  <a:lnTo>
                    <a:pt x="826884" y="81203"/>
                  </a:lnTo>
                  <a:lnTo>
                    <a:pt x="826884" y="11404"/>
                  </a:lnTo>
                  <a:lnTo>
                    <a:pt x="823175" y="9956"/>
                  </a:lnTo>
                  <a:lnTo>
                    <a:pt x="808367" y="6616"/>
                  </a:lnTo>
                  <a:lnTo>
                    <a:pt x="792530" y="5461"/>
                  </a:lnTo>
                  <a:lnTo>
                    <a:pt x="641045" y="5461"/>
                  </a:lnTo>
                  <a:lnTo>
                    <a:pt x="641045" y="20294"/>
                  </a:lnTo>
                  <a:lnTo>
                    <a:pt x="644182" y="20294"/>
                  </a:lnTo>
                  <a:lnTo>
                    <a:pt x="654151" y="20726"/>
                  </a:lnTo>
                  <a:lnTo>
                    <a:pt x="688733" y="46202"/>
                  </a:lnTo>
                  <a:lnTo>
                    <a:pt x="689406" y="267830"/>
                  </a:lnTo>
                  <a:lnTo>
                    <a:pt x="688619" y="278282"/>
                  </a:lnTo>
                  <a:lnTo>
                    <a:pt x="655027" y="303428"/>
                  </a:lnTo>
                  <a:lnTo>
                    <a:pt x="644182" y="304507"/>
                  </a:lnTo>
                  <a:lnTo>
                    <a:pt x="641045" y="304507"/>
                  </a:lnTo>
                  <a:lnTo>
                    <a:pt x="641045" y="318579"/>
                  </a:lnTo>
                  <a:lnTo>
                    <a:pt x="802678" y="318579"/>
                  </a:lnTo>
                  <a:lnTo>
                    <a:pt x="820826" y="317233"/>
                  </a:lnTo>
                  <a:lnTo>
                    <a:pt x="837717" y="313105"/>
                  </a:lnTo>
                  <a:lnTo>
                    <a:pt x="853300" y="306057"/>
                  </a:lnTo>
                  <a:lnTo>
                    <a:pt x="858735" y="302171"/>
                  </a:lnTo>
                  <a:lnTo>
                    <a:pt x="867498" y="295922"/>
                  </a:lnTo>
                  <a:lnTo>
                    <a:pt x="879335" y="283972"/>
                  </a:lnTo>
                  <a:lnTo>
                    <a:pt x="887895" y="269379"/>
                  </a:lnTo>
                  <a:lnTo>
                    <a:pt x="893076" y="252450"/>
                  </a:lnTo>
                  <a:lnTo>
                    <a:pt x="894829" y="233464"/>
                  </a:lnTo>
                  <a:close/>
                </a:path>
              </a:pathLst>
            </a:custGeom>
            <a:solidFill>
              <a:srgbClr val="FFFFFF"/>
            </a:solidFill>
          </p:spPr>
          <p:txBody>
            <a:bodyPr wrap="square" lIns="0" tIns="0" rIns="0" bIns="0" rtlCol="0"/>
            <a:lstStyle/>
            <a:p>
              <a:endParaRPr/>
            </a:p>
          </p:txBody>
        </p:sp>
      </p:grpSp>
      <p:sp>
        <p:nvSpPr>
          <p:cNvPr id="35" name="object 15">
            <a:extLst>
              <a:ext uri="{FF2B5EF4-FFF2-40B4-BE49-F238E27FC236}">
                <a16:creationId xmlns:a16="http://schemas.microsoft.com/office/drawing/2014/main" id="{55DFC030-BA9D-9185-3C65-BDB61F8F11E6}"/>
              </a:ext>
            </a:extLst>
          </p:cNvPr>
          <p:cNvSpPr txBox="1">
            <a:spLocks noGrp="1"/>
          </p:cNvSpPr>
          <p:nvPr>
            <p:ph type="sldNum" sz="quarter" idx="7"/>
          </p:nvPr>
        </p:nvSpPr>
        <p:spPr>
          <a:xfrm>
            <a:off x="168587" y="10128208"/>
            <a:ext cx="1057026" cy="1115417"/>
          </a:xfrm>
          <a:prstGeom prst="rect">
            <a:avLst/>
          </a:prstGeom>
        </p:spPr>
        <p:txBody>
          <a:bodyPr vert="horz" wrap="square" lIns="0" tIns="227835" rIns="0" bIns="0" rtlCol="0">
            <a:spAutoFit/>
          </a:bodyPr>
          <a:lstStyle/>
          <a:p>
            <a:pPr marL="53975">
              <a:lnSpc>
                <a:spcPct val="100000"/>
              </a:lnSpc>
              <a:spcBef>
                <a:spcPts val="1130"/>
              </a:spcBef>
            </a:pPr>
            <a:fld id="{81D60167-4931-47E6-BA6A-407CBD079E47}" type="slidenum">
              <a:rPr spc="-25" dirty="0"/>
              <a:t>31</a:t>
            </a:fld>
            <a:endParaRPr spc="-25"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160270" cy="2160270"/>
          </a:xfrm>
          <a:custGeom>
            <a:avLst/>
            <a:gdLst/>
            <a:ahLst/>
            <a:cxnLst/>
            <a:rect l="l" t="t" r="r" b="b"/>
            <a:pathLst>
              <a:path w="2160270" h="2160270">
                <a:moveTo>
                  <a:pt x="2159825" y="0"/>
                </a:moveTo>
                <a:lnTo>
                  <a:pt x="0" y="0"/>
                </a:lnTo>
                <a:lnTo>
                  <a:pt x="0" y="2159814"/>
                </a:lnTo>
                <a:lnTo>
                  <a:pt x="2159825" y="0"/>
                </a:lnTo>
                <a:close/>
              </a:path>
            </a:pathLst>
          </a:custGeom>
          <a:solidFill>
            <a:srgbClr val="E84610"/>
          </a:solidFill>
        </p:spPr>
        <p:txBody>
          <a:bodyPr wrap="square" lIns="0" tIns="0" rIns="0" bIns="0" rtlCol="0"/>
          <a:lstStyle/>
          <a:p>
            <a:endParaRPr/>
          </a:p>
        </p:txBody>
      </p:sp>
      <p:sp>
        <p:nvSpPr>
          <p:cNvPr id="3" name="object 3"/>
          <p:cNvSpPr/>
          <p:nvPr/>
        </p:nvSpPr>
        <p:spPr>
          <a:xfrm>
            <a:off x="16715589" y="9665061"/>
            <a:ext cx="1015365" cy="1015365"/>
          </a:xfrm>
          <a:custGeom>
            <a:avLst/>
            <a:gdLst/>
            <a:ahLst/>
            <a:cxnLst/>
            <a:rect l="l" t="t" r="r" b="b"/>
            <a:pathLst>
              <a:path w="1015365" h="1015365">
                <a:moveTo>
                  <a:pt x="742289" y="337223"/>
                </a:moveTo>
                <a:lnTo>
                  <a:pt x="741362" y="336207"/>
                </a:lnTo>
                <a:lnTo>
                  <a:pt x="726528" y="320167"/>
                </a:lnTo>
                <a:lnTo>
                  <a:pt x="507606" y="83273"/>
                </a:lnTo>
                <a:lnTo>
                  <a:pt x="410730" y="188099"/>
                </a:lnTo>
                <a:lnTo>
                  <a:pt x="410730" y="378383"/>
                </a:lnTo>
                <a:lnTo>
                  <a:pt x="356666" y="432917"/>
                </a:lnTo>
                <a:lnTo>
                  <a:pt x="306489" y="374738"/>
                </a:lnTo>
                <a:lnTo>
                  <a:pt x="360603" y="320167"/>
                </a:lnTo>
                <a:lnTo>
                  <a:pt x="410730" y="378383"/>
                </a:lnTo>
                <a:lnTo>
                  <a:pt x="410730" y="188099"/>
                </a:lnTo>
                <a:lnTo>
                  <a:pt x="115417" y="507619"/>
                </a:lnTo>
                <a:lnTo>
                  <a:pt x="214985" y="615340"/>
                </a:lnTo>
                <a:lnTo>
                  <a:pt x="271614" y="615302"/>
                </a:lnTo>
                <a:lnTo>
                  <a:pt x="309499" y="437324"/>
                </a:lnTo>
                <a:lnTo>
                  <a:pt x="459841" y="437324"/>
                </a:lnTo>
                <a:lnTo>
                  <a:pt x="460819" y="432917"/>
                </a:lnTo>
                <a:lnTo>
                  <a:pt x="463486" y="420865"/>
                </a:lnTo>
                <a:lnTo>
                  <a:pt x="467131" y="405587"/>
                </a:lnTo>
                <a:lnTo>
                  <a:pt x="470776" y="392061"/>
                </a:lnTo>
                <a:lnTo>
                  <a:pt x="474433" y="380809"/>
                </a:lnTo>
                <a:lnTo>
                  <a:pt x="553008" y="369328"/>
                </a:lnTo>
                <a:lnTo>
                  <a:pt x="547890" y="387223"/>
                </a:lnTo>
                <a:lnTo>
                  <a:pt x="543661" y="404495"/>
                </a:lnTo>
                <a:lnTo>
                  <a:pt x="540016" y="421182"/>
                </a:lnTo>
                <a:lnTo>
                  <a:pt x="536663" y="437324"/>
                </a:lnTo>
                <a:lnTo>
                  <a:pt x="623049" y="437324"/>
                </a:lnTo>
                <a:lnTo>
                  <a:pt x="623671" y="430936"/>
                </a:lnTo>
                <a:lnTo>
                  <a:pt x="624763" y="423976"/>
                </a:lnTo>
                <a:lnTo>
                  <a:pt x="643902" y="370662"/>
                </a:lnTo>
                <a:lnTo>
                  <a:pt x="696493" y="338480"/>
                </a:lnTo>
                <a:lnTo>
                  <a:pt x="722376" y="336207"/>
                </a:lnTo>
                <a:lnTo>
                  <a:pt x="729703" y="336207"/>
                </a:lnTo>
                <a:lnTo>
                  <a:pt x="736269" y="336537"/>
                </a:lnTo>
                <a:lnTo>
                  <a:pt x="742289" y="337223"/>
                </a:lnTo>
                <a:close/>
              </a:path>
              <a:path w="1015365" h="1015365">
                <a:moveTo>
                  <a:pt x="899769" y="507606"/>
                </a:moveTo>
                <a:lnTo>
                  <a:pt x="767054" y="364020"/>
                </a:lnTo>
                <a:lnTo>
                  <a:pt x="747534" y="396278"/>
                </a:lnTo>
                <a:lnTo>
                  <a:pt x="741807" y="393179"/>
                </a:lnTo>
                <a:lnTo>
                  <a:pt x="735622" y="390956"/>
                </a:lnTo>
                <a:lnTo>
                  <a:pt x="727214" y="390956"/>
                </a:lnTo>
                <a:lnTo>
                  <a:pt x="699858" y="437299"/>
                </a:lnTo>
                <a:lnTo>
                  <a:pt x="747991" y="437299"/>
                </a:lnTo>
                <a:lnTo>
                  <a:pt x="727214" y="487654"/>
                </a:lnTo>
                <a:lnTo>
                  <a:pt x="690600" y="487654"/>
                </a:lnTo>
                <a:lnTo>
                  <a:pt x="657479" y="650125"/>
                </a:lnTo>
                <a:lnTo>
                  <a:pt x="646518" y="687489"/>
                </a:lnTo>
                <a:lnTo>
                  <a:pt x="630339" y="720356"/>
                </a:lnTo>
                <a:lnTo>
                  <a:pt x="610184" y="748995"/>
                </a:lnTo>
                <a:lnTo>
                  <a:pt x="587311" y="773722"/>
                </a:lnTo>
                <a:lnTo>
                  <a:pt x="540931" y="733094"/>
                </a:lnTo>
                <a:lnTo>
                  <a:pt x="553847" y="716737"/>
                </a:lnTo>
                <a:lnTo>
                  <a:pt x="565099" y="697611"/>
                </a:lnTo>
                <a:lnTo>
                  <a:pt x="574217" y="675919"/>
                </a:lnTo>
                <a:lnTo>
                  <a:pt x="580669" y="651878"/>
                </a:lnTo>
                <a:lnTo>
                  <a:pt x="613778" y="487654"/>
                </a:lnTo>
                <a:lnTo>
                  <a:pt x="525627" y="487654"/>
                </a:lnTo>
                <a:lnTo>
                  <a:pt x="506209" y="579462"/>
                </a:lnTo>
                <a:lnTo>
                  <a:pt x="503174" y="598944"/>
                </a:lnTo>
                <a:lnTo>
                  <a:pt x="504380" y="610819"/>
                </a:lnTo>
                <a:lnTo>
                  <a:pt x="542391" y="613905"/>
                </a:lnTo>
                <a:lnTo>
                  <a:pt x="541972" y="658025"/>
                </a:lnTo>
                <a:lnTo>
                  <a:pt x="526300" y="664019"/>
                </a:lnTo>
                <a:lnTo>
                  <a:pt x="511327" y="668147"/>
                </a:lnTo>
                <a:lnTo>
                  <a:pt x="497459" y="670521"/>
                </a:lnTo>
                <a:lnTo>
                  <a:pt x="485038" y="671296"/>
                </a:lnTo>
                <a:lnTo>
                  <a:pt x="453504" y="668743"/>
                </a:lnTo>
                <a:lnTo>
                  <a:pt x="431825" y="659536"/>
                </a:lnTo>
                <a:lnTo>
                  <a:pt x="421081" y="641299"/>
                </a:lnTo>
                <a:lnTo>
                  <a:pt x="422313" y="611682"/>
                </a:lnTo>
                <a:lnTo>
                  <a:pt x="448805" y="487654"/>
                </a:lnTo>
                <a:lnTo>
                  <a:pt x="375754" y="487654"/>
                </a:lnTo>
                <a:lnTo>
                  <a:pt x="337832" y="665099"/>
                </a:lnTo>
                <a:lnTo>
                  <a:pt x="260997" y="665099"/>
                </a:lnTo>
                <a:lnTo>
                  <a:pt x="507606" y="931964"/>
                </a:lnTo>
                <a:lnTo>
                  <a:pt x="899769" y="507606"/>
                </a:lnTo>
                <a:close/>
              </a:path>
              <a:path w="1015365" h="1015365">
                <a:moveTo>
                  <a:pt x="1015212" y="507619"/>
                </a:moveTo>
                <a:lnTo>
                  <a:pt x="1012888" y="458736"/>
                </a:lnTo>
                <a:lnTo>
                  <a:pt x="1006068" y="411175"/>
                </a:lnTo>
                <a:lnTo>
                  <a:pt x="994943" y="365125"/>
                </a:lnTo>
                <a:lnTo>
                  <a:pt x="979741" y="320827"/>
                </a:lnTo>
                <a:lnTo>
                  <a:pt x="968730" y="296379"/>
                </a:lnTo>
                <a:lnTo>
                  <a:pt x="968730" y="479158"/>
                </a:lnTo>
                <a:lnTo>
                  <a:pt x="966343" y="527304"/>
                </a:lnTo>
                <a:lnTo>
                  <a:pt x="959358" y="574052"/>
                </a:lnTo>
                <a:lnTo>
                  <a:pt x="948004" y="619188"/>
                </a:lnTo>
                <a:lnTo>
                  <a:pt x="932497" y="662444"/>
                </a:lnTo>
                <a:lnTo>
                  <a:pt x="913079" y="703618"/>
                </a:lnTo>
                <a:lnTo>
                  <a:pt x="889977" y="742442"/>
                </a:lnTo>
                <a:lnTo>
                  <a:pt x="863434" y="778700"/>
                </a:lnTo>
                <a:lnTo>
                  <a:pt x="833678" y="812139"/>
                </a:lnTo>
                <a:lnTo>
                  <a:pt x="800938" y="842530"/>
                </a:lnTo>
                <a:lnTo>
                  <a:pt x="765441" y="869645"/>
                </a:lnTo>
                <a:lnTo>
                  <a:pt x="727417" y="893229"/>
                </a:lnTo>
                <a:lnTo>
                  <a:pt x="687108" y="913066"/>
                </a:lnTo>
                <a:lnTo>
                  <a:pt x="644740" y="928903"/>
                </a:lnTo>
                <a:lnTo>
                  <a:pt x="600544" y="940498"/>
                </a:lnTo>
                <a:lnTo>
                  <a:pt x="554761" y="947635"/>
                </a:lnTo>
                <a:lnTo>
                  <a:pt x="507606" y="950074"/>
                </a:lnTo>
                <a:lnTo>
                  <a:pt x="507606" y="1007059"/>
                </a:lnTo>
                <a:lnTo>
                  <a:pt x="460463" y="1004633"/>
                </a:lnTo>
                <a:lnTo>
                  <a:pt x="414680" y="997496"/>
                </a:lnTo>
                <a:lnTo>
                  <a:pt x="370484" y="985888"/>
                </a:lnTo>
                <a:lnTo>
                  <a:pt x="328117" y="970051"/>
                </a:lnTo>
                <a:lnTo>
                  <a:pt x="287807" y="950226"/>
                </a:lnTo>
                <a:lnTo>
                  <a:pt x="249796" y="926630"/>
                </a:lnTo>
                <a:lnTo>
                  <a:pt x="214299" y="899528"/>
                </a:lnTo>
                <a:lnTo>
                  <a:pt x="181546" y="869124"/>
                </a:lnTo>
                <a:lnTo>
                  <a:pt x="151790" y="835685"/>
                </a:lnTo>
                <a:lnTo>
                  <a:pt x="125247" y="799426"/>
                </a:lnTo>
                <a:lnTo>
                  <a:pt x="102146" y="760603"/>
                </a:lnTo>
                <a:lnTo>
                  <a:pt x="82727" y="719429"/>
                </a:lnTo>
                <a:lnTo>
                  <a:pt x="67221" y="676160"/>
                </a:lnTo>
                <a:lnTo>
                  <a:pt x="55854" y="631024"/>
                </a:lnTo>
                <a:lnTo>
                  <a:pt x="48869" y="584263"/>
                </a:lnTo>
                <a:lnTo>
                  <a:pt x="46494" y="536117"/>
                </a:lnTo>
                <a:lnTo>
                  <a:pt x="48869" y="487959"/>
                </a:lnTo>
                <a:lnTo>
                  <a:pt x="55854" y="441198"/>
                </a:lnTo>
                <a:lnTo>
                  <a:pt x="67221" y="396074"/>
                </a:lnTo>
                <a:lnTo>
                  <a:pt x="82727" y="352806"/>
                </a:lnTo>
                <a:lnTo>
                  <a:pt x="102146" y="311632"/>
                </a:lnTo>
                <a:lnTo>
                  <a:pt x="125247" y="272808"/>
                </a:lnTo>
                <a:lnTo>
                  <a:pt x="151790" y="236550"/>
                </a:lnTo>
                <a:lnTo>
                  <a:pt x="181546" y="203098"/>
                </a:lnTo>
                <a:lnTo>
                  <a:pt x="214299" y="172707"/>
                </a:lnTo>
                <a:lnTo>
                  <a:pt x="249796" y="145592"/>
                </a:lnTo>
                <a:lnTo>
                  <a:pt x="287807" y="122008"/>
                </a:lnTo>
                <a:lnTo>
                  <a:pt x="328117" y="102171"/>
                </a:lnTo>
                <a:lnTo>
                  <a:pt x="370484" y="86334"/>
                </a:lnTo>
                <a:lnTo>
                  <a:pt x="414680" y="74739"/>
                </a:lnTo>
                <a:lnTo>
                  <a:pt x="460463" y="67602"/>
                </a:lnTo>
                <a:lnTo>
                  <a:pt x="507606" y="65163"/>
                </a:lnTo>
                <a:lnTo>
                  <a:pt x="507606" y="8204"/>
                </a:lnTo>
                <a:lnTo>
                  <a:pt x="554761" y="10642"/>
                </a:lnTo>
                <a:lnTo>
                  <a:pt x="600544" y="17767"/>
                </a:lnTo>
                <a:lnTo>
                  <a:pt x="644740" y="29375"/>
                </a:lnTo>
                <a:lnTo>
                  <a:pt x="687108" y="45212"/>
                </a:lnTo>
                <a:lnTo>
                  <a:pt x="727417" y="65036"/>
                </a:lnTo>
                <a:lnTo>
                  <a:pt x="765441" y="88633"/>
                </a:lnTo>
                <a:lnTo>
                  <a:pt x="800938" y="115735"/>
                </a:lnTo>
                <a:lnTo>
                  <a:pt x="833678" y="146126"/>
                </a:lnTo>
                <a:lnTo>
                  <a:pt x="863434" y="179578"/>
                </a:lnTo>
                <a:lnTo>
                  <a:pt x="889977" y="215823"/>
                </a:lnTo>
                <a:lnTo>
                  <a:pt x="913079" y="254660"/>
                </a:lnTo>
                <a:lnTo>
                  <a:pt x="932497" y="295833"/>
                </a:lnTo>
                <a:lnTo>
                  <a:pt x="948004" y="339102"/>
                </a:lnTo>
                <a:lnTo>
                  <a:pt x="959358" y="384238"/>
                </a:lnTo>
                <a:lnTo>
                  <a:pt x="966343" y="430999"/>
                </a:lnTo>
                <a:lnTo>
                  <a:pt x="968730" y="479158"/>
                </a:lnTo>
                <a:lnTo>
                  <a:pt x="968730" y="296379"/>
                </a:lnTo>
                <a:lnTo>
                  <a:pt x="937945" y="238290"/>
                </a:lnTo>
                <a:lnTo>
                  <a:pt x="911783" y="200482"/>
                </a:lnTo>
                <a:lnTo>
                  <a:pt x="882383" y="165265"/>
                </a:lnTo>
                <a:lnTo>
                  <a:pt x="849972" y="132854"/>
                </a:lnTo>
                <a:lnTo>
                  <a:pt x="814755" y="103454"/>
                </a:lnTo>
                <a:lnTo>
                  <a:pt x="776947" y="77292"/>
                </a:lnTo>
                <a:lnTo>
                  <a:pt x="736765" y="54571"/>
                </a:lnTo>
                <a:lnTo>
                  <a:pt x="694410" y="35496"/>
                </a:lnTo>
                <a:lnTo>
                  <a:pt x="650113" y="20294"/>
                </a:lnTo>
                <a:lnTo>
                  <a:pt x="604062" y="9169"/>
                </a:lnTo>
                <a:lnTo>
                  <a:pt x="556501" y="2336"/>
                </a:lnTo>
                <a:lnTo>
                  <a:pt x="507606" y="12"/>
                </a:lnTo>
                <a:lnTo>
                  <a:pt x="458724" y="2324"/>
                </a:lnTo>
                <a:lnTo>
                  <a:pt x="411149" y="9156"/>
                </a:lnTo>
                <a:lnTo>
                  <a:pt x="365112" y="20281"/>
                </a:lnTo>
                <a:lnTo>
                  <a:pt x="320802" y="35483"/>
                </a:lnTo>
                <a:lnTo>
                  <a:pt x="278460" y="54559"/>
                </a:lnTo>
                <a:lnTo>
                  <a:pt x="238264" y="77279"/>
                </a:lnTo>
                <a:lnTo>
                  <a:pt x="200456" y="103441"/>
                </a:lnTo>
                <a:lnTo>
                  <a:pt x="165239" y="132842"/>
                </a:lnTo>
                <a:lnTo>
                  <a:pt x="132829" y="165252"/>
                </a:lnTo>
                <a:lnTo>
                  <a:pt x="103441" y="200469"/>
                </a:lnTo>
                <a:lnTo>
                  <a:pt x="77266" y="238277"/>
                </a:lnTo>
                <a:lnTo>
                  <a:pt x="54546" y="278460"/>
                </a:lnTo>
                <a:lnTo>
                  <a:pt x="35471" y="320814"/>
                </a:lnTo>
                <a:lnTo>
                  <a:pt x="20269" y="365112"/>
                </a:lnTo>
                <a:lnTo>
                  <a:pt x="9156" y="411162"/>
                </a:lnTo>
                <a:lnTo>
                  <a:pt x="2324" y="458724"/>
                </a:lnTo>
                <a:lnTo>
                  <a:pt x="0" y="507619"/>
                </a:lnTo>
                <a:lnTo>
                  <a:pt x="2324" y="556501"/>
                </a:lnTo>
                <a:lnTo>
                  <a:pt x="9156" y="604075"/>
                </a:lnTo>
                <a:lnTo>
                  <a:pt x="20269" y="650125"/>
                </a:lnTo>
                <a:lnTo>
                  <a:pt x="35471" y="694436"/>
                </a:lnTo>
                <a:lnTo>
                  <a:pt x="54546" y="736790"/>
                </a:lnTo>
                <a:lnTo>
                  <a:pt x="77266" y="776973"/>
                </a:lnTo>
                <a:lnTo>
                  <a:pt x="103441" y="814781"/>
                </a:lnTo>
                <a:lnTo>
                  <a:pt x="132829" y="849998"/>
                </a:lnTo>
                <a:lnTo>
                  <a:pt x="165239" y="882408"/>
                </a:lnTo>
                <a:lnTo>
                  <a:pt x="200456" y="911809"/>
                </a:lnTo>
                <a:lnTo>
                  <a:pt x="238264" y="937983"/>
                </a:lnTo>
                <a:lnTo>
                  <a:pt x="278460" y="960704"/>
                </a:lnTo>
                <a:lnTo>
                  <a:pt x="320802" y="979779"/>
                </a:lnTo>
                <a:lnTo>
                  <a:pt x="365112" y="994981"/>
                </a:lnTo>
                <a:lnTo>
                  <a:pt x="411149" y="1006094"/>
                </a:lnTo>
                <a:lnTo>
                  <a:pt x="458724" y="1012926"/>
                </a:lnTo>
                <a:lnTo>
                  <a:pt x="507606" y="1015250"/>
                </a:lnTo>
                <a:lnTo>
                  <a:pt x="556501" y="1012913"/>
                </a:lnTo>
                <a:lnTo>
                  <a:pt x="604062" y="1006081"/>
                </a:lnTo>
                <a:lnTo>
                  <a:pt x="650113" y="994956"/>
                </a:lnTo>
                <a:lnTo>
                  <a:pt x="694410" y="979754"/>
                </a:lnTo>
                <a:lnTo>
                  <a:pt x="736765" y="960678"/>
                </a:lnTo>
                <a:lnTo>
                  <a:pt x="776947" y="937958"/>
                </a:lnTo>
                <a:lnTo>
                  <a:pt x="814755" y="911796"/>
                </a:lnTo>
                <a:lnTo>
                  <a:pt x="849972" y="882396"/>
                </a:lnTo>
                <a:lnTo>
                  <a:pt x="882383" y="849985"/>
                </a:lnTo>
                <a:lnTo>
                  <a:pt x="911783" y="814768"/>
                </a:lnTo>
                <a:lnTo>
                  <a:pt x="937945" y="776960"/>
                </a:lnTo>
                <a:lnTo>
                  <a:pt x="960666" y="736777"/>
                </a:lnTo>
                <a:lnTo>
                  <a:pt x="979741" y="694423"/>
                </a:lnTo>
                <a:lnTo>
                  <a:pt x="994943" y="650125"/>
                </a:lnTo>
                <a:lnTo>
                  <a:pt x="1006068" y="604075"/>
                </a:lnTo>
                <a:lnTo>
                  <a:pt x="1012888" y="556514"/>
                </a:lnTo>
                <a:lnTo>
                  <a:pt x="1015212" y="507619"/>
                </a:lnTo>
                <a:close/>
              </a:path>
            </a:pathLst>
          </a:custGeom>
          <a:solidFill>
            <a:srgbClr val="010202"/>
          </a:solidFill>
        </p:spPr>
        <p:txBody>
          <a:bodyPr wrap="square" lIns="0" tIns="0" rIns="0" bIns="0" rtlCol="0"/>
          <a:lstStyle/>
          <a:p>
            <a:endParaRPr/>
          </a:p>
        </p:txBody>
      </p:sp>
      <p:sp>
        <p:nvSpPr>
          <p:cNvPr id="4" name="object 4"/>
          <p:cNvSpPr/>
          <p:nvPr/>
        </p:nvSpPr>
        <p:spPr>
          <a:xfrm>
            <a:off x="17873938" y="10396706"/>
            <a:ext cx="1227455" cy="135890"/>
          </a:xfrm>
          <a:custGeom>
            <a:avLst/>
            <a:gdLst/>
            <a:ahLst/>
            <a:cxnLst/>
            <a:rect l="l" t="t" r="r" b="b"/>
            <a:pathLst>
              <a:path w="1227455" h="135890">
                <a:moveTo>
                  <a:pt x="85212" y="3287"/>
                </a:moveTo>
                <a:lnTo>
                  <a:pt x="0" y="3287"/>
                </a:lnTo>
                <a:lnTo>
                  <a:pt x="0" y="132069"/>
                </a:lnTo>
                <a:lnTo>
                  <a:pt x="23884" y="132069"/>
                </a:lnTo>
                <a:lnTo>
                  <a:pt x="23884" y="77536"/>
                </a:lnTo>
                <a:lnTo>
                  <a:pt x="77704" y="77536"/>
                </a:lnTo>
                <a:lnTo>
                  <a:pt x="77704" y="56930"/>
                </a:lnTo>
                <a:lnTo>
                  <a:pt x="23884" y="56930"/>
                </a:lnTo>
                <a:lnTo>
                  <a:pt x="23884" y="24784"/>
                </a:lnTo>
                <a:lnTo>
                  <a:pt x="85212" y="24784"/>
                </a:lnTo>
                <a:lnTo>
                  <a:pt x="85212" y="3287"/>
                </a:lnTo>
                <a:close/>
              </a:path>
              <a:path w="1227455" h="135890">
                <a:moveTo>
                  <a:pt x="212035" y="3287"/>
                </a:moveTo>
                <a:lnTo>
                  <a:pt x="120446" y="3287"/>
                </a:lnTo>
                <a:lnTo>
                  <a:pt x="120446" y="132069"/>
                </a:lnTo>
                <a:lnTo>
                  <a:pt x="216569" y="132069"/>
                </a:lnTo>
                <a:lnTo>
                  <a:pt x="216569" y="110394"/>
                </a:lnTo>
                <a:lnTo>
                  <a:pt x="144152" y="110394"/>
                </a:lnTo>
                <a:lnTo>
                  <a:pt x="144152" y="75892"/>
                </a:lnTo>
                <a:lnTo>
                  <a:pt x="206203" y="75892"/>
                </a:lnTo>
                <a:lnTo>
                  <a:pt x="206203" y="55108"/>
                </a:lnTo>
                <a:lnTo>
                  <a:pt x="144152" y="55108"/>
                </a:lnTo>
                <a:lnTo>
                  <a:pt x="144152" y="24784"/>
                </a:lnTo>
                <a:lnTo>
                  <a:pt x="212035" y="24784"/>
                </a:lnTo>
                <a:lnTo>
                  <a:pt x="212035" y="3287"/>
                </a:lnTo>
                <a:close/>
              </a:path>
              <a:path w="1227455" h="135890">
                <a:moveTo>
                  <a:pt x="301603" y="3287"/>
                </a:moveTo>
                <a:lnTo>
                  <a:pt x="255479" y="3287"/>
                </a:lnTo>
                <a:lnTo>
                  <a:pt x="255479" y="132069"/>
                </a:lnTo>
                <a:lnTo>
                  <a:pt x="296713" y="132069"/>
                </a:lnTo>
                <a:lnTo>
                  <a:pt x="307766" y="131821"/>
                </a:lnTo>
                <a:lnTo>
                  <a:pt x="350264" y="114062"/>
                </a:lnTo>
                <a:lnTo>
                  <a:pt x="352516" y="110394"/>
                </a:lnTo>
                <a:lnTo>
                  <a:pt x="279551" y="110394"/>
                </a:lnTo>
                <a:lnTo>
                  <a:pt x="279551" y="25140"/>
                </a:lnTo>
                <a:lnTo>
                  <a:pt x="351549" y="25140"/>
                </a:lnTo>
                <a:lnTo>
                  <a:pt x="339769" y="13308"/>
                </a:lnTo>
                <a:lnTo>
                  <a:pt x="329690" y="7694"/>
                </a:lnTo>
                <a:lnTo>
                  <a:pt x="319818" y="4744"/>
                </a:lnTo>
                <a:lnTo>
                  <a:pt x="310380" y="3571"/>
                </a:lnTo>
                <a:lnTo>
                  <a:pt x="301603" y="3287"/>
                </a:lnTo>
                <a:close/>
              </a:path>
              <a:path w="1227455" h="135890">
                <a:moveTo>
                  <a:pt x="351549" y="25140"/>
                </a:moveTo>
                <a:lnTo>
                  <a:pt x="292315" y="25140"/>
                </a:lnTo>
                <a:lnTo>
                  <a:pt x="302415" y="25319"/>
                </a:lnTo>
                <a:lnTo>
                  <a:pt x="309319" y="25774"/>
                </a:lnTo>
                <a:lnTo>
                  <a:pt x="338493" y="58769"/>
                </a:lnTo>
                <a:lnTo>
                  <a:pt x="339057" y="68950"/>
                </a:lnTo>
                <a:lnTo>
                  <a:pt x="337369" y="85768"/>
                </a:lnTo>
                <a:lnTo>
                  <a:pt x="301406" y="110219"/>
                </a:lnTo>
                <a:lnTo>
                  <a:pt x="289781" y="110394"/>
                </a:lnTo>
                <a:lnTo>
                  <a:pt x="352516" y="110394"/>
                </a:lnTo>
                <a:lnTo>
                  <a:pt x="358473" y="100690"/>
                </a:lnTo>
                <a:lnTo>
                  <a:pt x="363120" y="85225"/>
                </a:lnTo>
                <a:lnTo>
                  <a:pt x="364585" y="68772"/>
                </a:lnTo>
                <a:lnTo>
                  <a:pt x="363735" y="56149"/>
                </a:lnTo>
                <a:lnTo>
                  <a:pt x="360250" y="41303"/>
                </a:lnTo>
                <a:lnTo>
                  <a:pt x="352729" y="26325"/>
                </a:lnTo>
                <a:lnTo>
                  <a:pt x="351549" y="25140"/>
                </a:lnTo>
                <a:close/>
              </a:path>
              <a:path w="1227455" h="135890">
                <a:moveTo>
                  <a:pt x="492110" y="3287"/>
                </a:moveTo>
                <a:lnTo>
                  <a:pt x="400532" y="3287"/>
                </a:lnTo>
                <a:lnTo>
                  <a:pt x="400532" y="132069"/>
                </a:lnTo>
                <a:lnTo>
                  <a:pt x="496686" y="132069"/>
                </a:lnTo>
                <a:lnTo>
                  <a:pt x="496686" y="110394"/>
                </a:lnTo>
                <a:lnTo>
                  <a:pt x="424238" y="110394"/>
                </a:lnTo>
                <a:lnTo>
                  <a:pt x="424238" y="75892"/>
                </a:lnTo>
                <a:lnTo>
                  <a:pt x="486288" y="75892"/>
                </a:lnTo>
                <a:lnTo>
                  <a:pt x="486288" y="55108"/>
                </a:lnTo>
                <a:lnTo>
                  <a:pt x="424238" y="55108"/>
                </a:lnTo>
                <a:lnTo>
                  <a:pt x="424238" y="24784"/>
                </a:lnTo>
                <a:lnTo>
                  <a:pt x="492110" y="24784"/>
                </a:lnTo>
                <a:lnTo>
                  <a:pt x="492110" y="3287"/>
                </a:lnTo>
                <a:close/>
              </a:path>
              <a:path w="1227455" h="135890">
                <a:moveTo>
                  <a:pt x="578443" y="3287"/>
                </a:moveTo>
                <a:lnTo>
                  <a:pt x="537397" y="3287"/>
                </a:lnTo>
                <a:lnTo>
                  <a:pt x="537397" y="132069"/>
                </a:lnTo>
                <a:lnTo>
                  <a:pt x="561281" y="132069"/>
                </a:lnTo>
                <a:lnTo>
                  <a:pt x="561281" y="84259"/>
                </a:lnTo>
                <a:lnTo>
                  <a:pt x="609783" y="84259"/>
                </a:lnTo>
                <a:lnTo>
                  <a:pt x="607300" y="79714"/>
                </a:lnTo>
                <a:lnTo>
                  <a:pt x="614337" y="76729"/>
                </a:lnTo>
                <a:lnTo>
                  <a:pt x="622702" y="70436"/>
                </a:lnTo>
                <a:lnTo>
                  <a:pt x="626718" y="64406"/>
                </a:lnTo>
                <a:lnTo>
                  <a:pt x="561281" y="64406"/>
                </a:lnTo>
                <a:lnTo>
                  <a:pt x="561281" y="24072"/>
                </a:lnTo>
                <a:lnTo>
                  <a:pt x="627760" y="24072"/>
                </a:lnTo>
                <a:lnTo>
                  <a:pt x="624029" y="18188"/>
                </a:lnTo>
                <a:lnTo>
                  <a:pt x="618431" y="12554"/>
                </a:lnTo>
                <a:lnTo>
                  <a:pt x="609825" y="7297"/>
                </a:lnTo>
                <a:lnTo>
                  <a:pt x="600632" y="4579"/>
                </a:lnTo>
                <a:lnTo>
                  <a:pt x="590341" y="3532"/>
                </a:lnTo>
                <a:lnTo>
                  <a:pt x="578443" y="3287"/>
                </a:lnTo>
                <a:close/>
              </a:path>
              <a:path w="1227455" h="135890">
                <a:moveTo>
                  <a:pt x="609783" y="84259"/>
                </a:moveTo>
                <a:lnTo>
                  <a:pt x="582840" y="84259"/>
                </a:lnTo>
                <a:lnTo>
                  <a:pt x="608379" y="132069"/>
                </a:lnTo>
                <a:lnTo>
                  <a:pt x="635907" y="132069"/>
                </a:lnTo>
                <a:lnTo>
                  <a:pt x="609783" y="84259"/>
                </a:lnTo>
                <a:close/>
              </a:path>
              <a:path w="1227455" h="135890">
                <a:moveTo>
                  <a:pt x="627760" y="24072"/>
                </a:moveTo>
                <a:lnTo>
                  <a:pt x="572432" y="24072"/>
                </a:lnTo>
                <a:lnTo>
                  <a:pt x="581712" y="24139"/>
                </a:lnTo>
                <a:lnTo>
                  <a:pt x="588626" y="24478"/>
                </a:lnTo>
                <a:lnTo>
                  <a:pt x="608156" y="44312"/>
                </a:lnTo>
                <a:lnTo>
                  <a:pt x="605407" y="55155"/>
                </a:lnTo>
                <a:lnTo>
                  <a:pt x="598863" y="61077"/>
                </a:lnTo>
                <a:lnTo>
                  <a:pt x="591326" y="63508"/>
                </a:lnTo>
                <a:lnTo>
                  <a:pt x="585552" y="64050"/>
                </a:lnTo>
                <a:lnTo>
                  <a:pt x="581018" y="64228"/>
                </a:lnTo>
                <a:lnTo>
                  <a:pt x="577909" y="64406"/>
                </a:lnTo>
                <a:lnTo>
                  <a:pt x="626718" y="64406"/>
                </a:lnTo>
                <a:lnTo>
                  <a:pt x="629698" y="59932"/>
                </a:lnTo>
                <a:lnTo>
                  <a:pt x="632629" y="44312"/>
                </a:lnTo>
                <a:lnTo>
                  <a:pt x="631537" y="33967"/>
                </a:lnTo>
                <a:lnTo>
                  <a:pt x="628534" y="25291"/>
                </a:lnTo>
                <a:lnTo>
                  <a:pt x="627760" y="24072"/>
                </a:lnTo>
                <a:close/>
              </a:path>
              <a:path w="1227455" h="135890">
                <a:moveTo>
                  <a:pt x="727171" y="3287"/>
                </a:moveTo>
                <a:lnTo>
                  <a:pt x="699821" y="3287"/>
                </a:lnTo>
                <a:lnTo>
                  <a:pt x="656367" y="132069"/>
                </a:lnTo>
                <a:lnTo>
                  <a:pt x="682125" y="132069"/>
                </a:lnTo>
                <a:lnTo>
                  <a:pt x="689591" y="106897"/>
                </a:lnTo>
                <a:lnTo>
                  <a:pt x="762536" y="106897"/>
                </a:lnTo>
                <a:lnTo>
                  <a:pt x="755381" y="85934"/>
                </a:lnTo>
                <a:lnTo>
                  <a:pt x="695957" y="85934"/>
                </a:lnTo>
                <a:lnTo>
                  <a:pt x="713831" y="26606"/>
                </a:lnTo>
                <a:lnTo>
                  <a:pt x="735130" y="26606"/>
                </a:lnTo>
                <a:lnTo>
                  <a:pt x="727171" y="3287"/>
                </a:lnTo>
                <a:close/>
              </a:path>
              <a:path w="1227455" h="135890">
                <a:moveTo>
                  <a:pt x="762536" y="106897"/>
                </a:moveTo>
                <a:lnTo>
                  <a:pt x="737935" y="106897"/>
                </a:lnTo>
                <a:lnTo>
                  <a:pt x="745411" y="132069"/>
                </a:lnTo>
                <a:lnTo>
                  <a:pt x="771128" y="132069"/>
                </a:lnTo>
                <a:lnTo>
                  <a:pt x="762536" y="106897"/>
                </a:lnTo>
                <a:close/>
              </a:path>
              <a:path w="1227455" h="135890">
                <a:moveTo>
                  <a:pt x="735130" y="26606"/>
                </a:moveTo>
                <a:lnTo>
                  <a:pt x="713831" y="26606"/>
                </a:lnTo>
                <a:lnTo>
                  <a:pt x="731537" y="85934"/>
                </a:lnTo>
                <a:lnTo>
                  <a:pt x="755381" y="85934"/>
                </a:lnTo>
                <a:lnTo>
                  <a:pt x="735130"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28" y="3256"/>
                </a:moveTo>
                <a:lnTo>
                  <a:pt x="904412" y="3256"/>
                </a:lnTo>
                <a:lnTo>
                  <a:pt x="904412" y="132069"/>
                </a:lnTo>
                <a:lnTo>
                  <a:pt x="928128" y="132069"/>
                </a:lnTo>
                <a:lnTo>
                  <a:pt x="928128" y="3256"/>
                </a:lnTo>
                <a:close/>
              </a:path>
              <a:path w="1227455" h="135890">
                <a:moveTo>
                  <a:pt x="1028293" y="0"/>
                </a:moveTo>
                <a:lnTo>
                  <a:pt x="1003772" y="5058"/>
                </a:lnTo>
                <a:lnTo>
                  <a:pt x="984168" y="19146"/>
                </a:lnTo>
                <a:lnTo>
                  <a:pt x="971170" y="40631"/>
                </a:lnTo>
                <a:lnTo>
                  <a:pt x="966462" y="67882"/>
                </a:lnTo>
                <a:lnTo>
                  <a:pt x="967342" y="80117"/>
                </a:lnTo>
                <a:lnTo>
                  <a:pt x="983593" y="115692"/>
                </a:lnTo>
                <a:lnTo>
                  <a:pt x="1027937" y="135357"/>
                </a:lnTo>
                <a:lnTo>
                  <a:pt x="1054325" y="129964"/>
                </a:lnTo>
                <a:lnTo>
                  <a:pt x="1073752" y="115335"/>
                </a:lnTo>
                <a:lnTo>
                  <a:pt x="1074991" y="113116"/>
                </a:lnTo>
                <a:lnTo>
                  <a:pt x="1028680" y="113116"/>
                </a:lnTo>
                <a:lnTo>
                  <a:pt x="1013811" y="109952"/>
                </a:lnTo>
                <a:lnTo>
                  <a:pt x="1001945" y="100817"/>
                </a:lnTo>
                <a:lnTo>
                  <a:pt x="994089" y="86245"/>
                </a:lnTo>
                <a:lnTo>
                  <a:pt x="991247" y="66772"/>
                </a:lnTo>
                <a:lnTo>
                  <a:pt x="993905" y="48464"/>
                </a:lnTo>
                <a:lnTo>
                  <a:pt x="1001407" y="34341"/>
                </a:lnTo>
                <a:lnTo>
                  <a:pt x="1013047" y="25249"/>
                </a:lnTo>
                <a:lnTo>
                  <a:pt x="1028115" y="22030"/>
                </a:lnTo>
                <a:lnTo>
                  <a:pt x="1074228" y="22030"/>
                </a:lnTo>
                <a:lnTo>
                  <a:pt x="1071189" y="17335"/>
                </a:lnTo>
                <a:lnTo>
                  <a:pt x="1051442" y="4386"/>
                </a:lnTo>
                <a:lnTo>
                  <a:pt x="1028293" y="0"/>
                </a:lnTo>
                <a:close/>
              </a:path>
              <a:path w="1227455" h="135890">
                <a:moveTo>
                  <a:pt x="1074228" y="22030"/>
                </a:moveTo>
                <a:lnTo>
                  <a:pt x="1028115" y="22030"/>
                </a:lnTo>
                <a:lnTo>
                  <a:pt x="1044808" y="26051"/>
                </a:lnTo>
                <a:lnTo>
                  <a:pt x="1056737" y="36784"/>
                </a:lnTo>
                <a:lnTo>
                  <a:pt x="1063804" y="52236"/>
                </a:lnTo>
                <a:lnTo>
                  <a:pt x="1065915" y="70416"/>
                </a:lnTo>
                <a:lnTo>
                  <a:pt x="1062126" y="90186"/>
                </a:lnTo>
                <a:lnTo>
                  <a:pt x="1053117" y="103409"/>
                </a:lnTo>
                <a:lnTo>
                  <a:pt x="1041198" y="110810"/>
                </a:lnTo>
                <a:lnTo>
                  <a:pt x="1028680" y="113116"/>
                </a:lnTo>
                <a:lnTo>
                  <a:pt x="1074991" y="113116"/>
                </a:lnTo>
                <a:lnTo>
                  <a:pt x="1085781" y="93793"/>
                </a:lnTo>
                <a:lnTo>
                  <a:pt x="1089977" y="67662"/>
                </a:lnTo>
                <a:lnTo>
                  <a:pt x="1084909" y="38533"/>
                </a:lnTo>
                <a:lnTo>
                  <a:pt x="1074228" y="22030"/>
                </a:lnTo>
                <a:close/>
              </a:path>
              <a:path w="1227455" h="135890">
                <a:moveTo>
                  <a:pt x="1149640" y="3287"/>
                </a:moveTo>
                <a:lnTo>
                  <a:pt x="1127965" y="3287"/>
                </a:lnTo>
                <a:lnTo>
                  <a:pt x="1127965" y="132069"/>
                </a:lnTo>
                <a:lnTo>
                  <a:pt x="1151462" y="132069"/>
                </a:lnTo>
                <a:lnTo>
                  <a:pt x="1150027" y="41768"/>
                </a:lnTo>
                <a:lnTo>
                  <a:pt x="1173723" y="41768"/>
                </a:lnTo>
                <a:lnTo>
                  <a:pt x="1149640" y="3287"/>
                </a:lnTo>
                <a:close/>
              </a:path>
              <a:path w="1227455" h="135890">
                <a:moveTo>
                  <a:pt x="1173723" y="41768"/>
                </a:moveTo>
                <a:lnTo>
                  <a:pt x="1150027" y="41768"/>
                </a:lnTo>
                <a:lnTo>
                  <a:pt x="1206423" y="132069"/>
                </a:lnTo>
                <a:lnTo>
                  <a:pt x="1227376" y="132069"/>
                </a:lnTo>
                <a:lnTo>
                  <a:pt x="1227376" y="94300"/>
                </a:lnTo>
                <a:lnTo>
                  <a:pt x="1206602" y="94300"/>
                </a:lnTo>
                <a:lnTo>
                  <a:pt x="1173723" y="41768"/>
                </a:lnTo>
                <a:close/>
              </a:path>
              <a:path w="1227455" h="135890">
                <a:moveTo>
                  <a:pt x="1227376" y="3287"/>
                </a:moveTo>
                <a:lnTo>
                  <a:pt x="1203670" y="3287"/>
                </a:lnTo>
                <a:lnTo>
                  <a:pt x="1206602" y="94300"/>
                </a:lnTo>
                <a:lnTo>
                  <a:pt x="1227376" y="94300"/>
                </a:lnTo>
                <a:lnTo>
                  <a:pt x="1227376" y="3287"/>
                </a:lnTo>
                <a:close/>
              </a:path>
            </a:pathLst>
          </a:custGeom>
          <a:solidFill>
            <a:srgbClr val="010202"/>
          </a:solidFill>
        </p:spPr>
        <p:txBody>
          <a:bodyPr wrap="square" lIns="0" tIns="0" rIns="0" bIns="0" rtlCol="0"/>
          <a:lstStyle/>
          <a:p>
            <a:endParaRPr/>
          </a:p>
        </p:txBody>
      </p:sp>
      <p:sp>
        <p:nvSpPr>
          <p:cNvPr id="5" name="object 5"/>
          <p:cNvSpPr/>
          <p:nvPr/>
        </p:nvSpPr>
        <p:spPr>
          <a:xfrm>
            <a:off x="17861336" y="10207575"/>
            <a:ext cx="1036955" cy="135890"/>
          </a:xfrm>
          <a:custGeom>
            <a:avLst/>
            <a:gdLst/>
            <a:ahLst/>
            <a:cxnLst/>
            <a:rect l="l" t="t" r="r" b="b"/>
            <a:pathLst>
              <a:path w="1036955" h="135890">
                <a:moveTo>
                  <a:pt x="24648" y="3287"/>
                </a:moveTo>
                <a:lnTo>
                  <a:pt x="0" y="3287"/>
                </a:lnTo>
                <a:lnTo>
                  <a:pt x="26826" y="132100"/>
                </a:lnTo>
                <a:lnTo>
                  <a:pt x="54940" y="132100"/>
                </a:lnTo>
                <a:lnTo>
                  <a:pt x="61303" y="101452"/>
                </a:lnTo>
                <a:lnTo>
                  <a:pt x="42166" y="101452"/>
                </a:lnTo>
                <a:lnTo>
                  <a:pt x="24648" y="3287"/>
                </a:lnTo>
                <a:close/>
              </a:path>
              <a:path w="1036955" h="135890">
                <a:moveTo>
                  <a:pt x="92830" y="42522"/>
                </a:moveTo>
                <a:lnTo>
                  <a:pt x="73537" y="42522"/>
                </a:lnTo>
                <a:lnTo>
                  <a:pt x="91588" y="132100"/>
                </a:lnTo>
                <a:lnTo>
                  <a:pt x="119703" y="132100"/>
                </a:lnTo>
                <a:lnTo>
                  <a:pt x="126432" y="101452"/>
                </a:lnTo>
                <a:lnTo>
                  <a:pt x="105106" y="101452"/>
                </a:lnTo>
                <a:lnTo>
                  <a:pt x="92830" y="42522"/>
                </a:lnTo>
                <a:close/>
              </a:path>
              <a:path w="1036955" h="135890">
                <a:moveTo>
                  <a:pt x="84657" y="3287"/>
                </a:moveTo>
                <a:lnTo>
                  <a:pt x="62228" y="3287"/>
                </a:lnTo>
                <a:lnTo>
                  <a:pt x="42166" y="101452"/>
                </a:lnTo>
                <a:lnTo>
                  <a:pt x="61303" y="101452"/>
                </a:lnTo>
                <a:lnTo>
                  <a:pt x="73537" y="42522"/>
                </a:lnTo>
                <a:lnTo>
                  <a:pt x="92830" y="42522"/>
                </a:lnTo>
                <a:lnTo>
                  <a:pt x="84657" y="3287"/>
                </a:lnTo>
                <a:close/>
              </a:path>
              <a:path w="1036955" h="135890">
                <a:moveTo>
                  <a:pt x="147985" y="3287"/>
                </a:moveTo>
                <a:lnTo>
                  <a:pt x="123169" y="3287"/>
                </a:lnTo>
                <a:lnTo>
                  <a:pt x="105106" y="101452"/>
                </a:lnTo>
                <a:lnTo>
                  <a:pt x="126432" y="101452"/>
                </a:lnTo>
                <a:lnTo>
                  <a:pt x="147985" y="3287"/>
                </a:lnTo>
                <a:close/>
              </a:path>
              <a:path w="1036955" h="135890">
                <a:moveTo>
                  <a:pt x="231417" y="0"/>
                </a:moveTo>
                <a:lnTo>
                  <a:pt x="206895" y="5062"/>
                </a:lnTo>
                <a:lnTo>
                  <a:pt x="187292" y="19156"/>
                </a:lnTo>
                <a:lnTo>
                  <a:pt x="174294" y="40640"/>
                </a:lnTo>
                <a:lnTo>
                  <a:pt x="169586" y="67872"/>
                </a:lnTo>
                <a:lnTo>
                  <a:pt x="170468" y="80117"/>
                </a:lnTo>
                <a:lnTo>
                  <a:pt x="186716" y="115692"/>
                </a:lnTo>
                <a:lnTo>
                  <a:pt x="231061" y="135388"/>
                </a:lnTo>
                <a:lnTo>
                  <a:pt x="257449" y="129995"/>
                </a:lnTo>
                <a:lnTo>
                  <a:pt x="276876" y="115366"/>
                </a:lnTo>
                <a:lnTo>
                  <a:pt x="278115" y="113148"/>
                </a:lnTo>
                <a:lnTo>
                  <a:pt x="231783" y="113148"/>
                </a:lnTo>
                <a:lnTo>
                  <a:pt x="216926" y="109985"/>
                </a:lnTo>
                <a:lnTo>
                  <a:pt x="205067" y="100847"/>
                </a:lnTo>
                <a:lnTo>
                  <a:pt x="197212" y="86264"/>
                </a:lnTo>
                <a:lnTo>
                  <a:pt x="194371" y="66762"/>
                </a:lnTo>
                <a:lnTo>
                  <a:pt x="197024" y="48464"/>
                </a:lnTo>
                <a:lnTo>
                  <a:pt x="204519" y="34356"/>
                </a:lnTo>
                <a:lnTo>
                  <a:pt x="216157" y="25275"/>
                </a:lnTo>
                <a:lnTo>
                  <a:pt x="231239" y="22062"/>
                </a:lnTo>
                <a:lnTo>
                  <a:pt x="277358" y="22062"/>
                </a:lnTo>
                <a:lnTo>
                  <a:pt x="274309" y="17351"/>
                </a:lnTo>
                <a:lnTo>
                  <a:pt x="254556" y="4391"/>
                </a:lnTo>
                <a:lnTo>
                  <a:pt x="231417" y="0"/>
                </a:lnTo>
                <a:close/>
              </a:path>
              <a:path w="1036955" h="135890">
                <a:moveTo>
                  <a:pt x="277358" y="22062"/>
                </a:moveTo>
                <a:lnTo>
                  <a:pt x="231239" y="22062"/>
                </a:lnTo>
                <a:lnTo>
                  <a:pt x="247932" y="26076"/>
                </a:lnTo>
                <a:lnTo>
                  <a:pt x="259862" y="36799"/>
                </a:lnTo>
                <a:lnTo>
                  <a:pt x="266933" y="52250"/>
                </a:lnTo>
                <a:lnTo>
                  <a:pt x="269049" y="70448"/>
                </a:lnTo>
                <a:lnTo>
                  <a:pt x="265246" y="90199"/>
                </a:lnTo>
                <a:lnTo>
                  <a:pt x="256235" y="103424"/>
                </a:lnTo>
                <a:lnTo>
                  <a:pt x="244314" y="110836"/>
                </a:lnTo>
                <a:lnTo>
                  <a:pt x="231783" y="113148"/>
                </a:lnTo>
                <a:lnTo>
                  <a:pt x="278115" y="113148"/>
                </a:lnTo>
                <a:lnTo>
                  <a:pt x="288905" y="93825"/>
                </a:lnTo>
                <a:lnTo>
                  <a:pt x="293101" y="67694"/>
                </a:lnTo>
                <a:lnTo>
                  <a:pt x="288037" y="38559"/>
                </a:lnTo>
                <a:lnTo>
                  <a:pt x="277358" y="22062"/>
                </a:lnTo>
                <a:close/>
              </a:path>
              <a:path w="1036955" h="135890">
                <a:moveTo>
                  <a:pt x="371936" y="3287"/>
                </a:moveTo>
                <a:lnTo>
                  <a:pt x="330869" y="3287"/>
                </a:lnTo>
                <a:lnTo>
                  <a:pt x="330869" y="132100"/>
                </a:lnTo>
                <a:lnTo>
                  <a:pt x="354764" y="132100"/>
                </a:lnTo>
                <a:lnTo>
                  <a:pt x="354764" y="84290"/>
                </a:lnTo>
                <a:lnTo>
                  <a:pt x="403267" y="84290"/>
                </a:lnTo>
                <a:lnTo>
                  <a:pt x="400783" y="79746"/>
                </a:lnTo>
                <a:lnTo>
                  <a:pt x="407824" y="76742"/>
                </a:lnTo>
                <a:lnTo>
                  <a:pt x="416188" y="70452"/>
                </a:lnTo>
                <a:lnTo>
                  <a:pt x="420217" y="64406"/>
                </a:lnTo>
                <a:lnTo>
                  <a:pt x="354764" y="64406"/>
                </a:lnTo>
                <a:lnTo>
                  <a:pt x="354764" y="24062"/>
                </a:lnTo>
                <a:lnTo>
                  <a:pt x="421225" y="24062"/>
                </a:lnTo>
                <a:lnTo>
                  <a:pt x="417503" y="18201"/>
                </a:lnTo>
                <a:lnTo>
                  <a:pt x="411903" y="12586"/>
                </a:lnTo>
                <a:lnTo>
                  <a:pt x="403305" y="7310"/>
                </a:lnTo>
                <a:lnTo>
                  <a:pt x="394118" y="4583"/>
                </a:lnTo>
                <a:lnTo>
                  <a:pt x="383832" y="3533"/>
                </a:lnTo>
                <a:lnTo>
                  <a:pt x="371936" y="3287"/>
                </a:lnTo>
                <a:close/>
              </a:path>
              <a:path w="1036955" h="135890">
                <a:moveTo>
                  <a:pt x="403267" y="84290"/>
                </a:moveTo>
                <a:lnTo>
                  <a:pt x="376334" y="84290"/>
                </a:lnTo>
                <a:lnTo>
                  <a:pt x="401862" y="132100"/>
                </a:lnTo>
                <a:lnTo>
                  <a:pt x="429400" y="132100"/>
                </a:lnTo>
                <a:lnTo>
                  <a:pt x="403267" y="84290"/>
                </a:lnTo>
                <a:close/>
              </a:path>
              <a:path w="1036955" h="135890">
                <a:moveTo>
                  <a:pt x="421225" y="24062"/>
                </a:moveTo>
                <a:lnTo>
                  <a:pt x="365926" y="24062"/>
                </a:lnTo>
                <a:lnTo>
                  <a:pt x="375199" y="24131"/>
                </a:lnTo>
                <a:lnTo>
                  <a:pt x="382110" y="24477"/>
                </a:lnTo>
                <a:lnTo>
                  <a:pt x="401638" y="44344"/>
                </a:lnTo>
                <a:lnTo>
                  <a:pt x="398891" y="55181"/>
                </a:lnTo>
                <a:lnTo>
                  <a:pt x="392351" y="61093"/>
                </a:lnTo>
                <a:lnTo>
                  <a:pt x="384818" y="63512"/>
                </a:lnTo>
                <a:lnTo>
                  <a:pt x="379046" y="64050"/>
                </a:lnTo>
                <a:lnTo>
                  <a:pt x="374512" y="64228"/>
                </a:lnTo>
                <a:lnTo>
                  <a:pt x="371391" y="64406"/>
                </a:lnTo>
                <a:lnTo>
                  <a:pt x="420217" y="64406"/>
                </a:lnTo>
                <a:lnTo>
                  <a:pt x="423182" y="59957"/>
                </a:lnTo>
                <a:lnTo>
                  <a:pt x="426112" y="44344"/>
                </a:lnTo>
                <a:lnTo>
                  <a:pt x="425018" y="33980"/>
                </a:lnTo>
                <a:lnTo>
                  <a:pt x="422012" y="25300"/>
                </a:lnTo>
                <a:lnTo>
                  <a:pt x="421225" y="24062"/>
                </a:lnTo>
                <a:close/>
              </a:path>
              <a:path w="1036955" h="135890">
                <a:moveTo>
                  <a:pt x="494738" y="3287"/>
                </a:moveTo>
                <a:lnTo>
                  <a:pt x="470844" y="3287"/>
                </a:lnTo>
                <a:lnTo>
                  <a:pt x="470844" y="132100"/>
                </a:lnTo>
                <a:lnTo>
                  <a:pt x="494738" y="132100"/>
                </a:lnTo>
                <a:lnTo>
                  <a:pt x="494738" y="95630"/>
                </a:lnTo>
                <a:lnTo>
                  <a:pt x="515732" y="71526"/>
                </a:lnTo>
                <a:lnTo>
                  <a:pt x="543574" y="71526"/>
                </a:lnTo>
                <a:lnTo>
                  <a:pt x="538452" y="62406"/>
                </a:lnTo>
                <a:lnTo>
                  <a:pt x="494738" y="62406"/>
                </a:lnTo>
                <a:lnTo>
                  <a:pt x="494738" y="3287"/>
                </a:lnTo>
                <a:close/>
              </a:path>
              <a:path w="1036955" h="135890">
                <a:moveTo>
                  <a:pt x="543574" y="71526"/>
                </a:moveTo>
                <a:lnTo>
                  <a:pt x="515732" y="71526"/>
                </a:lnTo>
                <a:lnTo>
                  <a:pt x="550025" y="132100"/>
                </a:lnTo>
                <a:lnTo>
                  <a:pt x="577594" y="132100"/>
                </a:lnTo>
                <a:lnTo>
                  <a:pt x="543574" y="71526"/>
                </a:lnTo>
                <a:close/>
              </a:path>
              <a:path w="1036955" h="135890">
                <a:moveTo>
                  <a:pt x="574841" y="3287"/>
                </a:moveTo>
                <a:lnTo>
                  <a:pt x="546370" y="3287"/>
                </a:lnTo>
                <a:lnTo>
                  <a:pt x="494738" y="62406"/>
                </a:lnTo>
                <a:lnTo>
                  <a:pt x="538452" y="62406"/>
                </a:lnTo>
                <a:lnTo>
                  <a:pt x="532507" y="51820"/>
                </a:lnTo>
                <a:lnTo>
                  <a:pt x="574841" y="3287"/>
                </a:lnTo>
                <a:close/>
              </a:path>
              <a:path w="1036955" h="135890">
                <a:moveTo>
                  <a:pt x="702229" y="3287"/>
                </a:moveTo>
                <a:lnTo>
                  <a:pt x="610630" y="3287"/>
                </a:lnTo>
                <a:lnTo>
                  <a:pt x="610630" y="132100"/>
                </a:lnTo>
                <a:lnTo>
                  <a:pt x="706763" y="132100"/>
                </a:lnTo>
                <a:lnTo>
                  <a:pt x="706763" y="110394"/>
                </a:lnTo>
                <a:lnTo>
                  <a:pt x="634357" y="110394"/>
                </a:lnTo>
                <a:lnTo>
                  <a:pt x="634357" y="75882"/>
                </a:lnTo>
                <a:lnTo>
                  <a:pt x="696355" y="75882"/>
                </a:lnTo>
                <a:lnTo>
                  <a:pt x="696355" y="55108"/>
                </a:lnTo>
                <a:lnTo>
                  <a:pt x="634357" y="55108"/>
                </a:lnTo>
                <a:lnTo>
                  <a:pt x="634357" y="24784"/>
                </a:lnTo>
                <a:lnTo>
                  <a:pt x="702229" y="24784"/>
                </a:lnTo>
                <a:lnTo>
                  <a:pt x="702229" y="3287"/>
                </a:lnTo>
                <a:close/>
              </a:path>
              <a:path w="1036955" h="135890">
                <a:moveTo>
                  <a:pt x="788520" y="3287"/>
                </a:moveTo>
                <a:lnTo>
                  <a:pt x="747495" y="3287"/>
                </a:lnTo>
                <a:lnTo>
                  <a:pt x="747495" y="132100"/>
                </a:lnTo>
                <a:lnTo>
                  <a:pt x="771379" y="132100"/>
                </a:lnTo>
                <a:lnTo>
                  <a:pt x="771379" y="84290"/>
                </a:lnTo>
                <a:lnTo>
                  <a:pt x="819864" y="84290"/>
                </a:lnTo>
                <a:lnTo>
                  <a:pt x="817378" y="79746"/>
                </a:lnTo>
                <a:lnTo>
                  <a:pt x="824418" y="76742"/>
                </a:lnTo>
                <a:lnTo>
                  <a:pt x="832790" y="70452"/>
                </a:lnTo>
                <a:lnTo>
                  <a:pt x="836824" y="64406"/>
                </a:lnTo>
                <a:lnTo>
                  <a:pt x="771379" y="64406"/>
                </a:lnTo>
                <a:lnTo>
                  <a:pt x="771379" y="24062"/>
                </a:lnTo>
                <a:lnTo>
                  <a:pt x="837829" y="24062"/>
                </a:lnTo>
                <a:lnTo>
                  <a:pt x="834101" y="18201"/>
                </a:lnTo>
                <a:lnTo>
                  <a:pt x="828498" y="12586"/>
                </a:lnTo>
                <a:lnTo>
                  <a:pt x="819898" y="7310"/>
                </a:lnTo>
                <a:lnTo>
                  <a:pt x="810708" y="4583"/>
                </a:lnTo>
                <a:lnTo>
                  <a:pt x="800418" y="3533"/>
                </a:lnTo>
                <a:lnTo>
                  <a:pt x="788520" y="3287"/>
                </a:lnTo>
                <a:close/>
              </a:path>
              <a:path w="1036955" h="135890">
                <a:moveTo>
                  <a:pt x="819864" y="84290"/>
                </a:moveTo>
                <a:lnTo>
                  <a:pt x="792918" y="84290"/>
                </a:lnTo>
                <a:lnTo>
                  <a:pt x="818498" y="132100"/>
                </a:lnTo>
                <a:lnTo>
                  <a:pt x="846026" y="132100"/>
                </a:lnTo>
                <a:lnTo>
                  <a:pt x="819864" y="84290"/>
                </a:lnTo>
                <a:close/>
              </a:path>
              <a:path w="1036955" h="135890">
                <a:moveTo>
                  <a:pt x="837829" y="24062"/>
                </a:moveTo>
                <a:lnTo>
                  <a:pt x="782510" y="24062"/>
                </a:lnTo>
                <a:lnTo>
                  <a:pt x="791793" y="24131"/>
                </a:lnTo>
                <a:lnTo>
                  <a:pt x="798715" y="24477"/>
                </a:lnTo>
                <a:lnTo>
                  <a:pt x="818254" y="44344"/>
                </a:lnTo>
                <a:lnTo>
                  <a:pt x="815507" y="55181"/>
                </a:lnTo>
                <a:lnTo>
                  <a:pt x="808968" y="61093"/>
                </a:lnTo>
                <a:lnTo>
                  <a:pt x="801438" y="63512"/>
                </a:lnTo>
                <a:lnTo>
                  <a:pt x="795672" y="64050"/>
                </a:lnTo>
                <a:lnTo>
                  <a:pt x="791096" y="64228"/>
                </a:lnTo>
                <a:lnTo>
                  <a:pt x="787976" y="64406"/>
                </a:lnTo>
                <a:lnTo>
                  <a:pt x="836824" y="64406"/>
                </a:lnTo>
                <a:lnTo>
                  <a:pt x="839793" y="59957"/>
                </a:lnTo>
                <a:lnTo>
                  <a:pt x="842728" y="44344"/>
                </a:lnTo>
                <a:lnTo>
                  <a:pt x="841631" y="33980"/>
                </a:lnTo>
                <a:lnTo>
                  <a:pt x="838617" y="25300"/>
                </a:lnTo>
                <a:lnTo>
                  <a:pt x="837829" y="24062"/>
                </a:lnTo>
                <a:close/>
              </a:path>
              <a:path w="1036955" h="135890">
                <a:moveTo>
                  <a:pt x="893480" y="93798"/>
                </a:moveTo>
                <a:lnTo>
                  <a:pt x="873209" y="108038"/>
                </a:lnTo>
                <a:lnTo>
                  <a:pt x="881305" y="118106"/>
                </a:lnTo>
                <a:lnTo>
                  <a:pt x="890317" y="125171"/>
                </a:lnTo>
                <a:lnTo>
                  <a:pt x="899122" y="129775"/>
                </a:lnTo>
                <a:lnTo>
                  <a:pt x="906600" y="132456"/>
                </a:lnTo>
                <a:lnTo>
                  <a:pt x="914432" y="134645"/>
                </a:lnTo>
                <a:lnTo>
                  <a:pt x="922485" y="135388"/>
                </a:lnTo>
                <a:lnTo>
                  <a:pt x="929594" y="135388"/>
                </a:lnTo>
                <a:lnTo>
                  <a:pt x="949703" y="133071"/>
                </a:lnTo>
                <a:lnTo>
                  <a:pt x="967225" y="125759"/>
                </a:lnTo>
                <a:lnTo>
                  <a:pt x="979207" y="113326"/>
                </a:lnTo>
                <a:lnTo>
                  <a:pt x="933427" y="113326"/>
                </a:lnTo>
                <a:lnTo>
                  <a:pt x="916137" y="110945"/>
                </a:lnTo>
                <a:lnTo>
                  <a:pt x="904403" y="105348"/>
                </a:lnTo>
                <a:lnTo>
                  <a:pt x="897194" y="98859"/>
                </a:lnTo>
                <a:lnTo>
                  <a:pt x="893480" y="93798"/>
                </a:lnTo>
                <a:close/>
              </a:path>
              <a:path w="1036955" h="135890">
                <a:moveTo>
                  <a:pt x="931071" y="0"/>
                </a:moveTo>
                <a:lnTo>
                  <a:pt x="910316" y="2834"/>
                </a:lnTo>
                <a:lnTo>
                  <a:pt x="894230" y="10901"/>
                </a:lnTo>
                <a:lnTo>
                  <a:pt x="883832" y="23549"/>
                </a:lnTo>
                <a:lnTo>
                  <a:pt x="880140" y="40124"/>
                </a:lnTo>
                <a:lnTo>
                  <a:pt x="882712" y="53733"/>
                </a:lnTo>
                <a:lnTo>
                  <a:pt x="909898" y="74280"/>
                </a:lnTo>
                <a:lnTo>
                  <a:pt x="918087" y="76280"/>
                </a:lnTo>
                <a:lnTo>
                  <a:pt x="933605" y="79568"/>
                </a:lnTo>
                <a:lnTo>
                  <a:pt x="945301" y="82290"/>
                </a:lnTo>
                <a:lnTo>
                  <a:pt x="945657" y="82468"/>
                </a:lnTo>
                <a:lnTo>
                  <a:pt x="948588" y="83578"/>
                </a:lnTo>
                <a:lnTo>
                  <a:pt x="952599" y="85222"/>
                </a:lnTo>
                <a:lnTo>
                  <a:pt x="958243" y="88154"/>
                </a:lnTo>
                <a:lnTo>
                  <a:pt x="958243" y="100740"/>
                </a:lnTo>
                <a:lnTo>
                  <a:pt x="956599" y="107316"/>
                </a:lnTo>
                <a:lnTo>
                  <a:pt x="947311" y="111148"/>
                </a:lnTo>
                <a:lnTo>
                  <a:pt x="942735" y="112970"/>
                </a:lnTo>
                <a:lnTo>
                  <a:pt x="938002" y="113326"/>
                </a:lnTo>
                <a:lnTo>
                  <a:pt x="979207" y="113326"/>
                </a:lnTo>
                <a:lnTo>
                  <a:pt x="979610" y="112908"/>
                </a:lnTo>
                <a:lnTo>
                  <a:pt x="984305" y="93976"/>
                </a:lnTo>
                <a:lnTo>
                  <a:pt x="980220" y="76869"/>
                </a:lnTo>
                <a:lnTo>
                  <a:pt x="942536" y="55642"/>
                </a:lnTo>
                <a:lnTo>
                  <a:pt x="920598" y="50938"/>
                </a:lnTo>
                <a:lnTo>
                  <a:pt x="912982" y="48342"/>
                </a:lnTo>
                <a:lnTo>
                  <a:pt x="907558" y="44103"/>
                </a:lnTo>
                <a:lnTo>
                  <a:pt x="905490" y="37402"/>
                </a:lnTo>
                <a:lnTo>
                  <a:pt x="907464" y="30788"/>
                </a:lnTo>
                <a:lnTo>
                  <a:pt x="912778" y="25855"/>
                </a:lnTo>
                <a:lnTo>
                  <a:pt x="920518" y="22771"/>
                </a:lnTo>
                <a:lnTo>
                  <a:pt x="929772" y="21706"/>
                </a:lnTo>
                <a:lnTo>
                  <a:pt x="979109" y="21706"/>
                </a:lnTo>
                <a:lnTo>
                  <a:pt x="974840" y="16764"/>
                </a:lnTo>
                <a:lnTo>
                  <a:pt x="963961" y="8383"/>
                </a:lnTo>
                <a:lnTo>
                  <a:pt x="949590" y="2328"/>
                </a:lnTo>
                <a:lnTo>
                  <a:pt x="931071" y="0"/>
                </a:lnTo>
                <a:close/>
              </a:path>
              <a:path w="1036955" h="135890">
                <a:moveTo>
                  <a:pt x="979109" y="21706"/>
                </a:moveTo>
                <a:lnTo>
                  <a:pt x="929772" y="21706"/>
                </a:lnTo>
                <a:lnTo>
                  <a:pt x="943086" y="23800"/>
                </a:lnTo>
                <a:lnTo>
                  <a:pt x="952580" y="28889"/>
                </a:lnTo>
                <a:lnTo>
                  <a:pt x="959024" y="35179"/>
                </a:lnTo>
                <a:lnTo>
                  <a:pt x="963185" y="40878"/>
                </a:lnTo>
                <a:lnTo>
                  <a:pt x="982881" y="26072"/>
                </a:lnTo>
                <a:lnTo>
                  <a:pt x="979109" y="21706"/>
                </a:lnTo>
                <a:close/>
              </a:path>
              <a:path w="1036955" h="135890">
                <a:moveTo>
                  <a:pt x="1036355" y="3287"/>
                </a:moveTo>
                <a:lnTo>
                  <a:pt x="1012639" y="3287"/>
                </a:lnTo>
                <a:lnTo>
                  <a:pt x="1012639" y="28648"/>
                </a:lnTo>
                <a:lnTo>
                  <a:pt x="1023769" y="28648"/>
                </a:lnTo>
                <a:lnTo>
                  <a:pt x="1023769" y="40878"/>
                </a:lnTo>
                <a:lnTo>
                  <a:pt x="1013927" y="43768"/>
                </a:lnTo>
                <a:lnTo>
                  <a:pt x="1013927" y="53464"/>
                </a:lnTo>
                <a:lnTo>
                  <a:pt x="1018461" y="53066"/>
                </a:lnTo>
                <a:lnTo>
                  <a:pt x="1026649" y="52176"/>
                </a:lnTo>
                <a:lnTo>
                  <a:pt x="1036355" y="40124"/>
                </a:lnTo>
                <a:lnTo>
                  <a:pt x="1036355" y="3287"/>
                </a:lnTo>
                <a:close/>
              </a:path>
            </a:pathLst>
          </a:custGeom>
          <a:solidFill>
            <a:srgbClr val="010202"/>
          </a:solidFill>
        </p:spPr>
        <p:txBody>
          <a:bodyPr wrap="square" lIns="0" tIns="0" rIns="0" bIns="0" rtlCol="0"/>
          <a:lstStyle/>
          <a:p>
            <a:endParaRPr/>
          </a:p>
        </p:txBody>
      </p:sp>
      <p:sp>
        <p:nvSpPr>
          <p:cNvPr id="6" name="object 6"/>
          <p:cNvSpPr/>
          <p:nvPr/>
        </p:nvSpPr>
        <p:spPr>
          <a:xfrm>
            <a:off x="17863339" y="10018455"/>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10" y="3287"/>
                </a:lnTo>
                <a:lnTo>
                  <a:pt x="133210" y="132100"/>
                </a:lnTo>
                <a:lnTo>
                  <a:pt x="157105" y="132100"/>
                </a:lnTo>
                <a:lnTo>
                  <a:pt x="157105" y="84290"/>
                </a:lnTo>
                <a:lnTo>
                  <a:pt x="205618" y="84290"/>
                </a:lnTo>
                <a:lnTo>
                  <a:pt x="203135" y="79746"/>
                </a:lnTo>
                <a:lnTo>
                  <a:pt x="210164" y="76742"/>
                </a:lnTo>
                <a:lnTo>
                  <a:pt x="218522" y="70452"/>
                </a:lnTo>
                <a:lnTo>
                  <a:pt x="222549" y="64406"/>
                </a:lnTo>
                <a:lnTo>
                  <a:pt x="157105" y="64406"/>
                </a:lnTo>
                <a:lnTo>
                  <a:pt x="157105" y="24062"/>
                </a:lnTo>
                <a:lnTo>
                  <a:pt x="223567" y="24062"/>
                </a:lnTo>
                <a:lnTo>
                  <a:pt x="219851" y="18201"/>
                </a:lnTo>
                <a:lnTo>
                  <a:pt x="214255" y="12586"/>
                </a:lnTo>
                <a:lnTo>
                  <a:pt x="205651" y="7310"/>
                </a:lnTo>
                <a:lnTo>
                  <a:pt x="196459" y="4583"/>
                </a:lnTo>
                <a:lnTo>
                  <a:pt x="186169"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7" y="24062"/>
                </a:moveTo>
                <a:lnTo>
                  <a:pt x="168256" y="24062"/>
                </a:lnTo>
                <a:lnTo>
                  <a:pt x="177536" y="24131"/>
                </a:lnTo>
                <a:lnTo>
                  <a:pt x="184449" y="24477"/>
                </a:lnTo>
                <a:lnTo>
                  <a:pt x="203980" y="44344"/>
                </a:lnTo>
                <a:lnTo>
                  <a:pt x="201233" y="55181"/>
                </a:lnTo>
                <a:lnTo>
                  <a:pt x="194693" y="61093"/>
                </a:lnTo>
                <a:lnTo>
                  <a:pt x="187159" y="63512"/>
                </a:lnTo>
                <a:lnTo>
                  <a:pt x="181387" y="64050"/>
                </a:lnTo>
                <a:lnTo>
                  <a:pt x="176842" y="64228"/>
                </a:lnTo>
                <a:lnTo>
                  <a:pt x="173732" y="64406"/>
                </a:lnTo>
                <a:lnTo>
                  <a:pt x="222549" y="64406"/>
                </a:lnTo>
                <a:lnTo>
                  <a:pt x="225513" y="59957"/>
                </a:lnTo>
                <a:lnTo>
                  <a:pt x="228443" y="44344"/>
                </a:lnTo>
                <a:lnTo>
                  <a:pt x="227352" y="33980"/>
                </a:lnTo>
                <a:lnTo>
                  <a:pt x="224353" y="25300"/>
                </a:lnTo>
                <a:lnTo>
                  <a:pt x="223567" y="24062"/>
                </a:lnTo>
                <a:close/>
              </a:path>
              <a:path w="1236344" h="135890">
                <a:moveTo>
                  <a:pt x="328471" y="3287"/>
                </a:moveTo>
                <a:lnTo>
                  <a:pt x="301111" y="3287"/>
                </a:lnTo>
                <a:lnTo>
                  <a:pt x="257667" y="132100"/>
                </a:lnTo>
                <a:lnTo>
                  <a:pt x="283415" y="132100"/>
                </a:lnTo>
                <a:lnTo>
                  <a:pt x="290881" y="106928"/>
                </a:lnTo>
                <a:lnTo>
                  <a:pt x="363838" y="106928"/>
                </a:lnTo>
                <a:lnTo>
                  <a:pt x="356685" y="85965"/>
                </a:lnTo>
                <a:lnTo>
                  <a:pt x="297257" y="85965"/>
                </a:lnTo>
                <a:lnTo>
                  <a:pt x="315131" y="26637"/>
                </a:lnTo>
                <a:lnTo>
                  <a:pt x="336439" y="26637"/>
                </a:lnTo>
                <a:lnTo>
                  <a:pt x="328471" y="3287"/>
                </a:lnTo>
                <a:close/>
              </a:path>
              <a:path w="1236344" h="135890">
                <a:moveTo>
                  <a:pt x="363838" y="106928"/>
                </a:moveTo>
                <a:lnTo>
                  <a:pt x="339235" y="106928"/>
                </a:lnTo>
                <a:lnTo>
                  <a:pt x="346711" y="132100"/>
                </a:lnTo>
                <a:lnTo>
                  <a:pt x="372428" y="132100"/>
                </a:lnTo>
                <a:lnTo>
                  <a:pt x="363838" y="106928"/>
                </a:lnTo>
                <a:close/>
              </a:path>
              <a:path w="1236344" h="135890">
                <a:moveTo>
                  <a:pt x="336439" y="26637"/>
                </a:moveTo>
                <a:lnTo>
                  <a:pt x="315131" y="26637"/>
                </a:lnTo>
                <a:lnTo>
                  <a:pt x="332827" y="85965"/>
                </a:lnTo>
                <a:lnTo>
                  <a:pt x="356685" y="85965"/>
                </a:lnTo>
                <a:lnTo>
                  <a:pt x="336439" y="26637"/>
                </a:lnTo>
                <a:close/>
              </a:path>
              <a:path w="1236344" h="135890">
                <a:moveTo>
                  <a:pt x="431002" y="3287"/>
                </a:moveTo>
                <a:lnTo>
                  <a:pt x="409327" y="3287"/>
                </a:lnTo>
                <a:lnTo>
                  <a:pt x="409327" y="132100"/>
                </a:lnTo>
                <a:lnTo>
                  <a:pt x="432834" y="132100"/>
                </a:lnTo>
                <a:lnTo>
                  <a:pt x="431400" y="41799"/>
                </a:lnTo>
                <a:lnTo>
                  <a:pt x="455094" y="41799"/>
                </a:lnTo>
                <a:lnTo>
                  <a:pt x="431002" y="3287"/>
                </a:lnTo>
                <a:close/>
              </a:path>
              <a:path w="1236344" h="135890">
                <a:moveTo>
                  <a:pt x="455094" y="41799"/>
                </a:moveTo>
                <a:lnTo>
                  <a:pt x="431400" y="41799"/>
                </a:lnTo>
                <a:lnTo>
                  <a:pt x="487786" y="132100"/>
                </a:lnTo>
                <a:lnTo>
                  <a:pt x="508759" y="132100"/>
                </a:lnTo>
                <a:lnTo>
                  <a:pt x="508759" y="94342"/>
                </a:lnTo>
                <a:lnTo>
                  <a:pt x="487964" y="94342"/>
                </a:lnTo>
                <a:lnTo>
                  <a:pt x="455094" y="41799"/>
                </a:lnTo>
                <a:close/>
              </a:path>
              <a:path w="1236344" h="135890">
                <a:moveTo>
                  <a:pt x="508759" y="3287"/>
                </a:moveTo>
                <a:lnTo>
                  <a:pt x="485042" y="3287"/>
                </a:lnTo>
                <a:lnTo>
                  <a:pt x="487964" y="94342"/>
                </a:lnTo>
                <a:lnTo>
                  <a:pt x="508759" y="94342"/>
                </a:lnTo>
                <a:lnTo>
                  <a:pt x="508759" y="3287"/>
                </a:lnTo>
                <a:close/>
              </a:path>
              <a:path w="1236344" h="135890">
                <a:moveTo>
                  <a:pt x="575731" y="93798"/>
                </a:moveTo>
                <a:lnTo>
                  <a:pt x="555490" y="108038"/>
                </a:lnTo>
                <a:lnTo>
                  <a:pt x="563568" y="118106"/>
                </a:lnTo>
                <a:lnTo>
                  <a:pt x="572571" y="125171"/>
                </a:lnTo>
                <a:lnTo>
                  <a:pt x="581373" y="129775"/>
                </a:lnTo>
                <a:lnTo>
                  <a:pt x="588851" y="132456"/>
                </a:lnTo>
                <a:lnTo>
                  <a:pt x="596725" y="134645"/>
                </a:lnTo>
                <a:lnTo>
                  <a:pt x="604735" y="135388"/>
                </a:lnTo>
                <a:lnTo>
                  <a:pt x="611845" y="135388"/>
                </a:lnTo>
                <a:lnTo>
                  <a:pt x="631960" y="133071"/>
                </a:lnTo>
                <a:lnTo>
                  <a:pt x="649497" y="125759"/>
                </a:lnTo>
                <a:lnTo>
                  <a:pt x="661492" y="113326"/>
                </a:lnTo>
                <a:lnTo>
                  <a:pt x="615719" y="113326"/>
                </a:lnTo>
                <a:lnTo>
                  <a:pt x="598423" y="110945"/>
                </a:lnTo>
                <a:lnTo>
                  <a:pt x="586682" y="105348"/>
                </a:lnTo>
                <a:lnTo>
                  <a:pt x="579462" y="98859"/>
                </a:lnTo>
                <a:lnTo>
                  <a:pt x="575731" y="93798"/>
                </a:lnTo>
                <a:close/>
              </a:path>
              <a:path w="1236344" h="135890">
                <a:moveTo>
                  <a:pt x="613321" y="0"/>
                </a:moveTo>
                <a:lnTo>
                  <a:pt x="592590" y="2834"/>
                </a:lnTo>
                <a:lnTo>
                  <a:pt x="576517" y="10901"/>
                </a:lnTo>
                <a:lnTo>
                  <a:pt x="566124" y="23549"/>
                </a:lnTo>
                <a:lnTo>
                  <a:pt x="562433" y="40124"/>
                </a:lnTo>
                <a:lnTo>
                  <a:pt x="564998" y="53733"/>
                </a:lnTo>
                <a:lnTo>
                  <a:pt x="592149" y="74280"/>
                </a:lnTo>
                <a:lnTo>
                  <a:pt x="600379" y="76280"/>
                </a:lnTo>
                <a:lnTo>
                  <a:pt x="615897" y="79568"/>
                </a:lnTo>
                <a:lnTo>
                  <a:pt x="627551" y="82290"/>
                </a:lnTo>
                <a:lnTo>
                  <a:pt x="627949" y="82468"/>
                </a:lnTo>
                <a:lnTo>
                  <a:pt x="630839" y="83578"/>
                </a:lnTo>
                <a:lnTo>
                  <a:pt x="634881" y="85222"/>
                </a:lnTo>
                <a:lnTo>
                  <a:pt x="640524" y="88154"/>
                </a:lnTo>
                <a:lnTo>
                  <a:pt x="640524" y="100740"/>
                </a:lnTo>
                <a:lnTo>
                  <a:pt x="638891" y="107316"/>
                </a:lnTo>
                <a:lnTo>
                  <a:pt x="629561" y="111148"/>
                </a:lnTo>
                <a:lnTo>
                  <a:pt x="625007" y="112970"/>
                </a:lnTo>
                <a:lnTo>
                  <a:pt x="620253" y="113326"/>
                </a:lnTo>
                <a:lnTo>
                  <a:pt x="661492" y="113326"/>
                </a:lnTo>
                <a:lnTo>
                  <a:pt x="661895" y="112908"/>
                </a:lnTo>
                <a:lnTo>
                  <a:pt x="666597" y="93976"/>
                </a:lnTo>
                <a:lnTo>
                  <a:pt x="662511" y="76867"/>
                </a:lnTo>
                <a:lnTo>
                  <a:pt x="624829" y="55642"/>
                </a:lnTo>
                <a:lnTo>
                  <a:pt x="602850" y="50938"/>
                </a:lnTo>
                <a:lnTo>
                  <a:pt x="595238" y="48342"/>
                </a:lnTo>
                <a:lnTo>
                  <a:pt x="589817" y="44103"/>
                </a:lnTo>
                <a:lnTo>
                  <a:pt x="587751" y="37402"/>
                </a:lnTo>
                <a:lnTo>
                  <a:pt x="589724" y="30788"/>
                </a:lnTo>
                <a:lnTo>
                  <a:pt x="595034" y="25855"/>
                </a:lnTo>
                <a:lnTo>
                  <a:pt x="602770" y="22771"/>
                </a:lnTo>
                <a:lnTo>
                  <a:pt x="612023" y="21706"/>
                </a:lnTo>
                <a:lnTo>
                  <a:pt x="661363" y="21706"/>
                </a:lnTo>
                <a:lnTo>
                  <a:pt x="657095" y="16759"/>
                </a:lnTo>
                <a:lnTo>
                  <a:pt x="646215" y="8379"/>
                </a:lnTo>
                <a:lnTo>
                  <a:pt x="631842" y="2327"/>
                </a:lnTo>
                <a:lnTo>
                  <a:pt x="613321" y="0"/>
                </a:lnTo>
                <a:close/>
              </a:path>
              <a:path w="1236344" h="135890">
                <a:moveTo>
                  <a:pt x="661363" y="21706"/>
                </a:moveTo>
                <a:lnTo>
                  <a:pt x="612023" y="21706"/>
                </a:lnTo>
                <a:lnTo>
                  <a:pt x="625336" y="23800"/>
                </a:lnTo>
                <a:lnTo>
                  <a:pt x="634831" y="28889"/>
                </a:lnTo>
                <a:lnTo>
                  <a:pt x="641275" y="35179"/>
                </a:lnTo>
                <a:lnTo>
                  <a:pt x="645435" y="40878"/>
                </a:lnTo>
                <a:lnTo>
                  <a:pt x="665131" y="26072"/>
                </a:lnTo>
                <a:lnTo>
                  <a:pt x="661363" y="21706"/>
                </a:lnTo>
                <a:close/>
              </a:path>
              <a:path w="1236344" h="135890">
                <a:moveTo>
                  <a:pt x="773714" y="3287"/>
                </a:moveTo>
                <a:lnTo>
                  <a:pt x="715705" y="3287"/>
                </a:lnTo>
                <a:lnTo>
                  <a:pt x="715705" y="132100"/>
                </a:lnTo>
                <a:lnTo>
                  <a:pt x="739956" y="132100"/>
                </a:lnTo>
                <a:lnTo>
                  <a:pt x="739956" y="88468"/>
                </a:lnTo>
                <a:lnTo>
                  <a:pt x="773358" y="88468"/>
                </a:lnTo>
                <a:lnTo>
                  <a:pt x="780468" y="86824"/>
                </a:lnTo>
                <a:lnTo>
                  <a:pt x="795019" y="80742"/>
                </a:lnTo>
                <a:lnTo>
                  <a:pt x="804602" y="71026"/>
                </a:lnTo>
                <a:lnTo>
                  <a:pt x="805658" y="68626"/>
                </a:lnTo>
                <a:lnTo>
                  <a:pt x="739956" y="68626"/>
                </a:lnTo>
                <a:lnTo>
                  <a:pt x="739956" y="23884"/>
                </a:lnTo>
                <a:lnTo>
                  <a:pt x="805192" y="23884"/>
                </a:lnTo>
                <a:lnTo>
                  <a:pt x="801072" y="17241"/>
                </a:lnTo>
                <a:lnTo>
                  <a:pt x="791260" y="9470"/>
                </a:lnTo>
                <a:lnTo>
                  <a:pt x="781222" y="5287"/>
                </a:lnTo>
                <a:lnTo>
                  <a:pt x="773714" y="3287"/>
                </a:lnTo>
                <a:close/>
              </a:path>
              <a:path w="1236344" h="135890">
                <a:moveTo>
                  <a:pt x="805192" y="23884"/>
                </a:moveTo>
                <a:lnTo>
                  <a:pt x="766060" y="23884"/>
                </a:lnTo>
                <a:lnTo>
                  <a:pt x="774458" y="24062"/>
                </a:lnTo>
                <a:lnTo>
                  <a:pt x="780549" y="29255"/>
                </a:lnTo>
                <a:lnTo>
                  <a:pt x="782688" y="31182"/>
                </a:lnTo>
                <a:lnTo>
                  <a:pt x="786876" y="36114"/>
                </a:lnTo>
                <a:lnTo>
                  <a:pt x="786835" y="46166"/>
                </a:lnTo>
                <a:lnTo>
                  <a:pt x="766782" y="68626"/>
                </a:lnTo>
                <a:lnTo>
                  <a:pt x="805658" y="68626"/>
                </a:lnTo>
                <a:lnTo>
                  <a:pt x="809872" y="59044"/>
                </a:lnTo>
                <a:lnTo>
                  <a:pt x="811483" y="46166"/>
                </a:lnTo>
                <a:lnTo>
                  <a:pt x="808524" y="29255"/>
                </a:lnTo>
                <a:lnTo>
                  <a:pt x="805192" y="23884"/>
                </a:lnTo>
                <a:close/>
              </a:path>
              <a:path w="1236344" h="135890">
                <a:moveTo>
                  <a:pt x="909323" y="0"/>
                </a:moveTo>
                <a:lnTo>
                  <a:pt x="884776" y="5062"/>
                </a:lnTo>
                <a:lnTo>
                  <a:pt x="865156" y="19156"/>
                </a:lnTo>
                <a:lnTo>
                  <a:pt x="852150" y="40640"/>
                </a:lnTo>
                <a:lnTo>
                  <a:pt x="847440" y="67872"/>
                </a:lnTo>
                <a:lnTo>
                  <a:pt x="848323" y="80117"/>
                </a:lnTo>
                <a:lnTo>
                  <a:pt x="864581" y="115692"/>
                </a:lnTo>
                <a:lnTo>
                  <a:pt x="908925" y="135388"/>
                </a:lnTo>
                <a:lnTo>
                  <a:pt x="935311" y="129995"/>
                </a:lnTo>
                <a:lnTo>
                  <a:pt x="954741" y="115366"/>
                </a:lnTo>
                <a:lnTo>
                  <a:pt x="955981" y="113148"/>
                </a:lnTo>
                <a:lnTo>
                  <a:pt x="909679" y="113148"/>
                </a:lnTo>
                <a:lnTo>
                  <a:pt x="894823" y="109985"/>
                </a:lnTo>
                <a:lnTo>
                  <a:pt x="882956" y="100847"/>
                </a:lnTo>
                <a:lnTo>
                  <a:pt x="875092" y="86264"/>
                </a:lnTo>
                <a:lnTo>
                  <a:pt x="872245" y="66762"/>
                </a:lnTo>
                <a:lnTo>
                  <a:pt x="874902" y="48464"/>
                </a:lnTo>
                <a:lnTo>
                  <a:pt x="882405" y="34356"/>
                </a:lnTo>
                <a:lnTo>
                  <a:pt x="894050" y="25275"/>
                </a:lnTo>
                <a:lnTo>
                  <a:pt x="909134" y="22062"/>
                </a:lnTo>
                <a:lnTo>
                  <a:pt x="955238" y="22062"/>
                </a:lnTo>
                <a:lnTo>
                  <a:pt x="952192" y="17351"/>
                </a:lnTo>
                <a:lnTo>
                  <a:pt x="932454" y="4391"/>
                </a:lnTo>
                <a:lnTo>
                  <a:pt x="909323" y="0"/>
                </a:lnTo>
                <a:close/>
              </a:path>
              <a:path w="1236344" h="135890">
                <a:moveTo>
                  <a:pt x="955238" y="22062"/>
                </a:moveTo>
                <a:lnTo>
                  <a:pt x="909134" y="22062"/>
                </a:lnTo>
                <a:lnTo>
                  <a:pt x="925815" y="26076"/>
                </a:lnTo>
                <a:lnTo>
                  <a:pt x="937737" y="36799"/>
                </a:lnTo>
                <a:lnTo>
                  <a:pt x="944799" y="52250"/>
                </a:lnTo>
                <a:lnTo>
                  <a:pt x="946903" y="70448"/>
                </a:lnTo>
                <a:lnTo>
                  <a:pt x="943118" y="90199"/>
                </a:lnTo>
                <a:lnTo>
                  <a:pt x="934110" y="103424"/>
                </a:lnTo>
                <a:lnTo>
                  <a:pt x="922192" y="110836"/>
                </a:lnTo>
                <a:lnTo>
                  <a:pt x="909679" y="113148"/>
                </a:lnTo>
                <a:lnTo>
                  <a:pt x="955981" y="113148"/>
                </a:lnTo>
                <a:lnTo>
                  <a:pt x="966777" y="93825"/>
                </a:lnTo>
                <a:lnTo>
                  <a:pt x="970975" y="67694"/>
                </a:lnTo>
                <a:lnTo>
                  <a:pt x="965908" y="38559"/>
                </a:lnTo>
                <a:lnTo>
                  <a:pt x="955238" y="22062"/>
                </a:lnTo>
                <a:close/>
              </a:path>
              <a:path w="1236344" h="135890">
                <a:moveTo>
                  <a:pt x="1055308" y="3287"/>
                </a:moveTo>
                <a:lnTo>
                  <a:pt x="1014241" y="3287"/>
                </a:lnTo>
                <a:lnTo>
                  <a:pt x="1014241" y="132100"/>
                </a:lnTo>
                <a:lnTo>
                  <a:pt x="1038135" y="132100"/>
                </a:lnTo>
                <a:lnTo>
                  <a:pt x="1038135" y="84290"/>
                </a:lnTo>
                <a:lnTo>
                  <a:pt x="1086610" y="84290"/>
                </a:lnTo>
                <a:lnTo>
                  <a:pt x="1084124" y="79746"/>
                </a:lnTo>
                <a:lnTo>
                  <a:pt x="1091163" y="76742"/>
                </a:lnTo>
                <a:lnTo>
                  <a:pt x="1099535" y="70452"/>
                </a:lnTo>
                <a:lnTo>
                  <a:pt x="1103570" y="64406"/>
                </a:lnTo>
                <a:lnTo>
                  <a:pt x="1038135" y="64406"/>
                </a:lnTo>
                <a:lnTo>
                  <a:pt x="1038135" y="24062"/>
                </a:lnTo>
                <a:lnTo>
                  <a:pt x="1104589" y="24062"/>
                </a:lnTo>
                <a:lnTo>
                  <a:pt x="1100864" y="18201"/>
                </a:lnTo>
                <a:lnTo>
                  <a:pt x="1095254" y="12586"/>
                </a:lnTo>
                <a:lnTo>
                  <a:pt x="1086655" y="7310"/>
                </a:lnTo>
                <a:lnTo>
                  <a:pt x="1077476" y="4583"/>
                </a:lnTo>
                <a:lnTo>
                  <a:pt x="1067199" y="3533"/>
                </a:lnTo>
                <a:lnTo>
                  <a:pt x="1055308" y="3287"/>
                </a:lnTo>
                <a:close/>
              </a:path>
              <a:path w="1236344" h="135890">
                <a:moveTo>
                  <a:pt x="1086610" y="84290"/>
                </a:moveTo>
                <a:lnTo>
                  <a:pt x="1059664" y="84290"/>
                </a:lnTo>
                <a:lnTo>
                  <a:pt x="1085233" y="132100"/>
                </a:lnTo>
                <a:lnTo>
                  <a:pt x="1112772" y="132100"/>
                </a:lnTo>
                <a:lnTo>
                  <a:pt x="1086610" y="84290"/>
                </a:lnTo>
                <a:close/>
              </a:path>
              <a:path w="1236344" h="135890">
                <a:moveTo>
                  <a:pt x="1104589" y="24062"/>
                </a:moveTo>
                <a:lnTo>
                  <a:pt x="1049256" y="24062"/>
                </a:lnTo>
                <a:lnTo>
                  <a:pt x="1058538" y="24131"/>
                </a:lnTo>
                <a:lnTo>
                  <a:pt x="1065461" y="24477"/>
                </a:lnTo>
                <a:lnTo>
                  <a:pt x="1085010" y="44344"/>
                </a:lnTo>
                <a:lnTo>
                  <a:pt x="1082262" y="55181"/>
                </a:lnTo>
                <a:lnTo>
                  <a:pt x="1075719" y="61093"/>
                </a:lnTo>
                <a:lnTo>
                  <a:pt x="1068185" y="63512"/>
                </a:lnTo>
                <a:lnTo>
                  <a:pt x="1062417" y="64050"/>
                </a:lnTo>
                <a:lnTo>
                  <a:pt x="1057842" y="64228"/>
                </a:lnTo>
                <a:lnTo>
                  <a:pt x="1054732" y="64406"/>
                </a:lnTo>
                <a:lnTo>
                  <a:pt x="1103570" y="64406"/>
                </a:lnTo>
                <a:lnTo>
                  <a:pt x="1106539" y="59957"/>
                </a:lnTo>
                <a:lnTo>
                  <a:pt x="1109474" y="44344"/>
                </a:lnTo>
                <a:lnTo>
                  <a:pt x="1108381" y="33980"/>
                </a:lnTo>
                <a:lnTo>
                  <a:pt x="1105376" y="25300"/>
                </a:lnTo>
                <a:lnTo>
                  <a:pt x="1104589" y="24062"/>
                </a:lnTo>
                <a:close/>
              </a:path>
              <a:path w="1236344" h="135890">
                <a:moveTo>
                  <a:pt x="1200539" y="25172"/>
                </a:moveTo>
                <a:lnTo>
                  <a:pt x="1176456" y="25172"/>
                </a:lnTo>
                <a:lnTo>
                  <a:pt x="1176456" y="132100"/>
                </a:lnTo>
                <a:lnTo>
                  <a:pt x="1200539" y="132100"/>
                </a:lnTo>
                <a:lnTo>
                  <a:pt x="1200539" y="25172"/>
                </a:lnTo>
                <a:close/>
              </a:path>
              <a:path w="1236344" h="135890">
                <a:moveTo>
                  <a:pt x="1236108" y="3287"/>
                </a:moveTo>
                <a:lnTo>
                  <a:pt x="1141630" y="3287"/>
                </a:lnTo>
                <a:lnTo>
                  <a:pt x="1141630" y="25172"/>
                </a:lnTo>
                <a:lnTo>
                  <a:pt x="1236108" y="25172"/>
                </a:lnTo>
                <a:lnTo>
                  <a:pt x="1236108" y="3287"/>
                </a:lnTo>
                <a:close/>
              </a:path>
            </a:pathLst>
          </a:custGeom>
          <a:solidFill>
            <a:srgbClr val="010202"/>
          </a:solidFill>
        </p:spPr>
        <p:txBody>
          <a:bodyPr wrap="square" lIns="0" tIns="0" rIns="0" bIns="0" rtlCol="0"/>
          <a:lstStyle/>
          <a:p>
            <a:endParaRPr/>
          </a:p>
        </p:txBody>
      </p:sp>
      <p:sp>
        <p:nvSpPr>
          <p:cNvPr id="7" name="object 7"/>
          <p:cNvSpPr/>
          <p:nvPr/>
        </p:nvSpPr>
        <p:spPr>
          <a:xfrm>
            <a:off x="17873749" y="9829344"/>
            <a:ext cx="1567180" cy="135890"/>
          </a:xfrm>
          <a:custGeom>
            <a:avLst/>
            <a:gdLst/>
            <a:ahLst/>
            <a:cxnLst/>
            <a:rect l="l" t="t" r="r" b="b"/>
            <a:pathLst>
              <a:path w="1567180" h="135890">
                <a:moveTo>
                  <a:pt x="23716" y="3298"/>
                </a:moveTo>
                <a:lnTo>
                  <a:pt x="0" y="3298"/>
                </a:lnTo>
                <a:lnTo>
                  <a:pt x="0" y="132111"/>
                </a:lnTo>
                <a:lnTo>
                  <a:pt x="23716" y="132111"/>
                </a:lnTo>
                <a:lnTo>
                  <a:pt x="23716" y="3298"/>
                </a:lnTo>
                <a:close/>
              </a:path>
              <a:path w="1567180" h="135890">
                <a:moveTo>
                  <a:pt x="97630" y="3298"/>
                </a:moveTo>
                <a:lnTo>
                  <a:pt x="75924" y="3298"/>
                </a:lnTo>
                <a:lnTo>
                  <a:pt x="75924" y="132111"/>
                </a:lnTo>
                <a:lnTo>
                  <a:pt x="99452" y="132111"/>
                </a:lnTo>
                <a:lnTo>
                  <a:pt x="97986" y="41768"/>
                </a:lnTo>
                <a:lnTo>
                  <a:pt x="121694" y="41768"/>
                </a:lnTo>
                <a:lnTo>
                  <a:pt x="97630" y="3298"/>
                </a:lnTo>
                <a:close/>
              </a:path>
              <a:path w="1567180" h="135890">
                <a:moveTo>
                  <a:pt x="121694" y="41768"/>
                </a:moveTo>
                <a:lnTo>
                  <a:pt x="97986" y="41768"/>
                </a:lnTo>
                <a:lnTo>
                  <a:pt x="154382" y="132111"/>
                </a:lnTo>
                <a:lnTo>
                  <a:pt x="175334" y="132111"/>
                </a:lnTo>
                <a:lnTo>
                  <a:pt x="175334" y="94311"/>
                </a:lnTo>
                <a:lnTo>
                  <a:pt x="154560" y="94311"/>
                </a:lnTo>
                <a:lnTo>
                  <a:pt x="121694" y="41768"/>
                </a:lnTo>
                <a:close/>
              </a:path>
              <a:path w="1567180" h="135890">
                <a:moveTo>
                  <a:pt x="175334" y="3298"/>
                </a:moveTo>
                <a:lnTo>
                  <a:pt x="151660" y="3298"/>
                </a:lnTo>
                <a:lnTo>
                  <a:pt x="154560" y="94311"/>
                </a:lnTo>
                <a:lnTo>
                  <a:pt x="175334" y="94311"/>
                </a:lnTo>
                <a:lnTo>
                  <a:pt x="175334" y="3298"/>
                </a:lnTo>
                <a:close/>
              </a:path>
              <a:path w="1567180" h="135890">
                <a:moveTo>
                  <a:pt x="267855" y="25140"/>
                </a:moveTo>
                <a:lnTo>
                  <a:pt x="243783" y="25140"/>
                </a:lnTo>
                <a:lnTo>
                  <a:pt x="243783" y="132111"/>
                </a:lnTo>
                <a:lnTo>
                  <a:pt x="267855" y="132111"/>
                </a:lnTo>
                <a:lnTo>
                  <a:pt x="267855" y="25140"/>
                </a:lnTo>
                <a:close/>
              </a:path>
              <a:path w="1567180" h="135890">
                <a:moveTo>
                  <a:pt x="303446" y="3298"/>
                </a:moveTo>
                <a:lnTo>
                  <a:pt x="208946" y="3298"/>
                </a:lnTo>
                <a:lnTo>
                  <a:pt x="208946" y="25140"/>
                </a:lnTo>
                <a:lnTo>
                  <a:pt x="303446" y="25140"/>
                </a:lnTo>
                <a:lnTo>
                  <a:pt x="303446" y="3298"/>
                </a:lnTo>
                <a:close/>
              </a:path>
              <a:path w="1567180" h="135890">
                <a:moveTo>
                  <a:pt x="427704" y="3298"/>
                </a:moveTo>
                <a:lnTo>
                  <a:pt x="336125" y="3298"/>
                </a:lnTo>
                <a:lnTo>
                  <a:pt x="336125" y="132111"/>
                </a:lnTo>
                <a:lnTo>
                  <a:pt x="432280" y="132111"/>
                </a:lnTo>
                <a:lnTo>
                  <a:pt x="432280" y="110405"/>
                </a:lnTo>
                <a:lnTo>
                  <a:pt x="359831" y="110405"/>
                </a:lnTo>
                <a:lnTo>
                  <a:pt x="359831" y="75892"/>
                </a:lnTo>
                <a:lnTo>
                  <a:pt x="421871" y="75892"/>
                </a:lnTo>
                <a:lnTo>
                  <a:pt x="421871" y="55108"/>
                </a:lnTo>
                <a:lnTo>
                  <a:pt x="359831" y="55108"/>
                </a:lnTo>
                <a:lnTo>
                  <a:pt x="359831" y="24784"/>
                </a:lnTo>
                <a:lnTo>
                  <a:pt x="427704" y="24784"/>
                </a:lnTo>
                <a:lnTo>
                  <a:pt x="427704" y="3298"/>
                </a:lnTo>
                <a:close/>
              </a:path>
              <a:path w="1567180" h="135890">
                <a:moveTo>
                  <a:pt x="514047" y="3298"/>
                </a:moveTo>
                <a:lnTo>
                  <a:pt x="472980" y="3298"/>
                </a:lnTo>
                <a:lnTo>
                  <a:pt x="472980" y="132111"/>
                </a:lnTo>
                <a:lnTo>
                  <a:pt x="496874" y="132111"/>
                </a:lnTo>
                <a:lnTo>
                  <a:pt x="496874" y="84290"/>
                </a:lnTo>
                <a:lnTo>
                  <a:pt x="545393" y="84290"/>
                </a:lnTo>
                <a:lnTo>
                  <a:pt x="542894" y="79714"/>
                </a:lnTo>
                <a:lnTo>
                  <a:pt x="549935" y="76729"/>
                </a:lnTo>
                <a:lnTo>
                  <a:pt x="558299" y="70436"/>
                </a:lnTo>
                <a:lnTo>
                  <a:pt x="562314" y="64406"/>
                </a:lnTo>
                <a:lnTo>
                  <a:pt x="496874" y="64406"/>
                </a:lnTo>
                <a:lnTo>
                  <a:pt x="496874" y="24072"/>
                </a:lnTo>
                <a:lnTo>
                  <a:pt x="563347" y="24072"/>
                </a:lnTo>
                <a:lnTo>
                  <a:pt x="559622" y="18210"/>
                </a:lnTo>
                <a:lnTo>
                  <a:pt x="554025" y="12596"/>
                </a:lnTo>
                <a:lnTo>
                  <a:pt x="545421" y="7321"/>
                </a:lnTo>
                <a:lnTo>
                  <a:pt x="536231" y="4594"/>
                </a:lnTo>
                <a:lnTo>
                  <a:pt x="525943" y="3543"/>
                </a:lnTo>
                <a:lnTo>
                  <a:pt x="514047" y="3298"/>
                </a:lnTo>
                <a:close/>
              </a:path>
              <a:path w="1567180" h="135890">
                <a:moveTo>
                  <a:pt x="545393" y="84290"/>
                </a:moveTo>
                <a:lnTo>
                  <a:pt x="518444" y="84290"/>
                </a:lnTo>
                <a:lnTo>
                  <a:pt x="543972" y="132111"/>
                </a:lnTo>
                <a:lnTo>
                  <a:pt x="571511" y="132111"/>
                </a:lnTo>
                <a:lnTo>
                  <a:pt x="545393" y="84290"/>
                </a:lnTo>
                <a:close/>
              </a:path>
              <a:path w="1567180" h="135890">
                <a:moveTo>
                  <a:pt x="563347" y="24072"/>
                </a:moveTo>
                <a:lnTo>
                  <a:pt x="508036" y="24072"/>
                </a:lnTo>
                <a:lnTo>
                  <a:pt x="517310" y="24140"/>
                </a:lnTo>
                <a:lnTo>
                  <a:pt x="524220" y="24479"/>
                </a:lnTo>
                <a:lnTo>
                  <a:pt x="543749" y="44312"/>
                </a:lnTo>
                <a:lnTo>
                  <a:pt x="541002" y="55155"/>
                </a:lnTo>
                <a:lnTo>
                  <a:pt x="534462" y="61077"/>
                </a:lnTo>
                <a:lnTo>
                  <a:pt x="526929" y="63508"/>
                </a:lnTo>
                <a:lnTo>
                  <a:pt x="521156" y="64050"/>
                </a:lnTo>
                <a:lnTo>
                  <a:pt x="516612" y="64228"/>
                </a:lnTo>
                <a:lnTo>
                  <a:pt x="513513" y="64406"/>
                </a:lnTo>
                <a:lnTo>
                  <a:pt x="562314" y="64406"/>
                </a:lnTo>
                <a:lnTo>
                  <a:pt x="565293" y="59932"/>
                </a:lnTo>
                <a:lnTo>
                  <a:pt x="568223" y="44312"/>
                </a:lnTo>
                <a:lnTo>
                  <a:pt x="567131" y="33969"/>
                </a:lnTo>
                <a:lnTo>
                  <a:pt x="564124" y="25296"/>
                </a:lnTo>
                <a:lnTo>
                  <a:pt x="563347" y="24072"/>
                </a:lnTo>
                <a:close/>
              </a:path>
              <a:path w="1567180" h="135890">
                <a:moveTo>
                  <a:pt x="635017" y="3298"/>
                </a:moveTo>
                <a:lnTo>
                  <a:pt x="613321" y="3298"/>
                </a:lnTo>
                <a:lnTo>
                  <a:pt x="613321" y="132111"/>
                </a:lnTo>
                <a:lnTo>
                  <a:pt x="636849" y="132111"/>
                </a:lnTo>
                <a:lnTo>
                  <a:pt x="635373" y="41768"/>
                </a:lnTo>
                <a:lnTo>
                  <a:pt x="659085" y="41768"/>
                </a:lnTo>
                <a:lnTo>
                  <a:pt x="635017" y="3298"/>
                </a:lnTo>
                <a:close/>
              </a:path>
              <a:path w="1567180" h="135890">
                <a:moveTo>
                  <a:pt x="659085" y="41768"/>
                </a:moveTo>
                <a:lnTo>
                  <a:pt x="635373" y="41768"/>
                </a:lnTo>
                <a:lnTo>
                  <a:pt x="691779" y="132111"/>
                </a:lnTo>
                <a:lnTo>
                  <a:pt x="712774" y="132111"/>
                </a:lnTo>
                <a:lnTo>
                  <a:pt x="712774" y="94311"/>
                </a:lnTo>
                <a:lnTo>
                  <a:pt x="691957" y="94311"/>
                </a:lnTo>
                <a:lnTo>
                  <a:pt x="659085" y="41768"/>
                </a:lnTo>
                <a:close/>
              </a:path>
              <a:path w="1567180" h="135890">
                <a:moveTo>
                  <a:pt x="712774" y="3298"/>
                </a:moveTo>
                <a:lnTo>
                  <a:pt x="689057" y="3298"/>
                </a:lnTo>
                <a:lnTo>
                  <a:pt x="691957" y="94311"/>
                </a:lnTo>
                <a:lnTo>
                  <a:pt x="712774" y="94311"/>
                </a:lnTo>
                <a:lnTo>
                  <a:pt x="712774" y="3298"/>
                </a:lnTo>
                <a:close/>
              </a:path>
              <a:path w="1567180" h="135890">
                <a:moveTo>
                  <a:pt x="814226" y="3298"/>
                </a:moveTo>
                <a:lnTo>
                  <a:pt x="786876" y="3298"/>
                </a:lnTo>
                <a:lnTo>
                  <a:pt x="743411" y="132111"/>
                </a:lnTo>
                <a:lnTo>
                  <a:pt x="769159" y="132111"/>
                </a:lnTo>
                <a:lnTo>
                  <a:pt x="776646" y="106897"/>
                </a:lnTo>
                <a:lnTo>
                  <a:pt x="849579" y="106897"/>
                </a:lnTo>
                <a:lnTo>
                  <a:pt x="842425" y="85934"/>
                </a:lnTo>
                <a:lnTo>
                  <a:pt x="783044" y="85934"/>
                </a:lnTo>
                <a:lnTo>
                  <a:pt x="800886" y="26606"/>
                </a:lnTo>
                <a:lnTo>
                  <a:pt x="822180" y="26606"/>
                </a:lnTo>
                <a:lnTo>
                  <a:pt x="814226" y="3298"/>
                </a:lnTo>
                <a:close/>
              </a:path>
              <a:path w="1567180" h="135890">
                <a:moveTo>
                  <a:pt x="849579" y="106897"/>
                </a:moveTo>
                <a:lnTo>
                  <a:pt x="824990" y="106897"/>
                </a:lnTo>
                <a:lnTo>
                  <a:pt x="832456" y="132111"/>
                </a:lnTo>
                <a:lnTo>
                  <a:pt x="858183" y="132111"/>
                </a:lnTo>
                <a:lnTo>
                  <a:pt x="849579" y="106897"/>
                </a:lnTo>
                <a:close/>
              </a:path>
              <a:path w="1567180" h="135890">
                <a:moveTo>
                  <a:pt x="822180" y="26606"/>
                </a:moveTo>
                <a:lnTo>
                  <a:pt x="800886" y="26606"/>
                </a:lnTo>
                <a:lnTo>
                  <a:pt x="818592" y="85934"/>
                </a:lnTo>
                <a:lnTo>
                  <a:pt x="842425" y="85934"/>
                </a:lnTo>
                <a:lnTo>
                  <a:pt x="822180" y="26606"/>
                </a:lnTo>
                <a:close/>
              </a:path>
              <a:path w="1567180" h="135890">
                <a:moveTo>
                  <a:pt x="922841" y="25140"/>
                </a:moveTo>
                <a:lnTo>
                  <a:pt x="898768" y="25140"/>
                </a:lnTo>
                <a:lnTo>
                  <a:pt x="898768" y="132111"/>
                </a:lnTo>
                <a:lnTo>
                  <a:pt x="922841" y="132111"/>
                </a:lnTo>
                <a:lnTo>
                  <a:pt x="922841" y="25140"/>
                </a:lnTo>
                <a:close/>
              </a:path>
              <a:path w="1567180" h="135890">
                <a:moveTo>
                  <a:pt x="958421" y="3298"/>
                </a:moveTo>
                <a:lnTo>
                  <a:pt x="863900" y="3298"/>
                </a:lnTo>
                <a:lnTo>
                  <a:pt x="863900" y="25140"/>
                </a:lnTo>
                <a:lnTo>
                  <a:pt x="958421" y="25140"/>
                </a:lnTo>
                <a:lnTo>
                  <a:pt x="958421" y="3298"/>
                </a:lnTo>
                <a:close/>
              </a:path>
              <a:path w="1567180" h="135890">
                <a:moveTo>
                  <a:pt x="1015162" y="3298"/>
                </a:moveTo>
                <a:lnTo>
                  <a:pt x="991456" y="3298"/>
                </a:lnTo>
                <a:lnTo>
                  <a:pt x="991456" y="132111"/>
                </a:lnTo>
                <a:lnTo>
                  <a:pt x="1015162" y="132111"/>
                </a:lnTo>
                <a:lnTo>
                  <a:pt x="1015162" y="3298"/>
                </a:lnTo>
                <a:close/>
              </a:path>
              <a:path w="1567180" h="135890">
                <a:moveTo>
                  <a:pt x="1115348" y="0"/>
                </a:moveTo>
                <a:lnTo>
                  <a:pt x="1090821" y="5059"/>
                </a:lnTo>
                <a:lnTo>
                  <a:pt x="1071214" y="19149"/>
                </a:lnTo>
                <a:lnTo>
                  <a:pt x="1058214" y="40635"/>
                </a:lnTo>
                <a:lnTo>
                  <a:pt x="1053507" y="67882"/>
                </a:lnTo>
                <a:lnTo>
                  <a:pt x="1054387" y="80123"/>
                </a:lnTo>
                <a:lnTo>
                  <a:pt x="1070648" y="115692"/>
                </a:lnTo>
                <a:lnTo>
                  <a:pt x="1114992" y="135367"/>
                </a:lnTo>
                <a:lnTo>
                  <a:pt x="1141371" y="129979"/>
                </a:lnTo>
                <a:lnTo>
                  <a:pt x="1160799" y="115361"/>
                </a:lnTo>
                <a:lnTo>
                  <a:pt x="1162054" y="113116"/>
                </a:lnTo>
                <a:lnTo>
                  <a:pt x="1115735" y="113116"/>
                </a:lnTo>
                <a:lnTo>
                  <a:pt x="1100863" y="109958"/>
                </a:lnTo>
                <a:lnTo>
                  <a:pt x="1088990" y="100833"/>
                </a:lnTo>
                <a:lnTo>
                  <a:pt x="1081126" y="86263"/>
                </a:lnTo>
                <a:lnTo>
                  <a:pt x="1078281" y="66772"/>
                </a:lnTo>
                <a:lnTo>
                  <a:pt x="1080941" y="48471"/>
                </a:lnTo>
                <a:lnTo>
                  <a:pt x="1088448" y="34362"/>
                </a:lnTo>
                <a:lnTo>
                  <a:pt x="1100094" y="25284"/>
                </a:lnTo>
                <a:lnTo>
                  <a:pt x="1115170" y="22072"/>
                </a:lnTo>
                <a:lnTo>
                  <a:pt x="1161291" y="22072"/>
                </a:lnTo>
                <a:lnTo>
                  <a:pt x="1158240" y="17356"/>
                </a:lnTo>
                <a:lnTo>
                  <a:pt x="1138493" y="4393"/>
                </a:lnTo>
                <a:lnTo>
                  <a:pt x="1115348" y="0"/>
                </a:lnTo>
                <a:close/>
              </a:path>
              <a:path w="1567180" h="135890">
                <a:moveTo>
                  <a:pt x="1161291" y="22072"/>
                </a:moveTo>
                <a:lnTo>
                  <a:pt x="1115170" y="22072"/>
                </a:lnTo>
                <a:lnTo>
                  <a:pt x="1131859" y="26086"/>
                </a:lnTo>
                <a:lnTo>
                  <a:pt x="1143787" y="36805"/>
                </a:lnTo>
                <a:lnTo>
                  <a:pt x="1150854" y="52243"/>
                </a:lnTo>
                <a:lnTo>
                  <a:pt x="1152959" y="70416"/>
                </a:lnTo>
                <a:lnTo>
                  <a:pt x="1149175" y="90186"/>
                </a:lnTo>
                <a:lnTo>
                  <a:pt x="1140166" y="103409"/>
                </a:lnTo>
                <a:lnTo>
                  <a:pt x="1128248" y="110810"/>
                </a:lnTo>
                <a:lnTo>
                  <a:pt x="1115735" y="113116"/>
                </a:lnTo>
                <a:lnTo>
                  <a:pt x="1162054" y="113116"/>
                </a:lnTo>
                <a:lnTo>
                  <a:pt x="1172833" y="93830"/>
                </a:lnTo>
                <a:lnTo>
                  <a:pt x="1177032" y="67704"/>
                </a:lnTo>
                <a:lnTo>
                  <a:pt x="1171963" y="38568"/>
                </a:lnTo>
                <a:lnTo>
                  <a:pt x="1161291" y="22072"/>
                </a:lnTo>
                <a:close/>
              </a:path>
              <a:path w="1567180" h="135890">
                <a:moveTo>
                  <a:pt x="1236674" y="3298"/>
                </a:moveTo>
                <a:lnTo>
                  <a:pt x="1215010" y="3298"/>
                </a:lnTo>
                <a:lnTo>
                  <a:pt x="1215010" y="132111"/>
                </a:lnTo>
                <a:lnTo>
                  <a:pt x="1238506" y="132111"/>
                </a:lnTo>
                <a:lnTo>
                  <a:pt x="1237072" y="41768"/>
                </a:lnTo>
                <a:lnTo>
                  <a:pt x="1260760" y="41768"/>
                </a:lnTo>
                <a:lnTo>
                  <a:pt x="1236674" y="3298"/>
                </a:lnTo>
                <a:close/>
              </a:path>
              <a:path w="1567180" h="135890">
                <a:moveTo>
                  <a:pt x="1260760" y="41768"/>
                </a:moveTo>
                <a:lnTo>
                  <a:pt x="1237072" y="41768"/>
                </a:lnTo>
                <a:lnTo>
                  <a:pt x="1293478" y="132111"/>
                </a:lnTo>
                <a:lnTo>
                  <a:pt x="1314431" y="132111"/>
                </a:lnTo>
                <a:lnTo>
                  <a:pt x="1314431" y="94311"/>
                </a:lnTo>
                <a:lnTo>
                  <a:pt x="1293656" y="94311"/>
                </a:lnTo>
                <a:lnTo>
                  <a:pt x="1260760" y="41768"/>
                </a:lnTo>
                <a:close/>
              </a:path>
              <a:path w="1567180" h="135890">
                <a:moveTo>
                  <a:pt x="1314431" y="3298"/>
                </a:moveTo>
                <a:lnTo>
                  <a:pt x="1290725" y="3298"/>
                </a:lnTo>
                <a:lnTo>
                  <a:pt x="1293656" y="94311"/>
                </a:lnTo>
                <a:lnTo>
                  <a:pt x="1314431" y="94311"/>
                </a:lnTo>
                <a:lnTo>
                  <a:pt x="1314431" y="3298"/>
                </a:lnTo>
                <a:close/>
              </a:path>
              <a:path w="1567180" h="135890">
                <a:moveTo>
                  <a:pt x="1415883" y="3298"/>
                </a:moveTo>
                <a:lnTo>
                  <a:pt x="1388533" y="3298"/>
                </a:lnTo>
                <a:lnTo>
                  <a:pt x="1345110" y="132111"/>
                </a:lnTo>
                <a:lnTo>
                  <a:pt x="1370816" y="132111"/>
                </a:lnTo>
                <a:lnTo>
                  <a:pt x="1378293" y="106897"/>
                </a:lnTo>
                <a:lnTo>
                  <a:pt x="1451261" y="106897"/>
                </a:lnTo>
                <a:lnTo>
                  <a:pt x="1444102" y="85934"/>
                </a:lnTo>
                <a:lnTo>
                  <a:pt x="1384701" y="85934"/>
                </a:lnTo>
                <a:lnTo>
                  <a:pt x="1402575" y="26606"/>
                </a:lnTo>
                <a:lnTo>
                  <a:pt x="1423843" y="26606"/>
                </a:lnTo>
                <a:lnTo>
                  <a:pt x="1415883" y="3298"/>
                </a:lnTo>
                <a:close/>
              </a:path>
              <a:path w="1567180" h="135890">
                <a:moveTo>
                  <a:pt x="1451261" y="106897"/>
                </a:moveTo>
                <a:lnTo>
                  <a:pt x="1426647" y="106897"/>
                </a:lnTo>
                <a:lnTo>
                  <a:pt x="1434155" y="132111"/>
                </a:lnTo>
                <a:lnTo>
                  <a:pt x="1459871" y="132111"/>
                </a:lnTo>
                <a:lnTo>
                  <a:pt x="1451261" y="106897"/>
                </a:lnTo>
                <a:close/>
              </a:path>
              <a:path w="1567180" h="135890">
                <a:moveTo>
                  <a:pt x="1423843" y="26606"/>
                </a:moveTo>
                <a:lnTo>
                  <a:pt x="1402575" y="26606"/>
                </a:lnTo>
                <a:lnTo>
                  <a:pt x="1420281" y="85934"/>
                </a:lnTo>
                <a:lnTo>
                  <a:pt x="1444102" y="85934"/>
                </a:lnTo>
                <a:lnTo>
                  <a:pt x="1423843" y="26606"/>
                </a:lnTo>
                <a:close/>
              </a:path>
              <a:path w="1567180" h="135890">
                <a:moveTo>
                  <a:pt x="1515514" y="3298"/>
                </a:moveTo>
                <a:lnTo>
                  <a:pt x="1491263" y="3298"/>
                </a:lnTo>
                <a:lnTo>
                  <a:pt x="1491263" y="132111"/>
                </a:lnTo>
                <a:lnTo>
                  <a:pt x="1566622" y="132111"/>
                </a:lnTo>
                <a:lnTo>
                  <a:pt x="1566622" y="110227"/>
                </a:lnTo>
                <a:lnTo>
                  <a:pt x="1515514" y="110227"/>
                </a:lnTo>
                <a:lnTo>
                  <a:pt x="1515514" y="3298"/>
                </a:lnTo>
                <a:close/>
              </a:path>
            </a:pathLst>
          </a:custGeom>
          <a:solidFill>
            <a:srgbClr val="010202"/>
          </a:solidFill>
        </p:spPr>
        <p:txBody>
          <a:bodyPr wrap="square" lIns="0" tIns="0" rIns="0" bIns="0" rtlCol="0"/>
          <a:lstStyle/>
          <a:p>
            <a:endParaRPr/>
          </a:p>
        </p:txBody>
      </p:sp>
      <p:sp>
        <p:nvSpPr>
          <p:cNvPr id="8" name="object 8"/>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E84610"/>
            </a:solidFill>
          </a:ln>
        </p:spPr>
        <p:txBody>
          <a:bodyPr wrap="square" lIns="0" tIns="0" rIns="0" bIns="0" rtlCol="0"/>
          <a:lstStyle/>
          <a:p>
            <a:endParaRPr/>
          </a:p>
        </p:txBody>
      </p:sp>
      <p:sp>
        <p:nvSpPr>
          <p:cNvPr id="9" name="object 9"/>
          <p:cNvSpPr/>
          <p:nvPr/>
        </p:nvSpPr>
        <p:spPr>
          <a:xfrm>
            <a:off x="0" y="9148736"/>
            <a:ext cx="2160905" cy="2160270"/>
          </a:xfrm>
          <a:custGeom>
            <a:avLst/>
            <a:gdLst/>
            <a:ahLst/>
            <a:cxnLst/>
            <a:rect l="l" t="t" r="r" b="b"/>
            <a:pathLst>
              <a:path w="2160905" h="2160270">
                <a:moveTo>
                  <a:pt x="1005" y="0"/>
                </a:moveTo>
                <a:lnTo>
                  <a:pt x="0" y="1005"/>
                </a:lnTo>
                <a:lnTo>
                  <a:pt x="0" y="2159819"/>
                </a:lnTo>
                <a:lnTo>
                  <a:pt x="2160834" y="2159819"/>
                </a:lnTo>
                <a:lnTo>
                  <a:pt x="1005" y="0"/>
                </a:lnTo>
                <a:close/>
              </a:path>
            </a:pathLst>
          </a:custGeom>
          <a:solidFill>
            <a:srgbClr val="E84610"/>
          </a:solidFill>
        </p:spPr>
        <p:txBody>
          <a:bodyPr wrap="square" lIns="0" tIns="0" rIns="0" bIns="0" rtlCol="0"/>
          <a:lstStyle/>
          <a:p>
            <a:endParaRPr/>
          </a:p>
        </p:txBody>
      </p:sp>
      <p:sp>
        <p:nvSpPr>
          <p:cNvPr id="10" name="object 10"/>
          <p:cNvSpPr txBox="1">
            <a:spLocks noGrp="1"/>
          </p:cNvSpPr>
          <p:nvPr>
            <p:ph type="title"/>
          </p:nvPr>
        </p:nvSpPr>
        <p:spPr>
          <a:xfrm>
            <a:off x="2073664" y="2160270"/>
            <a:ext cx="6465959" cy="3113673"/>
          </a:xfrm>
          <a:prstGeom prst="rect">
            <a:avLst/>
          </a:prstGeom>
        </p:spPr>
        <p:txBody>
          <a:bodyPr vert="horz" wrap="square" lIns="0" tIns="73660" rIns="0" bIns="0" rtlCol="0">
            <a:spAutoFit/>
          </a:bodyPr>
          <a:lstStyle/>
          <a:p>
            <a:pPr marL="12700" marR="5080">
              <a:lnSpc>
                <a:spcPts val="7920"/>
              </a:lnSpc>
              <a:spcBef>
                <a:spcPts val="580"/>
              </a:spcBef>
            </a:pPr>
            <a:r>
              <a:rPr spc="-135" dirty="0">
                <a:latin typeface="Arial Black" panose="020B0A04020102020204" pitchFamily="34" charset="0"/>
              </a:rPr>
              <a:t>GENDER</a:t>
            </a:r>
            <a:r>
              <a:rPr spc="-320" dirty="0">
                <a:latin typeface="Arial Black" panose="020B0A04020102020204" pitchFamily="34" charset="0"/>
              </a:rPr>
              <a:t> </a:t>
            </a:r>
            <a:r>
              <a:rPr spc="-50" dirty="0">
                <a:latin typeface="Arial Black" panose="020B0A04020102020204" pitchFamily="34" charset="0"/>
              </a:rPr>
              <a:t>- </a:t>
            </a:r>
            <a:r>
              <a:rPr spc="-30" dirty="0">
                <a:latin typeface="Arial Black" panose="020B0A04020102020204" pitchFamily="34" charset="0"/>
              </a:rPr>
              <a:t>R</a:t>
            </a:r>
            <a:r>
              <a:rPr spc="-65" dirty="0">
                <a:latin typeface="Arial Black" panose="020B0A04020102020204" pitchFamily="34" charset="0"/>
              </a:rPr>
              <a:t>E</a:t>
            </a:r>
            <a:r>
              <a:rPr spc="150" dirty="0">
                <a:latin typeface="Arial Black" panose="020B0A04020102020204" pitchFamily="34" charset="0"/>
              </a:rPr>
              <a:t>L</a:t>
            </a:r>
            <a:r>
              <a:rPr spc="-640" dirty="0">
                <a:latin typeface="Arial Black" panose="020B0A04020102020204" pitchFamily="34" charset="0"/>
              </a:rPr>
              <a:t>A</a:t>
            </a:r>
            <a:r>
              <a:rPr spc="-90" dirty="0">
                <a:latin typeface="Arial Black" panose="020B0A04020102020204" pitchFamily="34" charset="0"/>
              </a:rPr>
              <a:t>T</a:t>
            </a:r>
            <a:r>
              <a:rPr spc="-50" dirty="0">
                <a:latin typeface="Arial Black" panose="020B0A04020102020204" pitchFamily="34" charset="0"/>
              </a:rPr>
              <a:t>E</a:t>
            </a:r>
            <a:r>
              <a:rPr spc="145" dirty="0">
                <a:latin typeface="Arial Black" panose="020B0A04020102020204" pitchFamily="34" charset="0"/>
              </a:rPr>
              <a:t>D</a:t>
            </a:r>
            <a:r>
              <a:rPr spc="-85" dirty="0">
                <a:latin typeface="Arial Black" panose="020B0A04020102020204" pitchFamily="34" charset="0"/>
              </a:rPr>
              <a:t> </a:t>
            </a:r>
            <a:r>
              <a:rPr spc="-229" dirty="0">
                <a:latin typeface="Arial Black" panose="020B0A04020102020204" pitchFamily="34" charset="0"/>
              </a:rPr>
              <a:t>SAFEGUARDS</a:t>
            </a:r>
          </a:p>
        </p:txBody>
      </p:sp>
      <p:pic>
        <p:nvPicPr>
          <p:cNvPr id="11" name="object 11"/>
          <p:cNvPicPr/>
          <p:nvPr/>
        </p:nvPicPr>
        <p:blipFill>
          <a:blip r:embed="rId3" cstate="print"/>
          <a:stretch>
            <a:fillRect/>
          </a:stretch>
        </p:blipFill>
        <p:spPr>
          <a:xfrm>
            <a:off x="9203907" y="2189570"/>
            <a:ext cx="6465960" cy="7455926"/>
          </a:xfrm>
          <a:prstGeom prst="rect">
            <a:avLst/>
          </a:prstGeom>
        </p:spPr>
      </p:pic>
      <p:sp>
        <p:nvSpPr>
          <p:cNvPr id="12" name="object 12"/>
          <p:cNvSpPr/>
          <p:nvPr/>
        </p:nvSpPr>
        <p:spPr>
          <a:xfrm>
            <a:off x="3284848" y="5932370"/>
            <a:ext cx="4304030" cy="0"/>
          </a:xfrm>
          <a:custGeom>
            <a:avLst/>
            <a:gdLst/>
            <a:ahLst/>
            <a:cxnLst/>
            <a:rect l="l" t="t" r="r" b="b"/>
            <a:pathLst>
              <a:path w="4304030">
                <a:moveTo>
                  <a:pt x="0" y="0"/>
                </a:moveTo>
                <a:lnTo>
                  <a:pt x="4303533" y="0"/>
                </a:lnTo>
              </a:path>
            </a:pathLst>
          </a:custGeom>
          <a:ln w="29684">
            <a:solidFill>
              <a:srgbClr val="E84610"/>
            </a:solidFill>
          </a:ln>
        </p:spPr>
        <p:txBody>
          <a:bodyPr wrap="square" lIns="0" tIns="0" rIns="0" bIns="0" rtlCol="0"/>
          <a:lstStyle/>
          <a:p>
            <a:endParaRPr/>
          </a:p>
        </p:txBody>
      </p:sp>
      <p:pic>
        <p:nvPicPr>
          <p:cNvPr id="13" name="object 13"/>
          <p:cNvPicPr/>
          <p:nvPr/>
        </p:nvPicPr>
        <p:blipFill>
          <a:blip r:embed="rId4" cstate="print"/>
          <a:stretch>
            <a:fillRect/>
          </a:stretch>
        </p:blipFill>
        <p:spPr>
          <a:xfrm>
            <a:off x="3828155" y="6354173"/>
            <a:ext cx="2956978" cy="1380324"/>
          </a:xfrm>
          <a:prstGeom prst="rect">
            <a:avLst/>
          </a:prstGeom>
        </p:spPr>
      </p:pic>
      <p:sp>
        <p:nvSpPr>
          <p:cNvPr id="15" name="object 15">
            <a:extLst>
              <a:ext uri="{FF2B5EF4-FFF2-40B4-BE49-F238E27FC236}">
                <a16:creationId xmlns:a16="http://schemas.microsoft.com/office/drawing/2014/main" id="{A9E566CF-D618-51B0-F8E3-7C2BE0F17A68}"/>
              </a:ext>
            </a:extLst>
          </p:cNvPr>
          <p:cNvSpPr txBox="1">
            <a:spLocks noGrp="1"/>
          </p:cNvSpPr>
          <p:nvPr>
            <p:ph type="sldNum" sz="quarter" idx="7"/>
          </p:nvPr>
        </p:nvSpPr>
        <p:spPr>
          <a:xfrm>
            <a:off x="168587" y="10128208"/>
            <a:ext cx="1057026" cy="1115417"/>
          </a:xfrm>
          <a:prstGeom prst="rect">
            <a:avLst/>
          </a:prstGeom>
        </p:spPr>
        <p:txBody>
          <a:bodyPr vert="horz" wrap="square" lIns="0" tIns="227835" rIns="0" bIns="0" rtlCol="0">
            <a:spAutoFit/>
          </a:bodyPr>
          <a:lstStyle/>
          <a:p>
            <a:pPr marL="53975">
              <a:lnSpc>
                <a:spcPct val="100000"/>
              </a:lnSpc>
              <a:spcBef>
                <a:spcPts val="1130"/>
              </a:spcBef>
            </a:pPr>
            <a:fld id="{81D60167-4931-47E6-BA6A-407CBD079E47}" type="slidenum">
              <a:rPr spc="-25" dirty="0"/>
              <a:t>32</a:t>
            </a:fld>
            <a:endParaRPr spc="-25"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715589" y="9665074"/>
            <a:ext cx="1015365" cy="1015365"/>
          </a:xfrm>
          <a:custGeom>
            <a:avLst/>
            <a:gdLst/>
            <a:ahLst/>
            <a:cxnLst/>
            <a:rect l="l" t="t" r="r" b="b"/>
            <a:pathLst>
              <a:path w="1015365" h="1015365">
                <a:moveTo>
                  <a:pt x="742289" y="337210"/>
                </a:moveTo>
                <a:lnTo>
                  <a:pt x="741362" y="336207"/>
                </a:lnTo>
                <a:lnTo>
                  <a:pt x="726528" y="320154"/>
                </a:lnTo>
                <a:lnTo>
                  <a:pt x="507619" y="83261"/>
                </a:lnTo>
                <a:lnTo>
                  <a:pt x="410730" y="188099"/>
                </a:lnTo>
                <a:lnTo>
                  <a:pt x="410730" y="378371"/>
                </a:lnTo>
                <a:lnTo>
                  <a:pt x="356666" y="432904"/>
                </a:lnTo>
                <a:lnTo>
                  <a:pt x="306501" y="374726"/>
                </a:lnTo>
                <a:lnTo>
                  <a:pt x="360603" y="320154"/>
                </a:lnTo>
                <a:lnTo>
                  <a:pt x="410730" y="378371"/>
                </a:lnTo>
                <a:lnTo>
                  <a:pt x="410730" y="188099"/>
                </a:lnTo>
                <a:lnTo>
                  <a:pt x="115417" y="507606"/>
                </a:lnTo>
                <a:lnTo>
                  <a:pt x="214985" y="615327"/>
                </a:lnTo>
                <a:lnTo>
                  <a:pt x="271627" y="615289"/>
                </a:lnTo>
                <a:lnTo>
                  <a:pt x="309499" y="437311"/>
                </a:lnTo>
                <a:lnTo>
                  <a:pt x="459841" y="437311"/>
                </a:lnTo>
                <a:lnTo>
                  <a:pt x="460819" y="432904"/>
                </a:lnTo>
                <a:lnTo>
                  <a:pt x="463486" y="420852"/>
                </a:lnTo>
                <a:lnTo>
                  <a:pt x="467131" y="405587"/>
                </a:lnTo>
                <a:lnTo>
                  <a:pt x="470789" y="392049"/>
                </a:lnTo>
                <a:lnTo>
                  <a:pt x="474433" y="380796"/>
                </a:lnTo>
                <a:lnTo>
                  <a:pt x="553008" y="369316"/>
                </a:lnTo>
                <a:lnTo>
                  <a:pt x="547890" y="387210"/>
                </a:lnTo>
                <a:lnTo>
                  <a:pt x="543661" y="404482"/>
                </a:lnTo>
                <a:lnTo>
                  <a:pt x="540016" y="421170"/>
                </a:lnTo>
                <a:lnTo>
                  <a:pt x="536663" y="437311"/>
                </a:lnTo>
                <a:lnTo>
                  <a:pt x="623049" y="437311"/>
                </a:lnTo>
                <a:lnTo>
                  <a:pt x="623671" y="430923"/>
                </a:lnTo>
                <a:lnTo>
                  <a:pt x="624763" y="423964"/>
                </a:lnTo>
                <a:lnTo>
                  <a:pt x="643902" y="370649"/>
                </a:lnTo>
                <a:lnTo>
                  <a:pt x="696493" y="338467"/>
                </a:lnTo>
                <a:lnTo>
                  <a:pt x="722376" y="336207"/>
                </a:lnTo>
                <a:lnTo>
                  <a:pt x="729703" y="336207"/>
                </a:lnTo>
                <a:lnTo>
                  <a:pt x="736269" y="336524"/>
                </a:lnTo>
                <a:lnTo>
                  <a:pt x="742289" y="337210"/>
                </a:lnTo>
                <a:close/>
              </a:path>
              <a:path w="1015365" h="1015365">
                <a:moveTo>
                  <a:pt x="899769" y="507593"/>
                </a:moveTo>
                <a:lnTo>
                  <a:pt x="767054" y="364007"/>
                </a:lnTo>
                <a:lnTo>
                  <a:pt x="747534" y="396265"/>
                </a:lnTo>
                <a:lnTo>
                  <a:pt x="741807" y="393166"/>
                </a:lnTo>
                <a:lnTo>
                  <a:pt x="735622" y="390944"/>
                </a:lnTo>
                <a:lnTo>
                  <a:pt x="727214" y="390944"/>
                </a:lnTo>
                <a:lnTo>
                  <a:pt x="699858" y="437286"/>
                </a:lnTo>
                <a:lnTo>
                  <a:pt x="747991" y="437286"/>
                </a:lnTo>
                <a:lnTo>
                  <a:pt x="727214" y="487641"/>
                </a:lnTo>
                <a:lnTo>
                  <a:pt x="690600" y="487641"/>
                </a:lnTo>
                <a:lnTo>
                  <a:pt x="657479" y="650113"/>
                </a:lnTo>
                <a:lnTo>
                  <a:pt x="646518" y="687476"/>
                </a:lnTo>
                <a:lnTo>
                  <a:pt x="630339" y="720344"/>
                </a:lnTo>
                <a:lnTo>
                  <a:pt x="610184" y="748982"/>
                </a:lnTo>
                <a:lnTo>
                  <a:pt x="587311" y="773709"/>
                </a:lnTo>
                <a:lnTo>
                  <a:pt x="540931" y="733082"/>
                </a:lnTo>
                <a:lnTo>
                  <a:pt x="553847" y="716724"/>
                </a:lnTo>
                <a:lnTo>
                  <a:pt x="565099" y="697598"/>
                </a:lnTo>
                <a:lnTo>
                  <a:pt x="574217" y="675906"/>
                </a:lnTo>
                <a:lnTo>
                  <a:pt x="580669" y="651865"/>
                </a:lnTo>
                <a:lnTo>
                  <a:pt x="613778" y="487641"/>
                </a:lnTo>
                <a:lnTo>
                  <a:pt x="525627" y="487641"/>
                </a:lnTo>
                <a:lnTo>
                  <a:pt x="506209" y="579450"/>
                </a:lnTo>
                <a:lnTo>
                  <a:pt x="503174" y="598932"/>
                </a:lnTo>
                <a:lnTo>
                  <a:pt x="504380" y="610806"/>
                </a:lnTo>
                <a:lnTo>
                  <a:pt x="542391" y="613892"/>
                </a:lnTo>
                <a:lnTo>
                  <a:pt x="541972" y="658012"/>
                </a:lnTo>
                <a:lnTo>
                  <a:pt x="526300" y="664006"/>
                </a:lnTo>
                <a:lnTo>
                  <a:pt x="511327" y="668134"/>
                </a:lnTo>
                <a:lnTo>
                  <a:pt x="497459" y="670509"/>
                </a:lnTo>
                <a:lnTo>
                  <a:pt x="485038" y="671283"/>
                </a:lnTo>
                <a:lnTo>
                  <a:pt x="453504" y="668731"/>
                </a:lnTo>
                <a:lnTo>
                  <a:pt x="431825" y="659523"/>
                </a:lnTo>
                <a:lnTo>
                  <a:pt x="421081" y="641286"/>
                </a:lnTo>
                <a:lnTo>
                  <a:pt x="422313" y="611670"/>
                </a:lnTo>
                <a:lnTo>
                  <a:pt x="448805" y="487641"/>
                </a:lnTo>
                <a:lnTo>
                  <a:pt x="375754" y="487641"/>
                </a:lnTo>
                <a:lnTo>
                  <a:pt x="337845" y="665086"/>
                </a:lnTo>
                <a:lnTo>
                  <a:pt x="260997" y="665086"/>
                </a:lnTo>
                <a:lnTo>
                  <a:pt x="507606" y="931951"/>
                </a:lnTo>
                <a:lnTo>
                  <a:pt x="899769" y="507593"/>
                </a:lnTo>
                <a:close/>
              </a:path>
              <a:path w="1015365" h="1015365">
                <a:moveTo>
                  <a:pt x="1015212" y="507606"/>
                </a:moveTo>
                <a:lnTo>
                  <a:pt x="1012888" y="458724"/>
                </a:lnTo>
                <a:lnTo>
                  <a:pt x="1006068" y="411162"/>
                </a:lnTo>
                <a:lnTo>
                  <a:pt x="994943" y="365112"/>
                </a:lnTo>
                <a:lnTo>
                  <a:pt x="979741" y="320814"/>
                </a:lnTo>
                <a:lnTo>
                  <a:pt x="968730" y="296367"/>
                </a:lnTo>
                <a:lnTo>
                  <a:pt x="968730" y="479145"/>
                </a:lnTo>
                <a:lnTo>
                  <a:pt x="966343" y="527291"/>
                </a:lnTo>
                <a:lnTo>
                  <a:pt x="959358" y="574040"/>
                </a:lnTo>
                <a:lnTo>
                  <a:pt x="948004" y="619175"/>
                </a:lnTo>
                <a:lnTo>
                  <a:pt x="932497" y="662432"/>
                </a:lnTo>
                <a:lnTo>
                  <a:pt x="913079" y="703605"/>
                </a:lnTo>
                <a:lnTo>
                  <a:pt x="889990" y="742429"/>
                </a:lnTo>
                <a:lnTo>
                  <a:pt x="863447" y="778687"/>
                </a:lnTo>
                <a:lnTo>
                  <a:pt x="833678" y="812126"/>
                </a:lnTo>
                <a:lnTo>
                  <a:pt x="800938" y="842518"/>
                </a:lnTo>
                <a:lnTo>
                  <a:pt x="765441" y="869632"/>
                </a:lnTo>
                <a:lnTo>
                  <a:pt x="727417" y="893216"/>
                </a:lnTo>
                <a:lnTo>
                  <a:pt x="687108" y="913053"/>
                </a:lnTo>
                <a:lnTo>
                  <a:pt x="644740" y="928890"/>
                </a:lnTo>
                <a:lnTo>
                  <a:pt x="600557" y="940485"/>
                </a:lnTo>
                <a:lnTo>
                  <a:pt x="554761" y="947623"/>
                </a:lnTo>
                <a:lnTo>
                  <a:pt x="507606" y="950061"/>
                </a:lnTo>
                <a:lnTo>
                  <a:pt x="507606" y="1007046"/>
                </a:lnTo>
                <a:lnTo>
                  <a:pt x="460463" y="1004620"/>
                </a:lnTo>
                <a:lnTo>
                  <a:pt x="414680" y="997483"/>
                </a:lnTo>
                <a:lnTo>
                  <a:pt x="370484" y="985875"/>
                </a:lnTo>
                <a:lnTo>
                  <a:pt x="328117" y="970038"/>
                </a:lnTo>
                <a:lnTo>
                  <a:pt x="287807" y="950214"/>
                </a:lnTo>
                <a:lnTo>
                  <a:pt x="249796" y="926617"/>
                </a:lnTo>
                <a:lnTo>
                  <a:pt x="214299" y="899515"/>
                </a:lnTo>
                <a:lnTo>
                  <a:pt x="181546" y="869111"/>
                </a:lnTo>
                <a:lnTo>
                  <a:pt x="151790" y="835672"/>
                </a:lnTo>
                <a:lnTo>
                  <a:pt x="125247" y="799414"/>
                </a:lnTo>
                <a:lnTo>
                  <a:pt x="102146" y="760590"/>
                </a:lnTo>
                <a:lnTo>
                  <a:pt x="82727" y="719416"/>
                </a:lnTo>
                <a:lnTo>
                  <a:pt x="67221" y="676148"/>
                </a:lnTo>
                <a:lnTo>
                  <a:pt x="55854" y="631012"/>
                </a:lnTo>
                <a:lnTo>
                  <a:pt x="48869" y="584250"/>
                </a:lnTo>
                <a:lnTo>
                  <a:pt x="46494" y="536105"/>
                </a:lnTo>
                <a:lnTo>
                  <a:pt x="48869" y="487946"/>
                </a:lnTo>
                <a:lnTo>
                  <a:pt x="55854" y="441185"/>
                </a:lnTo>
                <a:lnTo>
                  <a:pt x="67221" y="396062"/>
                </a:lnTo>
                <a:lnTo>
                  <a:pt x="82727" y="352793"/>
                </a:lnTo>
                <a:lnTo>
                  <a:pt x="102146" y="311619"/>
                </a:lnTo>
                <a:lnTo>
                  <a:pt x="125247" y="272796"/>
                </a:lnTo>
                <a:lnTo>
                  <a:pt x="151790" y="236537"/>
                </a:lnTo>
                <a:lnTo>
                  <a:pt x="181546" y="203085"/>
                </a:lnTo>
                <a:lnTo>
                  <a:pt x="214299" y="172694"/>
                </a:lnTo>
                <a:lnTo>
                  <a:pt x="249796" y="145580"/>
                </a:lnTo>
                <a:lnTo>
                  <a:pt x="287807" y="121996"/>
                </a:lnTo>
                <a:lnTo>
                  <a:pt x="328117" y="102158"/>
                </a:lnTo>
                <a:lnTo>
                  <a:pt x="370484" y="86321"/>
                </a:lnTo>
                <a:lnTo>
                  <a:pt x="414680" y="74726"/>
                </a:lnTo>
                <a:lnTo>
                  <a:pt x="460463" y="67589"/>
                </a:lnTo>
                <a:lnTo>
                  <a:pt x="507606" y="65151"/>
                </a:lnTo>
                <a:lnTo>
                  <a:pt x="507606" y="8204"/>
                </a:lnTo>
                <a:lnTo>
                  <a:pt x="554761" y="10629"/>
                </a:lnTo>
                <a:lnTo>
                  <a:pt x="600557" y="17767"/>
                </a:lnTo>
                <a:lnTo>
                  <a:pt x="644740" y="29375"/>
                </a:lnTo>
                <a:lnTo>
                  <a:pt x="687108" y="45212"/>
                </a:lnTo>
                <a:lnTo>
                  <a:pt x="727417" y="65036"/>
                </a:lnTo>
                <a:lnTo>
                  <a:pt x="765441" y="88620"/>
                </a:lnTo>
                <a:lnTo>
                  <a:pt x="800938" y="115735"/>
                </a:lnTo>
                <a:lnTo>
                  <a:pt x="833678" y="146126"/>
                </a:lnTo>
                <a:lnTo>
                  <a:pt x="863447" y="179565"/>
                </a:lnTo>
                <a:lnTo>
                  <a:pt x="889990" y="215823"/>
                </a:lnTo>
                <a:lnTo>
                  <a:pt x="913079" y="254647"/>
                </a:lnTo>
                <a:lnTo>
                  <a:pt x="932497" y="295821"/>
                </a:lnTo>
                <a:lnTo>
                  <a:pt x="948004" y="339090"/>
                </a:lnTo>
                <a:lnTo>
                  <a:pt x="959358" y="384225"/>
                </a:lnTo>
                <a:lnTo>
                  <a:pt x="966343" y="430987"/>
                </a:lnTo>
                <a:lnTo>
                  <a:pt x="968730" y="479145"/>
                </a:lnTo>
                <a:lnTo>
                  <a:pt x="968730" y="296367"/>
                </a:lnTo>
                <a:lnTo>
                  <a:pt x="937945" y="238277"/>
                </a:lnTo>
                <a:lnTo>
                  <a:pt x="911783" y="200469"/>
                </a:lnTo>
                <a:lnTo>
                  <a:pt x="882383" y="165252"/>
                </a:lnTo>
                <a:lnTo>
                  <a:pt x="849972" y="132842"/>
                </a:lnTo>
                <a:lnTo>
                  <a:pt x="814755" y="103441"/>
                </a:lnTo>
                <a:lnTo>
                  <a:pt x="776947" y="77279"/>
                </a:lnTo>
                <a:lnTo>
                  <a:pt x="736765" y="54559"/>
                </a:lnTo>
                <a:lnTo>
                  <a:pt x="694410" y="35483"/>
                </a:lnTo>
                <a:lnTo>
                  <a:pt x="650113" y="20281"/>
                </a:lnTo>
                <a:lnTo>
                  <a:pt x="604062" y="9156"/>
                </a:lnTo>
                <a:lnTo>
                  <a:pt x="556501" y="2324"/>
                </a:lnTo>
                <a:lnTo>
                  <a:pt x="507606" y="0"/>
                </a:lnTo>
                <a:lnTo>
                  <a:pt x="458724" y="2324"/>
                </a:lnTo>
                <a:lnTo>
                  <a:pt x="411149" y="9156"/>
                </a:lnTo>
                <a:lnTo>
                  <a:pt x="365112" y="20281"/>
                </a:lnTo>
                <a:lnTo>
                  <a:pt x="320802" y="35483"/>
                </a:lnTo>
                <a:lnTo>
                  <a:pt x="278460" y="54546"/>
                </a:lnTo>
                <a:lnTo>
                  <a:pt x="238264" y="77279"/>
                </a:lnTo>
                <a:lnTo>
                  <a:pt x="200456" y="103441"/>
                </a:lnTo>
                <a:lnTo>
                  <a:pt x="165239" y="132829"/>
                </a:lnTo>
                <a:lnTo>
                  <a:pt x="132829" y="165239"/>
                </a:lnTo>
                <a:lnTo>
                  <a:pt x="103441" y="200456"/>
                </a:lnTo>
                <a:lnTo>
                  <a:pt x="77266" y="238264"/>
                </a:lnTo>
                <a:lnTo>
                  <a:pt x="54546" y="278447"/>
                </a:lnTo>
                <a:lnTo>
                  <a:pt x="35471" y="320802"/>
                </a:lnTo>
                <a:lnTo>
                  <a:pt x="20269" y="365099"/>
                </a:lnTo>
                <a:lnTo>
                  <a:pt x="9156" y="411149"/>
                </a:lnTo>
                <a:lnTo>
                  <a:pt x="2324" y="458711"/>
                </a:lnTo>
                <a:lnTo>
                  <a:pt x="0" y="507606"/>
                </a:lnTo>
                <a:lnTo>
                  <a:pt x="2324" y="556488"/>
                </a:lnTo>
                <a:lnTo>
                  <a:pt x="9156" y="604062"/>
                </a:lnTo>
                <a:lnTo>
                  <a:pt x="20269" y="650113"/>
                </a:lnTo>
                <a:lnTo>
                  <a:pt x="35471" y="694423"/>
                </a:lnTo>
                <a:lnTo>
                  <a:pt x="54546" y="736777"/>
                </a:lnTo>
                <a:lnTo>
                  <a:pt x="77266" y="776960"/>
                </a:lnTo>
                <a:lnTo>
                  <a:pt x="103441" y="814781"/>
                </a:lnTo>
                <a:lnTo>
                  <a:pt x="132829" y="849998"/>
                </a:lnTo>
                <a:lnTo>
                  <a:pt x="165239" y="882408"/>
                </a:lnTo>
                <a:lnTo>
                  <a:pt x="200456" y="911796"/>
                </a:lnTo>
                <a:lnTo>
                  <a:pt x="238264" y="937971"/>
                </a:lnTo>
                <a:lnTo>
                  <a:pt x="278460" y="960691"/>
                </a:lnTo>
                <a:lnTo>
                  <a:pt x="320802" y="979766"/>
                </a:lnTo>
                <a:lnTo>
                  <a:pt x="365112" y="994968"/>
                </a:lnTo>
                <a:lnTo>
                  <a:pt x="411149" y="1006081"/>
                </a:lnTo>
                <a:lnTo>
                  <a:pt x="458724" y="1012913"/>
                </a:lnTo>
                <a:lnTo>
                  <a:pt x="507606" y="1015238"/>
                </a:lnTo>
                <a:lnTo>
                  <a:pt x="556501" y="1012901"/>
                </a:lnTo>
                <a:lnTo>
                  <a:pt x="604062" y="1006068"/>
                </a:lnTo>
                <a:lnTo>
                  <a:pt x="650113" y="994943"/>
                </a:lnTo>
                <a:lnTo>
                  <a:pt x="694410" y="979741"/>
                </a:lnTo>
                <a:lnTo>
                  <a:pt x="736765" y="960666"/>
                </a:lnTo>
                <a:lnTo>
                  <a:pt x="776947" y="937945"/>
                </a:lnTo>
                <a:lnTo>
                  <a:pt x="814755" y="911783"/>
                </a:lnTo>
                <a:lnTo>
                  <a:pt x="849972" y="882383"/>
                </a:lnTo>
                <a:lnTo>
                  <a:pt x="882383" y="849972"/>
                </a:lnTo>
                <a:lnTo>
                  <a:pt x="911783" y="814755"/>
                </a:lnTo>
                <a:lnTo>
                  <a:pt x="937945" y="776947"/>
                </a:lnTo>
                <a:lnTo>
                  <a:pt x="960666" y="736765"/>
                </a:lnTo>
                <a:lnTo>
                  <a:pt x="979741" y="694410"/>
                </a:lnTo>
                <a:lnTo>
                  <a:pt x="994943" y="650113"/>
                </a:lnTo>
                <a:lnTo>
                  <a:pt x="1006068" y="604062"/>
                </a:lnTo>
                <a:lnTo>
                  <a:pt x="1012888" y="556501"/>
                </a:lnTo>
                <a:lnTo>
                  <a:pt x="1015212" y="507606"/>
                </a:lnTo>
                <a:close/>
              </a:path>
            </a:pathLst>
          </a:custGeom>
          <a:solidFill>
            <a:srgbClr val="010202"/>
          </a:solidFill>
        </p:spPr>
        <p:txBody>
          <a:bodyPr wrap="square" lIns="0" tIns="0" rIns="0" bIns="0" rtlCol="0"/>
          <a:lstStyle/>
          <a:p>
            <a:endParaRPr/>
          </a:p>
        </p:txBody>
      </p:sp>
      <p:sp>
        <p:nvSpPr>
          <p:cNvPr id="3" name="object 3"/>
          <p:cNvSpPr/>
          <p:nvPr/>
        </p:nvSpPr>
        <p:spPr>
          <a:xfrm>
            <a:off x="17873938" y="10396706"/>
            <a:ext cx="1227455" cy="135890"/>
          </a:xfrm>
          <a:custGeom>
            <a:avLst/>
            <a:gdLst/>
            <a:ahLst/>
            <a:cxnLst/>
            <a:rect l="l" t="t" r="r" b="b"/>
            <a:pathLst>
              <a:path w="1227455" h="135890">
                <a:moveTo>
                  <a:pt x="85212" y="3287"/>
                </a:moveTo>
                <a:lnTo>
                  <a:pt x="0" y="3287"/>
                </a:lnTo>
                <a:lnTo>
                  <a:pt x="0" y="132069"/>
                </a:lnTo>
                <a:lnTo>
                  <a:pt x="23884" y="132069"/>
                </a:lnTo>
                <a:lnTo>
                  <a:pt x="23884" y="77536"/>
                </a:lnTo>
                <a:lnTo>
                  <a:pt x="77704" y="77536"/>
                </a:lnTo>
                <a:lnTo>
                  <a:pt x="77704" y="56930"/>
                </a:lnTo>
                <a:lnTo>
                  <a:pt x="23884" y="56930"/>
                </a:lnTo>
                <a:lnTo>
                  <a:pt x="23884" y="24784"/>
                </a:lnTo>
                <a:lnTo>
                  <a:pt x="85212" y="24784"/>
                </a:lnTo>
                <a:lnTo>
                  <a:pt x="85212" y="3287"/>
                </a:lnTo>
                <a:close/>
              </a:path>
              <a:path w="1227455" h="135890">
                <a:moveTo>
                  <a:pt x="212024" y="3287"/>
                </a:moveTo>
                <a:lnTo>
                  <a:pt x="120446" y="3287"/>
                </a:lnTo>
                <a:lnTo>
                  <a:pt x="120446" y="132069"/>
                </a:lnTo>
                <a:lnTo>
                  <a:pt x="216569" y="132069"/>
                </a:lnTo>
                <a:lnTo>
                  <a:pt x="216569" y="110394"/>
                </a:lnTo>
                <a:lnTo>
                  <a:pt x="144152" y="110394"/>
                </a:lnTo>
                <a:lnTo>
                  <a:pt x="144152" y="75892"/>
                </a:lnTo>
                <a:lnTo>
                  <a:pt x="206192" y="75892"/>
                </a:lnTo>
                <a:lnTo>
                  <a:pt x="206192" y="55108"/>
                </a:lnTo>
                <a:lnTo>
                  <a:pt x="144152" y="55108"/>
                </a:lnTo>
                <a:lnTo>
                  <a:pt x="144152" y="24784"/>
                </a:lnTo>
                <a:lnTo>
                  <a:pt x="212024" y="24784"/>
                </a:lnTo>
                <a:lnTo>
                  <a:pt x="212024" y="3287"/>
                </a:lnTo>
                <a:close/>
              </a:path>
              <a:path w="1227455" h="135890">
                <a:moveTo>
                  <a:pt x="301603" y="3287"/>
                </a:moveTo>
                <a:lnTo>
                  <a:pt x="255479" y="3287"/>
                </a:lnTo>
                <a:lnTo>
                  <a:pt x="255479" y="132069"/>
                </a:lnTo>
                <a:lnTo>
                  <a:pt x="296713" y="132069"/>
                </a:lnTo>
                <a:lnTo>
                  <a:pt x="307766" y="131821"/>
                </a:lnTo>
                <a:lnTo>
                  <a:pt x="350264" y="114062"/>
                </a:lnTo>
                <a:lnTo>
                  <a:pt x="352516" y="110394"/>
                </a:lnTo>
                <a:lnTo>
                  <a:pt x="279551" y="110394"/>
                </a:lnTo>
                <a:lnTo>
                  <a:pt x="279551" y="25140"/>
                </a:lnTo>
                <a:lnTo>
                  <a:pt x="351545" y="25140"/>
                </a:lnTo>
                <a:lnTo>
                  <a:pt x="339769" y="13308"/>
                </a:lnTo>
                <a:lnTo>
                  <a:pt x="329690" y="7694"/>
                </a:lnTo>
                <a:lnTo>
                  <a:pt x="319818" y="4744"/>
                </a:lnTo>
                <a:lnTo>
                  <a:pt x="310380" y="3571"/>
                </a:lnTo>
                <a:lnTo>
                  <a:pt x="301603" y="3287"/>
                </a:lnTo>
                <a:close/>
              </a:path>
              <a:path w="1227455" h="135890">
                <a:moveTo>
                  <a:pt x="351545" y="25140"/>
                </a:moveTo>
                <a:lnTo>
                  <a:pt x="292315" y="25140"/>
                </a:lnTo>
                <a:lnTo>
                  <a:pt x="302415" y="25319"/>
                </a:lnTo>
                <a:lnTo>
                  <a:pt x="309319" y="25774"/>
                </a:lnTo>
                <a:lnTo>
                  <a:pt x="338493" y="58769"/>
                </a:lnTo>
                <a:lnTo>
                  <a:pt x="339057" y="68950"/>
                </a:lnTo>
                <a:lnTo>
                  <a:pt x="337369" y="85768"/>
                </a:lnTo>
                <a:lnTo>
                  <a:pt x="301406" y="110219"/>
                </a:lnTo>
                <a:lnTo>
                  <a:pt x="289781" y="110394"/>
                </a:lnTo>
                <a:lnTo>
                  <a:pt x="352516" y="110394"/>
                </a:lnTo>
                <a:lnTo>
                  <a:pt x="358473" y="100690"/>
                </a:lnTo>
                <a:lnTo>
                  <a:pt x="363120" y="85225"/>
                </a:lnTo>
                <a:lnTo>
                  <a:pt x="364585" y="68772"/>
                </a:lnTo>
                <a:lnTo>
                  <a:pt x="363734" y="56149"/>
                </a:lnTo>
                <a:lnTo>
                  <a:pt x="360246" y="41303"/>
                </a:lnTo>
                <a:lnTo>
                  <a:pt x="352725" y="26325"/>
                </a:lnTo>
                <a:lnTo>
                  <a:pt x="351545" y="25140"/>
                </a:lnTo>
                <a:close/>
              </a:path>
              <a:path w="1227455" h="135890">
                <a:moveTo>
                  <a:pt x="492110" y="3287"/>
                </a:moveTo>
                <a:lnTo>
                  <a:pt x="400532" y="3287"/>
                </a:lnTo>
                <a:lnTo>
                  <a:pt x="400532" y="132069"/>
                </a:lnTo>
                <a:lnTo>
                  <a:pt x="496686" y="132069"/>
                </a:lnTo>
                <a:lnTo>
                  <a:pt x="496686" y="110394"/>
                </a:lnTo>
                <a:lnTo>
                  <a:pt x="424238" y="110394"/>
                </a:lnTo>
                <a:lnTo>
                  <a:pt x="424238" y="75892"/>
                </a:lnTo>
                <a:lnTo>
                  <a:pt x="486288" y="75892"/>
                </a:lnTo>
                <a:lnTo>
                  <a:pt x="486288" y="55108"/>
                </a:lnTo>
                <a:lnTo>
                  <a:pt x="424238" y="55108"/>
                </a:lnTo>
                <a:lnTo>
                  <a:pt x="424238" y="24784"/>
                </a:lnTo>
                <a:lnTo>
                  <a:pt x="492110" y="24784"/>
                </a:lnTo>
                <a:lnTo>
                  <a:pt x="492110" y="3287"/>
                </a:lnTo>
                <a:close/>
              </a:path>
              <a:path w="1227455" h="135890">
                <a:moveTo>
                  <a:pt x="578443" y="3287"/>
                </a:moveTo>
                <a:lnTo>
                  <a:pt x="537397" y="3287"/>
                </a:lnTo>
                <a:lnTo>
                  <a:pt x="537397" y="132069"/>
                </a:lnTo>
                <a:lnTo>
                  <a:pt x="561281" y="132069"/>
                </a:lnTo>
                <a:lnTo>
                  <a:pt x="561281" y="84259"/>
                </a:lnTo>
                <a:lnTo>
                  <a:pt x="609783" y="84259"/>
                </a:lnTo>
                <a:lnTo>
                  <a:pt x="607300" y="79714"/>
                </a:lnTo>
                <a:lnTo>
                  <a:pt x="614335" y="76729"/>
                </a:lnTo>
                <a:lnTo>
                  <a:pt x="622697" y="70436"/>
                </a:lnTo>
                <a:lnTo>
                  <a:pt x="626711" y="64406"/>
                </a:lnTo>
                <a:lnTo>
                  <a:pt x="561281" y="64406"/>
                </a:lnTo>
                <a:lnTo>
                  <a:pt x="561281" y="24072"/>
                </a:lnTo>
                <a:lnTo>
                  <a:pt x="627756" y="24072"/>
                </a:lnTo>
                <a:lnTo>
                  <a:pt x="624027" y="18188"/>
                </a:lnTo>
                <a:lnTo>
                  <a:pt x="618431" y="12554"/>
                </a:lnTo>
                <a:lnTo>
                  <a:pt x="609825" y="7297"/>
                </a:lnTo>
                <a:lnTo>
                  <a:pt x="600632" y="4579"/>
                </a:lnTo>
                <a:lnTo>
                  <a:pt x="590341" y="3532"/>
                </a:lnTo>
                <a:lnTo>
                  <a:pt x="578443" y="3287"/>
                </a:lnTo>
                <a:close/>
              </a:path>
              <a:path w="1227455" h="135890">
                <a:moveTo>
                  <a:pt x="609783" y="84259"/>
                </a:moveTo>
                <a:lnTo>
                  <a:pt x="582840" y="84259"/>
                </a:lnTo>
                <a:lnTo>
                  <a:pt x="608368" y="132069"/>
                </a:lnTo>
                <a:lnTo>
                  <a:pt x="635907" y="132069"/>
                </a:lnTo>
                <a:lnTo>
                  <a:pt x="609783" y="84259"/>
                </a:lnTo>
                <a:close/>
              </a:path>
              <a:path w="1227455" h="135890">
                <a:moveTo>
                  <a:pt x="627756" y="24072"/>
                </a:moveTo>
                <a:lnTo>
                  <a:pt x="572432" y="24072"/>
                </a:lnTo>
                <a:lnTo>
                  <a:pt x="581712" y="24139"/>
                </a:lnTo>
                <a:lnTo>
                  <a:pt x="588624" y="24478"/>
                </a:lnTo>
                <a:lnTo>
                  <a:pt x="608156" y="44312"/>
                </a:lnTo>
                <a:lnTo>
                  <a:pt x="605407" y="55155"/>
                </a:lnTo>
                <a:lnTo>
                  <a:pt x="598863" y="61077"/>
                </a:lnTo>
                <a:lnTo>
                  <a:pt x="591326" y="63508"/>
                </a:lnTo>
                <a:lnTo>
                  <a:pt x="585552" y="64050"/>
                </a:lnTo>
                <a:lnTo>
                  <a:pt x="581018" y="64228"/>
                </a:lnTo>
                <a:lnTo>
                  <a:pt x="577909" y="64406"/>
                </a:lnTo>
                <a:lnTo>
                  <a:pt x="626711" y="64406"/>
                </a:lnTo>
                <a:lnTo>
                  <a:pt x="629689" y="59932"/>
                </a:lnTo>
                <a:lnTo>
                  <a:pt x="632619" y="44312"/>
                </a:lnTo>
                <a:lnTo>
                  <a:pt x="631529" y="33967"/>
                </a:lnTo>
                <a:lnTo>
                  <a:pt x="628528" y="25291"/>
                </a:lnTo>
                <a:lnTo>
                  <a:pt x="627756" y="24072"/>
                </a:lnTo>
                <a:close/>
              </a:path>
              <a:path w="1227455" h="135890">
                <a:moveTo>
                  <a:pt x="727171" y="3287"/>
                </a:moveTo>
                <a:lnTo>
                  <a:pt x="699821" y="3287"/>
                </a:lnTo>
                <a:lnTo>
                  <a:pt x="656367" y="132069"/>
                </a:lnTo>
                <a:lnTo>
                  <a:pt x="682115" y="132069"/>
                </a:lnTo>
                <a:lnTo>
                  <a:pt x="689581" y="106897"/>
                </a:lnTo>
                <a:lnTo>
                  <a:pt x="762536" y="106897"/>
                </a:lnTo>
                <a:lnTo>
                  <a:pt x="755381" y="85934"/>
                </a:lnTo>
                <a:lnTo>
                  <a:pt x="695957" y="85934"/>
                </a:lnTo>
                <a:lnTo>
                  <a:pt x="713831" y="26606"/>
                </a:lnTo>
                <a:lnTo>
                  <a:pt x="735130" y="26606"/>
                </a:lnTo>
                <a:lnTo>
                  <a:pt x="727171" y="3287"/>
                </a:lnTo>
                <a:close/>
              </a:path>
              <a:path w="1227455" h="135890">
                <a:moveTo>
                  <a:pt x="762536" y="106897"/>
                </a:moveTo>
                <a:lnTo>
                  <a:pt x="737935" y="106897"/>
                </a:lnTo>
                <a:lnTo>
                  <a:pt x="745411" y="132069"/>
                </a:lnTo>
                <a:lnTo>
                  <a:pt x="771128" y="132069"/>
                </a:lnTo>
                <a:lnTo>
                  <a:pt x="762536" y="106897"/>
                </a:lnTo>
                <a:close/>
              </a:path>
              <a:path w="1227455" h="135890">
                <a:moveTo>
                  <a:pt x="735130" y="26606"/>
                </a:moveTo>
                <a:lnTo>
                  <a:pt x="713831" y="26606"/>
                </a:lnTo>
                <a:lnTo>
                  <a:pt x="731537" y="85934"/>
                </a:lnTo>
                <a:lnTo>
                  <a:pt x="755381" y="85934"/>
                </a:lnTo>
                <a:lnTo>
                  <a:pt x="735130"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18" y="3256"/>
                </a:moveTo>
                <a:lnTo>
                  <a:pt x="904401" y="3256"/>
                </a:lnTo>
                <a:lnTo>
                  <a:pt x="904401" y="132069"/>
                </a:lnTo>
                <a:lnTo>
                  <a:pt x="928118" y="132069"/>
                </a:lnTo>
                <a:lnTo>
                  <a:pt x="928118" y="3256"/>
                </a:lnTo>
                <a:close/>
              </a:path>
              <a:path w="1227455" h="135890">
                <a:moveTo>
                  <a:pt x="1028282" y="0"/>
                </a:moveTo>
                <a:lnTo>
                  <a:pt x="1003767" y="5058"/>
                </a:lnTo>
                <a:lnTo>
                  <a:pt x="984167" y="19146"/>
                </a:lnTo>
                <a:lnTo>
                  <a:pt x="971170" y="40631"/>
                </a:lnTo>
                <a:lnTo>
                  <a:pt x="966462" y="67882"/>
                </a:lnTo>
                <a:lnTo>
                  <a:pt x="967342" y="80117"/>
                </a:lnTo>
                <a:lnTo>
                  <a:pt x="983582" y="115692"/>
                </a:lnTo>
                <a:lnTo>
                  <a:pt x="1027937" y="135357"/>
                </a:lnTo>
                <a:lnTo>
                  <a:pt x="1054325" y="129964"/>
                </a:lnTo>
                <a:lnTo>
                  <a:pt x="1073752" y="115335"/>
                </a:lnTo>
                <a:lnTo>
                  <a:pt x="1074991" y="113116"/>
                </a:lnTo>
                <a:lnTo>
                  <a:pt x="1028680" y="113116"/>
                </a:lnTo>
                <a:lnTo>
                  <a:pt x="1013806" y="109952"/>
                </a:lnTo>
                <a:lnTo>
                  <a:pt x="1001942" y="100817"/>
                </a:lnTo>
                <a:lnTo>
                  <a:pt x="994088" y="86245"/>
                </a:lnTo>
                <a:lnTo>
                  <a:pt x="991247" y="66772"/>
                </a:lnTo>
                <a:lnTo>
                  <a:pt x="993905" y="48464"/>
                </a:lnTo>
                <a:lnTo>
                  <a:pt x="1001406" y="34341"/>
                </a:lnTo>
                <a:lnTo>
                  <a:pt x="1013042" y="25249"/>
                </a:lnTo>
                <a:lnTo>
                  <a:pt x="1028104" y="22030"/>
                </a:lnTo>
                <a:lnTo>
                  <a:pt x="1074227" y="22030"/>
                </a:lnTo>
                <a:lnTo>
                  <a:pt x="1071188" y="17335"/>
                </a:lnTo>
                <a:lnTo>
                  <a:pt x="1051438" y="4386"/>
                </a:lnTo>
                <a:lnTo>
                  <a:pt x="1028282" y="0"/>
                </a:lnTo>
                <a:close/>
              </a:path>
              <a:path w="1227455" h="135890">
                <a:moveTo>
                  <a:pt x="1074227" y="22030"/>
                </a:moveTo>
                <a:lnTo>
                  <a:pt x="1028104" y="22030"/>
                </a:lnTo>
                <a:lnTo>
                  <a:pt x="1044804" y="26051"/>
                </a:lnTo>
                <a:lnTo>
                  <a:pt x="1056736" y="36784"/>
                </a:lnTo>
                <a:lnTo>
                  <a:pt x="1063804" y="52236"/>
                </a:lnTo>
                <a:lnTo>
                  <a:pt x="1065915" y="70416"/>
                </a:lnTo>
                <a:lnTo>
                  <a:pt x="1062126" y="90186"/>
                </a:lnTo>
                <a:lnTo>
                  <a:pt x="1053117" y="103409"/>
                </a:lnTo>
                <a:lnTo>
                  <a:pt x="1041198" y="110810"/>
                </a:lnTo>
                <a:lnTo>
                  <a:pt x="1028680" y="113116"/>
                </a:lnTo>
                <a:lnTo>
                  <a:pt x="1074991" y="113116"/>
                </a:lnTo>
                <a:lnTo>
                  <a:pt x="1085781" y="93793"/>
                </a:lnTo>
                <a:lnTo>
                  <a:pt x="1089977" y="67662"/>
                </a:lnTo>
                <a:lnTo>
                  <a:pt x="1084909" y="38533"/>
                </a:lnTo>
                <a:lnTo>
                  <a:pt x="1074227" y="22030"/>
                </a:lnTo>
                <a:close/>
              </a:path>
              <a:path w="1227455" h="135890">
                <a:moveTo>
                  <a:pt x="1149629" y="3287"/>
                </a:moveTo>
                <a:lnTo>
                  <a:pt x="1127955" y="3287"/>
                </a:lnTo>
                <a:lnTo>
                  <a:pt x="1127955" y="132069"/>
                </a:lnTo>
                <a:lnTo>
                  <a:pt x="1151462" y="132069"/>
                </a:lnTo>
                <a:lnTo>
                  <a:pt x="1150027" y="41768"/>
                </a:lnTo>
                <a:lnTo>
                  <a:pt x="1173713" y="41768"/>
                </a:lnTo>
                <a:lnTo>
                  <a:pt x="1149629" y="3287"/>
                </a:lnTo>
                <a:close/>
              </a:path>
              <a:path w="1227455" h="135890">
                <a:moveTo>
                  <a:pt x="1173713" y="41768"/>
                </a:moveTo>
                <a:lnTo>
                  <a:pt x="1150027" y="41768"/>
                </a:lnTo>
                <a:lnTo>
                  <a:pt x="1206413" y="132069"/>
                </a:lnTo>
                <a:lnTo>
                  <a:pt x="1227376" y="132069"/>
                </a:lnTo>
                <a:lnTo>
                  <a:pt x="1227376" y="94300"/>
                </a:lnTo>
                <a:lnTo>
                  <a:pt x="1206591" y="94300"/>
                </a:lnTo>
                <a:lnTo>
                  <a:pt x="1173713" y="41768"/>
                </a:lnTo>
                <a:close/>
              </a:path>
              <a:path w="1227455" h="135890">
                <a:moveTo>
                  <a:pt x="1227376" y="3287"/>
                </a:moveTo>
                <a:lnTo>
                  <a:pt x="1203670" y="3287"/>
                </a:lnTo>
                <a:lnTo>
                  <a:pt x="1206591" y="94300"/>
                </a:lnTo>
                <a:lnTo>
                  <a:pt x="1227376" y="94300"/>
                </a:lnTo>
                <a:lnTo>
                  <a:pt x="1227376" y="3287"/>
                </a:lnTo>
                <a:close/>
              </a:path>
            </a:pathLst>
          </a:custGeom>
          <a:solidFill>
            <a:srgbClr val="010202"/>
          </a:solidFill>
        </p:spPr>
        <p:txBody>
          <a:bodyPr wrap="square" lIns="0" tIns="0" rIns="0" bIns="0" rtlCol="0"/>
          <a:lstStyle/>
          <a:p>
            <a:endParaRPr/>
          </a:p>
        </p:txBody>
      </p:sp>
      <p:sp>
        <p:nvSpPr>
          <p:cNvPr id="4" name="object 4"/>
          <p:cNvSpPr/>
          <p:nvPr/>
        </p:nvSpPr>
        <p:spPr>
          <a:xfrm>
            <a:off x="17861346" y="10207575"/>
            <a:ext cx="1036955" cy="135890"/>
          </a:xfrm>
          <a:custGeom>
            <a:avLst/>
            <a:gdLst/>
            <a:ahLst/>
            <a:cxnLst/>
            <a:rect l="l" t="t" r="r" b="b"/>
            <a:pathLst>
              <a:path w="1036955" h="135890">
                <a:moveTo>
                  <a:pt x="24637" y="3287"/>
                </a:moveTo>
                <a:lnTo>
                  <a:pt x="0" y="3287"/>
                </a:lnTo>
                <a:lnTo>
                  <a:pt x="26815" y="132100"/>
                </a:lnTo>
                <a:lnTo>
                  <a:pt x="54930" y="132100"/>
                </a:lnTo>
                <a:lnTo>
                  <a:pt x="61292" y="101452"/>
                </a:lnTo>
                <a:lnTo>
                  <a:pt x="42155" y="101452"/>
                </a:lnTo>
                <a:lnTo>
                  <a:pt x="24637" y="3287"/>
                </a:lnTo>
                <a:close/>
              </a:path>
              <a:path w="1036955" h="135890">
                <a:moveTo>
                  <a:pt x="92819" y="42522"/>
                </a:moveTo>
                <a:lnTo>
                  <a:pt x="73526" y="42522"/>
                </a:lnTo>
                <a:lnTo>
                  <a:pt x="91578" y="132100"/>
                </a:lnTo>
                <a:lnTo>
                  <a:pt x="119692" y="132100"/>
                </a:lnTo>
                <a:lnTo>
                  <a:pt x="126421" y="101452"/>
                </a:lnTo>
                <a:lnTo>
                  <a:pt x="105096" y="101452"/>
                </a:lnTo>
                <a:lnTo>
                  <a:pt x="92819" y="42522"/>
                </a:lnTo>
                <a:close/>
              </a:path>
              <a:path w="1036955" h="135890">
                <a:moveTo>
                  <a:pt x="84646" y="3287"/>
                </a:moveTo>
                <a:lnTo>
                  <a:pt x="62218" y="3287"/>
                </a:lnTo>
                <a:lnTo>
                  <a:pt x="42155" y="101452"/>
                </a:lnTo>
                <a:lnTo>
                  <a:pt x="61292" y="101452"/>
                </a:lnTo>
                <a:lnTo>
                  <a:pt x="73526" y="42522"/>
                </a:lnTo>
                <a:lnTo>
                  <a:pt x="92819" y="42522"/>
                </a:lnTo>
                <a:lnTo>
                  <a:pt x="84646" y="3287"/>
                </a:lnTo>
                <a:close/>
              </a:path>
              <a:path w="1036955" h="135890">
                <a:moveTo>
                  <a:pt x="147974" y="3287"/>
                </a:moveTo>
                <a:lnTo>
                  <a:pt x="123158" y="3287"/>
                </a:lnTo>
                <a:lnTo>
                  <a:pt x="105096" y="101452"/>
                </a:lnTo>
                <a:lnTo>
                  <a:pt x="126421" y="101452"/>
                </a:lnTo>
                <a:lnTo>
                  <a:pt x="147974" y="3287"/>
                </a:lnTo>
                <a:close/>
              </a:path>
              <a:path w="1036955" h="135890">
                <a:moveTo>
                  <a:pt x="231406" y="0"/>
                </a:moveTo>
                <a:lnTo>
                  <a:pt x="206885" y="5062"/>
                </a:lnTo>
                <a:lnTo>
                  <a:pt x="187282" y="19156"/>
                </a:lnTo>
                <a:lnTo>
                  <a:pt x="174283" y="40640"/>
                </a:lnTo>
                <a:lnTo>
                  <a:pt x="169575" y="67872"/>
                </a:lnTo>
                <a:lnTo>
                  <a:pt x="170457" y="80117"/>
                </a:lnTo>
                <a:lnTo>
                  <a:pt x="186706" y="115692"/>
                </a:lnTo>
                <a:lnTo>
                  <a:pt x="231050" y="135388"/>
                </a:lnTo>
                <a:lnTo>
                  <a:pt x="257440" y="129995"/>
                </a:lnTo>
                <a:lnTo>
                  <a:pt x="276869" y="115366"/>
                </a:lnTo>
                <a:lnTo>
                  <a:pt x="278108" y="113148"/>
                </a:lnTo>
                <a:lnTo>
                  <a:pt x="231773" y="113148"/>
                </a:lnTo>
                <a:lnTo>
                  <a:pt x="216915" y="109985"/>
                </a:lnTo>
                <a:lnTo>
                  <a:pt x="205056" y="100847"/>
                </a:lnTo>
                <a:lnTo>
                  <a:pt x="197202" y="86264"/>
                </a:lnTo>
                <a:lnTo>
                  <a:pt x="194360" y="66762"/>
                </a:lnTo>
                <a:lnTo>
                  <a:pt x="197014" y="48464"/>
                </a:lnTo>
                <a:lnTo>
                  <a:pt x="204509" y="34356"/>
                </a:lnTo>
                <a:lnTo>
                  <a:pt x="216147" y="25275"/>
                </a:lnTo>
                <a:lnTo>
                  <a:pt x="231228" y="22062"/>
                </a:lnTo>
                <a:lnTo>
                  <a:pt x="277348" y="22062"/>
                </a:lnTo>
                <a:lnTo>
                  <a:pt x="274299" y="17351"/>
                </a:lnTo>
                <a:lnTo>
                  <a:pt x="254545" y="4391"/>
                </a:lnTo>
                <a:lnTo>
                  <a:pt x="231406" y="0"/>
                </a:lnTo>
                <a:close/>
              </a:path>
              <a:path w="1036955" h="135890">
                <a:moveTo>
                  <a:pt x="277348" y="22062"/>
                </a:moveTo>
                <a:lnTo>
                  <a:pt x="231228" y="22062"/>
                </a:lnTo>
                <a:lnTo>
                  <a:pt x="247922" y="26076"/>
                </a:lnTo>
                <a:lnTo>
                  <a:pt x="259852" y="36799"/>
                </a:lnTo>
                <a:lnTo>
                  <a:pt x="266922" y="52250"/>
                </a:lnTo>
                <a:lnTo>
                  <a:pt x="269038" y="70448"/>
                </a:lnTo>
                <a:lnTo>
                  <a:pt x="265236" y="90199"/>
                </a:lnTo>
                <a:lnTo>
                  <a:pt x="256225" y="103424"/>
                </a:lnTo>
                <a:lnTo>
                  <a:pt x="244304" y="110836"/>
                </a:lnTo>
                <a:lnTo>
                  <a:pt x="231773" y="113148"/>
                </a:lnTo>
                <a:lnTo>
                  <a:pt x="278108" y="113148"/>
                </a:lnTo>
                <a:lnTo>
                  <a:pt x="288899" y="93825"/>
                </a:lnTo>
                <a:lnTo>
                  <a:pt x="293090" y="67694"/>
                </a:lnTo>
                <a:lnTo>
                  <a:pt x="288027" y="38559"/>
                </a:lnTo>
                <a:lnTo>
                  <a:pt x="277348" y="22062"/>
                </a:lnTo>
                <a:close/>
              </a:path>
              <a:path w="1036955" h="135890">
                <a:moveTo>
                  <a:pt x="371925" y="3287"/>
                </a:moveTo>
                <a:lnTo>
                  <a:pt x="330859" y="3287"/>
                </a:lnTo>
                <a:lnTo>
                  <a:pt x="330859" y="132100"/>
                </a:lnTo>
                <a:lnTo>
                  <a:pt x="354753" y="132100"/>
                </a:lnTo>
                <a:lnTo>
                  <a:pt x="354753" y="84290"/>
                </a:lnTo>
                <a:lnTo>
                  <a:pt x="403257" y="84290"/>
                </a:lnTo>
                <a:lnTo>
                  <a:pt x="400773" y="79746"/>
                </a:lnTo>
                <a:lnTo>
                  <a:pt x="407814" y="76742"/>
                </a:lnTo>
                <a:lnTo>
                  <a:pt x="416178" y="70452"/>
                </a:lnTo>
                <a:lnTo>
                  <a:pt x="420207" y="64406"/>
                </a:lnTo>
                <a:lnTo>
                  <a:pt x="354753" y="64406"/>
                </a:lnTo>
                <a:lnTo>
                  <a:pt x="354753" y="24062"/>
                </a:lnTo>
                <a:lnTo>
                  <a:pt x="421215" y="24062"/>
                </a:lnTo>
                <a:lnTo>
                  <a:pt x="417492" y="18201"/>
                </a:lnTo>
                <a:lnTo>
                  <a:pt x="411893" y="12586"/>
                </a:lnTo>
                <a:lnTo>
                  <a:pt x="403295" y="7310"/>
                </a:lnTo>
                <a:lnTo>
                  <a:pt x="394108" y="4583"/>
                </a:lnTo>
                <a:lnTo>
                  <a:pt x="383822" y="3533"/>
                </a:lnTo>
                <a:lnTo>
                  <a:pt x="371925" y="3287"/>
                </a:lnTo>
                <a:close/>
              </a:path>
              <a:path w="1036955" h="135890">
                <a:moveTo>
                  <a:pt x="403257" y="84290"/>
                </a:moveTo>
                <a:lnTo>
                  <a:pt x="376323" y="84290"/>
                </a:lnTo>
                <a:lnTo>
                  <a:pt x="401851" y="132100"/>
                </a:lnTo>
                <a:lnTo>
                  <a:pt x="429390" y="132100"/>
                </a:lnTo>
                <a:lnTo>
                  <a:pt x="403257" y="84290"/>
                </a:lnTo>
                <a:close/>
              </a:path>
              <a:path w="1036955" h="135890">
                <a:moveTo>
                  <a:pt x="421215" y="24062"/>
                </a:moveTo>
                <a:lnTo>
                  <a:pt x="365915" y="24062"/>
                </a:lnTo>
                <a:lnTo>
                  <a:pt x="375189" y="24131"/>
                </a:lnTo>
                <a:lnTo>
                  <a:pt x="382099" y="24477"/>
                </a:lnTo>
                <a:lnTo>
                  <a:pt x="401628" y="44344"/>
                </a:lnTo>
                <a:lnTo>
                  <a:pt x="398881" y="55181"/>
                </a:lnTo>
                <a:lnTo>
                  <a:pt x="392341" y="61093"/>
                </a:lnTo>
                <a:lnTo>
                  <a:pt x="384807" y="63512"/>
                </a:lnTo>
                <a:lnTo>
                  <a:pt x="379035" y="64050"/>
                </a:lnTo>
                <a:lnTo>
                  <a:pt x="374501" y="64228"/>
                </a:lnTo>
                <a:lnTo>
                  <a:pt x="371381" y="64406"/>
                </a:lnTo>
                <a:lnTo>
                  <a:pt x="420207" y="64406"/>
                </a:lnTo>
                <a:lnTo>
                  <a:pt x="423172" y="59957"/>
                </a:lnTo>
                <a:lnTo>
                  <a:pt x="426102" y="44344"/>
                </a:lnTo>
                <a:lnTo>
                  <a:pt x="425008" y="33980"/>
                </a:lnTo>
                <a:lnTo>
                  <a:pt x="422001" y="25300"/>
                </a:lnTo>
                <a:lnTo>
                  <a:pt x="421215" y="24062"/>
                </a:lnTo>
                <a:close/>
              </a:path>
              <a:path w="1036955" h="135890">
                <a:moveTo>
                  <a:pt x="494728" y="3287"/>
                </a:moveTo>
                <a:lnTo>
                  <a:pt x="470833" y="3287"/>
                </a:lnTo>
                <a:lnTo>
                  <a:pt x="470833" y="132100"/>
                </a:lnTo>
                <a:lnTo>
                  <a:pt x="494728" y="132100"/>
                </a:lnTo>
                <a:lnTo>
                  <a:pt x="494728" y="95630"/>
                </a:lnTo>
                <a:lnTo>
                  <a:pt x="515722" y="71526"/>
                </a:lnTo>
                <a:lnTo>
                  <a:pt x="543564" y="71526"/>
                </a:lnTo>
                <a:lnTo>
                  <a:pt x="538442" y="62406"/>
                </a:lnTo>
                <a:lnTo>
                  <a:pt x="494728" y="62406"/>
                </a:lnTo>
                <a:lnTo>
                  <a:pt x="494728" y="3287"/>
                </a:lnTo>
                <a:close/>
              </a:path>
              <a:path w="1036955" h="135890">
                <a:moveTo>
                  <a:pt x="543564" y="71526"/>
                </a:moveTo>
                <a:lnTo>
                  <a:pt x="515722" y="71526"/>
                </a:lnTo>
                <a:lnTo>
                  <a:pt x="550014" y="132100"/>
                </a:lnTo>
                <a:lnTo>
                  <a:pt x="577584" y="132100"/>
                </a:lnTo>
                <a:lnTo>
                  <a:pt x="543564" y="71526"/>
                </a:lnTo>
                <a:close/>
              </a:path>
              <a:path w="1036955" h="135890">
                <a:moveTo>
                  <a:pt x="574830" y="3287"/>
                </a:moveTo>
                <a:lnTo>
                  <a:pt x="546360" y="3287"/>
                </a:lnTo>
                <a:lnTo>
                  <a:pt x="494728" y="62406"/>
                </a:lnTo>
                <a:lnTo>
                  <a:pt x="538442" y="62406"/>
                </a:lnTo>
                <a:lnTo>
                  <a:pt x="532496" y="51820"/>
                </a:lnTo>
                <a:lnTo>
                  <a:pt x="574830" y="3287"/>
                </a:lnTo>
                <a:close/>
              </a:path>
              <a:path w="1036955" h="135890">
                <a:moveTo>
                  <a:pt x="702219" y="3287"/>
                </a:moveTo>
                <a:lnTo>
                  <a:pt x="610620" y="3287"/>
                </a:lnTo>
                <a:lnTo>
                  <a:pt x="610620" y="132100"/>
                </a:lnTo>
                <a:lnTo>
                  <a:pt x="706753" y="132100"/>
                </a:lnTo>
                <a:lnTo>
                  <a:pt x="706753" y="110394"/>
                </a:lnTo>
                <a:lnTo>
                  <a:pt x="634347" y="110394"/>
                </a:lnTo>
                <a:lnTo>
                  <a:pt x="634347" y="75882"/>
                </a:lnTo>
                <a:lnTo>
                  <a:pt x="696345" y="75882"/>
                </a:lnTo>
                <a:lnTo>
                  <a:pt x="696345" y="55108"/>
                </a:lnTo>
                <a:lnTo>
                  <a:pt x="634347" y="55108"/>
                </a:lnTo>
                <a:lnTo>
                  <a:pt x="634347" y="24784"/>
                </a:lnTo>
                <a:lnTo>
                  <a:pt x="702219" y="24784"/>
                </a:lnTo>
                <a:lnTo>
                  <a:pt x="702219" y="3287"/>
                </a:lnTo>
                <a:close/>
              </a:path>
              <a:path w="1036955" h="135890">
                <a:moveTo>
                  <a:pt x="788510" y="3287"/>
                </a:moveTo>
                <a:lnTo>
                  <a:pt x="747485" y="3287"/>
                </a:lnTo>
                <a:lnTo>
                  <a:pt x="747485" y="132100"/>
                </a:lnTo>
                <a:lnTo>
                  <a:pt x="771369" y="132100"/>
                </a:lnTo>
                <a:lnTo>
                  <a:pt x="771369" y="84290"/>
                </a:lnTo>
                <a:lnTo>
                  <a:pt x="819854" y="84290"/>
                </a:lnTo>
                <a:lnTo>
                  <a:pt x="817367" y="79746"/>
                </a:lnTo>
                <a:lnTo>
                  <a:pt x="824407" y="76742"/>
                </a:lnTo>
                <a:lnTo>
                  <a:pt x="832779" y="70452"/>
                </a:lnTo>
                <a:lnTo>
                  <a:pt x="836814" y="64406"/>
                </a:lnTo>
                <a:lnTo>
                  <a:pt x="771369" y="64406"/>
                </a:lnTo>
                <a:lnTo>
                  <a:pt x="771369" y="24062"/>
                </a:lnTo>
                <a:lnTo>
                  <a:pt x="837818" y="24062"/>
                </a:lnTo>
                <a:lnTo>
                  <a:pt x="834090" y="18201"/>
                </a:lnTo>
                <a:lnTo>
                  <a:pt x="828487" y="12586"/>
                </a:lnTo>
                <a:lnTo>
                  <a:pt x="819888" y="7310"/>
                </a:lnTo>
                <a:lnTo>
                  <a:pt x="810697" y="4583"/>
                </a:lnTo>
                <a:lnTo>
                  <a:pt x="800407" y="3533"/>
                </a:lnTo>
                <a:lnTo>
                  <a:pt x="788510" y="3287"/>
                </a:lnTo>
                <a:close/>
              </a:path>
              <a:path w="1036955" h="135890">
                <a:moveTo>
                  <a:pt x="819854" y="84290"/>
                </a:moveTo>
                <a:lnTo>
                  <a:pt x="792907" y="84290"/>
                </a:lnTo>
                <a:lnTo>
                  <a:pt x="818488" y="132100"/>
                </a:lnTo>
                <a:lnTo>
                  <a:pt x="846016" y="132100"/>
                </a:lnTo>
                <a:lnTo>
                  <a:pt x="819854" y="84290"/>
                </a:lnTo>
                <a:close/>
              </a:path>
              <a:path w="1036955" h="135890">
                <a:moveTo>
                  <a:pt x="837818" y="24062"/>
                </a:moveTo>
                <a:lnTo>
                  <a:pt x="782499" y="24062"/>
                </a:lnTo>
                <a:lnTo>
                  <a:pt x="791782" y="24131"/>
                </a:lnTo>
                <a:lnTo>
                  <a:pt x="798704" y="24477"/>
                </a:lnTo>
                <a:lnTo>
                  <a:pt x="818244" y="44344"/>
                </a:lnTo>
                <a:lnTo>
                  <a:pt x="815497" y="55181"/>
                </a:lnTo>
                <a:lnTo>
                  <a:pt x="808958" y="61093"/>
                </a:lnTo>
                <a:lnTo>
                  <a:pt x="801427" y="63512"/>
                </a:lnTo>
                <a:lnTo>
                  <a:pt x="795661" y="64050"/>
                </a:lnTo>
                <a:lnTo>
                  <a:pt x="791085" y="64228"/>
                </a:lnTo>
                <a:lnTo>
                  <a:pt x="787965" y="64406"/>
                </a:lnTo>
                <a:lnTo>
                  <a:pt x="836814" y="64406"/>
                </a:lnTo>
                <a:lnTo>
                  <a:pt x="839783" y="59957"/>
                </a:lnTo>
                <a:lnTo>
                  <a:pt x="842717" y="44344"/>
                </a:lnTo>
                <a:lnTo>
                  <a:pt x="841620" y="33980"/>
                </a:lnTo>
                <a:lnTo>
                  <a:pt x="838606" y="25300"/>
                </a:lnTo>
                <a:lnTo>
                  <a:pt x="837818" y="24062"/>
                </a:lnTo>
                <a:close/>
              </a:path>
              <a:path w="1036955" h="135890">
                <a:moveTo>
                  <a:pt x="893470" y="93798"/>
                </a:moveTo>
                <a:lnTo>
                  <a:pt x="873198" y="108038"/>
                </a:lnTo>
                <a:lnTo>
                  <a:pt x="881294" y="118106"/>
                </a:lnTo>
                <a:lnTo>
                  <a:pt x="890306" y="125171"/>
                </a:lnTo>
                <a:lnTo>
                  <a:pt x="899112" y="129775"/>
                </a:lnTo>
                <a:lnTo>
                  <a:pt x="906590" y="132456"/>
                </a:lnTo>
                <a:lnTo>
                  <a:pt x="914422" y="134645"/>
                </a:lnTo>
                <a:lnTo>
                  <a:pt x="922474" y="135388"/>
                </a:lnTo>
                <a:lnTo>
                  <a:pt x="929584" y="135388"/>
                </a:lnTo>
                <a:lnTo>
                  <a:pt x="949693" y="133071"/>
                </a:lnTo>
                <a:lnTo>
                  <a:pt x="967215" y="125759"/>
                </a:lnTo>
                <a:lnTo>
                  <a:pt x="979196" y="113326"/>
                </a:lnTo>
                <a:lnTo>
                  <a:pt x="933416" y="113326"/>
                </a:lnTo>
                <a:lnTo>
                  <a:pt x="916127" y="110945"/>
                </a:lnTo>
                <a:lnTo>
                  <a:pt x="904392" y="105348"/>
                </a:lnTo>
                <a:lnTo>
                  <a:pt x="897183" y="98859"/>
                </a:lnTo>
                <a:lnTo>
                  <a:pt x="893470" y="93798"/>
                </a:lnTo>
                <a:close/>
              </a:path>
              <a:path w="1036955" h="135890">
                <a:moveTo>
                  <a:pt x="931060" y="0"/>
                </a:moveTo>
                <a:lnTo>
                  <a:pt x="910305" y="2834"/>
                </a:lnTo>
                <a:lnTo>
                  <a:pt x="894220" y="10901"/>
                </a:lnTo>
                <a:lnTo>
                  <a:pt x="883822" y="23549"/>
                </a:lnTo>
                <a:lnTo>
                  <a:pt x="880130" y="40124"/>
                </a:lnTo>
                <a:lnTo>
                  <a:pt x="882701" y="53733"/>
                </a:lnTo>
                <a:lnTo>
                  <a:pt x="909888" y="74280"/>
                </a:lnTo>
                <a:lnTo>
                  <a:pt x="918076" y="76280"/>
                </a:lnTo>
                <a:lnTo>
                  <a:pt x="933594" y="79568"/>
                </a:lnTo>
                <a:lnTo>
                  <a:pt x="945290" y="82290"/>
                </a:lnTo>
                <a:lnTo>
                  <a:pt x="945646" y="82468"/>
                </a:lnTo>
                <a:lnTo>
                  <a:pt x="948578" y="83578"/>
                </a:lnTo>
                <a:lnTo>
                  <a:pt x="952578" y="85222"/>
                </a:lnTo>
                <a:lnTo>
                  <a:pt x="958232" y="88154"/>
                </a:lnTo>
                <a:lnTo>
                  <a:pt x="958232" y="100740"/>
                </a:lnTo>
                <a:lnTo>
                  <a:pt x="956588" y="107316"/>
                </a:lnTo>
                <a:lnTo>
                  <a:pt x="947300" y="111148"/>
                </a:lnTo>
                <a:lnTo>
                  <a:pt x="942714" y="112970"/>
                </a:lnTo>
                <a:lnTo>
                  <a:pt x="937992" y="113326"/>
                </a:lnTo>
                <a:lnTo>
                  <a:pt x="979196" y="113326"/>
                </a:lnTo>
                <a:lnTo>
                  <a:pt x="979599" y="112908"/>
                </a:lnTo>
                <a:lnTo>
                  <a:pt x="984294" y="93976"/>
                </a:lnTo>
                <a:lnTo>
                  <a:pt x="980209" y="76869"/>
                </a:lnTo>
                <a:lnTo>
                  <a:pt x="942526" y="55642"/>
                </a:lnTo>
                <a:lnTo>
                  <a:pt x="920587" y="50938"/>
                </a:lnTo>
                <a:lnTo>
                  <a:pt x="912972" y="48342"/>
                </a:lnTo>
                <a:lnTo>
                  <a:pt x="907547" y="44103"/>
                </a:lnTo>
                <a:lnTo>
                  <a:pt x="905480" y="37402"/>
                </a:lnTo>
                <a:lnTo>
                  <a:pt x="907454" y="30788"/>
                </a:lnTo>
                <a:lnTo>
                  <a:pt x="912768" y="25855"/>
                </a:lnTo>
                <a:lnTo>
                  <a:pt x="920508" y="22771"/>
                </a:lnTo>
                <a:lnTo>
                  <a:pt x="929762" y="21706"/>
                </a:lnTo>
                <a:lnTo>
                  <a:pt x="979098" y="21706"/>
                </a:lnTo>
                <a:lnTo>
                  <a:pt x="974829" y="16764"/>
                </a:lnTo>
                <a:lnTo>
                  <a:pt x="963951" y="8383"/>
                </a:lnTo>
                <a:lnTo>
                  <a:pt x="949579" y="2328"/>
                </a:lnTo>
                <a:lnTo>
                  <a:pt x="931060" y="0"/>
                </a:lnTo>
                <a:close/>
              </a:path>
              <a:path w="1036955" h="135890">
                <a:moveTo>
                  <a:pt x="979098" y="21706"/>
                </a:moveTo>
                <a:lnTo>
                  <a:pt x="929762" y="21706"/>
                </a:lnTo>
                <a:lnTo>
                  <a:pt x="943075" y="23800"/>
                </a:lnTo>
                <a:lnTo>
                  <a:pt x="952569" y="28889"/>
                </a:lnTo>
                <a:lnTo>
                  <a:pt x="959009" y="35179"/>
                </a:lnTo>
                <a:lnTo>
                  <a:pt x="963164" y="40878"/>
                </a:lnTo>
                <a:lnTo>
                  <a:pt x="982870" y="26072"/>
                </a:lnTo>
                <a:lnTo>
                  <a:pt x="979098" y="21706"/>
                </a:lnTo>
                <a:close/>
              </a:path>
              <a:path w="1036955" h="135890">
                <a:moveTo>
                  <a:pt x="1036345" y="3287"/>
                </a:moveTo>
                <a:lnTo>
                  <a:pt x="1012618" y="3287"/>
                </a:lnTo>
                <a:lnTo>
                  <a:pt x="1012618" y="28648"/>
                </a:lnTo>
                <a:lnTo>
                  <a:pt x="1023759" y="28648"/>
                </a:lnTo>
                <a:lnTo>
                  <a:pt x="1023759" y="40878"/>
                </a:lnTo>
                <a:lnTo>
                  <a:pt x="1013916" y="43768"/>
                </a:lnTo>
                <a:lnTo>
                  <a:pt x="1013916" y="53464"/>
                </a:lnTo>
                <a:lnTo>
                  <a:pt x="1018450" y="53066"/>
                </a:lnTo>
                <a:lnTo>
                  <a:pt x="1026638" y="52176"/>
                </a:lnTo>
                <a:lnTo>
                  <a:pt x="1036345" y="40124"/>
                </a:lnTo>
                <a:lnTo>
                  <a:pt x="1036345" y="3287"/>
                </a:lnTo>
                <a:close/>
              </a:path>
            </a:pathLst>
          </a:custGeom>
          <a:solidFill>
            <a:srgbClr val="010202"/>
          </a:solidFill>
        </p:spPr>
        <p:txBody>
          <a:bodyPr wrap="square" lIns="0" tIns="0" rIns="0" bIns="0" rtlCol="0"/>
          <a:lstStyle/>
          <a:p>
            <a:endParaRPr/>
          </a:p>
        </p:txBody>
      </p:sp>
      <p:sp>
        <p:nvSpPr>
          <p:cNvPr id="5" name="object 5"/>
          <p:cNvSpPr/>
          <p:nvPr/>
        </p:nvSpPr>
        <p:spPr>
          <a:xfrm>
            <a:off x="17863339" y="10018455"/>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10" y="3287"/>
                </a:lnTo>
                <a:lnTo>
                  <a:pt x="133210" y="132100"/>
                </a:lnTo>
                <a:lnTo>
                  <a:pt x="157105" y="132100"/>
                </a:lnTo>
                <a:lnTo>
                  <a:pt x="157105" y="84290"/>
                </a:lnTo>
                <a:lnTo>
                  <a:pt x="205618" y="84290"/>
                </a:lnTo>
                <a:lnTo>
                  <a:pt x="203135" y="79746"/>
                </a:lnTo>
                <a:lnTo>
                  <a:pt x="210164" y="76742"/>
                </a:lnTo>
                <a:lnTo>
                  <a:pt x="218522" y="70452"/>
                </a:lnTo>
                <a:lnTo>
                  <a:pt x="222549" y="64406"/>
                </a:lnTo>
                <a:lnTo>
                  <a:pt x="157105" y="64406"/>
                </a:lnTo>
                <a:lnTo>
                  <a:pt x="157105" y="24062"/>
                </a:lnTo>
                <a:lnTo>
                  <a:pt x="223563" y="24062"/>
                </a:lnTo>
                <a:lnTo>
                  <a:pt x="219847" y="18201"/>
                </a:lnTo>
                <a:lnTo>
                  <a:pt x="214255" y="12586"/>
                </a:lnTo>
                <a:lnTo>
                  <a:pt x="205651" y="7310"/>
                </a:lnTo>
                <a:lnTo>
                  <a:pt x="196459" y="4583"/>
                </a:lnTo>
                <a:lnTo>
                  <a:pt x="186169"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3" y="24062"/>
                </a:moveTo>
                <a:lnTo>
                  <a:pt x="168256" y="24062"/>
                </a:lnTo>
                <a:lnTo>
                  <a:pt x="177536" y="24130"/>
                </a:lnTo>
                <a:lnTo>
                  <a:pt x="184449" y="24473"/>
                </a:lnTo>
                <a:lnTo>
                  <a:pt x="203980" y="44344"/>
                </a:lnTo>
                <a:lnTo>
                  <a:pt x="201231" y="55181"/>
                </a:lnTo>
                <a:lnTo>
                  <a:pt x="194689" y="61093"/>
                </a:lnTo>
                <a:lnTo>
                  <a:pt x="187155" y="63512"/>
                </a:lnTo>
                <a:lnTo>
                  <a:pt x="181387" y="64050"/>
                </a:lnTo>
                <a:lnTo>
                  <a:pt x="176842" y="64228"/>
                </a:lnTo>
                <a:lnTo>
                  <a:pt x="173732" y="64406"/>
                </a:lnTo>
                <a:lnTo>
                  <a:pt x="222549" y="64406"/>
                </a:lnTo>
                <a:lnTo>
                  <a:pt x="225513" y="59957"/>
                </a:lnTo>
                <a:lnTo>
                  <a:pt x="228443" y="44344"/>
                </a:lnTo>
                <a:lnTo>
                  <a:pt x="227351" y="33980"/>
                </a:lnTo>
                <a:lnTo>
                  <a:pt x="224348" y="25298"/>
                </a:lnTo>
                <a:lnTo>
                  <a:pt x="223563" y="24062"/>
                </a:lnTo>
                <a:close/>
              </a:path>
              <a:path w="1236344" h="135890">
                <a:moveTo>
                  <a:pt x="328471" y="3287"/>
                </a:moveTo>
                <a:lnTo>
                  <a:pt x="301111" y="3287"/>
                </a:lnTo>
                <a:lnTo>
                  <a:pt x="257667" y="132100"/>
                </a:lnTo>
                <a:lnTo>
                  <a:pt x="283415" y="132100"/>
                </a:lnTo>
                <a:lnTo>
                  <a:pt x="290881" y="106928"/>
                </a:lnTo>
                <a:lnTo>
                  <a:pt x="363830" y="106928"/>
                </a:lnTo>
                <a:lnTo>
                  <a:pt x="356678" y="85965"/>
                </a:lnTo>
                <a:lnTo>
                  <a:pt x="297257" y="85965"/>
                </a:lnTo>
                <a:lnTo>
                  <a:pt x="315131" y="26637"/>
                </a:lnTo>
                <a:lnTo>
                  <a:pt x="336437" y="26637"/>
                </a:lnTo>
                <a:lnTo>
                  <a:pt x="328471" y="3287"/>
                </a:lnTo>
                <a:close/>
              </a:path>
              <a:path w="1236344" h="135890">
                <a:moveTo>
                  <a:pt x="363830" y="106928"/>
                </a:moveTo>
                <a:lnTo>
                  <a:pt x="339235" y="106928"/>
                </a:lnTo>
                <a:lnTo>
                  <a:pt x="346711" y="132100"/>
                </a:lnTo>
                <a:lnTo>
                  <a:pt x="372417" y="132100"/>
                </a:lnTo>
                <a:lnTo>
                  <a:pt x="363830" y="106928"/>
                </a:lnTo>
                <a:close/>
              </a:path>
              <a:path w="1236344" h="135890">
                <a:moveTo>
                  <a:pt x="336437" y="26637"/>
                </a:moveTo>
                <a:lnTo>
                  <a:pt x="315131" y="26637"/>
                </a:lnTo>
                <a:lnTo>
                  <a:pt x="332827" y="85965"/>
                </a:lnTo>
                <a:lnTo>
                  <a:pt x="356678" y="85965"/>
                </a:lnTo>
                <a:lnTo>
                  <a:pt x="336437" y="26637"/>
                </a:lnTo>
                <a:close/>
              </a:path>
              <a:path w="1236344" h="135890">
                <a:moveTo>
                  <a:pt x="431002" y="3287"/>
                </a:moveTo>
                <a:lnTo>
                  <a:pt x="409327" y="3287"/>
                </a:lnTo>
                <a:lnTo>
                  <a:pt x="409327" y="132100"/>
                </a:lnTo>
                <a:lnTo>
                  <a:pt x="432834" y="132100"/>
                </a:lnTo>
                <a:lnTo>
                  <a:pt x="431400" y="41799"/>
                </a:lnTo>
                <a:lnTo>
                  <a:pt x="455094" y="41799"/>
                </a:lnTo>
                <a:lnTo>
                  <a:pt x="431002" y="3287"/>
                </a:lnTo>
                <a:close/>
              </a:path>
              <a:path w="1236344" h="135890">
                <a:moveTo>
                  <a:pt x="455094" y="41799"/>
                </a:moveTo>
                <a:lnTo>
                  <a:pt x="431400" y="41799"/>
                </a:lnTo>
                <a:lnTo>
                  <a:pt x="487786" y="132100"/>
                </a:lnTo>
                <a:lnTo>
                  <a:pt x="508759" y="132100"/>
                </a:lnTo>
                <a:lnTo>
                  <a:pt x="508759" y="94342"/>
                </a:lnTo>
                <a:lnTo>
                  <a:pt x="487964" y="94342"/>
                </a:lnTo>
                <a:lnTo>
                  <a:pt x="455094" y="41799"/>
                </a:lnTo>
                <a:close/>
              </a:path>
              <a:path w="1236344" h="135890">
                <a:moveTo>
                  <a:pt x="508759" y="3287"/>
                </a:moveTo>
                <a:lnTo>
                  <a:pt x="485032" y="3287"/>
                </a:lnTo>
                <a:lnTo>
                  <a:pt x="487964" y="94342"/>
                </a:lnTo>
                <a:lnTo>
                  <a:pt x="508759" y="94342"/>
                </a:lnTo>
                <a:lnTo>
                  <a:pt x="508759" y="3287"/>
                </a:lnTo>
                <a:close/>
              </a:path>
              <a:path w="1236344" h="135890">
                <a:moveTo>
                  <a:pt x="575731" y="93798"/>
                </a:moveTo>
                <a:lnTo>
                  <a:pt x="555480" y="108038"/>
                </a:lnTo>
                <a:lnTo>
                  <a:pt x="563564" y="118101"/>
                </a:lnTo>
                <a:lnTo>
                  <a:pt x="572570" y="125167"/>
                </a:lnTo>
                <a:lnTo>
                  <a:pt x="581373" y="129773"/>
                </a:lnTo>
                <a:lnTo>
                  <a:pt x="588851" y="132456"/>
                </a:lnTo>
                <a:lnTo>
                  <a:pt x="596725" y="134645"/>
                </a:lnTo>
                <a:lnTo>
                  <a:pt x="604735" y="135388"/>
                </a:lnTo>
                <a:lnTo>
                  <a:pt x="611845" y="135388"/>
                </a:lnTo>
                <a:lnTo>
                  <a:pt x="631960" y="133071"/>
                </a:lnTo>
                <a:lnTo>
                  <a:pt x="649497" y="125759"/>
                </a:lnTo>
                <a:lnTo>
                  <a:pt x="661492" y="113326"/>
                </a:lnTo>
                <a:lnTo>
                  <a:pt x="615719" y="113326"/>
                </a:lnTo>
                <a:lnTo>
                  <a:pt x="598423" y="110945"/>
                </a:lnTo>
                <a:lnTo>
                  <a:pt x="586682" y="105348"/>
                </a:lnTo>
                <a:lnTo>
                  <a:pt x="579462" y="98859"/>
                </a:lnTo>
                <a:lnTo>
                  <a:pt x="575731" y="93798"/>
                </a:lnTo>
                <a:close/>
              </a:path>
              <a:path w="1236344" h="135890">
                <a:moveTo>
                  <a:pt x="613321" y="0"/>
                </a:moveTo>
                <a:lnTo>
                  <a:pt x="592590" y="2834"/>
                </a:lnTo>
                <a:lnTo>
                  <a:pt x="576517" y="10901"/>
                </a:lnTo>
                <a:lnTo>
                  <a:pt x="566124" y="23549"/>
                </a:lnTo>
                <a:lnTo>
                  <a:pt x="562433" y="40124"/>
                </a:lnTo>
                <a:lnTo>
                  <a:pt x="564998" y="53733"/>
                </a:lnTo>
                <a:lnTo>
                  <a:pt x="592149" y="74280"/>
                </a:lnTo>
                <a:lnTo>
                  <a:pt x="600379" y="76280"/>
                </a:lnTo>
                <a:lnTo>
                  <a:pt x="615897" y="79568"/>
                </a:lnTo>
                <a:lnTo>
                  <a:pt x="627551" y="82290"/>
                </a:lnTo>
                <a:lnTo>
                  <a:pt x="627949" y="82468"/>
                </a:lnTo>
                <a:lnTo>
                  <a:pt x="630839" y="83578"/>
                </a:lnTo>
                <a:lnTo>
                  <a:pt x="634881" y="85222"/>
                </a:lnTo>
                <a:lnTo>
                  <a:pt x="640524" y="88154"/>
                </a:lnTo>
                <a:lnTo>
                  <a:pt x="640524" y="100740"/>
                </a:lnTo>
                <a:lnTo>
                  <a:pt x="638891" y="107316"/>
                </a:lnTo>
                <a:lnTo>
                  <a:pt x="629561" y="111148"/>
                </a:lnTo>
                <a:lnTo>
                  <a:pt x="625007" y="112970"/>
                </a:lnTo>
                <a:lnTo>
                  <a:pt x="620253" y="113326"/>
                </a:lnTo>
                <a:lnTo>
                  <a:pt x="661492" y="113326"/>
                </a:lnTo>
                <a:lnTo>
                  <a:pt x="661895" y="112908"/>
                </a:lnTo>
                <a:lnTo>
                  <a:pt x="666597" y="93976"/>
                </a:lnTo>
                <a:lnTo>
                  <a:pt x="662509" y="76867"/>
                </a:lnTo>
                <a:lnTo>
                  <a:pt x="624829" y="55642"/>
                </a:lnTo>
                <a:lnTo>
                  <a:pt x="602848" y="50938"/>
                </a:lnTo>
                <a:lnTo>
                  <a:pt x="595233" y="48342"/>
                </a:lnTo>
                <a:lnTo>
                  <a:pt x="589808" y="44103"/>
                </a:lnTo>
                <a:lnTo>
                  <a:pt x="587741" y="37402"/>
                </a:lnTo>
                <a:lnTo>
                  <a:pt x="589715" y="30788"/>
                </a:lnTo>
                <a:lnTo>
                  <a:pt x="595029" y="25855"/>
                </a:lnTo>
                <a:lnTo>
                  <a:pt x="602769" y="22771"/>
                </a:lnTo>
                <a:lnTo>
                  <a:pt x="612023" y="21706"/>
                </a:lnTo>
                <a:lnTo>
                  <a:pt x="661361" y="21706"/>
                </a:lnTo>
                <a:lnTo>
                  <a:pt x="657090" y="16759"/>
                </a:lnTo>
                <a:lnTo>
                  <a:pt x="646211" y="8379"/>
                </a:lnTo>
                <a:lnTo>
                  <a:pt x="631840" y="2327"/>
                </a:lnTo>
                <a:lnTo>
                  <a:pt x="613321" y="0"/>
                </a:lnTo>
                <a:close/>
              </a:path>
              <a:path w="1236344" h="135890">
                <a:moveTo>
                  <a:pt x="661361" y="21706"/>
                </a:moveTo>
                <a:lnTo>
                  <a:pt x="612023" y="21706"/>
                </a:lnTo>
                <a:lnTo>
                  <a:pt x="625336" y="23800"/>
                </a:lnTo>
                <a:lnTo>
                  <a:pt x="634830" y="28889"/>
                </a:lnTo>
                <a:lnTo>
                  <a:pt x="641270" y="35179"/>
                </a:lnTo>
                <a:lnTo>
                  <a:pt x="645425" y="40878"/>
                </a:lnTo>
                <a:lnTo>
                  <a:pt x="665131" y="26072"/>
                </a:lnTo>
                <a:lnTo>
                  <a:pt x="661361" y="21706"/>
                </a:lnTo>
                <a:close/>
              </a:path>
              <a:path w="1236344" h="135890">
                <a:moveTo>
                  <a:pt x="773714" y="3287"/>
                </a:moveTo>
                <a:lnTo>
                  <a:pt x="715705" y="3287"/>
                </a:lnTo>
                <a:lnTo>
                  <a:pt x="715705" y="132100"/>
                </a:lnTo>
                <a:lnTo>
                  <a:pt x="739956" y="132100"/>
                </a:lnTo>
                <a:lnTo>
                  <a:pt x="739956" y="88468"/>
                </a:lnTo>
                <a:lnTo>
                  <a:pt x="773358" y="88468"/>
                </a:lnTo>
                <a:lnTo>
                  <a:pt x="780468" y="86824"/>
                </a:lnTo>
                <a:lnTo>
                  <a:pt x="795013" y="80742"/>
                </a:lnTo>
                <a:lnTo>
                  <a:pt x="804593" y="71026"/>
                </a:lnTo>
                <a:lnTo>
                  <a:pt x="805648" y="68626"/>
                </a:lnTo>
                <a:lnTo>
                  <a:pt x="739956" y="68626"/>
                </a:lnTo>
                <a:lnTo>
                  <a:pt x="739956" y="23884"/>
                </a:lnTo>
                <a:lnTo>
                  <a:pt x="805185" y="23884"/>
                </a:lnTo>
                <a:lnTo>
                  <a:pt x="801067" y="17241"/>
                </a:lnTo>
                <a:lnTo>
                  <a:pt x="791258" y="9470"/>
                </a:lnTo>
                <a:lnTo>
                  <a:pt x="781222" y="5287"/>
                </a:lnTo>
                <a:lnTo>
                  <a:pt x="773714" y="3287"/>
                </a:lnTo>
                <a:close/>
              </a:path>
              <a:path w="1236344" h="135890">
                <a:moveTo>
                  <a:pt x="805185" y="23884"/>
                </a:moveTo>
                <a:lnTo>
                  <a:pt x="766060" y="23884"/>
                </a:lnTo>
                <a:lnTo>
                  <a:pt x="774458" y="24062"/>
                </a:lnTo>
                <a:lnTo>
                  <a:pt x="780549" y="29255"/>
                </a:lnTo>
                <a:lnTo>
                  <a:pt x="782688" y="31182"/>
                </a:lnTo>
                <a:lnTo>
                  <a:pt x="786876" y="36114"/>
                </a:lnTo>
                <a:lnTo>
                  <a:pt x="786835" y="46166"/>
                </a:lnTo>
                <a:lnTo>
                  <a:pt x="766782" y="68626"/>
                </a:lnTo>
                <a:lnTo>
                  <a:pt x="805648" y="68626"/>
                </a:lnTo>
                <a:lnTo>
                  <a:pt x="809861" y="59044"/>
                </a:lnTo>
                <a:lnTo>
                  <a:pt x="811472" y="46166"/>
                </a:lnTo>
                <a:lnTo>
                  <a:pt x="808515" y="29255"/>
                </a:lnTo>
                <a:lnTo>
                  <a:pt x="805185" y="23884"/>
                </a:lnTo>
                <a:close/>
              </a:path>
              <a:path w="1236344" h="135890">
                <a:moveTo>
                  <a:pt x="909323" y="0"/>
                </a:moveTo>
                <a:lnTo>
                  <a:pt x="884776" y="5062"/>
                </a:lnTo>
                <a:lnTo>
                  <a:pt x="865156" y="19156"/>
                </a:lnTo>
                <a:lnTo>
                  <a:pt x="852150" y="40640"/>
                </a:lnTo>
                <a:lnTo>
                  <a:pt x="847440" y="67872"/>
                </a:lnTo>
                <a:lnTo>
                  <a:pt x="848323" y="80117"/>
                </a:lnTo>
                <a:lnTo>
                  <a:pt x="864581" y="115692"/>
                </a:lnTo>
                <a:lnTo>
                  <a:pt x="908925" y="135388"/>
                </a:lnTo>
                <a:lnTo>
                  <a:pt x="935311" y="129995"/>
                </a:lnTo>
                <a:lnTo>
                  <a:pt x="954741" y="115366"/>
                </a:lnTo>
                <a:lnTo>
                  <a:pt x="955981" y="113148"/>
                </a:lnTo>
                <a:lnTo>
                  <a:pt x="909679" y="113148"/>
                </a:lnTo>
                <a:lnTo>
                  <a:pt x="894821" y="109985"/>
                </a:lnTo>
                <a:lnTo>
                  <a:pt x="882950" y="100847"/>
                </a:lnTo>
                <a:lnTo>
                  <a:pt x="875083" y="86264"/>
                </a:lnTo>
                <a:lnTo>
                  <a:pt x="872235" y="66762"/>
                </a:lnTo>
                <a:lnTo>
                  <a:pt x="874893" y="48464"/>
                </a:lnTo>
                <a:lnTo>
                  <a:pt x="882399" y="34356"/>
                </a:lnTo>
                <a:lnTo>
                  <a:pt x="894048" y="25275"/>
                </a:lnTo>
                <a:lnTo>
                  <a:pt x="909134" y="22062"/>
                </a:lnTo>
                <a:lnTo>
                  <a:pt x="955234" y="22062"/>
                </a:lnTo>
                <a:lnTo>
                  <a:pt x="952188" y="17351"/>
                </a:lnTo>
                <a:lnTo>
                  <a:pt x="932452" y="4391"/>
                </a:lnTo>
                <a:lnTo>
                  <a:pt x="909323" y="0"/>
                </a:lnTo>
                <a:close/>
              </a:path>
              <a:path w="1236344" h="135890">
                <a:moveTo>
                  <a:pt x="955234" y="22062"/>
                </a:moveTo>
                <a:lnTo>
                  <a:pt x="909134" y="22062"/>
                </a:lnTo>
                <a:lnTo>
                  <a:pt x="925811" y="26076"/>
                </a:lnTo>
                <a:lnTo>
                  <a:pt x="937733" y="36799"/>
                </a:lnTo>
                <a:lnTo>
                  <a:pt x="944797" y="52250"/>
                </a:lnTo>
                <a:lnTo>
                  <a:pt x="946903" y="70448"/>
                </a:lnTo>
                <a:lnTo>
                  <a:pt x="943118" y="90199"/>
                </a:lnTo>
                <a:lnTo>
                  <a:pt x="934110" y="103424"/>
                </a:lnTo>
                <a:lnTo>
                  <a:pt x="922192" y="110836"/>
                </a:lnTo>
                <a:lnTo>
                  <a:pt x="909679" y="113148"/>
                </a:lnTo>
                <a:lnTo>
                  <a:pt x="955981" y="113148"/>
                </a:lnTo>
                <a:lnTo>
                  <a:pt x="966777" y="93825"/>
                </a:lnTo>
                <a:lnTo>
                  <a:pt x="970975" y="67694"/>
                </a:lnTo>
                <a:lnTo>
                  <a:pt x="965904" y="38559"/>
                </a:lnTo>
                <a:lnTo>
                  <a:pt x="955234" y="22062"/>
                </a:lnTo>
                <a:close/>
              </a:path>
              <a:path w="1236344" h="135890">
                <a:moveTo>
                  <a:pt x="1055297" y="3287"/>
                </a:moveTo>
                <a:lnTo>
                  <a:pt x="1014241" y="3287"/>
                </a:lnTo>
                <a:lnTo>
                  <a:pt x="1014241" y="132100"/>
                </a:lnTo>
                <a:lnTo>
                  <a:pt x="1038135" y="132100"/>
                </a:lnTo>
                <a:lnTo>
                  <a:pt x="1038135" y="84290"/>
                </a:lnTo>
                <a:lnTo>
                  <a:pt x="1086601" y="84290"/>
                </a:lnTo>
                <a:lnTo>
                  <a:pt x="1084113" y="79746"/>
                </a:lnTo>
                <a:lnTo>
                  <a:pt x="1091159" y="76742"/>
                </a:lnTo>
                <a:lnTo>
                  <a:pt x="1099534" y="70452"/>
                </a:lnTo>
                <a:lnTo>
                  <a:pt x="1103569" y="64406"/>
                </a:lnTo>
                <a:lnTo>
                  <a:pt x="1038135" y="64406"/>
                </a:lnTo>
                <a:lnTo>
                  <a:pt x="1038135" y="24062"/>
                </a:lnTo>
                <a:lnTo>
                  <a:pt x="1104587" y="24062"/>
                </a:lnTo>
                <a:lnTo>
                  <a:pt x="1100860" y="18201"/>
                </a:lnTo>
                <a:lnTo>
                  <a:pt x="1095244" y="12586"/>
                </a:lnTo>
                <a:lnTo>
                  <a:pt x="1086646" y="7310"/>
                </a:lnTo>
                <a:lnTo>
                  <a:pt x="1077469" y="4583"/>
                </a:lnTo>
                <a:lnTo>
                  <a:pt x="1067193" y="3533"/>
                </a:lnTo>
                <a:lnTo>
                  <a:pt x="1055297" y="3287"/>
                </a:lnTo>
                <a:close/>
              </a:path>
              <a:path w="1236344" h="135890">
                <a:moveTo>
                  <a:pt x="1086601" y="84290"/>
                </a:moveTo>
                <a:lnTo>
                  <a:pt x="1059664" y="84290"/>
                </a:lnTo>
                <a:lnTo>
                  <a:pt x="1085233" y="132100"/>
                </a:lnTo>
                <a:lnTo>
                  <a:pt x="1112772" y="132100"/>
                </a:lnTo>
                <a:lnTo>
                  <a:pt x="1086601" y="84290"/>
                </a:lnTo>
                <a:close/>
              </a:path>
              <a:path w="1236344" h="135890">
                <a:moveTo>
                  <a:pt x="1104587" y="24062"/>
                </a:moveTo>
                <a:lnTo>
                  <a:pt x="1049256" y="24062"/>
                </a:lnTo>
                <a:lnTo>
                  <a:pt x="1058534" y="24130"/>
                </a:lnTo>
                <a:lnTo>
                  <a:pt x="1065457" y="24473"/>
                </a:lnTo>
                <a:lnTo>
                  <a:pt x="1085010" y="44344"/>
                </a:lnTo>
                <a:lnTo>
                  <a:pt x="1082262" y="55181"/>
                </a:lnTo>
                <a:lnTo>
                  <a:pt x="1075719" y="61093"/>
                </a:lnTo>
                <a:lnTo>
                  <a:pt x="1068185" y="63512"/>
                </a:lnTo>
                <a:lnTo>
                  <a:pt x="1062417" y="64050"/>
                </a:lnTo>
                <a:lnTo>
                  <a:pt x="1057842" y="64228"/>
                </a:lnTo>
                <a:lnTo>
                  <a:pt x="1054732" y="64406"/>
                </a:lnTo>
                <a:lnTo>
                  <a:pt x="1103569" y="64406"/>
                </a:lnTo>
                <a:lnTo>
                  <a:pt x="1106539" y="59957"/>
                </a:lnTo>
                <a:lnTo>
                  <a:pt x="1109474" y="44344"/>
                </a:lnTo>
                <a:lnTo>
                  <a:pt x="1108381" y="33980"/>
                </a:lnTo>
                <a:lnTo>
                  <a:pt x="1105373" y="25298"/>
                </a:lnTo>
                <a:lnTo>
                  <a:pt x="1104587" y="24062"/>
                </a:lnTo>
                <a:close/>
              </a:path>
              <a:path w="1236344" h="135890">
                <a:moveTo>
                  <a:pt x="1200528" y="25172"/>
                </a:moveTo>
                <a:lnTo>
                  <a:pt x="1176456" y="25172"/>
                </a:lnTo>
                <a:lnTo>
                  <a:pt x="1176456" y="132100"/>
                </a:lnTo>
                <a:lnTo>
                  <a:pt x="1200528" y="132100"/>
                </a:lnTo>
                <a:lnTo>
                  <a:pt x="1200528" y="25172"/>
                </a:lnTo>
                <a:close/>
              </a:path>
              <a:path w="1236344" h="135890">
                <a:moveTo>
                  <a:pt x="1236108" y="3287"/>
                </a:moveTo>
                <a:lnTo>
                  <a:pt x="1141619" y="3287"/>
                </a:lnTo>
                <a:lnTo>
                  <a:pt x="1141619" y="25172"/>
                </a:lnTo>
                <a:lnTo>
                  <a:pt x="1236108" y="25172"/>
                </a:lnTo>
                <a:lnTo>
                  <a:pt x="1236108" y="3287"/>
                </a:lnTo>
                <a:close/>
              </a:path>
            </a:pathLst>
          </a:custGeom>
          <a:solidFill>
            <a:srgbClr val="010202"/>
          </a:solidFill>
        </p:spPr>
        <p:txBody>
          <a:bodyPr wrap="square" lIns="0" tIns="0" rIns="0" bIns="0" rtlCol="0"/>
          <a:lstStyle/>
          <a:p>
            <a:endParaRPr/>
          </a:p>
        </p:txBody>
      </p:sp>
      <p:sp>
        <p:nvSpPr>
          <p:cNvPr id="6" name="object 6"/>
          <p:cNvSpPr/>
          <p:nvPr/>
        </p:nvSpPr>
        <p:spPr>
          <a:xfrm>
            <a:off x="17873749" y="9829344"/>
            <a:ext cx="1567180" cy="135890"/>
          </a:xfrm>
          <a:custGeom>
            <a:avLst/>
            <a:gdLst/>
            <a:ahLst/>
            <a:cxnLst/>
            <a:rect l="l" t="t" r="r" b="b"/>
            <a:pathLst>
              <a:path w="1567180" h="135890">
                <a:moveTo>
                  <a:pt x="23706" y="3298"/>
                </a:moveTo>
                <a:lnTo>
                  <a:pt x="0" y="3298"/>
                </a:lnTo>
                <a:lnTo>
                  <a:pt x="0" y="132111"/>
                </a:lnTo>
                <a:lnTo>
                  <a:pt x="23706" y="132111"/>
                </a:lnTo>
                <a:lnTo>
                  <a:pt x="23706" y="3298"/>
                </a:lnTo>
                <a:close/>
              </a:path>
              <a:path w="1567180" h="135890">
                <a:moveTo>
                  <a:pt x="97630" y="3298"/>
                </a:moveTo>
                <a:lnTo>
                  <a:pt x="75924" y="3298"/>
                </a:lnTo>
                <a:lnTo>
                  <a:pt x="75924" y="132111"/>
                </a:lnTo>
                <a:lnTo>
                  <a:pt x="99452" y="132111"/>
                </a:lnTo>
                <a:lnTo>
                  <a:pt x="97986" y="41778"/>
                </a:lnTo>
                <a:lnTo>
                  <a:pt x="121700" y="41778"/>
                </a:lnTo>
                <a:lnTo>
                  <a:pt x="97630" y="3298"/>
                </a:lnTo>
                <a:close/>
              </a:path>
              <a:path w="1567180" h="135890">
                <a:moveTo>
                  <a:pt x="121700" y="41778"/>
                </a:moveTo>
                <a:lnTo>
                  <a:pt x="97986" y="41778"/>
                </a:lnTo>
                <a:lnTo>
                  <a:pt x="154382" y="132111"/>
                </a:lnTo>
                <a:lnTo>
                  <a:pt x="175334" y="132111"/>
                </a:lnTo>
                <a:lnTo>
                  <a:pt x="175334" y="94311"/>
                </a:lnTo>
                <a:lnTo>
                  <a:pt x="154560" y="94311"/>
                </a:lnTo>
                <a:lnTo>
                  <a:pt x="121700" y="41778"/>
                </a:lnTo>
                <a:close/>
              </a:path>
              <a:path w="1567180" h="135890">
                <a:moveTo>
                  <a:pt x="175334" y="3298"/>
                </a:moveTo>
                <a:lnTo>
                  <a:pt x="151660" y="3298"/>
                </a:lnTo>
                <a:lnTo>
                  <a:pt x="154560" y="94311"/>
                </a:lnTo>
                <a:lnTo>
                  <a:pt x="175334" y="94311"/>
                </a:lnTo>
                <a:lnTo>
                  <a:pt x="175334" y="3298"/>
                </a:lnTo>
                <a:close/>
              </a:path>
              <a:path w="1567180" h="135890">
                <a:moveTo>
                  <a:pt x="267855" y="25140"/>
                </a:moveTo>
                <a:lnTo>
                  <a:pt x="243783" y="25140"/>
                </a:lnTo>
                <a:lnTo>
                  <a:pt x="243783" y="132111"/>
                </a:lnTo>
                <a:lnTo>
                  <a:pt x="267855" y="132111"/>
                </a:lnTo>
                <a:lnTo>
                  <a:pt x="267855" y="25140"/>
                </a:lnTo>
                <a:close/>
              </a:path>
              <a:path w="1567180" h="135890">
                <a:moveTo>
                  <a:pt x="303446" y="3298"/>
                </a:moveTo>
                <a:lnTo>
                  <a:pt x="208946" y="3298"/>
                </a:lnTo>
                <a:lnTo>
                  <a:pt x="208946" y="25140"/>
                </a:lnTo>
                <a:lnTo>
                  <a:pt x="303446" y="25140"/>
                </a:lnTo>
                <a:lnTo>
                  <a:pt x="303446" y="3298"/>
                </a:lnTo>
                <a:close/>
              </a:path>
              <a:path w="1567180" h="135890">
                <a:moveTo>
                  <a:pt x="427704" y="3298"/>
                </a:moveTo>
                <a:lnTo>
                  <a:pt x="336125" y="3298"/>
                </a:lnTo>
                <a:lnTo>
                  <a:pt x="336125" y="132111"/>
                </a:lnTo>
                <a:lnTo>
                  <a:pt x="432280" y="132111"/>
                </a:lnTo>
                <a:lnTo>
                  <a:pt x="432280" y="110405"/>
                </a:lnTo>
                <a:lnTo>
                  <a:pt x="359831" y="110405"/>
                </a:lnTo>
                <a:lnTo>
                  <a:pt x="359831" y="75892"/>
                </a:lnTo>
                <a:lnTo>
                  <a:pt x="421871" y="75892"/>
                </a:lnTo>
                <a:lnTo>
                  <a:pt x="421871" y="55108"/>
                </a:lnTo>
                <a:lnTo>
                  <a:pt x="359831" y="55108"/>
                </a:lnTo>
                <a:lnTo>
                  <a:pt x="359831" y="24784"/>
                </a:lnTo>
                <a:lnTo>
                  <a:pt x="427704" y="24784"/>
                </a:lnTo>
                <a:lnTo>
                  <a:pt x="427704" y="3298"/>
                </a:lnTo>
                <a:close/>
              </a:path>
              <a:path w="1567180" h="135890">
                <a:moveTo>
                  <a:pt x="514036" y="3298"/>
                </a:moveTo>
                <a:lnTo>
                  <a:pt x="472980" y="3298"/>
                </a:lnTo>
                <a:lnTo>
                  <a:pt x="472980" y="132111"/>
                </a:lnTo>
                <a:lnTo>
                  <a:pt x="496874" y="132111"/>
                </a:lnTo>
                <a:lnTo>
                  <a:pt x="496874" y="84290"/>
                </a:lnTo>
                <a:lnTo>
                  <a:pt x="545392" y="84290"/>
                </a:lnTo>
                <a:lnTo>
                  <a:pt x="542894" y="79714"/>
                </a:lnTo>
                <a:lnTo>
                  <a:pt x="549935" y="76729"/>
                </a:lnTo>
                <a:lnTo>
                  <a:pt x="558299" y="70436"/>
                </a:lnTo>
                <a:lnTo>
                  <a:pt x="562314" y="64406"/>
                </a:lnTo>
                <a:lnTo>
                  <a:pt x="496874" y="64406"/>
                </a:lnTo>
                <a:lnTo>
                  <a:pt x="496874" y="24072"/>
                </a:lnTo>
                <a:lnTo>
                  <a:pt x="563345" y="24072"/>
                </a:lnTo>
                <a:lnTo>
                  <a:pt x="559622" y="18211"/>
                </a:lnTo>
                <a:lnTo>
                  <a:pt x="554025" y="12596"/>
                </a:lnTo>
                <a:lnTo>
                  <a:pt x="545420" y="7321"/>
                </a:lnTo>
                <a:lnTo>
                  <a:pt x="536229" y="4594"/>
                </a:lnTo>
                <a:lnTo>
                  <a:pt x="525939" y="3543"/>
                </a:lnTo>
                <a:lnTo>
                  <a:pt x="514036" y="3298"/>
                </a:lnTo>
                <a:close/>
              </a:path>
              <a:path w="1567180" h="135890">
                <a:moveTo>
                  <a:pt x="545392" y="84290"/>
                </a:moveTo>
                <a:lnTo>
                  <a:pt x="518444" y="84290"/>
                </a:lnTo>
                <a:lnTo>
                  <a:pt x="543972" y="132111"/>
                </a:lnTo>
                <a:lnTo>
                  <a:pt x="571500" y="132111"/>
                </a:lnTo>
                <a:lnTo>
                  <a:pt x="545392" y="84290"/>
                </a:lnTo>
                <a:close/>
              </a:path>
              <a:path w="1567180" h="135890">
                <a:moveTo>
                  <a:pt x="563345" y="24072"/>
                </a:moveTo>
                <a:lnTo>
                  <a:pt x="508036" y="24072"/>
                </a:lnTo>
                <a:lnTo>
                  <a:pt x="517310" y="24140"/>
                </a:lnTo>
                <a:lnTo>
                  <a:pt x="524220" y="24479"/>
                </a:lnTo>
                <a:lnTo>
                  <a:pt x="543749" y="44312"/>
                </a:lnTo>
                <a:lnTo>
                  <a:pt x="541002" y="55159"/>
                </a:lnTo>
                <a:lnTo>
                  <a:pt x="534462" y="61081"/>
                </a:lnTo>
                <a:lnTo>
                  <a:pt x="526929" y="63509"/>
                </a:lnTo>
                <a:lnTo>
                  <a:pt x="521156" y="64050"/>
                </a:lnTo>
                <a:lnTo>
                  <a:pt x="516612" y="64228"/>
                </a:lnTo>
                <a:lnTo>
                  <a:pt x="513513" y="64406"/>
                </a:lnTo>
                <a:lnTo>
                  <a:pt x="562314" y="64406"/>
                </a:lnTo>
                <a:lnTo>
                  <a:pt x="565293" y="59932"/>
                </a:lnTo>
                <a:lnTo>
                  <a:pt x="568223" y="44312"/>
                </a:lnTo>
                <a:lnTo>
                  <a:pt x="567131" y="33973"/>
                </a:lnTo>
                <a:lnTo>
                  <a:pt x="564122" y="25296"/>
                </a:lnTo>
                <a:lnTo>
                  <a:pt x="563345" y="24072"/>
                </a:lnTo>
                <a:close/>
              </a:path>
              <a:path w="1567180" h="135890">
                <a:moveTo>
                  <a:pt x="635017" y="3298"/>
                </a:moveTo>
                <a:lnTo>
                  <a:pt x="613321" y="3298"/>
                </a:lnTo>
                <a:lnTo>
                  <a:pt x="613321" y="132111"/>
                </a:lnTo>
                <a:lnTo>
                  <a:pt x="636849" y="132111"/>
                </a:lnTo>
                <a:lnTo>
                  <a:pt x="635373" y="41778"/>
                </a:lnTo>
                <a:lnTo>
                  <a:pt x="659091" y="41778"/>
                </a:lnTo>
                <a:lnTo>
                  <a:pt x="635017" y="3298"/>
                </a:lnTo>
                <a:close/>
              </a:path>
              <a:path w="1567180" h="135890">
                <a:moveTo>
                  <a:pt x="659091" y="41778"/>
                </a:moveTo>
                <a:lnTo>
                  <a:pt x="635373" y="41778"/>
                </a:lnTo>
                <a:lnTo>
                  <a:pt x="691779" y="132111"/>
                </a:lnTo>
                <a:lnTo>
                  <a:pt x="712774" y="132111"/>
                </a:lnTo>
                <a:lnTo>
                  <a:pt x="712774" y="94311"/>
                </a:lnTo>
                <a:lnTo>
                  <a:pt x="691957" y="94311"/>
                </a:lnTo>
                <a:lnTo>
                  <a:pt x="659091" y="41778"/>
                </a:lnTo>
                <a:close/>
              </a:path>
              <a:path w="1567180" h="135890">
                <a:moveTo>
                  <a:pt x="712774" y="3298"/>
                </a:moveTo>
                <a:lnTo>
                  <a:pt x="689057" y="3298"/>
                </a:lnTo>
                <a:lnTo>
                  <a:pt x="691957" y="94311"/>
                </a:lnTo>
                <a:lnTo>
                  <a:pt x="712774" y="94311"/>
                </a:lnTo>
                <a:lnTo>
                  <a:pt x="712774" y="3298"/>
                </a:lnTo>
                <a:close/>
              </a:path>
              <a:path w="1567180" h="135890">
                <a:moveTo>
                  <a:pt x="814226" y="3298"/>
                </a:moveTo>
                <a:lnTo>
                  <a:pt x="786876" y="3298"/>
                </a:lnTo>
                <a:lnTo>
                  <a:pt x="743411" y="132111"/>
                </a:lnTo>
                <a:lnTo>
                  <a:pt x="769159" y="132111"/>
                </a:lnTo>
                <a:lnTo>
                  <a:pt x="776636" y="106897"/>
                </a:lnTo>
                <a:lnTo>
                  <a:pt x="849570" y="106897"/>
                </a:lnTo>
                <a:lnTo>
                  <a:pt x="842422" y="85945"/>
                </a:lnTo>
                <a:lnTo>
                  <a:pt x="783044" y="85945"/>
                </a:lnTo>
                <a:lnTo>
                  <a:pt x="800886" y="26606"/>
                </a:lnTo>
                <a:lnTo>
                  <a:pt x="822178" y="26606"/>
                </a:lnTo>
                <a:lnTo>
                  <a:pt x="814226" y="3298"/>
                </a:lnTo>
                <a:close/>
              </a:path>
              <a:path w="1567180" h="135890">
                <a:moveTo>
                  <a:pt x="849570" y="106897"/>
                </a:moveTo>
                <a:lnTo>
                  <a:pt x="824990" y="106897"/>
                </a:lnTo>
                <a:lnTo>
                  <a:pt x="832456" y="132111"/>
                </a:lnTo>
                <a:lnTo>
                  <a:pt x="858172" y="132111"/>
                </a:lnTo>
                <a:lnTo>
                  <a:pt x="849570" y="106897"/>
                </a:lnTo>
                <a:close/>
              </a:path>
              <a:path w="1567180" h="135890">
                <a:moveTo>
                  <a:pt x="822178" y="26606"/>
                </a:moveTo>
                <a:lnTo>
                  <a:pt x="800886" y="26606"/>
                </a:lnTo>
                <a:lnTo>
                  <a:pt x="818582" y="85945"/>
                </a:lnTo>
                <a:lnTo>
                  <a:pt x="842422" y="85945"/>
                </a:lnTo>
                <a:lnTo>
                  <a:pt x="822178" y="26606"/>
                </a:lnTo>
                <a:close/>
              </a:path>
              <a:path w="1567180" h="135890">
                <a:moveTo>
                  <a:pt x="922841" y="25140"/>
                </a:moveTo>
                <a:lnTo>
                  <a:pt x="898768" y="25140"/>
                </a:lnTo>
                <a:lnTo>
                  <a:pt x="898768" y="132111"/>
                </a:lnTo>
                <a:lnTo>
                  <a:pt x="922841" y="132111"/>
                </a:lnTo>
                <a:lnTo>
                  <a:pt x="922841" y="25140"/>
                </a:lnTo>
                <a:close/>
              </a:path>
              <a:path w="1567180" h="135890">
                <a:moveTo>
                  <a:pt x="958421" y="3298"/>
                </a:moveTo>
                <a:lnTo>
                  <a:pt x="863900" y="3298"/>
                </a:lnTo>
                <a:lnTo>
                  <a:pt x="863900" y="25140"/>
                </a:lnTo>
                <a:lnTo>
                  <a:pt x="958421" y="25140"/>
                </a:lnTo>
                <a:lnTo>
                  <a:pt x="958421" y="3298"/>
                </a:lnTo>
                <a:close/>
              </a:path>
              <a:path w="1567180" h="135890">
                <a:moveTo>
                  <a:pt x="1015162" y="3298"/>
                </a:moveTo>
                <a:lnTo>
                  <a:pt x="991456" y="3298"/>
                </a:lnTo>
                <a:lnTo>
                  <a:pt x="991456" y="132111"/>
                </a:lnTo>
                <a:lnTo>
                  <a:pt x="1015162" y="132111"/>
                </a:lnTo>
                <a:lnTo>
                  <a:pt x="1015162" y="3298"/>
                </a:lnTo>
                <a:close/>
              </a:path>
              <a:path w="1567180" h="135890">
                <a:moveTo>
                  <a:pt x="1115337" y="0"/>
                </a:moveTo>
                <a:lnTo>
                  <a:pt x="1090816" y="5059"/>
                </a:lnTo>
                <a:lnTo>
                  <a:pt x="1071213" y="19149"/>
                </a:lnTo>
                <a:lnTo>
                  <a:pt x="1058214" y="40635"/>
                </a:lnTo>
                <a:lnTo>
                  <a:pt x="1053507" y="67882"/>
                </a:lnTo>
                <a:lnTo>
                  <a:pt x="1054387" y="80123"/>
                </a:lnTo>
                <a:lnTo>
                  <a:pt x="1070637" y="115692"/>
                </a:lnTo>
                <a:lnTo>
                  <a:pt x="1114992" y="135367"/>
                </a:lnTo>
                <a:lnTo>
                  <a:pt x="1141371" y="129979"/>
                </a:lnTo>
                <a:lnTo>
                  <a:pt x="1160799" y="115361"/>
                </a:lnTo>
                <a:lnTo>
                  <a:pt x="1162054" y="113116"/>
                </a:lnTo>
                <a:lnTo>
                  <a:pt x="1115735" y="113116"/>
                </a:lnTo>
                <a:lnTo>
                  <a:pt x="1100858" y="109958"/>
                </a:lnTo>
                <a:lnTo>
                  <a:pt x="1088986" y="100833"/>
                </a:lnTo>
                <a:lnTo>
                  <a:pt x="1081125" y="86263"/>
                </a:lnTo>
                <a:lnTo>
                  <a:pt x="1078281" y="66772"/>
                </a:lnTo>
                <a:lnTo>
                  <a:pt x="1080941" y="48471"/>
                </a:lnTo>
                <a:lnTo>
                  <a:pt x="1088447" y="34362"/>
                </a:lnTo>
                <a:lnTo>
                  <a:pt x="1100090" y="25284"/>
                </a:lnTo>
                <a:lnTo>
                  <a:pt x="1115159" y="22072"/>
                </a:lnTo>
                <a:lnTo>
                  <a:pt x="1161290" y="22072"/>
                </a:lnTo>
                <a:lnTo>
                  <a:pt x="1158239" y="17356"/>
                </a:lnTo>
                <a:lnTo>
                  <a:pt x="1138488" y="4393"/>
                </a:lnTo>
                <a:lnTo>
                  <a:pt x="1115337" y="0"/>
                </a:lnTo>
                <a:close/>
              </a:path>
              <a:path w="1567180" h="135890">
                <a:moveTo>
                  <a:pt x="1161290" y="22072"/>
                </a:moveTo>
                <a:lnTo>
                  <a:pt x="1115159" y="22072"/>
                </a:lnTo>
                <a:lnTo>
                  <a:pt x="1131850" y="26086"/>
                </a:lnTo>
                <a:lnTo>
                  <a:pt x="1143781" y="36805"/>
                </a:lnTo>
                <a:lnTo>
                  <a:pt x="1150852" y="52243"/>
                </a:lnTo>
                <a:lnTo>
                  <a:pt x="1152959" y="70416"/>
                </a:lnTo>
                <a:lnTo>
                  <a:pt x="1149175" y="90186"/>
                </a:lnTo>
                <a:lnTo>
                  <a:pt x="1140166" y="103409"/>
                </a:lnTo>
                <a:lnTo>
                  <a:pt x="1128248" y="110810"/>
                </a:lnTo>
                <a:lnTo>
                  <a:pt x="1115735" y="113116"/>
                </a:lnTo>
                <a:lnTo>
                  <a:pt x="1162054" y="113116"/>
                </a:lnTo>
                <a:lnTo>
                  <a:pt x="1172833" y="93830"/>
                </a:lnTo>
                <a:lnTo>
                  <a:pt x="1177032" y="67704"/>
                </a:lnTo>
                <a:lnTo>
                  <a:pt x="1171963" y="38568"/>
                </a:lnTo>
                <a:lnTo>
                  <a:pt x="1161290" y="22072"/>
                </a:lnTo>
                <a:close/>
              </a:path>
              <a:path w="1567180" h="135890">
                <a:moveTo>
                  <a:pt x="1236674" y="3298"/>
                </a:moveTo>
                <a:lnTo>
                  <a:pt x="1215010" y="3298"/>
                </a:lnTo>
                <a:lnTo>
                  <a:pt x="1215010" y="132111"/>
                </a:lnTo>
                <a:lnTo>
                  <a:pt x="1238506" y="132111"/>
                </a:lnTo>
                <a:lnTo>
                  <a:pt x="1237072" y="41778"/>
                </a:lnTo>
                <a:lnTo>
                  <a:pt x="1260762" y="41778"/>
                </a:lnTo>
                <a:lnTo>
                  <a:pt x="1236674" y="3298"/>
                </a:lnTo>
                <a:close/>
              </a:path>
              <a:path w="1567180" h="135890">
                <a:moveTo>
                  <a:pt x="1260762" y="41778"/>
                </a:moveTo>
                <a:lnTo>
                  <a:pt x="1237072" y="41778"/>
                </a:lnTo>
                <a:lnTo>
                  <a:pt x="1293478" y="132111"/>
                </a:lnTo>
                <a:lnTo>
                  <a:pt x="1314431" y="132111"/>
                </a:lnTo>
                <a:lnTo>
                  <a:pt x="1314431" y="94311"/>
                </a:lnTo>
                <a:lnTo>
                  <a:pt x="1293646" y="94311"/>
                </a:lnTo>
                <a:lnTo>
                  <a:pt x="1260762" y="41778"/>
                </a:lnTo>
                <a:close/>
              </a:path>
              <a:path w="1567180" h="135890">
                <a:moveTo>
                  <a:pt x="1314431" y="3298"/>
                </a:moveTo>
                <a:lnTo>
                  <a:pt x="1290725" y="3298"/>
                </a:lnTo>
                <a:lnTo>
                  <a:pt x="1293646" y="94311"/>
                </a:lnTo>
                <a:lnTo>
                  <a:pt x="1314431" y="94311"/>
                </a:lnTo>
                <a:lnTo>
                  <a:pt x="1314431" y="3298"/>
                </a:lnTo>
                <a:close/>
              </a:path>
              <a:path w="1567180" h="135890">
                <a:moveTo>
                  <a:pt x="1415883" y="3298"/>
                </a:moveTo>
                <a:lnTo>
                  <a:pt x="1388523" y="3298"/>
                </a:lnTo>
                <a:lnTo>
                  <a:pt x="1345110" y="132111"/>
                </a:lnTo>
                <a:lnTo>
                  <a:pt x="1370816" y="132111"/>
                </a:lnTo>
                <a:lnTo>
                  <a:pt x="1378293" y="106897"/>
                </a:lnTo>
                <a:lnTo>
                  <a:pt x="1451261" y="106897"/>
                </a:lnTo>
                <a:lnTo>
                  <a:pt x="1444106" y="85945"/>
                </a:lnTo>
                <a:lnTo>
                  <a:pt x="1384701" y="85945"/>
                </a:lnTo>
                <a:lnTo>
                  <a:pt x="1402575" y="26606"/>
                </a:lnTo>
                <a:lnTo>
                  <a:pt x="1423843" y="26606"/>
                </a:lnTo>
                <a:lnTo>
                  <a:pt x="1415883" y="3298"/>
                </a:lnTo>
                <a:close/>
              </a:path>
              <a:path w="1567180" h="135890">
                <a:moveTo>
                  <a:pt x="1451261" y="106897"/>
                </a:moveTo>
                <a:lnTo>
                  <a:pt x="1426647" y="106897"/>
                </a:lnTo>
                <a:lnTo>
                  <a:pt x="1434155" y="132111"/>
                </a:lnTo>
                <a:lnTo>
                  <a:pt x="1459871" y="132111"/>
                </a:lnTo>
                <a:lnTo>
                  <a:pt x="1451261" y="106897"/>
                </a:lnTo>
                <a:close/>
              </a:path>
              <a:path w="1567180" h="135890">
                <a:moveTo>
                  <a:pt x="1423843" y="26606"/>
                </a:moveTo>
                <a:lnTo>
                  <a:pt x="1402575" y="26606"/>
                </a:lnTo>
                <a:lnTo>
                  <a:pt x="1420281" y="85945"/>
                </a:lnTo>
                <a:lnTo>
                  <a:pt x="1444106" y="85945"/>
                </a:lnTo>
                <a:lnTo>
                  <a:pt x="1423843" y="26606"/>
                </a:lnTo>
                <a:close/>
              </a:path>
              <a:path w="1567180" h="135890">
                <a:moveTo>
                  <a:pt x="1515514" y="3298"/>
                </a:moveTo>
                <a:lnTo>
                  <a:pt x="1491263" y="3298"/>
                </a:lnTo>
                <a:lnTo>
                  <a:pt x="1491263" y="132111"/>
                </a:lnTo>
                <a:lnTo>
                  <a:pt x="1566622" y="132111"/>
                </a:lnTo>
                <a:lnTo>
                  <a:pt x="1566622" y="110227"/>
                </a:lnTo>
                <a:lnTo>
                  <a:pt x="1515514" y="110227"/>
                </a:lnTo>
                <a:lnTo>
                  <a:pt x="1515514" y="3298"/>
                </a:lnTo>
                <a:close/>
              </a:path>
            </a:pathLst>
          </a:custGeom>
          <a:solidFill>
            <a:srgbClr val="010202"/>
          </a:solidFill>
        </p:spPr>
        <p:txBody>
          <a:bodyPr wrap="square" lIns="0" tIns="0" rIns="0" bIns="0" rtlCol="0"/>
          <a:lstStyle/>
          <a:p>
            <a:endParaRPr/>
          </a:p>
        </p:txBody>
      </p:sp>
      <p:sp>
        <p:nvSpPr>
          <p:cNvPr id="7" name="object 7"/>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F9A782"/>
            </a:solidFill>
          </a:ln>
        </p:spPr>
        <p:txBody>
          <a:bodyPr wrap="square" lIns="0" tIns="0" rIns="0" bIns="0" rtlCol="0"/>
          <a:lstStyle/>
          <a:p>
            <a:endParaRPr/>
          </a:p>
        </p:txBody>
      </p:sp>
      <p:sp>
        <p:nvSpPr>
          <p:cNvPr id="8" name="object 8"/>
          <p:cNvSpPr/>
          <p:nvPr/>
        </p:nvSpPr>
        <p:spPr>
          <a:xfrm>
            <a:off x="0" y="0"/>
            <a:ext cx="2160270" cy="2160270"/>
          </a:xfrm>
          <a:custGeom>
            <a:avLst/>
            <a:gdLst/>
            <a:ahLst/>
            <a:cxnLst/>
            <a:rect l="l" t="t" r="r" b="b"/>
            <a:pathLst>
              <a:path w="2160270" h="2160270">
                <a:moveTo>
                  <a:pt x="2159819" y="0"/>
                </a:moveTo>
                <a:lnTo>
                  <a:pt x="0" y="0"/>
                </a:lnTo>
                <a:lnTo>
                  <a:pt x="0" y="2159819"/>
                </a:lnTo>
                <a:lnTo>
                  <a:pt x="2159819" y="0"/>
                </a:lnTo>
                <a:close/>
              </a:path>
            </a:pathLst>
          </a:custGeom>
          <a:solidFill>
            <a:srgbClr val="E84610"/>
          </a:solidFill>
        </p:spPr>
        <p:txBody>
          <a:bodyPr wrap="square" lIns="0" tIns="0" rIns="0" bIns="0" rtlCol="0"/>
          <a:lstStyle/>
          <a:p>
            <a:endParaRPr/>
          </a:p>
        </p:txBody>
      </p:sp>
      <p:sp>
        <p:nvSpPr>
          <p:cNvPr id="9" name="object 9"/>
          <p:cNvSpPr txBox="1">
            <a:spLocks noGrp="1"/>
          </p:cNvSpPr>
          <p:nvPr>
            <p:ph type="title"/>
          </p:nvPr>
        </p:nvSpPr>
        <p:spPr>
          <a:xfrm>
            <a:off x="2406074" y="1927181"/>
            <a:ext cx="12409170" cy="2086610"/>
          </a:xfrm>
          <a:prstGeom prst="rect">
            <a:avLst/>
          </a:prstGeom>
        </p:spPr>
        <p:txBody>
          <a:bodyPr vert="horz" wrap="square" lIns="0" tIns="74295" rIns="0" bIns="0" rtlCol="0">
            <a:spAutoFit/>
          </a:bodyPr>
          <a:lstStyle/>
          <a:p>
            <a:pPr marL="12700" marR="5080">
              <a:lnSpc>
                <a:spcPts val="7920"/>
              </a:lnSpc>
              <a:spcBef>
                <a:spcPts val="585"/>
              </a:spcBef>
            </a:pPr>
            <a:r>
              <a:rPr spc="-200" dirty="0">
                <a:solidFill>
                  <a:srgbClr val="E8521F"/>
                </a:solidFill>
              </a:rPr>
              <a:t>GENDER-</a:t>
            </a:r>
            <a:r>
              <a:rPr spc="-15" dirty="0">
                <a:solidFill>
                  <a:srgbClr val="E8521F"/>
                </a:solidFill>
              </a:rPr>
              <a:t>R</a:t>
            </a:r>
            <a:r>
              <a:rPr spc="-50" dirty="0">
                <a:solidFill>
                  <a:srgbClr val="E8521F"/>
                </a:solidFill>
              </a:rPr>
              <a:t>E</a:t>
            </a:r>
            <a:r>
              <a:rPr spc="165" dirty="0">
                <a:solidFill>
                  <a:srgbClr val="E8521F"/>
                </a:solidFill>
              </a:rPr>
              <a:t>L</a:t>
            </a:r>
            <a:r>
              <a:rPr spc="-625" dirty="0">
                <a:solidFill>
                  <a:srgbClr val="E8521F"/>
                </a:solidFill>
              </a:rPr>
              <a:t>A</a:t>
            </a:r>
            <a:r>
              <a:rPr spc="-75" dirty="0">
                <a:solidFill>
                  <a:srgbClr val="E8521F"/>
                </a:solidFill>
              </a:rPr>
              <a:t>T</a:t>
            </a:r>
            <a:r>
              <a:rPr spc="-35" dirty="0">
                <a:solidFill>
                  <a:srgbClr val="E8521F"/>
                </a:solidFill>
              </a:rPr>
              <a:t>E</a:t>
            </a:r>
            <a:r>
              <a:rPr spc="160" dirty="0">
                <a:solidFill>
                  <a:srgbClr val="E8521F"/>
                </a:solidFill>
              </a:rPr>
              <a:t>D</a:t>
            </a:r>
            <a:r>
              <a:rPr spc="-70" dirty="0">
                <a:solidFill>
                  <a:srgbClr val="E8521F"/>
                </a:solidFill>
              </a:rPr>
              <a:t> </a:t>
            </a:r>
            <a:r>
              <a:rPr spc="-200" dirty="0">
                <a:solidFill>
                  <a:srgbClr val="E8521F"/>
                </a:solidFill>
              </a:rPr>
              <a:t>PROVISIONS</a:t>
            </a:r>
            <a:r>
              <a:rPr spc="-265" dirty="0">
                <a:solidFill>
                  <a:srgbClr val="E8521F"/>
                </a:solidFill>
              </a:rPr>
              <a:t> </a:t>
            </a:r>
            <a:r>
              <a:rPr dirty="0">
                <a:solidFill>
                  <a:srgbClr val="E8521F"/>
                </a:solidFill>
              </a:rPr>
              <a:t>IN</a:t>
            </a:r>
            <a:r>
              <a:rPr spc="-265" dirty="0">
                <a:solidFill>
                  <a:srgbClr val="E8521F"/>
                </a:solidFill>
              </a:rPr>
              <a:t> </a:t>
            </a:r>
            <a:r>
              <a:rPr spc="-204" dirty="0">
                <a:solidFill>
                  <a:srgbClr val="E8521F"/>
                </a:solidFill>
              </a:rPr>
              <a:t>SAFEGUARDS</a:t>
            </a:r>
          </a:p>
        </p:txBody>
      </p:sp>
      <p:sp>
        <p:nvSpPr>
          <p:cNvPr id="10" name="object 10"/>
          <p:cNvSpPr/>
          <p:nvPr/>
        </p:nvSpPr>
        <p:spPr>
          <a:xfrm>
            <a:off x="0" y="9148738"/>
            <a:ext cx="2160905" cy="2160270"/>
          </a:xfrm>
          <a:custGeom>
            <a:avLst/>
            <a:gdLst/>
            <a:ahLst/>
            <a:cxnLst/>
            <a:rect l="l" t="t" r="r" b="b"/>
            <a:pathLst>
              <a:path w="2160905" h="2160270">
                <a:moveTo>
                  <a:pt x="1005" y="0"/>
                </a:moveTo>
                <a:lnTo>
                  <a:pt x="0" y="1005"/>
                </a:lnTo>
                <a:lnTo>
                  <a:pt x="0" y="2159819"/>
                </a:lnTo>
                <a:lnTo>
                  <a:pt x="2160824" y="2159819"/>
                </a:lnTo>
                <a:lnTo>
                  <a:pt x="1005" y="0"/>
                </a:lnTo>
                <a:close/>
              </a:path>
            </a:pathLst>
          </a:custGeom>
          <a:solidFill>
            <a:srgbClr val="E84610"/>
          </a:solidFill>
        </p:spPr>
        <p:txBody>
          <a:bodyPr wrap="square" lIns="0" tIns="0" rIns="0" bIns="0" rtlCol="0"/>
          <a:lstStyle/>
          <a:p>
            <a:endParaRPr/>
          </a:p>
        </p:txBody>
      </p:sp>
      <p:grpSp>
        <p:nvGrpSpPr>
          <p:cNvPr id="11" name="object 11"/>
          <p:cNvGrpSpPr/>
          <p:nvPr/>
        </p:nvGrpSpPr>
        <p:grpSpPr>
          <a:xfrm>
            <a:off x="4434420" y="4994612"/>
            <a:ext cx="4398010" cy="4398010"/>
            <a:chOff x="4434420" y="4994612"/>
            <a:chExt cx="4398010" cy="4398010"/>
          </a:xfrm>
        </p:grpSpPr>
        <p:sp>
          <p:nvSpPr>
            <p:cNvPr id="12" name="object 12"/>
            <p:cNvSpPr/>
            <p:nvPr/>
          </p:nvSpPr>
          <p:spPr>
            <a:xfrm>
              <a:off x="4434420" y="4994612"/>
              <a:ext cx="4398010" cy="4398010"/>
            </a:xfrm>
            <a:custGeom>
              <a:avLst/>
              <a:gdLst/>
              <a:ahLst/>
              <a:cxnLst/>
              <a:rect l="l" t="t" r="r" b="b"/>
              <a:pathLst>
                <a:path w="4398009" h="4398009">
                  <a:moveTo>
                    <a:pt x="2198885" y="0"/>
                  </a:moveTo>
                  <a:lnTo>
                    <a:pt x="2150433" y="523"/>
                  </a:lnTo>
                  <a:lnTo>
                    <a:pt x="2102237" y="2085"/>
                  </a:lnTo>
                  <a:lnTo>
                    <a:pt x="2054308" y="4677"/>
                  </a:lnTo>
                  <a:lnTo>
                    <a:pt x="2006656" y="8286"/>
                  </a:lnTo>
                  <a:lnTo>
                    <a:pt x="1959292" y="12902"/>
                  </a:lnTo>
                  <a:lnTo>
                    <a:pt x="1912227" y="18515"/>
                  </a:lnTo>
                  <a:lnTo>
                    <a:pt x="1865472" y="25114"/>
                  </a:lnTo>
                  <a:lnTo>
                    <a:pt x="1819038" y="32687"/>
                  </a:lnTo>
                  <a:lnTo>
                    <a:pt x="1772934" y="41225"/>
                  </a:lnTo>
                  <a:lnTo>
                    <a:pt x="1727172" y="50716"/>
                  </a:lnTo>
                  <a:lnTo>
                    <a:pt x="1681763" y="61150"/>
                  </a:lnTo>
                  <a:lnTo>
                    <a:pt x="1636717" y="72516"/>
                  </a:lnTo>
                  <a:lnTo>
                    <a:pt x="1592045" y="84804"/>
                  </a:lnTo>
                  <a:lnTo>
                    <a:pt x="1547758" y="98002"/>
                  </a:lnTo>
                  <a:lnTo>
                    <a:pt x="1503867" y="112100"/>
                  </a:lnTo>
                  <a:lnTo>
                    <a:pt x="1460381" y="127087"/>
                  </a:lnTo>
                  <a:lnTo>
                    <a:pt x="1417313" y="142953"/>
                  </a:lnTo>
                  <a:lnTo>
                    <a:pt x="1374672" y="159686"/>
                  </a:lnTo>
                  <a:lnTo>
                    <a:pt x="1332470" y="177276"/>
                  </a:lnTo>
                  <a:lnTo>
                    <a:pt x="1290717" y="195712"/>
                  </a:lnTo>
                  <a:lnTo>
                    <a:pt x="1249424" y="214984"/>
                  </a:lnTo>
                  <a:lnTo>
                    <a:pt x="1208601" y="235081"/>
                  </a:lnTo>
                  <a:lnTo>
                    <a:pt x="1168260" y="255991"/>
                  </a:lnTo>
                  <a:lnTo>
                    <a:pt x="1128411" y="277705"/>
                  </a:lnTo>
                  <a:lnTo>
                    <a:pt x="1089065" y="300211"/>
                  </a:lnTo>
                  <a:lnTo>
                    <a:pt x="1050232" y="323500"/>
                  </a:lnTo>
                  <a:lnTo>
                    <a:pt x="1011923" y="347559"/>
                  </a:lnTo>
                  <a:lnTo>
                    <a:pt x="974150" y="372379"/>
                  </a:lnTo>
                  <a:lnTo>
                    <a:pt x="936922" y="397948"/>
                  </a:lnTo>
                  <a:lnTo>
                    <a:pt x="900251" y="424256"/>
                  </a:lnTo>
                  <a:lnTo>
                    <a:pt x="864147" y="451293"/>
                  </a:lnTo>
                  <a:lnTo>
                    <a:pt x="828621" y="479047"/>
                  </a:lnTo>
                  <a:lnTo>
                    <a:pt x="793683" y="507507"/>
                  </a:lnTo>
                  <a:lnTo>
                    <a:pt x="759345" y="536664"/>
                  </a:lnTo>
                  <a:lnTo>
                    <a:pt x="725618" y="566505"/>
                  </a:lnTo>
                  <a:lnTo>
                    <a:pt x="692510" y="597022"/>
                  </a:lnTo>
                  <a:lnTo>
                    <a:pt x="660035" y="628202"/>
                  </a:lnTo>
                  <a:lnTo>
                    <a:pt x="628202" y="660035"/>
                  </a:lnTo>
                  <a:lnTo>
                    <a:pt x="597022" y="692510"/>
                  </a:lnTo>
                  <a:lnTo>
                    <a:pt x="566505" y="725618"/>
                  </a:lnTo>
                  <a:lnTo>
                    <a:pt x="536664" y="759345"/>
                  </a:lnTo>
                  <a:lnTo>
                    <a:pt x="507507" y="793683"/>
                  </a:lnTo>
                  <a:lnTo>
                    <a:pt x="479047" y="828621"/>
                  </a:lnTo>
                  <a:lnTo>
                    <a:pt x="451293" y="864147"/>
                  </a:lnTo>
                  <a:lnTo>
                    <a:pt x="424256" y="900251"/>
                  </a:lnTo>
                  <a:lnTo>
                    <a:pt x="397948" y="936922"/>
                  </a:lnTo>
                  <a:lnTo>
                    <a:pt x="372379" y="974150"/>
                  </a:lnTo>
                  <a:lnTo>
                    <a:pt x="347559" y="1011923"/>
                  </a:lnTo>
                  <a:lnTo>
                    <a:pt x="323500" y="1050232"/>
                  </a:lnTo>
                  <a:lnTo>
                    <a:pt x="300211" y="1089065"/>
                  </a:lnTo>
                  <a:lnTo>
                    <a:pt x="277705" y="1128411"/>
                  </a:lnTo>
                  <a:lnTo>
                    <a:pt x="255991" y="1168260"/>
                  </a:lnTo>
                  <a:lnTo>
                    <a:pt x="235081" y="1208601"/>
                  </a:lnTo>
                  <a:lnTo>
                    <a:pt x="214984" y="1249424"/>
                  </a:lnTo>
                  <a:lnTo>
                    <a:pt x="195712" y="1290717"/>
                  </a:lnTo>
                  <a:lnTo>
                    <a:pt x="177276" y="1332470"/>
                  </a:lnTo>
                  <a:lnTo>
                    <a:pt x="159686" y="1374672"/>
                  </a:lnTo>
                  <a:lnTo>
                    <a:pt x="142953" y="1417313"/>
                  </a:lnTo>
                  <a:lnTo>
                    <a:pt x="127087" y="1460381"/>
                  </a:lnTo>
                  <a:lnTo>
                    <a:pt x="112100" y="1503867"/>
                  </a:lnTo>
                  <a:lnTo>
                    <a:pt x="98002" y="1547758"/>
                  </a:lnTo>
                  <a:lnTo>
                    <a:pt x="84804" y="1592045"/>
                  </a:lnTo>
                  <a:lnTo>
                    <a:pt x="72516" y="1636717"/>
                  </a:lnTo>
                  <a:lnTo>
                    <a:pt x="61150" y="1681763"/>
                  </a:lnTo>
                  <a:lnTo>
                    <a:pt x="50716" y="1727172"/>
                  </a:lnTo>
                  <a:lnTo>
                    <a:pt x="41225" y="1772934"/>
                  </a:lnTo>
                  <a:lnTo>
                    <a:pt x="32687" y="1819038"/>
                  </a:lnTo>
                  <a:lnTo>
                    <a:pt x="25114" y="1865472"/>
                  </a:lnTo>
                  <a:lnTo>
                    <a:pt x="18515" y="1912227"/>
                  </a:lnTo>
                  <a:lnTo>
                    <a:pt x="12902" y="1959292"/>
                  </a:lnTo>
                  <a:lnTo>
                    <a:pt x="8286" y="2006656"/>
                  </a:lnTo>
                  <a:lnTo>
                    <a:pt x="4677" y="2054308"/>
                  </a:lnTo>
                  <a:lnTo>
                    <a:pt x="2085" y="2102237"/>
                  </a:lnTo>
                  <a:lnTo>
                    <a:pt x="523" y="2150433"/>
                  </a:lnTo>
                  <a:lnTo>
                    <a:pt x="0" y="2198885"/>
                  </a:lnTo>
                  <a:lnTo>
                    <a:pt x="523" y="2247338"/>
                  </a:lnTo>
                  <a:lnTo>
                    <a:pt x="2085" y="2295534"/>
                  </a:lnTo>
                  <a:lnTo>
                    <a:pt x="4677" y="2343463"/>
                  </a:lnTo>
                  <a:lnTo>
                    <a:pt x="8286" y="2391115"/>
                  </a:lnTo>
                  <a:lnTo>
                    <a:pt x="12902" y="2438479"/>
                  </a:lnTo>
                  <a:lnTo>
                    <a:pt x="18515" y="2485543"/>
                  </a:lnTo>
                  <a:lnTo>
                    <a:pt x="25114" y="2532299"/>
                  </a:lnTo>
                  <a:lnTo>
                    <a:pt x="32687" y="2578733"/>
                  </a:lnTo>
                  <a:lnTo>
                    <a:pt x="41225" y="2624837"/>
                  </a:lnTo>
                  <a:lnTo>
                    <a:pt x="50716" y="2670599"/>
                  </a:lnTo>
                  <a:lnTo>
                    <a:pt x="61150" y="2716008"/>
                  </a:lnTo>
                  <a:lnTo>
                    <a:pt x="72516" y="2761054"/>
                  </a:lnTo>
                  <a:lnTo>
                    <a:pt x="84804" y="2805726"/>
                  </a:lnTo>
                  <a:lnTo>
                    <a:pt x="98002" y="2850013"/>
                  </a:lnTo>
                  <a:lnTo>
                    <a:pt x="112100" y="2893904"/>
                  </a:lnTo>
                  <a:lnTo>
                    <a:pt x="127087" y="2937390"/>
                  </a:lnTo>
                  <a:lnTo>
                    <a:pt x="142953" y="2980458"/>
                  </a:lnTo>
                  <a:lnTo>
                    <a:pt x="159686" y="3023099"/>
                  </a:lnTo>
                  <a:lnTo>
                    <a:pt x="177276" y="3065301"/>
                  </a:lnTo>
                  <a:lnTo>
                    <a:pt x="195712" y="3107054"/>
                  </a:lnTo>
                  <a:lnTo>
                    <a:pt x="214984" y="3148347"/>
                  </a:lnTo>
                  <a:lnTo>
                    <a:pt x="235081" y="3189170"/>
                  </a:lnTo>
                  <a:lnTo>
                    <a:pt x="255991" y="3229511"/>
                  </a:lnTo>
                  <a:lnTo>
                    <a:pt x="277705" y="3269360"/>
                  </a:lnTo>
                  <a:lnTo>
                    <a:pt x="300211" y="3308706"/>
                  </a:lnTo>
                  <a:lnTo>
                    <a:pt x="323500" y="3347539"/>
                  </a:lnTo>
                  <a:lnTo>
                    <a:pt x="347559" y="3385847"/>
                  </a:lnTo>
                  <a:lnTo>
                    <a:pt x="372379" y="3423621"/>
                  </a:lnTo>
                  <a:lnTo>
                    <a:pt x="397948" y="3460849"/>
                  </a:lnTo>
                  <a:lnTo>
                    <a:pt x="424256" y="3497520"/>
                  </a:lnTo>
                  <a:lnTo>
                    <a:pt x="451293" y="3533624"/>
                  </a:lnTo>
                  <a:lnTo>
                    <a:pt x="479047" y="3569150"/>
                  </a:lnTo>
                  <a:lnTo>
                    <a:pt x="507507" y="3604087"/>
                  </a:lnTo>
                  <a:lnTo>
                    <a:pt x="536664" y="3638425"/>
                  </a:lnTo>
                  <a:lnTo>
                    <a:pt x="566505" y="3672153"/>
                  </a:lnTo>
                  <a:lnTo>
                    <a:pt x="597022" y="3705260"/>
                  </a:lnTo>
                  <a:lnTo>
                    <a:pt x="628202" y="3737736"/>
                  </a:lnTo>
                  <a:lnTo>
                    <a:pt x="660035" y="3769569"/>
                  </a:lnTo>
                  <a:lnTo>
                    <a:pt x="692510" y="3800749"/>
                  </a:lnTo>
                  <a:lnTo>
                    <a:pt x="725618" y="3831265"/>
                  </a:lnTo>
                  <a:lnTo>
                    <a:pt x="759345" y="3861107"/>
                  </a:lnTo>
                  <a:lnTo>
                    <a:pt x="793683" y="3890264"/>
                  </a:lnTo>
                  <a:lnTo>
                    <a:pt x="828621" y="3918724"/>
                  </a:lnTo>
                  <a:lnTo>
                    <a:pt x="864147" y="3946478"/>
                  </a:lnTo>
                  <a:lnTo>
                    <a:pt x="900251" y="3973515"/>
                  </a:lnTo>
                  <a:lnTo>
                    <a:pt x="936922" y="3999823"/>
                  </a:lnTo>
                  <a:lnTo>
                    <a:pt x="974150" y="4025392"/>
                  </a:lnTo>
                  <a:lnTo>
                    <a:pt x="1011923" y="4050212"/>
                  </a:lnTo>
                  <a:lnTo>
                    <a:pt x="1050232" y="4074271"/>
                  </a:lnTo>
                  <a:lnTo>
                    <a:pt x="1089065" y="4097559"/>
                  </a:lnTo>
                  <a:lnTo>
                    <a:pt x="1128411" y="4120066"/>
                  </a:lnTo>
                  <a:lnTo>
                    <a:pt x="1168260" y="4141780"/>
                  </a:lnTo>
                  <a:lnTo>
                    <a:pt x="1208601" y="4162690"/>
                  </a:lnTo>
                  <a:lnTo>
                    <a:pt x="1249424" y="4182787"/>
                  </a:lnTo>
                  <a:lnTo>
                    <a:pt x="1290717" y="4202059"/>
                  </a:lnTo>
                  <a:lnTo>
                    <a:pt x="1332470" y="4220495"/>
                  </a:lnTo>
                  <a:lnTo>
                    <a:pt x="1374672" y="4238085"/>
                  </a:lnTo>
                  <a:lnTo>
                    <a:pt x="1417313" y="4254818"/>
                  </a:lnTo>
                  <a:lnTo>
                    <a:pt x="1460381" y="4270684"/>
                  </a:lnTo>
                  <a:lnTo>
                    <a:pt x="1503867" y="4285671"/>
                  </a:lnTo>
                  <a:lnTo>
                    <a:pt x="1547758" y="4299769"/>
                  </a:lnTo>
                  <a:lnTo>
                    <a:pt x="1592045" y="4312967"/>
                  </a:lnTo>
                  <a:lnTo>
                    <a:pt x="1636717" y="4325254"/>
                  </a:lnTo>
                  <a:lnTo>
                    <a:pt x="1681763" y="4336621"/>
                  </a:lnTo>
                  <a:lnTo>
                    <a:pt x="1727172" y="4347055"/>
                  </a:lnTo>
                  <a:lnTo>
                    <a:pt x="1772934" y="4356546"/>
                  </a:lnTo>
                  <a:lnTo>
                    <a:pt x="1819038" y="4365084"/>
                  </a:lnTo>
                  <a:lnTo>
                    <a:pt x="1865472" y="4372657"/>
                  </a:lnTo>
                  <a:lnTo>
                    <a:pt x="1912227" y="4379256"/>
                  </a:lnTo>
                  <a:lnTo>
                    <a:pt x="1959292" y="4384869"/>
                  </a:lnTo>
                  <a:lnTo>
                    <a:pt x="2006656" y="4389485"/>
                  </a:lnTo>
                  <a:lnTo>
                    <a:pt x="2054308" y="4393094"/>
                  </a:lnTo>
                  <a:lnTo>
                    <a:pt x="2102237" y="4395685"/>
                  </a:lnTo>
                  <a:lnTo>
                    <a:pt x="2150433" y="4397248"/>
                  </a:lnTo>
                  <a:lnTo>
                    <a:pt x="2198885" y="4397771"/>
                  </a:lnTo>
                  <a:lnTo>
                    <a:pt x="2247338" y="4397248"/>
                  </a:lnTo>
                  <a:lnTo>
                    <a:pt x="2295534" y="4395685"/>
                  </a:lnTo>
                  <a:lnTo>
                    <a:pt x="2343463" y="4393094"/>
                  </a:lnTo>
                  <a:lnTo>
                    <a:pt x="2391115" y="4389485"/>
                  </a:lnTo>
                  <a:lnTo>
                    <a:pt x="2438479" y="4384869"/>
                  </a:lnTo>
                  <a:lnTo>
                    <a:pt x="2485543" y="4379256"/>
                  </a:lnTo>
                  <a:lnTo>
                    <a:pt x="2532299" y="4372657"/>
                  </a:lnTo>
                  <a:lnTo>
                    <a:pt x="2578733" y="4365084"/>
                  </a:lnTo>
                  <a:lnTo>
                    <a:pt x="2624837" y="4356546"/>
                  </a:lnTo>
                  <a:lnTo>
                    <a:pt x="2670599" y="4347055"/>
                  </a:lnTo>
                  <a:lnTo>
                    <a:pt x="2716008" y="4336621"/>
                  </a:lnTo>
                  <a:lnTo>
                    <a:pt x="2761054" y="4325254"/>
                  </a:lnTo>
                  <a:lnTo>
                    <a:pt x="2805726" y="4312967"/>
                  </a:lnTo>
                  <a:lnTo>
                    <a:pt x="2850013" y="4299769"/>
                  </a:lnTo>
                  <a:lnTo>
                    <a:pt x="2893904" y="4285671"/>
                  </a:lnTo>
                  <a:lnTo>
                    <a:pt x="2937390" y="4270684"/>
                  </a:lnTo>
                  <a:lnTo>
                    <a:pt x="2980458" y="4254818"/>
                  </a:lnTo>
                  <a:lnTo>
                    <a:pt x="3023099" y="4238085"/>
                  </a:lnTo>
                  <a:lnTo>
                    <a:pt x="3065301" y="4220495"/>
                  </a:lnTo>
                  <a:lnTo>
                    <a:pt x="3107054" y="4202059"/>
                  </a:lnTo>
                  <a:lnTo>
                    <a:pt x="3148347" y="4182787"/>
                  </a:lnTo>
                  <a:lnTo>
                    <a:pt x="3189170" y="4162690"/>
                  </a:lnTo>
                  <a:lnTo>
                    <a:pt x="3229511" y="4141780"/>
                  </a:lnTo>
                  <a:lnTo>
                    <a:pt x="3269360" y="4120066"/>
                  </a:lnTo>
                  <a:lnTo>
                    <a:pt x="3308706" y="4097559"/>
                  </a:lnTo>
                  <a:lnTo>
                    <a:pt x="3347539" y="4074271"/>
                  </a:lnTo>
                  <a:lnTo>
                    <a:pt x="3385847" y="4050212"/>
                  </a:lnTo>
                  <a:lnTo>
                    <a:pt x="3423621" y="4025392"/>
                  </a:lnTo>
                  <a:lnTo>
                    <a:pt x="3460849" y="3999823"/>
                  </a:lnTo>
                  <a:lnTo>
                    <a:pt x="3497520" y="3973515"/>
                  </a:lnTo>
                  <a:lnTo>
                    <a:pt x="3533624" y="3946478"/>
                  </a:lnTo>
                  <a:lnTo>
                    <a:pt x="3569150" y="3918724"/>
                  </a:lnTo>
                  <a:lnTo>
                    <a:pt x="3604087" y="3890264"/>
                  </a:lnTo>
                  <a:lnTo>
                    <a:pt x="3638425" y="3861107"/>
                  </a:lnTo>
                  <a:lnTo>
                    <a:pt x="3672153" y="3831265"/>
                  </a:lnTo>
                  <a:lnTo>
                    <a:pt x="3705260" y="3800749"/>
                  </a:lnTo>
                  <a:lnTo>
                    <a:pt x="3737736" y="3769569"/>
                  </a:lnTo>
                  <a:lnTo>
                    <a:pt x="3769569" y="3737736"/>
                  </a:lnTo>
                  <a:lnTo>
                    <a:pt x="3800749" y="3705260"/>
                  </a:lnTo>
                  <a:lnTo>
                    <a:pt x="3831265" y="3672153"/>
                  </a:lnTo>
                  <a:lnTo>
                    <a:pt x="3861107" y="3638425"/>
                  </a:lnTo>
                  <a:lnTo>
                    <a:pt x="3890264" y="3604087"/>
                  </a:lnTo>
                  <a:lnTo>
                    <a:pt x="3918724" y="3569150"/>
                  </a:lnTo>
                  <a:lnTo>
                    <a:pt x="3946478" y="3533624"/>
                  </a:lnTo>
                  <a:lnTo>
                    <a:pt x="3973515" y="3497520"/>
                  </a:lnTo>
                  <a:lnTo>
                    <a:pt x="3999823" y="3460849"/>
                  </a:lnTo>
                  <a:lnTo>
                    <a:pt x="4025392" y="3423621"/>
                  </a:lnTo>
                  <a:lnTo>
                    <a:pt x="4050212" y="3385847"/>
                  </a:lnTo>
                  <a:lnTo>
                    <a:pt x="4074271" y="3347539"/>
                  </a:lnTo>
                  <a:lnTo>
                    <a:pt x="4097559" y="3308706"/>
                  </a:lnTo>
                  <a:lnTo>
                    <a:pt x="4120066" y="3269360"/>
                  </a:lnTo>
                  <a:lnTo>
                    <a:pt x="4141780" y="3229511"/>
                  </a:lnTo>
                  <a:lnTo>
                    <a:pt x="4162690" y="3189170"/>
                  </a:lnTo>
                  <a:lnTo>
                    <a:pt x="4182787" y="3148347"/>
                  </a:lnTo>
                  <a:lnTo>
                    <a:pt x="4202059" y="3107054"/>
                  </a:lnTo>
                  <a:lnTo>
                    <a:pt x="4220495" y="3065301"/>
                  </a:lnTo>
                  <a:lnTo>
                    <a:pt x="4238085" y="3023099"/>
                  </a:lnTo>
                  <a:lnTo>
                    <a:pt x="4254818" y="2980458"/>
                  </a:lnTo>
                  <a:lnTo>
                    <a:pt x="4270684" y="2937390"/>
                  </a:lnTo>
                  <a:lnTo>
                    <a:pt x="4285671" y="2893904"/>
                  </a:lnTo>
                  <a:lnTo>
                    <a:pt x="4299769" y="2850013"/>
                  </a:lnTo>
                  <a:lnTo>
                    <a:pt x="4312967" y="2805726"/>
                  </a:lnTo>
                  <a:lnTo>
                    <a:pt x="4325254" y="2761054"/>
                  </a:lnTo>
                  <a:lnTo>
                    <a:pt x="4336621" y="2716008"/>
                  </a:lnTo>
                  <a:lnTo>
                    <a:pt x="4347055" y="2670599"/>
                  </a:lnTo>
                  <a:lnTo>
                    <a:pt x="4356546" y="2624837"/>
                  </a:lnTo>
                  <a:lnTo>
                    <a:pt x="4365084" y="2578733"/>
                  </a:lnTo>
                  <a:lnTo>
                    <a:pt x="4372657" y="2532299"/>
                  </a:lnTo>
                  <a:lnTo>
                    <a:pt x="4379256" y="2485543"/>
                  </a:lnTo>
                  <a:lnTo>
                    <a:pt x="4384869" y="2438479"/>
                  </a:lnTo>
                  <a:lnTo>
                    <a:pt x="4389485" y="2391115"/>
                  </a:lnTo>
                  <a:lnTo>
                    <a:pt x="4393094" y="2343463"/>
                  </a:lnTo>
                  <a:lnTo>
                    <a:pt x="4395685" y="2295534"/>
                  </a:lnTo>
                  <a:lnTo>
                    <a:pt x="4397248" y="2247338"/>
                  </a:lnTo>
                  <a:lnTo>
                    <a:pt x="4397771" y="2198885"/>
                  </a:lnTo>
                  <a:lnTo>
                    <a:pt x="4397248" y="2150433"/>
                  </a:lnTo>
                  <a:lnTo>
                    <a:pt x="4395685" y="2102237"/>
                  </a:lnTo>
                  <a:lnTo>
                    <a:pt x="4393094" y="2054308"/>
                  </a:lnTo>
                  <a:lnTo>
                    <a:pt x="4389485" y="2006656"/>
                  </a:lnTo>
                  <a:lnTo>
                    <a:pt x="4384869" y="1959292"/>
                  </a:lnTo>
                  <a:lnTo>
                    <a:pt x="4379256" y="1912227"/>
                  </a:lnTo>
                  <a:lnTo>
                    <a:pt x="4372657" y="1865472"/>
                  </a:lnTo>
                  <a:lnTo>
                    <a:pt x="4365084" y="1819038"/>
                  </a:lnTo>
                  <a:lnTo>
                    <a:pt x="4356546" y="1772934"/>
                  </a:lnTo>
                  <a:lnTo>
                    <a:pt x="4347055" y="1727172"/>
                  </a:lnTo>
                  <a:lnTo>
                    <a:pt x="4336621" y="1681763"/>
                  </a:lnTo>
                  <a:lnTo>
                    <a:pt x="4325254" y="1636717"/>
                  </a:lnTo>
                  <a:lnTo>
                    <a:pt x="4312967" y="1592045"/>
                  </a:lnTo>
                  <a:lnTo>
                    <a:pt x="4299769" y="1547758"/>
                  </a:lnTo>
                  <a:lnTo>
                    <a:pt x="4285671" y="1503867"/>
                  </a:lnTo>
                  <a:lnTo>
                    <a:pt x="4270684" y="1460381"/>
                  </a:lnTo>
                  <a:lnTo>
                    <a:pt x="4254818" y="1417313"/>
                  </a:lnTo>
                  <a:lnTo>
                    <a:pt x="4238085" y="1374672"/>
                  </a:lnTo>
                  <a:lnTo>
                    <a:pt x="4220495" y="1332470"/>
                  </a:lnTo>
                  <a:lnTo>
                    <a:pt x="4202059" y="1290717"/>
                  </a:lnTo>
                  <a:lnTo>
                    <a:pt x="4182787" y="1249424"/>
                  </a:lnTo>
                  <a:lnTo>
                    <a:pt x="4162690" y="1208601"/>
                  </a:lnTo>
                  <a:lnTo>
                    <a:pt x="4141780" y="1168260"/>
                  </a:lnTo>
                  <a:lnTo>
                    <a:pt x="4120066" y="1128411"/>
                  </a:lnTo>
                  <a:lnTo>
                    <a:pt x="4097559" y="1089065"/>
                  </a:lnTo>
                  <a:lnTo>
                    <a:pt x="4074271" y="1050232"/>
                  </a:lnTo>
                  <a:lnTo>
                    <a:pt x="4050212" y="1011923"/>
                  </a:lnTo>
                  <a:lnTo>
                    <a:pt x="4025392" y="974150"/>
                  </a:lnTo>
                  <a:lnTo>
                    <a:pt x="3999823" y="936922"/>
                  </a:lnTo>
                  <a:lnTo>
                    <a:pt x="3973515" y="900251"/>
                  </a:lnTo>
                  <a:lnTo>
                    <a:pt x="3946478" y="864147"/>
                  </a:lnTo>
                  <a:lnTo>
                    <a:pt x="3918724" y="828621"/>
                  </a:lnTo>
                  <a:lnTo>
                    <a:pt x="3890264" y="793683"/>
                  </a:lnTo>
                  <a:lnTo>
                    <a:pt x="3861107" y="759345"/>
                  </a:lnTo>
                  <a:lnTo>
                    <a:pt x="3831265" y="725618"/>
                  </a:lnTo>
                  <a:lnTo>
                    <a:pt x="3800749" y="692510"/>
                  </a:lnTo>
                  <a:lnTo>
                    <a:pt x="3769569" y="660035"/>
                  </a:lnTo>
                  <a:lnTo>
                    <a:pt x="3737736" y="628202"/>
                  </a:lnTo>
                  <a:lnTo>
                    <a:pt x="3705260" y="597022"/>
                  </a:lnTo>
                  <a:lnTo>
                    <a:pt x="3672153" y="566505"/>
                  </a:lnTo>
                  <a:lnTo>
                    <a:pt x="3638425" y="536664"/>
                  </a:lnTo>
                  <a:lnTo>
                    <a:pt x="3604087" y="507507"/>
                  </a:lnTo>
                  <a:lnTo>
                    <a:pt x="3569150" y="479047"/>
                  </a:lnTo>
                  <a:lnTo>
                    <a:pt x="3533624" y="451293"/>
                  </a:lnTo>
                  <a:lnTo>
                    <a:pt x="3497520" y="424256"/>
                  </a:lnTo>
                  <a:lnTo>
                    <a:pt x="3460849" y="397948"/>
                  </a:lnTo>
                  <a:lnTo>
                    <a:pt x="3423621" y="372379"/>
                  </a:lnTo>
                  <a:lnTo>
                    <a:pt x="3385847" y="347559"/>
                  </a:lnTo>
                  <a:lnTo>
                    <a:pt x="3347539" y="323500"/>
                  </a:lnTo>
                  <a:lnTo>
                    <a:pt x="3308706" y="300211"/>
                  </a:lnTo>
                  <a:lnTo>
                    <a:pt x="3269360" y="277705"/>
                  </a:lnTo>
                  <a:lnTo>
                    <a:pt x="3229511" y="255991"/>
                  </a:lnTo>
                  <a:lnTo>
                    <a:pt x="3189170" y="235081"/>
                  </a:lnTo>
                  <a:lnTo>
                    <a:pt x="3148347" y="214984"/>
                  </a:lnTo>
                  <a:lnTo>
                    <a:pt x="3107054" y="195712"/>
                  </a:lnTo>
                  <a:lnTo>
                    <a:pt x="3065301" y="177276"/>
                  </a:lnTo>
                  <a:lnTo>
                    <a:pt x="3023099" y="159686"/>
                  </a:lnTo>
                  <a:lnTo>
                    <a:pt x="2980458" y="142953"/>
                  </a:lnTo>
                  <a:lnTo>
                    <a:pt x="2937390" y="127087"/>
                  </a:lnTo>
                  <a:lnTo>
                    <a:pt x="2893904" y="112100"/>
                  </a:lnTo>
                  <a:lnTo>
                    <a:pt x="2850013" y="98002"/>
                  </a:lnTo>
                  <a:lnTo>
                    <a:pt x="2805726" y="84804"/>
                  </a:lnTo>
                  <a:lnTo>
                    <a:pt x="2761054" y="72516"/>
                  </a:lnTo>
                  <a:lnTo>
                    <a:pt x="2716008" y="61150"/>
                  </a:lnTo>
                  <a:lnTo>
                    <a:pt x="2670599" y="50716"/>
                  </a:lnTo>
                  <a:lnTo>
                    <a:pt x="2624837" y="41225"/>
                  </a:lnTo>
                  <a:lnTo>
                    <a:pt x="2578733" y="32687"/>
                  </a:lnTo>
                  <a:lnTo>
                    <a:pt x="2532299" y="25114"/>
                  </a:lnTo>
                  <a:lnTo>
                    <a:pt x="2485543" y="18515"/>
                  </a:lnTo>
                  <a:lnTo>
                    <a:pt x="2438479" y="12902"/>
                  </a:lnTo>
                  <a:lnTo>
                    <a:pt x="2391115" y="8286"/>
                  </a:lnTo>
                  <a:lnTo>
                    <a:pt x="2343463" y="4677"/>
                  </a:lnTo>
                  <a:lnTo>
                    <a:pt x="2295534" y="2085"/>
                  </a:lnTo>
                  <a:lnTo>
                    <a:pt x="2247338" y="523"/>
                  </a:lnTo>
                  <a:lnTo>
                    <a:pt x="2198885" y="0"/>
                  </a:lnTo>
                  <a:close/>
                </a:path>
              </a:pathLst>
            </a:custGeom>
            <a:solidFill>
              <a:srgbClr val="1E1737"/>
            </a:solidFill>
          </p:spPr>
          <p:txBody>
            <a:bodyPr wrap="square" lIns="0" tIns="0" rIns="0" bIns="0" rtlCol="0"/>
            <a:lstStyle/>
            <a:p>
              <a:endParaRPr/>
            </a:p>
          </p:txBody>
        </p:sp>
        <p:sp>
          <p:nvSpPr>
            <p:cNvPr id="13" name="object 13"/>
            <p:cNvSpPr/>
            <p:nvPr/>
          </p:nvSpPr>
          <p:spPr>
            <a:xfrm>
              <a:off x="6437939" y="6375959"/>
              <a:ext cx="361315" cy="0"/>
            </a:xfrm>
            <a:custGeom>
              <a:avLst/>
              <a:gdLst/>
              <a:ahLst/>
              <a:cxnLst/>
              <a:rect l="l" t="t" r="r" b="b"/>
              <a:pathLst>
                <a:path w="361315">
                  <a:moveTo>
                    <a:pt x="0" y="0"/>
                  </a:moveTo>
                  <a:lnTo>
                    <a:pt x="361046" y="0"/>
                  </a:lnTo>
                </a:path>
              </a:pathLst>
            </a:custGeom>
            <a:ln w="68154">
              <a:solidFill>
                <a:srgbClr val="F9A782"/>
              </a:solidFill>
            </a:ln>
          </p:spPr>
          <p:txBody>
            <a:bodyPr wrap="square" lIns="0" tIns="0" rIns="0" bIns="0" rtlCol="0"/>
            <a:lstStyle/>
            <a:p>
              <a:endParaRPr/>
            </a:p>
          </p:txBody>
        </p:sp>
      </p:grpSp>
      <p:sp>
        <p:nvSpPr>
          <p:cNvPr id="14" name="object 14"/>
          <p:cNvSpPr txBox="1"/>
          <p:nvPr/>
        </p:nvSpPr>
        <p:spPr>
          <a:xfrm>
            <a:off x="6425239" y="5645278"/>
            <a:ext cx="386715" cy="804545"/>
          </a:xfrm>
          <a:prstGeom prst="rect">
            <a:avLst/>
          </a:prstGeom>
        </p:spPr>
        <p:txBody>
          <a:bodyPr vert="horz" wrap="square" lIns="0" tIns="13970" rIns="0" bIns="0" rtlCol="0">
            <a:spAutoFit/>
          </a:bodyPr>
          <a:lstStyle/>
          <a:p>
            <a:pPr marL="12700">
              <a:lnSpc>
                <a:spcPct val="100000"/>
              </a:lnSpc>
              <a:spcBef>
                <a:spcPts val="110"/>
              </a:spcBef>
            </a:pPr>
            <a:r>
              <a:rPr sz="5100" b="1" spc="5" dirty="0">
                <a:solidFill>
                  <a:srgbClr val="F9A782"/>
                </a:solidFill>
                <a:latin typeface="Arial"/>
                <a:cs typeface="Arial"/>
              </a:rPr>
              <a:t>1</a:t>
            </a:r>
            <a:endParaRPr sz="5100">
              <a:latin typeface="Arial"/>
              <a:cs typeface="Arial"/>
            </a:endParaRPr>
          </a:p>
        </p:txBody>
      </p:sp>
      <p:sp>
        <p:nvSpPr>
          <p:cNvPr id="15" name="object 15"/>
          <p:cNvSpPr txBox="1"/>
          <p:nvPr/>
        </p:nvSpPr>
        <p:spPr>
          <a:xfrm>
            <a:off x="5138995" y="6677138"/>
            <a:ext cx="2979420" cy="1847850"/>
          </a:xfrm>
          <a:prstGeom prst="rect">
            <a:avLst/>
          </a:prstGeom>
        </p:spPr>
        <p:txBody>
          <a:bodyPr vert="horz" wrap="square" lIns="0" tIns="12700" rIns="0" bIns="0" rtlCol="0">
            <a:spAutoFit/>
          </a:bodyPr>
          <a:lstStyle/>
          <a:p>
            <a:pPr marL="12065" marR="5080" algn="ctr">
              <a:lnSpc>
                <a:spcPct val="104900"/>
              </a:lnSpc>
              <a:spcBef>
                <a:spcPts val="100"/>
              </a:spcBef>
            </a:pPr>
            <a:r>
              <a:rPr sz="3800" spc="-90" dirty="0">
                <a:solidFill>
                  <a:srgbClr val="F9A782"/>
                </a:solidFill>
                <a:latin typeface="Arial"/>
                <a:cs typeface="Arial"/>
              </a:rPr>
              <a:t>Environmental </a:t>
            </a:r>
            <a:r>
              <a:rPr sz="3800" spc="-65" dirty="0">
                <a:solidFill>
                  <a:srgbClr val="F9A782"/>
                </a:solidFill>
                <a:latin typeface="Arial"/>
                <a:cs typeface="Arial"/>
              </a:rPr>
              <a:t>and</a:t>
            </a:r>
            <a:r>
              <a:rPr sz="3800" spc="-180" dirty="0">
                <a:solidFill>
                  <a:srgbClr val="F9A782"/>
                </a:solidFill>
                <a:latin typeface="Arial"/>
                <a:cs typeface="Arial"/>
              </a:rPr>
              <a:t> </a:t>
            </a:r>
            <a:r>
              <a:rPr sz="3800" spc="-80" dirty="0">
                <a:solidFill>
                  <a:srgbClr val="F9A782"/>
                </a:solidFill>
                <a:latin typeface="Arial"/>
                <a:cs typeface="Arial"/>
              </a:rPr>
              <a:t>social</a:t>
            </a:r>
            <a:r>
              <a:rPr sz="3800" spc="-180" dirty="0">
                <a:solidFill>
                  <a:srgbClr val="F9A782"/>
                </a:solidFill>
                <a:latin typeface="Arial"/>
                <a:cs typeface="Arial"/>
              </a:rPr>
              <a:t> </a:t>
            </a:r>
            <a:r>
              <a:rPr sz="3800" spc="-20" dirty="0">
                <a:solidFill>
                  <a:srgbClr val="F9A782"/>
                </a:solidFill>
                <a:latin typeface="Arial"/>
                <a:cs typeface="Arial"/>
              </a:rPr>
              <a:t>risk </a:t>
            </a:r>
            <a:r>
              <a:rPr sz="3800" spc="-10" dirty="0">
                <a:solidFill>
                  <a:srgbClr val="F9A782"/>
                </a:solidFill>
                <a:latin typeface="Arial"/>
                <a:cs typeface="Arial"/>
              </a:rPr>
              <a:t>assessment</a:t>
            </a:r>
            <a:endParaRPr sz="3800">
              <a:latin typeface="Arial"/>
              <a:cs typeface="Arial"/>
            </a:endParaRPr>
          </a:p>
        </p:txBody>
      </p:sp>
      <p:sp>
        <p:nvSpPr>
          <p:cNvPr id="16" name="object 16"/>
          <p:cNvSpPr/>
          <p:nvPr/>
        </p:nvSpPr>
        <p:spPr>
          <a:xfrm>
            <a:off x="9303381" y="4994612"/>
            <a:ext cx="4398010" cy="4398010"/>
          </a:xfrm>
          <a:custGeom>
            <a:avLst/>
            <a:gdLst/>
            <a:ahLst/>
            <a:cxnLst/>
            <a:rect l="l" t="t" r="r" b="b"/>
            <a:pathLst>
              <a:path w="4398009" h="4398009">
                <a:moveTo>
                  <a:pt x="2198885" y="0"/>
                </a:moveTo>
                <a:lnTo>
                  <a:pt x="2150433" y="523"/>
                </a:lnTo>
                <a:lnTo>
                  <a:pt x="2102237" y="2085"/>
                </a:lnTo>
                <a:lnTo>
                  <a:pt x="2054308" y="4677"/>
                </a:lnTo>
                <a:lnTo>
                  <a:pt x="2006656" y="8286"/>
                </a:lnTo>
                <a:lnTo>
                  <a:pt x="1959292" y="12902"/>
                </a:lnTo>
                <a:lnTo>
                  <a:pt x="1912227" y="18515"/>
                </a:lnTo>
                <a:lnTo>
                  <a:pt x="1865472" y="25114"/>
                </a:lnTo>
                <a:lnTo>
                  <a:pt x="1819038" y="32687"/>
                </a:lnTo>
                <a:lnTo>
                  <a:pt x="1772934" y="41225"/>
                </a:lnTo>
                <a:lnTo>
                  <a:pt x="1727172" y="50716"/>
                </a:lnTo>
                <a:lnTo>
                  <a:pt x="1681763" y="61150"/>
                </a:lnTo>
                <a:lnTo>
                  <a:pt x="1636717" y="72516"/>
                </a:lnTo>
                <a:lnTo>
                  <a:pt x="1592045" y="84804"/>
                </a:lnTo>
                <a:lnTo>
                  <a:pt x="1547758" y="98002"/>
                </a:lnTo>
                <a:lnTo>
                  <a:pt x="1503867" y="112100"/>
                </a:lnTo>
                <a:lnTo>
                  <a:pt x="1460381" y="127087"/>
                </a:lnTo>
                <a:lnTo>
                  <a:pt x="1417313" y="142953"/>
                </a:lnTo>
                <a:lnTo>
                  <a:pt x="1374672" y="159686"/>
                </a:lnTo>
                <a:lnTo>
                  <a:pt x="1332470" y="177276"/>
                </a:lnTo>
                <a:lnTo>
                  <a:pt x="1290717" y="195712"/>
                </a:lnTo>
                <a:lnTo>
                  <a:pt x="1249424" y="214984"/>
                </a:lnTo>
                <a:lnTo>
                  <a:pt x="1208601" y="235081"/>
                </a:lnTo>
                <a:lnTo>
                  <a:pt x="1168260" y="255991"/>
                </a:lnTo>
                <a:lnTo>
                  <a:pt x="1128411" y="277705"/>
                </a:lnTo>
                <a:lnTo>
                  <a:pt x="1089065" y="300211"/>
                </a:lnTo>
                <a:lnTo>
                  <a:pt x="1050232" y="323500"/>
                </a:lnTo>
                <a:lnTo>
                  <a:pt x="1011923" y="347559"/>
                </a:lnTo>
                <a:lnTo>
                  <a:pt x="974150" y="372379"/>
                </a:lnTo>
                <a:lnTo>
                  <a:pt x="936922" y="397948"/>
                </a:lnTo>
                <a:lnTo>
                  <a:pt x="900251" y="424256"/>
                </a:lnTo>
                <a:lnTo>
                  <a:pt x="864147" y="451293"/>
                </a:lnTo>
                <a:lnTo>
                  <a:pt x="828621" y="479047"/>
                </a:lnTo>
                <a:lnTo>
                  <a:pt x="793683" y="507507"/>
                </a:lnTo>
                <a:lnTo>
                  <a:pt x="759345" y="536664"/>
                </a:lnTo>
                <a:lnTo>
                  <a:pt x="725618" y="566505"/>
                </a:lnTo>
                <a:lnTo>
                  <a:pt x="692510" y="597022"/>
                </a:lnTo>
                <a:lnTo>
                  <a:pt x="660035" y="628202"/>
                </a:lnTo>
                <a:lnTo>
                  <a:pt x="628202" y="660035"/>
                </a:lnTo>
                <a:lnTo>
                  <a:pt x="597022" y="692510"/>
                </a:lnTo>
                <a:lnTo>
                  <a:pt x="566505" y="725618"/>
                </a:lnTo>
                <a:lnTo>
                  <a:pt x="536664" y="759345"/>
                </a:lnTo>
                <a:lnTo>
                  <a:pt x="507507" y="793683"/>
                </a:lnTo>
                <a:lnTo>
                  <a:pt x="479047" y="828621"/>
                </a:lnTo>
                <a:lnTo>
                  <a:pt x="451293" y="864147"/>
                </a:lnTo>
                <a:lnTo>
                  <a:pt x="424256" y="900251"/>
                </a:lnTo>
                <a:lnTo>
                  <a:pt x="397948" y="936922"/>
                </a:lnTo>
                <a:lnTo>
                  <a:pt x="372379" y="974150"/>
                </a:lnTo>
                <a:lnTo>
                  <a:pt x="347559" y="1011923"/>
                </a:lnTo>
                <a:lnTo>
                  <a:pt x="323500" y="1050232"/>
                </a:lnTo>
                <a:lnTo>
                  <a:pt x="300211" y="1089065"/>
                </a:lnTo>
                <a:lnTo>
                  <a:pt x="277705" y="1128411"/>
                </a:lnTo>
                <a:lnTo>
                  <a:pt x="255991" y="1168260"/>
                </a:lnTo>
                <a:lnTo>
                  <a:pt x="235081" y="1208601"/>
                </a:lnTo>
                <a:lnTo>
                  <a:pt x="214984" y="1249424"/>
                </a:lnTo>
                <a:lnTo>
                  <a:pt x="195712" y="1290717"/>
                </a:lnTo>
                <a:lnTo>
                  <a:pt x="177276" y="1332470"/>
                </a:lnTo>
                <a:lnTo>
                  <a:pt x="159686" y="1374672"/>
                </a:lnTo>
                <a:lnTo>
                  <a:pt x="142953" y="1417313"/>
                </a:lnTo>
                <a:lnTo>
                  <a:pt x="127087" y="1460381"/>
                </a:lnTo>
                <a:lnTo>
                  <a:pt x="112100" y="1503867"/>
                </a:lnTo>
                <a:lnTo>
                  <a:pt x="98002" y="1547758"/>
                </a:lnTo>
                <a:lnTo>
                  <a:pt x="84804" y="1592045"/>
                </a:lnTo>
                <a:lnTo>
                  <a:pt x="72516" y="1636717"/>
                </a:lnTo>
                <a:lnTo>
                  <a:pt x="61150" y="1681763"/>
                </a:lnTo>
                <a:lnTo>
                  <a:pt x="50716" y="1727172"/>
                </a:lnTo>
                <a:lnTo>
                  <a:pt x="41225" y="1772934"/>
                </a:lnTo>
                <a:lnTo>
                  <a:pt x="32687" y="1819038"/>
                </a:lnTo>
                <a:lnTo>
                  <a:pt x="25114" y="1865472"/>
                </a:lnTo>
                <a:lnTo>
                  <a:pt x="18515" y="1912227"/>
                </a:lnTo>
                <a:lnTo>
                  <a:pt x="12902" y="1959292"/>
                </a:lnTo>
                <a:lnTo>
                  <a:pt x="8286" y="2006656"/>
                </a:lnTo>
                <a:lnTo>
                  <a:pt x="4677" y="2054308"/>
                </a:lnTo>
                <a:lnTo>
                  <a:pt x="2085" y="2102237"/>
                </a:lnTo>
                <a:lnTo>
                  <a:pt x="523" y="2150433"/>
                </a:lnTo>
                <a:lnTo>
                  <a:pt x="0" y="2198885"/>
                </a:lnTo>
                <a:lnTo>
                  <a:pt x="523" y="2247338"/>
                </a:lnTo>
                <a:lnTo>
                  <a:pt x="2085" y="2295534"/>
                </a:lnTo>
                <a:lnTo>
                  <a:pt x="4677" y="2343463"/>
                </a:lnTo>
                <a:lnTo>
                  <a:pt x="8286" y="2391115"/>
                </a:lnTo>
                <a:lnTo>
                  <a:pt x="12902" y="2438479"/>
                </a:lnTo>
                <a:lnTo>
                  <a:pt x="18515" y="2485543"/>
                </a:lnTo>
                <a:lnTo>
                  <a:pt x="25114" y="2532299"/>
                </a:lnTo>
                <a:lnTo>
                  <a:pt x="32687" y="2578733"/>
                </a:lnTo>
                <a:lnTo>
                  <a:pt x="41225" y="2624837"/>
                </a:lnTo>
                <a:lnTo>
                  <a:pt x="50716" y="2670599"/>
                </a:lnTo>
                <a:lnTo>
                  <a:pt x="61150" y="2716008"/>
                </a:lnTo>
                <a:lnTo>
                  <a:pt x="72516" y="2761054"/>
                </a:lnTo>
                <a:lnTo>
                  <a:pt x="84804" y="2805726"/>
                </a:lnTo>
                <a:lnTo>
                  <a:pt x="98002" y="2850013"/>
                </a:lnTo>
                <a:lnTo>
                  <a:pt x="112100" y="2893904"/>
                </a:lnTo>
                <a:lnTo>
                  <a:pt x="127087" y="2937390"/>
                </a:lnTo>
                <a:lnTo>
                  <a:pt x="142953" y="2980458"/>
                </a:lnTo>
                <a:lnTo>
                  <a:pt x="159686" y="3023099"/>
                </a:lnTo>
                <a:lnTo>
                  <a:pt x="177276" y="3065301"/>
                </a:lnTo>
                <a:lnTo>
                  <a:pt x="195712" y="3107054"/>
                </a:lnTo>
                <a:lnTo>
                  <a:pt x="214984" y="3148347"/>
                </a:lnTo>
                <a:lnTo>
                  <a:pt x="235081" y="3189170"/>
                </a:lnTo>
                <a:lnTo>
                  <a:pt x="255991" y="3229511"/>
                </a:lnTo>
                <a:lnTo>
                  <a:pt x="277705" y="3269360"/>
                </a:lnTo>
                <a:lnTo>
                  <a:pt x="300211" y="3308706"/>
                </a:lnTo>
                <a:lnTo>
                  <a:pt x="323500" y="3347539"/>
                </a:lnTo>
                <a:lnTo>
                  <a:pt x="347559" y="3385847"/>
                </a:lnTo>
                <a:lnTo>
                  <a:pt x="372379" y="3423621"/>
                </a:lnTo>
                <a:lnTo>
                  <a:pt x="397948" y="3460849"/>
                </a:lnTo>
                <a:lnTo>
                  <a:pt x="424256" y="3497520"/>
                </a:lnTo>
                <a:lnTo>
                  <a:pt x="451293" y="3533624"/>
                </a:lnTo>
                <a:lnTo>
                  <a:pt x="479047" y="3569150"/>
                </a:lnTo>
                <a:lnTo>
                  <a:pt x="507507" y="3604087"/>
                </a:lnTo>
                <a:lnTo>
                  <a:pt x="536664" y="3638425"/>
                </a:lnTo>
                <a:lnTo>
                  <a:pt x="566505" y="3672153"/>
                </a:lnTo>
                <a:lnTo>
                  <a:pt x="597022" y="3705260"/>
                </a:lnTo>
                <a:lnTo>
                  <a:pt x="628202" y="3737736"/>
                </a:lnTo>
                <a:lnTo>
                  <a:pt x="660035" y="3769569"/>
                </a:lnTo>
                <a:lnTo>
                  <a:pt x="692510" y="3800749"/>
                </a:lnTo>
                <a:lnTo>
                  <a:pt x="725618" y="3831265"/>
                </a:lnTo>
                <a:lnTo>
                  <a:pt x="759345" y="3861107"/>
                </a:lnTo>
                <a:lnTo>
                  <a:pt x="793683" y="3890264"/>
                </a:lnTo>
                <a:lnTo>
                  <a:pt x="828621" y="3918724"/>
                </a:lnTo>
                <a:lnTo>
                  <a:pt x="864147" y="3946478"/>
                </a:lnTo>
                <a:lnTo>
                  <a:pt x="900251" y="3973515"/>
                </a:lnTo>
                <a:lnTo>
                  <a:pt x="936922" y="3999823"/>
                </a:lnTo>
                <a:lnTo>
                  <a:pt x="974150" y="4025392"/>
                </a:lnTo>
                <a:lnTo>
                  <a:pt x="1011923" y="4050212"/>
                </a:lnTo>
                <a:lnTo>
                  <a:pt x="1050232" y="4074271"/>
                </a:lnTo>
                <a:lnTo>
                  <a:pt x="1089065" y="4097559"/>
                </a:lnTo>
                <a:lnTo>
                  <a:pt x="1128411" y="4120066"/>
                </a:lnTo>
                <a:lnTo>
                  <a:pt x="1168260" y="4141780"/>
                </a:lnTo>
                <a:lnTo>
                  <a:pt x="1208601" y="4162690"/>
                </a:lnTo>
                <a:lnTo>
                  <a:pt x="1249424" y="4182787"/>
                </a:lnTo>
                <a:lnTo>
                  <a:pt x="1290717" y="4202059"/>
                </a:lnTo>
                <a:lnTo>
                  <a:pt x="1332470" y="4220495"/>
                </a:lnTo>
                <a:lnTo>
                  <a:pt x="1374672" y="4238085"/>
                </a:lnTo>
                <a:lnTo>
                  <a:pt x="1417313" y="4254818"/>
                </a:lnTo>
                <a:lnTo>
                  <a:pt x="1460381" y="4270684"/>
                </a:lnTo>
                <a:lnTo>
                  <a:pt x="1503867" y="4285671"/>
                </a:lnTo>
                <a:lnTo>
                  <a:pt x="1547758" y="4299769"/>
                </a:lnTo>
                <a:lnTo>
                  <a:pt x="1592045" y="4312967"/>
                </a:lnTo>
                <a:lnTo>
                  <a:pt x="1636717" y="4325254"/>
                </a:lnTo>
                <a:lnTo>
                  <a:pt x="1681763" y="4336621"/>
                </a:lnTo>
                <a:lnTo>
                  <a:pt x="1727172" y="4347055"/>
                </a:lnTo>
                <a:lnTo>
                  <a:pt x="1772934" y="4356546"/>
                </a:lnTo>
                <a:lnTo>
                  <a:pt x="1819038" y="4365084"/>
                </a:lnTo>
                <a:lnTo>
                  <a:pt x="1865472" y="4372657"/>
                </a:lnTo>
                <a:lnTo>
                  <a:pt x="1912227" y="4379256"/>
                </a:lnTo>
                <a:lnTo>
                  <a:pt x="1959292" y="4384869"/>
                </a:lnTo>
                <a:lnTo>
                  <a:pt x="2006656" y="4389485"/>
                </a:lnTo>
                <a:lnTo>
                  <a:pt x="2054308" y="4393094"/>
                </a:lnTo>
                <a:lnTo>
                  <a:pt x="2102237" y="4395685"/>
                </a:lnTo>
                <a:lnTo>
                  <a:pt x="2150433" y="4397248"/>
                </a:lnTo>
                <a:lnTo>
                  <a:pt x="2198885" y="4397771"/>
                </a:lnTo>
                <a:lnTo>
                  <a:pt x="2247338" y="4397248"/>
                </a:lnTo>
                <a:lnTo>
                  <a:pt x="2295534" y="4395685"/>
                </a:lnTo>
                <a:lnTo>
                  <a:pt x="2343463" y="4393094"/>
                </a:lnTo>
                <a:lnTo>
                  <a:pt x="2391115" y="4389485"/>
                </a:lnTo>
                <a:lnTo>
                  <a:pt x="2438479" y="4384869"/>
                </a:lnTo>
                <a:lnTo>
                  <a:pt x="2485543" y="4379256"/>
                </a:lnTo>
                <a:lnTo>
                  <a:pt x="2532299" y="4372657"/>
                </a:lnTo>
                <a:lnTo>
                  <a:pt x="2578733" y="4365084"/>
                </a:lnTo>
                <a:lnTo>
                  <a:pt x="2624837" y="4356546"/>
                </a:lnTo>
                <a:lnTo>
                  <a:pt x="2670599" y="4347055"/>
                </a:lnTo>
                <a:lnTo>
                  <a:pt x="2716008" y="4336621"/>
                </a:lnTo>
                <a:lnTo>
                  <a:pt x="2761054" y="4325254"/>
                </a:lnTo>
                <a:lnTo>
                  <a:pt x="2805726" y="4312967"/>
                </a:lnTo>
                <a:lnTo>
                  <a:pt x="2850013" y="4299769"/>
                </a:lnTo>
                <a:lnTo>
                  <a:pt x="2893904" y="4285671"/>
                </a:lnTo>
                <a:lnTo>
                  <a:pt x="2937390" y="4270684"/>
                </a:lnTo>
                <a:lnTo>
                  <a:pt x="2980458" y="4254818"/>
                </a:lnTo>
                <a:lnTo>
                  <a:pt x="3023099" y="4238085"/>
                </a:lnTo>
                <a:lnTo>
                  <a:pt x="3065301" y="4220495"/>
                </a:lnTo>
                <a:lnTo>
                  <a:pt x="3107054" y="4202059"/>
                </a:lnTo>
                <a:lnTo>
                  <a:pt x="3148347" y="4182787"/>
                </a:lnTo>
                <a:lnTo>
                  <a:pt x="3189170" y="4162690"/>
                </a:lnTo>
                <a:lnTo>
                  <a:pt x="3229511" y="4141780"/>
                </a:lnTo>
                <a:lnTo>
                  <a:pt x="3269360" y="4120066"/>
                </a:lnTo>
                <a:lnTo>
                  <a:pt x="3308706" y="4097559"/>
                </a:lnTo>
                <a:lnTo>
                  <a:pt x="3347539" y="4074271"/>
                </a:lnTo>
                <a:lnTo>
                  <a:pt x="3385847" y="4050212"/>
                </a:lnTo>
                <a:lnTo>
                  <a:pt x="3423621" y="4025392"/>
                </a:lnTo>
                <a:lnTo>
                  <a:pt x="3460849" y="3999823"/>
                </a:lnTo>
                <a:lnTo>
                  <a:pt x="3497520" y="3973515"/>
                </a:lnTo>
                <a:lnTo>
                  <a:pt x="3533624" y="3946478"/>
                </a:lnTo>
                <a:lnTo>
                  <a:pt x="3569150" y="3918724"/>
                </a:lnTo>
                <a:lnTo>
                  <a:pt x="3604087" y="3890264"/>
                </a:lnTo>
                <a:lnTo>
                  <a:pt x="3638425" y="3861107"/>
                </a:lnTo>
                <a:lnTo>
                  <a:pt x="3672153" y="3831265"/>
                </a:lnTo>
                <a:lnTo>
                  <a:pt x="3705260" y="3800749"/>
                </a:lnTo>
                <a:lnTo>
                  <a:pt x="3737736" y="3769569"/>
                </a:lnTo>
                <a:lnTo>
                  <a:pt x="3769569" y="3737736"/>
                </a:lnTo>
                <a:lnTo>
                  <a:pt x="3800749" y="3705260"/>
                </a:lnTo>
                <a:lnTo>
                  <a:pt x="3831265" y="3672153"/>
                </a:lnTo>
                <a:lnTo>
                  <a:pt x="3861107" y="3638425"/>
                </a:lnTo>
                <a:lnTo>
                  <a:pt x="3890264" y="3604087"/>
                </a:lnTo>
                <a:lnTo>
                  <a:pt x="3918724" y="3569150"/>
                </a:lnTo>
                <a:lnTo>
                  <a:pt x="3946478" y="3533624"/>
                </a:lnTo>
                <a:lnTo>
                  <a:pt x="3973515" y="3497520"/>
                </a:lnTo>
                <a:lnTo>
                  <a:pt x="3999823" y="3460849"/>
                </a:lnTo>
                <a:lnTo>
                  <a:pt x="4025392" y="3423621"/>
                </a:lnTo>
                <a:lnTo>
                  <a:pt x="4050212" y="3385847"/>
                </a:lnTo>
                <a:lnTo>
                  <a:pt x="4074271" y="3347539"/>
                </a:lnTo>
                <a:lnTo>
                  <a:pt x="4097559" y="3308706"/>
                </a:lnTo>
                <a:lnTo>
                  <a:pt x="4120066" y="3269360"/>
                </a:lnTo>
                <a:lnTo>
                  <a:pt x="4141780" y="3229511"/>
                </a:lnTo>
                <a:lnTo>
                  <a:pt x="4162690" y="3189170"/>
                </a:lnTo>
                <a:lnTo>
                  <a:pt x="4182787" y="3148347"/>
                </a:lnTo>
                <a:lnTo>
                  <a:pt x="4202059" y="3107054"/>
                </a:lnTo>
                <a:lnTo>
                  <a:pt x="4220495" y="3065301"/>
                </a:lnTo>
                <a:lnTo>
                  <a:pt x="4238085" y="3023099"/>
                </a:lnTo>
                <a:lnTo>
                  <a:pt x="4254818" y="2980458"/>
                </a:lnTo>
                <a:lnTo>
                  <a:pt x="4270684" y="2937390"/>
                </a:lnTo>
                <a:lnTo>
                  <a:pt x="4285671" y="2893904"/>
                </a:lnTo>
                <a:lnTo>
                  <a:pt x="4299769" y="2850013"/>
                </a:lnTo>
                <a:lnTo>
                  <a:pt x="4312967" y="2805726"/>
                </a:lnTo>
                <a:lnTo>
                  <a:pt x="4325254" y="2761054"/>
                </a:lnTo>
                <a:lnTo>
                  <a:pt x="4336621" y="2716008"/>
                </a:lnTo>
                <a:lnTo>
                  <a:pt x="4347055" y="2670599"/>
                </a:lnTo>
                <a:lnTo>
                  <a:pt x="4356546" y="2624837"/>
                </a:lnTo>
                <a:lnTo>
                  <a:pt x="4365084" y="2578733"/>
                </a:lnTo>
                <a:lnTo>
                  <a:pt x="4372657" y="2532299"/>
                </a:lnTo>
                <a:lnTo>
                  <a:pt x="4379256" y="2485543"/>
                </a:lnTo>
                <a:lnTo>
                  <a:pt x="4384869" y="2438479"/>
                </a:lnTo>
                <a:lnTo>
                  <a:pt x="4389485" y="2391115"/>
                </a:lnTo>
                <a:lnTo>
                  <a:pt x="4393094" y="2343463"/>
                </a:lnTo>
                <a:lnTo>
                  <a:pt x="4395685" y="2295534"/>
                </a:lnTo>
                <a:lnTo>
                  <a:pt x="4397248" y="2247338"/>
                </a:lnTo>
                <a:lnTo>
                  <a:pt x="4397771" y="2198885"/>
                </a:lnTo>
                <a:lnTo>
                  <a:pt x="4397248" y="2150433"/>
                </a:lnTo>
                <a:lnTo>
                  <a:pt x="4395685" y="2102237"/>
                </a:lnTo>
                <a:lnTo>
                  <a:pt x="4393094" y="2054308"/>
                </a:lnTo>
                <a:lnTo>
                  <a:pt x="4389485" y="2006656"/>
                </a:lnTo>
                <a:lnTo>
                  <a:pt x="4384869" y="1959292"/>
                </a:lnTo>
                <a:lnTo>
                  <a:pt x="4379256" y="1912227"/>
                </a:lnTo>
                <a:lnTo>
                  <a:pt x="4372657" y="1865472"/>
                </a:lnTo>
                <a:lnTo>
                  <a:pt x="4365084" y="1819038"/>
                </a:lnTo>
                <a:lnTo>
                  <a:pt x="4356546" y="1772934"/>
                </a:lnTo>
                <a:lnTo>
                  <a:pt x="4347055" y="1727172"/>
                </a:lnTo>
                <a:lnTo>
                  <a:pt x="4336621" y="1681763"/>
                </a:lnTo>
                <a:lnTo>
                  <a:pt x="4325254" y="1636717"/>
                </a:lnTo>
                <a:lnTo>
                  <a:pt x="4312967" y="1592045"/>
                </a:lnTo>
                <a:lnTo>
                  <a:pt x="4299769" y="1547758"/>
                </a:lnTo>
                <a:lnTo>
                  <a:pt x="4285671" y="1503867"/>
                </a:lnTo>
                <a:lnTo>
                  <a:pt x="4270684" y="1460381"/>
                </a:lnTo>
                <a:lnTo>
                  <a:pt x="4254818" y="1417313"/>
                </a:lnTo>
                <a:lnTo>
                  <a:pt x="4238085" y="1374672"/>
                </a:lnTo>
                <a:lnTo>
                  <a:pt x="4220495" y="1332470"/>
                </a:lnTo>
                <a:lnTo>
                  <a:pt x="4202059" y="1290717"/>
                </a:lnTo>
                <a:lnTo>
                  <a:pt x="4182787" y="1249424"/>
                </a:lnTo>
                <a:lnTo>
                  <a:pt x="4162690" y="1208601"/>
                </a:lnTo>
                <a:lnTo>
                  <a:pt x="4141780" y="1168260"/>
                </a:lnTo>
                <a:lnTo>
                  <a:pt x="4120066" y="1128411"/>
                </a:lnTo>
                <a:lnTo>
                  <a:pt x="4097559" y="1089065"/>
                </a:lnTo>
                <a:lnTo>
                  <a:pt x="4074271" y="1050232"/>
                </a:lnTo>
                <a:lnTo>
                  <a:pt x="4050212" y="1011923"/>
                </a:lnTo>
                <a:lnTo>
                  <a:pt x="4025392" y="974150"/>
                </a:lnTo>
                <a:lnTo>
                  <a:pt x="3999823" y="936922"/>
                </a:lnTo>
                <a:lnTo>
                  <a:pt x="3973515" y="900251"/>
                </a:lnTo>
                <a:lnTo>
                  <a:pt x="3946478" y="864147"/>
                </a:lnTo>
                <a:lnTo>
                  <a:pt x="3918724" y="828621"/>
                </a:lnTo>
                <a:lnTo>
                  <a:pt x="3890264" y="793683"/>
                </a:lnTo>
                <a:lnTo>
                  <a:pt x="3861107" y="759345"/>
                </a:lnTo>
                <a:lnTo>
                  <a:pt x="3831265" y="725618"/>
                </a:lnTo>
                <a:lnTo>
                  <a:pt x="3800749" y="692510"/>
                </a:lnTo>
                <a:lnTo>
                  <a:pt x="3769569" y="660035"/>
                </a:lnTo>
                <a:lnTo>
                  <a:pt x="3737736" y="628202"/>
                </a:lnTo>
                <a:lnTo>
                  <a:pt x="3705260" y="597022"/>
                </a:lnTo>
                <a:lnTo>
                  <a:pt x="3672153" y="566505"/>
                </a:lnTo>
                <a:lnTo>
                  <a:pt x="3638425" y="536664"/>
                </a:lnTo>
                <a:lnTo>
                  <a:pt x="3604087" y="507507"/>
                </a:lnTo>
                <a:lnTo>
                  <a:pt x="3569150" y="479047"/>
                </a:lnTo>
                <a:lnTo>
                  <a:pt x="3533624" y="451293"/>
                </a:lnTo>
                <a:lnTo>
                  <a:pt x="3497520" y="424256"/>
                </a:lnTo>
                <a:lnTo>
                  <a:pt x="3460849" y="397948"/>
                </a:lnTo>
                <a:lnTo>
                  <a:pt x="3423621" y="372379"/>
                </a:lnTo>
                <a:lnTo>
                  <a:pt x="3385847" y="347559"/>
                </a:lnTo>
                <a:lnTo>
                  <a:pt x="3347539" y="323500"/>
                </a:lnTo>
                <a:lnTo>
                  <a:pt x="3308706" y="300211"/>
                </a:lnTo>
                <a:lnTo>
                  <a:pt x="3269360" y="277705"/>
                </a:lnTo>
                <a:lnTo>
                  <a:pt x="3229511" y="255991"/>
                </a:lnTo>
                <a:lnTo>
                  <a:pt x="3189170" y="235081"/>
                </a:lnTo>
                <a:lnTo>
                  <a:pt x="3148347" y="214984"/>
                </a:lnTo>
                <a:lnTo>
                  <a:pt x="3107054" y="195712"/>
                </a:lnTo>
                <a:lnTo>
                  <a:pt x="3065301" y="177276"/>
                </a:lnTo>
                <a:lnTo>
                  <a:pt x="3023099" y="159686"/>
                </a:lnTo>
                <a:lnTo>
                  <a:pt x="2980458" y="142953"/>
                </a:lnTo>
                <a:lnTo>
                  <a:pt x="2937390" y="127087"/>
                </a:lnTo>
                <a:lnTo>
                  <a:pt x="2893904" y="112100"/>
                </a:lnTo>
                <a:lnTo>
                  <a:pt x="2850013" y="98002"/>
                </a:lnTo>
                <a:lnTo>
                  <a:pt x="2805726" y="84804"/>
                </a:lnTo>
                <a:lnTo>
                  <a:pt x="2761054" y="72516"/>
                </a:lnTo>
                <a:lnTo>
                  <a:pt x="2716008" y="61150"/>
                </a:lnTo>
                <a:lnTo>
                  <a:pt x="2670599" y="50716"/>
                </a:lnTo>
                <a:lnTo>
                  <a:pt x="2624837" y="41225"/>
                </a:lnTo>
                <a:lnTo>
                  <a:pt x="2578733" y="32687"/>
                </a:lnTo>
                <a:lnTo>
                  <a:pt x="2532299" y="25114"/>
                </a:lnTo>
                <a:lnTo>
                  <a:pt x="2485543" y="18515"/>
                </a:lnTo>
                <a:lnTo>
                  <a:pt x="2438479" y="12902"/>
                </a:lnTo>
                <a:lnTo>
                  <a:pt x="2391115" y="8286"/>
                </a:lnTo>
                <a:lnTo>
                  <a:pt x="2343463" y="4677"/>
                </a:lnTo>
                <a:lnTo>
                  <a:pt x="2295534" y="2085"/>
                </a:lnTo>
                <a:lnTo>
                  <a:pt x="2247338" y="523"/>
                </a:lnTo>
                <a:lnTo>
                  <a:pt x="2198885" y="0"/>
                </a:lnTo>
                <a:close/>
              </a:path>
            </a:pathLst>
          </a:custGeom>
          <a:solidFill>
            <a:srgbClr val="1E1737"/>
          </a:solidFill>
        </p:spPr>
        <p:txBody>
          <a:bodyPr wrap="square" lIns="0" tIns="0" rIns="0" bIns="0" rtlCol="0"/>
          <a:lstStyle/>
          <a:p>
            <a:endParaRPr/>
          </a:p>
        </p:txBody>
      </p:sp>
      <p:sp>
        <p:nvSpPr>
          <p:cNvPr id="17" name="object 17"/>
          <p:cNvSpPr txBox="1"/>
          <p:nvPr/>
        </p:nvSpPr>
        <p:spPr>
          <a:xfrm>
            <a:off x="10252443" y="6682936"/>
            <a:ext cx="2490470" cy="1240155"/>
          </a:xfrm>
          <a:prstGeom prst="rect">
            <a:avLst/>
          </a:prstGeom>
        </p:spPr>
        <p:txBody>
          <a:bodyPr vert="horz" wrap="square" lIns="0" tIns="40640" rIns="0" bIns="0" rtlCol="0">
            <a:spAutoFit/>
          </a:bodyPr>
          <a:lstStyle/>
          <a:p>
            <a:pPr marL="12700">
              <a:lnSpc>
                <a:spcPct val="100000"/>
              </a:lnSpc>
              <a:spcBef>
                <a:spcPts val="320"/>
              </a:spcBef>
            </a:pPr>
            <a:r>
              <a:rPr sz="3800" spc="-80" dirty="0">
                <a:solidFill>
                  <a:srgbClr val="F9A782"/>
                </a:solidFill>
                <a:latin typeface="Arial"/>
                <a:cs typeface="Arial"/>
              </a:rPr>
              <a:t>Stakeholder</a:t>
            </a:r>
            <a:endParaRPr sz="3800">
              <a:latin typeface="Arial"/>
              <a:cs typeface="Arial"/>
            </a:endParaRPr>
          </a:p>
          <a:p>
            <a:pPr marL="17145">
              <a:lnSpc>
                <a:spcPct val="100000"/>
              </a:lnSpc>
              <a:spcBef>
                <a:spcPts val="225"/>
              </a:spcBef>
            </a:pPr>
            <a:r>
              <a:rPr sz="3800" spc="-80" dirty="0">
                <a:solidFill>
                  <a:srgbClr val="F9A782"/>
                </a:solidFill>
                <a:latin typeface="Arial"/>
                <a:cs typeface="Arial"/>
              </a:rPr>
              <a:t>consultation</a:t>
            </a:r>
            <a:endParaRPr sz="3800">
              <a:latin typeface="Arial"/>
              <a:cs typeface="Arial"/>
            </a:endParaRPr>
          </a:p>
        </p:txBody>
      </p:sp>
      <p:sp>
        <p:nvSpPr>
          <p:cNvPr id="18" name="object 18"/>
          <p:cNvSpPr/>
          <p:nvPr/>
        </p:nvSpPr>
        <p:spPr>
          <a:xfrm>
            <a:off x="11319562" y="6384171"/>
            <a:ext cx="361315" cy="0"/>
          </a:xfrm>
          <a:custGeom>
            <a:avLst/>
            <a:gdLst/>
            <a:ahLst/>
            <a:cxnLst/>
            <a:rect l="l" t="t" r="r" b="b"/>
            <a:pathLst>
              <a:path w="361315">
                <a:moveTo>
                  <a:pt x="0" y="0"/>
                </a:moveTo>
                <a:lnTo>
                  <a:pt x="361046" y="0"/>
                </a:lnTo>
              </a:path>
            </a:pathLst>
          </a:custGeom>
          <a:ln w="68154">
            <a:solidFill>
              <a:srgbClr val="F9A782"/>
            </a:solidFill>
          </a:ln>
        </p:spPr>
        <p:txBody>
          <a:bodyPr wrap="square" lIns="0" tIns="0" rIns="0" bIns="0" rtlCol="0"/>
          <a:lstStyle/>
          <a:p>
            <a:endParaRPr/>
          </a:p>
        </p:txBody>
      </p:sp>
      <p:sp>
        <p:nvSpPr>
          <p:cNvPr id="19" name="object 19"/>
          <p:cNvSpPr txBox="1"/>
          <p:nvPr/>
        </p:nvSpPr>
        <p:spPr>
          <a:xfrm>
            <a:off x="11306862" y="5653490"/>
            <a:ext cx="386715" cy="804545"/>
          </a:xfrm>
          <a:prstGeom prst="rect">
            <a:avLst/>
          </a:prstGeom>
        </p:spPr>
        <p:txBody>
          <a:bodyPr vert="horz" wrap="square" lIns="0" tIns="13970" rIns="0" bIns="0" rtlCol="0">
            <a:spAutoFit/>
          </a:bodyPr>
          <a:lstStyle/>
          <a:p>
            <a:pPr marL="12700">
              <a:lnSpc>
                <a:spcPct val="100000"/>
              </a:lnSpc>
              <a:spcBef>
                <a:spcPts val="110"/>
              </a:spcBef>
            </a:pPr>
            <a:r>
              <a:rPr sz="5100" b="1" spc="5" dirty="0">
                <a:solidFill>
                  <a:srgbClr val="F9A782"/>
                </a:solidFill>
                <a:latin typeface="Arial"/>
                <a:cs typeface="Arial"/>
              </a:rPr>
              <a:t>2</a:t>
            </a:r>
            <a:endParaRPr sz="5100">
              <a:latin typeface="Arial"/>
              <a:cs typeface="Arial"/>
            </a:endParaRPr>
          </a:p>
        </p:txBody>
      </p:sp>
      <p:sp>
        <p:nvSpPr>
          <p:cNvPr id="22" name="object 15">
            <a:extLst>
              <a:ext uri="{FF2B5EF4-FFF2-40B4-BE49-F238E27FC236}">
                <a16:creationId xmlns:a16="http://schemas.microsoft.com/office/drawing/2014/main" id="{2E6EE9E0-74CB-2755-7D04-1CCC0F8DF179}"/>
              </a:ext>
            </a:extLst>
          </p:cNvPr>
          <p:cNvSpPr txBox="1">
            <a:spLocks noGrp="1"/>
          </p:cNvSpPr>
          <p:nvPr>
            <p:ph type="sldNum" sz="quarter" idx="7"/>
          </p:nvPr>
        </p:nvSpPr>
        <p:spPr>
          <a:xfrm>
            <a:off x="168587" y="10128208"/>
            <a:ext cx="1057026" cy="1115417"/>
          </a:xfrm>
          <a:prstGeom prst="rect">
            <a:avLst/>
          </a:prstGeom>
        </p:spPr>
        <p:txBody>
          <a:bodyPr vert="horz" wrap="square" lIns="0" tIns="227835" rIns="0" bIns="0" rtlCol="0">
            <a:spAutoFit/>
          </a:bodyPr>
          <a:lstStyle/>
          <a:p>
            <a:pPr marL="53975">
              <a:lnSpc>
                <a:spcPct val="100000"/>
              </a:lnSpc>
              <a:spcBef>
                <a:spcPts val="1130"/>
              </a:spcBef>
            </a:pPr>
            <a:fld id="{81D60167-4931-47E6-BA6A-407CBD079E47}" type="slidenum">
              <a:rPr spc="-25" dirty="0"/>
              <a:t>33</a:t>
            </a:fld>
            <a:endParaRPr spc="-25"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715589" y="9665074"/>
            <a:ext cx="1015365" cy="1015365"/>
          </a:xfrm>
          <a:custGeom>
            <a:avLst/>
            <a:gdLst/>
            <a:ahLst/>
            <a:cxnLst/>
            <a:rect l="l" t="t" r="r" b="b"/>
            <a:pathLst>
              <a:path w="1015365" h="1015365">
                <a:moveTo>
                  <a:pt x="742289" y="337210"/>
                </a:moveTo>
                <a:lnTo>
                  <a:pt x="741362" y="336207"/>
                </a:lnTo>
                <a:lnTo>
                  <a:pt x="726528" y="320154"/>
                </a:lnTo>
                <a:lnTo>
                  <a:pt x="507619" y="83261"/>
                </a:lnTo>
                <a:lnTo>
                  <a:pt x="410730" y="188099"/>
                </a:lnTo>
                <a:lnTo>
                  <a:pt x="410730" y="378371"/>
                </a:lnTo>
                <a:lnTo>
                  <a:pt x="356666" y="432904"/>
                </a:lnTo>
                <a:lnTo>
                  <a:pt x="306501" y="374726"/>
                </a:lnTo>
                <a:lnTo>
                  <a:pt x="360603" y="320154"/>
                </a:lnTo>
                <a:lnTo>
                  <a:pt x="410730" y="378371"/>
                </a:lnTo>
                <a:lnTo>
                  <a:pt x="410730" y="188099"/>
                </a:lnTo>
                <a:lnTo>
                  <a:pt x="115417" y="507606"/>
                </a:lnTo>
                <a:lnTo>
                  <a:pt x="214985" y="615327"/>
                </a:lnTo>
                <a:lnTo>
                  <a:pt x="271627" y="615289"/>
                </a:lnTo>
                <a:lnTo>
                  <a:pt x="309499" y="437311"/>
                </a:lnTo>
                <a:lnTo>
                  <a:pt x="459841" y="437311"/>
                </a:lnTo>
                <a:lnTo>
                  <a:pt x="460819" y="432904"/>
                </a:lnTo>
                <a:lnTo>
                  <a:pt x="463486" y="420852"/>
                </a:lnTo>
                <a:lnTo>
                  <a:pt x="467131" y="405587"/>
                </a:lnTo>
                <a:lnTo>
                  <a:pt x="470789" y="392049"/>
                </a:lnTo>
                <a:lnTo>
                  <a:pt x="474433" y="380796"/>
                </a:lnTo>
                <a:lnTo>
                  <a:pt x="553008" y="369316"/>
                </a:lnTo>
                <a:lnTo>
                  <a:pt x="547890" y="387210"/>
                </a:lnTo>
                <a:lnTo>
                  <a:pt x="543661" y="404482"/>
                </a:lnTo>
                <a:lnTo>
                  <a:pt x="540016" y="421170"/>
                </a:lnTo>
                <a:lnTo>
                  <a:pt x="536663" y="437311"/>
                </a:lnTo>
                <a:lnTo>
                  <a:pt x="623049" y="437311"/>
                </a:lnTo>
                <a:lnTo>
                  <a:pt x="623671" y="430923"/>
                </a:lnTo>
                <a:lnTo>
                  <a:pt x="624763" y="423964"/>
                </a:lnTo>
                <a:lnTo>
                  <a:pt x="643902" y="370649"/>
                </a:lnTo>
                <a:lnTo>
                  <a:pt x="696493" y="338467"/>
                </a:lnTo>
                <a:lnTo>
                  <a:pt x="722376" y="336207"/>
                </a:lnTo>
                <a:lnTo>
                  <a:pt x="729703" y="336207"/>
                </a:lnTo>
                <a:lnTo>
                  <a:pt x="736269" y="336524"/>
                </a:lnTo>
                <a:lnTo>
                  <a:pt x="742289" y="337210"/>
                </a:lnTo>
                <a:close/>
              </a:path>
              <a:path w="1015365" h="1015365">
                <a:moveTo>
                  <a:pt x="899769" y="507593"/>
                </a:moveTo>
                <a:lnTo>
                  <a:pt x="767054" y="364007"/>
                </a:lnTo>
                <a:lnTo>
                  <a:pt x="747534" y="396265"/>
                </a:lnTo>
                <a:lnTo>
                  <a:pt x="741807" y="393166"/>
                </a:lnTo>
                <a:lnTo>
                  <a:pt x="735622" y="390944"/>
                </a:lnTo>
                <a:lnTo>
                  <a:pt x="727214" y="390944"/>
                </a:lnTo>
                <a:lnTo>
                  <a:pt x="699858" y="437286"/>
                </a:lnTo>
                <a:lnTo>
                  <a:pt x="747991" y="437286"/>
                </a:lnTo>
                <a:lnTo>
                  <a:pt x="727214" y="487641"/>
                </a:lnTo>
                <a:lnTo>
                  <a:pt x="690600" y="487641"/>
                </a:lnTo>
                <a:lnTo>
                  <a:pt x="657479" y="650113"/>
                </a:lnTo>
                <a:lnTo>
                  <a:pt x="646518" y="687476"/>
                </a:lnTo>
                <a:lnTo>
                  <a:pt x="630339" y="720344"/>
                </a:lnTo>
                <a:lnTo>
                  <a:pt x="610184" y="748982"/>
                </a:lnTo>
                <a:lnTo>
                  <a:pt x="587311" y="773709"/>
                </a:lnTo>
                <a:lnTo>
                  <a:pt x="540931" y="733082"/>
                </a:lnTo>
                <a:lnTo>
                  <a:pt x="553847" y="716724"/>
                </a:lnTo>
                <a:lnTo>
                  <a:pt x="565099" y="697598"/>
                </a:lnTo>
                <a:lnTo>
                  <a:pt x="574217" y="675906"/>
                </a:lnTo>
                <a:lnTo>
                  <a:pt x="580669" y="651865"/>
                </a:lnTo>
                <a:lnTo>
                  <a:pt x="613778" y="487641"/>
                </a:lnTo>
                <a:lnTo>
                  <a:pt x="525627" y="487641"/>
                </a:lnTo>
                <a:lnTo>
                  <a:pt x="506209" y="579450"/>
                </a:lnTo>
                <a:lnTo>
                  <a:pt x="503174" y="598932"/>
                </a:lnTo>
                <a:lnTo>
                  <a:pt x="504380" y="610806"/>
                </a:lnTo>
                <a:lnTo>
                  <a:pt x="542391" y="613892"/>
                </a:lnTo>
                <a:lnTo>
                  <a:pt x="541972" y="658012"/>
                </a:lnTo>
                <a:lnTo>
                  <a:pt x="526300" y="664006"/>
                </a:lnTo>
                <a:lnTo>
                  <a:pt x="511327" y="668134"/>
                </a:lnTo>
                <a:lnTo>
                  <a:pt x="497459" y="670509"/>
                </a:lnTo>
                <a:lnTo>
                  <a:pt x="485038" y="671283"/>
                </a:lnTo>
                <a:lnTo>
                  <a:pt x="453504" y="668731"/>
                </a:lnTo>
                <a:lnTo>
                  <a:pt x="431825" y="659523"/>
                </a:lnTo>
                <a:lnTo>
                  <a:pt x="421081" y="641286"/>
                </a:lnTo>
                <a:lnTo>
                  <a:pt x="422313" y="611670"/>
                </a:lnTo>
                <a:lnTo>
                  <a:pt x="448805" y="487641"/>
                </a:lnTo>
                <a:lnTo>
                  <a:pt x="375754" y="487641"/>
                </a:lnTo>
                <a:lnTo>
                  <a:pt x="337845" y="665086"/>
                </a:lnTo>
                <a:lnTo>
                  <a:pt x="260997" y="665086"/>
                </a:lnTo>
                <a:lnTo>
                  <a:pt x="507606" y="931951"/>
                </a:lnTo>
                <a:lnTo>
                  <a:pt x="899769" y="507593"/>
                </a:lnTo>
                <a:close/>
              </a:path>
              <a:path w="1015365" h="1015365">
                <a:moveTo>
                  <a:pt x="1015212" y="507606"/>
                </a:moveTo>
                <a:lnTo>
                  <a:pt x="1012888" y="458724"/>
                </a:lnTo>
                <a:lnTo>
                  <a:pt x="1006068" y="411162"/>
                </a:lnTo>
                <a:lnTo>
                  <a:pt x="994943" y="365112"/>
                </a:lnTo>
                <a:lnTo>
                  <a:pt x="979741" y="320814"/>
                </a:lnTo>
                <a:lnTo>
                  <a:pt x="968730" y="296367"/>
                </a:lnTo>
                <a:lnTo>
                  <a:pt x="968730" y="479145"/>
                </a:lnTo>
                <a:lnTo>
                  <a:pt x="966343" y="527291"/>
                </a:lnTo>
                <a:lnTo>
                  <a:pt x="959358" y="574040"/>
                </a:lnTo>
                <a:lnTo>
                  <a:pt x="948004" y="619175"/>
                </a:lnTo>
                <a:lnTo>
                  <a:pt x="932497" y="662432"/>
                </a:lnTo>
                <a:lnTo>
                  <a:pt x="913079" y="703605"/>
                </a:lnTo>
                <a:lnTo>
                  <a:pt x="889990" y="742429"/>
                </a:lnTo>
                <a:lnTo>
                  <a:pt x="863447" y="778687"/>
                </a:lnTo>
                <a:lnTo>
                  <a:pt x="833678" y="812126"/>
                </a:lnTo>
                <a:lnTo>
                  <a:pt x="800938" y="842518"/>
                </a:lnTo>
                <a:lnTo>
                  <a:pt x="765441" y="869632"/>
                </a:lnTo>
                <a:lnTo>
                  <a:pt x="727417" y="893216"/>
                </a:lnTo>
                <a:lnTo>
                  <a:pt x="687108" y="913053"/>
                </a:lnTo>
                <a:lnTo>
                  <a:pt x="644740" y="928890"/>
                </a:lnTo>
                <a:lnTo>
                  <a:pt x="600557" y="940485"/>
                </a:lnTo>
                <a:lnTo>
                  <a:pt x="554761" y="947623"/>
                </a:lnTo>
                <a:lnTo>
                  <a:pt x="507606" y="950061"/>
                </a:lnTo>
                <a:lnTo>
                  <a:pt x="507606" y="1007046"/>
                </a:lnTo>
                <a:lnTo>
                  <a:pt x="460463" y="1004620"/>
                </a:lnTo>
                <a:lnTo>
                  <a:pt x="414680" y="997483"/>
                </a:lnTo>
                <a:lnTo>
                  <a:pt x="370484" y="985875"/>
                </a:lnTo>
                <a:lnTo>
                  <a:pt x="328117" y="970038"/>
                </a:lnTo>
                <a:lnTo>
                  <a:pt x="287807" y="950214"/>
                </a:lnTo>
                <a:lnTo>
                  <a:pt x="249796" y="926617"/>
                </a:lnTo>
                <a:lnTo>
                  <a:pt x="214299" y="899515"/>
                </a:lnTo>
                <a:lnTo>
                  <a:pt x="181546" y="869111"/>
                </a:lnTo>
                <a:lnTo>
                  <a:pt x="151790" y="835672"/>
                </a:lnTo>
                <a:lnTo>
                  <a:pt x="125247" y="799414"/>
                </a:lnTo>
                <a:lnTo>
                  <a:pt x="102146" y="760590"/>
                </a:lnTo>
                <a:lnTo>
                  <a:pt x="82727" y="719416"/>
                </a:lnTo>
                <a:lnTo>
                  <a:pt x="67221" y="676148"/>
                </a:lnTo>
                <a:lnTo>
                  <a:pt x="55854" y="631012"/>
                </a:lnTo>
                <a:lnTo>
                  <a:pt x="48869" y="584250"/>
                </a:lnTo>
                <a:lnTo>
                  <a:pt x="46494" y="536105"/>
                </a:lnTo>
                <a:lnTo>
                  <a:pt x="48869" y="487946"/>
                </a:lnTo>
                <a:lnTo>
                  <a:pt x="55854" y="441185"/>
                </a:lnTo>
                <a:lnTo>
                  <a:pt x="67221" y="396062"/>
                </a:lnTo>
                <a:lnTo>
                  <a:pt x="82727" y="352793"/>
                </a:lnTo>
                <a:lnTo>
                  <a:pt x="102146" y="311619"/>
                </a:lnTo>
                <a:lnTo>
                  <a:pt x="125247" y="272796"/>
                </a:lnTo>
                <a:lnTo>
                  <a:pt x="151790" y="236537"/>
                </a:lnTo>
                <a:lnTo>
                  <a:pt x="181546" y="203085"/>
                </a:lnTo>
                <a:lnTo>
                  <a:pt x="214299" y="172694"/>
                </a:lnTo>
                <a:lnTo>
                  <a:pt x="249796" y="145580"/>
                </a:lnTo>
                <a:lnTo>
                  <a:pt x="287807" y="121996"/>
                </a:lnTo>
                <a:lnTo>
                  <a:pt x="328117" y="102158"/>
                </a:lnTo>
                <a:lnTo>
                  <a:pt x="370484" y="86321"/>
                </a:lnTo>
                <a:lnTo>
                  <a:pt x="414680" y="74726"/>
                </a:lnTo>
                <a:lnTo>
                  <a:pt x="460463" y="67589"/>
                </a:lnTo>
                <a:lnTo>
                  <a:pt x="507606" y="65151"/>
                </a:lnTo>
                <a:lnTo>
                  <a:pt x="507606" y="8204"/>
                </a:lnTo>
                <a:lnTo>
                  <a:pt x="554761" y="10629"/>
                </a:lnTo>
                <a:lnTo>
                  <a:pt x="600557" y="17767"/>
                </a:lnTo>
                <a:lnTo>
                  <a:pt x="644740" y="29375"/>
                </a:lnTo>
                <a:lnTo>
                  <a:pt x="687108" y="45212"/>
                </a:lnTo>
                <a:lnTo>
                  <a:pt x="727417" y="65036"/>
                </a:lnTo>
                <a:lnTo>
                  <a:pt x="765441" y="88620"/>
                </a:lnTo>
                <a:lnTo>
                  <a:pt x="800938" y="115735"/>
                </a:lnTo>
                <a:lnTo>
                  <a:pt x="833678" y="146126"/>
                </a:lnTo>
                <a:lnTo>
                  <a:pt x="863447" y="179565"/>
                </a:lnTo>
                <a:lnTo>
                  <a:pt x="889990" y="215823"/>
                </a:lnTo>
                <a:lnTo>
                  <a:pt x="913079" y="254647"/>
                </a:lnTo>
                <a:lnTo>
                  <a:pt x="932497" y="295821"/>
                </a:lnTo>
                <a:lnTo>
                  <a:pt x="948004" y="339090"/>
                </a:lnTo>
                <a:lnTo>
                  <a:pt x="959358" y="384225"/>
                </a:lnTo>
                <a:lnTo>
                  <a:pt x="966343" y="430987"/>
                </a:lnTo>
                <a:lnTo>
                  <a:pt x="968730" y="479145"/>
                </a:lnTo>
                <a:lnTo>
                  <a:pt x="968730" y="296367"/>
                </a:lnTo>
                <a:lnTo>
                  <a:pt x="937945" y="238277"/>
                </a:lnTo>
                <a:lnTo>
                  <a:pt x="911783" y="200469"/>
                </a:lnTo>
                <a:lnTo>
                  <a:pt x="882383" y="165252"/>
                </a:lnTo>
                <a:lnTo>
                  <a:pt x="849972" y="132842"/>
                </a:lnTo>
                <a:lnTo>
                  <a:pt x="814755" y="103441"/>
                </a:lnTo>
                <a:lnTo>
                  <a:pt x="776947" y="77279"/>
                </a:lnTo>
                <a:lnTo>
                  <a:pt x="736765" y="54559"/>
                </a:lnTo>
                <a:lnTo>
                  <a:pt x="694410" y="35483"/>
                </a:lnTo>
                <a:lnTo>
                  <a:pt x="650113" y="20281"/>
                </a:lnTo>
                <a:lnTo>
                  <a:pt x="604062" y="9156"/>
                </a:lnTo>
                <a:lnTo>
                  <a:pt x="556501" y="2324"/>
                </a:lnTo>
                <a:lnTo>
                  <a:pt x="507606" y="0"/>
                </a:lnTo>
                <a:lnTo>
                  <a:pt x="458724" y="2324"/>
                </a:lnTo>
                <a:lnTo>
                  <a:pt x="411149" y="9156"/>
                </a:lnTo>
                <a:lnTo>
                  <a:pt x="365112" y="20281"/>
                </a:lnTo>
                <a:lnTo>
                  <a:pt x="320802" y="35483"/>
                </a:lnTo>
                <a:lnTo>
                  <a:pt x="278460" y="54546"/>
                </a:lnTo>
                <a:lnTo>
                  <a:pt x="238264" y="77279"/>
                </a:lnTo>
                <a:lnTo>
                  <a:pt x="200456" y="103441"/>
                </a:lnTo>
                <a:lnTo>
                  <a:pt x="165239" y="132829"/>
                </a:lnTo>
                <a:lnTo>
                  <a:pt x="132829" y="165239"/>
                </a:lnTo>
                <a:lnTo>
                  <a:pt x="103441" y="200456"/>
                </a:lnTo>
                <a:lnTo>
                  <a:pt x="77266" y="238264"/>
                </a:lnTo>
                <a:lnTo>
                  <a:pt x="54546" y="278447"/>
                </a:lnTo>
                <a:lnTo>
                  <a:pt x="35471" y="320802"/>
                </a:lnTo>
                <a:lnTo>
                  <a:pt x="20269" y="365099"/>
                </a:lnTo>
                <a:lnTo>
                  <a:pt x="9156" y="411149"/>
                </a:lnTo>
                <a:lnTo>
                  <a:pt x="2324" y="458711"/>
                </a:lnTo>
                <a:lnTo>
                  <a:pt x="0" y="507606"/>
                </a:lnTo>
                <a:lnTo>
                  <a:pt x="2324" y="556488"/>
                </a:lnTo>
                <a:lnTo>
                  <a:pt x="9156" y="604062"/>
                </a:lnTo>
                <a:lnTo>
                  <a:pt x="20269" y="650113"/>
                </a:lnTo>
                <a:lnTo>
                  <a:pt x="35471" y="694423"/>
                </a:lnTo>
                <a:lnTo>
                  <a:pt x="54546" y="736777"/>
                </a:lnTo>
                <a:lnTo>
                  <a:pt x="77266" y="776960"/>
                </a:lnTo>
                <a:lnTo>
                  <a:pt x="103441" y="814781"/>
                </a:lnTo>
                <a:lnTo>
                  <a:pt x="132829" y="849998"/>
                </a:lnTo>
                <a:lnTo>
                  <a:pt x="165239" y="882408"/>
                </a:lnTo>
                <a:lnTo>
                  <a:pt x="200456" y="911796"/>
                </a:lnTo>
                <a:lnTo>
                  <a:pt x="238264" y="937971"/>
                </a:lnTo>
                <a:lnTo>
                  <a:pt x="278460" y="960691"/>
                </a:lnTo>
                <a:lnTo>
                  <a:pt x="320802" y="979766"/>
                </a:lnTo>
                <a:lnTo>
                  <a:pt x="365112" y="994968"/>
                </a:lnTo>
                <a:lnTo>
                  <a:pt x="411149" y="1006081"/>
                </a:lnTo>
                <a:lnTo>
                  <a:pt x="458724" y="1012913"/>
                </a:lnTo>
                <a:lnTo>
                  <a:pt x="507606" y="1015238"/>
                </a:lnTo>
                <a:lnTo>
                  <a:pt x="556501" y="1012901"/>
                </a:lnTo>
                <a:lnTo>
                  <a:pt x="604062" y="1006068"/>
                </a:lnTo>
                <a:lnTo>
                  <a:pt x="650113" y="994943"/>
                </a:lnTo>
                <a:lnTo>
                  <a:pt x="694410" y="979741"/>
                </a:lnTo>
                <a:lnTo>
                  <a:pt x="736765" y="960666"/>
                </a:lnTo>
                <a:lnTo>
                  <a:pt x="776947" y="937945"/>
                </a:lnTo>
                <a:lnTo>
                  <a:pt x="814755" y="911783"/>
                </a:lnTo>
                <a:lnTo>
                  <a:pt x="849972" y="882383"/>
                </a:lnTo>
                <a:lnTo>
                  <a:pt x="882383" y="849972"/>
                </a:lnTo>
                <a:lnTo>
                  <a:pt x="911783" y="814755"/>
                </a:lnTo>
                <a:lnTo>
                  <a:pt x="937945" y="776947"/>
                </a:lnTo>
                <a:lnTo>
                  <a:pt x="960666" y="736765"/>
                </a:lnTo>
                <a:lnTo>
                  <a:pt x="979741" y="694410"/>
                </a:lnTo>
                <a:lnTo>
                  <a:pt x="994943" y="650113"/>
                </a:lnTo>
                <a:lnTo>
                  <a:pt x="1006068" y="604062"/>
                </a:lnTo>
                <a:lnTo>
                  <a:pt x="1012888" y="556501"/>
                </a:lnTo>
                <a:lnTo>
                  <a:pt x="1015212" y="507606"/>
                </a:lnTo>
                <a:close/>
              </a:path>
            </a:pathLst>
          </a:custGeom>
          <a:solidFill>
            <a:srgbClr val="010202"/>
          </a:solidFill>
        </p:spPr>
        <p:txBody>
          <a:bodyPr wrap="square" lIns="0" tIns="0" rIns="0" bIns="0" rtlCol="0"/>
          <a:lstStyle/>
          <a:p>
            <a:endParaRPr/>
          </a:p>
        </p:txBody>
      </p:sp>
      <p:sp>
        <p:nvSpPr>
          <p:cNvPr id="3" name="object 3"/>
          <p:cNvSpPr/>
          <p:nvPr/>
        </p:nvSpPr>
        <p:spPr>
          <a:xfrm>
            <a:off x="17873938" y="10396706"/>
            <a:ext cx="1227455" cy="135890"/>
          </a:xfrm>
          <a:custGeom>
            <a:avLst/>
            <a:gdLst/>
            <a:ahLst/>
            <a:cxnLst/>
            <a:rect l="l" t="t" r="r" b="b"/>
            <a:pathLst>
              <a:path w="1227455" h="135890">
                <a:moveTo>
                  <a:pt x="85212" y="3287"/>
                </a:moveTo>
                <a:lnTo>
                  <a:pt x="0" y="3287"/>
                </a:lnTo>
                <a:lnTo>
                  <a:pt x="0" y="132069"/>
                </a:lnTo>
                <a:lnTo>
                  <a:pt x="23884" y="132069"/>
                </a:lnTo>
                <a:lnTo>
                  <a:pt x="23884" y="77536"/>
                </a:lnTo>
                <a:lnTo>
                  <a:pt x="77704" y="77536"/>
                </a:lnTo>
                <a:lnTo>
                  <a:pt x="77704" y="56930"/>
                </a:lnTo>
                <a:lnTo>
                  <a:pt x="23884" y="56930"/>
                </a:lnTo>
                <a:lnTo>
                  <a:pt x="23884" y="24784"/>
                </a:lnTo>
                <a:lnTo>
                  <a:pt x="85212" y="24784"/>
                </a:lnTo>
                <a:lnTo>
                  <a:pt x="85212" y="3287"/>
                </a:lnTo>
                <a:close/>
              </a:path>
              <a:path w="1227455" h="135890">
                <a:moveTo>
                  <a:pt x="212024" y="3287"/>
                </a:moveTo>
                <a:lnTo>
                  <a:pt x="120446" y="3287"/>
                </a:lnTo>
                <a:lnTo>
                  <a:pt x="120446" y="132069"/>
                </a:lnTo>
                <a:lnTo>
                  <a:pt x="216569" y="132069"/>
                </a:lnTo>
                <a:lnTo>
                  <a:pt x="216569" y="110394"/>
                </a:lnTo>
                <a:lnTo>
                  <a:pt x="144152" y="110394"/>
                </a:lnTo>
                <a:lnTo>
                  <a:pt x="144152" y="75892"/>
                </a:lnTo>
                <a:lnTo>
                  <a:pt x="206192" y="75892"/>
                </a:lnTo>
                <a:lnTo>
                  <a:pt x="206192" y="55108"/>
                </a:lnTo>
                <a:lnTo>
                  <a:pt x="144152" y="55108"/>
                </a:lnTo>
                <a:lnTo>
                  <a:pt x="144152" y="24784"/>
                </a:lnTo>
                <a:lnTo>
                  <a:pt x="212024" y="24784"/>
                </a:lnTo>
                <a:lnTo>
                  <a:pt x="212024" y="3287"/>
                </a:lnTo>
                <a:close/>
              </a:path>
              <a:path w="1227455" h="135890">
                <a:moveTo>
                  <a:pt x="301603" y="3287"/>
                </a:moveTo>
                <a:lnTo>
                  <a:pt x="255479" y="3287"/>
                </a:lnTo>
                <a:lnTo>
                  <a:pt x="255479" y="132069"/>
                </a:lnTo>
                <a:lnTo>
                  <a:pt x="296713" y="132069"/>
                </a:lnTo>
                <a:lnTo>
                  <a:pt x="307766" y="131821"/>
                </a:lnTo>
                <a:lnTo>
                  <a:pt x="350264" y="114062"/>
                </a:lnTo>
                <a:lnTo>
                  <a:pt x="352516" y="110394"/>
                </a:lnTo>
                <a:lnTo>
                  <a:pt x="279551" y="110394"/>
                </a:lnTo>
                <a:lnTo>
                  <a:pt x="279551" y="25140"/>
                </a:lnTo>
                <a:lnTo>
                  <a:pt x="351545" y="25140"/>
                </a:lnTo>
                <a:lnTo>
                  <a:pt x="339769" y="13308"/>
                </a:lnTo>
                <a:lnTo>
                  <a:pt x="329690" y="7694"/>
                </a:lnTo>
                <a:lnTo>
                  <a:pt x="319818" y="4744"/>
                </a:lnTo>
                <a:lnTo>
                  <a:pt x="310380" y="3571"/>
                </a:lnTo>
                <a:lnTo>
                  <a:pt x="301603" y="3287"/>
                </a:lnTo>
                <a:close/>
              </a:path>
              <a:path w="1227455" h="135890">
                <a:moveTo>
                  <a:pt x="351545" y="25140"/>
                </a:moveTo>
                <a:lnTo>
                  <a:pt x="292315" y="25140"/>
                </a:lnTo>
                <a:lnTo>
                  <a:pt x="302415" y="25319"/>
                </a:lnTo>
                <a:lnTo>
                  <a:pt x="309319" y="25774"/>
                </a:lnTo>
                <a:lnTo>
                  <a:pt x="338493" y="58769"/>
                </a:lnTo>
                <a:lnTo>
                  <a:pt x="339057" y="68950"/>
                </a:lnTo>
                <a:lnTo>
                  <a:pt x="337369" y="85768"/>
                </a:lnTo>
                <a:lnTo>
                  <a:pt x="301406" y="110219"/>
                </a:lnTo>
                <a:lnTo>
                  <a:pt x="289781" y="110394"/>
                </a:lnTo>
                <a:lnTo>
                  <a:pt x="352516" y="110394"/>
                </a:lnTo>
                <a:lnTo>
                  <a:pt x="358473" y="100690"/>
                </a:lnTo>
                <a:lnTo>
                  <a:pt x="363120" y="85225"/>
                </a:lnTo>
                <a:lnTo>
                  <a:pt x="364585" y="68772"/>
                </a:lnTo>
                <a:lnTo>
                  <a:pt x="363734" y="56149"/>
                </a:lnTo>
                <a:lnTo>
                  <a:pt x="360246" y="41303"/>
                </a:lnTo>
                <a:lnTo>
                  <a:pt x="352725" y="26325"/>
                </a:lnTo>
                <a:lnTo>
                  <a:pt x="351545" y="25140"/>
                </a:lnTo>
                <a:close/>
              </a:path>
              <a:path w="1227455" h="135890">
                <a:moveTo>
                  <a:pt x="492110" y="3287"/>
                </a:moveTo>
                <a:lnTo>
                  <a:pt x="400532" y="3287"/>
                </a:lnTo>
                <a:lnTo>
                  <a:pt x="400532" y="132069"/>
                </a:lnTo>
                <a:lnTo>
                  <a:pt x="496686" y="132069"/>
                </a:lnTo>
                <a:lnTo>
                  <a:pt x="496686" y="110394"/>
                </a:lnTo>
                <a:lnTo>
                  <a:pt x="424238" y="110394"/>
                </a:lnTo>
                <a:lnTo>
                  <a:pt x="424238" y="75892"/>
                </a:lnTo>
                <a:lnTo>
                  <a:pt x="486288" y="75892"/>
                </a:lnTo>
                <a:lnTo>
                  <a:pt x="486288" y="55108"/>
                </a:lnTo>
                <a:lnTo>
                  <a:pt x="424238" y="55108"/>
                </a:lnTo>
                <a:lnTo>
                  <a:pt x="424238" y="24784"/>
                </a:lnTo>
                <a:lnTo>
                  <a:pt x="492110" y="24784"/>
                </a:lnTo>
                <a:lnTo>
                  <a:pt x="492110" y="3287"/>
                </a:lnTo>
                <a:close/>
              </a:path>
              <a:path w="1227455" h="135890">
                <a:moveTo>
                  <a:pt x="578443" y="3287"/>
                </a:moveTo>
                <a:lnTo>
                  <a:pt x="537397" y="3287"/>
                </a:lnTo>
                <a:lnTo>
                  <a:pt x="537397" y="132069"/>
                </a:lnTo>
                <a:lnTo>
                  <a:pt x="561281" y="132069"/>
                </a:lnTo>
                <a:lnTo>
                  <a:pt x="561281" y="84259"/>
                </a:lnTo>
                <a:lnTo>
                  <a:pt x="609783" y="84259"/>
                </a:lnTo>
                <a:lnTo>
                  <a:pt x="607300" y="79714"/>
                </a:lnTo>
                <a:lnTo>
                  <a:pt x="614335" y="76729"/>
                </a:lnTo>
                <a:lnTo>
                  <a:pt x="622697" y="70436"/>
                </a:lnTo>
                <a:lnTo>
                  <a:pt x="626711" y="64406"/>
                </a:lnTo>
                <a:lnTo>
                  <a:pt x="561281" y="64406"/>
                </a:lnTo>
                <a:lnTo>
                  <a:pt x="561281" y="24072"/>
                </a:lnTo>
                <a:lnTo>
                  <a:pt x="627756" y="24072"/>
                </a:lnTo>
                <a:lnTo>
                  <a:pt x="624027" y="18188"/>
                </a:lnTo>
                <a:lnTo>
                  <a:pt x="618431" y="12554"/>
                </a:lnTo>
                <a:lnTo>
                  <a:pt x="609825" y="7297"/>
                </a:lnTo>
                <a:lnTo>
                  <a:pt x="600632" y="4579"/>
                </a:lnTo>
                <a:lnTo>
                  <a:pt x="590341" y="3532"/>
                </a:lnTo>
                <a:lnTo>
                  <a:pt x="578443" y="3287"/>
                </a:lnTo>
                <a:close/>
              </a:path>
              <a:path w="1227455" h="135890">
                <a:moveTo>
                  <a:pt x="609783" y="84259"/>
                </a:moveTo>
                <a:lnTo>
                  <a:pt x="582840" y="84259"/>
                </a:lnTo>
                <a:lnTo>
                  <a:pt x="608368" y="132069"/>
                </a:lnTo>
                <a:lnTo>
                  <a:pt x="635907" y="132069"/>
                </a:lnTo>
                <a:lnTo>
                  <a:pt x="609783" y="84259"/>
                </a:lnTo>
                <a:close/>
              </a:path>
              <a:path w="1227455" h="135890">
                <a:moveTo>
                  <a:pt x="627756" y="24072"/>
                </a:moveTo>
                <a:lnTo>
                  <a:pt x="572432" y="24072"/>
                </a:lnTo>
                <a:lnTo>
                  <a:pt x="581712" y="24139"/>
                </a:lnTo>
                <a:lnTo>
                  <a:pt x="588624" y="24478"/>
                </a:lnTo>
                <a:lnTo>
                  <a:pt x="608156" y="44312"/>
                </a:lnTo>
                <a:lnTo>
                  <a:pt x="605407" y="55155"/>
                </a:lnTo>
                <a:lnTo>
                  <a:pt x="598863" y="61077"/>
                </a:lnTo>
                <a:lnTo>
                  <a:pt x="591326" y="63508"/>
                </a:lnTo>
                <a:lnTo>
                  <a:pt x="585552" y="64050"/>
                </a:lnTo>
                <a:lnTo>
                  <a:pt x="581018" y="64228"/>
                </a:lnTo>
                <a:lnTo>
                  <a:pt x="577909" y="64406"/>
                </a:lnTo>
                <a:lnTo>
                  <a:pt x="626711" y="64406"/>
                </a:lnTo>
                <a:lnTo>
                  <a:pt x="629689" y="59932"/>
                </a:lnTo>
                <a:lnTo>
                  <a:pt x="632619" y="44312"/>
                </a:lnTo>
                <a:lnTo>
                  <a:pt x="631529" y="33967"/>
                </a:lnTo>
                <a:lnTo>
                  <a:pt x="628528" y="25291"/>
                </a:lnTo>
                <a:lnTo>
                  <a:pt x="627756" y="24072"/>
                </a:lnTo>
                <a:close/>
              </a:path>
              <a:path w="1227455" h="135890">
                <a:moveTo>
                  <a:pt x="727171" y="3287"/>
                </a:moveTo>
                <a:lnTo>
                  <a:pt x="699821" y="3287"/>
                </a:lnTo>
                <a:lnTo>
                  <a:pt x="656367" y="132069"/>
                </a:lnTo>
                <a:lnTo>
                  <a:pt x="682115" y="132069"/>
                </a:lnTo>
                <a:lnTo>
                  <a:pt x="689581" y="106897"/>
                </a:lnTo>
                <a:lnTo>
                  <a:pt x="762536" y="106897"/>
                </a:lnTo>
                <a:lnTo>
                  <a:pt x="755381" y="85934"/>
                </a:lnTo>
                <a:lnTo>
                  <a:pt x="695957" y="85934"/>
                </a:lnTo>
                <a:lnTo>
                  <a:pt x="713831" y="26606"/>
                </a:lnTo>
                <a:lnTo>
                  <a:pt x="735130" y="26606"/>
                </a:lnTo>
                <a:lnTo>
                  <a:pt x="727171" y="3287"/>
                </a:lnTo>
                <a:close/>
              </a:path>
              <a:path w="1227455" h="135890">
                <a:moveTo>
                  <a:pt x="762536" y="106897"/>
                </a:moveTo>
                <a:lnTo>
                  <a:pt x="737935" y="106897"/>
                </a:lnTo>
                <a:lnTo>
                  <a:pt x="745411" y="132069"/>
                </a:lnTo>
                <a:lnTo>
                  <a:pt x="771128" y="132069"/>
                </a:lnTo>
                <a:lnTo>
                  <a:pt x="762536" y="106897"/>
                </a:lnTo>
                <a:close/>
              </a:path>
              <a:path w="1227455" h="135890">
                <a:moveTo>
                  <a:pt x="735130" y="26606"/>
                </a:moveTo>
                <a:lnTo>
                  <a:pt x="713831" y="26606"/>
                </a:lnTo>
                <a:lnTo>
                  <a:pt x="731537" y="85934"/>
                </a:lnTo>
                <a:lnTo>
                  <a:pt x="755381" y="85934"/>
                </a:lnTo>
                <a:lnTo>
                  <a:pt x="735130"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18" y="3256"/>
                </a:moveTo>
                <a:lnTo>
                  <a:pt x="904401" y="3256"/>
                </a:lnTo>
                <a:lnTo>
                  <a:pt x="904401" y="132069"/>
                </a:lnTo>
                <a:lnTo>
                  <a:pt x="928118" y="132069"/>
                </a:lnTo>
                <a:lnTo>
                  <a:pt x="928118" y="3256"/>
                </a:lnTo>
                <a:close/>
              </a:path>
              <a:path w="1227455" h="135890">
                <a:moveTo>
                  <a:pt x="1028282" y="0"/>
                </a:moveTo>
                <a:lnTo>
                  <a:pt x="1003767" y="5058"/>
                </a:lnTo>
                <a:lnTo>
                  <a:pt x="984167" y="19146"/>
                </a:lnTo>
                <a:lnTo>
                  <a:pt x="971170" y="40631"/>
                </a:lnTo>
                <a:lnTo>
                  <a:pt x="966462" y="67882"/>
                </a:lnTo>
                <a:lnTo>
                  <a:pt x="967342" y="80117"/>
                </a:lnTo>
                <a:lnTo>
                  <a:pt x="983582" y="115692"/>
                </a:lnTo>
                <a:lnTo>
                  <a:pt x="1027937" y="135357"/>
                </a:lnTo>
                <a:lnTo>
                  <a:pt x="1054325" y="129964"/>
                </a:lnTo>
                <a:lnTo>
                  <a:pt x="1073752" y="115335"/>
                </a:lnTo>
                <a:lnTo>
                  <a:pt x="1074991" y="113116"/>
                </a:lnTo>
                <a:lnTo>
                  <a:pt x="1028680" y="113116"/>
                </a:lnTo>
                <a:lnTo>
                  <a:pt x="1013806" y="109952"/>
                </a:lnTo>
                <a:lnTo>
                  <a:pt x="1001942" y="100817"/>
                </a:lnTo>
                <a:lnTo>
                  <a:pt x="994088" y="86245"/>
                </a:lnTo>
                <a:lnTo>
                  <a:pt x="991247" y="66772"/>
                </a:lnTo>
                <a:lnTo>
                  <a:pt x="993905" y="48464"/>
                </a:lnTo>
                <a:lnTo>
                  <a:pt x="1001406" y="34341"/>
                </a:lnTo>
                <a:lnTo>
                  <a:pt x="1013042" y="25249"/>
                </a:lnTo>
                <a:lnTo>
                  <a:pt x="1028104" y="22030"/>
                </a:lnTo>
                <a:lnTo>
                  <a:pt x="1074227" y="22030"/>
                </a:lnTo>
                <a:lnTo>
                  <a:pt x="1071188" y="17335"/>
                </a:lnTo>
                <a:lnTo>
                  <a:pt x="1051438" y="4386"/>
                </a:lnTo>
                <a:lnTo>
                  <a:pt x="1028282" y="0"/>
                </a:lnTo>
                <a:close/>
              </a:path>
              <a:path w="1227455" h="135890">
                <a:moveTo>
                  <a:pt x="1074227" y="22030"/>
                </a:moveTo>
                <a:lnTo>
                  <a:pt x="1028104" y="22030"/>
                </a:lnTo>
                <a:lnTo>
                  <a:pt x="1044804" y="26051"/>
                </a:lnTo>
                <a:lnTo>
                  <a:pt x="1056736" y="36784"/>
                </a:lnTo>
                <a:lnTo>
                  <a:pt x="1063804" y="52236"/>
                </a:lnTo>
                <a:lnTo>
                  <a:pt x="1065915" y="70416"/>
                </a:lnTo>
                <a:lnTo>
                  <a:pt x="1062126" y="90186"/>
                </a:lnTo>
                <a:lnTo>
                  <a:pt x="1053117" y="103409"/>
                </a:lnTo>
                <a:lnTo>
                  <a:pt x="1041198" y="110810"/>
                </a:lnTo>
                <a:lnTo>
                  <a:pt x="1028680" y="113116"/>
                </a:lnTo>
                <a:lnTo>
                  <a:pt x="1074991" y="113116"/>
                </a:lnTo>
                <a:lnTo>
                  <a:pt x="1085781" y="93793"/>
                </a:lnTo>
                <a:lnTo>
                  <a:pt x="1089977" y="67662"/>
                </a:lnTo>
                <a:lnTo>
                  <a:pt x="1084909" y="38533"/>
                </a:lnTo>
                <a:lnTo>
                  <a:pt x="1074227" y="22030"/>
                </a:lnTo>
                <a:close/>
              </a:path>
              <a:path w="1227455" h="135890">
                <a:moveTo>
                  <a:pt x="1149629" y="3287"/>
                </a:moveTo>
                <a:lnTo>
                  <a:pt x="1127955" y="3287"/>
                </a:lnTo>
                <a:lnTo>
                  <a:pt x="1127955" y="132069"/>
                </a:lnTo>
                <a:lnTo>
                  <a:pt x="1151462" y="132069"/>
                </a:lnTo>
                <a:lnTo>
                  <a:pt x="1150027" y="41768"/>
                </a:lnTo>
                <a:lnTo>
                  <a:pt x="1173713" y="41768"/>
                </a:lnTo>
                <a:lnTo>
                  <a:pt x="1149629" y="3287"/>
                </a:lnTo>
                <a:close/>
              </a:path>
              <a:path w="1227455" h="135890">
                <a:moveTo>
                  <a:pt x="1173713" y="41768"/>
                </a:moveTo>
                <a:lnTo>
                  <a:pt x="1150027" y="41768"/>
                </a:lnTo>
                <a:lnTo>
                  <a:pt x="1206413" y="132069"/>
                </a:lnTo>
                <a:lnTo>
                  <a:pt x="1227376" y="132069"/>
                </a:lnTo>
                <a:lnTo>
                  <a:pt x="1227376" y="94300"/>
                </a:lnTo>
                <a:lnTo>
                  <a:pt x="1206591" y="94300"/>
                </a:lnTo>
                <a:lnTo>
                  <a:pt x="1173713" y="41768"/>
                </a:lnTo>
                <a:close/>
              </a:path>
              <a:path w="1227455" h="135890">
                <a:moveTo>
                  <a:pt x="1227376" y="3287"/>
                </a:moveTo>
                <a:lnTo>
                  <a:pt x="1203670" y="3287"/>
                </a:lnTo>
                <a:lnTo>
                  <a:pt x="1206591" y="94300"/>
                </a:lnTo>
                <a:lnTo>
                  <a:pt x="1227376" y="94300"/>
                </a:lnTo>
                <a:lnTo>
                  <a:pt x="1227376" y="3287"/>
                </a:lnTo>
                <a:close/>
              </a:path>
            </a:pathLst>
          </a:custGeom>
          <a:solidFill>
            <a:srgbClr val="010202"/>
          </a:solidFill>
        </p:spPr>
        <p:txBody>
          <a:bodyPr wrap="square" lIns="0" tIns="0" rIns="0" bIns="0" rtlCol="0"/>
          <a:lstStyle/>
          <a:p>
            <a:endParaRPr/>
          </a:p>
        </p:txBody>
      </p:sp>
      <p:sp>
        <p:nvSpPr>
          <p:cNvPr id="4" name="object 4"/>
          <p:cNvSpPr/>
          <p:nvPr/>
        </p:nvSpPr>
        <p:spPr>
          <a:xfrm>
            <a:off x="17861346" y="10207575"/>
            <a:ext cx="1036955" cy="135890"/>
          </a:xfrm>
          <a:custGeom>
            <a:avLst/>
            <a:gdLst/>
            <a:ahLst/>
            <a:cxnLst/>
            <a:rect l="l" t="t" r="r" b="b"/>
            <a:pathLst>
              <a:path w="1036955" h="135890">
                <a:moveTo>
                  <a:pt x="24637" y="3287"/>
                </a:moveTo>
                <a:lnTo>
                  <a:pt x="0" y="3287"/>
                </a:lnTo>
                <a:lnTo>
                  <a:pt x="26815" y="132100"/>
                </a:lnTo>
                <a:lnTo>
                  <a:pt x="54930" y="132100"/>
                </a:lnTo>
                <a:lnTo>
                  <a:pt x="61292" y="101452"/>
                </a:lnTo>
                <a:lnTo>
                  <a:pt x="42155" y="101452"/>
                </a:lnTo>
                <a:lnTo>
                  <a:pt x="24637" y="3287"/>
                </a:lnTo>
                <a:close/>
              </a:path>
              <a:path w="1036955" h="135890">
                <a:moveTo>
                  <a:pt x="92819" y="42522"/>
                </a:moveTo>
                <a:lnTo>
                  <a:pt x="73526" y="42522"/>
                </a:lnTo>
                <a:lnTo>
                  <a:pt x="91578" y="132100"/>
                </a:lnTo>
                <a:lnTo>
                  <a:pt x="119692" y="132100"/>
                </a:lnTo>
                <a:lnTo>
                  <a:pt x="126421" y="101452"/>
                </a:lnTo>
                <a:lnTo>
                  <a:pt x="105096" y="101452"/>
                </a:lnTo>
                <a:lnTo>
                  <a:pt x="92819" y="42522"/>
                </a:lnTo>
                <a:close/>
              </a:path>
              <a:path w="1036955" h="135890">
                <a:moveTo>
                  <a:pt x="84646" y="3287"/>
                </a:moveTo>
                <a:lnTo>
                  <a:pt x="62218" y="3287"/>
                </a:lnTo>
                <a:lnTo>
                  <a:pt x="42155" y="101452"/>
                </a:lnTo>
                <a:lnTo>
                  <a:pt x="61292" y="101452"/>
                </a:lnTo>
                <a:lnTo>
                  <a:pt x="73526" y="42522"/>
                </a:lnTo>
                <a:lnTo>
                  <a:pt x="92819" y="42522"/>
                </a:lnTo>
                <a:lnTo>
                  <a:pt x="84646" y="3287"/>
                </a:lnTo>
                <a:close/>
              </a:path>
              <a:path w="1036955" h="135890">
                <a:moveTo>
                  <a:pt x="147974" y="3287"/>
                </a:moveTo>
                <a:lnTo>
                  <a:pt x="123158" y="3287"/>
                </a:lnTo>
                <a:lnTo>
                  <a:pt x="105096" y="101452"/>
                </a:lnTo>
                <a:lnTo>
                  <a:pt x="126421" y="101452"/>
                </a:lnTo>
                <a:lnTo>
                  <a:pt x="147974" y="3287"/>
                </a:lnTo>
                <a:close/>
              </a:path>
              <a:path w="1036955" h="135890">
                <a:moveTo>
                  <a:pt x="231406" y="0"/>
                </a:moveTo>
                <a:lnTo>
                  <a:pt x="206885" y="5062"/>
                </a:lnTo>
                <a:lnTo>
                  <a:pt x="187282" y="19156"/>
                </a:lnTo>
                <a:lnTo>
                  <a:pt x="174283" y="40640"/>
                </a:lnTo>
                <a:lnTo>
                  <a:pt x="169575" y="67872"/>
                </a:lnTo>
                <a:lnTo>
                  <a:pt x="170457" y="80117"/>
                </a:lnTo>
                <a:lnTo>
                  <a:pt x="186706" y="115692"/>
                </a:lnTo>
                <a:lnTo>
                  <a:pt x="231050" y="135388"/>
                </a:lnTo>
                <a:lnTo>
                  <a:pt x="257440" y="129995"/>
                </a:lnTo>
                <a:lnTo>
                  <a:pt x="276869" y="115366"/>
                </a:lnTo>
                <a:lnTo>
                  <a:pt x="278108" y="113148"/>
                </a:lnTo>
                <a:lnTo>
                  <a:pt x="231773" y="113148"/>
                </a:lnTo>
                <a:lnTo>
                  <a:pt x="216915" y="109985"/>
                </a:lnTo>
                <a:lnTo>
                  <a:pt x="205056" y="100847"/>
                </a:lnTo>
                <a:lnTo>
                  <a:pt x="197202" y="86264"/>
                </a:lnTo>
                <a:lnTo>
                  <a:pt x="194360" y="66762"/>
                </a:lnTo>
                <a:lnTo>
                  <a:pt x="197014" y="48464"/>
                </a:lnTo>
                <a:lnTo>
                  <a:pt x="204509" y="34356"/>
                </a:lnTo>
                <a:lnTo>
                  <a:pt x="216147" y="25275"/>
                </a:lnTo>
                <a:lnTo>
                  <a:pt x="231228" y="22062"/>
                </a:lnTo>
                <a:lnTo>
                  <a:pt x="277348" y="22062"/>
                </a:lnTo>
                <a:lnTo>
                  <a:pt x="274299" y="17351"/>
                </a:lnTo>
                <a:lnTo>
                  <a:pt x="254545" y="4391"/>
                </a:lnTo>
                <a:lnTo>
                  <a:pt x="231406" y="0"/>
                </a:lnTo>
                <a:close/>
              </a:path>
              <a:path w="1036955" h="135890">
                <a:moveTo>
                  <a:pt x="277348" y="22062"/>
                </a:moveTo>
                <a:lnTo>
                  <a:pt x="231228" y="22062"/>
                </a:lnTo>
                <a:lnTo>
                  <a:pt x="247922" y="26076"/>
                </a:lnTo>
                <a:lnTo>
                  <a:pt x="259852" y="36799"/>
                </a:lnTo>
                <a:lnTo>
                  <a:pt x="266922" y="52250"/>
                </a:lnTo>
                <a:lnTo>
                  <a:pt x="269038" y="70448"/>
                </a:lnTo>
                <a:lnTo>
                  <a:pt x="265236" y="90199"/>
                </a:lnTo>
                <a:lnTo>
                  <a:pt x="256225" y="103424"/>
                </a:lnTo>
                <a:lnTo>
                  <a:pt x="244304" y="110836"/>
                </a:lnTo>
                <a:lnTo>
                  <a:pt x="231773" y="113148"/>
                </a:lnTo>
                <a:lnTo>
                  <a:pt x="278108" y="113148"/>
                </a:lnTo>
                <a:lnTo>
                  <a:pt x="288899" y="93825"/>
                </a:lnTo>
                <a:lnTo>
                  <a:pt x="293090" y="67694"/>
                </a:lnTo>
                <a:lnTo>
                  <a:pt x="288027" y="38559"/>
                </a:lnTo>
                <a:lnTo>
                  <a:pt x="277348" y="22062"/>
                </a:lnTo>
                <a:close/>
              </a:path>
              <a:path w="1036955" h="135890">
                <a:moveTo>
                  <a:pt x="371925" y="3287"/>
                </a:moveTo>
                <a:lnTo>
                  <a:pt x="330859" y="3287"/>
                </a:lnTo>
                <a:lnTo>
                  <a:pt x="330859" y="132100"/>
                </a:lnTo>
                <a:lnTo>
                  <a:pt x="354753" y="132100"/>
                </a:lnTo>
                <a:lnTo>
                  <a:pt x="354753" y="84290"/>
                </a:lnTo>
                <a:lnTo>
                  <a:pt x="403257" y="84290"/>
                </a:lnTo>
                <a:lnTo>
                  <a:pt x="400773" y="79746"/>
                </a:lnTo>
                <a:lnTo>
                  <a:pt x="407814" y="76742"/>
                </a:lnTo>
                <a:lnTo>
                  <a:pt x="416178" y="70452"/>
                </a:lnTo>
                <a:lnTo>
                  <a:pt x="420207" y="64406"/>
                </a:lnTo>
                <a:lnTo>
                  <a:pt x="354753" y="64406"/>
                </a:lnTo>
                <a:lnTo>
                  <a:pt x="354753" y="24062"/>
                </a:lnTo>
                <a:lnTo>
                  <a:pt x="421215" y="24062"/>
                </a:lnTo>
                <a:lnTo>
                  <a:pt x="417492" y="18201"/>
                </a:lnTo>
                <a:lnTo>
                  <a:pt x="411893" y="12586"/>
                </a:lnTo>
                <a:lnTo>
                  <a:pt x="403295" y="7310"/>
                </a:lnTo>
                <a:lnTo>
                  <a:pt x="394108" y="4583"/>
                </a:lnTo>
                <a:lnTo>
                  <a:pt x="383822" y="3533"/>
                </a:lnTo>
                <a:lnTo>
                  <a:pt x="371925" y="3287"/>
                </a:lnTo>
                <a:close/>
              </a:path>
              <a:path w="1036955" h="135890">
                <a:moveTo>
                  <a:pt x="403257" y="84290"/>
                </a:moveTo>
                <a:lnTo>
                  <a:pt x="376323" y="84290"/>
                </a:lnTo>
                <a:lnTo>
                  <a:pt x="401851" y="132100"/>
                </a:lnTo>
                <a:lnTo>
                  <a:pt x="429390" y="132100"/>
                </a:lnTo>
                <a:lnTo>
                  <a:pt x="403257" y="84290"/>
                </a:lnTo>
                <a:close/>
              </a:path>
              <a:path w="1036955" h="135890">
                <a:moveTo>
                  <a:pt x="421215" y="24062"/>
                </a:moveTo>
                <a:lnTo>
                  <a:pt x="365915" y="24062"/>
                </a:lnTo>
                <a:lnTo>
                  <a:pt x="375189" y="24131"/>
                </a:lnTo>
                <a:lnTo>
                  <a:pt x="382099" y="24477"/>
                </a:lnTo>
                <a:lnTo>
                  <a:pt x="401628" y="44344"/>
                </a:lnTo>
                <a:lnTo>
                  <a:pt x="398881" y="55181"/>
                </a:lnTo>
                <a:lnTo>
                  <a:pt x="392341" y="61093"/>
                </a:lnTo>
                <a:lnTo>
                  <a:pt x="384807" y="63512"/>
                </a:lnTo>
                <a:lnTo>
                  <a:pt x="379035" y="64050"/>
                </a:lnTo>
                <a:lnTo>
                  <a:pt x="374501" y="64228"/>
                </a:lnTo>
                <a:lnTo>
                  <a:pt x="371381" y="64406"/>
                </a:lnTo>
                <a:lnTo>
                  <a:pt x="420207" y="64406"/>
                </a:lnTo>
                <a:lnTo>
                  <a:pt x="423172" y="59957"/>
                </a:lnTo>
                <a:lnTo>
                  <a:pt x="426102" y="44344"/>
                </a:lnTo>
                <a:lnTo>
                  <a:pt x="425008" y="33980"/>
                </a:lnTo>
                <a:lnTo>
                  <a:pt x="422001" y="25300"/>
                </a:lnTo>
                <a:lnTo>
                  <a:pt x="421215" y="24062"/>
                </a:lnTo>
                <a:close/>
              </a:path>
              <a:path w="1036955" h="135890">
                <a:moveTo>
                  <a:pt x="494728" y="3287"/>
                </a:moveTo>
                <a:lnTo>
                  <a:pt x="470833" y="3287"/>
                </a:lnTo>
                <a:lnTo>
                  <a:pt x="470833" y="132100"/>
                </a:lnTo>
                <a:lnTo>
                  <a:pt x="494728" y="132100"/>
                </a:lnTo>
                <a:lnTo>
                  <a:pt x="494728" y="95630"/>
                </a:lnTo>
                <a:lnTo>
                  <a:pt x="515722" y="71526"/>
                </a:lnTo>
                <a:lnTo>
                  <a:pt x="543564" y="71526"/>
                </a:lnTo>
                <a:lnTo>
                  <a:pt x="538442" y="62406"/>
                </a:lnTo>
                <a:lnTo>
                  <a:pt x="494728" y="62406"/>
                </a:lnTo>
                <a:lnTo>
                  <a:pt x="494728" y="3287"/>
                </a:lnTo>
                <a:close/>
              </a:path>
              <a:path w="1036955" h="135890">
                <a:moveTo>
                  <a:pt x="543564" y="71526"/>
                </a:moveTo>
                <a:lnTo>
                  <a:pt x="515722" y="71526"/>
                </a:lnTo>
                <a:lnTo>
                  <a:pt x="550014" y="132100"/>
                </a:lnTo>
                <a:lnTo>
                  <a:pt x="577584" y="132100"/>
                </a:lnTo>
                <a:lnTo>
                  <a:pt x="543564" y="71526"/>
                </a:lnTo>
                <a:close/>
              </a:path>
              <a:path w="1036955" h="135890">
                <a:moveTo>
                  <a:pt x="574830" y="3287"/>
                </a:moveTo>
                <a:lnTo>
                  <a:pt x="546360" y="3287"/>
                </a:lnTo>
                <a:lnTo>
                  <a:pt x="494728" y="62406"/>
                </a:lnTo>
                <a:lnTo>
                  <a:pt x="538442" y="62406"/>
                </a:lnTo>
                <a:lnTo>
                  <a:pt x="532496" y="51820"/>
                </a:lnTo>
                <a:lnTo>
                  <a:pt x="574830" y="3287"/>
                </a:lnTo>
                <a:close/>
              </a:path>
              <a:path w="1036955" h="135890">
                <a:moveTo>
                  <a:pt x="702219" y="3287"/>
                </a:moveTo>
                <a:lnTo>
                  <a:pt x="610620" y="3287"/>
                </a:lnTo>
                <a:lnTo>
                  <a:pt x="610620" y="132100"/>
                </a:lnTo>
                <a:lnTo>
                  <a:pt x="706753" y="132100"/>
                </a:lnTo>
                <a:lnTo>
                  <a:pt x="706753" y="110394"/>
                </a:lnTo>
                <a:lnTo>
                  <a:pt x="634347" y="110394"/>
                </a:lnTo>
                <a:lnTo>
                  <a:pt x="634347" y="75882"/>
                </a:lnTo>
                <a:lnTo>
                  <a:pt x="696345" y="75882"/>
                </a:lnTo>
                <a:lnTo>
                  <a:pt x="696345" y="55108"/>
                </a:lnTo>
                <a:lnTo>
                  <a:pt x="634347" y="55108"/>
                </a:lnTo>
                <a:lnTo>
                  <a:pt x="634347" y="24784"/>
                </a:lnTo>
                <a:lnTo>
                  <a:pt x="702219" y="24784"/>
                </a:lnTo>
                <a:lnTo>
                  <a:pt x="702219" y="3287"/>
                </a:lnTo>
                <a:close/>
              </a:path>
              <a:path w="1036955" h="135890">
                <a:moveTo>
                  <a:pt x="788510" y="3287"/>
                </a:moveTo>
                <a:lnTo>
                  <a:pt x="747485" y="3287"/>
                </a:lnTo>
                <a:lnTo>
                  <a:pt x="747485" y="132100"/>
                </a:lnTo>
                <a:lnTo>
                  <a:pt x="771369" y="132100"/>
                </a:lnTo>
                <a:lnTo>
                  <a:pt x="771369" y="84290"/>
                </a:lnTo>
                <a:lnTo>
                  <a:pt x="819854" y="84290"/>
                </a:lnTo>
                <a:lnTo>
                  <a:pt x="817367" y="79746"/>
                </a:lnTo>
                <a:lnTo>
                  <a:pt x="824407" y="76742"/>
                </a:lnTo>
                <a:lnTo>
                  <a:pt x="832779" y="70452"/>
                </a:lnTo>
                <a:lnTo>
                  <a:pt x="836814" y="64406"/>
                </a:lnTo>
                <a:lnTo>
                  <a:pt x="771369" y="64406"/>
                </a:lnTo>
                <a:lnTo>
                  <a:pt x="771369" y="24062"/>
                </a:lnTo>
                <a:lnTo>
                  <a:pt x="837818" y="24062"/>
                </a:lnTo>
                <a:lnTo>
                  <a:pt x="834090" y="18201"/>
                </a:lnTo>
                <a:lnTo>
                  <a:pt x="828487" y="12586"/>
                </a:lnTo>
                <a:lnTo>
                  <a:pt x="819888" y="7310"/>
                </a:lnTo>
                <a:lnTo>
                  <a:pt x="810697" y="4583"/>
                </a:lnTo>
                <a:lnTo>
                  <a:pt x="800407" y="3533"/>
                </a:lnTo>
                <a:lnTo>
                  <a:pt x="788510" y="3287"/>
                </a:lnTo>
                <a:close/>
              </a:path>
              <a:path w="1036955" h="135890">
                <a:moveTo>
                  <a:pt x="819854" y="84290"/>
                </a:moveTo>
                <a:lnTo>
                  <a:pt x="792907" y="84290"/>
                </a:lnTo>
                <a:lnTo>
                  <a:pt x="818488" y="132100"/>
                </a:lnTo>
                <a:lnTo>
                  <a:pt x="846016" y="132100"/>
                </a:lnTo>
                <a:lnTo>
                  <a:pt x="819854" y="84290"/>
                </a:lnTo>
                <a:close/>
              </a:path>
              <a:path w="1036955" h="135890">
                <a:moveTo>
                  <a:pt x="837818" y="24062"/>
                </a:moveTo>
                <a:lnTo>
                  <a:pt x="782499" y="24062"/>
                </a:lnTo>
                <a:lnTo>
                  <a:pt x="791782" y="24131"/>
                </a:lnTo>
                <a:lnTo>
                  <a:pt x="798704" y="24477"/>
                </a:lnTo>
                <a:lnTo>
                  <a:pt x="818244" y="44344"/>
                </a:lnTo>
                <a:lnTo>
                  <a:pt x="815497" y="55181"/>
                </a:lnTo>
                <a:lnTo>
                  <a:pt x="808958" y="61093"/>
                </a:lnTo>
                <a:lnTo>
                  <a:pt x="801427" y="63512"/>
                </a:lnTo>
                <a:lnTo>
                  <a:pt x="795661" y="64050"/>
                </a:lnTo>
                <a:lnTo>
                  <a:pt x="791085" y="64228"/>
                </a:lnTo>
                <a:lnTo>
                  <a:pt x="787965" y="64406"/>
                </a:lnTo>
                <a:lnTo>
                  <a:pt x="836814" y="64406"/>
                </a:lnTo>
                <a:lnTo>
                  <a:pt x="839783" y="59957"/>
                </a:lnTo>
                <a:lnTo>
                  <a:pt x="842717" y="44344"/>
                </a:lnTo>
                <a:lnTo>
                  <a:pt x="841620" y="33980"/>
                </a:lnTo>
                <a:lnTo>
                  <a:pt x="838606" y="25300"/>
                </a:lnTo>
                <a:lnTo>
                  <a:pt x="837818" y="24062"/>
                </a:lnTo>
                <a:close/>
              </a:path>
              <a:path w="1036955" h="135890">
                <a:moveTo>
                  <a:pt x="893470" y="93798"/>
                </a:moveTo>
                <a:lnTo>
                  <a:pt x="873198" y="108038"/>
                </a:lnTo>
                <a:lnTo>
                  <a:pt x="881294" y="118106"/>
                </a:lnTo>
                <a:lnTo>
                  <a:pt x="890306" y="125171"/>
                </a:lnTo>
                <a:lnTo>
                  <a:pt x="899112" y="129775"/>
                </a:lnTo>
                <a:lnTo>
                  <a:pt x="906590" y="132456"/>
                </a:lnTo>
                <a:lnTo>
                  <a:pt x="914422" y="134645"/>
                </a:lnTo>
                <a:lnTo>
                  <a:pt x="922474" y="135388"/>
                </a:lnTo>
                <a:lnTo>
                  <a:pt x="929584" y="135388"/>
                </a:lnTo>
                <a:lnTo>
                  <a:pt x="949693" y="133071"/>
                </a:lnTo>
                <a:lnTo>
                  <a:pt x="967215" y="125759"/>
                </a:lnTo>
                <a:lnTo>
                  <a:pt x="979196" y="113326"/>
                </a:lnTo>
                <a:lnTo>
                  <a:pt x="933416" y="113326"/>
                </a:lnTo>
                <a:lnTo>
                  <a:pt x="916127" y="110945"/>
                </a:lnTo>
                <a:lnTo>
                  <a:pt x="904392" y="105348"/>
                </a:lnTo>
                <a:lnTo>
                  <a:pt x="897183" y="98859"/>
                </a:lnTo>
                <a:lnTo>
                  <a:pt x="893470" y="93798"/>
                </a:lnTo>
                <a:close/>
              </a:path>
              <a:path w="1036955" h="135890">
                <a:moveTo>
                  <a:pt x="931060" y="0"/>
                </a:moveTo>
                <a:lnTo>
                  <a:pt x="910305" y="2834"/>
                </a:lnTo>
                <a:lnTo>
                  <a:pt x="894220" y="10901"/>
                </a:lnTo>
                <a:lnTo>
                  <a:pt x="883822" y="23549"/>
                </a:lnTo>
                <a:lnTo>
                  <a:pt x="880130" y="40124"/>
                </a:lnTo>
                <a:lnTo>
                  <a:pt x="882701" y="53733"/>
                </a:lnTo>
                <a:lnTo>
                  <a:pt x="909888" y="74280"/>
                </a:lnTo>
                <a:lnTo>
                  <a:pt x="918076" y="76280"/>
                </a:lnTo>
                <a:lnTo>
                  <a:pt x="933594" y="79568"/>
                </a:lnTo>
                <a:lnTo>
                  <a:pt x="945290" y="82290"/>
                </a:lnTo>
                <a:lnTo>
                  <a:pt x="945646" y="82468"/>
                </a:lnTo>
                <a:lnTo>
                  <a:pt x="948578" y="83578"/>
                </a:lnTo>
                <a:lnTo>
                  <a:pt x="952578" y="85222"/>
                </a:lnTo>
                <a:lnTo>
                  <a:pt x="958232" y="88154"/>
                </a:lnTo>
                <a:lnTo>
                  <a:pt x="958232" y="100740"/>
                </a:lnTo>
                <a:lnTo>
                  <a:pt x="956588" y="107316"/>
                </a:lnTo>
                <a:lnTo>
                  <a:pt x="947300" y="111148"/>
                </a:lnTo>
                <a:lnTo>
                  <a:pt x="942714" y="112970"/>
                </a:lnTo>
                <a:lnTo>
                  <a:pt x="937992" y="113326"/>
                </a:lnTo>
                <a:lnTo>
                  <a:pt x="979196" y="113326"/>
                </a:lnTo>
                <a:lnTo>
                  <a:pt x="979599" y="112908"/>
                </a:lnTo>
                <a:lnTo>
                  <a:pt x="984294" y="93976"/>
                </a:lnTo>
                <a:lnTo>
                  <a:pt x="980209" y="76869"/>
                </a:lnTo>
                <a:lnTo>
                  <a:pt x="942526" y="55642"/>
                </a:lnTo>
                <a:lnTo>
                  <a:pt x="920587" y="50938"/>
                </a:lnTo>
                <a:lnTo>
                  <a:pt x="912972" y="48342"/>
                </a:lnTo>
                <a:lnTo>
                  <a:pt x="907547" y="44103"/>
                </a:lnTo>
                <a:lnTo>
                  <a:pt x="905480" y="37402"/>
                </a:lnTo>
                <a:lnTo>
                  <a:pt x="907454" y="30788"/>
                </a:lnTo>
                <a:lnTo>
                  <a:pt x="912768" y="25855"/>
                </a:lnTo>
                <a:lnTo>
                  <a:pt x="920508" y="22771"/>
                </a:lnTo>
                <a:lnTo>
                  <a:pt x="929762" y="21706"/>
                </a:lnTo>
                <a:lnTo>
                  <a:pt x="979098" y="21706"/>
                </a:lnTo>
                <a:lnTo>
                  <a:pt x="974829" y="16764"/>
                </a:lnTo>
                <a:lnTo>
                  <a:pt x="963951" y="8383"/>
                </a:lnTo>
                <a:lnTo>
                  <a:pt x="949579" y="2328"/>
                </a:lnTo>
                <a:lnTo>
                  <a:pt x="931060" y="0"/>
                </a:lnTo>
                <a:close/>
              </a:path>
              <a:path w="1036955" h="135890">
                <a:moveTo>
                  <a:pt x="979098" y="21706"/>
                </a:moveTo>
                <a:lnTo>
                  <a:pt x="929762" y="21706"/>
                </a:lnTo>
                <a:lnTo>
                  <a:pt x="943075" y="23800"/>
                </a:lnTo>
                <a:lnTo>
                  <a:pt x="952569" y="28889"/>
                </a:lnTo>
                <a:lnTo>
                  <a:pt x="959009" y="35179"/>
                </a:lnTo>
                <a:lnTo>
                  <a:pt x="963164" y="40878"/>
                </a:lnTo>
                <a:lnTo>
                  <a:pt x="982870" y="26072"/>
                </a:lnTo>
                <a:lnTo>
                  <a:pt x="979098" y="21706"/>
                </a:lnTo>
                <a:close/>
              </a:path>
              <a:path w="1036955" h="135890">
                <a:moveTo>
                  <a:pt x="1036345" y="3287"/>
                </a:moveTo>
                <a:lnTo>
                  <a:pt x="1012618" y="3287"/>
                </a:lnTo>
                <a:lnTo>
                  <a:pt x="1012618" y="28648"/>
                </a:lnTo>
                <a:lnTo>
                  <a:pt x="1023759" y="28648"/>
                </a:lnTo>
                <a:lnTo>
                  <a:pt x="1023759" y="40878"/>
                </a:lnTo>
                <a:lnTo>
                  <a:pt x="1013916" y="43768"/>
                </a:lnTo>
                <a:lnTo>
                  <a:pt x="1013916" y="53464"/>
                </a:lnTo>
                <a:lnTo>
                  <a:pt x="1018450" y="53066"/>
                </a:lnTo>
                <a:lnTo>
                  <a:pt x="1026638" y="52176"/>
                </a:lnTo>
                <a:lnTo>
                  <a:pt x="1036345" y="40124"/>
                </a:lnTo>
                <a:lnTo>
                  <a:pt x="1036345" y="3287"/>
                </a:lnTo>
                <a:close/>
              </a:path>
            </a:pathLst>
          </a:custGeom>
          <a:solidFill>
            <a:srgbClr val="010202"/>
          </a:solidFill>
        </p:spPr>
        <p:txBody>
          <a:bodyPr wrap="square" lIns="0" tIns="0" rIns="0" bIns="0" rtlCol="0"/>
          <a:lstStyle/>
          <a:p>
            <a:endParaRPr/>
          </a:p>
        </p:txBody>
      </p:sp>
      <p:sp>
        <p:nvSpPr>
          <p:cNvPr id="5" name="object 5"/>
          <p:cNvSpPr/>
          <p:nvPr/>
        </p:nvSpPr>
        <p:spPr>
          <a:xfrm>
            <a:off x="17863339" y="10018455"/>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10" y="3287"/>
                </a:lnTo>
                <a:lnTo>
                  <a:pt x="133210" y="132100"/>
                </a:lnTo>
                <a:lnTo>
                  <a:pt x="157105" y="132100"/>
                </a:lnTo>
                <a:lnTo>
                  <a:pt x="157105" y="84290"/>
                </a:lnTo>
                <a:lnTo>
                  <a:pt x="205618" y="84290"/>
                </a:lnTo>
                <a:lnTo>
                  <a:pt x="203135" y="79746"/>
                </a:lnTo>
                <a:lnTo>
                  <a:pt x="210164" y="76742"/>
                </a:lnTo>
                <a:lnTo>
                  <a:pt x="218522" y="70452"/>
                </a:lnTo>
                <a:lnTo>
                  <a:pt x="222549" y="64406"/>
                </a:lnTo>
                <a:lnTo>
                  <a:pt x="157105" y="64406"/>
                </a:lnTo>
                <a:lnTo>
                  <a:pt x="157105" y="24062"/>
                </a:lnTo>
                <a:lnTo>
                  <a:pt x="223563" y="24062"/>
                </a:lnTo>
                <a:lnTo>
                  <a:pt x="219847" y="18201"/>
                </a:lnTo>
                <a:lnTo>
                  <a:pt x="214255" y="12586"/>
                </a:lnTo>
                <a:lnTo>
                  <a:pt x="205651" y="7310"/>
                </a:lnTo>
                <a:lnTo>
                  <a:pt x="196459" y="4583"/>
                </a:lnTo>
                <a:lnTo>
                  <a:pt x="186169"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3" y="24062"/>
                </a:moveTo>
                <a:lnTo>
                  <a:pt x="168256" y="24062"/>
                </a:lnTo>
                <a:lnTo>
                  <a:pt x="177536" y="24130"/>
                </a:lnTo>
                <a:lnTo>
                  <a:pt x="184449" y="24473"/>
                </a:lnTo>
                <a:lnTo>
                  <a:pt x="203980" y="44344"/>
                </a:lnTo>
                <a:lnTo>
                  <a:pt x="201231" y="55181"/>
                </a:lnTo>
                <a:lnTo>
                  <a:pt x="194689" y="61093"/>
                </a:lnTo>
                <a:lnTo>
                  <a:pt x="187155" y="63512"/>
                </a:lnTo>
                <a:lnTo>
                  <a:pt x="181387" y="64050"/>
                </a:lnTo>
                <a:lnTo>
                  <a:pt x="176842" y="64228"/>
                </a:lnTo>
                <a:lnTo>
                  <a:pt x="173732" y="64406"/>
                </a:lnTo>
                <a:lnTo>
                  <a:pt x="222549" y="64406"/>
                </a:lnTo>
                <a:lnTo>
                  <a:pt x="225513" y="59957"/>
                </a:lnTo>
                <a:lnTo>
                  <a:pt x="228443" y="44344"/>
                </a:lnTo>
                <a:lnTo>
                  <a:pt x="227351" y="33980"/>
                </a:lnTo>
                <a:lnTo>
                  <a:pt x="224348" y="25298"/>
                </a:lnTo>
                <a:lnTo>
                  <a:pt x="223563" y="24062"/>
                </a:lnTo>
                <a:close/>
              </a:path>
              <a:path w="1236344" h="135890">
                <a:moveTo>
                  <a:pt x="328471" y="3287"/>
                </a:moveTo>
                <a:lnTo>
                  <a:pt x="301111" y="3287"/>
                </a:lnTo>
                <a:lnTo>
                  <a:pt x="257667" y="132100"/>
                </a:lnTo>
                <a:lnTo>
                  <a:pt x="283415" y="132100"/>
                </a:lnTo>
                <a:lnTo>
                  <a:pt x="290881" y="106928"/>
                </a:lnTo>
                <a:lnTo>
                  <a:pt x="363830" y="106928"/>
                </a:lnTo>
                <a:lnTo>
                  <a:pt x="356678" y="85965"/>
                </a:lnTo>
                <a:lnTo>
                  <a:pt x="297257" y="85965"/>
                </a:lnTo>
                <a:lnTo>
                  <a:pt x="315131" y="26637"/>
                </a:lnTo>
                <a:lnTo>
                  <a:pt x="336437" y="26637"/>
                </a:lnTo>
                <a:lnTo>
                  <a:pt x="328471" y="3287"/>
                </a:lnTo>
                <a:close/>
              </a:path>
              <a:path w="1236344" h="135890">
                <a:moveTo>
                  <a:pt x="363830" y="106928"/>
                </a:moveTo>
                <a:lnTo>
                  <a:pt x="339235" y="106928"/>
                </a:lnTo>
                <a:lnTo>
                  <a:pt x="346711" y="132100"/>
                </a:lnTo>
                <a:lnTo>
                  <a:pt x="372417" y="132100"/>
                </a:lnTo>
                <a:lnTo>
                  <a:pt x="363830" y="106928"/>
                </a:lnTo>
                <a:close/>
              </a:path>
              <a:path w="1236344" h="135890">
                <a:moveTo>
                  <a:pt x="336437" y="26637"/>
                </a:moveTo>
                <a:lnTo>
                  <a:pt x="315131" y="26637"/>
                </a:lnTo>
                <a:lnTo>
                  <a:pt x="332827" y="85965"/>
                </a:lnTo>
                <a:lnTo>
                  <a:pt x="356678" y="85965"/>
                </a:lnTo>
                <a:lnTo>
                  <a:pt x="336437" y="26637"/>
                </a:lnTo>
                <a:close/>
              </a:path>
              <a:path w="1236344" h="135890">
                <a:moveTo>
                  <a:pt x="431002" y="3287"/>
                </a:moveTo>
                <a:lnTo>
                  <a:pt x="409327" y="3287"/>
                </a:lnTo>
                <a:lnTo>
                  <a:pt x="409327" y="132100"/>
                </a:lnTo>
                <a:lnTo>
                  <a:pt x="432834" y="132100"/>
                </a:lnTo>
                <a:lnTo>
                  <a:pt x="431400" y="41799"/>
                </a:lnTo>
                <a:lnTo>
                  <a:pt x="455094" y="41799"/>
                </a:lnTo>
                <a:lnTo>
                  <a:pt x="431002" y="3287"/>
                </a:lnTo>
                <a:close/>
              </a:path>
              <a:path w="1236344" h="135890">
                <a:moveTo>
                  <a:pt x="455094" y="41799"/>
                </a:moveTo>
                <a:lnTo>
                  <a:pt x="431400" y="41799"/>
                </a:lnTo>
                <a:lnTo>
                  <a:pt x="487786" y="132100"/>
                </a:lnTo>
                <a:lnTo>
                  <a:pt x="508759" y="132100"/>
                </a:lnTo>
                <a:lnTo>
                  <a:pt x="508759" y="94342"/>
                </a:lnTo>
                <a:lnTo>
                  <a:pt x="487964" y="94342"/>
                </a:lnTo>
                <a:lnTo>
                  <a:pt x="455094" y="41799"/>
                </a:lnTo>
                <a:close/>
              </a:path>
              <a:path w="1236344" h="135890">
                <a:moveTo>
                  <a:pt x="508759" y="3287"/>
                </a:moveTo>
                <a:lnTo>
                  <a:pt x="485032" y="3287"/>
                </a:lnTo>
                <a:lnTo>
                  <a:pt x="487964" y="94342"/>
                </a:lnTo>
                <a:lnTo>
                  <a:pt x="508759" y="94342"/>
                </a:lnTo>
                <a:lnTo>
                  <a:pt x="508759" y="3287"/>
                </a:lnTo>
                <a:close/>
              </a:path>
              <a:path w="1236344" h="135890">
                <a:moveTo>
                  <a:pt x="575731" y="93798"/>
                </a:moveTo>
                <a:lnTo>
                  <a:pt x="555480" y="108038"/>
                </a:lnTo>
                <a:lnTo>
                  <a:pt x="563564" y="118101"/>
                </a:lnTo>
                <a:lnTo>
                  <a:pt x="572570" y="125167"/>
                </a:lnTo>
                <a:lnTo>
                  <a:pt x="581373" y="129773"/>
                </a:lnTo>
                <a:lnTo>
                  <a:pt x="588851" y="132456"/>
                </a:lnTo>
                <a:lnTo>
                  <a:pt x="596725" y="134645"/>
                </a:lnTo>
                <a:lnTo>
                  <a:pt x="604735" y="135388"/>
                </a:lnTo>
                <a:lnTo>
                  <a:pt x="611845" y="135388"/>
                </a:lnTo>
                <a:lnTo>
                  <a:pt x="631960" y="133071"/>
                </a:lnTo>
                <a:lnTo>
                  <a:pt x="649497" y="125759"/>
                </a:lnTo>
                <a:lnTo>
                  <a:pt x="661492" y="113326"/>
                </a:lnTo>
                <a:lnTo>
                  <a:pt x="615719" y="113326"/>
                </a:lnTo>
                <a:lnTo>
                  <a:pt x="598423" y="110945"/>
                </a:lnTo>
                <a:lnTo>
                  <a:pt x="586682" y="105348"/>
                </a:lnTo>
                <a:lnTo>
                  <a:pt x="579462" y="98859"/>
                </a:lnTo>
                <a:lnTo>
                  <a:pt x="575731" y="93798"/>
                </a:lnTo>
                <a:close/>
              </a:path>
              <a:path w="1236344" h="135890">
                <a:moveTo>
                  <a:pt x="613321" y="0"/>
                </a:moveTo>
                <a:lnTo>
                  <a:pt x="592590" y="2834"/>
                </a:lnTo>
                <a:lnTo>
                  <a:pt x="576517" y="10901"/>
                </a:lnTo>
                <a:lnTo>
                  <a:pt x="566124" y="23549"/>
                </a:lnTo>
                <a:lnTo>
                  <a:pt x="562433" y="40124"/>
                </a:lnTo>
                <a:lnTo>
                  <a:pt x="564998" y="53733"/>
                </a:lnTo>
                <a:lnTo>
                  <a:pt x="592149" y="74280"/>
                </a:lnTo>
                <a:lnTo>
                  <a:pt x="600379" y="76280"/>
                </a:lnTo>
                <a:lnTo>
                  <a:pt x="615897" y="79568"/>
                </a:lnTo>
                <a:lnTo>
                  <a:pt x="627551" y="82290"/>
                </a:lnTo>
                <a:lnTo>
                  <a:pt x="627949" y="82468"/>
                </a:lnTo>
                <a:lnTo>
                  <a:pt x="630839" y="83578"/>
                </a:lnTo>
                <a:lnTo>
                  <a:pt x="634881" y="85222"/>
                </a:lnTo>
                <a:lnTo>
                  <a:pt x="640524" y="88154"/>
                </a:lnTo>
                <a:lnTo>
                  <a:pt x="640524" y="100740"/>
                </a:lnTo>
                <a:lnTo>
                  <a:pt x="638891" y="107316"/>
                </a:lnTo>
                <a:lnTo>
                  <a:pt x="629561" y="111148"/>
                </a:lnTo>
                <a:lnTo>
                  <a:pt x="625007" y="112970"/>
                </a:lnTo>
                <a:lnTo>
                  <a:pt x="620253" y="113326"/>
                </a:lnTo>
                <a:lnTo>
                  <a:pt x="661492" y="113326"/>
                </a:lnTo>
                <a:lnTo>
                  <a:pt x="661895" y="112908"/>
                </a:lnTo>
                <a:lnTo>
                  <a:pt x="666597" y="93976"/>
                </a:lnTo>
                <a:lnTo>
                  <a:pt x="662509" y="76867"/>
                </a:lnTo>
                <a:lnTo>
                  <a:pt x="624829" y="55642"/>
                </a:lnTo>
                <a:lnTo>
                  <a:pt x="602848" y="50938"/>
                </a:lnTo>
                <a:lnTo>
                  <a:pt x="595233" y="48342"/>
                </a:lnTo>
                <a:lnTo>
                  <a:pt x="589808" y="44103"/>
                </a:lnTo>
                <a:lnTo>
                  <a:pt x="587741" y="37402"/>
                </a:lnTo>
                <a:lnTo>
                  <a:pt x="589715" y="30788"/>
                </a:lnTo>
                <a:lnTo>
                  <a:pt x="595029" y="25855"/>
                </a:lnTo>
                <a:lnTo>
                  <a:pt x="602769" y="22771"/>
                </a:lnTo>
                <a:lnTo>
                  <a:pt x="612023" y="21706"/>
                </a:lnTo>
                <a:lnTo>
                  <a:pt x="661361" y="21706"/>
                </a:lnTo>
                <a:lnTo>
                  <a:pt x="657090" y="16759"/>
                </a:lnTo>
                <a:lnTo>
                  <a:pt x="646211" y="8379"/>
                </a:lnTo>
                <a:lnTo>
                  <a:pt x="631840" y="2327"/>
                </a:lnTo>
                <a:lnTo>
                  <a:pt x="613321" y="0"/>
                </a:lnTo>
                <a:close/>
              </a:path>
              <a:path w="1236344" h="135890">
                <a:moveTo>
                  <a:pt x="661361" y="21706"/>
                </a:moveTo>
                <a:lnTo>
                  <a:pt x="612023" y="21706"/>
                </a:lnTo>
                <a:lnTo>
                  <a:pt x="625336" y="23800"/>
                </a:lnTo>
                <a:lnTo>
                  <a:pt x="634830" y="28889"/>
                </a:lnTo>
                <a:lnTo>
                  <a:pt x="641270" y="35179"/>
                </a:lnTo>
                <a:lnTo>
                  <a:pt x="645425" y="40878"/>
                </a:lnTo>
                <a:lnTo>
                  <a:pt x="665131" y="26072"/>
                </a:lnTo>
                <a:lnTo>
                  <a:pt x="661361" y="21706"/>
                </a:lnTo>
                <a:close/>
              </a:path>
              <a:path w="1236344" h="135890">
                <a:moveTo>
                  <a:pt x="773714" y="3287"/>
                </a:moveTo>
                <a:lnTo>
                  <a:pt x="715705" y="3287"/>
                </a:lnTo>
                <a:lnTo>
                  <a:pt x="715705" y="132100"/>
                </a:lnTo>
                <a:lnTo>
                  <a:pt x="739956" y="132100"/>
                </a:lnTo>
                <a:lnTo>
                  <a:pt x="739956" y="88468"/>
                </a:lnTo>
                <a:lnTo>
                  <a:pt x="773358" y="88468"/>
                </a:lnTo>
                <a:lnTo>
                  <a:pt x="780468" y="86824"/>
                </a:lnTo>
                <a:lnTo>
                  <a:pt x="795013" y="80742"/>
                </a:lnTo>
                <a:lnTo>
                  <a:pt x="804593" y="71026"/>
                </a:lnTo>
                <a:lnTo>
                  <a:pt x="805648" y="68626"/>
                </a:lnTo>
                <a:lnTo>
                  <a:pt x="739956" y="68626"/>
                </a:lnTo>
                <a:lnTo>
                  <a:pt x="739956" y="23884"/>
                </a:lnTo>
                <a:lnTo>
                  <a:pt x="805185" y="23884"/>
                </a:lnTo>
                <a:lnTo>
                  <a:pt x="801067" y="17241"/>
                </a:lnTo>
                <a:lnTo>
                  <a:pt x="791258" y="9470"/>
                </a:lnTo>
                <a:lnTo>
                  <a:pt x="781222" y="5287"/>
                </a:lnTo>
                <a:lnTo>
                  <a:pt x="773714" y="3287"/>
                </a:lnTo>
                <a:close/>
              </a:path>
              <a:path w="1236344" h="135890">
                <a:moveTo>
                  <a:pt x="805185" y="23884"/>
                </a:moveTo>
                <a:lnTo>
                  <a:pt x="766060" y="23884"/>
                </a:lnTo>
                <a:lnTo>
                  <a:pt x="774458" y="24062"/>
                </a:lnTo>
                <a:lnTo>
                  <a:pt x="780549" y="29255"/>
                </a:lnTo>
                <a:lnTo>
                  <a:pt x="782688" y="31182"/>
                </a:lnTo>
                <a:lnTo>
                  <a:pt x="786876" y="36114"/>
                </a:lnTo>
                <a:lnTo>
                  <a:pt x="786835" y="46166"/>
                </a:lnTo>
                <a:lnTo>
                  <a:pt x="766782" y="68626"/>
                </a:lnTo>
                <a:lnTo>
                  <a:pt x="805648" y="68626"/>
                </a:lnTo>
                <a:lnTo>
                  <a:pt x="809861" y="59044"/>
                </a:lnTo>
                <a:lnTo>
                  <a:pt x="811472" y="46166"/>
                </a:lnTo>
                <a:lnTo>
                  <a:pt x="808515" y="29255"/>
                </a:lnTo>
                <a:lnTo>
                  <a:pt x="805185" y="23884"/>
                </a:lnTo>
                <a:close/>
              </a:path>
              <a:path w="1236344" h="135890">
                <a:moveTo>
                  <a:pt x="909323" y="0"/>
                </a:moveTo>
                <a:lnTo>
                  <a:pt x="884776" y="5062"/>
                </a:lnTo>
                <a:lnTo>
                  <a:pt x="865156" y="19156"/>
                </a:lnTo>
                <a:lnTo>
                  <a:pt x="852150" y="40640"/>
                </a:lnTo>
                <a:lnTo>
                  <a:pt x="847440" y="67872"/>
                </a:lnTo>
                <a:lnTo>
                  <a:pt x="848323" y="80117"/>
                </a:lnTo>
                <a:lnTo>
                  <a:pt x="864581" y="115692"/>
                </a:lnTo>
                <a:lnTo>
                  <a:pt x="908925" y="135388"/>
                </a:lnTo>
                <a:lnTo>
                  <a:pt x="935311" y="129995"/>
                </a:lnTo>
                <a:lnTo>
                  <a:pt x="954741" y="115366"/>
                </a:lnTo>
                <a:lnTo>
                  <a:pt x="955981" y="113148"/>
                </a:lnTo>
                <a:lnTo>
                  <a:pt x="909679" y="113148"/>
                </a:lnTo>
                <a:lnTo>
                  <a:pt x="894821" y="109985"/>
                </a:lnTo>
                <a:lnTo>
                  <a:pt x="882950" y="100847"/>
                </a:lnTo>
                <a:lnTo>
                  <a:pt x="875083" y="86264"/>
                </a:lnTo>
                <a:lnTo>
                  <a:pt x="872235" y="66762"/>
                </a:lnTo>
                <a:lnTo>
                  <a:pt x="874893" y="48464"/>
                </a:lnTo>
                <a:lnTo>
                  <a:pt x="882399" y="34356"/>
                </a:lnTo>
                <a:lnTo>
                  <a:pt x="894048" y="25275"/>
                </a:lnTo>
                <a:lnTo>
                  <a:pt x="909134" y="22062"/>
                </a:lnTo>
                <a:lnTo>
                  <a:pt x="955234" y="22062"/>
                </a:lnTo>
                <a:lnTo>
                  <a:pt x="952188" y="17351"/>
                </a:lnTo>
                <a:lnTo>
                  <a:pt x="932452" y="4391"/>
                </a:lnTo>
                <a:lnTo>
                  <a:pt x="909323" y="0"/>
                </a:lnTo>
                <a:close/>
              </a:path>
              <a:path w="1236344" h="135890">
                <a:moveTo>
                  <a:pt x="955234" y="22062"/>
                </a:moveTo>
                <a:lnTo>
                  <a:pt x="909134" y="22062"/>
                </a:lnTo>
                <a:lnTo>
                  <a:pt x="925811" y="26076"/>
                </a:lnTo>
                <a:lnTo>
                  <a:pt x="937733" y="36799"/>
                </a:lnTo>
                <a:lnTo>
                  <a:pt x="944797" y="52250"/>
                </a:lnTo>
                <a:lnTo>
                  <a:pt x="946903" y="70448"/>
                </a:lnTo>
                <a:lnTo>
                  <a:pt x="943118" y="90199"/>
                </a:lnTo>
                <a:lnTo>
                  <a:pt x="934110" y="103424"/>
                </a:lnTo>
                <a:lnTo>
                  <a:pt x="922192" y="110836"/>
                </a:lnTo>
                <a:lnTo>
                  <a:pt x="909679" y="113148"/>
                </a:lnTo>
                <a:lnTo>
                  <a:pt x="955981" y="113148"/>
                </a:lnTo>
                <a:lnTo>
                  <a:pt x="966777" y="93825"/>
                </a:lnTo>
                <a:lnTo>
                  <a:pt x="970975" y="67694"/>
                </a:lnTo>
                <a:lnTo>
                  <a:pt x="965904" y="38559"/>
                </a:lnTo>
                <a:lnTo>
                  <a:pt x="955234" y="22062"/>
                </a:lnTo>
                <a:close/>
              </a:path>
              <a:path w="1236344" h="135890">
                <a:moveTo>
                  <a:pt x="1055297" y="3287"/>
                </a:moveTo>
                <a:lnTo>
                  <a:pt x="1014241" y="3287"/>
                </a:lnTo>
                <a:lnTo>
                  <a:pt x="1014241" y="132100"/>
                </a:lnTo>
                <a:lnTo>
                  <a:pt x="1038135" y="132100"/>
                </a:lnTo>
                <a:lnTo>
                  <a:pt x="1038135" y="84290"/>
                </a:lnTo>
                <a:lnTo>
                  <a:pt x="1086601" y="84290"/>
                </a:lnTo>
                <a:lnTo>
                  <a:pt x="1084113" y="79746"/>
                </a:lnTo>
                <a:lnTo>
                  <a:pt x="1091159" y="76742"/>
                </a:lnTo>
                <a:lnTo>
                  <a:pt x="1099534" y="70452"/>
                </a:lnTo>
                <a:lnTo>
                  <a:pt x="1103569" y="64406"/>
                </a:lnTo>
                <a:lnTo>
                  <a:pt x="1038135" y="64406"/>
                </a:lnTo>
                <a:lnTo>
                  <a:pt x="1038135" y="24062"/>
                </a:lnTo>
                <a:lnTo>
                  <a:pt x="1104587" y="24062"/>
                </a:lnTo>
                <a:lnTo>
                  <a:pt x="1100860" y="18201"/>
                </a:lnTo>
                <a:lnTo>
                  <a:pt x="1095244" y="12586"/>
                </a:lnTo>
                <a:lnTo>
                  <a:pt x="1086646" y="7310"/>
                </a:lnTo>
                <a:lnTo>
                  <a:pt x="1077469" y="4583"/>
                </a:lnTo>
                <a:lnTo>
                  <a:pt x="1067193" y="3533"/>
                </a:lnTo>
                <a:lnTo>
                  <a:pt x="1055297" y="3287"/>
                </a:lnTo>
                <a:close/>
              </a:path>
              <a:path w="1236344" h="135890">
                <a:moveTo>
                  <a:pt x="1086601" y="84290"/>
                </a:moveTo>
                <a:lnTo>
                  <a:pt x="1059664" y="84290"/>
                </a:lnTo>
                <a:lnTo>
                  <a:pt x="1085233" y="132100"/>
                </a:lnTo>
                <a:lnTo>
                  <a:pt x="1112772" y="132100"/>
                </a:lnTo>
                <a:lnTo>
                  <a:pt x="1086601" y="84290"/>
                </a:lnTo>
                <a:close/>
              </a:path>
              <a:path w="1236344" h="135890">
                <a:moveTo>
                  <a:pt x="1104587" y="24062"/>
                </a:moveTo>
                <a:lnTo>
                  <a:pt x="1049256" y="24062"/>
                </a:lnTo>
                <a:lnTo>
                  <a:pt x="1058534" y="24130"/>
                </a:lnTo>
                <a:lnTo>
                  <a:pt x="1065457" y="24473"/>
                </a:lnTo>
                <a:lnTo>
                  <a:pt x="1085010" y="44344"/>
                </a:lnTo>
                <a:lnTo>
                  <a:pt x="1082262" y="55181"/>
                </a:lnTo>
                <a:lnTo>
                  <a:pt x="1075719" y="61093"/>
                </a:lnTo>
                <a:lnTo>
                  <a:pt x="1068185" y="63512"/>
                </a:lnTo>
                <a:lnTo>
                  <a:pt x="1062417" y="64050"/>
                </a:lnTo>
                <a:lnTo>
                  <a:pt x="1057842" y="64228"/>
                </a:lnTo>
                <a:lnTo>
                  <a:pt x="1054732" y="64406"/>
                </a:lnTo>
                <a:lnTo>
                  <a:pt x="1103569" y="64406"/>
                </a:lnTo>
                <a:lnTo>
                  <a:pt x="1106539" y="59957"/>
                </a:lnTo>
                <a:lnTo>
                  <a:pt x="1109474" y="44344"/>
                </a:lnTo>
                <a:lnTo>
                  <a:pt x="1108381" y="33980"/>
                </a:lnTo>
                <a:lnTo>
                  <a:pt x="1105373" y="25298"/>
                </a:lnTo>
                <a:lnTo>
                  <a:pt x="1104587" y="24062"/>
                </a:lnTo>
                <a:close/>
              </a:path>
              <a:path w="1236344" h="135890">
                <a:moveTo>
                  <a:pt x="1200528" y="25172"/>
                </a:moveTo>
                <a:lnTo>
                  <a:pt x="1176456" y="25172"/>
                </a:lnTo>
                <a:lnTo>
                  <a:pt x="1176456" y="132100"/>
                </a:lnTo>
                <a:lnTo>
                  <a:pt x="1200528" y="132100"/>
                </a:lnTo>
                <a:lnTo>
                  <a:pt x="1200528" y="25172"/>
                </a:lnTo>
                <a:close/>
              </a:path>
              <a:path w="1236344" h="135890">
                <a:moveTo>
                  <a:pt x="1236108" y="3287"/>
                </a:moveTo>
                <a:lnTo>
                  <a:pt x="1141619" y="3287"/>
                </a:lnTo>
                <a:lnTo>
                  <a:pt x="1141619" y="25172"/>
                </a:lnTo>
                <a:lnTo>
                  <a:pt x="1236108" y="25172"/>
                </a:lnTo>
                <a:lnTo>
                  <a:pt x="1236108" y="3287"/>
                </a:lnTo>
                <a:close/>
              </a:path>
            </a:pathLst>
          </a:custGeom>
          <a:solidFill>
            <a:srgbClr val="010202"/>
          </a:solidFill>
        </p:spPr>
        <p:txBody>
          <a:bodyPr wrap="square" lIns="0" tIns="0" rIns="0" bIns="0" rtlCol="0"/>
          <a:lstStyle/>
          <a:p>
            <a:endParaRPr/>
          </a:p>
        </p:txBody>
      </p:sp>
      <p:sp>
        <p:nvSpPr>
          <p:cNvPr id="6" name="object 6"/>
          <p:cNvSpPr/>
          <p:nvPr/>
        </p:nvSpPr>
        <p:spPr>
          <a:xfrm>
            <a:off x="17873749" y="9829344"/>
            <a:ext cx="1567180" cy="135890"/>
          </a:xfrm>
          <a:custGeom>
            <a:avLst/>
            <a:gdLst/>
            <a:ahLst/>
            <a:cxnLst/>
            <a:rect l="l" t="t" r="r" b="b"/>
            <a:pathLst>
              <a:path w="1567180" h="135890">
                <a:moveTo>
                  <a:pt x="23706" y="3298"/>
                </a:moveTo>
                <a:lnTo>
                  <a:pt x="0" y="3298"/>
                </a:lnTo>
                <a:lnTo>
                  <a:pt x="0" y="132111"/>
                </a:lnTo>
                <a:lnTo>
                  <a:pt x="23706" y="132111"/>
                </a:lnTo>
                <a:lnTo>
                  <a:pt x="23706" y="3298"/>
                </a:lnTo>
                <a:close/>
              </a:path>
              <a:path w="1567180" h="135890">
                <a:moveTo>
                  <a:pt x="97630" y="3298"/>
                </a:moveTo>
                <a:lnTo>
                  <a:pt x="75924" y="3298"/>
                </a:lnTo>
                <a:lnTo>
                  <a:pt x="75924" y="132111"/>
                </a:lnTo>
                <a:lnTo>
                  <a:pt x="99452" y="132111"/>
                </a:lnTo>
                <a:lnTo>
                  <a:pt x="97986" y="41778"/>
                </a:lnTo>
                <a:lnTo>
                  <a:pt x="121700" y="41778"/>
                </a:lnTo>
                <a:lnTo>
                  <a:pt x="97630" y="3298"/>
                </a:lnTo>
                <a:close/>
              </a:path>
              <a:path w="1567180" h="135890">
                <a:moveTo>
                  <a:pt x="121700" y="41778"/>
                </a:moveTo>
                <a:lnTo>
                  <a:pt x="97986" y="41778"/>
                </a:lnTo>
                <a:lnTo>
                  <a:pt x="154382" y="132111"/>
                </a:lnTo>
                <a:lnTo>
                  <a:pt x="175334" y="132111"/>
                </a:lnTo>
                <a:lnTo>
                  <a:pt x="175334" y="94311"/>
                </a:lnTo>
                <a:lnTo>
                  <a:pt x="154560" y="94311"/>
                </a:lnTo>
                <a:lnTo>
                  <a:pt x="121700" y="41778"/>
                </a:lnTo>
                <a:close/>
              </a:path>
              <a:path w="1567180" h="135890">
                <a:moveTo>
                  <a:pt x="175334" y="3298"/>
                </a:moveTo>
                <a:lnTo>
                  <a:pt x="151660" y="3298"/>
                </a:lnTo>
                <a:lnTo>
                  <a:pt x="154560" y="94311"/>
                </a:lnTo>
                <a:lnTo>
                  <a:pt x="175334" y="94311"/>
                </a:lnTo>
                <a:lnTo>
                  <a:pt x="175334" y="3298"/>
                </a:lnTo>
                <a:close/>
              </a:path>
              <a:path w="1567180" h="135890">
                <a:moveTo>
                  <a:pt x="267855" y="25140"/>
                </a:moveTo>
                <a:lnTo>
                  <a:pt x="243783" y="25140"/>
                </a:lnTo>
                <a:lnTo>
                  <a:pt x="243783" y="132111"/>
                </a:lnTo>
                <a:lnTo>
                  <a:pt x="267855" y="132111"/>
                </a:lnTo>
                <a:lnTo>
                  <a:pt x="267855" y="25140"/>
                </a:lnTo>
                <a:close/>
              </a:path>
              <a:path w="1567180" h="135890">
                <a:moveTo>
                  <a:pt x="303446" y="3298"/>
                </a:moveTo>
                <a:lnTo>
                  <a:pt x="208946" y="3298"/>
                </a:lnTo>
                <a:lnTo>
                  <a:pt x="208946" y="25140"/>
                </a:lnTo>
                <a:lnTo>
                  <a:pt x="303446" y="25140"/>
                </a:lnTo>
                <a:lnTo>
                  <a:pt x="303446" y="3298"/>
                </a:lnTo>
                <a:close/>
              </a:path>
              <a:path w="1567180" h="135890">
                <a:moveTo>
                  <a:pt x="427704" y="3298"/>
                </a:moveTo>
                <a:lnTo>
                  <a:pt x="336125" y="3298"/>
                </a:lnTo>
                <a:lnTo>
                  <a:pt x="336125" y="132111"/>
                </a:lnTo>
                <a:lnTo>
                  <a:pt x="432280" y="132111"/>
                </a:lnTo>
                <a:lnTo>
                  <a:pt x="432280" y="110405"/>
                </a:lnTo>
                <a:lnTo>
                  <a:pt x="359831" y="110405"/>
                </a:lnTo>
                <a:lnTo>
                  <a:pt x="359831" y="75892"/>
                </a:lnTo>
                <a:lnTo>
                  <a:pt x="421871" y="75892"/>
                </a:lnTo>
                <a:lnTo>
                  <a:pt x="421871" y="55108"/>
                </a:lnTo>
                <a:lnTo>
                  <a:pt x="359831" y="55108"/>
                </a:lnTo>
                <a:lnTo>
                  <a:pt x="359831" y="24784"/>
                </a:lnTo>
                <a:lnTo>
                  <a:pt x="427704" y="24784"/>
                </a:lnTo>
                <a:lnTo>
                  <a:pt x="427704" y="3298"/>
                </a:lnTo>
                <a:close/>
              </a:path>
              <a:path w="1567180" h="135890">
                <a:moveTo>
                  <a:pt x="514036" y="3298"/>
                </a:moveTo>
                <a:lnTo>
                  <a:pt x="472980" y="3298"/>
                </a:lnTo>
                <a:lnTo>
                  <a:pt x="472980" y="132111"/>
                </a:lnTo>
                <a:lnTo>
                  <a:pt x="496874" y="132111"/>
                </a:lnTo>
                <a:lnTo>
                  <a:pt x="496874" y="84290"/>
                </a:lnTo>
                <a:lnTo>
                  <a:pt x="545392" y="84290"/>
                </a:lnTo>
                <a:lnTo>
                  <a:pt x="542894" y="79714"/>
                </a:lnTo>
                <a:lnTo>
                  <a:pt x="549935" y="76729"/>
                </a:lnTo>
                <a:lnTo>
                  <a:pt x="558299" y="70436"/>
                </a:lnTo>
                <a:lnTo>
                  <a:pt x="562314" y="64406"/>
                </a:lnTo>
                <a:lnTo>
                  <a:pt x="496874" y="64406"/>
                </a:lnTo>
                <a:lnTo>
                  <a:pt x="496874" y="24072"/>
                </a:lnTo>
                <a:lnTo>
                  <a:pt x="563345" y="24072"/>
                </a:lnTo>
                <a:lnTo>
                  <a:pt x="559622" y="18211"/>
                </a:lnTo>
                <a:lnTo>
                  <a:pt x="554025" y="12596"/>
                </a:lnTo>
                <a:lnTo>
                  <a:pt x="545420" y="7321"/>
                </a:lnTo>
                <a:lnTo>
                  <a:pt x="536229" y="4594"/>
                </a:lnTo>
                <a:lnTo>
                  <a:pt x="525939" y="3543"/>
                </a:lnTo>
                <a:lnTo>
                  <a:pt x="514036" y="3298"/>
                </a:lnTo>
                <a:close/>
              </a:path>
              <a:path w="1567180" h="135890">
                <a:moveTo>
                  <a:pt x="545392" y="84290"/>
                </a:moveTo>
                <a:lnTo>
                  <a:pt x="518444" y="84290"/>
                </a:lnTo>
                <a:lnTo>
                  <a:pt x="543972" y="132111"/>
                </a:lnTo>
                <a:lnTo>
                  <a:pt x="571500" y="132111"/>
                </a:lnTo>
                <a:lnTo>
                  <a:pt x="545392" y="84290"/>
                </a:lnTo>
                <a:close/>
              </a:path>
              <a:path w="1567180" h="135890">
                <a:moveTo>
                  <a:pt x="563345" y="24072"/>
                </a:moveTo>
                <a:lnTo>
                  <a:pt x="508036" y="24072"/>
                </a:lnTo>
                <a:lnTo>
                  <a:pt x="517310" y="24140"/>
                </a:lnTo>
                <a:lnTo>
                  <a:pt x="524220" y="24479"/>
                </a:lnTo>
                <a:lnTo>
                  <a:pt x="543749" y="44312"/>
                </a:lnTo>
                <a:lnTo>
                  <a:pt x="541002" y="55159"/>
                </a:lnTo>
                <a:lnTo>
                  <a:pt x="534462" y="61081"/>
                </a:lnTo>
                <a:lnTo>
                  <a:pt x="526929" y="63509"/>
                </a:lnTo>
                <a:lnTo>
                  <a:pt x="521156" y="64050"/>
                </a:lnTo>
                <a:lnTo>
                  <a:pt x="516612" y="64228"/>
                </a:lnTo>
                <a:lnTo>
                  <a:pt x="513513" y="64406"/>
                </a:lnTo>
                <a:lnTo>
                  <a:pt x="562314" y="64406"/>
                </a:lnTo>
                <a:lnTo>
                  <a:pt x="565293" y="59932"/>
                </a:lnTo>
                <a:lnTo>
                  <a:pt x="568223" y="44312"/>
                </a:lnTo>
                <a:lnTo>
                  <a:pt x="567131" y="33973"/>
                </a:lnTo>
                <a:lnTo>
                  <a:pt x="564122" y="25296"/>
                </a:lnTo>
                <a:lnTo>
                  <a:pt x="563345" y="24072"/>
                </a:lnTo>
                <a:close/>
              </a:path>
              <a:path w="1567180" h="135890">
                <a:moveTo>
                  <a:pt x="635017" y="3298"/>
                </a:moveTo>
                <a:lnTo>
                  <a:pt x="613321" y="3298"/>
                </a:lnTo>
                <a:lnTo>
                  <a:pt x="613321" y="132111"/>
                </a:lnTo>
                <a:lnTo>
                  <a:pt x="636849" y="132111"/>
                </a:lnTo>
                <a:lnTo>
                  <a:pt x="635373" y="41778"/>
                </a:lnTo>
                <a:lnTo>
                  <a:pt x="659091" y="41778"/>
                </a:lnTo>
                <a:lnTo>
                  <a:pt x="635017" y="3298"/>
                </a:lnTo>
                <a:close/>
              </a:path>
              <a:path w="1567180" h="135890">
                <a:moveTo>
                  <a:pt x="659091" y="41778"/>
                </a:moveTo>
                <a:lnTo>
                  <a:pt x="635373" y="41778"/>
                </a:lnTo>
                <a:lnTo>
                  <a:pt x="691779" y="132111"/>
                </a:lnTo>
                <a:lnTo>
                  <a:pt x="712774" y="132111"/>
                </a:lnTo>
                <a:lnTo>
                  <a:pt x="712774" y="94311"/>
                </a:lnTo>
                <a:lnTo>
                  <a:pt x="691957" y="94311"/>
                </a:lnTo>
                <a:lnTo>
                  <a:pt x="659091" y="41778"/>
                </a:lnTo>
                <a:close/>
              </a:path>
              <a:path w="1567180" h="135890">
                <a:moveTo>
                  <a:pt x="712774" y="3298"/>
                </a:moveTo>
                <a:lnTo>
                  <a:pt x="689057" y="3298"/>
                </a:lnTo>
                <a:lnTo>
                  <a:pt x="691957" y="94311"/>
                </a:lnTo>
                <a:lnTo>
                  <a:pt x="712774" y="94311"/>
                </a:lnTo>
                <a:lnTo>
                  <a:pt x="712774" y="3298"/>
                </a:lnTo>
                <a:close/>
              </a:path>
              <a:path w="1567180" h="135890">
                <a:moveTo>
                  <a:pt x="814226" y="3298"/>
                </a:moveTo>
                <a:lnTo>
                  <a:pt x="786876" y="3298"/>
                </a:lnTo>
                <a:lnTo>
                  <a:pt x="743411" y="132111"/>
                </a:lnTo>
                <a:lnTo>
                  <a:pt x="769159" y="132111"/>
                </a:lnTo>
                <a:lnTo>
                  <a:pt x="776636" y="106897"/>
                </a:lnTo>
                <a:lnTo>
                  <a:pt x="849570" y="106897"/>
                </a:lnTo>
                <a:lnTo>
                  <a:pt x="842422" y="85945"/>
                </a:lnTo>
                <a:lnTo>
                  <a:pt x="783044" y="85945"/>
                </a:lnTo>
                <a:lnTo>
                  <a:pt x="800886" y="26606"/>
                </a:lnTo>
                <a:lnTo>
                  <a:pt x="822178" y="26606"/>
                </a:lnTo>
                <a:lnTo>
                  <a:pt x="814226" y="3298"/>
                </a:lnTo>
                <a:close/>
              </a:path>
              <a:path w="1567180" h="135890">
                <a:moveTo>
                  <a:pt x="849570" y="106897"/>
                </a:moveTo>
                <a:lnTo>
                  <a:pt x="824990" y="106897"/>
                </a:lnTo>
                <a:lnTo>
                  <a:pt x="832456" y="132111"/>
                </a:lnTo>
                <a:lnTo>
                  <a:pt x="858172" y="132111"/>
                </a:lnTo>
                <a:lnTo>
                  <a:pt x="849570" y="106897"/>
                </a:lnTo>
                <a:close/>
              </a:path>
              <a:path w="1567180" h="135890">
                <a:moveTo>
                  <a:pt x="822178" y="26606"/>
                </a:moveTo>
                <a:lnTo>
                  <a:pt x="800886" y="26606"/>
                </a:lnTo>
                <a:lnTo>
                  <a:pt x="818582" y="85945"/>
                </a:lnTo>
                <a:lnTo>
                  <a:pt x="842422" y="85945"/>
                </a:lnTo>
                <a:lnTo>
                  <a:pt x="822178" y="26606"/>
                </a:lnTo>
                <a:close/>
              </a:path>
              <a:path w="1567180" h="135890">
                <a:moveTo>
                  <a:pt x="922841" y="25140"/>
                </a:moveTo>
                <a:lnTo>
                  <a:pt x="898768" y="25140"/>
                </a:lnTo>
                <a:lnTo>
                  <a:pt x="898768" y="132111"/>
                </a:lnTo>
                <a:lnTo>
                  <a:pt x="922841" y="132111"/>
                </a:lnTo>
                <a:lnTo>
                  <a:pt x="922841" y="25140"/>
                </a:lnTo>
                <a:close/>
              </a:path>
              <a:path w="1567180" h="135890">
                <a:moveTo>
                  <a:pt x="958421" y="3298"/>
                </a:moveTo>
                <a:lnTo>
                  <a:pt x="863900" y="3298"/>
                </a:lnTo>
                <a:lnTo>
                  <a:pt x="863900" y="25140"/>
                </a:lnTo>
                <a:lnTo>
                  <a:pt x="958421" y="25140"/>
                </a:lnTo>
                <a:lnTo>
                  <a:pt x="958421" y="3298"/>
                </a:lnTo>
                <a:close/>
              </a:path>
              <a:path w="1567180" h="135890">
                <a:moveTo>
                  <a:pt x="1015162" y="3298"/>
                </a:moveTo>
                <a:lnTo>
                  <a:pt x="991456" y="3298"/>
                </a:lnTo>
                <a:lnTo>
                  <a:pt x="991456" y="132111"/>
                </a:lnTo>
                <a:lnTo>
                  <a:pt x="1015162" y="132111"/>
                </a:lnTo>
                <a:lnTo>
                  <a:pt x="1015162" y="3298"/>
                </a:lnTo>
                <a:close/>
              </a:path>
              <a:path w="1567180" h="135890">
                <a:moveTo>
                  <a:pt x="1115337" y="0"/>
                </a:moveTo>
                <a:lnTo>
                  <a:pt x="1090816" y="5059"/>
                </a:lnTo>
                <a:lnTo>
                  <a:pt x="1071213" y="19149"/>
                </a:lnTo>
                <a:lnTo>
                  <a:pt x="1058214" y="40635"/>
                </a:lnTo>
                <a:lnTo>
                  <a:pt x="1053507" y="67882"/>
                </a:lnTo>
                <a:lnTo>
                  <a:pt x="1054387" y="80123"/>
                </a:lnTo>
                <a:lnTo>
                  <a:pt x="1070637" y="115692"/>
                </a:lnTo>
                <a:lnTo>
                  <a:pt x="1114992" y="135367"/>
                </a:lnTo>
                <a:lnTo>
                  <a:pt x="1141371" y="129979"/>
                </a:lnTo>
                <a:lnTo>
                  <a:pt x="1160799" y="115361"/>
                </a:lnTo>
                <a:lnTo>
                  <a:pt x="1162054" y="113116"/>
                </a:lnTo>
                <a:lnTo>
                  <a:pt x="1115735" y="113116"/>
                </a:lnTo>
                <a:lnTo>
                  <a:pt x="1100858" y="109958"/>
                </a:lnTo>
                <a:lnTo>
                  <a:pt x="1088986" y="100833"/>
                </a:lnTo>
                <a:lnTo>
                  <a:pt x="1081125" y="86263"/>
                </a:lnTo>
                <a:lnTo>
                  <a:pt x="1078281" y="66772"/>
                </a:lnTo>
                <a:lnTo>
                  <a:pt x="1080941" y="48471"/>
                </a:lnTo>
                <a:lnTo>
                  <a:pt x="1088447" y="34362"/>
                </a:lnTo>
                <a:lnTo>
                  <a:pt x="1100090" y="25284"/>
                </a:lnTo>
                <a:lnTo>
                  <a:pt x="1115159" y="22072"/>
                </a:lnTo>
                <a:lnTo>
                  <a:pt x="1161290" y="22072"/>
                </a:lnTo>
                <a:lnTo>
                  <a:pt x="1158239" y="17356"/>
                </a:lnTo>
                <a:lnTo>
                  <a:pt x="1138488" y="4393"/>
                </a:lnTo>
                <a:lnTo>
                  <a:pt x="1115337" y="0"/>
                </a:lnTo>
                <a:close/>
              </a:path>
              <a:path w="1567180" h="135890">
                <a:moveTo>
                  <a:pt x="1161290" y="22072"/>
                </a:moveTo>
                <a:lnTo>
                  <a:pt x="1115159" y="22072"/>
                </a:lnTo>
                <a:lnTo>
                  <a:pt x="1131850" y="26086"/>
                </a:lnTo>
                <a:lnTo>
                  <a:pt x="1143781" y="36805"/>
                </a:lnTo>
                <a:lnTo>
                  <a:pt x="1150852" y="52243"/>
                </a:lnTo>
                <a:lnTo>
                  <a:pt x="1152959" y="70416"/>
                </a:lnTo>
                <a:lnTo>
                  <a:pt x="1149175" y="90186"/>
                </a:lnTo>
                <a:lnTo>
                  <a:pt x="1140166" y="103409"/>
                </a:lnTo>
                <a:lnTo>
                  <a:pt x="1128248" y="110810"/>
                </a:lnTo>
                <a:lnTo>
                  <a:pt x="1115735" y="113116"/>
                </a:lnTo>
                <a:lnTo>
                  <a:pt x="1162054" y="113116"/>
                </a:lnTo>
                <a:lnTo>
                  <a:pt x="1172833" y="93830"/>
                </a:lnTo>
                <a:lnTo>
                  <a:pt x="1177032" y="67704"/>
                </a:lnTo>
                <a:lnTo>
                  <a:pt x="1171963" y="38568"/>
                </a:lnTo>
                <a:lnTo>
                  <a:pt x="1161290" y="22072"/>
                </a:lnTo>
                <a:close/>
              </a:path>
              <a:path w="1567180" h="135890">
                <a:moveTo>
                  <a:pt x="1236674" y="3298"/>
                </a:moveTo>
                <a:lnTo>
                  <a:pt x="1215010" y="3298"/>
                </a:lnTo>
                <a:lnTo>
                  <a:pt x="1215010" y="132111"/>
                </a:lnTo>
                <a:lnTo>
                  <a:pt x="1238506" y="132111"/>
                </a:lnTo>
                <a:lnTo>
                  <a:pt x="1237072" y="41778"/>
                </a:lnTo>
                <a:lnTo>
                  <a:pt x="1260762" y="41778"/>
                </a:lnTo>
                <a:lnTo>
                  <a:pt x="1236674" y="3298"/>
                </a:lnTo>
                <a:close/>
              </a:path>
              <a:path w="1567180" h="135890">
                <a:moveTo>
                  <a:pt x="1260762" y="41778"/>
                </a:moveTo>
                <a:lnTo>
                  <a:pt x="1237072" y="41778"/>
                </a:lnTo>
                <a:lnTo>
                  <a:pt x="1293478" y="132111"/>
                </a:lnTo>
                <a:lnTo>
                  <a:pt x="1314431" y="132111"/>
                </a:lnTo>
                <a:lnTo>
                  <a:pt x="1314431" y="94311"/>
                </a:lnTo>
                <a:lnTo>
                  <a:pt x="1293646" y="94311"/>
                </a:lnTo>
                <a:lnTo>
                  <a:pt x="1260762" y="41778"/>
                </a:lnTo>
                <a:close/>
              </a:path>
              <a:path w="1567180" h="135890">
                <a:moveTo>
                  <a:pt x="1314431" y="3298"/>
                </a:moveTo>
                <a:lnTo>
                  <a:pt x="1290725" y="3298"/>
                </a:lnTo>
                <a:lnTo>
                  <a:pt x="1293646" y="94311"/>
                </a:lnTo>
                <a:lnTo>
                  <a:pt x="1314431" y="94311"/>
                </a:lnTo>
                <a:lnTo>
                  <a:pt x="1314431" y="3298"/>
                </a:lnTo>
                <a:close/>
              </a:path>
              <a:path w="1567180" h="135890">
                <a:moveTo>
                  <a:pt x="1415883" y="3298"/>
                </a:moveTo>
                <a:lnTo>
                  <a:pt x="1388523" y="3298"/>
                </a:lnTo>
                <a:lnTo>
                  <a:pt x="1345110" y="132111"/>
                </a:lnTo>
                <a:lnTo>
                  <a:pt x="1370816" y="132111"/>
                </a:lnTo>
                <a:lnTo>
                  <a:pt x="1378293" y="106897"/>
                </a:lnTo>
                <a:lnTo>
                  <a:pt x="1451261" y="106897"/>
                </a:lnTo>
                <a:lnTo>
                  <a:pt x="1444106" y="85945"/>
                </a:lnTo>
                <a:lnTo>
                  <a:pt x="1384701" y="85945"/>
                </a:lnTo>
                <a:lnTo>
                  <a:pt x="1402575" y="26606"/>
                </a:lnTo>
                <a:lnTo>
                  <a:pt x="1423843" y="26606"/>
                </a:lnTo>
                <a:lnTo>
                  <a:pt x="1415883" y="3298"/>
                </a:lnTo>
                <a:close/>
              </a:path>
              <a:path w="1567180" h="135890">
                <a:moveTo>
                  <a:pt x="1451261" y="106897"/>
                </a:moveTo>
                <a:lnTo>
                  <a:pt x="1426647" y="106897"/>
                </a:lnTo>
                <a:lnTo>
                  <a:pt x="1434155" y="132111"/>
                </a:lnTo>
                <a:lnTo>
                  <a:pt x="1459871" y="132111"/>
                </a:lnTo>
                <a:lnTo>
                  <a:pt x="1451261" y="106897"/>
                </a:lnTo>
                <a:close/>
              </a:path>
              <a:path w="1567180" h="135890">
                <a:moveTo>
                  <a:pt x="1423843" y="26606"/>
                </a:moveTo>
                <a:lnTo>
                  <a:pt x="1402575" y="26606"/>
                </a:lnTo>
                <a:lnTo>
                  <a:pt x="1420281" y="85945"/>
                </a:lnTo>
                <a:lnTo>
                  <a:pt x="1444106" y="85945"/>
                </a:lnTo>
                <a:lnTo>
                  <a:pt x="1423843" y="26606"/>
                </a:lnTo>
                <a:close/>
              </a:path>
              <a:path w="1567180" h="135890">
                <a:moveTo>
                  <a:pt x="1515514" y="3298"/>
                </a:moveTo>
                <a:lnTo>
                  <a:pt x="1491263" y="3298"/>
                </a:lnTo>
                <a:lnTo>
                  <a:pt x="1491263" y="132111"/>
                </a:lnTo>
                <a:lnTo>
                  <a:pt x="1566622" y="132111"/>
                </a:lnTo>
                <a:lnTo>
                  <a:pt x="1566622" y="110227"/>
                </a:lnTo>
                <a:lnTo>
                  <a:pt x="1515514" y="110227"/>
                </a:lnTo>
                <a:lnTo>
                  <a:pt x="1515514" y="3298"/>
                </a:lnTo>
                <a:close/>
              </a:path>
            </a:pathLst>
          </a:custGeom>
          <a:solidFill>
            <a:srgbClr val="010202"/>
          </a:solidFill>
        </p:spPr>
        <p:txBody>
          <a:bodyPr wrap="square" lIns="0" tIns="0" rIns="0" bIns="0" rtlCol="0"/>
          <a:lstStyle/>
          <a:p>
            <a:endParaRPr/>
          </a:p>
        </p:txBody>
      </p:sp>
      <p:sp>
        <p:nvSpPr>
          <p:cNvPr id="7" name="object 7"/>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F9A782"/>
            </a:solidFill>
          </a:ln>
        </p:spPr>
        <p:txBody>
          <a:bodyPr wrap="square" lIns="0" tIns="0" rIns="0" bIns="0" rtlCol="0"/>
          <a:lstStyle/>
          <a:p>
            <a:endParaRPr/>
          </a:p>
        </p:txBody>
      </p:sp>
      <p:sp>
        <p:nvSpPr>
          <p:cNvPr id="8" name="object 8"/>
          <p:cNvSpPr/>
          <p:nvPr/>
        </p:nvSpPr>
        <p:spPr>
          <a:xfrm>
            <a:off x="0" y="0"/>
            <a:ext cx="2160270" cy="2160270"/>
          </a:xfrm>
          <a:custGeom>
            <a:avLst/>
            <a:gdLst/>
            <a:ahLst/>
            <a:cxnLst/>
            <a:rect l="l" t="t" r="r" b="b"/>
            <a:pathLst>
              <a:path w="2160270" h="2160270">
                <a:moveTo>
                  <a:pt x="2159819" y="0"/>
                </a:moveTo>
                <a:lnTo>
                  <a:pt x="0" y="0"/>
                </a:lnTo>
                <a:lnTo>
                  <a:pt x="0" y="2159819"/>
                </a:lnTo>
                <a:lnTo>
                  <a:pt x="2159819" y="0"/>
                </a:lnTo>
                <a:close/>
              </a:path>
            </a:pathLst>
          </a:custGeom>
          <a:solidFill>
            <a:srgbClr val="E84610"/>
          </a:solidFill>
        </p:spPr>
        <p:txBody>
          <a:bodyPr wrap="square" lIns="0" tIns="0" rIns="0" bIns="0" rtlCol="0"/>
          <a:lstStyle/>
          <a:p>
            <a:endParaRPr/>
          </a:p>
        </p:txBody>
      </p:sp>
      <p:sp>
        <p:nvSpPr>
          <p:cNvPr id="9" name="object 9"/>
          <p:cNvSpPr txBox="1">
            <a:spLocks noGrp="1"/>
          </p:cNvSpPr>
          <p:nvPr>
            <p:ph type="title"/>
          </p:nvPr>
        </p:nvSpPr>
        <p:spPr>
          <a:xfrm>
            <a:off x="2406074" y="1927181"/>
            <a:ext cx="12409170" cy="2086610"/>
          </a:xfrm>
          <a:prstGeom prst="rect">
            <a:avLst/>
          </a:prstGeom>
        </p:spPr>
        <p:txBody>
          <a:bodyPr vert="horz" wrap="square" lIns="0" tIns="74295" rIns="0" bIns="0" rtlCol="0">
            <a:spAutoFit/>
          </a:bodyPr>
          <a:lstStyle/>
          <a:p>
            <a:pPr marL="12700" marR="5080">
              <a:lnSpc>
                <a:spcPts val="7920"/>
              </a:lnSpc>
              <a:spcBef>
                <a:spcPts val="585"/>
              </a:spcBef>
            </a:pPr>
            <a:r>
              <a:rPr spc="-200" dirty="0">
                <a:solidFill>
                  <a:srgbClr val="E8521F"/>
                </a:solidFill>
              </a:rPr>
              <a:t>GENDER-</a:t>
            </a:r>
            <a:r>
              <a:rPr spc="-15" dirty="0">
                <a:solidFill>
                  <a:srgbClr val="E8521F"/>
                </a:solidFill>
              </a:rPr>
              <a:t>R</a:t>
            </a:r>
            <a:r>
              <a:rPr spc="-50" dirty="0">
                <a:solidFill>
                  <a:srgbClr val="E8521F"/>
                </a:solidFill>
              </a:rPr>
              <a:t>E</a:t>
            </a:r>
            <a:r>
              <a:rPr spc="165" dirty="0">
                <a:solidFill>
                  <a:srgbClr val="E8521F"/>
                </a:solidFill>
              </a:rPr>
              <a:t>L</a:t>
            </a:r>
            <a:r>
              <a:rPr spc="-625" dirty="0">
                <a:solidFill>
                  <a:srgbClr val="E8521F"/>
                </a:solidFill>
              </a:rPr>
              <a:t>A</a:t>
            </a:r>
            <a:r>
              <a:rPr spc="-75" dirty="0">
                <a:solidFill>
                  <a:srgbClr val="E8521F"/>
                </a:solidFill>
              </a:rPr>
              <a:t>T</a:t>
            </a:r>
            <a:r>
              <a:rPr spc="-35" dirty="0">
                <a:solidFill>
                  <a:srgbClr val="E8521F"/>
                </a:solidFill>
              </a:rPr>
              <a:t>E</a:t>
            </a:r>
            <a:r>
              <a:rPr spc="160" dirty="0">
                <a:solidFill>
                  <a:srgbClr val="E8521F"/>
                </a:solidFill>
              </a:rPr>
              <a:t>D</a:t>
            </a:r>
            <a:r>
              <a:rPr spc="-70" dirty="0">
                <a:solidFill>
                  <a:srgbClr val="E8521F"/>
                </a:solidFill>
              </a:rPr>
              <a:t> </a:t>
            </a:r>
            <a:r>
              <a:rPr spc="-200" dirty="0">
                <a:solidFill>
                  <a:srgbClr val="E8521F"/>
                </a:solidFill>
              </a:rPr>
              <a:t>PROVISIONS</a:t>
            </a:r>
            <a:r>
              <a:rPr spc="-265" dirty="0">
                <a:solidFill>
                  <a:srgbClr val="E8521F"/>
                </a:solidFill>
              </a:rPr>
              <a:t> </a:t>
            </a:r>
            <a:r>
              <a:rPr dirty="0">
                <a:solidFill>
                  <a:srgbClr val="E8521F"/>
                </a:solidFill>
              </a:rPr>
              <a:t>IN</a:t>
            </a:r>
            <a:r>
              <a:rPr spc="-265" dirty="0">
                <a:solidFill>
                  <a:srgbClr val="E8521F"/>
                </a:solidFill>
              </a:rPr>
              <a:t> </a:t>
            </a:r>
            <a:r>
              <a:rPr spc="-204" dirty="0">
                <a:solidFill>
                  <a:srgbClr val="E8521F"/>
                </a:solidFill>
              </a:rPr>
              <a:t>SAFEGUARDS</a:t>
            </a:r>
          </a:p>
        </p:txBody>
      </p:sp>
      <p:sp>
        <p:nvSpPr>
          <p:cNvPr id="10" name="object 10"/>
          <p:cNvSpPr/>
          <p:nvPr/>
        </p:nvSpPr>
        <p:spPr>
          <a:xfrm>
            <a:off x="0" y="9148738"/>
            <a:ext cx="2160905" cy="2160270"/>
          </a:xfrm>
          <a:custGeom>
            <a:avLst/>
            <a:gdLst/>
            <a:ahLst/>
            <a:cxnLst/>
            <a:rect l="l" t="t" r="r" b="b"/>
            <a:pathLst>
              <a:path w="2160905" h="2160270">
                <a:moveTo>
                  <a:pt x="1005" y="0"/>
                </a:moveTo>
                <a:lnTo>
                  <a:pt x="0" y="1005"/>
                </a:lnTo>
                <a:lnTo>
                  <a:pt x="0" y="2159819"/>
                </a:lnTo>
                <a:lnTo>
                  <a:pt x="2160824" y="2159819"/>
                </a:lnTo>
                <a:lnTo>
                  <a:pt x="1005" y="0"/>
                </a:lnTo>
                <a:close/>
              </a:path>
            </a:pathLst>
          </a:custGeom>
          <a:solidFill>
            <a:srgbClr val="E84610"/>
          </a:solidFill>
        </p:spPr>
        <p:txBody>
          <a:bodyPr wrap="square" lIns="0" tIns="0" rIns="0" bIns="0" rtlCol="0"/>
          <a:lstStyle/>
          <a:p>
            <a:endParaRPr/>
          </a:p>
        </p:txBody>
      </p:sp>
      <p:grpSp>
        <p:nvGrpSpPr>
          <p:cNvPr id="11" name="object 11"/>
          <p:cNvGrpSpPr/>
          <p:nvPr/>
        </p:nvGrpSpPr>
        <p:grpSpPr>
          <a:xfrm>
            <a:off x="4434420" y="4994612"/>
            <a:ext cx="4398010" cy="4398010"/>
            <a:chOff x="4434420" y="4994612"/>
            <a:chExt cx="4398010" cy="4398010"/>
          </a:xfrm>
        </p:grpSpPr>
        <p:sp>
          <p:nvSpPr>
            <p:cNvPr id="12" name="object 12"/>
            <p:cNvSpPr/>
            <p:nvPr/>
          </p:nvSpPr>
          <p:spPr>
            <a:xfrm>
              <a:off x="4434420" y="4994612"/>
              <a:ext cx="4398010" cy="4398010"/>
            </a:xfrm>
            <a:custGeom>
              <a:avLst/>
              <a:gdLst/>
              <a:ahLst/>
              <a:cxnLst/>
              <a:rect l="l" t="t" r="r" b="b"/>
              <a:pathLst>
                <a:path w="4398009" h="4398009">
                  <a:moveTo>
                    <a:pt x="2198885" y="0"/>
                  </a:moveTo>
                  <a:lnTo>
                    <a:pt x="2150433" y="523"/>
                  </a:lnTo>
                  <a:lnTo>
                    <a:pt x="2102237" y="2085"/>
                  </a:lnTo>
                  <a:lnTo>
                    <a:pt x="2054308" y="4677"/>
                  </a:lnTo>
                  <a:lnTo>
                    <a:pt x="2006656" y="8286"/>
                  </a:lnTo>
                  <a:lnTo>
                    <a:pt x="1959292" y="12902"/>
                  </a:lnTo>
                  <a:lnTo>
                    <a:pt x="1912227" y="18515"/>
                  </a:lnTo>
                  <a:lnTo>
                    <a:pt x="1865472" y="25114"/>
                  </a:lnTo>
                  <a:lnTo>
                    <a:pt x="1819038" y="32687"/>
                  </a:lnTo>
                  <a:lnTo>
                    <a:pt x="1772934" y="41225"/>
                  </a:lnTo>
                  <a:lnTo>
                    <a:pt x="1727172" y="50716"/>
                  </a:lnTo>
                  <a:lnTo>
                    <a:pt x="1681763" y="61150"/>
                  </a:lnTo>
                  <a:lnTo>
                    <a:pt x="1636717" y="72516"/>
                  </a:lnTo>
                  <a:lnTo>
                    <a:pt x="1592045" y="84804"/>
                  </a:lnTo>
                  <a:lnTo>
                    <a:pt x="1547758" y="98002"/>
                  </a:lnTo>
                  <a:lnTo>
                    <a:pt x="1503867" y="112100"/>
                  </a:lnTo>
                  <a:lnTo>
                    <a:pt x="1460381" y="127087"/>
                  </a:lnTo>
                  <a:lnTo>
                    <a:pt x="1417313" y="142953"/>
                  </a:lnTo>
                  <a:lnTo>
                    <a:pt x="1374672" y="159686"/>
                  </a:lnTo>
                  <a:lnTo>
                    <a:pt x="1332470" y="177276"/>
                  </a:lnTo>
                  <a:lnTo>
                    <a:pt x="1290717" y="195712"/>
                  </a:lnTo>
                  <a:lnTo>
                    <a:pt x="1249424" y="214984"/>
                  </a:lnTo>
                  <a:lnTo>
                    <a:pt x="1208601" y="235081"/>
                  </a:lnTo>
                  <a:lnTo>
                    <a:pt x="1168260" y="255991"/>
                  </a:lnTo>
                  <a:lnTo>
                    <a:pt x="1128411" y="277705"/>
                  </a:lnTo>
                  <a:lnTo>
                    <a:pt x="1089065" y="300211"/>
                  </a:lnTo>
                  <a:lnTo>
                    <a:pt x="1050232" y="323500"/>
                  </a:lnTo>
                  <a:lnTo>
                    <a:pt x="1011923" y="347559"/>
                  </a:lnTo>
                  <a:lnTo>
                    <a:pt x="974150" y="372379"/>
                  </a:lnTo>
                  <a:lnTo>
                    <a:pt x="936922" y="397948"/>
                  </a:lnTo>
                  <a:lnTo>
                    <a:pt x="900251" y="424256"/>
                  </a:lnTo>
                  <a:lnTo>
                    <a:pt x="864147" y="451293"/>
                  </a:lnTo>
                  <a:lnTo>
                    <a:pt x="828621" y="479047"/>
                  </a:lnTo>
                  <a:lnTo>
                    <a:pt x="793683" y="507507"/>
                  </a:lnTo>
                  <a:lnTo>
                    <a:pt x="759345" y="536664"/>
                  </a:lnTo>
                  <a:lnTo>
                    <a:pt x="725618" y="566505"/>
                  </a:lnTo>
                  <a:lnTo>
                    <a:pt x="692510" y="597022"/>
                  </a:lnTo>
                  <a:lnTo>
                    <a:pt x="660035" y="628202"/>
                  </a:lnTo>
                  <a:lnTo>
                    <a:pt x="628202" y="660035"/>
                  </a:lnTo>
                  <a:lnTo>
                    <a:pt x="597022" y="692510"/>
                  </a:lnTo>
                  <a:lnTo>
                    <a:pt x="566505" y="725618"/>
                  </a:lnTo>
                  <a:lnTo>
                    <a:pt x="536664" y="759345"/>
                  </a:lnTo>
                  <a:lnTo>
                    <a:pt x="507507" y="793683"/>
                  </a:lnTo>
                  <a:lnTo>
                    <a:pt x="479047" y="828621"/>
                  </a:lnTo>
                  <a:lnTo>
                    <a:pt x="451293" y="864147"/>
                  </a:lnTo>
                  <a:lnTo>
                    <a:pt x="424256" y="900251"/>
                  </a:lnTo>
                  <a:lnTo>
                    <a:pt x="397948" y="936922"/>
                  </a:lnTo>
                  <a:lnTo>
                    <a:pt x="372379" y="974150"/>
                  </a:lnTo>
                  <a:lnTo>
                    <a:pt x="347559" y="1011923"/>
                  </a:lnTo>
                  <a:lnTo>
                    <a:pt x="323500" y="1050232"/>
                  </a:lnTo>
                  <a:lnTo>
                    <a:pt x="300211" y="1089065"/>
                  </a:lnTo>
                  <a:lnTo>
                    <a:pt x="277705" y="1128411"/>
                  </a:lnTo>
                  <a:lnTo>
                    <a:pt x="255991" y="1168260"/>
                  </a:lnTo>
                  <a:lnTo>
                    <a:pt x="235081" y="1208601"/>
                  </a:lnTo>
                  <a:lnTo>
                    <a:pt x="214984" y="1249424"/>
                  </a:lnTo>
                  <a:lnTo>
                    <a:pt x="195712" y="1290717"/>
                  </a:lnTo>
                  <a:lnTo>
                    <a:pt x="177276" y="1332470"/>
                  </a:lnTo>
                  <a:lnTo>
                    <a:pt x="159686" y="1374672"/>
                  </a:lnTo>
                  <a:lnTo>
                    <a:pt x="142953" y="1417313"/>
                  </a:lnTo>
                  <a:lnTo>
                    <a:pt x="127087" y="1460381"/>
                  </a:lnTo>
                  <a:lnTo>
                    <a:pt x="112100" y="1503867"/>
                  </a:lnTo>
                  <a:lnTo>
                    <a:pt x="98002" y="1547758"/>
                  </a:lnTo>
                  <a:lnTo>
                    <a:pt x="84804" y="1592045"/>
                  </a:lnTo>
                  <a:lnTo>
                    <a:pt x="72516" y="1636717"/>
                  </a:lnTo>
                  <a:lnTo>
                    <a:pt x="61150" y="1681763"/>
                  </a:lnTo>
                  <a:lnTo>
                    <a:pt x="50716" y="1727172"/>
                  </a:lnTo>
                  <a:lnTo>
                    <a:pt x="41225" y="1772934"/>
                  </a:lnTo>
                  <a:lnTo>
                    <a:pt x="32687" y="1819038"/>
                  </a:lnTo>
                  <a:lnTo>
                    <a:pt x="25114" y="1865472"/>
                  </a:lnTo>
                  <a:lnTo>
                    <a:pt x="18515" y="1912227"/>
                  </a:lnTo>
                  <a:lnTo>
                    <a:pt x="12902" y="1959292"/>
                  </a:lnTo>
                  <a:lnTo>
                    <a:pt x="8286" y="2006656"/>
                  </a:lnTo>
                  <a:lnTo>
                    <a:pt x="4677" y="2054308"/>
                  </a:lnTo>
                  <a:lnTo>
                    <a:pt x="2085" y="2102237"/>
                  </a:lnTo>
                  <a:lnTo>
                    <a:pt x="523" y="2150433"/>
                  </a:lnTo>
                  <a:lnTo>
                    <a:pt x="0" y="2198885"/>
                  </a:lnTo>
                  <a:lnTo>
                    <a:pt x="523" y="2247338"/>
                  </a:lnTo>
                  <a:lnTo>
                    <a:pt x="2085" y="2295534"/>
                  </a:lnTo>
                  <a:lnTo>
                    <a:pt x="4677" y="2343463"/>
                  </a:lnTo>
                  <a:lnTo>
                    <a:pt x="8286" y="2391115"/>
                  </a:lnTo>
                  <a:lnTo>
                    <a:pt x="12902" y="2438479"/>
                  </a:lnTo>
                  <a:lnTo>
                    <a:pt x="18515" y="2485543"/>
                  </a:lnTo>
                  <a:lnTo>
                    <a:pt x="25114" y="2532299"/>
                  </a:lnTo>
                  <a:lnTo>
                    <a:pt x="32687" y="2578733"/>
                  </a:lnTo>
                  <a:lnTo>
                    <a:pt x="41225" y="2624837"/>
                  </a:lnTo>
                  <a:lnTo>
                    <a:pt x="50716" y="2670599"/>
                  </a:lnTo>
                  <a:lnTo>
                    <a:pt x="61150" y="2716008"/>
                  </a:lnTo>
                  <a:lnTo>
                    <a:pt x="72516" y="2761054"/>
                  </a:lnTo>
                  <a:lnTo>
                    <a:pt x="84804" y="2805726"/>
                  </a:lnTo>
                  <a:lnTo>
                    <a:pt x="98002" y="2850013"/>
                  </a:lnTo>
                  <a:lnTo>
                    <a:pt x="112100" y="2893904"/>
                  </a:lnTo>
                  <a:lnTo>
                    <a:pt x="127087" y="2937390"/>
                  </a:lnTo>
                  <a:lnTo>
                    <a:pt x="142953" y="2980458"/>
                  </a:lnTo>
                  <a:lnTo>
                    <a:pt x="159686" y="3023099"/>
                  </a:lnTo>
                  <a:lnTo>
                    <a:pt x="177276" y="3065301"/>
                  </a:lnTo>
                  <a:lnTo>
                    <a:pt x="195712" y="3107054"/>
                  </a:lnTo>
                  <a:lnTo>
                    <a:pt x="214984" y="3148347"/>
                  </a:lnTo>
                  <a:lnTo>
                    <a:pt x="235081" y="3189170"/>
                  </a:lnTo>
                  <a:lnTo>
                    <a:pt x="255991" y="3229511"/>
                  </a:lnTo>
                  <a:lnTo>
                    <a:pt x="277705" y="3269360"/>
                  </a:lnTo>
                  <a:lnTo>
                    <a:pt x="300211" y="3308706"/>
                  </a:lnTo>
                  <a:lnTo>
                    <a:pt x="323500" y="3347539"/>
                  </a:lnTo>
                  <a:lnTo>
                    <a:pt x="347559" y="3385847"/>
                  </a:lnTo>
                  <a:lnTo>
                    <a:pt x="372379" y="3423621"/>
                  </a:lnTo>
                  <a:lnTo>
                    <a:pt x="397948" y="3460849"/>
                  </a:lnTo>
                  <a:lnTo>
                    <a:pt x="424256" y="3497520"/>
                  </a:lnTo>
                  <a:lnTo>
                    <a:pt x="451293" y="3533624"/>
                  </a:lnTo>
                  <a:lnTo>
                    <a:pt x="479047" y="3569150"/>
                  </a:lnTo>
                  <a:lnTo>
                    <a:pt x="507507" y="3604087"/>
                  </a:lnTo>
                  <a:lnTo>
                    <a:pt x="536664" y="3638425"/>
                  </a:lnTo>
                  <a:lnTo>
                    <a:pt x="566505" y="3672153"/>
                  </a:lnTo>
                  <a:lnTo>
                    <a:pt x="597022" y="3705260"/>
                  </a:lnTo>
                  <a:lnTo>
                    <a:pt x="628202" y="3737736"/>
                  </a:lnTo>
                  <a:lnTo>
                    <a:pt x="660035" y="3769569"/>
                  </a:lnTo>
                  <a:lnTo>
                    <a:pt x="692510" y="3800749"/>
                  </a:lnTo>
                  <a:lnTo>
                    <a:pt x="725618" y="3831265"/>
                  </a:lnTo>
                  <a:lnTo>
                    <a:pt x="759345" y="3861107"/>
                  </a:lnTo>
                  <a:lnTo>
                    <a:pt x="793683" y="3890264"/>
                  </a:lnTo>
                  <a:lnTo>
                    <a:pt x="828621" y="3918724"/>
                  </a:lnTo>
                  <a:lnTo>
                    <a:pt x="864147" y="3946478"/>
                  </a:lnTo>
                  <a:lnTo>
                    <a:pt x="900251" y="3973515"/>
                  </a:lnTo>
                  <a:lnTo>
                    <a:pt x="936922" y="3999823"/>
                  </a:lnTo>
                  <a:lnTo>
                    <a:pt x="974150" y="4025392"/>
                  </a:lnTo>
                  <a:lnTo>
                    <a:pt x="1011923" y="4050212"/>
                  </a:lnTo>
                  <a:lnTo>
                    <a:pt x="1050232" y="4074271"/>
                  </a:lnTo>
                  <a:lnTo>
                    <a:pt x="1089065" y="4097559"/>
                  </a:lnTo>
                  <a:lnTo>
                    <a:pt x="1128411" y="4120066"/>
                  </a:lnTo>
                  <a:lnTo>
                    <a:pt x="1168260" y="4141780"/>
                  </a:lnTo>
                  <a:lnTo>
                    <a:pt x="1208601" y="4162690"/>
                  </a:lnTo>
                  <a:lnTo>
                    <a:pt x="1249424" y="4182787"/>
                  </a:lnTo>
                  <a:lnTo>
                    <a:pt x="1290717" y="4202059"/>
                  </a:lnTo>
                  <a:lnTo>
                    <a:pt x="1332470" y="4220495"/>
                  </a:lnTo>
                  <a:lnTo>
                    <a:pt x="1374672" y="4238085"/>
                  </a:lnTo>
                  <a:lnTo>
                    <a:pt x="1417313" y="4254818"/>
                  </a:lnTo>
                  <a:lnTo>
                    <a:pt x="1460381" y="4270684"/>
                  </a:lnTo>
                  <a:lnTo>
                    <a:pt x="1503867" y="4285671"/>
                  </a:lnTo>
                  <a:lnTo>
                    <a:pt x="1547758" y="4299769"/>
                  </a:lnTo>
                  <a:lnTo>
                    <a:pt x="1592045" y="4312967"/>
                  </a:lnTo>
                  <a:lnTo>
                    <a:pt x="1636717" y="4325254"/>
                  </a:lnTo>
                  <a:lnTo>
                    <a:pt x="1681763" y="4336621"/>
                  </a:lnTo>
                  <a:lnTo>
                    <a:pt x="1727172" y="4347055"/>
                  </a:lnTo>
                  <a:lnTo>
                    <a:pt x="1772934" y="4356546"/>
                  </a:lnTo>
                  <a:lnTo>
                    <a:pt x="1819038" y="4365084"/>
                  </a:lnTo>
                  <a:lnTo>
                    <a:pt x="1865472" y="4372657"/>
                  </a:lnTo>
                  <a:lnTo>
                    <a:pt x="1912227" y="4379256"/>
                  </a:lnTo>
                  <a:lnTo>
                    <a:pt x="1959292" y="4384869"/>
                  </a:lnTo>
                  <a:lnTo>
                    <a:pt x="2006656" y="4389485"/>
                  </a:lnTo>
                  <a:lnTo>
                    <a:pt x="2054308" y="4393094"/>
                  </a:lnTo>
                  <a:lnTo>
                    <a:pt x="2102237" y="4395685"/>
                  </a:lnTo>
                  <a:lnTo>
                    <a:pt x="2150433" y="4397248"/>
                  </a:lnTo>
                  <a:lnTo>
                    <a:pt x="2198885" y="4397771"/>
                  </a:lnTo>
                  <a:lnTo>
                    <a:pt x="2247338" y="4397248"/>
                  </a:lnTo>
                  <a:lnTo>
                    <a:pt x="2295534" y="4395685"/>
                  </a:lnTo>
                  <a:lnTo>
                    <a:pt x="2343463" y="4393094"/>
                  </a:lnTo>
                  <a:lnTo>
                    <a:pt x="2391115" y="4389485"/>
                  </a:lnTo>
                  <a:lnTo>
                    <a:pt x="2438479" y="4384869"/>
                  </a:lnTo>
                  <a:lnTo>
                    <a:pt x="2485543" y="4379256"/>
                  </a:lnTo>
                  <a:lnTo>
                    <a:pt x="2532299" y="4372657"/>
                  </a:lnTo>
                  <a:lnTo>
                    <a:pt x="2578733" y="4365084"/>
                  </a:lnTo>
                  <a:lnTo>
                    <a:pt x="2624837" y="4356546"/>
                  </a:lnTo>
                  <a:lnTo>
                    <a:pt x="2670599" y="4347055"/>
                  </a:lnTo>
                  <a:lnTo>
                    <a:pt x="2716008" y="4336621"/>
                  </a:lnTo>
                  <a:lnTo>
                    <a:pt x="2761054" y="4325254"/>
                  </a:lnTo>
                  <a:lnTo>
                    <a:pt x="2805726" y="4312967"/>
                  </a:lnTo>
                  <a:lnTo>
                    <a:pt x="2850013" y="4299769"/>
                  </a:lnTo>
                  <a:lnTo>
                    <a:pt x="2893904" y="4285671"/>
                  </a:lnTo>
                  <a:lnTo>
                    <a:pt x="2937390" y="4270684"/>
                  </a:lnTo>
                  <a:lnTo>
                    <a:pt x="2980458" y="4254818"/>
                  </a:lnTo>
                  <a:lnTo>
                    <a:pt x="3023099" y="4238085"/>
                  </a:lnTo>
                  <a:lnTo>
                    <a:pt x="3065301" y="4220495"/>
                  </a:lnTo>
                  <a:lnTo>
                    <a:pt x="3107054" y="4202059"/>
                  </a:lnTo>
                  <a:lnTo>
                    <a:pt x="3148347" y="4182787"/>
                  </a:lnTo>
                  <a:lnTo>
                    <a:pt x="3189170" y="4162690"/>
                  </a:lnTo>
                  <a:lnTo>
                    <a:pt x="3229511" y="4141780"/>
                  </a:lnTo>
                  <a:lnTo>
                    <a:pt x="3269360" y="4120066"/>
                  </a:lnTo>
                  <a:lnTo>
                    <a:pt x="3308706" y="4097559"/>
                  </a:lnTo>
                  <a:lnTo>
                    <a:pt x="3347539" y="4074271"/>
                  </a:lnTo>
                  <a:lnTo>
                    <a:pt x="3385847" y="4050212"/>
                  </a:lnTo>
                  <a:lnTo>
                    <a:pt x="3423621" y="4025392"/>
                  </a:lnTo>
                  <a:lnTo>
                    <a:pt x="3460849" y="3999823"/>
                  </a:lnTo>
                  <a:lnTo>
                    <a:pt x="3497520" y="3973515"/>
                  </a:lnTo>
                  <a:lnTo>
                    <a:pt x="3533624" y="3946478"/>
                  </a:lnTo>
                  <a:lnTo>
                    <a:pt x="3569150" y="3918724"/>
                  </a:lnTo>
                  <a:lnTo>
                    <a:pt x="3604087" y="3890264"/>
                  </a:lnTo>
                  <a:lnTo>
                    <a:pt x="3638425" y="3861107"/>
                  </a:lnTo>
                  <a:lnTo>
                    <a:pt x="3672153" y="3831265"/>
                  </a:lnTo>
                  <a:lnTo>
                    <a:pt x="3705260" y="3800749"/>
                  </a:lnTo>
                  <a:lnTo>
                    <a:pt x="3737736" y="3769569"/>
                  </a:lnTo>
                  <a:lnTo>
                    <a:pt x="3769569" y="3737736"/>
                  </a:lnTo>
                  <a:lnTo>
                    <a:pt x="3800749" y="3705260"/>
                  </a:lnTo>
                  <a:lnTo>
                    <a:pt x="3831265" y="3672153"/>
                  </a:lnTo>
                  <a:lnTo>
                    <a:pt x="3861107" y="3638425"/>
                  </a:lnTo>
                  <a:lnTo>
                    <a:pt x="3890264" y="3604087"/>
                  </a:lnTo>
                  <a:lnTo>
                    <a:pt x="3918724" y="3569150"/>
                  </a:lnTo>
                  <a:lnTo>
                    <a:pt x="3946478" y="3533624"/>
                  </a:lnTo>
                  <a:lnTo>
                    <a:pt x="3973515" y="3497520"/>
                  </a:lnTo>
                  <a:lnTo>
                    <a:pt x="3999823" y="3460849"/>
                  </a:lnTo>
                  <a:lnTo>
                    <a:pt x="4025392" y="3423621"/>
                  </a:lnTo>
                  <a:lnTo>
                    <a:pt x="4050212" y="3385847"/>
                  </a:lnTo>
                  <a:lnTo>
                    <a:pt x="4074271" y="3347539"/>
                  </a:lnTo>
                  <a:lnTo>
                    <a:pt x="4097559" y="3308706"/>
                  </a:lnTo>
                  <a:lnTo>
                    <a:pt x="4120066" y="3269360"/>
                  </a:lnTo>
                  <a:lnTo>
                    <a:pt x="4141780" y="3229511"/>
                  </a:lnTo>
                  <a:lnTo>
                    <a:pt x="4162690" y="3189170"/>
                  </a:lnTo>
                  <a:lnTo>
                    <a:pt x="4182787" y="3148347"/>
                  </a:lnTo>
                  <a:lnTo>
                    <a:pt x="4202059" y="3107054"/>
                  </a:lnTo>
                  <a:lnTo>
                    <a:pt x="4220495" y="3065301"/>
                  </a:lnTo>
                  <a:lnTo>
                    <a:pt x="4238085" y="3023099"/>
                  </a:lnTo>
                  <a:lnTo>
                    <a:pt x="4254818" y="2980458"/>
                  </a:lnTo>
                  <a:lnTo>
                    <a:pt x="4270684" y="2937390"/>
                  </a:lnTo>
                  <a:lnTo>
                    <a:pt x="4285671" y="2893904"/>
                  </a:lnTo>
                  <a:lnTo>
                    <a:pt x="4299769" y="2850013"/>
                  </a:lnTo>
                  <a:lnTo>
                    <a:pt x="4312967" y="2805726"/>
                  </a:lnTo>
                  <a:lnTo>
                    <a:pt x="4325254" y="2761054"/>
                  </a:lnTo>
                  <a:lnTo>
                    <a:pt x="4336621" y="2716008"/>
                  </a:lnTo>
                  <a:lnTo>
                    <a:pt x="4347055" y="2670599"/>
                  </a:lnTo>
                  <a:lnTo>
                    <a:pt x="4356546" y="2624837"/>
                  </a:lnTo>
                  <a:lnTo>
                    <a:pt x="4365084" y="2578733"/>
                  </a:lnTo>
                  <a:lnTo>
                    <a:pt x="4372657" y="2532299"/>
                  </a:lnTo>
                  <a:lnTo>
                    <a:pt x="4379256" y="2485543"/>
                  </a:lnTo>
                  <a:lnTo>
                    <a:pt x="4384869" y="2438479"/>
                  </a:lnTo>
                  <a:lnTo>
                    <a:pt x="4389485" y="2391115"/>
                  </a:lnTo>
                  <a:lnTo>
                    <a:pt x="4393094" y="2343463"/>
                  </a:lnTo>
                  <a:lnTo>
                    <a:pt x="4395685" y="2295534"/>
                  </a:lnTo>
                  <a:lnTo>
                    <a:pt x="4397248" y="2247338"/>
                  </a:lnTo>
                  <a:lnTo>
                    <a:pt x="4397771" y="2198885"/>
                  </a:lnTo>
                  <a:lnTo>
                    <a:pt x="4397248" y="2150433"/>
                  </a:lnTo>
                  <a:lnTo>
                    <a:pt x="4395685" y="2102237"/>
                  </a:lnTo>
                  <a:lnTo>
                    <a:pt x="4393094" y="2054308"/>
                  </a:lnTo>
                  <a:lnTo>
                    <a:pt x="4389485" y="2006656"/>
                  </a:lnTo>
                  <a:lnTo>
                    <a:pt x="4384869" y="1959292"/>
                  </a:lnTo>
                  <a:lnTo>
                    <a:pt x="4379256" y="1912227"/>
                  </a:lnTo>
                  <a:lnTo>
                    <a:pt x="4372657" y="1865472"/>
                  </a:lnTo>
                  <a:lnTo>
                    <a:pt x="4365084" y="1819038"/>
                  </a:lnTo>
                  <a:lnTo>
                    <a:pt x="4356546" y="1772934"/>
                  </a:lnTo>
                  <a:lnTo>
                    <a:pt x="4347055" y="1727172"/>
                  </a:lnTo>
                  <a:lnTo>
                    <a:pt x="4336621" y="1681763"/>
                  </a:lnTo>
                  <a:lnTo>
                    <a:pt x="4325254" y="1636717"/>
                  </a:lnTo>
                  <a:lnTo>
                    <a:pt x="4312967" y="1592045"/>
                  </a:lnTo>
                  <a:lnTo>
                    <a:pt x="4299769" y="1547758"/>
                  </a:lnTo>
                  <a:lnTo>
                    <a:pt x="4285671" y="1503867"/>
                  </a:lnTo>
                  <a:lnTo>
                    <a:pt x="4270684" y="1460381"/>
                  </a:lnTo>
                  <a:lnTo>
                    <a:pt x="4254818" y="1417313"/>
                  </a:lnTo>
                  <a:lnTo>
                    <a:pt x="4238085" y="1374672"/>
                  </a:lnTo>
                  <a:lnTo>
                    <a:pt x="4220495" y="1332470"/>
                  </a:lnTo>
                  <a:lnTo>
                    <a:pt x="4202059" y="1290717"/>
                  </a:lnTo>
                  <a:lnTo>
                    <a:pt x="4182787" y="1249424"/>
                  </a:lnTo>
                  <a:lnTo>
                    <a:pt x="4162690" y="1208601"/>
                  </a:lnTo>
                  <a:lnTo>
                    <a:pt x="4141780" y="1168260"/>
                  </a:lnTo>
                  <a:lnTo>
                    <a:pt x="4120066" y="1128411"/>
                  </a:lnTo>
                  <a:lnTo>
                    <a:pt x="4097559" y="1089065"/>
                  </a:lnTo>
                  <a:lnTo>
                    <a:pt x="4074271" y="1050232"/>
                  </a:lnTo>
                  <a:lnTo>
                    <a:pt x="4050212" y="1011923"/>
                  </a:lnTo>
                  <a:lnTo>
                    <a:pt x="4025392" y="974150"/>
                  </a:lnTo>
                  <a:lnTo>
                    <a:pt x="3999823" y="936922"/>
                  </a:lnTo>
                  <a:lnTo>
                    <a:pt x="3973515" y="900251"/>
                  </a:lnTo>
                  <a:lnTo>
                    <a:pt x="3946478" y="864147"/>
                  </a:lnTo>
                  <a:lnTo>
                    <a:pt x="3918724" y="828621"/>
                  </a:lnTo>
                  <a:lnTo>
                    <a:pt x="3890264" y="793683"/>
                  </a:lnTo>
                  <a:lnTo>
                    <a:pt x="3861107" y="759345"/>
                  </a:lnTo>
                  <a:lnTo>
                    <a:pt x="3831265" y="725618"/>
                  </a:lnTo>
                  <a:lnTo>
                    <a:pt x="3800749" y="692510"/>
                  </a:lnTo>
                  <a:lnTo>
                    <a:pt x="3769569" y="660035"/>
                  </a:lnTo>
                  <a:lnTo>
                    <a:pt x="3737736" y="628202"/>
                  </a:lnTo>
                  <a:lnTo>
                    <a:pt x="3705260" y="597022"/>
                  </a:lnTo>
                  <a:lnTo>
                    <a:pt x="3672153" y="566505"/>
                  </a:lnTo>
                  <a:lnTo>
                    <a:pt x="3638425" y="536664"/>
                  </a:lnTo>
                  <a:lnTo>
                    <a:pt x="3604087" y="507507"/>
                  </a:lnTo>
                  <a:lnTo>
                    <a:pt x="3569150" y="479047"/>
                  </a:lnTo>
                  <a:lnTo>
                    <a:pt x="3533624" y="451293"/>
                  </a:lnTo>
                  <a:lnTo>
                    <a:pt x="3497520" y="424256"/>
                  </a:lnTo>
                  <a:lnTo>
                    <a:pt x="3460849" y="397948"/>
                  </a:lnTo>
                  <a:lnTo>
                    <a:pt x="3423621" y="372379"/>
                  </a:lnTo>
                  <a:lnTo>
                    <a:pt x="3385847" y="347559"/>
                  </a:lnTo>
                  <a:lnTo>
                    <a:pt x="3347539" y="323500"/>
                  </a:lnTo>
                  <a:lnTo>
                    <a:pt x="3308706" y="300211"/>
                  </a:lnTo>
                  <a:lnTo>
                    <a:pt x="3269360" y="277705"/>
                  </a:lnTo>
                  <a:lnTo>
                    <a:pt x="3229511" y="255991"/>
                  </a:lnTo>
                  <a:lnTo>
                    <a:pt x="3189170" y="235081"/>
                  </a:lnTo>
                  <a:lnTo>
                    <a:pt x="3148347" y="214984"/>
                  </a:lnTo>
                  <a:lnTo>
                    <a:pt x="3107054" y="195712"/>
                  </a:lnTo>
                  <a:lnTo>
                    <a:pt x="3065301" y="177276"/>
                  </a:lnTo>
                  <a:lnTo>
                    <a:pt x="3023099" y="159686"/>
                  </a:lnTo>
                  <a:lnTo>
                    <a:pt x="2980458" y="142953"/>
                  </a:lnTo>
                  <a:lnTo>
                    <a:pt x="2937390" y="127087"/>
                  </a:lnTo>
                  <a:lnTo>
                    <a:pt x="2893904" y="112100"/>
                  </a:lnTo>
                  <a:lnTo>
                    <a:pt x="2850013" y="98002"/>
                  </a:lnTo>
                  <a:lnTo>
                    <a:pt x="2805726" y="84804"/>
                  </a:lnTo>
                  <a:lnTo>
                    <a:pt x="2761054" y="72516"/>
                  </a:lnTo>
                  <a:lnTo>
                    <a:pt x="2716008" y="61150"/>
                  </a:lnTo>
                  <a:lnTo>
                    <a:pt x="2670599" y="50716"/>
                  </a:lnTo>
                  <a:lnTo>
                    <a:pt x="2624837" y="41225"/>
                  </a:lnTo>
                  <a:lnTo>
                    <a:pt x="2578733" y="32687"/>
                  </a:lnTo>
                  <a:lnTo>
                    <a:pt x="2532299" y="25114"/>
                  </a:lnTo>
                  <a:lnTo>
                    <a:pt x="2485543" y="18515"/>
                  </a:lnTo>
                  <a:lnTo>
                    <a:pt x="2438479" y="12902"/>
                  </a:lnTo>
                  <a:lnTo>
                    <a:pt x="2391115" y="8286"/>
                  </a:lnTo>
                  <a:lnTo>
                    <a:pt x="2343463" y="4677"/>
                  </a:lnTo>
                  <a:lnTo>
                    <a:pt x="2295534" y="2085"/>
                  </a:lnTo>
                  <a:lnTo>
                    <a:pt x="2247338" y="523"/>
                  </a:lnTo>
                  <a:lnTo>
                    <a:pt x="2198885" y="0"/>
                  </a:lnTo>
                  <a:close/>
                </a:path>
              </a:pathLst>
            </a:custGeom>
            <a:solidFill>
              <a:srgbClr val="1E1737"/>
            </a:solidFill>
          </p:spPr>
          <p:txBody>
            <a:bodyPr wrap="square" lIns="0" tIns="0" rIns="0" bIns="0" rtlCol="0"/>
            <a:lstStyle/>
            <a:p>
              <a:endParaRPr/>
            </a:p>
          </p:txBody>
        </p:sp>
        <p:sp>
          <p:nvSpPr>
            <p:cNvPr id="13" name="object 13"/>
            <p:cNvSpPr/>
            <p:nvPr/>
          </p:nvSpPr>
          <p:spPr>
            <a:xfrm>
              <a:off x="6437939" y="6375959"/>
              <a:ext cx="361315" cy="0"/>
            </a:xfrm>
            <a:custGeom>
              <a:avLst/>
              <a:gdLst/>
              <a:ahLst/>
              <a:cxnLst/>
              <a:rect l="l" t="t" r="r" b="b"/>
              <a:pathLst>
                <a:path w="361315">
                  <a:moveTo>
                    <a:pt x="0" y="0"/>
                  </a:moveTo>
                  <a:lnTo>
                    <a:pt x="361046" y="0"/>
                  </a:lnTo>
                </a:path>
              </a:pathLst>
            </a:custGeom>
            <a:ln w="68154">
              <a:solidFill>
                <a:srgbClr val="F9A782"/>
              </a:solidFill>
            </a:ln>
          </p:spPr>
          <p:txBody>
            <a:bodyPr wrap="square" lIns="0" tIns="0" rIns="0" bIns="0" rtlCol="0"/>
            <a:lstStyle/>
            <a:p>
              <a:endParaRPr/>
            </a:p>
          </p:txBody>
        </p:sp>
      </p:grpSp>
      <p:sp>
        <p:nvSpPr>
          <p:cNvPr id="14" name="object 14"/>
          <p:cNvSpPr txBox="1"/>
          <p:nvPr/>
        </p:nvSpPr>
        <p:spPr>
          <a:xfrm>
            <a:off x="6425239" y="5645278"/>
            <a:ext cx="386715" cy="804545"/>
          </a:xfrm>
          <a:prstGeom prst="rect">
            <a:avLst/>
          </a:prstGeom>
        </p:spPr>
        <p:txBody>
          <a:bodyPr vert="horz" wrap="square" lIns="0" tIns="13970" rIns="0" bIns="0" rtlCol="0">
            <a:spAutoFit/>
          </a:bodyPr>
          <a:lstStyle/>
          <a:p>
            <a:pPr marL="12700">
              <a:lnSpc>
                <a:spcPct val="100000"/>
              </a:lnSpc>
              <a:spcBef>
                <a:spcPts val="110"/>
              </a:spcBef>
            </a:pPr>
            <a:r>
              <a:rPr sz="5100" b="1" spc="5" dirty="0">
                <a:solidFill>
                  <a:srgbClr val="F9A782"/>
                </a:solidFill>
                <a:latin typeface="Arial"/>
                <a:cs typeface="Arial"/>
              </a:rPr>
              <a:t>3</a:t>
            </a:r>
            <a:endParaRPr sz="5100">
              <a:latin typeface="Arial"/>
              <a:cs typeface="Arial"/>
            </a:endParaRPr>
          </a:p>
        </p:txBody>
      </p:sp>
      <p:sp>
        <p:nvSpPr>
          <p:cNvPr id="15" name="object 15"/>
          <p:cNvSpPr txBox="1"/>
          <p:nvPr/>
        </p:nvSpPr>
        <p:spPr>
          <a:xfrm>
            <a:off x="5254465" y="6677138"/>
            <a:ext cx="2747010" cy="1240155"/>
          </a:xfrm>
          <a:prstGeom prst="rect">
            <a:avLst/>
          </a:prstGeom>
        </p:spPr>
        <p:txBody>
          <a:bodyPr vert="horz" wrap="square" lIns="0" tIns="12700" rIns="0" bIns="0" rtlCol="0">
            <a:spAutoFit/>
          </a:bodyPr>
          <a:lstStyle/>
          <a:p>
            <a:pPr marL="12700" marR="5080" indent="342265">
              <a:lnSpc>
                <a:spcPct val="104900"/>
              </a:lnSpc>
              <a:spcBef>
                <a:spcPts val="100"/>
              </a:spcBef>
            </a:pPr>
            <a:r>
              <a:rPr sz="3800" spc="-10" dirty="0">
                <a:solidFill>
                  <a:srgbClr val="F9A782"/>
                </a:solidFill>
                <a:latin typeface="Arial"/>
                <a:cs typeface="Arial"/>
              </a:rPr>
              <a:t>Economic </a:t>
            </a:r>
            <a:r>
              <a:rPr sz="3800" spc="-90" dirty="0">
                <a:solidFill>
                  <a:srgbClr val="F9A782"/>
                </a:solidFill>
                <a:latin typeface="Arial"/>
                <a:cs typeface="Arial"/>
              </a:rPr>
              <a:t>displacement</a:t>
            </a:r>
            <a:endParaRPr sz="3800">
              <a:latin typeface="Arial"/>
              <a:cs typeface="Arial"/>
            </a:endParaRPr>
          </a:p>
        </p:txBody>
      </p:sp>
      <p:sp>
        <p:nvSpPr>
          <p:cNvPr id="16" name="object 16"/>
          <p:cNvSpPr/>
          <p:nvPr/>
        </p:nvSpPr>
        <p:spPr>
          <a:xfrm>
            <a:off x="9303381" y="4994612"/>
            <a:ext cx="4398010" cy="4398010"/>
          </a:xfrm>
          <a:custGeom>
            <a:avLst/>
            <a:gdLst/>
            <a:ahLst/>
            <a:cxnLst/>
            <a:rect l="l" t="t" r="r" b="b"/>
            <a:pathLst>
              <a:path w="4398009" h="4398009">
                <a:moveTo>
                  <a:pt x="2198885" y="0"/>
                </a:moveTo>
                <a:lnTo>
                  <a:pt x="2150433" y="523"/>
                </a:lnTo>
                <a:lnTo>
                  <a:pt x="2102237" y="2085"/>
                </a:lnTo>
                <a:lnTo>
                  <a:pt x="2054308" y="4677"/>
                </a:lnTo>
                <a:lnTo>
                  <a:pt x="2006656" y="8286"/>
                </a:lnTo>
                <a:lnTo>
                  <a:pt x="1959292" y="12902"/>
                </a:lnTo>
                <a:lnTo>
                  <a:pt x="1912227" y="18515"/>
                </a:lnTo>
                <a:lnTo>
                  <a:pt x="1865472" y="25114"/>
                </a:lnTo>
                <a:lnTo>
                  <a:pt x="1819038" y="32687"/>
                </a:lnTo>
                <a:lnTo>
                  <a:pt x="1772934" y="41225"/>
                </a:lnTo>
                <a:lnTo>
                  <a:pt x="1727172" y="50716"/>
                </a:lnTo>
                <a:lnTo>
                  <a:pt x="1681763" y="61150"/>
                </a:lnTo>
                <a:lnTo>
                  <a:pt x="1636717" y="72516"/>
                </a:lnTo>
                <a:lnTo>
                  <a:pt x="1592045" y="84804"/>
                </a:lnTo>
                <a:lnTo>
                  <a:pt x="1547758" y="98002"/>
                </a:lnTo>
                <a:lnTo>
                  <a:pt x="1503867" y="112100"/>
                </a:lnTo>
                <a:lnTo>
                  <a:pt x="1460381" y="127087"/>
                </a:lnTo>
                <a:lnTo>
                  <a:pt x="1417313" y="142953"/>
                </a:lnTo>
                <a:lnTo>
                  <a:pt x="1374672" y="159686"/>
                </a:lnTo>
                <a:lnTo>
                  <a:pt x="1332470" y="177276"/>
                </a:lnTo>
                <a:lnTo>
                  <a:pt x="1290717" y="195712"/>
                </a:lnTo>
                <a:lnTo>
                  <a:pt x="1249424" y="214984"/>
                </a:lnTo>
                <a:lnTo>
                  <a:pt x="1208601" y="235081"/>
                </a:lnTo>
                <a:lnTo>
                  <a:pt x="1168260" y="255991"/>
                </a:lnTo>
                <a:lnTo>
                  <a:pt x="1128411" y="277705"/>
                </a:lnTo>
                <a:lnTo>
                  <a:pt x="1089065" y="300211"/>
                </a:lnTo>
                <a:lnTo>
                  <a:pt x="1050232" y="323500"/>
                </a:lnTo>
                <a:lnTo>
                  <a:pt x="1011923" y="347559"/>
                </a:lnTo>
                <a:lnTo>
                  <a:pt x="974150" y="372379"/>
                </a:lnTo>
                <a:lnTo>
                  <a:pt x="936922" y="397948"/>
                </a:lnTo>
                <a:lnTo>
                  <a:pt x="900251" y="424256"/>
                </a:lnTo>
                <a:lnTo>
                  <a:pt x="864147" y="451293"/>
                </a:lnTo>
                <a:lnTo>
                  <a:pt x="828621" y="479047"/>
                </a:lnTo>
                <a:lnTo>
                  <a:pt x="793683" y="507507"/>
                </a:lnTo>
                <a:lnTo>
                  <a:pt x="759345" y="536664"/>
                </a:lnTo>
                <a:lnTo>
                  <a:pt x="725618" y="566505"/>
                </a:lnTo>
                <a:lnTo>
                  <a:pt x="692510" y="597022"/>
                </a:lnTo>
                <a:lnTo>
                  <a:pt x="660035" y="628202"/>
                </a:lnTo>
                <a:lnTo>
                  <a:pt x="628202" y="660035"/>
                </a:lnTo>
                <a:lnTo>
                  <a:pt x="597022" y="692510"/>
                </a:lnTo>
                <a:lnTo>
                  <a:pt x="566505" y="725618"/>
                </a:lnTo>
                <a:lnTo>
                  <a:pt x="536664" y="759345"/>
                </a:lnTo>
                <a:lnTo>
                  <a:pt x="507507" y="793683"/>
                </a:lnTo>
                <a:lnTo>
                  <a:pt x="479047" y="828621"/>
                </a:lnTo>
                <a:lnTo>
                  <a:pt x="451293" y="864147"/>
                </a:lnTo>
                <a:lnTo>
                  <a:pt x="424256" y="900251"/>
                </a:lnTo>
                <a:lnTo>
                  <a:pt x="397948" y="936922"/>
                </a:lnTo>
                <a:lnTo>
                  <a:pt x="372379" y="974150"/>
                </a:lnTo>
                <a:lnTo>
                  <a:pt x="347559" y="1011923"/>
                </a:lnTo>
                <a:lnTo>
                  <a:pt x="323500" y="1050232"/>
                </a:lnTo>
                <a:lnTo>
                  <a:pt x="300211" y="1089065"/>
                </a:lnTo>
                <a:lnTo>
                  <a:pt x="277705" y="1128411"/>
                </a:lnTo>
                <a:lnTo>
                  <a:pt x="255991" y="1168260"/>
                </a:lnTo>
                <a:lnTo>
                  <a:pt x="235081" y="1208601"/>
                </a:lnTo>
                <a:lnTo>
                  <a:pt x="214984" y="1249424"/>
                </a:lnTo>
                <a:lnTo>
                  <a:pt x="195712" y="1290717"/>
                </a:lnTo>
                <a:lnTo>
                  <a:pt x="177276" y="1332470"/>
                </a:lnTo>
                <a:lnTo>
                  <a:pt x="159686" y="1374672"/>
                </a:lnTo>
                <a:lnTo>
                  <a:pt x="142953" y="1417313"/>
                </a:lnTo>
                <a:lnTo>
                  <a:pt x="127087" y="1460381"/>
                </a:lnTo>
                <a:lnTo>
                  <a:pt x="112100" y="1503867"/>
                </a:lnTo>
                <a:lnTo>
                  <a:pt x="98002" y="1547758"/>
                </a:lnTo>
                <a:lnTo>
                  <a:pt x="84804" y="1592045"/>
                </a:lnTo>
                <a:lnTo>
                  <a:pt x="72516" y="1636717"/>
                </a:lnTo>
                <a:lnTo>
                  <a:pt x="61150" y="1681763"/>
                </a:lnTo>
                <a:lnTo>
                  <a:pt x="50716" y="1727172"/>
                </a:lnTo>
                <a:lnTo>
                  <a:pt x="41225" y="1772934"/>
                </a:lnTo>
                <a:lnTo>
                  <a:pt x="32687" y="1819038"/>
                </a:lnTo>
                <a:lnTo>
                  <a:pt x="25114" y="1865472"/>
                </a:lnTo>
                <a:lnTo>
                  <a:pt x="18515" y="1912227"/>
                </a:lnTo>
                <a:lnTo>
                  <a:pt x="12902" y="1959292"/>
                </a:lnTo>
                <a:lnTo>
                  <a:pt x="8286" y="2006656"/>
                </a:lnTo>
                <a:lnTo>
                  <a:pt x="4677" y="2054308"/>
                </a:lnTo>
                <a:lnTo>
                  <a:pt x="2085" y="2102237"/>
                </a:lnTo>
                <a:lnTo>
                  <a:pt x="523" y="2150433"/>
                </a:lnTo>
                <a:lnTo>
                  <a:pt x="0" y="2198885"/>
                </a:lnTo>
                <a:lnTo>
                  <a:pt x="523" y="2247338"/>
                </a:lnTo>
                <a:lnTo>
                  <a:pt x="2085" y="2295534"/>
                </a:lnTo>
                <a:lnTo>
                  <a:pt x="4677" y="2343463"/>
                </a:lnTo>
                <a:lnTo>
                  <a:pt x="8286" y="2391115"/>
                </a:lnTo>
                <a:lnTo>
                  <a:pt x="12902" y="2438479"/>
                </a:lnTo>
                <a:lnTo>
                  <a:pt x="18515" y="2485543"/>
                </a:lnTo>
                <a:lnTo>
                  <a:pt x="25114" y="2532299"/>
                </a:lnTo>
                <a:lnTo>
                  <a:pt x="32687" y="2578733"/>
                </a:lnTo>
                <a:lnTo>
                  <a:pt x="41225" y="2624837"/>
                </a:lnTo>
                <a:lnTo>
                  <a:pt x="50716" y="2670599"/>
                </a:lnTo>
                <a:lnTo>
                  <a:pt x="61150" y="2716008"/>
                </a:lnTo>
                <a:lnTo>
                  <a:pt x="72516" y="2761054"/>
                </a:lnTo>
                <a:lnTo>
                  <a:pt x="84804" y="2805726"/>
                </a:lnTo>
                <a:lnTo>
                  <a:pt x="98002" y="2850013"/>
                </a:lnTo>
                <a:lnTo>
                  <a:pt x="112100" y="2893904"/>
                </a:lnTo>
                <a:lnTo>
                  <a:pt x="127087" y="2937390"/>
                </a:lnTo>
                <a:lnTo>
                  <a:pt x="142953" y="2980458"/>
                </a:lnTo>
                <a:lnTo>
                  <a:pt x="159686" y="3023099"/>
                </a:lnTo>
                <a:lnTo>
                  <a:pt x="177276" y="3065301"/>
                </a:lnTo>
                <a:lnTo>
                  <a:pt x="195712" y="3107054"/>
                </a:lnTo>
                <a:lnTo>
                  <a:pt x="214984" y="3148347"/>
                </a:lnTo>
                <a:lnTo>
                  <a:pt x="235081" y="3189170"/>
                </a:lnTo>
                <a:lnTo>
                  <a:pt x="255991" y="3229511"/>
                </a:lnTo>
                <a:lnTo>
                  <a:pt x="277705" y="3269360"/>
                </a:lnTo>
                <a:lnTo>
                  <a:pt x="300211" y="3308706"/>
                </a:lnTo>
                <a:lnTo>
                  <a:pt x="323500" y="3347539"/>
                </a:lnTo>
                <a:lnTo>
                  <a:pt x="347559" y="3385847"/>
                </a:lnTo>
                <a:lnTo>
                  <a:pt x="372379" y="3423621"/>
                </a:lnTo>
                <a:lnTo>
                  <a:pt x="397948" y="3460849"/>
                </a:lnTo>
                <a:lnTo>
                  <a:pt x="424256" y="3497520"/>
                </a:lnTo>
                <a:lnTo>
                  <a:pt x="451293" y="3533624"/>
                </a:lnTo>
                <a:lnTo>
                  <a:pt x="479047" y="3569150"/>
                </a:lnTo>
                <a:lnTo>
                  <a:pt x="507507" y="3604087"/>
                </a:lnTo>
                <a:lnTo>
                  <a:pt x="536664" y="3638425"/>
                </a:lnTo>
                <a:lnTo>
                  <a:pt x="566505" y="3672153"/>
                </a:lnTo>
                <a:lnTo>
                  <a:pt x="597022" y="3705260"/>
                </a:lnTo>
                <a:lnTo>
                  <a:pt x="628202" y="3737736"/>
                </a:lnTo>
                <a:lnTo>
                  <a:pt x="660035" y="3769569"/>
                </a:lnTo>
                <a:lnTo>
                  <a:pt x="692510" y="3800749"/>
                </a:lnTo>
                <a:lnTo>
                  <a:pt x="725618" y="3831265"/>
                </a:lnTo>
                <a:lnTo>
                  <a:pt x="759345" y="3861107"/>
                </a:lnTo>
                <a:lnTo>
                  <a:pt x="793683" y="3890264"/>
                </a:lnTo>
                <a:lnTo>
                  <a:pt x="828621" y="3918724"/>
                </a:lnTo>
                <a:lnTo>
                  <a:pt x="864147" y="3946478"/>
                </a:lnTo>
                <a:lnTo>
                  <a:pt x="900251" y="3973515"/>
                </a:lnTo>
                <a:lnTo>
                  <a:pt x="936922" y="3999823"/>
                </a:lnTo>
                <a:lnTo>
                  <a:pt x="974150" y="4025392"/>
                </a:lnTo>
                <a:lnTo>
                  <a:pt x="1011923" y="4050212"/>
                </a:lnTo>
                <a:lnTo>
                  <a:pt x="1050232" y="4074271"/>
                </a:lnTo>
                <a:lnTo>
                  <a:pt x="1089065" y="4097559"/>
                </a:lnTo>
                <a:lnTo>
                  <a:pt x="1128411" y="4120066"/>
                </a:lnTo>
                <a:lnTo>
                  <a:pt x="1168260" y="4141780"/>
                </a:lnTo>
                <a:lnTo>
                  <a:pt x="1208601" y="4162690"/>
                </a:lnTo>
                <a:lnTo>
                  <a:pt x="1249424" y="4182787"/>
                </a:lnTo>
                <a:lnTo>
                  <a:pt x="1290717" y="4202059"/>
                </a:lnTo>
                <a:lnTo>
                  <a:pt x="1332470" y="4220495"/>
                </a:lnTo>
                <a:lnTo>
                  <a:pt x="1374672" y="4238085"/>
                </a:lnTo>
                <a:lnTo>
                  <a:pt x="1417313" y="4254818"/>
                </a:lnTo>
                <a:lnTo>
                  <a:pt x="1460381" y="4270684"/>
                </a:lnTo>
                <a:lnTo>
                  <a:pt x="1503867" y="4285671"/>
                </a:lnTo>
                <a:lnTo>
                  <a:pt x="1547758" y="4299769"/>
                </a:lnTo>
                <a:lnTo>
                  <a:pt x="1592045" y="4312967"/>
                </a:lnTo>
                <a:lnTo>
                  <a:pt x="1636717" y="4325254"/>
                </a:lnTo>
                <a:lnTo>
                  <a:pt x="1681763" y="4336621"/>
                </a:lnTo>
                <a:lnTo>
                  <a:pt x="1727172" y="4347055"/>
                </a:lnTo>
                <a:lnTo>
                  <a:pt x="1772934" y="4356546"/>
                </a:lnTo>
                <a:lnTo>
                  <a:pt x="1819038" y="4365084"/>
                </a:lnTo>
                <a:lnTo>
                  <a:pt x="1865472" y="4372657"/>
                </a:lnTo>
                <a:lnTo>
                  <a:pt x="1912227" y="4379256"/>
                </a:lnTo>
                <a:lnTo>
                  <a:pt x="1959292" y="4384869"/>
                </a:lnTo>
                <a:lnTo>
                  <a:pt x="2006656" y="4389485"/>
                </a:lnTo>
                <a:lnTo>
                  <a:pt x="2054308" y="4393094"/>
                </a:lnTo>
                <a:lnTo>
                  <a:pt x="2102237" y="4395685"/>
                </a:lnTo>
                <a:lnTo>
                  <a:pt x="2150433" y="4397248"/>
                </a:lnTo>
                <a:lnTo>
                  <a:pt x="2198885" y="4397771"/>
                </a:lnTo>
                <a:lnTo>
                  <a:pt x="2247338" y="4397248"/>
                </a:lnTo>
                <a:lnTo>
                  <a:pt x="2295534" y="4395685"/>
                </a:lnTo>
                <a:lnTo>
                  <a:pt x="2343463" y="4393094"/>
                </a:lnTo>
                <a:lnTo>
                  <a:pt x="2391115" y="4389485"/>
                </a:lnTo>
                <a:lnTo>
                  <a:pt x="2438479" y="4384869"/>
                </a:lnTo>
                <a:lnTo>
                  <a:pt x="2485543" y="4379256"/>
                </a:lnTo>
                <a:lnTo>
                  <a:pt x="2532299" y="4372657"/>
                </a:lnTo>
                <a:lnTo>
                  <a:pt x="2578733" y="4365084"/>
                </a:lnTo>
                <a:lnTo>
                  <a:pt x="2624837" y="4356546"/>
                </a:lnTo>
                <a:lnTo>
                  <a:pt x="2670599" y="4347055"/>
                </a:lnTo>
                <a:lnTo>
                  <a:pt x="2716008" y="4336621"/>
                </a:lnTo>
                <a:lnTo>
                  <a:pt x="2761054" y="4325254"/>
                </a:lnTo>
                <a:lnTo>
                  <a:pt x="2805726" y="4312967"/>
                </a:lnTo>
                <a:lnTo>
                  <a:pt x="2850013" y="4299769"/>
                </a:lnTo>
                <a:lnTo>
                  <a:pt x="2893904" y="4285671"/>
                </a:lnTo>
                <a:lnTo>
                  <a:pt x="2937390" y="4270684"/>
                </a:lnTo>
                <a:lnTo>
                  <a:pt x="2980458" y="4254818"/>
                </a:lnTo>
                <a:lnTo>
                  <a:pt x="3023099" y="4238085"/>
                </a:lnTo>
                <a:lnTo>
                  <a:pt x="3065301" y="4220495"/>
                </a:lnTo>
                <a:lnTo>
                  <a:pt x="3107054" y="4202059"/>
                </a:lnTo>
                <a:lnTo>
                  <a:pt x="3148347" y="4182787"/>
                </a:lnTo>
                <a:lnTo>
                  <a:pt x="3189170" y="4162690"/>
                </a:lnTo>
                <a:lnTo>
                  <a:pt x="3229511" y="4141780"/>
                </a:lnTo>
                <a:lnTo>
                  <a:pt x="3269360" y="4120066"/>
                </a:lnTo>
                <a:lnTo>
                  <a:pt x="3308706" y="4097559"/>
                </a:lnTo>
                <a:lnTo>
                  <a:pt x="3347539" y="4074271"/>
                </a:lnTo>
                <a:lnTo>
                  <a:pt x="3385847" y="4050212"/>
                </a:lnTo>
                <a:lnTo>
                  <a:pt x="3423621" y="4025392"/>
                </a:lnTo>
                <a:lnTo>
                  <a:pt x="3460849" y="3999823"/>
                </a:lnTo>
                <a:lnTo>
                  <a:pt x="3497520" y="3973515"/>
                </a:lnTo>
                <a:lnTo>
                  <a:pt x="3533624" y="3946478"/>
                </a:lnTo>
                <a:lnTo>
                  <a:pt x="3569150" y="3918724"/>
                </a:lnTo>
                <a:lnTo>
                  <a:pt x="3604087" y="3890264"/>
                </a:lnTo>
                <a:lnTo>
                  <a:pt x="3638425" y="3861107"/>
                </a:lnTo>
                <a:lnTo>
                  <a:pt x="3672153" y="3831265"/>
                </a:lnTo>
                <a:lnTo>
                  <a:pt x="3705260" y="3800749"/>
                </a:lnTo>
                <a:lnTo>
                  <a:pt x="3737736" y="3769569"/>
                </a:lnTo>
                <a:lnTo>
                  <a:pt x="3769569" y="3737736"/>
                </a:lnTo>
                <a:lnTo>
                  <a:pt x="3800749" y="3705260"/>
                </a:lnTo>
                <a:lnTo>
                  <a:pt x="3831265" y="3672153"/>
                </a:lnTo>
                <a:lnTo>
                  <a:pt x="3861107" y="3638425"/>
                </a:lnTo>
                <a:lnTo>
                  <a:pt x="3890264" y="3604087"/>
                </a:lnTo>
                <a:lnTo>
                  <a:pt x="3918724" y="3569150"/>
                </a:lnTo>
                <a:lnTo>
                  <a:pt x="3946478" y="3533624"/>
                </a:lnTo>
                <a:lnTo>
                  <a:pt x="3973515" y="3497520"/>
                </a:lnTo>
                <a:lnTo>
                  <a:pt x="3999823" y="3460849"/>
                </a:lnTo>
                <a:lnTo>
                  <a:pt x="4025392" y="3423621"/>
                </a:lnTo>
                <a:lnTo>
                  <a:pt x="4050212" y="3385847"/>
                </a:lnTo>
                <a:lnTo>
                  <a:pt x="4074271" y="3347539"/>
                </a:lnTo>
                <a:lnTo>
                  <a:pt x="4097559" y="3308706"/>
                </a:lnTo>
                <a:lnTo>
                  <a:pt x="4120066" y="3269360"/>
                </a:lnTo>
                <a:lnTo>
                  <a:pt x="4141780" y="3229511"/>
                </a:lnTo>
                <a:lnTo>
                  <a:pt x="4162690" y="3189170"/>
                </a:lnTo>
                <a:lnTo>
                  <a:pt x="4182787" y="3148347"/>
                </a:lnTo>
                <a:lnTo>
                  <a:pt x="4202059" y="3107054"/>
                </a:lnTo>
                <a:lnTo>
                  <a:pt x="4220495" y="3065301"/>
                </a:lnTo>
                <a:lnTo>
                  <a:pt x="4238085" y="3023099"/>
                </a:lnTo>
                <a:lnTo>
                  <a:pt x="4254818" y="2980458"/>
                </a:lnTo>
                <a:lnTo>
                  <a:pt x="4270684" y="2937390"/>
                </a:lnTo>
                <a:lnTo>
                  <a:pt x="4285671" y="2893904"/>
                </a:lnTo>
                <a:lnTo>
                  <a:pt x="4299769" y="2850013"/>
                </a:lnTo>
                <a:lnTo>
                  <a:pt x="4312967" y="2805726"/>
                </a:lnTo>
                <a:lnTo>
                  <a:pt x="4325254" y="2761054"/>
                </a:lnTo>
                <a:lnTo>
                  <a:pt x="4336621" y="2716008"/>
                </a:lnTo>
                <a:lnTo>
                  <a:pt x="4347055" y="2670599"/>
                </a:lnTo>
                <a:lnTo>
                  <a:pt x="4356546" y="2624837"/>
                </a:lnTo>
                <a:lnTo>
                  <a:pt x="4365084" y="2578733"/>
                </a:lnTo>
                <a:lnTo>
                  <a:pt x="4372657" y="2532299"/>
                </a:lnTo>
                <a:lnTo>
                  <a:pt x="4379256" y="2485543"/>
                </a:lnTo>
                <a:lnTo>
                  <a:pt x="4384869" y="2438479"/>
                </a:lnTo>
                <a:lnTo>
                  <a:pt x="4389485" y="2391115"/>
                </a:lnTo>
                <a:lnTo>
                  <a:pt x="4393094" y="2343463"/>
                </a:lnTo>
                <a:lnTo>
                  <a:pt x="4395685" y="2295534"/>
                </a:lnTo>
                <a:lnTo>
                  <a:pt x="4397248" y="2247338"/>
                </a:lnTo>
                <a:lnTo>
                  <a:pt x="4397771" y="2198885"/>
                </a:lnTo>
                <a:lnTo>
                  <a:pt x="4397248" y="2150433"/>
                </a:lnTo>
                <a:lnTo>
                  <a:pt x="4395685" y="2102237"/>
                </a:lnTo>
                <a:lnTo>
                  <a:pt x="4393094" y="2054308"/>
                </a:lnTo>
                <a:lnTo>
                  <a:pt x="4389485" y="2006656"/>
                </a:lnTo>
                <a:lnTo>
                  <a:pt x="4384869" y="1959292"/>
                </a:lnTo>
                <a:lnTo>
                  <a:pt x="4379256" y="1912227"/>
                </a:lnTo>
                <a:lnTo>
                  <a:pt x="4372657" y="1865472"/>
                </a:lnTo>
                <a:lnTo>
                  <a:pt x="4365084" y="1819038"/>
                </a:lnTo>
                <a:lnTo>
                  <a:pt x="4356546" y="1772934"/>
                </a:lnTo>
                <a:lnTo>
                  <a:pt x="4347055" y="1727172"/>
                </a:lnTo>
                <a:lnTo>
                  <a:pt x="4336621" y="1681763"/>
                </a:lnTo>
                <a:lnTo>
                  <a:pt x="4325254" y="1636717"/>
                </a:lnTo>
                <a:lnTo>
                  <a:pt x="4312967" y="1592045"/>
                </a:lnTo>
                <a:lnTo>
                  <a:pt x="4299769" y="1547758"/>
                </a:lnTo>
                <a:lnTo>
                  <a:pt x="4285671" y="1503867"/>
                </a:lnTo>
                <a:lnTo>
                  <a:pt x="4270684" y="1460381"/>
                </a:lnTo>
                <a:lnTo>
                  <a:pt x="4254818" y="1417313"/>
                </a:lnTo>
                <a:lnTo>
                  <a:pt x="4238085" y="1374672"/>
                </a:lnTo>
                <a:lnTo>
                  <a:pt x="4220495" y="1332470"/>
                </a:lnTo>
                <a:lnTo>
                  <a:pt x="4202059" y="1290717"/>
                </a:lnTo>
                <a:lnTo>
                  <a:pt x="4182787" y="1249424"/>
                </a:lnTo>
                <a:lnTo>
                  <a:pt x="4162690" y="1208601"/>
                </a:lnTo>
                <a:lnTo>
                  <a:pt x="4141780" y="1168260"/>
                </a:lnTo>
                <a:lnTo>
                  <a:pt x="4120066" y="1128411"/>
                </a:lnTo>
                <a:lnTo>
                  <a:pt x="4097559" y="1089065"/>
                </a:lnTo>
                <a:lnTo>
                  <a:pt x="4074271" y="1050232"/>
                </a:lnTo>
                <a:lnTo>
                  <a:pt x="4050212" y="1011923"/>
                </a:lnTo>
                <a:lnTo>
                  <a:pt x="4025392" y="974150"/>
                </a:lnTo>
                <a:lnTo>
                  <a:pt x="3999823" y="936922"/>
                </a:lnTo>
                <a:lnTo>
                  <a:pt x="3973515" y="900251"/>
                </a:lnTo>
                <a:lnTo>
                  <a:pt x="3946478" y="864147"/>
                </a:lnTo>
                <a:lnTo>
                  <a:pt x="3918724" y="828621"/>
                </a:lnTo>
                <a:lnTo>
                  <a:pt x="3890264" y="793683"/>
                </a:lnTo>
                <a:lnTo>
                  <a:pt x="3861107" y="759345"/>
                </a:lnTo>
                <a:lnTo>
                  <a:pt x="3831265" y="725618"/>
                </a:lnTo>
                <a:lnTo>
                  <a:pt x="3800749" y="692510"/>
                </a:lnTo>
                <a:lnTo>
                  <a:pt x="3769569" y="660035"/>
                </a:lnTo>
                <a:lnTo>
                  <a:pt x="3737736" y="628202"/>
                </a:lnTo>
                <a:lnTo>
                  <a:pt x="3705260" y="597022"/>
                </a:lnTo>
                <a:lnTo>
                  <a:pt x="3672153" y="566505"/>
                </a:lnTo>
                <a:lnTo>
                  <a:pt x="3638425" y="536664"/>
                </a:lnTo>
                <a:lnTo>
                  <a:pt x="3604087" y="507507"/>
                </a:lnTo>
                <a:lnTo>
                  <a:pt x="3569150" y="479047"/>
                </a:lnTo>
                <a:lnTo>
                  <a:pt x="3533624" y="451293"/>
                </a:lnTo>
                <a:lnTo>
                  <a:pt x="3497520" y="424256"/>
                </a:lnTo>
                <a:lnTo>
                  <a:pt x="3460849" y="397948"/>
                </a:lnTo>
                <a:lnTo>
                  <a:pt x="3423621" y="372379"/>
                </a:lnTo>
                <a:lnTo>
                  <a:pt x="3385847" y="347559"/>
                </a:lnTo>
                <a:lnTo>
                  <a:pt x="3347539" y="323500"/>
                </a:lnTo>
                <a:lnTo>
                  <a:pt x="3308706" y="300211"/>
                </a:lnTo>
                <a:lnTo>
                  <a:pt x="3269360" y="277705"/>
                </a:lnTo>
                <a:lnTo>
                  <a:pt x="3229511" y="255991"/>
                </a:lnTo>
                <a:lnTo>
                  <a:pt x="3189170" y="235081"/>
                </a:lnTo>
                <a:lnTo>
                  <a:pt x="3148347" y="214984"/>
                </a:lnTo>
                <a:lnTo>
                  <a:pt x="3107054" y="195712"/>
                </a:lnTo>
                <a:lnTo>
                  <a:pt x="3065301" y="177276"/>
                </a:lnTo>
                <a:lnTo>
                  <a:pt x="3023099" y="159686"/>
                </a:lnTo>
                <a:lnTo>
                  <a:pt x="2980458" y="142953"/>
                </a:lnTo>
                <a:lnTo>
                  <a:pt x="2937390" y="127087"/>
                </a:lnTo>
                <a:lnTo>
                  <a:pt x="2893904" y="112100"/>
                </a:lnTo>
                <a:lnTo>
                  <a:pt x="2850013" y="98002"/>
                </a:lnTo>
                <a:lnTo>
                  <a:pt x="2805726" y="84804"/>
                </a:lnTo>
                <a:lnTo>
                  <a:pt x="2761054" y="72516"/>
                </a:lnTo>
                <a:lnTo>
                  <a:pt x="2716008" y="61150"/>
                </a:lnTo>
                <a:lnTo>
                  <a:pt x="2670599" y="50716"/>
                </a:lnTo>
                <a:lnTo>
                  <a:pt x="2624837" y="41225"/>
                </a:lnTo>
                <a:lnTo>
                  <a:pt x="2578733" y="32687"/>
                </a:lnTo>
                <a:lnTo>
                  <a:pt x="2532299" y="25114"/>
                </a:lnTo>
                <a:lnTo>
                  <a:pt x="2485543" y="18515"/>
                </a:lnTo>
                <a:lnTo>
                  <a:pt x="2438479" y="12902"/>
                </a:lnTo>
                <a:lnTo>
                  <a:pt x="2391115" y="8286"/>
                </a:lnTo>
                <a:lnTo>
                  <a:pt x="2343463" y="4677"/>
                </a:lnTo>
                <a:lnTo>
                  <a:pt x="2295534" y="2085"/>
                </a:lnTo>
                <a:lnTo>
                  <a:pt x="2247338" y="523"/>
                </a:lnTo>
                <a:lnTo>
                  <a:pt x="2198885" y="0"/>
                </a:lnTo>
                <a:close/>
              </a:path>
            </a:pathLst>
          </a:custGeom>
          <a:solidFill>
            <a:srgbClr val="1E1737"/>
          </a:solidFill>
        </p:spPr>
        <p:txBody>
          <a:bodyPr wrap="square" lIns="0" tIns="0" rIns="0" bIns="0" rtlCol="0"/>
          <a:lstStyle/>
          <a:p>
            <a:endParaRPr/>
          </a:p>
        </p:txBody>
      </p:sp>
      <p:sp>
        <p:nvSpPr>
          <p:cNvPr id="17" name="object 17"/>
          <p:cNvSpPr txBox="1"/>
          <p:nvPr/>
        </p:nvSpPr>
        <p:spPr>
          <a:xfrm>
            <a:off x="10359646" y="6682936"/>
            <a:ext cx="2275205" cy="1240155"/>
          </a:xfrm>
          <a:prstGeom prst="rect">
            <a:avLst/>
          </a:prstGeom>
        </p:spPr>
        <p:txBody>
          <a:bodyPr vert="horz" wrap="square" lIns="0" tIns="12700" rIns="0" bIns="0" rtlCol="0">
            <a:spAutoFit/>
          </a:bodyPr>
          <a:lstStyle/>
          <a:p>
            <a:pPr marL="12700" marR="5080" indent="403860">
              <a:lnSpc>
                <a:spcPct val="104900"/>
              </a:lnSpc>
              <a:spcBef>
                <a:spcPts val="100"/>
              </a:spcBef>
            </a:pPr>
            <a:r>
              <a:rPr sz="3800" spc="-10" dirty="0">
                <a:solidFill>
                  <a:srgbClr val="F9A782"/>
                </a:solidFill>
                <a:latin typeface="Arial"/>
                <a:cs typeface="Arial"/>
              </a:rPr>
              <a:t>Labour </a:t>
            </a:r>
            <a:r>
              <a:rPr sz="3800" spc="-90" dirty="0">
                <a:solidFill>
                  <a:srgbClr val="F9A782"/>
                </a:solidFill>
                <a:latin typeface="Arial"/>
                <a:cs typeface="Arial"/>
              </a:rPr>
              <a:t>protections</a:t>
            </a:r>
            <a:endParaRPr sz="3800">
              <a:latin typeface="Arial"/>
              <a:cs typeface="Arial"/>
            </a:endParaRPr>
          </a:p>
        </p:txBody>
      </p:sp>
      <p:sp>
        <p:nvSpPr>
          <p:cNvPr id="18" name="object 18"/>
          <p:cNvSpPr/>
          <p:nvPr/>
        </p:nvSpPr>
        <p:spPr>
          <a:xfrm>
            <a:off x="11319562" y="6384171"/>
            <a:ext cx="361315" cy="0"/>
          </a:xfrm>
          <a:custGeom>
            <a:avLst/>
            <a:gdLst/>
            <a:ahLst/>
            <a:cxnLst/>
            <a:rect l="l" t="t" r="r" b="b"/>
            <a:pathLst>
              <a:path w="361315">
                <a:moveTo>
                  <a:pt x="0" y="0"/>
                </a:moveTo>
                <a:lnTo>
                  <a:pt x="361046" y="0"/>
                </a:lnTo>
              </a:path>
            </a:pathLst>
          </a:custGeom>
          <a:ln w="68154">
            <a:solidFill>
              <a:srgbClr val="F9A782"/>
            </a:solidFill>
          </a:ln>
        </p:spPr>
        <p:txBody>
          <a:bodyPr wrap="square" lIns="0" tIns="0" rIns="0" bIns="0" rtlCol="0"/>
          <a:lstStyle/>
          <a:p>
            <a:endParaRPr/>
          </a:p>
        </p:txBody>
      </p:sp>
      <p:sp>
        <p:nvSpPr>
          <p:cNvPr id="19" name="object 19"/>
          <p:cNvSpPr txBox="1"/>
          <p:nvPr/>
        </p:nvSpPr>
        <p:spPr>
          <a:xfrm>
            <a:off x="11306862" y="5653490"/>
            <a:ext cx="386715" cy="804545"/>
          </a:xfrm>
          <a:prstGeom prst="rect">
            <a:avLst/>
          </a:prstGeom>
        </p:spPr>
        <p:txBody>
          <a:bodyPr vert="horz" wrap="square" lIns="0" tIns="13970" rIns="0" bIns="0" rtlCol="0">
            <a:spAutoFit/>
          </a:bodyPr>
          <a:lstStyle/>
          <a:p>
            <a:pPr marL="12700">
              <a:lnSpc>
                <a:spcPct val="100000"/>
              </a:lnSpc>
              <a:spcBef>
                <a:spcPts val="110"/>
              </a:spcBef>
            </a:pPr>
            <a:r>
              <a:rPr sz="5100" b="1" spc="5" dirty="0">
                <a:solidFill>
                  <a:srgbClr val="F9A782"/>
                </a:solidFill>
                <a:latin typeface="Arial"/>
                <a:cs typeface="Arial"/>
              </a:rPr>
              <a:t>4</a:t>
            </a:r>
            <a:endParaRPr sz="5100">
              <a:latin typeface="Arial"/>
              <a:cs typeface="Arial"/>
            </a:endParaRPr>
          </a:p>
        </p:txBody>
      </p:sp>
      <p:sp>
        <p:nvSpPr>
          <p:cNvPr id="22" name="object 15">
            <a:extLst>
              <a:ext uri="{FF2B5EF4-FFF2-40B4-BE49-F238E27FC236}">
                <a16:creationId xmlns:a16="http://schemas.microsoft.com/office/drawing/2014/main" id="{8C0C9840-F060-A349-0719-0F9D15963155}"/>
              </a:ext>
            </a:extLst>
          </p:cNvPr>
          <p:cNvSpPr txBox="1">
            <a:spLocks noGrp="1"/>
          </p:cNvSpPr>
          <p:nvPr>
            <p:ph type="sldNum" sz="quarter" idx="7"/>
          </p:nvPr>
        </p:nvSpPr>
        <p:spPr>
          <a:xfrm>
            <a:off x="168587" y="10128208"/>
            <a:ext cx="1057026" cy="1115417"/>
          </a:xfrm>
          <a:prstGeom prst="rect">
            <a:avLst/>
          </a:prstGeom>
        </p:spPr>
        <p:txBody>
          <a:bodyPr vert="horz" wrap="square" lIns="0" tIns="227835" rIns="0" bIns="0" rtlCol="0">
            <a:spAutoFit/>
          </a:bodyPr>
          <a:lstStyle/>
          <a:p>
            <a:pPr marL="53975">
              <a:lnSpc>
                <a:spcPct val="100000"/>
              </a:lnSpc>
              <a:spcBef>
                <a:spcPts val="1130"/>
              </a:spcBef>
            </a:pPr>
            <a:fld id="{81D60167-4931-47E6-BA6A-407CBD079E47}" type="slidenum">
              <a:rPr spc="-25" dirty="0"/>
              <a:t>34</a:t>
            </a:fld>
            <a:endParaRPr spc="-25"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F9A782"/>
            </a:solidFill>
          </a:ln>
        </p:spPr>
        <p:txBody>
          <a:bodyPr wrap="square" lIns="0" tIns="0" rIns="0" bIns="0" rtlCol="0"/>
          <a:lstStyle/>
          <a:p>
            <a:endParaRPr/>
          </a:p>
        </p:txBody>
      </p:sp>
      <p:sp>
        <p:nvSpPr>
          <p:cNvPr id="3" name="object 3"/>
          <p:cNvSpPr/>
          <p:nvPr/>
        </p:nvSpPr>
        <p:spPr>
          <a:xfrm>
            <a:off x="0" y="0"/>
            <a:ext cx="2160270" cy="2160270"/>
          </a:xfrm>
          <a:custGeom>
            <a:avLst/>
            <a:gdLst/>
            <a:ahLst/>
            <a:cxnLst/>
            <a:rect l="l" t="t" r="r" b="b"/>
            <a:pathLst>
              <a:path w="2160270" h="2160270">
                <a:moveTo>
                  <a:pt x="2159819" y="0"/>
                </a:moveTo>
                <a:lnTo>
                  <a:pt x="0" y="0"/>
                </a:lnTo>
                <a:lnTo>
                  <a:pt x="0" y="2159819"/>
                </a:lnTo>
                <a:lnTo>
                  <a:pt x="2159819" y="0"/>
                </a:lnTo>
                <a:close/>
              </a:path>
            </a:pathLst>
          </a:custGeom>
          <a:solidFill>
            <a:srgbClr val="E84610"/>
          </a:solidFill>
        </p:spPr>
        <p:txBody>
          <a:bodyPr wrap="square" lIns="0" tIns="0" rIns="0" bIns="0" rtlCol="0"/>
          <a:lstStyle/>
          <a:p>
            <a:endParaRPr/>
          </a:p>
        </p:txBody>
      </p:sp>
      <p:sp>
        <p:nvSpPr>
          <p:cNvPr id="4" name="object 4"/>
          <p:cNvSpPr txBox="1">
            <a:spLocks noGrp="1"/>
          </p:cNvSpPr>
          <p:nvPr>
            <p:ph type="title"/>
          </p:nvPr>
        </p:nvSpPr>
        <p:spPr>
          <a:xfrm>
            <a:off x="2406074" y="1927181"/>
            <a:ext cx="4978976" cy="1077859"/>
          </a:xfrm>
          <a:prstGeom prst="rect">
            <a:avLst/>
          </a:prstGeom>
        </p:spPr>
        <p:txBody>
          <a:bodyPr vert="horz" wrap="square" lIns="0" tIns="15875" rIns="0" bIns="0" rtlCol="0">
            <a:spAutoFit/>
          </a:bodyPr>
          <a:lstStyle/>
          <a:p>
            <a:pPr marL="12700">
              <a:lnSpc>
                <a:spcPct val="100000"/>
              </a:lnSpc>
              <a:spcBef>
                <a:spcPts val="125"/>
              </a:spcBef>
            </a:pPr>
            <a:r>
              <a:rPr spc="-150" dirty="0">
                <a:latin typeface="Arial Black" panose="020B0A04020102020204" pitchFamily="34" charset="0"/>
              </a:rPr>
              <a:t>ACTIVITY</a:t>
            </a:r>
          </a:p>
        </p:txBody>
      </p:sp>
      <p:sp>
        <p:nvSpPr>
          <p:cNvPr id="5" name="object 5"/>
          <p:cNvSpPr txBox="1"/>
          <p:nvPr/>
        </p:nvSpPr>
        <p:spPr>
          <a:xfrm>
            <a:off x="2588861" y="4735648"/>
            <a:ext cx="16292830" cy="3594100"/>
          </a:xfrm>
          <a:prstGeom prst="rect">
            <a:avLst/>
          </a:prstGeom>
        </p:spPr>
        <p:txBody>
          <a:bodyPr vert="horz" wrap="square" lIns="0" tIns="11430" rIns="0" bIns="0" rtlCol="0">
            <a:spAutoFit/>
          </a:bodyPr>
          <a:lstStyle/>
          <a:p>
            <a:pPr marL="867410" indent="-855344">
              <a:lnSpc>
                <a:spcPct val="100000"/>
              </a:lnSpc>
              <a:spcBef>
                <a:spcPts val="90"/>
              </a:spcBef>
              <a:buAutoNum type="arabicPeriod"/>
              <a:tabLst>
                <a:tab pos="867410" algn="l"/>
                <a:tab pos="868044" algn="l"/>
              </a:tabLst>
            </a:pPr>
            <a:r>
              <a:rPr sz="3800" spc="-114" dirty="0">
                <a:latin typeface="Arial"/>
                <a:cs typeface="Arial"/>
              </a:rPr>
              <a:t>How</a:t>
            </a:r>
            <a:r>
              <a:rPr sz="3800" spc="-210" dirty="0">
                <a:latin typeface="Arial"/>
                <a:cs typeface="Arial"/>
              </a:rPr>
              <a:t> </a:t>
            </a:r>
            <a:r>
              <a:rPr sz="3800" spc="-105" dirty="0">
                <a:latin typeface="Arial"/>
                <a:cs typeface="Arial"/>
              </a:rPr>
              <a:t>can</a:t>
            </a:r>
            <a:r>
              <a:rPr sz="3800" spc="-200" dirty="0">
                <a:latin typeface="Arial"/>
                <a:cs typeface="Arial"/>
              </a:rPr>
              <a:t> </a:t>
            </a:r>
            <a:r>
              <a:rPr sz="3800" spc="-105" dirty="0">
                <a:latin typeface="Arial"/>
                <a:cs typeface="Arial"/>
              </a:rPr>
              <a:t>your</a:t>
            </a:r>
            <a:r>
              <a:rPr sz="3800" spc="-200" dirty="0">
                <a:latin typeface="Arial"/>
                <a:cs typeface="Arial"/>
              </a:rPr>
              <a:t> </a:t>
            </a:r>
            <a:r>
              <a:rPr sz="3800" spc="-120" dirty="0">
                <a:latin typeface="Arial"/>
                <a:cs typeface="Arial"/>
              </a:rPr>
              <a:t>union</a:t>
            </a:r>
            <a:r>
              <a:rPr sz="3800" spc="-210" dirty="0">
                <a:latin typeface="Arial"/>
                <a:cs typeface="Arial"/>
              </a:rPr>
              <a:t> </a:t>
            </a:r>
            <a:r>
              <a:rPr sz="3800" spc="-105" dirty="0">
                <a:latin typeface="Arial"/>
                <a:cs typeface="Arial"/>
              </a:rPr>
              <a:t>use</a:t>
            </a:r>
            <a:r>
              <a:rPr sz="3800" spc="-204" dirty="0">
                <a:latin typeface="Arial"/>
                <a:cs typeface="Arial"/>
              </a:rPr>
              <a:t> </a:t>
            </a:r>
            <a:r>
              <a:rPr sz="3800" spc="-100" dirty="0">
                <a:latin typeface="Arial"/>
                <a:cs typeface="Arial"/>
              </a:rPr>
              <a:t>IFI</a:t>
            </a:r>
            <a:r>
              <a:rPr sz="3800" spc="-200" dirty="0">
                <a:latin typeface="Arial"/>
                <a:cs typeface="Arial"/>
              </a:rPr>
              <a:t> </a:t>
            </a:r>
            <a:r>
              <a:rPr sz="3800" spc="-125" dirty="0">
                <a:latin typeface="Arial"/>
                <a:cs typeface="Arial"/>
              </a:rPr>
              <a:t>safeguards</a:t>
            </a:r>
            <a:r>
              <a:rPr sz="3800" spc="-200" dirty="0">
                <a:latin typeface="Arial"/>
                <a:cs typeface="Arial"/>
              </a:rPr>
              <a:t> </a:t>
            </a:r>
            <a:r>
              <a:rPr sz="3800" spc="-80" dirty="0">
                <a:latin typeface="Arial"/>
                <a:cs typeface="Arial"/>
              </a:rPr>
              <a:t>to</a:t>
            </a:r>
            <a:r>
              <a:rPr sz="3800" spc="-200" dirty="0">
                <a:latin typeface="Arial"/>
                <a:cs typeface="Arial"/>
              </a:rPr>
              <a:t> </a:t>
            </a:r>
            <a:r>
              <a:rPr sz="3800" spc="-120" dirty="0">
                <a:latin typeface="Arial"/>
                <a:cs typeface="Arial"/>
              </a:rPr>
              <a:t>support</a:t>
            </a:r>
            <a:r>
              <a:rPr sz="3800" spc="-204" dirty="0">
                <a:latin typeface="Arial"/>
                <a:cs typeface="Arial"/>
              </a:rPr>
              <a:t> </a:t>
            </a:r>
            <a:r>
              <a:rPr sz="3800" spc="-130" dirty="0">
                <a:latin typeface="Arial"/>
                <a:cs typeface="Arial"/>
              </a:rPr>
              <a:t>women</a:t>
            </a:r>
            <a:r>
              <a:rPr sz="3800" spc="-204" dirty="0">
                <a:latin typeface="Arial"/>
                <a:cs typeface="Arial"/>
              </a:rPr>
              <a:t> </a:t>
            </a:r>
            <a:r>
              <a:rPr sz="3800" spc="-125" dirty="0">
                <a:latin typeface="Arial"/>
                <a:cs typeface="Arial"/>
              </a:rPr>
              <a:t>transport</a:t>
            </a:r>
            <a:r>
              <a:rPr sz="3800" spc="-200" dirty="0">
                <a:latin typeface="Arial"/>
                <a:cs typeface="Arial"/>
              </a:rPr>
              <a:t> </a:t>
            </a:r>
            <a:r>
              <a:rPr sz="3800" spc="-10" dirty="0">
                <a:latin typeface="Arial"/>
                <a:cs typeface="Arial"/>
              </a:rPr>
              <a:t>workers?</a:t>
            </a:r>
            <a:endParaRPr sz="3800">
              <a:latin typeface="Arial"/>
              <a:cs typeface="Arial"/>
            </a:endParaRPr>
          </a:p>
          <a:p>
            <a:pPr>
              <a:lnSpc>
                <a:spcPct val="100000"/>
              </a:lnSpc>
              <a:buFont typeface="Arial"/>
              <a:buAutoNum type="arabicPeriod"/>
            </a:pPr>
            <a:endParaRPr sz="3950">
              <a:latin typeface="Arial"/>
              <a:cs typeface="Arial"/>
            </a:endParaRPr>
          </a:p>
          <a:p>
            <a:pPr marL="899794" indent="-887730">
              <a:lnSpc>
                <a:spcPct val="100000"/>
              </a:lnSpc>
              <a:buAutoNum type="arabicPeriod"/>
              <a:tabLst>
                <a:tab pos="899794" algn="l"/>
                <a:tab pos="900430" algn="l"/>
              </a:tabLst>
            </a:pPr>
            <a:r>
              <a:rPr sz="3800" dirty="0">
                <a:latin typeface="Arial"/>
                <a:cs typeface="Arial"/>
              </a:rPr>
              <a:t>What</a:t>
            </a:r>
            <a:r>
              <a:rPr sz="3800" spc="-110" dirty="0">
                <a:latin typeface="Arial"/>
                <a:cs typeface="Arial"/>
              </a:rPr>
              <a:t> </a:t>
            </a:r>
            <a:r>
              <a:rPr sz="3800" dirty="0">
                <a:latin typeface="Arial"/>
                <a:cs typeface="Arial"/>
              </a:rPr>
              <a:t>safeguards</a:t>
            </a:r>
            <a:r>
              <a:rPr sz="3800" spc="-105" dirty="0">
                <a:latin typeface="Arial"/>
                <a:cs typeface="Arial"/>
              </a:rPr>
              <a:t> </a:t>
            </a:r>
            <a:r>
              <a:rPr sz="3800" dirty="0">
                <a:latin typeface="Arial"/>
                <a:cs typeface="Arial"/>
              </a:rPr>
              <a:t>are</a:t>
            </a:r>
            <a:r>
              <a:rPr sz="3800" spc="-105" dirty="0">
                <a:latin typeface="Arial"/>
                <a:cs typeface="Arial"/>
              </a:rPr>
              <a:t> </a:t>
            </a:r>
            <a:r>
              <a:rPr sz="3800" dirty="0">
                <a:latin typeface="Arial"/>
                <a:cs typeface="Arial"/>
              </a:rPr>
              <a:t>most</a:t>
            </a:r>
            <a:r>
              <a:rPr sz="3800" spc="-110" dirty="0">
                <a:latin typeface="Arial"/>
                <a:cs typeface="Arial"/>
              </a:rPr>
              <a:t> </a:t>
            </a:r>
            <a:r>
              <a:rPr sz="3800" spc="-10" dirty="0">
                <a:latin typeface="Arial"/>
                <a:cs typeface="Arial"/>
              </a:rPr>
              <a:t>relevant/useful</a:t>
            </a:r>
            <a:r>
              <a:rPr sz="3800" spc="-105" dirty="0">
                <a:latin typeface="Arial"/>
                <a:cs typeface="Arial"/>
              </a:rPr>
              <a:t> </a:t>
            </a:r>
            <a:r>
              <a:rPr sz="3800" dirty="0">
                <a:latin typeface="Arial"/>
                <a:cs typeface="Arial"/>
              </a:rPr>
              <a:t>to</a:t>
            </a:r>
            <a:r>
              <a:rPr sz="3800" spc="-110" dirty="0">
                <a:latin typeface="Arial"/>
                <a:cs typeface="Arial"/>
              </a:rPr>
              <a:t> </a:t>
            </a:r>
            <a:r>
              <a:rPr sz="3800" dirty="0">
                <a:latin typeface="Arial"/>
                <a:cs typeface="Arial"/>
              </a:rPr>
              <a:t>your</a:t>
            </a:r>
            <a:r>
              <a:rPr sz="3800" spc="-105" dirty="0">
                <a:latin typeface="Arial"/>
                <a:cs typeface="Arial"/>
              </a:rPr>
              <a:t> </a:t>
            </a:r>
            <a:r>
              <a:rPr sz="3800" spc="-10" dirty="0">
                <a:latin typeface="Arial"/>
                <a:cs typeface="Arial"/>
              </a:rPr>
              <a:t>members?</a:t>
            </a:r>
            <a:endParaRPr sz="3800">
              <a:latin typeface="Arial"/>
              <a:cs typeface="Arial"/>
            </a:endParaRPr>
          </a:p>
          <a:p>
            <a:pPr>
              <a:lnSpc>
                <a:spcPct val="100000"/>
              </a:lnSpc>
              <a:spcBef>
                <a:spcPts val="5"/>
              </a:spcBef>
              <a:buFont typeface="Arial"/>
              <a:buAutoNum type="arabicPeriod"/>
            </a:pPr>
            <a:endParaRPr sz="3950">
              <a:latin typeface="Arial"/>
              <a:cs typeface="Arial"/>
            </a:endParaRPr>
          </a:p>
          <a:p>
            <a:pPr marL="899794" marR="4095115" indent="-899794">
              <a:lnSpc>
                <a:spcPct val="108500"/>
              </a:lnSpc>
              <a:spcBef>
                <a:spcPts val="5"/>
              </a:spcBef>
              <a:buAutoNum type="arabicPeriod"/>
              <a:tabLst>
                <a:tab pos="899794" algn="l"/>
                <a:tab pos="900430" algn="l"/>
              </a:tabLst>
            </a:pPr>
            <a:r>
              <a:rPr sz="3800" dirty="0">
                <a:latin typeface="Arial"/>
                <a:cs typeface="Arial"/>
              </a:rPr>
              <a:t>Do</a:t>
            </a:r>
            <a:r>
              <a:rPr sz="3800" spc="-100" dirty="0">
                <a:latin typeface="Arial"/>
                <a:cs typeface="Arial"/>
              </a:rPr>
              <a:t> </a:t>
            </a:r>
            <a:r>
              <a:rPr sz="3800" dirty="0">
                <a:latin typeface="Arial"/>
                <a:cs typeface="Arial"/>
              </a:rPr>
              <a:t>you</a:t>
            </a:r>
            <a:r>
              <a:rPr sz="3800" spc="-100" dirty="0">
                <a:latin typeface="Arial"/>
                <a:cs typeface="Arial"/>
              </a:rPr>
              <a:t> </a:t>
            </a:r>
            <a:r>
              <a:rPr sz="3800" dirty="0">
                <a:latin typeface="Arial"/>
                <a:cs typeface="Arial"/>
              </a:rPr>
              <a:t>think</a:t>
            </a:r>
            <a:r>
              <a:rPr sz="3800" spc="-95" dirty="0">
                <a:latin typeface="Arial"/>
                <a:cs typeface="Arial"/>
              </a:rPr>
              <a:t> </a:t>
            </a:r>
            <a:r>
              <a:rPr sz="3800" dirty="0">
                <a:latin typeface="Arial"/>
                <a:cs typeface="Arial"/>
              </a:rPr>
              <a:t>it’s</a:t>
            </a:r>
            <a:r>
              <a:rPr sz="3800" spc="-100" dirty="0">
                <a:latin typeface="Arial"/>
                <a:cs typeface="Arial"/>
              </a:rPr>
              <a:t> </a:t>
            </a:r>
            <a:r>
              <a:rPr sz="3800" dirty="0">
                <a:latin typeface="Arial"/>
                <a:cs typeface="Arial"/>
              </a:rPr>
              <a:t>worth</a:t>
            </a:r>
            <a:r>
              <a:rPr sz="3800" spc="-100" dirty="0">
                <a:latin typeface="Arial"/>
                <a:cs typeface="Arial"/>
              </a:rPr>
              <a:t> </a:t>
            </a:r>
            <a:r>
              <a:rPr sz="3800" dirty="0">
                <a:latin typeface="Arial"/>
                <a:cs typeface="Arial"/>
              </a:rPr>
              <a:t>engaging</a:t>
            </a:r>
            <a:r>
              <a:rPr sz="3800" spc="-90" dirty="0">
                <a:latin typeface="Arial"/>
                <a:cs typeface="Arial"/>
              </a:rPr>
              <a:t> </a:t>
            </a:r>
            <a:r>
              <a:rPr sz="3800" dirty="0">
                <a:latin typeface="Arial"/>
                <a:cs typeface="Arial"/>
              </a:rPr>
              <a:t>with</a:t>
            </a:r>
            <a:r>
              <a:rPr sz="3800" spc="-100" dirty="0">
                <a:latin typeface="Arial"/>
                <a:cs typeface="Arial"/>
              </a:rPr>
              <a:t> </a:t>
            </a:r>
            <a:r>
              <a:rPr sz="3800" dirty="0">
                <a:latin typeface="Arial"/>
                <a:cs typeface="Arial"/>
              </a:rPr>
              <a:t>IFI</a:t>
            </a:r>
            <a:r>
              <a:rPr sz="3800" spc="-100" dirty="0">
                <a:latin typeface="Arial"/>
                <a:cs typeface="Arial"/>
              </a:rPr>
              <a:t> </a:t>
            </a:r>
            <a:r>
              <a:rPr sz="3800" spc="-10" dirty="0">
                <a:latin typeface="Arial"/>
                <a:cs typeface="Arial"/>
              </a:rPr>
              <a:t>safeguards? </a:t>
            </a:r>
            <a:r>
              <a:rPr sz="3800" dirty="0">
                <a:latin typeface="Arial"/>
                <a:cs typeface="Arial"/>
              </a:rPr>
              <a:t>Are</a:t>
            </a:r>
            <a:r>
              <a:rPr sz="3800" spc="-80" dirty="0">
                <a:latin typeface="Arial"/>
                <a:cs typeface="Arial"/>
              </a:rPr>
              <a:t> </a:t>
            </a:r>
            <a:r>
              <a:rPr sz="3800" dirty="0">
                <a:latin typeface="Arial"/>
                <a:cs typeface="Arial"/>
              </a:rPr>
              <a:t>there</a:t>
            </a:r>
            <a:r>
              <a:rPr sz="3800" spc="-80" dirty="0">
                <a:latin typeface="Arial"/>
                <a:cs typeface="Arial"/>
              </a:rPr>
              <a:t> </a:t>
            </a:r>
            <a:r>
              <a:rPr sz="3800" dirty="0">
                <a:latin typeface="Arial"/>
                <a:cs typeface="Arial"/>
              </a:rPr>
              <a:t>limits</a:t>
            </a:r>
            <a:r>
              <a:rPr sz="3800" spc="-75" dirty="0">
                <a:latin typeface="Arial"/>
                <a:cs typeface="Arial"/>
              </a:rPr>
              <a:t> </a:t>
            </a:r>
            <a:r>
              <a:rPr sz="3800" dirty="0">
                <a:latin typeface="Arial"/>
                <a:cs typeface="Arial"/>
              </a:rPr>
              <a:t>to</a:t>
            </a:r>
            <a:r>
              <a:rPr sz="3800" spc="-80" dirty="0">
                <a:latin typeface="Arial"/>
                <a:cs typeface="Arial"/>
              </a:rPr>
              <a:t> </a:t>
            </a:r>
            <a:r>
              <a:rPr sz="3800" dirty="0">
                <a:latin typeface="Arial"/>
                <a:cs typeface="Arial"/>
              </a:rPr>
              <a:t>their</a:t>
            </a:r>
            <a:r>
              <a:rPr sz="3800" spc="-75" dirty="0">
                <a:latin typeface="Arial"/>
                <a:cs typeface="Arial"/>
              </a:rPr>
              <a:t> </a:t>
            </a:r>
            <a:r>
              <a:rPr sz="3800" spc="-10" dirty="0">
                <a:latin typeface="Arial"/>
                <a:cs typeface="Arial"/>
              </a:rPr>
              <a:t>usefulness?</a:t>
            </a:r>
            <a:endParaRPr sz="3800">
              <a:latin typeface="Arial"/>
              <a:cs typeface="Arial"/>
            </a:endParaRPr>
          </a:p>
        </p:txBody>
      </p:sp>
      <p:sp>
        <p:nvSpPr>
          <p:cNvPr id="6" name="object 6"/>
          <p:cNvSpPr/>
          <p:nvPr/>
        </p:nvSpPr>
        <p:spPr>
          <a:xfrm>
            <a:off x="0" y="9148738"/>
            <a:ext cx="2160905" cy="2160270"/>
          </a:xfrm>
          <a:custGeom>
            <a:avLst/>
            <a:gdLst/>
            <a:ahLst/>
            <a:cxnLst/>
            <a:rect l="l" t="t" r="r" b="b"/>
            <a:pathLst>
              <a:path w="2160905" h="2160270">
                <a:moveTo>
                  <a:pt x="1005" y="0"/>
                </a:moveTo>
                <a:lnTo>
                  <a:pt x="0" y="1005"/>
                </a:lnTo>
                <a:lnTo>
                  <a:pt x="0" y="2159819"/>
                </a:lnTo>
                <a:lnTo>
                  <a:pt x="2160824" y="2159819"/>
                </a:lnTo>
                <a:lnTo>
                  <a:pt x="1005" y="0"/>
                </a:lnTo>
                <a:close/>
              </a:path>
            </a:pathLst>
          </a:custGeom>
          <a:solidFill>
            <a:srgbClr val="E84610"/>
          </a:solidFill>
        </p:spPr>
        <p:txBody>
          <a:bodyPr wrap="square" lIns="0" tIns="0" rIns="0" bIns="0" rtlCol="0"/>
          <a:lstStyle/>
          <a:p>
            <a:endParaRPr/>
          </a:p>
        </p:txBody>
      </p:sp>
      <p:sp>
        <p:nvSpPr>
          <p:cNvPr id="7" name="object 7"/>
          <p:cNvSpPr/>
          <p:nvPr/>
        </p:nvSpPr>
        <p:spPr>
          <a:xfrm>
            <a:off x="16715589" y="9665061"/>
            <a:ext cx="1015365" cy="1015365"/>
          </a:xfrm>
          <a:custGeom>
            <a:avLst/>
            <a:gdLst/>
            <a:ahLst/>
            <a:cxnLst/>
            <a:rect l="l" t="t" r="r" b="b"/>
            <a:pathLst>
              <a:path w="1015365" h="1015365">
                <a:moveTo>
                  <a:pt x="742289" y="337223"/>
                </a:moveTo>
                <a:lnTo>
                  <a:pt x="741362" y="336207"/>
                </a:lnTo>
                <a:lnTo>
                  <a:pt x="726528" y="320167"/>
                </a:lnTo>
                <a:lnTo>
                  <a:pt x="507606" y="83273"/>
                </a:lnTo>
                <a:lnTo>
                  <a:pt x="410730" y="188099"/>
                </a:lnTo>
                <a:lnTo>
                  <a:pt x="410730" y="378383"/>
                </a:lnTo>
                <a:lnTo>
                  <a:pt x="356666" y="432917"/>
                </a:lnTo>
                <a:lnTo>
                  <a:pt x="306489" y="374738"/>
                </a:lnTo>
                <a:lnTo>
                  <a:pt x="360603" y="320167"/>
                </a:lnTo>
                <a:lnTo>
                  <a:pt x="410730" y="378383"/>
                </a:lnTo>
                <a:lnTo>
                  <a:pt x="410730" y="188099"/>
                </a:lnTo>
                <a:lnTo>
                  <a:pt x="115417" y="507619"/>
                </a:lnTo>
                <a:lnTo>
                  <a:pt x="214985" y="615340"/>
                </a:lnTo>
                <a:lnTo>
                  <a:pt x="271614" y="615302"/>
                </a:lnTo>
                <a:lnTo>
                  <a:pt x="309499" y="437324"/>
                </a:lnTo>
                <a:lnTo>
                  <a:pt x="459841" y="437324"/>
                </a:lnTo>
                <a:lnTo>
                  <a:pt x="460819" y="432917"/>
                </a:lnTo>
                <a:lnTo>
                  <a:pt x="463486" y="420865"/>
                </a:lnTo>
                <a:lnTo>
                  <a:pt x="467131" y="405587"/>
                </a:lnTo>
                <a:lnTo>
                  <a:pt x="470776" y="392061"/>
                </a:lnTo>
                <a:lnTo>
                  <a:pt x="474433" y="380809"/>
                </a:lnTo>
                <a:lnTo>
                  <a:pt x="553008" y="369328"/>
                </a:lnTo>
                <a:lnTo>
                  <a:pt x="547890" y="387223"/>
                </a:lnTo>
                <a:lnTo>
                  <a:pt x="543661" y="404495"/>
                </a:lnTo>
                <a:lnTo>
                  <a:pt x="540016" y="421182"/>
                </a:lnTo>
                <a:lnTo>
                  <a:pt x="536663" y="437324"/>
                </a:lnTo>
                <a:lnTo>
                  <a:pt x="623049" y="437324"/>
                </a:lnTo>
                <a:lnTo>
                  <a:pt x="623671" y="430936"/>
                </a:lnTo>
                <a:lnTo>
                  <a:pt x="624763" y="423976"/>
                </a:lnTo>
                <a:lnTo>
                  <a:pt x="643902" y="370662"/>
                </a:lnTo>
                <a:lnTo>
                  <a:pt x="696493" y="338480"/>
                </a:lnTo>
                <a:lnTo>
                  <a:pt x="722376" y="336207"/>
                </a:lnTo>
                <a:lnTo>
                  <a:pt x="729703" y="336207"/>
                </a:lnTo>
                <a:lnTo>
                  <a:pt x="736269" y="336537"/>
                </a:lnTo>
                <a:lnTo>
                  <a:pt x="742289" y="337223"/>
                </a:lnTo>
                <a:close/>
              </a:path>
              <a:path w="1015365" h="1015365">
                <a:moveTo>
                  <a:pt x="899769" y="507606"/>
                </a:moveTo>
                <a:lnTo>
                  <a:pt x="767054" y="364020"/>
                </a:lnTo>
                <a:lnTo>
                  <a:pt x="747534" y="396278"/>
                </a:lnTo>
                <a:lnTo>
                  <a:pt x="741807" y="393179"/>
                </a:lnTo>
                <a:lnTo>
                  <a:pt x="735622" y="390956"/>
                </a:lnTo>
                <a:lnTo>
                  <a:pt x="727214" y="390956"/>
                </a:lnTo>
                <a:lnTo>
                  <a:pt x="699858" y="437299"/>
                </a:lnTo>
                <a:lnTo>
                  <a:pt x="747991" y="437299"/>
                </a:lnTo>
                <a:lnTo>
                  <a:pt x="727214" y="487654"/>
                </a:lnTo>
                <a:lnTo>
                  <a:pt x="690600" y="487654"/>
                </a:lnTo>
                <a:lnTo>
                  <a:pt x="657479" y="650125"/>
                </a:lnTo>
                <a:lnTo>
                  <a:pt x="646518" y="687489"/>
                </a:lnTo>
                <a:lnTo>
                  <a:pt x="630339" y="720356"/>
                </a:lnTo>
                <a:lnTo>
                  <a:pt x="610184" y="748995"/>
                </a:lnTo>
                <a:lnTo>
                  <a:pt x="587311" y="773722"/>
                </a:lnTo>
                <a:lnTo>
                  <a:pt x="540931" y="733094"/>
                </a:lnTo>
                <a:lnTo>
                  <a:pt x="553847" y="716737"/>
                </a:lnTo>
                <a:lnTo>
                  <a:pt x="565099" y="697611"/>
                </a:lnTo>
                <a:lnTo>
                  <a:pt x="574217" y="675919"/>
                </a:lnTo>
                <a:lnTo>
                  <a:pt x="580669" y="651878"/>
                </a:lnTo>
                <a:lnTo>
                  <a:pt x="613778" y="487654"/>
                </a:lnTo>
                <a:lnTo>
                  <a:pt x="525627" y="487654"/>
                </a:lnTo>
                <a:lnTo>
                  <a:pt x="506209" y="579462"/>
                </a:lnTo>
                <a:lnTo>
                  <a:pt x="503174" y="598944"/>
                </a:lnTo>
                <a:lnTo>
                  <a:pt x="504380" y="610819"/>
                </a:lnTo>
                <a:lnTo>
                  <a:pt x="542391" y="613905"/>
                </a:lnTo>
                <a:lnTo>
                  <a:pt x="541972" y="658025"/>
                </a:lnTo>
                <a:lnTo>
                  <a:pt x="526300" y="664019"/>
                </a:lnTo>
                <a:lnTo>
                  <a:pt x="511327" y="668147"/>
                </a:lnTo>
                <a:lnTo>
                  <a:pt x="497459" y="670521"/>
                </a:lnTo>
                <a:lnTo>
                  <a:pt x="485038" y="671296"/>
                </a:lnTo>
                <a:lnTo>
                  <a:pt x="453504" y="668743"/>
                </a:lnTo>
                <a:lnTo>
                  <a:pt x="431825" y="659536"/>
                </a:lnTo>
                <a:lnTo>
                  <a:pt x="421081" y="641299"/>
                </a:lnTo>
                <a:lnTo>
                  <a:pt x="422313" y="611682"/>
                </a:lnTo>
                <a:lnTo>
                  <a:pt x="448805" y="487654"/>
                </a:lnTo>
                <a:lnTo>
                  <a:pt x="375754" y="487654"/>
                </a:lnTo>
                <a:lnTo>
                  <a:pt x="337832" y="665099"/>
                </a:lnTo>
                <a:lnTo>
                  <a:pt x="260997" y="665099"/>
                </a:lnTo>
                <a:lnTo>
                  <a:pt x="507606" y="931964"/>
                </a:lnTo>
                <a:lnTo>
                  <a:pt x="899769" y="507606"/>
                </a:lnTo>
                <a:close/>
              </a:path>
              <a:path w="1015365" h="1015365">
                <a:moveTo>
                  <a:pt x="1015212" y="507619"/>
                </a:moveTo>
                <a:lnTo>
                  <a:pt x="1012888" y="458736"/>
                </a:lnTo>
                <a:lnTo>
                  <a:pt x="1006068" y="411175"/>
                </a:lnTo>
                <a:lnTo>
                  <a:pt x="994943" y="365125"/>
                </a:lnTo>
                <a:lnTo>
                  <a:pt x="979741" y="320827"/>
                </a:lnTo>
                <a:lnTo>
                  <a:pt x="968730" y="296379"/>
                </a:lnTo>
                <a:lnTo>
                  <a:pt x="968730" y="479158"/>
                </a:lnTo>
                <a:lnTo>
                  <a:pt x="966343" y="527304"/>
                </a:lnTo>
                <a:lnTo>
                  <a:pt x="959358" y="574052"/>
                </a:lnTo>
                <a:lnTo>
                  <a:pt x="948004" y="619188"/>
                </a:lnTo>
                <a:lnTo>
                  <a:pt x="932497" y="662444"/>
                </a:lnTo>
                <a:lnTo>
                  <a:pt x="913079" y="703618"/>
                </a:lnTo>
                <a:lnTo>
                  <a:pt x="889977" y="742442"/>
                </a:lnTo>
                <a:lnTo>
                  <a:pt x="863434" y="778700"/>
                </a:lnTo>
                <a:lnTo>
                  <a:pt x="833678" y="812139"/>
                </a:lnTo>
                <a:lnTo>
                  <a:pt x="800938" y="842530"/>
                </a:lnTo>
                <a:lnTo>
                  <a:pt x="765441" y="869645"/>
                </a:lnTo>
                <a:lnTo>
                  <a:pt x="727417" y="893229"/>
                </a:lnTo>
                <a:lnTo>
                  <a:pt x="687108" y="913066"/>
                </a:lnTo>
                <a:lnTo>
                  <a:pt x="644740" y="928903"/>
                </a:lnTo>
                <a:lnTo>
                  <a:pt x="600544" y="940498"/>
                </a:lnTo>
                <a:lnTo>
                  <a:pt x="554761" y="947635"/>
                </a:lnTo>
                <a:lnTo>
                  <a:pt x="507606" y="950074"/>
                </a:lnTo>
                <a:lnTo>
                  <a:pt x="507606" y="1007059"/>
                </a:lnTo>
                <a:lnTo>
                  <a:pt x="460463" y="1004633"/>
                </a:lnTo>
                <a:lnTo>
                  <a:pt x="414680" y="997496"/>
                </a:lnTo>
                <a:lnTo>
                  <a:pt x="370484" y="985888"/>
                </a:lnTo>
                <a:lnTo>
                  <a:pt x="328117" y="970051"/>
                </a:lnTo>
                <a:lnTo>
                  <a:pt x="287807" y="950226"/>
                </a:lnTo>
                <a:lnTo>
                  <a:pt x="249796" y="926630"/>
                </a:lnTo>
                <a:lnTo>
                  <a:pt x="214299" y="899528"/>
                </a:lnTo>
                <a:lnTo>
                  <a:pt x="181546" y="869124"/>
                </a:lnTo>
                <a:lnTo>
                  <a:pt x="151790" y="835685"/>
                </a:lnTo>
                <a:lnTo>
                  <a:pt x="125247" y="799426"/>
                </a:lnTo>
                <a:lnTo>
                  <a:pt x="102146" y="760603"/>
                </a:lnTo>
                <a:lnTo>
                  <a:pt x="82727" y="719429"/>
                </a:lnTo>
                <a:lnTo>
                  <a:pt x="67221" y="676160"/>
                </a:lnTo>
                <a:lnTo>
                  <a:pt x="55854" y="631024"/>
                </a:lnTo>
                <a:lnTo>
                  <a:pt x="48869" y="584263"/>
                </a:lnTo>
                <a:lnTo>
                  <a:pt x="46494" y="536117"/>
                </a:lnTo>
                <a:lnTo>
                  <a:pt x="48869" y="487959"/>
                </a:lnTo>
                <a:lnTo>
                  <a:pt x="55854" y="441198"/>
                </a:lnTo>
                <a:lnTo>
                  <a:pt x="67221" y="396074"/>
                </a:lnTo>
                <a:lnTo>
                  <a:pt x="82727" y="352806"/>
                </a:lnTo>
                <a:lnTo>
                  <a:pt x="102146" y="311632"/>
                </a:lnTo>
                <a:lnTo>
                  <a:pt x="125247" y="272808"/>
                </a:lnTo>
                <a:lnTo>
                  <a:pt x="151790" y="236550"/>
                </a:lnTo>
                <a:lnTo>
                  <a:pt x="181546" y="203098"/>
                </a:lnTo>
                <a:lnTo>
                  <a:pt x="214299" y="172707"/>
                </a:lnTo>
                <a:lnTo>
                  <a:pt x="249796" y="145592"/>
                </a:lnTo>
                <a:lnTo>
                  <a:pt x="287807" y="122008"/>
                </a:lnTo>
                <a:lnTo>
                  <a:pt x="328117" y="102171"/>
                </a:lnTo>
                <a:lnTo>
                  <a:pt x="370484" y="86334"/>
                </a:lnTo>
                <a:lnTo>
                  <a:pt x="414680" y="74739"/>
                </a:lnTo>
                <a:lnTo>
                  <a:pt x="460463" y="67602"/>
                </a:lnTo>
                <a:lnTo>
                  <a:pt x="507606" y="65163"/>
                </a:lnTo>
                <a:lnTo>
                  <a:pt x="507606" y="8204"/>
                </a:lnTo>
                <a:lnTo>
                  <a:pt x="554761" y="10642"/>
                </a:lnTo>
                <a:lnTo>
                  <a:pt x="600544" y="17767"/>
                </a:lnTo>
                <a:lnTo>
                  <a:pt x="644740" y="29375"/>
                </a:lnTo>
                <a:lnTo>
                  <a:pt x="687108" y="45212"/>
                </a:lnTo>
                <a:lnTo>
                  <a:pt x="727417" y="65036"/>
                </a:lnTo>
                <a:lnTo>
                  <a:pt x="765441" y="88633"/>
                </a:lnTo>
                <a:lnTo>
                  <a:pt x="800938" y="115735"/>
                </a:lnTo>
                <a:lnTo>
                  <a:pt x="833678" y="146126"/>
                </a:lnTo>
                <a:lnTo>
                  <a:pt x="863434" y="179578"/>
                </a:lnTo>
                <a:lnTo>
                  <a:pt x="889977" y="215823"/>
                </a:lnTo>
                <a:lnTo>
                  <a:pt x="913079" y="254660"/>
                </a:lnTo>
                <a:lnTo>
                  <a:pt x="932497" y="295833"/>
                </a:lnTo>
                <a:lnTo>
                  <a:pt x="948004" y="339102"/>
                </a:lnTo>
                <a:lnTo>
                  <a:pt x="959358" y="384238"/>
                </a:lnTo>
                <a:lnTo>
                  <a:pt x="966343" y="430999"/>
                </a:lnTo>
                <a:lnTo>
                  <a:pt x="968730" y="479158"/>
                </a:lnTo>
                <a:lnTo>
                  <a:pt x="968730" y="296379"/>
                </a:lnTo>
                <a:lnTo>
                  <a:pt x="937945" y="238290"/>
                </a:lnTo>
                <a:lnTo>
                  <a:pt x="911783" y="200482"/>
                </a:lnTo>
                <a:lnTo>
                  <a:pt x="882383" y="165265"/>
                </a:lnTo>
                <a:lnTo>
                  <a:pt x="849972" y="132854"/>
                </a:lnTo>
                <a:lnTo>
                  <a:pt x="814755" y="103454"/>
                </a:lnTo>
                <a:lnTo>
                  <a:pt x="776947" y="77292"/>
                </a:lnTo>
                <a:lnTo>
                  <a:pt x="736765" y="54571"/>
                </a:lnTo>
                <a:lnTo>
                  <a:pt x="694410" y="35496"/>
                </a:lnTo>
                <a:lnTo>
                  <a:pt x="650113" y="20294"/>
                </a:lnTo>
                <a:lnTo>
                  <a:pt x="604062" y="9169"/>
                </a:lnTo>
                <a:lnTo>
                  <a:pt x="556501" y="2336"/>
                </a:lnTo>
                <a:lnTo>
                  <a:pt x="507606" y="12"/>
                </a:lnTo>
                <a:lnTo>
                  <a:pt x="458724" y="2324"/>
                </a:lnTo>
                <a:lnTo>
                  <a:pt x="411149" y="9156"/>
                </a:lnTo>
                <a:lnTo>
                  <a:pt x="365112" y="20281"/>
                </a:lnTo>
                <a:lnTo>
                  <a:pt x="320802" y="35483"/>
                </a:lnTo>
                <a:lnTo>
                  <a:pt x="278460" y="54559"/>
                </a:lnTo>
                <a:lnTo>
                  <a:pt x="238264" y="77279"/>
                </a:lnTo>
                <a:lnTo>
                  <a:pt x="200456" y="103441"/>
                </a:lnTo>
                <a:lnTo>
                  <a:pt x="165239" y="132842"/>
                </a:lnTo>
                <a:lnTo>
                  <a:pt x="132829" y="165252"/>
                </a:lnTo>
                <a:lnTo>
                  <a:pt x="103441" y="200469"/>
                </a:lnTo>
                <a:lnTo>
                  <a:pt x="77266" y="238277"/>
                </a:lnTo>
                <a:lnTo>
                  <a:pt x="54546" y="278460"/>
                </a:lnTo>
                <a:lnTo>
                  <a:pt x="35471" y="320814"/>
                </a:lnTo>
                <a:lnTo>
                  <a:pt x="20269" y="365112"/>
                </a:lnTo>
                <a:lnTo>
                  <a:pt x="9156" y="411162"/>
                </a:lnTo>
                <a:lnTo>
                  <a:pt x="2324" y="458724"/>
                </a:lnTo>
                <a:lnTo>
                  <a:pt x="0" y="507619"/>
                </a:lnTo>
                <a:lnTo>
                  <a:pt x="2324" y="556501"/>
                </a:lnTo>
                <a:lnTo>
                  <a:pt x="9156" y="604075"/>
                </a:lnTo>
                <a:lnTo>
                  <a:pt x="20269" y="650125"/>
                </a:lnTo>
                <a:lnTo>
                  <a:pt x="35471" y="694436"/>
                </a:lnTo>
                <a:lnTo>
                  <a:pt x="54546" y="736790"/>
                </a:lnTo>
                <a:lnTo>
                  <a:pt x="77266" y="776973"/>
                </a:lnTo>
                <a:lnTo>
                  <a:pt x="103441" y="814781"/>
                </a:lnTo>
                <a:lnTo>
                  <a:pt x="132829" y="849998"/>
                </a:lnTo>
                <a:lnTo>
                  <a:pt x="165239" y="882408"/>
                </a:lnTo>
                <a:lnTo>
                  <a:pt x="200456" y="911809"/>
                </a:lnTo>
                <a:lnTo>
                  <a:pt x="238264" y="937983"/>
                </a:lnTo>
                <a:lnTo>
                  <a:pt x="278460" y="960704"/>
                </a:lnTo>
                <a:lnTo>
                  <a:pt x="320802" y="979779"/>
                </a:lnTo>
                <a:lnTo>
                  <a:pt x="365112" y="994981"/>
                </a:lnTo>
                <a:lnTo>
                  <a:pt x="411149" y="1006094"/>
                </a:lnTo>
                <a:lnTo>
                  <a:pt x="458724" y="1012926"/>
                </a:lnTo>
                <a:lnTo>
                  <a:pt x="507606" y="1015250"/>
                </a:lnTo>
                <a:lnTo>
                  <a:pt x="556501" y="1012913"/>
                </a:lnTo>
                <a:lnTo>
                  <a:pt x="604062" y="1006081"/>
                </a:lnTo>
                <a:lnTo>
                  <a:pt x="650113" y="994956"/>
                </a:lnTo>
                <a:lnTo>
                  <a:pt x="694410" y="979754"/>
                </a:lnTo>
                <a:lnTo>
                  <a:pt x="736765" y="960678"/>
                </a:lnTo>
                <a:lnTo>
                  <a:pt x="776947" y="937958"/>
                </a:lnTo>
                <a:lnTo>
                  <a:pt x="814755" y="911796"/>
                </a:lnTo>
                <a:lnTo>
                  <a:pt x="849972" y="882396"/>
                </a:lnTo>
                <a:lnTo>
                  <a:pt x="882383" y="849985"/>
                </a:lnTo>
                <a:lnTo>
                  <a:pt x="911783" y="814768"/>
                </a:lnTo>
                <a:lnTo>
                  <a:pt x="937945" y="776960"/>
                </a:lnTo>
                <a:lnTo>
                  <a:pt x="960666" y="736777"/>
                </a:lnTo>
                <a:lnTo>
                  <a:pt x="979741" y="694423"/>
                </a:lnTo>
                <a:lnTo>
                  <a:pt x="994943" y="650125"/>
                </a:lnTo>
                <a:lnTo>
                  <a:pt x="1006068" y="604075"/>
                </a:lnTo>
                <a:lnTo>
                  <a:pt x="1012888" y="556514"/>
                </a:lnTo>
                <a:lnTo>
                  <a:pt x="1015212" y="507619"/>
                </a:lnTo>
                <a:close/>
              </a:path>
            </a:pathLst>
          </a:custGeom>
          <a:solidFill>
            <a:srgbClr val="010202"/>
          </a:solidFill>
        </p:spPr>
        <p:txBody>
          <a:bodyPr wrap="square" lIns="0" tIns="0" rIns="0" bIns="0" rtlCol="0"/>
          <a:lstStyle/>
          <a:p>
            <a:endParaRPr/>
          </a:p>
        </p:txBody>
      </p:sp>
      <p:sp>
        <p:nvSpPr>
          <p:cNvPr id="8" name="object 8"/>
          <p:cNvSpPr/>
          <p:nvPr/>
        </p:nvSpPr>
        <p:spPr>
          <a:xfrm>
            <a:off x="17873938" y="10396706"/>
            <a:ext cx="1227455" cy="135890"/>
          </a:xfrm>
          <a:custGeom>
            <a:avLst/>
            <a:gdLst/>
            <a:ahLst/>
            <a:cxnLst/>
            <a:rect l="l" t="t" r="r" b="b"/>
            <a:pathLst>
              <a:path w="1227455" h="135890">
                <a:moveTo>
                  <a:pt x="85212" y="3287"/>
                </a:moveTo>
                <a:lnTo>
                  <a:pt x="0" y="3287"/>
                </a:lnTo>
                <a:lnTo>
                  <a:pt x="0" y="132069"/>
                </a:lnTo>
                <a:lnTo>
                  <a:pt x="23884" y="132069"/>
                </a:lnTo>
                <a:lnTo>
                  <a:pt x="23884" y="77536"/>
                </a:lnTo>
                <a:lnTo>
                  <a:pt x="77704" y="77536"/>
                </a:lnTo>
                <a:lnTo>
                  <a:pt x="77704" y="56930"/>
                </a:lnTo>
                <a:lnTo>
                  <a:pt x="23884" y="56930"/>
                </a:lnTo>
                <a:lnTo>
                  <a:pt x="23884" y="24784"/>
                </a:lnTo>
                <a:lnTo>
                  <a:pt x="85212" y="24784"/>
                </a:lnTo>
                <a:lnTo>
                  <a:pt x="85212" y="3287"/>
                </a:lnTo>
                <a:close/>
              </a:path>
              <a:path w="1227455" h="135890">
                <a:moveTo>
                  <a:pt x="212035" y="3287"/>
                </a:moveTo>
                <a:lnTo>
                  <a:pt x="120446" y="3287"/>
                </a:lnTo>
                <a:lnTo>
                  <a:pt x="120446" y="132069"/>
                </a:lnTo>
                <a:lnTo>
                  <a:pt x="216569" y="132069"/>
                </a:lnTo>
                <a:lnTo>
                  <a:pt x="216569" y="110394"/>
                </a:lnTo>
                <a:lnTo>
                  <a:pt x="144152" y="110394"/>
                </a:lnTo>
                <a:lnTo>
                  <a:pt x="144152" y="75892"/>
                </a:lnTo>
                <a:lnTo>
                  <a:pt x="206203" y="75892"/>
                </a:lnTo>
                <a:lnTo>
                  <a:pt x="206203" y="55108"/>
                </a:lnTo>
                <a:lnTo>
                  <a:pt x="144152" y="55108"/>
                </a:lnTo>
                <a:lnTo>
                  <a:pt x="144152" y="24784"/>
                </a:lnTo>
                <a:lnTo>
                  <a:pt x="212035" y="24784"/>
                </a:lnTo>
                <a:lnTo>
                  <a:pt x="212035" y="3287"/>
                </a:lnTo>
                <a:close/>
              </a:path>
              <a:path w="1227455" h="135890">
                <a:moveTo>
                  <a:pt x="301603" y="3287"/>
                </a:moveTo>
                <a:lnTo>
                  <a:pt x="255479" y="3287"/>
                </a:lnTo>
                <a:lnTo>
                  <a:pt x="255479" y="132069"/>
                </a:lnTo>
                <a:lnTo>
                  <a:pt x="296713" y="132069"/>
                </a:lnTo>
                <a:lnTo>
                  <a:pt x="307766" y="131821"/>
                </a:lnTo>
                <a:lnTo>
                  <a:pt x="350264" y="114062"/>
                </a:lnTo>
                <a:lnTo>
                  <a:pt x="352516" y="110394"/>
                </a:lnTo>
                <a:lnTo>
                  <a:pt x="279551" y="110394"/>
                </a:lnTo>
                <a:lnTo>
                  <a:pt x="279551" y="25140"/>
                </a:lnTo>
                <a:lnTo>
                  <a:pt x="351549" y="25140"/>
                </a:lnTo>
                <a:lnTo>
                  <a:pt x="339769" y="13308"/>
                </a:lnTo>
                <a:lnTo>
                  <a:pt x="329690" y="7694"/>
                </a:lnTo>
                <a:lnTo>
                  <a:pt x="319818" y="4744"/>
                </a:lnTo>
                <a:lnTo>
                  <a:pt x="310380" y="3571"/>
                </a:lnTo>
                <a:lnTo>
                  <a:pt x="301603" y="3287"/>
                </a:lnTo>
                <a:close/>
              </a:path>
              <a:path w="1227455" h="135890">
                <a:moveTo>
                  <a:pt x="351549" y="25140"/>
                </a:moveTo>
                <a:lnTo>
                  <a:pt x="292315" y="25140"/>
                </a:lnTo>
                <a:lnTo>
                  <a:pt x="302415" y="25319"/>
                </a:lnTo>
                <a:lnTo>
                  <a:pt x="309319" y="25774"/>
                </a:lnTo>
                <a:lnTo>
                  <a:pt x="338493" y="58769"/>
                </a:lnTo>
                <a:lnTo>
                  <a:pt x="339057" y="68950"/>
                </a:lnTo>
                <a:lnTo>
                  <a:pt x="337369" y="85768"/>
                </a:lnTo>
                <a:lnTo>
                  <a:pt x="301406" y="110219"/>
                </a:lnTo>
                <a:lnTo>
                  <a:pt x="289781" y="110394"/>
                </a:lnTo>
                <a:lnTo>
                  <a:pt x="352516" y="110394"/>
                </a:lnTo>
                <a:lnTo>
                  <a:pt x="358473" y="100690"/>
                </a:lnTo>
                <a:lnTo>
                  <a:pt x="363120" y="85225"/>
                </a:lnTo>
                <a:lnTo>
                  <a:pt x="364585" y="68772"/>
                </a:lnTo>
                <a:lnTo>
                  <a:pt x="363735" y="56149"/>
                </a:lnTo>
                <a:lnTo>
                  <a:pt x="360250" y="41303"/>
                </a:lnTo>
                <a:lnTo>
                  <a:pt x="352729" y="26325"/>
                </a:lnTo>
                <a:lnTo>
                  <a:pt x="351549" y="25140"/>
                </a:lnTo>
                <a:close/>
              </a:path>
              <a:path w="1227455" h="135890">
                <a:moveTo>
                  <a:pt x="492110" y="3287"/>
                </a:moveTo>
                <a:lnTo>
                  <a:pt x="400532" y="3287"/>
                </a:lnTo>
                <a:lnTo>
                  <a:pt x="400532" y="132069"/>
                </a:lnTo>
                <a:lnTo>
                  <a:pt x="496686" y="132069"/>
                </a:lnTo>
                <a:lnTo>
                  <a:pt x="496686" y="110394"/>
                </a:lnTo>
                <a:lnTo>
                  <a:pt x="424238" y="110394"/>
                </a:lnTo>
                <a:lnTo>
                  <a:pt x="424238" y="75892"/>
                </a:lnTo>
                <a:lnTo>
                  <a:pt x="486288" y="75892"/>
                </a:lnTo>
                <a:lnTo>
                  <a:pt x="486288" y="55108"/>
                </a:lnTo>
                <a:lnTo>
                  <a:pt x="424238" y="55108"/>
                </a:lnTo>
                <a:lnTo>
                  <a:pt x="424238" y="24784"/>
                </a:lnTo>
                <a:lnTo>
                  <a:pt x="492110" y="24784"/>
                </a:lnTo>
                <a:lnTo>
                  <a:pt x="492110" y="3287"/>
                </a:lnTo>
                <a:close/>
              </a:path>
              <a:path w="1227455" h="135890">
                <a:moveTo>
                  <a:pt x="578443" y="3287"/>
                </a:moveTo>
                <a:lnTo>
                  <a:pt x="537397" y="3287"/>
                </a:lnTo>
                <a:lnTo>
                  <a:pt x="537397" y="132069"/>
                </a:lnTo>
                <a:lnTo>
                  <a:pt x="561281" y="132069"/>
                </a:lnTo>
                <a:lnTo>
                  <a:pt x="561281" y="84259"/>
                </a:lnTo>
                <a:lnTo>
                  <a:pt x="609783" y="84259"/>
                </a:lnTo>
                <a:lnTo>
                  <a:pt x="607300" y="79714"/>
                </a:lnTo>
                <a:lnTo>
                  <a:pt x="614337" y="76729"/>
                </a:lnTo>
                <a:lnTo>
                  <a:pt x="622702" y="70436"/>
                </a:lnTo>
                <a:lnTo>
                  <a:pt x="626718" y="64406"/>
                </a:lnTo>
                <a:lnTo>
                  <a:pt x="561281" y="64406"/>
                </a:lnTo>
                <a:lnTo>
                  <a:pt x="561281" y="24072"/>
                </a:lnTo>
                <a:lnTo>
                  <a:pt x="627760" y="24072"/>
                </a:lnTo>
                <a:lnTo>
                  <a:pt x="624029" y="18188"/>
                </a:lnTo>
                <a:lnTo>
                  <a:pt x="618431" y="12554"/>
                </a:lnTo>
                <a:lnTo>
                  <a:pt x="609825" y="7297"/>
                </a:lnTo>
                <a:lnTo>
                  <a:pt x="600632" y="4579"/>
                </a:lnTo>
                <a:lnTo>
                  <a:pt x="590341" y="3532"/>
                </a:lnTo>
                <a:lnTo>
                  <a:pt x="578443" y="3287"/>
                </a:lnTo>
                <a:close/>
              </a:path>
              <a:path w="1227455" h="135890">
                <a:moveTo>
                  <a:pt x="609783" y="84259"/>
                </a:moveTo>
                <a:lnTo>
                  <a:pt x="582840" y="84259"/>
                </a:lnTo>
                <a:lnTo>
                  <a:pt x="608379" y="132069"/>
                </a:lnTo>
                <a:lnTo>
                  <a:pt x="635907" y="132069"/>
                </a:lnTo>
                <a:lnTo>
                  <a:pt x="609783" y="84259"/>
                </a:lnTo>
                <a:close/>
              </a:path>
              <a:path w="1227455" h="135890">
                <a:moveTo>
                  <a:pt x="627760" y="24072"/>
                </a:moveTo>
                <a:lnTo>
                  <a:pt x="572432" y="24072"/>
                </a:lnTo>
                <a:lnTo>
                  <a:pt x="581712" y="24139"/>
                </a:lnTo>
                <a:lnTo>
                  <a:pt x="588626" y="24478"/>
                </a:lnTo>
                <a:lnTo>
                  <a:pt x="608156" y="44312"/>
                </a:lnTo>
                <a:lnTo>
                  <a:pt x="605407" y="55155"/>
                </a:lnTo>
                <a:lnTo>
                  <a:pt x="598863" y="61077"/>
                </a:lnTo>
                <a:lnTo>
                  <a:pt x="591326" y="63508"/>
                </a:lnTo>
                <a:lnTo>
                  <a:pt x="585552" y="64050"/>
                </a:lnTo>
                <a:lnTo>
                  <a:pt x="581018" y="64228"/>
                </a:lnTo>
                <a:lnTo>
                  <a:pt x="577909" y="64406"/>
                </a:lnTo>
                <a:lnTo>
                  <a:pt x="626718" y="64406"/>
                </a:lnTo>
                <a:lnTo>
                  <a:pt x="629698" y="59932"/>
                </a:lnTo>
                <a:lnTo>
                  <a:pt x="632629" y="44312"/>
                </a:lnTo>
                <a:lnTo>
                  <a:pt x="631537" y="33967"/>
                </a:lnTo>
                <a:lnTo>
                  <a:pt x="628534" y="25291"/>
                </a:lnTo>
                <a:lnTo>
                  <a:pt x="627760" y="24072"/>
                </a:lnTo>
                <a:close/>
              </a:path>
              <a:path w="1227455" h="135890">
                <a:moveTo>
                  <a:pt x="727171" y="3287"/>
                </a:moveTo>
                <a:lnTo>
                  <a:pt x="699821" y="3287"/>
                </a:lnTo>
                <a:lnTo>
                  <a:pt x="656367" y="132069"/>
                </a:lnTo>
                <a:lnTo>
                  <a:pt x="682125" y="132069"/>
                </a:lnTo>
                <a:lnTo>
                  <a:pt x="689591" y="106897"/>
                </a:lnTo>
                <a:lnTo>
                  <a:pt x="762536" y="106897"/>
                </a:lnTo>
                <a:lnTo>
                  <a:pt x="755381" y="85934"/>
                </a:lnTo>
                <a:lnTo>
                  <a:pt x="695957" y="85934"/>
                </a:lnTo>
                <a:lnTo>
                  <a:pt x="713831" y="26606"/>
                </a:lnTo>
                <a:lnTo>
                  <a:pt x="735130" y="26606"/>
                </a:lnTo>
                <a:lnTo>
                  <a:pt x="727171" y="3287"/>
                </a:lnTo>
                <a:close/>
              </a:path>
              <a:path w="1227455" h="135890">
                <a:moveTo>
                  <a:pt x="762536" y="106897"/>
                </a:moveTo>
                <a:lnTo>
                  <a:pt x="737935" y="106897"/>
                </a:lnTo>
                <a:lnTo>
                  <a:pt x="745411" y="132069"/>
                </a:lnTo>
                <a:lnTo>
                  <a:pt x="771128" y="132069"/>
                </a:lnTo>
                <a:lnTo>
                  <a:pt x="762536" y="106897"/>
                </a:lnTo>
                <a:close/>
              </a:path>
              <a:path w="1227455" h="135890">
                <a:moveTo>
                  <a:pt x="735130" y="26606"/>
                </a:moveTo>
                <a:lnTo>
                  <a:pt x="713831" y="26606"/>
                </a:lnTo>
                <a:lnTo>
                  <a:pt x="731537" y="85934"/>
                </a:lnTo>
                <a:lnTo>
                  <a:pt x="755381" y="85934"/>
                </a:lnTo>
                <a:lnTo>
                  <a:pt x="735130"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28" y="3256"/>
                </a:moveTo>
                <a:lnTo>
                  <a:pt x="904412" y="3256"/>
                </a:lnTo>
                <a:lnTo>
                  <a:pt x="904412" y="132069"/>
                </a:lnTo>
                <a:lnTo>
                  <a:pt x="928128" y="132069"/>
                </a:lnTo>
                <a:lnTo>
                  <a:pt x="928128" y="3256"/>
                </a:lnTo>
                <a:close/>
              </a:path>
              <a:path w="1227455" h="135890">
                <a:moveTo>
                  <a:pt x="1028293" y="0"/>
                </a:moveTo>
                <a:lnTo>
                  <a:pt x="1003772" y="5058"/>
                </a:lnTo>
                <a:lnTo>
                  <a:pt x="984168" y="19146"/>
                </a:lnTo>
                <a:lnTo>
                  <a:pt x="971170" y="40631"/>
                </a:lnTo>
                <a:lnTo>
                  <a:pt x="966462" y="67882"/>
                </a:lnTo>
                <a:lnTo>
                  <a:pt x="967342" y="80117"/>
                </a:lnTo>
                <a:lnTo>
                  <a:pt x="983593" y="115692"/>
                </a:lnTo>
                <a:lnTo>
                  <a:pt x="1027937" y="135357"/>
                </a:lnTo>
                <a:lnTo>
                  <a:pt x="1054325" y="129964"/>
                </a:lnTo>
                <a:lnTo>
                  <a:pt x="1073752" y="115335"/>
                </a:lnTo>
                <a:lnTo>
                  <a:pt x="1074991" y="113116"/>
                </a:lnTo>
                <a:lnTo>
                  <a:pt x="1028680" y="113116"/>
                </a:lnTo>
                <a:lnTo>
                  <a:pt x="1013811" y="109952"/>
                </a:lnTo>
                <a:lnTo>
                  <a:pt x="1001945" y="100817"/>
                </a:lnTo>
                <a:lnTo>
                  <a:pt x="994089" y="86245"/>
                </a:lnTo>
                <a:lnTo>
                  <a:pt x="991247" y="66772"/>
                </a:lnTo>
                <a:lnTo>
                  <a:pt x="993905" y="48464"/>
                </a:lnTo>
                <a:lnTo>
                  <a:pt x="1001407" y="34341"/>
                </a:lnTo>
                <a:lnTo>
                  <a:pt x="1013047" y="25249"/>
                </a:lnTo>
                <a:lnTo>
                  <a:pt x="1028115" y="22030"/>
                </a:lnTo>
                <a:lnTo>
                  <a:pt x="1074228" y="22030"/>
                </a:lnTo>
                <a:lnTo>
                  <a:pt x="1071189" y="17335"/>
                </a:lnTo>
                <a:lnTo>
                  <a:pt x="1051442" y="4386"/>
                </a:lnTo>
                <a:lnTo>
                  <a:pt x="1028293" y="0"/>
                </a:lnTo>
                <a:close/>
              </a:path>
              <a:path w="1227455" h="135890">
                <a:moveTo>
                  <a:pt x="1074228" y="22030"/>
                </a:moveTo>
                <a:lnTo>
                  <a:pt x="1028115" y="22030"/>
                </a:lnTo>
                <a:lnTo>
                  <a:pt x="1044808" y="26051"/>
                </a:lnTo>
                <a:lnTo>
                  <a:pt x="1056737" y="36784"/>
                </a:lnTo>
                <a:lnTo>
                  <a:pt x="1063804" y="52236"/>
                </a:lnTo>
                <a:lnTo>
                  <a:pt x="1065915" y="70416"/>
                </a:lnTo>
                <a:lnTo>
                  <a:pt x="1062126" y="90186"/>
                </a:lnTo>
                <a:lnTo>
                  <a:pt x="1053117" y="103409"/>
                </a:lnTo>
                <a:lnTo>
                  <a:pt x="1041198" y="110810"/>
                </a:lnTo>
                <a:lnTo>
                  <a:pt x="1028680" y="113116"/>
                </a:lnTo>
                <a:lnTo>
                  <a:pt x="1074991" y="113116"/>
                </a:lnTo>
                <a:lnTo>
                  <a:pt x="1085781" y="93793"/>
                </a:lnTo>
                <a:lnTo>
                  <a:pt x="1089977" y="67662"/>
                </a:lnTo>
                <a:lnTo>
                  <a:pt x="1084909" y="38533"/>
                </a:lnTo>
                <a:lnTo>
                  <a:pt x="1074228" y="22030"/>
                </a:lnTo>
                <a:close/>
              </a:path>
              <a:path w="1227455" h="135890">
                <a:moveTo>
                  <a:pt x="1149640" y="3287"/>
                </a:moveTo>
                <a:lnTo>
                  <a:pt x="1127965" y="3287"/>
                </a:lnTo>
                <a:lnTo>
                  <a:pt x="1127965" y="132069"/>
                </a:lnTo>
                <a:lnTo>
                  <a:pt x="1151462" y="132069"/>
                </a:lnTo>
                <a:lnTo>
                  <a:pt x="1150027" y="41768"/>
                </a:lnTo>
                <a:lnTo>
                  <a:pt x="1173723" y="41768"/>
                </a:lnTo>
                <a:lnTo>
                  <a:pt x="1149640" y="3287"/>
                </a:lnTo>
                <a:close/>
              </a:path>
              <a:path w="1227455" h="135890">
                <a:moveTo>
                  <a:pt x="1173723" y="41768"/>
                </a:moveTo>
                <a:lnTo>
                  <a:pt x="1150027" y="41768"/>
                </a:lnTo>
                <a:lnTo>
                  <a:pt x="1206423" y="132069"/>
                </a:lnTo>
                <a:lnTo>
                  <a:pt x="1227376" y="132069"/>
                </a:lnTo>
                <a:lnTo>
                  <a:pt x="1227376" y="94300"/>
                </a:lnTo>
                <a:lnTo>
                  <a:pt x="1206602" y="94300"/>
                </a:lnTo>
                <a:lnTo>
                  <a:pt x="1173723" y="41768"/>
                </a:lnTo>
                <a:close/>
              </a:path>
              <a:path w="1227455" h="135890">
                <a:moveTo>
                  <a:pt x="1227376" y="3287"/>
                </a:moveTo>
                <a:lnTo>
                  <a:pt x="1203670" y="3287"/>
                </a:lnTo>
                <a:lnTo>
                  <a:pt x="1206602" y="94300"/>
                </a:lnTo>
                <a:lnTo>
                  <a:pt x="1227376" y="94300"/>
                </a:lnTo>
                <a:lnTo>
                  <a:pt x="1227376" y="3287"/>
                </a:lnTo>
                <a:close/>
              </a:path>
            </a:pathLst>
          </a:custGeom>
          <a:solidFill>
            <a:srgbClr val="010202"/>
          </a:solidFill>
        </p:spPr>
        <p:txBody>
          <a:bodyPr wrap="square" lIns="0" tIns="0" rIns="0" bIns="0" rtlCol="0"/>
          <a:lstStyle/>
          <a:p>
            <a:endParaRPr/>
          </a:p>
        </p:txBody>
      </p:sp>
      <p:sp>
        <p:nvSpPr>
          <p:cNvPr id="9" name="object 9"/>
          <p:cNvSpPr/>
          <p:nvPr/>
        </p:nvSpPr>
        <p:spPr>
          <a:xfrm>
            <a:off x="17861336" y="10207575"/>
            <a:ext cx="1036955" cy="135890"/>
          </a:xfrm>
          <a:custGeom>
            <a:avLst/>
            <a:gdLst/>
            <a:ahLst/>
            <a:cxnLst/>
            <a:rect l="l" t="t" r="r" b="b"/>
            <a:pathLst>
              <a:path w="1036955" h="135890">
                <a:moveTo>
                  <a:pt x="24648" y="3287"/>
                </a:moveTo>
                <a:lnTo>
                  <a:pt x="0" y="3287"/>
                </a:lnTo>
                <a:lnTo>
                  <a:pt x="26826" y="132100"/>
                </a:lnTo>
                <a:lnTo>
                  <a:pt x="54940" y="132100"/>
                </a:lnTo>
                <a:lnTo>
                  <a:pt x="61303" y="101452"/>
                </a:lnTo>
                <a:lnTo>
                  <a:pt x="42166" y="101452"/>
                </a:lnTo>
                <a:lnTo>
                  <a:pt x="24648" y="3287"/>
                </a:lnTo>
                <a:close/>
              </a:path>
              <a:path w="1036955" h="135890">
                <a:moveTo>
                  <a:pt x="92830" y="42522"/>
                </a:moveTo>
                <a:lnTo>
                  <a:pt x="73537" y="42522"/>
                </a:lnTo>
                <a:lnTo>
                  <a:pt x="91588" y="132100"/>
                </a:lnTo>
                <a:lnTo>
                  <a:pt x="119703" y="132100"/>
                </a:lnTo>
                <a:lnTo>
                  <a:pt x="126432" y="101452"/>
                </a:lnTo>
                <a:lnTo>
                  <a:pt x="105106" y="101452"/>
                </a:lnTo>
                <a:lnTo>
                  <a:pt x="92830" y="42522"/>
                </a:lnTo>
                <a:close/>
              </a:path>
              <a:path w="1036955" h="135890">
                <a:moveTo>
                  <a:pt x="84657" y="3287"/>
                </a:moveTo>
                <a:lnTo>
                  <a:pt x="62228" y="3287"/>
                </a:lnTo>
                <a:lnTo>
                  <a:pt x="42166" y="101452"/>
                </a:lnTo>
                <a:lnTo>
                  <a:pt x="61303" y="101452"/>
                </a:lnTo>
                <a:lnTo>
                  <a:pt x="73537" y="42522"/>
                </a:lnTo>
                <a:lnTo>
                  <a:pt x="92830" y="42522"/>
                </a:lnTo>
                <a:lnTo>
                  <a:pt x="84657" y="3287"/>
                </a:lnTo>
                <a:close/>
              </a:path>
              <a:path w="1036955" h="135890">
                <a:moveTo>
                  <a:pt x="147985" y="3287"/>
                </a:moveTo>
                <a:lnTo>
                  <a:pt x="123169" y="3287"/>
                </a:lnTo>
                <a:lnTo>
                  <a:pt x="105106" y="101452"/>
                </a:lnTo>
                <a:lnTo>
                  <a:pt x="126432" y="101452"/>
                </a:lnTo>
                <a:lnTo>
                  <a:pt x="147985" y="3287"/>
                </a:lnTo>
                <a:close/>
              </a:path>
              <a:path w="1036955" h="135890">
                <a:moveTo>
                  <a:pt x="231417" y="0"/>
                </a:moveTo>
                <a:lnTo>
                  <a:pt x="206895" y="5062"/>
                </a:lnTo>
                <a:lnTo>
                  <a:pt x="187292" y="19156"/>
                </a:lnTo>
                <a:lnTo>
                  <a:pt x="174294" y="40640"/>
                </a:lnTo>
                <a:lnTo>
                  <a:pt x="169586" y="67872"/>
                </a:lnTo>
                <a:lnTo>
                  <a:pt x="170468" y="80117"/>
                </a:lnTo>
                <a:lnTo>
                  <a:pt x="186716" y="115692"/>
                </a:lnTo>
                <a:lnTo>
                  <a:pt x="231061" y="135388"/>
                </a:lnTo>
                <a:lnTo>
                  <a:pt x="257449" y="129995"/>
                </a:lnTo>
                <a:lnTo>
                  <a:pt x="276876" y="115366"/>
                </a:lnTo>
                <a:lnTo>
                  <a:pt x="278115" y="113148"/>
                </a:lnTo>
                <a:lnTo>
                  <a:pt x="231783" y="113148"/>
                </a:lnTo>
                <a:lnTo>
                  <a:pt x="216926" y="109985"/>
                </a:lnTo>
                <a:lnTo>
                  <a:pt x="205067" y="100847"/>
                </a:lnTo>
                <a:lnTo>
                  <a:pt x="197212" y="86264"/>
                </a:lnTo>
                <a:lnTo>
                  <a:pt x="194371" y="66762"/>
                </a:lnTo>
                <a:lnTo>
                  <a:pt x="197024" y="48464"/>
                </a:lnTo>
                <a:lnTo>
                  <a:pt x="204519" y="34356"/>
                </a:lnTo>
                <a:lnTo>
                  <a:pt x="216157" y="25275"/>
                </a:lnTo>
                <a:lnTo>
                  <a:pt x="231239" y="22062"/>
                </a:lnTo>
                <a:lnTo>
                  <a:pt x="277358" y="22062"/>
                </a:lnTo>
                <a:lnTo>
                  <a:pt x="274309" y="17351"/>
                </a:lnTo>
                <a:lnTo>
                  <a:pt x="254556" y="4391"/>
                </a:lnTo>
                <a:lnTo>
                  <a:pt x="231417" y="0"/>
                </a:lnTo>
                <a:close/>
              </a:path>
              <a:path w="1036955" h="135890">
                <a:moveTo>
                  <a:pt x="277358" y="22062"/>
                </a:moveTo>
                <a:lnTo>
                  <a:pt x="231239" y="22062"/>
                </a:lnTo>
                <a:lnTo>
                  <a:pt x="247932" y="26076"/>
                </a:lnTo>
                <a:lnTo>
                  <a:pt x="259862" y="36799"/>
                </a:lnTo>
                <a:lnTo>
                  <a:pt x="266933" y="52250"/>
                </a:lnTo>
                <a:lnTo>
                  <a:pt x="269049" y="70448"/>
                </a:lnTo>
                <a:lnTo>
                  <a:pt x="265246" y="90199"/>
                </a:lnTo>
                <a:lnTo>
                  <a:pt x="256235" y="103424"/>
                </a:lnTo>
                <a:lnTo>
                  <a:pt x="244314" y="110836"/>
                </a:lnTo>
                <a:lnTo>
                  <a:pt x="231783" y="113148"/>
                </a:lnTo>
                <a:lnTo>
                  <a:pt x="278115" y="113148"/>
                </a:lnTo>
                <a:lnTo>
                  <a:pt x="288905" y="93825"/>
                </a:lnTo>
                <a:lnTo>
                  <a:pt x="293101" y="67694"/>
                </a:lnTo>
                <a:lnTo>
                  <a:pt x="288037" y="38559"/>
                </a:lnTo>
                <a:lnTo>
                  <a:pt x="277358" y="22062"/>
                </a:lnTo>
                <a:close/>
              </a:path>
              <a:path w="1036955" h="135890">
                <a:moveTo>
                  <a:pt x="371936" y="3287"/>
                </a:moveTo>
                <a:lnTo>
                  <a:pt x="330869" y="3287"/>
                </a:lnTo>
                <a:lnTo>
                  <a:pt x="330869" y="132100"/>
                </a:lnTo>
                <a:lnTo>
                  <a:pt x="354764" y="132100"/>
                </a:lnTo>
                <a:lnTo>
                  <a:pt x="354764" y="84290"/>
                </a:lnTo>
                <a:lnTo>
                  <a:pt x="403267" y="84290"/>
                </a:lnTo>
                <a:lnTo>
                  <a:pt x="400783" y="79746"/>
                </a:lnTo>
                <a:lnTo>
                  <a:pt x="407824" y="76742"/>
                </a:lnTo>
                <a:lnTo>
                  <a:pt x="416188" y="70452"/>
                </a:lnTo>
                <a:lnTo>
                  <a:pt x="420217" y="64406"/>
                </a:lnTo>
                <a:lnTo>
                  <a:pt x="354764" y="64406"/>
                </a:lnTo>
                <a:lnTo>
                  <a:pt x="354764" y="24062"/>
                </a:lnTo>
                <a:lnTo>
                  <a:pt x="421225" y="24062"/>
                </a:lnTo>
                <a:lnTo>
                  <a:pt x="417503" y="18201"/>
                </a:lnTo>
                <a:lnTo>
                  <a:pt x="411903" y="12586"/>
                </a:lnTo>
                <a:lnTo>
                  <a:pt x="403305" y="7310"/>
                </a:lnTo>
                <a:lnTo>
                  <a:pt x="394118" y="4583"/>
                </a:lnTo>
                <a:lnTo>
                  <a:pt x="383832" y="3533"/>
                </a:lnTo>
                <a:lnTo>
                  <a:pt x="371936" y="3287"/>
                </a:lnTo>
                <a:close/>
              </a:path>
              <a:path w="1036955" h="135890">
                <a:moveTo>
                  <a:pt x="403267" y="84290"/>
                </a:moveTo>
                <a:lnTo>
                  <a:pt x="376334" y="84290"/>
                </a:lnTo>
                <a:lnTo>
                  <a:pt x="401862" y="132100"/>
                </a:lnTo>
                <a:lnTo>
                  <a:pt x="429400" y="132100"/>
                </a:lnTo>
                <a:lnTo>
                  <a:pt x="403267" y="84290"/>
                </a:lnTo>
                <a:close/>
              </a:path>
              <a:path w="1036955" h="135890">
                <a:moveTo>
                  <a:pt x="421225" y="24062"/>
                </a:moveTo>
                <a:lnTo>
                  <a:pt x="365926" y="24062"/>
                </a:lnTo>
                <a:lnTo>
                  <a:pt x="375199" y="24131"/>
                </a:lnTo>
                <a:lnTo>
                  <a:pt x="382110" y="24477"/>
                </a:lnTo>
                <a:lnTo>
                  <a:pt x="401638" y="44344"/>
                </a:lnTo>
                <a:lnTo>
                  <a:pt x="398891" y="55181"/>
                </a:lnTo>
                <a:lnTo>
                  <a:pt x="392351" y="61093"/>
                </a:lnTo>
                <a:lnTo>
                  <a:pt x="384818" y="63512"/>
                </a:lnTo>
                <a:lnTo>
                  <a:pt x="379046" y="64050"/>
                </a:lnTo>
                <a:lnTo>
                  <a:pt x="374512" y="64228"/>
                </a:lnTo>
                <a:lnTo>
                  <a:pt x="371391" y="64406"/>
                </a:lnTo>
                <a:lnTo>
                  <a:pt x="420217" y="64406"/>
                </a:lnTo>
                <a:lnTo>
                  <a:pt x="423182" y="59957"/>
                </a:lnTo>
                <a:lnTo>
                  <a:pt x="426112" y="44344"/>
                </a:lnTo>
                <a:lnTo>
                  <a:pt x="425018" y="33980"/>
                </a:lnTo>
                <a:lnTo>
                  <a:pt x="422012" y="25300"/>
                </a:lnTo>
                <a:lnTo>
                  <a:pt x="421225" y="24062"/>
                </a:lnTo>
                <a:close/>
              </a:path>
              <a:path w="1036955" h="135890">
                <a:moveTo>
                  <a:pt x="494738" y="3287"/>
                </a:moveTo>
                <a:lnTo>
                  <a:pt x="470844" y="3287"/>
                </a:lnTo>
                <a:lnTo>
                  <a:pt x="470844" y="132100"/>
                </a:lnTo>
                <a:lnTo>
                  <a:pt x="494738" y="132100"/>
                </a:lnTo>
                <a:lnTo>
                  <a:pt x="494738" y="95630"/>
                </a:lnTo>
                <a:lnTo>
                  <a:pt x="515732" y="71526"/>
                </a:lnTo>
                <a:lnTo>
                  <a:pt x="543574" y="71526"/>
                </a:lnTo>
                <a:lnTo>
                  <a:pt x="538452" y="62406"/>
                </a:lnTo>
                <a:lnTo>
                  <a:pt x="494738" y="62406"/>
                </a:lnTo>
                <a:lnTo>
                  <a:pt x="494738" y="3287"/>
                </a:lnTo>
                <a:close/>
              </a:path>
              <a:path w="1036955" h="135890">
                <a:moveTo>
                  <a:pt x="543574" y="71526"/>
                </a:moveTo>
                <a:lnTo>
                  <a:pt x="515732" y="71526"/>
                </a:lnTo>
                <a:lnTo>
                  <a:pt x="550025" y="132100"/>
                </a:lnTo>
                <a:lnTo>
                  <a:pt x="577594" y="132100"/>
                </a:lnTo>
                <a:lnTo>
                  <a:pt x="543574" y="71526"/>
                </a:lnTo>
                <a:close/>
              </a:path>
              <a:path w="1036955" h="135890">
                <a:moveTo>
                  <a:pt x="574841" y="3287"/>
                </a:moveTo>
                <a:lnTo>
                  <a:pt x="546370" y="3287"/>
                </a:lnTo>
                <a:lnTo>
                  <a:pt x="494738" y="62406"/>
                </a:lnTo>
                <a:lnTo>
                  <a:pt x="538452" y="62406"/>
                </a:lnTo>
                <a:lnTo>
                  <a:pt x="532507" y="51820"/>
                </a:lnTo>
                <a:lnTo>
                  <a:pt x="574841" y="3287"/>
                </a:lnTo>
                <a:close/>
              </a:path>
              <a:path w="1036955" h="135890">
                <a:moveTo>
                  <a:pt x="702229" y="3287"/>
                </a:moveTo>
                <a:lnTo>
                  <a:pt x="610630" y="3287"/>
                </a:lnTo>
                <a:lnTo>
                  <a:pt x="610630" y="132100"/>
                </a:lnTo>
                <a:lnTo>
                  <a:pt x="706763" y="132100"/>
                </a:lnTo>
                <a:lnTo>
                  <a:pt x="706763" y="110394"/>
                </a:lnTo>
                <a:lnTo>
                  <a:pt x="634357" y="110394"/>
                </a:lnTo>
                <a:lnTo>
                  <a:pt x="634357" y="75882"/>
                </a:lnTo>
                <a:lnTo>
                  <a:pt x="696355" y="75882"/>
                </a:lnTo>
                <a:lnTo>
                  <a:pt x="696355" y="55108"/>
                </a:lnTo>
                <a:lnTo>
                  <a:pt x="634357" y="55108"/>
                </a:lnTo>
                <a:lnTo>
                  <a:pt x="634357" y="24784"/>
                </a:lnTo>
                <a:lnTo>
                  <a:pt x="702229" y="24784"/>
                </a:lnTo>
                <a:lnTo>
                  <a:pt x="702229" y="3287"/>
                </a:lnTo>
                <a:close/>
              </a:path>
              <a:path w="1036955" h="135890">
                <a:moveTo>
                  <a:pt x="788520" y="3287"/>
                </a:moveTo>
                <a:lnTo>
                  <a:pt x="747495" y="3287"/>
                </a:lnTo>
                <a:lnTo>
                  <a:pt x="747495" y="132100"/>
                </a:lnTo>
                <a:lnTo>
                  <a:pt x="771379" y="132100"/>
                </a:lnTo>
                <a:lnTo>
                  <a:pt x="771379" y="84290"/>
                </a:lnTo>
                <a:lnTo>
                  <a:pt x="819864" y="84290"/>
                </a:lnTo>
                <a:lnTo>
                  <a:pt x="817378" y="79746"/>
                </a:lnTo>
                <a:lnTo>
                  <a:pt x="824418" y="76742"/>
                </a:lnTo>
                <a:lnTo>
                  <a:pt x="832790" y="70452"/>
                </a:lnTo>
                <a:lnTo>
                  <a:pt x="836824" y="64406"/>
                </a:lnTo>
                <a:lnTo>
                  <a:pt x="771379" y="64406"/>
                </a:lnTo>
                <a:lnTo>
                  <a:pt x="771379" y="24062"/>
                </a:lnTo>
                <a:lnTo>
                  <a:pt x="837829" y="24062"/>
                </a:lnTo>
                <a:lnTo>
                  <a:pt x="834101" y="18201"/>
                </a:lnTo>
                <a:lnTo>
                  <a:pt x="828498" y="12586"/>
                </a:lnTo>
                <a:lnTo>
                  <a:pt x="819898" y="7310"/>
                </a:lnTo>
                <a:lnTo>
                  <a:pt x="810708" y="4583"/>
                </a:lnTo>
                <a:lnTo>
                  <a:pt x="800418" y="3533"/>
                </a:lnTo>
                <a:lnTo>
                  <a:pt x="788520" y="3287"/>
                </a:lnTo>
                <a:close/>
              </a:path>
              <a:path w="1036955" h="135890">
                <a:moveTo>
                  <a:pt x="819864" y="84290"/>
                </a:moveTo>
                <a:lnTo>
                  <a:pt x="792918" y="84290"/>
                </a:lnTo>
                <a:lnTo>
                  <a:pt x="818498" y="132100"/>
                </a:lnTo>
                <a:lnTo>
                  <a:pt x="846026" y="132100"/>
                </a:lnTo>
                <a:lnTo>
                  <a:pt x="819864" y="84290"/>
                </a:lnTo>
                <a:close/>
              </a:path>
              <a:path w="1036955" h="135890">
                <a:moveTo>
                  <a:pt x="837829" y="24062"/>
                </a:moveTo>
                <a:lnTo>
                  <a:pt x="782510" y="24062"/>
                </a:lnTo>
                <a:lnTo>
                  <a:pt x="791793" y="24131"/>
                </a:lnTo>
                <a:lnTo>
                  <a:pt x="798715" y="24477"/>
                </a:lnTo>
                <a:lnTo>
                  <a:pt x="818254" y="44344"/>
                </a:lnTo>
                <a:lnTo>
                  <a:pt x="815507" y="55181"/>
                </a:lnTo>
                <a:lnTo>
                  <a:pt x="808968" y="61093"/>
                </a:lnTo>
                <a:lnTo>
                  <a:pt x="801438" y="63512"/>
                </a:lnTo>
                <a:lnTo>
                  <a:pt x="795672" y="64050"/>
                </a:lnTo>
                <a:lnTo>
                  <a:pt x="791096" y="64228"/>
                </a:lnTo>
                <a:lnTo>
                  <a:pt x="787976" y="64406"/>
                </a:lnTo>
                <a:lnTo>
                  <a:pt x="836824" y="64406"/>
                </a:lnTo>
                <a:lnTo>
                  <a:pt x="839793" y="59957"/>
                </a:lnTo>
                <a:lnTo>
                  <a:pt x="842728" y="44344"/>
                </a:lnTo>
                <a:lnTo>
                  <a:pt x="841631" y="33980"/>
                </a:lnTo>
                <a:lnTo>
                  <a:pt x="838617" y="25300"/>
                </a:lnTo>
                <a:lnTo>
                  <a:pt x="837829" y="24062"/>
                </a:lnTo>
                <a:close/>
              </a:path>
              <a:path w="1036955" h="135890">
                <a:moveTo>
                  <a:pt x="893480" y="93798"/>
                </a:moveTo>
                <a:lnTo>
                  <a:pt x="873209" y="108038"/>
                </a:lnTo>
                <a:lnTo>
                  <a:pt x="881305" y="118106"/>
                </a:lnTo>
                <a:lnTo>
                  <a:pt x="890317" y="125171"/>
                </a:lnTo>
                <a:lnTo>
                  <a:pt x="899122" y="129775"/>
                </a:lnTo>
                <a:lnTo>
                  <a:pt x="906600" y="132456"/>
                </a:lnTo>
                <a:lnTo>
                  <a:pt x="914432" y="134645"/>
                </a:lnTo>
                <a:lnTo>
                  <a:pt x="922485" y="135388"/>
                </a:lnTo>
                <a:lnTo>
                  <a:pt x="929594" y="135388"/>
                </a:lnTo>
                <a:lnTo>
                  <a:pt x="949703" y="133071"/>
                </a:lnTo>
                <a:lnTo>
                  <a:pt x="967225" y="125759"/>
                </a:lnTo>
                <a:lnTo>
                  <a:pt x="979207" y="113326"/>
                </a:lnTo>
                <a:lnTo>
                  <a:pt x="933427" y="113326"/>
                </a:lnTo>
                <a:lnTo>
                  <a:pt x="916137" y="110945"/>
                </a:lnTo>
                <a:lnTo>
                  <a:pt x="904403" y="105348"/>
                </a:lnTo>
                <a:lnTo>
                  <a:pt x="897194" y="98859"/>
                </a:lnTo>
                <a:lnTo>
                  <a:pt x="893480" y="93798"/>
                </a:lnTo>
                <a:close/>
              </a:path>
              <a:path w="1036955" h="135890">
                <a:moveTo>
                  <a:pt x="931071" y="0"/>
                </a:moveTo>
                <a:lnTo>
                  <a:pt x="910316" y="2834"/>
                </a:lnTo>
                <a:lnTo>
                  <a:pt x="894230" y="10901"/>
                </a:lnTo>
                <a:lnTo>
                  <a:pt x="883832" y="23549"/>
                </a:lnTo>
                <a:lnTo>
                  <a:pt x="880140" y="40124"/>
                </a:lnTo>
                <a:lnTo>
                  <a:pt x="882712" y="53733"/>
                </a:lnTo>
                <a:lnTo>
                  <a:pt x="909898" y="74280"/>
                </a:lnTo>
                <a:lnTo>
                  <a:pt x="918087" y="76280"/>
                </a:lnTo>
                <a:lnTo>
                  <a:pt x="933605" y="79568"/>
                </a:lnTo>
                <a:lnTo>
                  <a:pt x="945301" y="82290"/>
                </a:lnTo>
                <a:lnTo>
                  <a:pt x="945657" y="82468"/>
                </a:lnTo>
                <a:lnTo>
                  <a:pt x="948588" y="83578"/>
                </a:lnTo>
                <a:lnTo>
                  <a:pt x="952599" y="85222"/>
                </a:lnTo>
                <a:lnTo>
                  <a:pt x="958243" y="88154"/>
                </a:lnTo>
                <a:lnTo>
                  <a:pt x="958243" y="100740"/>
                </a:lnTo>
                <a:lnTo>
                  <a:pt x="956599" y="107316"/>
                </a:lnTo>
                <a:lnTo>
                  <a:pt x="947311" y="111148"/>
                </a:lnTo>
                <a:lnTo>
                  <a:pt x="942735" y="112970"/>
                </a:lnTo>
                <a:lnTo>
                  <a:pt x="938002" y="113326"/>
                </a:lnTo>
                <a:lnTo>
                  <a:pt x="979207" y="113326"/>
                </a:lnTo>
                <a:lnTo>
                  <a:pt x="979610" y="112908"/>
                </a:lnTo>
                <a:lnTo>
                  <a:pt x="984305" y="93976"/>
                </a:lnTo>
                <a:lnTo>
                  <a:pt x="980220" y="76869"/>
                </a:lnTo>
                <a:lnTo>
                  <a:pt x="942536" y="55642"/>
                </a:lnTo>
                <a:lnTo>
                  <a:pt x="920598" y="50938"/>
                </a:lnTo>
                <a:lnTo>
                  <a:pt x="912982" y="48342"/>
                </a:lnTo>
                <a:lnTo>
                  <a:pt x="907558" y="44103"/>
                </a:lnTo>
                <a:lnTo>
                  <a:pt x="905490" y="37402"/>
                </a:lnTo>
                <a:lnTo>
                  <a:pt x="907464" y="30788"/>
                </a:lnTo>
                <a:lnTo>
                  <a:pt x="912778" y="25855"/>
                </a:lnTo>
                <a:lnTo>
                  <a:pt x="920518" y="22771"/>
                </a:lnTo>
                <a:lnTo>
                  <a:pt x="929772" y="21706"/>
                </a:lnTo>
                <a:lnTo>
                  <a:pt x="979109" y="21706"/>
                </a:lnTo>
                <a:lnTo>
                  <a:pt x="974840" y="16764"/>
                </a:lnTo>
                <a:lnTo>
                  <a:pt x="963961" y="8383"/>
                </a:lnTo>
                <a:lnTo>
                  <a:pt x="949590" y="2328"/>
                </a:lnTo>
                <a:lnTo>
                  <a:pt x="931071" y="0"/>
                </a:lnTo>
                <a:close/>
              </a:path>
              <a:path w="1036955" h="135890">
                <a:moveTo>
                  <a:pt x="979109" y="21706"/>
                </a:moveTo>
                <a:lnTo>
                  <a:pt x="929772" y="21706"/>
                </a:lnTo>
                <a:lnTo>
                  <a:pt x="943086" y="23800"/>
                </a:lnTo>
                <a:lnTo>
                  <a:pt x="952580" y="28889"/>
                </a:lnTo>
                <a:lnTo>
                  <a:pt x="959024" y="35179"/>
                </a:lnTo>
                <a:lnTo>
                  <a:pt x="963185" y="40878"/>
                </a:lnTo>
                <a:lnTo>
                  <a:pt x="982881" y="26072"/>
                </a:lnTo>
                <a:lnTo>
                  <a:pt x="979109" y="21706"/>
                </a:lnTo>
                <a:close/>
              </a:path>
              <a:path w="1036955" h="135890">
                <a:moveTo>
                  <a:pt x="1036355" y="3287"/>
                </a:moveTo>
                <a:lnTo>
                  <a:pt x="1012639" y="3287"/>
                </a:lnTo>
                <a:lnTo>
                  <a:pt x="1012639" y="28648"/>
                </a:lnTo>
                <a:lnTo>
                  <a:pt x="1023769" y="28648"/>
                </a:lnTo>
                <a:lnTo>
                  <a:pt x="1023769" y="40878"/>
                </a:lnTo>
                <a:lnTo>
                  <a:pt x="1013927" y="43768"/>
                </a:lnTo>
                <a:lnTo>
                  <a:pt x="1013927" y="53464"/>
                </a:lnTo>
                <a:lnTo>
                  <a:pt x="1018461" y="53066"/>
                </a:lnTo>
                <a:lnTo>
                  <a:pt x="1026649" y="52176"/>
                </a:lnTo>
                <a:lnTo>
                  <a:pt x="1036355" y="40124"/>
                </a:lnTo>
                <a:lnTo>
                  <a:pt x="1036355" y="3287"/>
                </a:lnTo>
                <a:close/>
              </a:path>
            </a:pathLst>
          </a:custGeom>
          <a:solidFill>
            <a:srgbClr val="010202"/>
          </a:solidFill>
        </p:spPr>
        <p:txBody>
          <a:bodyPr wrap="square" lIns="0" tIns="0" rIns="0" bIns="0" rtlCol="0"/>
          <a:lstStyle/>
          <a:p>
            <a:endParaRPr/>
          </a:p>
        </p:txBody>
      </p:sp>
      <p:sp>
        <p:nvSpPr>
          <p:cNvPr id="10" name="object 10"/>
          <p:cNvSpPr/>
          <p:nvPr/>
        </p:nvSpPr>
        <p:spPr>
          <a:xfrm>
            <a:off x="17863339" y="10018455"/>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10" y="3287"/>
                </a:lnTo>
                <a:lnTo>
                  <a:pt x="133210" y="132100"/>
                </a:lnTo>
                <a:lnTo>
                  <a:pt x="157105" y="132100"/>
                </a:lnTo>
                <a:lnTo>
                  <a:pt x="157105" y="84290"/>
                </a:lnTo>
                <a:lnTo>
                  <a:pt x="205618" y="84290"/>
                </a:lnTo>
                <a:lnTo>
                  <a:pt x="203135" y="79746"/>
                </a:lnTo>
                <a:lnTo>
                  <a:pt x="210164" y="76742"/>
                </a:lnTo>
                <a:lnTo>
                  <a:pt x="218522" y="70452"/>
                </a:lnTo>
                <a:lnTo>
                  <a:pt x="222549" y="64406"/>
                </a:lnTo>
                <a:lnTo>
                  <a:pt x="157105" y="64406"/>
                </a:lnTo>
                <a:lnTo>
                  <a:pt x="157105" y="24062"/>
                </a:lnTo>
                <a:lnTo>
                  <a:pt x="223567" y="24062"/>
                </a:lnTo>
                <a:lnTo>
                  <a:pt x="219851" y="18201"/>
                </a:lnTo>
                <a:lnTo>
                  <a:pt x="214255" y="12586"/>
                </a:lnTo>
                <a:lnTo>
                  <a:pt x="205651" y="7310"/>
                </a:lnTo>
                <a:lnTo>
                  <a:pt x="196459" y="4583"/>
                </a:lnTo>
                <a:lnTo>
                  <a:pt x="186169"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7" y="24062"/>
                </a:moveTo>
                <a:lnTo>
                  <a:pt x="168256" y="24062"/>
                </a:lnTo>
                <a:lnTo>
                  <a:pt x="177536" y="24131"/>
                </a:lnTo>
                <a:lnTo>
                  <a:pt x="184449" y="24477"/>
                </a:lnTo>
                <a:lnTo>
                  <a:pt x="203980" y="44344"/>
                </a:lnTo>
                <a:lnTo>
                  <a:pt x="201233" y="55181"/>
                </a:lnTo>
                <a:lnTo>
                  <a:pt x="194693" y="61093"/>
                </a:lnTo>
                <a:lnTo>
                  <a:pt x="187159" y="63512"/>
                </a:lnTo>
                <a:lnTo>
                  <a:pt x="181387" y="64050"/>
                </a:lnTo>
                <a:lnTo>
                  <a:pt x="176842" y="64228"/>
                </a:lnTo>
                <a:lnTo>
                  <a:pt x="173732" y="64406"/>
                </a:lnTo>
                <a:lnTo>
                  <a:pt x="222549" y="64406"/>
                </a:lnTo>
                <a:lnTo>
                  <a:pt x="225513" y="59957"/>
                </a:lnTo>
                <a:lnTo>
                  <a:pt x="228443" y="44344"/>
                </a:lnTo>
                <a:lnTo>
                  <a:pt x="227352" y="33980"/>
                </a:lnTo>
                <a:lnTo>
                  <a:pt x="224353" y="25300"/>
                </a:lnTo>
                <a:lnTo>
                  <a:pt x="223567" y="24062"/>
                </a:lnTo>
                <a:close/>
              </a:path>
              <a:path w="1236344" h="135890">
                <a:moveTo>
                  <a:pt x="328471" y="3287"/>
                </a:moveTo>
                <a:lnTo>
                  <a:pt x="301111" y="3287"/>
                </a:lnTo>
                <a:lnTo>
                  <a:pt x="257667" y="132100"/>
                </a:lnTo>
                <a:lnTo>
                  <a:pt x="283415" y="132100"/>
                </a:lnTo>
                <a:lnTo>
                  <a:pt x="290881" y="106928"/>
                </a:lnTo>
                <a:lnTo>
                  <a:pt x="363838" y="106928"/>
                </a:lnTo>
                <a:lnTo>
                  <a:pt x="356685" y="85965"/>
                </a:lnTo>
                <a:lnTo>
                  <a:pt x="297257" y="85965"/>
                </a:lnTo>
                <a:lnTo>
                  <a:pt x="315131" y="26637"/>
                </a:lnTo>
                <a:lnTo>
                  <a:pt x="336439" y="26637"/>
                </a:lnTo>
                <a:lnTo>
                  <a:pt x="328471" y="3287"/>
                </a:lnTo>
                <a:close/>
              </a:path>
              <a:path w="1236344" h="135890">
                <a:moveTo>
                  <a:pt x="363838" y="106928"/>
                </a:moveTo>
                <a:lnTo>
                  <a:pt x="339235" y="106928"/>
                </a:lnTo>
                <a:lnTo>
                  <a:pt x="346711" y="132100"/>
                </a:lnTo>
                <a:lnTo>
                  <a:pt x="372428" y="132100"/>
                </a:lnTo>
                <a:lnTo>
                  <a:pt x="363838" y="106928"/>
                </a:lnTo>
                <a:close/>
              </a:path>
              <a:path w="1236344" h="135890">
                <a:moveTo>
                  <a:pt x="336439" y="26637"/>
                </a:moveTo>
                <a:lnTo>
                  <a:pt x="315131" y="26637"/>
                </a:lnTo>
                <a:lnTo>
                  <a:pt x="332827" y="85965"/>
                </a:lnTo>
                <a:lnTo>
                  <a:pt x="356685" y="85965"/>
                </a:lnTo>
                <a:lnTo>
                  <a:pt x="336439" y="26637"/>
                </a:lnTo>
                <a:close/>
              </a:path>
              <a:path w="1236344" h="135890">
                <a:moveTo>
                  <a:pt x="431002" y="3287"/>
                </a:moveTo>
                <a:lnTo>
                  <a:pt x="409327" y="3287"/>
                </a:lnTo>
                <a:lnTo>
                  <a:pt x="409327" y="132100"/>
                </a:lnTo>
                <a:lnTo>
                  <a:pt x="432834" y="132100"/>
                </a:lnTo>
                <a:lnTo>
                  <a:pt x="431400" y="41799"/>
                </a:lnTo>
                <a:lnTo>
                  <a:pt x="455094" y="41799"/>
                </a:lnTo>
                <a:lnTo>
                  <a:pt x="431002" y="3287"/>
                </a:lnTo>
                <a:close/>
              </a:path>
              <a:path w="1236344" h="135890">
                <a:moveTo>
                  <a:pt x="455094" y="41799"/>
                </a:moveTo>
                <a:lnTo>
                  <a:pt x="431400" y="41799"/>
                </a:lnTo>
                <a:lnTo>
                  <a:pt x="487786" y="132100"/>
                </a:lnTo>
                <a:lnTo>
                  <a:pt x="508759" y="132100"/>
                </a:lnTo>
                <a:lnTo>
                  <a:pt x="508759" y="94342"/>
                </a:lnTo>
                <a:lnTo>
                  <a:pt x="487964" y="94342"/>
                </a:lnTo>
                <a:lnTo>
                  <a:pt x="455094" y="41799"/>
                </a:lnTo>
                <a:close/>
              </a:path>
              <a:path w="1236344" h="135890">
                <a:moveTo>
                  <a:pt x="508759" y="3287"/>
                </a:moveTo>
                <a:lnTo>
                  <a:pt x="485042" y="3287"/>
                </a:lnTo>
                <a:lnTo>
                  <a:pt x="487964" y="94342"/>
                </a:lnTo>
                <a:lnTo>
                  <a:pt x="508759" y="94342"/>
                </a:lnTo>
                <a:lnTo>
                  <a:pt x="508759" y="3287"/>
                </a:lnTo>
                <a:close/>
              </a:path>
              <a:path w="1236344" h="135890">
                <a:moveTo>
                  <a:pt x="575731" y="93798"/>
                </a:moveTo>
                <a:lnTo>
                  <a:pt x="555490" y="108038"/>
                </a:lnTo>
                <a:lnTo>
                  <a:pt x="563568" y="118106"/>
                </a:lnTo>
                <a:lnTo>
                  <a:pt x="572571" y="125171"/>
                </a:lnTo>
                <a:lnTo>
                  <a:pt x="581373" y="129775"/>
                </a:lnTo>
                <a:lnTo>
                  <a:pt x="588851" y="132456"/>
                </a:lnTo>
                <a:lnTo>
                  <a:pt x="596725" y="134645"/>
                </a:lnTo>
                <a:lnTo>
                  <a:pt x="604735" y="135388"/>
                </a:lnTo>
                <a:lnTo>
                  <a:pt x="611845" y="135388"/>
                </a:lnTo>
                <a:lnTo>
                  <a:pt x="631960" y="133071"/>
                </a:lnTo>
                <a:lnTo>
                  <a:pt x="649497" y="125759"/>
                </a:lnTo>
                <a:lnTo>
                  <a:pt x="661492" y="113326"/>
                </a:lnTo>
                <a:lnTo>
                  <a:pt x="615719" y="113326"/>
                </a:lnTo>
                <a:lnTo>
                  <a:pt x="598423" y="110945"/>
                </a:lnTo>
                <a:lnTo>
                  <a:pt x="586682" y="105348"/>
                </a:lnTo>
                <a:lnTo>
                  <a:pt x="579462" y="98859"/>
                </a:lnTo>
                <a:lnTo>
                  <a:pt x="575731" y="93798"/>
                </a:lnTo>
                <a:close/>
              </a:path>
              <a:path w="1236344" h="135890">
                <a:moveTo>
                  <a:pt x="613321" y="0"/>
                </a:moveTo>
                <a:lnTo>
                  <a:pt x="592590" y="2834"/>
                </a:lnTo>
                <a:lnTo>
                  <a:pt x="576517" y="10901"/>
                </a:lnTo>
                <a:lnTo>
                  <a:pt x="566124" y="23549"/>
                </a:lnTo>
                <a:lnTo>
                  <a:pt x="562433" y="40124"/>
                </a:lnTo>
                <a:lnTo>
                  <a:pt x="564998" y="53733"/>
                </a:lnTo>
                <a:lnTo>
                  <a:pt x="592149" y="74280"/>
                </a:lnTo>
                <a:lnTo>
                  <a:pt x="600379" y="76280"/>
                </a:lnTo>
                <a:lnTo>
                  <a:pt x="615897" y="79568"/>
                </a:lnTo>
                <a:lnTo>
                  <a:pt x="627551" y="82290"/>
                </a:lnTo>
                <a:lnTo>
                  <a:pt x="627949" y="82468"/>
                </a:lnTo>
                <a:lnTo>
                  <a:pt x="630839" y="83578"/>
                </a:lnTo>
                <a:lnTo>
                  <a:pt x="634881" y="85222"/>
                </a:lnTo>
                <a:lnTo>
                  <a:pt x="640524" y="88154"/>
                </a:lnTo>
                <a:lnTo>
                  <a:pt x="640524" y="100740"/>
                </a:lnTo>
                <a:lnTo>
                  <a:pt x="638891" y="107316"/>
                </a:lnTo>
                <a:lnTo>
                  <a:pt x="629561" y="111148"/>
                </a:lnTo>
                <a:lnTo>
                  <a:pt x="625007" y="112970"/>
                </a:lnTo>
                <a:lnTo>
                  <a:pt x="620253" y="113326"/>
                </a:lnTo>
                <a:lnTo>
                  <a:pt x="661492" y="113326"/>
                </a:lnTo>
                <a:lnTo>
                  <a:pt x="661895" y="112908"/>
                </a:lnTo>
                <a:lnTo>
                  <a:pt x="666597" y="93976"/>
                </a:lnTo>
                <a:lnTo>
                  <a:pt x="662511" y="76867"/>
                </a:lnTo>
                <a:lnTo>
                  <a:pt x="624829" y="55642"/>
                </a:lnTo>
                <a:lnTo>
                  <a:pt x="602850" y="50938"/>
                </a:lnTo>
                <a:lnTo>
                  <a:pt x="595238" y="48342"/>
                </a:lnTo>
                <a:lnTo>
                  <a:pt x="589817" y="44103"/>
                </a:lnTo>
                <a:lnTo>
                  <a:pt x="587751" y="37402"/>
                </a:lnTo>
                <a:lnTo>
                  <a:pt x="589724" y="30788"/>
                </a:lnTo>
                <a:lnTo>
                  <a:pt x="595034" y="25855"/>
                </a:lnTo>
                <a:lnTo>
                  <a:pt x="602770" y="22771"/>
                </a:lnTo>
                <a:lnTo>
                  <a:pt x="612023" y="21706"/>
                </a:lnTo>
                <a:lnTo>
                  <a:pt x="661363" y="21706"/>
                </a:lnTo>
                <a:lnTo>
                  <a:pt x="657095" y="16759"/>
                </a:lnTo>
                <a:lnTo>
                  <a:pt x="646215" y="8379"/>
                </a:lnTo>
                <a:lnTo>
                  <a:pt x="631842" y="2327"/>
                </a:lnTo>
                <a:lnTo>
                  <a:pt x="613321" y="0"/>
                </a:lnTo>
                <a:close/>
              </a:path>
              <a:path w="1236344" h="135890">
                <a:moveTo>
                  <a:pt x="661363" y="21706"/>
                </a:moveTo>
                <a:lnTo>
                  <a:pt x="612023" y="21706"/>
                </a:lnTo>
                <a:lnTo>
                  <a:pt x="625336" y="23800"/>
                </a:lnTo>
                <a:lnTo>
                  <a:pt x="634831" y="28889"/>
                </a:lnTo>
                <a:lnTo>
                  <a:pt x="641275" y="35179"/>
                </a:lnTo>
                <a:lnTo>
                  <a:pt x="645435" y="40878"/>
                </a:lnTo>
                <a:lnTo>
                  <a:pt x="665131" y="26072"/>
                </a:lnTo>
                <a:lnTo>
                  <a:pt x="661363" y="21706"/>
                </a:lnTo>
                <a:close/>
              </a:path>
              <a:path w="1236344" h="135890">
                <a:moveTo>
                  <a:pt x="773714" y="3287"/>
                </a:moveTo>
                <a:lnTo>
                  <a:pt x="715705" y="3287"/>
                </a:lnTo>
                <a:lnTo>
                  <a:pt x="715705" y="132100"/>
                </a:lnTo>
                <a:lnTo>
                  <a:pt x="739956" y="132100"/>
                </a:lnTo>
                <a:lnTo>
                  <a:pt x="739956" y="88468"/>
                </a:lnTo>
                <a:lnTo>
                  <a:pt x="773358" y="88468"/>
                </a:lnTo>
                <a:lnTo>
                  <a:pt x="780468" y="86824"/>
                </a:lnTo>
                <a:lnTo>
                  <a:pt x="795019" y="80742"/>
                </a:lnTo>
                <a:lnTo>
                  <a:pt x="804602" y="71026"/>
                </a:lnTo>
                <a:lnTo>
                  <a:pt x="805658" y="68626"/>
                </a:lnTo>
                <a:lnTo>
                  <a:pt x="739956" y="68626"/>
                </a:lnTo>
                <a:lnTo>
                  <a:pt x="739956" y="23884"/>
                </a:lnTo>
                <a:lnTo>
                  <a:pt x="805192" y="23884"/>
                </a:lnTo>
                <a:lnTo>
                  <a:pt x="801072" y="17241"/>
                </a:lnTo>
                <a:lnTo>
                  <a:pt x="791260" y="9470"/>
                </a:lnTo>
                <a:lnTo>
                  <a:pt x="781222" y="5287"/>
                </a:lnTo>
                <a:lnTo>
                  <a:pt x="773714" y="3287"/>
                </a:lnTo>
                <a:close/>
              </a:path>
              <a:path w="1236344" h="135890">
                <a:moveTo>
                  <a:pt x="805192" y="23884"/>
                </a:moveTo>
                <a:lnTo>
                  <a:pt x="766060" y="23884"/>
                </a:lnTo>
                <a:lnTo>
                  <a:pt x="774458" y="24062"/>
                </a:lnTo>
                <a:lnTo>
                  <a:pt x="780549" y="29255"/>
                </a:lnTo>
                <a:lnTo>
                  <a:pt x="782688" y="31182"/>
                </a:lnTo>
                <a:lnTo>
                  <a:pt x="786876" y="36114"/>
                </a:lnTo>
                <a:lnTo>
                  <a:pt x="786835" y="46166"/>
                </a:lnTo>
                <a:lnTo>
                  <a:pt x="766782" y="68626"/>
                </a:lnTo>
                <a:lnTo>
                  <a:pt x="805658" y="68626"/>
                </a:lnTo>
                <a:lnTo>
                  <a:pt x="809872" y="59044"/>
                </a:lnTo>
                <a:lnTo>
                  <a:pt x="811483" y="46166"/>
                </a:lnTo>
                <a:lnTo>
                  <a:pt x="808524" y="29255"/>
                </a:lnTo>
                <a:lnTo>
                  <a:pt x="805192" y="23884"/>
                </a:lnTo>
                <a:close/>
              </a:path>
              <a:path w="1236344" h="135890">
                <a:moveTo>
                  <a:pt x="909323" y="0"/>
                </a:moveTo>
                <a:lnTo>
                  <a:pt x="884776" y="5062"/>
                </a:lnTo>
                <a:lnTo>
                  <a:pt x="865156" y="19156"/>
                </a:lnTo>
                <a:lnTo>
                  <a:pt x="852150" y="40640"/>
                </a:lnTo>
                <a:lnTo>
                  <a:pt x="847440" y="67872"/>
                </a:lnTo>
                <a:lnTo>
                  <a:pt x="848323" y="80117"/>
                </a:lnTo>
                <a:lnTo>
                  <a:pt x="864581" y="115692"/>
                </a:lnTo>
                <a:lnTo>
                  <a:pt x="908925" y="135388"/>
                </a:lnTo>
                <a:lnTo>
                  <a:pt x="935311" y="129995"/>
                </a:lnTo>
                <a:lnTo>
                  <a:pt x="954741" y="115366"/>
                </a:lnTo>
                <a:lnTo>
                  <a:pt x="955981" y="113148"/>
                </a:lnTo>
                <a:lnTo>
                  <a:pt x="909679" y="113148"/>
                </a:lnTo>
                <a:lnTo>
                  <a:pt x="894823" y="109985"/>
                </a:lnTo>
                <a:lnTo>
                  <a:pt x="882956" y="100847"/>
                </a:lnTo>
                <a:lnTo>
                  <a:pt x="875092" y="86264"/>
                </a:lnTo>
                <a:lnTo>
                  <a:pt x="872245" y="66762"/>
                </a:lnTo>
                <a:lnTo>
                  <a:pt x="874902" y="48464"/>
                </a:lnTo>
                <a:lnTo>
                  <a:pt x="882405" y="34356"/>
                </a:lnTo>
                <a:lnTo>
                  <a:pt x="894050" y="25275"/>
                </a:lnTo>
                <a:lnTo>
                  <a:pt x="909134" y="22062"/>
                </a:lnTo>
                <a:lnTo>
                  <a:pt x="955238" y="22062"/>
                </a:lnTo>
                <a:lnTo>
                  <a:pt x="952192" y="17351"/>
                </a:lnTo>
                <a:lnTo>
                  <a:pt x="932454" y="4391"/>
                </a:lnTo>
                <a:lnTo>
                  <a:pt x="909323" y="0"/>
                </a:lnTo>
                <a:close/>
              </a:path>
              <a:path w="1236344" h="135890">
                <a:moveTo>
                  <a:pt x="955238" y="22062"/>
                </a:moveTo>
                <a:lnTo>
                  <a:pt x="909134" y="22062"/>
                </a:lnTo>
                <a:lnTo>
                  <a:pt x="925815" y="26076"/>
                </a:lnTo>
                <a:lnTo>
                  <a:pt x="937737" y="36799"/>
                </a:lnTo>
                <a:lnTo>
                  <a:pt x="944799" y="52250"/>
                </a:lnTo>
                <a:lnTo>
                  <a:pt x="946903" y="70448"/>
                </a:lnTo>
                <a:lnTo>
                  <a:pt x="943118" y="90199"/>
                </a:lnTo>
                <a:lnTo>
                  <a:pt x="934110" y="103424"/>
                </a:lnTo>
                <a:lnTo>
                  <a:pt x="922192" y="110836"/>
                </a:lnTo>
                <a:lnTo>
                  <a:pt x="909679" y="113148"/>
                </a:lnTo>
                <a:lnTo>
                  <a:pt x="955981" y="113148"/>
                </a:lnTo>
                <a:lnTo>
                  <a:pt x="966777" y="93825"/>
                </a:lnTo>
                <a:lnTo>
                  <a:pt x="970975" y="67694"/>
                </a:lnTo>
                <a:lnTo>
                  <a:pt x="965908" y="38559"/>
                </a:lnTo>
                <a:lnTo>
                  <a:pt x="955238" y="22062"/>
                </a:lnTo>
                <a:close/>
              </a:path>
              <a:path w="1236344" h="135890">
                <a:moveTo>
                  <a:pt x="1055308" y="3287"/>
                </a:moveTo>
                <a:lnTo>
                  <a:pt x="1014241" y="3287"/>
                </a:lnTo>
                <a:lnTo>
                  <a:pt x="1014241" y="132100"/>
                </a:lnTo>
                <a:lnTo>
                  <a:pt x="1038135" y="132100"/>
                </a:lnTo>
                <a:lnTo>
                  <a:pt x="1038135" y="84290"/>
                </a:lnTo>
                <a:lnTo>
                  <a:pt x="1086610" y="84290"/>
                </a:lnTo>
                <a:lnTo>
                  <a:pt x="1084124" y="79746"/>
                </a:lnTo>
                <a:lnTo>
                  <a:pt x="1091163" y="76742"/>
                </a:lnTo>
                <a:lnTo>
                  <a:pt x="1099535" y="70452"/>
                </a:lnTo>
                <a:lnTo>
                  <a:pt x="1103570" y="64406"/>
                </a:lnTo>
                <a:lnTo>
                  <a:pt x="1038135" y="64406"/>
                </a:lnTo>
                <a:lnTo>
                  <a:pt x="1038135" y="24062"/>
                </a:lnTo>
                <a:lnTo>
                  <a:pt x="1104589" y="24062"/>
                </a:lnTo>
                <a:lnTo>
                  <a:pt x="1100864" y="18201"/>
                </a:lnTo>
                <a:lnTo>
                  <a:pt x="1095254" y="12586"/>
                </a:lnTo>
                <a:lnTo>
                  <a:pt x="1086655" y="7310"/>
                </a:lnTo>
                <a:lnTo>
                  <a:pt x="1077476" y="4583"/>
                </a:lnTo>
                <a:lnTo>
                  <a:pt x="1067199" y="3533"/>
                </a:lnTo>
                <a:lnTo>
                  <a:pt x="1055308" y="3287"/>
                </a:lnTo>
                <a:close/>
              </a:path>
              <a:path w="1236344" h="135890">
                <a:moveTo>
                  <a:pt x="1086610" y="84290"/>
                </a:moveTo>
                <a:lnTo>
                  <a:pt x="1059664" y="84290"/>
                </a:lnTo>
                <a:lnTo>
                  <a:pt x="1085233" y="132100"/>
                </a:lnTo>
                <a:lnTo>
                  <a:pt x="1112772" y="132100"/>
                </a:lnTo>
                <a:lnTo>
                  <a:pt x="1086610" y="84290"/>
                </a:lnTo>
                <a:close/>
              </a:path>
              <a:path w="1236344" h="135890">
                <a:moveTo>
                  <a:pt x="1104589" y="24062"/>
                </a:moveTo>
                <a:lnTo>
                  <a:pt x="1049256" y="24062"/>
                </a:lnTo>
                <a:lnTo>
                  <a:pt x="1058538" y="24131"/>
                </a:lnTo>
                <a:lnTo>
                  <a:pt x="1065461" y="24477"/>
                </a:lnTo>
                <a:lnTo>
                  <a:pt x="1085010" y="44344"/>
                </a:lnTo>
                <a:lnTo>
                  <a:pt x="1082262" y="55181"/>
                </a:lnTo>
                <a:lnTo>
                  <a:pt x="1075719" y="61093"/>
                </a:lnTo>
                <a:lnTo>
                  <a:pt x="1068185" y="63512"/>
                </a:lnTo>
                <a:lnTo>
                  <a:pt x="1062417" y="64050"/>
                </a:lnTo>
                <a:lnTo>
                  <a:pt x="1057842" y="64228"/>
                </a:lnTo>
                <a:lnTo>
                  <a:pt x="1054732" y="64406"/>
                </a:lnTo>
                <a:lnTo>
                  <a:pt x="1103570" y="64406"/>
                </a:lnTo>
                <a:lnTo>
                  <a:pt x="1106539" y="59957"/>
                </a:lnTo>
                <a:lnTo>
                  <a:pt x="1109474" y="44344"/>
                </a:lnTo>
                <a:lnTo>
                  <a:pt x="1108381" y="33980"/>
                </a:lnTo>
                <a:lnTo>
                  <a:pt x="1105376" y="25300"/>
                </a:lnTo>
                <a:lnTo>
                  <a:pt x="1104589" y="24062"/>
                </a:lnTo>
                <a:close/>
              </a:path>
              <a:path w="1236344" h="135890">
                <a:moveTo>
                  <a:pt x="1200539" y="25172"/>
                </a:moveTo>
                <a:lnTo>
                  <a:pt x="1176456" y="25172"/>
                </a:lnTo>
                <a:lnTo>
                  <a:pt x="1176456" y="132100"/>
                </a:lnTo>
                <a:lnTo>
                  <a:pt x="1200539" y="132100"/>
                </a:lnTo>
                <a:lnTo>
                  <a:pt x="1200539" y="25172"/>
                </a:lnTo>
                <a:close/>
              </a:path>
              <a:path w="1236344" h="135890">
                <a:moveTo>
                  <a:pt x="1236108" y="3287"/>
                </a:moveTo>
                <a:lnTo>
                  <a:pt x="1141630" y="3287"/>
                </a:lnTo>
                <a:lnTo>
                  <a:pt x="1141630" y="25172"/>
                </a:lnTo>
                <a:lnTo>
                  <a:pt x="1236108" y="25172"/>
                </a:lnTo>
                <a:lnTo>
                  <a:pt x="1236108" y="3287"/>
                </a:lnTo>
                <a:close/>
              </a:path>
            </a:pathLst>
          </a:custGeom>
          <a:solidFill>
            <a:srgbClr val="010202"/>
          </a:solidFill>
        </p:spPr>
        <p:txBody>
          <a:bodyPr wrap="square" lIns="0" tIns="0" rIns="0" bIns="0" rtlCol="0"/>
          <a:lstStyle/>
          <a:p>
            <a:endParaRPr/>
          </a:p>
        </p:txBody>
      </p:sp>
      <p:sp>
        <p:nvSpPr>
          <p:cNvPr id="11" name="object 11"/>
          <p:cNvSpPr/>
          <p:nvPr/>
        </p:nvSpPr>
        <p:spPr>
          <a:xfrm>
            <a:off x="17873749" y="9829344"/>
            <a:ext cx="1567180" cy="135890"/>
          </a:xfrm>
          <a:custGeom>
            <a:avLst/>
            <a:gdLst/>
            <a:ahLst/>
            <a:cxnLst/>
            <a:rect l="l" t="t" r="r" b="b"/>
            <a:pathLst>
              <a:path w="1567180" h="135890">
                <a:moveTo>
                  <a:pt x="23716" y="3298"/>
                </a:moveTo>
                <a:lnTo>
                  <a:pt x="0" y="3298"/>
                </a:lnTo>
                <a:lnTo>
                  <a:pt x="0" y="132111"/>
                </a:lnTo>
                <a:lnTo>
                  <a:pt x="23716" y="132111"/>
                </a:lnTo>
                <a:lnTo>
                  <a:pt x="23716" y="3298"/>
                </a:lnTo>
                <a:close/>
              </a:path>
              <a:path w="1567180" h="135890">
                <a:moveTo>
                  <a:pt x="97630" y="3298"/>
                </a:moveTo>
                <a:lnTo>
                  <a:pt x="75924" y="3298"/>
                </a:lnTo>
                <a:lnTo>
                  <a:pt x="75924" y="132111"/>
                </a:lnTo>
                <a:lnTo>
                  <a:pt x="99452" y="132111"/>
                </a:lnTo>
                <a:lnTo>
                  <a:pt x="97986" y="41768"/>
                </a:lnTo>
                <a:lnTo>
                  <a:pt x="121694" y="41768"/>
                </a:lnTo>
                <a:lnTo>
                  <a:pt x="97630" y="3298"/>
                </a:lnTo>
                <a:close/>
              </a:path>
              <a:path w="1567180" h="135890">
                <a:moveTo>
                  <a:pt x="121694" y="41768"/>
                </a:moveTo>
                <a:lnTo>
                  <a:pt x="97986" y="41768"/>
                </a:lnTo>
                <a:lnTo>
                  <a:pt x="154382" y="132111"/>
                </a:lnTo>
                <a:lnTo>
                  <a:pt x="175334" y="132111"/>
                </a:lnTo>
                <a:lnTo>
                  <a:pt x="175334" y="94311"/>
                </a:lnTo>
                <a:lnTo>
                  <a:pt x="154560" y="94311"/>
                </a:lnTo>
                <a:lnTo>
                  <a:pt x="121694" y="41768"/>
                </a:lnTo>
                <a:close/>
              </a:path>
              <a:path w="1567180" h="135890">
                <a:moveTo>
                  <a:pt x="175334" y="3298"/>
                </a:moveTo>
                <a:lnTo>
                  <a:pt x="151660" y="3298"/>
                </a:lnTo>
                <a:lnTo>
                  <a:pt x="154560" y="94311"/>
                </a:lnTo>
                <a:lnTo>
                  <a:pt x="175334" y="94311"/>
                </a:lnTo>
                <a:lnTo>
                  <a:pt x="175334" y="3298"/>
                </a:lnTo>
                <a:close/>
              </a:path>
              <a:path w="1567180" h="135890">
                <a:moveTo>
                  <a:pt x="267855" y="25140"/>
                </a:moveTo>
                <a:lnTo>
                  <a:pt x="243783" y="25140"/>
                </a:lnTo>
                <a:lnTo>
                  <a:pt x="243783" y="132111"/>
                </a:lnTo>
                <a:lnTo>
                  <a:pt x="267855" y="132111"/>
                </a:lnTo>
                <a:lnTo>
                  <a:pt x="267855" y="25140"/>
                </a:lnTo>
                <a:close/>
              </a:path>
              <a:path w="1567180" h="135890">
                <a:moveTo>
                  <a:pt x="303446" y="3298"/>
                </a:moveTo>
                <a:lnTo>
                  <a:pt x="208946" y="3298"/>
                </a:lnTo>
                <a:lnTo>
                  <a:pt x="208946" y="25140"/>
                </a:lnTo>
                <a:lnTo>
                  <a:pt x="303446" y="25140"/>
                </a:lnTo>
                <a:lnTo>
                  <a:pt x="303446" y="3298"/>
                </a:lnTo>
                <a:close/>
              </a:path>
              <a:path w="1567180" h="135890">
                <a:moveTo>
                  <a:pt x="427704" y="3298"/>
                </a:moveTo>
                <a:lnTo>
                  <a:pt x="336125" y="3298"/>
                </a:lnTo>
                <a:lnTo>
                  <a:pt x="336125" y="132111"/>
                </a:lnTo>
                <a:lnTo>
                  <a:pt x="432280" y="132111"/>
                </a:lnTo>
                <a:lnTo>
                  <a:pt x="432280" y="110405"/>
                </a:lnTo>
                <a:lnTo>
                  <a:pt x="359831" y="110405"/>
                </a:lnTo>
                <a:lnTo>
                  <a:pt x="359831" y="75892"/>
                </a:lnTo>
                <a:lnTo>
                  <a:pt x="421871" y="75892"/>
                </a:lnTo>
                <a:lnTo>
                  <a:pt x="421871" y="55108"/>
                </a:lnTo>
                <a:lnTo>
                  <a:pt x="359831" y="55108"/>
                </a:lnTo>
                <a:lnTo>
                  <a:pt x="359831" y="24784"/>
                </a:lnTo>
                <a:lnTo>
                  <a:pt x="427704" y="24784"/>
                </a:lnTo>
                <a:lnTo>
                  <a:pt x="427704" y="3298"/>
                </a:lnTo>
                <a:close/>
              </a:path>
              <a:path w="1567180" h="135890">
                <a:moveTo>
                  <a:pt x="514047" y="3298"/>
                </a:moveTo>
                <a:lnTo>
                  <a:pt x="472980" y="3298"/>
                </a:lnTo>
                <a:lnTo>
                  <a:pt x="472980" y="132111"/>
                </a:lnTo>
                <a:lnTo>
                  <a:pt x="496874" y="132111"/>
                </a:lnTo>
                <a:lnTo>
                  <a:pt x="496874" y="84290"/>
                </a:lnTo>
                <a:lnTo>
                  <a:pt x="545393" y="84290"/>
                </a:lnTo>
                <a:lnTo>
                  <a:pt x="542894" y="79714"/>
                </a:lnTo>
                <a:lnTo>
                  <a:pt x="549935" y="76729"/>
                </a:lnTo>
                <a:lnTo>
                  <a:pt x="558299" y="70436"/>
                </a:lnTo>
                <a:lnTo>
                  <a:pt x="562314" y="64406"/>
                </a:lnTo>
                <a:lnTo>
                  <a:pt x="496874" y="64406"/>
                </a:lnTo>
                <a:lnTo>
                  <a:pt x="496874" y="24072"/>
                </a:lnTo>
                <a:lnTo>
                  <a:pt x="563347" y="24072"/>
                </a:lnTo>
                <a:lnTo>
                  <a:pt x="559622" y="18210"/>
                </a:lnTo>
                <a:lnTo>
                  <a:pt x="554025" y="12596"/>
                </a:lnTo>
                <a:lnTo>
                  <a:pt x="545421" y="7321"/>
                </a:lnTo>
                <a:lnTo>
                  <a:pt x="536231" y="4594"/>
                </a:lnTo>
                <a:lnTo>
                  <a:pt x="525943" y="3543"/>
                </a:lnTo>
                <a:lnTo>
                  <a:pt x="514047" y="3298"/>
                </a:lnTo>
                <a:close/>
              </a:path>
              <a:path w="1567180" h="135890">
                <a:moveTo>
                  <a:pt x="545393" y="84290"/>
                </a:moveTo>
                <a:lnTo>
                  <a:pt x="518444" y="84290"/>
                </a:lnTo>
                <a:lnTo>
                  <a:pt x="543972" y="132111"/>
                </a:lnTo>
                <a:lnTo>
                  <a:pt x="571511" y="132111"/>
                </a:lnTo>
                <a:lnTo>
                  <a:pt x="545393" y="84290"/>
                </a:lnTo>
                <a:close/>
              </a:path>
              <a:path w="1567180" h="135890">
                <a:moveTo>
                  <a:pt x="563347" y="24072"/>
                </a:moveTo>
                <a:lnTo>
                  <a:pt x="508036" y="24072"/>
                </a:lnTo>
                <a:lnTo>
                  <a:pt x="517310" y="24140"/>
                </a:lnTo>
                <a:lnTo>
                  <a:pt x="524220" y="24479"/>
                </a:lnTo>
                <a:lnTo>
                  <a:pt x="543749" y="44312"/>
                </a:lnTo>
                <a:lnTo>
                  <a:pt x="541002" y="55155"/>
                </a:lnTo>
                <a:lnTo>
                  <a:pt x="534462" y="61077"/>
                </a:lnTo>
                <a:lnTo>
                  <a:pt x="526929" y="63508"/>
                </a:lnTo>
                <a:lnTo>
                  <a:pt x="521156" y="64050"/>
                </a:lnTo>
                <a:lnTo>
                  <a:pt x="516612" y="64228"/>
                </a:lnTo>
                <a:lnTo>
                  <a:pt x="513513" y="64406"/>
                </a:lnTo>
                <a:lnTo>
                  <a:pt x="562314" y="64406"/>
                </a:lnTo>
                <a:lnTo>
                  <a:pt x="565293" y="59932"/>
                </a:lnTo>
                <a:lnTo>
                  <a:pt x="568223" y="44312"/>
                </a:lnTo>
                <a:lnTo>
                  <a:pt x="567131" y="33969"/>
                </a:lnTo>
                <a:lnTo>
                  <a:pt x="564124" y="25296"/>
                </a:lnTo>
                <a:lnTo>
                  <a:pt x="563347" y="24072"/>
                </a:lnTo>
                <a:close/>
              </a:path>
              <a:path w="1567180" h="135890">
                <a:moveTo>
                  <a:pt x="635017" y="3298"/>
                </a:moveTo>
                <a:lnTo>
                  <a:pt x="613321" y="3298"/>
                </a:lnTo>
                <a:lnTo>
                  <a:pt x="613321" y="132111"/>
                </a:lnTo>
                <a:lnTo>
                  <a:pt x="636849" y="132111"/>
                </a:lnTo>
                <a:lnTo>
                  <a:pt x="635373" y="41768"/>
                </a:lnTo>
                <a:lnTo>
                  <a:pt x="659085" y="41768"/>
                </a:lnTo>
                <a:lnTo>
                  <a:pt x="635017" y="3298"/>
                </a:lnTo>
                <a:close/>
              </a:path>
              <a:path w="1567180" h="135890">
                <a:moveTo>
                  <a:pt x="659085" y="41768"/>
                </a:moveTo>
                <a:lnTo>
                  <a:pt x="635373" y="41768"/>
                </a:lnTo>
                <a:lnTo>
                  <a:pt x="691779" y="132111"/>
                </a:lnTo>
                <a:lnTo>
                  <a:pt x="712774" y="132111"/>
                </a:lnTo>
                <a:lnTo>
                  <a:pt x="712774" y="94311"/>
                </a:lnTo>
                <a:lnTo>
                  <a:pt x="691957" y="94311"/>
                </a:lnTo>
                <a:lnTo>
                  <a:pt x="659085" y="41768"/>
                </a:lnTo>
                <a:close/>
              </a:path>
              <a:path w="1567180" h="135890">
                <a:moveTo>
                  <a:pt x="712774" y="3298"/>
                </a:moveTo>
                <a:lnTo>
                  <a:pt x="689057" y="3298"/>
                </a:lnTo>
                <a:lnTo>
                  <a:pt x="691957" y="94311"/>
                </a:lnTo>
                <a:lnTo>
                  <a:pt x="712774" y="94311"/>
                </a:lnTo>
                <a:lnTo>
                  <a:pt x="712774" y="3298"/>
                </a:lnTo>
                <a:close/>
              </a:path>
              <a:path w="1567180" h="135890">
                <a:moveTo>
                  <a:pt x="814226" y="3298"/>
                </a:moveTo>
                <a:lnTo>
                  <a:pt x="786876" y="3298"/>
                </a:lnTo>
                <a:lnTo>
                  <a:pt x="743411" y="132111"/>
                </a:lnTo>
                <a:lnTo>
                  <a:pt x="769159" y="132111"/>
                </a:lnTo>
                <a:lnTo>
                  <a:pt x="776646" y="106897"/>
                </a:lnTo>
                <a:lnTo>
                  <a:pt x="849579" y="106897"/>
                </a:lnTo>
                <a:lnTo>
                  <a:pt x="842425" y="85934"/>
                </a:lnTo>
                <a:lnTo>
                  <a:pt x="783044" y="85934"/>
                </a:lnTo>
                <a:lnTo>
                  <a:pt x="800886" y="26606"/>
                </a:lnTo>
                <a:lnTo>
                  <a:pt x="822180" y="26606"/>
                </a:lnTo>
                <a:lnTo>
                  <a:pt x="814226" y="3298"/>
                </a:lnTo>
                <a:close/>
              </a:path>
              <a:path w="1567180" h="135890">
                <a:moveTo>
                  <a:pt x="849579" y="106897"/>
                </a:moveTo>
                <a:lnTo>
                  <a:pt x="824990" y="106897"/>
                </a:lnTo>
                <a:lnTo>
                  <a:pt x="832456" y="132111"/>
                </a:lnTo>
                <a:lnTo>
                  <a:pt x="858183" y="132111"/>
                </a:lnTo>
                <a:lnTo>
                  <a:pt x="849579" y="106897"/>
                </a:lnTo>
                <a:close/>
              </a:path>
              <a:path w="1567180" h="135890">
                <a:moveTo>
                  <a:pt x="822180" y="26606"/>
                </a:moveTo>
                <a:lnTo>
                  <a:pt x="800886" y="26606"/>
                </a:lnTo>
                <a:lnTo>
                  <a:pt x="818592" y="85934"/>
                </a:lnTo>
                <a:lnTo>
                  <a:pt x="842425" y="85934"/>
                </a:lnTo>
                <a:lnTo>
                  <a:pt x="822180" y="26606"/>
                </a:lnTo>
                <a:close/>
              </a:path>
              <a:path w="1567180" h="135890">
                <a:moveTo>
                  <a:pt x="922841" y="25140"/>
                </a:moveTo>
                <a:lnTo>
                  <a:pt x="898768" y="25140"/>
                </a:lnTo>
                <a:lnTo>
                  <a:pt x="898768" y="132111"/>
                </a:lnTo>
                <a:lnTo>
                  <a:pt x="922841" y="132111"/>
                </a:lnTo>
                <a:lnTo>
                  <a:pt x="922841" y="25140"/>
                </a:lnTo>
                <a:close/>
              </a:path>
              <a:path w="1567180" h="135890">
                <a:moveTo>
                  <a:pt x="958421" y="3298"/>
                </a:moveTo>
                <a:lnTo>
                  <a:pt x="863900" y="3298"/>
                </a:lnTo>
                <a:lnTo>
                  <a:pt x="863900" y="25140"/>
                </a:lnTo>
                <a:lnTo>
                  <a:pt x="958421" y="25140"/>
                </a:lnTo>
                <a:lnTo>
                  <a:pt x="958421" y="3298"/>
                </a:lnTo>
                <a:close/>
              </a:path>
              <a:path w="1567180" h="135890">
                <a:moveTo>
                  <a:pt x="1015162" y="3298"/>
                </a:moveTo>
                <a:lnTo>
                  <a:pt x="991456" y="3298"/>
                </a:lnTo>
                <a:lnTo>
                  <a:pt x="991456" y="132111"/>
                </a:lnTo>
                <a:lnTo>
                  <a:pt x="1015162" y="132111"/>
                </a:lnTo>
                <a:lnTo>
                  <a:pt x="1015162" y="3298"/>
                </a:lnTo>
                <a:close/>
              </a:path>
              <a:path w="1567180" h="135890">
                <a:moveTo>
                  <a:pt x="1115348" y="0"/>
                </a:moveTo>
                <a:lnTo>
                  <a:pt x="1090821" y="5059"/>
                </a:lnTo>
                <a:lnTo>
                  <a:pt x="1071214" y="19149"/>
                </a:lnTo>
                <a:lnTo>
                  <a:pt x="1058214" y="40635"/>
                </a:lnTo>
                <a:lnTo>
                  <a:pt x="1053507" y="67882"/>
                </a:lnTo>
                <a:lnTo>
                  <a:pt x="1054387" y="80123"/>
                </a:lnTo>
                <a:lnTo>
                  <a:pt x="1070648" y="115692"/>
                </a:lnTo>
                <a:lnTo>
                  <a:pt x="1114992" y="135367"/>
                </a:lnTo>
                <a:lnTo>
                  <a:pt x="1141371" y="129979"/>
                </a:lnTo>
                <a:lnTo>
                  <a:pt x="1160799" y="115361"/>
                </a:lnTo>
                <a:lnTo>
                  <a:pt x="1162054" y="113116"/>
                </a:lnTo>
                <a:lnTo>
                  <a:pt x="1115735" y="113116"/>
                </a:lnTo>
                <a:lnTo>
                  <a:pt x="1100863" y="109958"/>
                </a:lnTo>
                <a:lnTo>
                  <a:pt x="1088990" y="100833"/>
                </a:lnTo>
                <a:lnTo>
                  <a:pt x="1081126" y="86263"/>
                </a:lnTo>
                <a:lnTo>
                  <a:pt x="1078281" y="66772"/>
                </a:lnTo>
                <a:lnTo>
                  <a:pt x="1080941" y="48471"/>
                </a:lnTo>
                <a:lnTo>
                  <a:pt x="1088448" y="34362"/>
                </a:lnTo>
                <a:lnTo>
                  <a:pt x="1100094" y="25284"/>
                </a:lnTo>
                <a:lnTo>
                  <a:pt x="1115170" y="22072"/>
                </a:lnTo>
                <a:lnTo>
                  <a:pt x="1161291" y="22072"/>
                </a:lnTo>
                <a:lnTo>
                  <a:pt x="1158240" y="17356"/>
                </a:lnTo>
                <a:lnTo>
                  <a:pt x="1138493" y="4393"/>
                </a:lnTo>
                <a:lnTo>
                  <a:pt x="1115348" y="0"/>
                </a:lnTo>
                <a:close/>
              </a:path>
              <a:path w="1567180" h="135890">
                <a:moveTo>
                  <a:pt x="1161291" y="22072"/>
                </a:moveTo>
                <a:lnTo>
                  <a:pt x="1115170" y="22072"/>
                </a:lnTo>
                <a:lnTo>
                  <a:pt x="1131859" y="26086"/>
                </a:lnTo>
                <a:lnTo>
                  <a:pt x="1143787" y="36805"/>
                </a:lnTo>
                <a:lnTo>
                  <a:pt x="1150854" y="52243"/>
                </a:lnTo>
                <a:lnTo>
                  <a:pt x="1152959" y="70416"/>
                </a:lnTo>
                <a:lnTo>
                  <a:pt x="1149175" y="90186"/>
                </a:lnTo>
                <a:lnTo>
                  <a:pt x="1140166" y="103409"/>
                </a:lnTo>
                <a:lnTo>
                  <a:pt x="1128248" y="110810"/>
                </a:lnTo>
                <a:lnTo>
                  <a:pt x="1115735" y="113116"/>
                </a:lnTo>
                <a:lnTo>
                  <a:pt x="1162054" y="113116"/>
                </a:lnTo>
                <a:lnTo>
                  <a:pt x="1172833" y="93830"/>
                </a:lnTo>
                <a:lnTo>
                  <a:pt x="1177032" y="67704"/>
                </a:lnTo>
                <a:lnTo>
                  <a:pt x="1171963" y="38568"/>
                </a:lnTo>
                <a:lnTo>
                  <a:pt x="1161291" y="22072"/>
                </a:lnTo>
                <a:close/>
              </a:path>
              <a:path w="1567180" h="135890">
                <a:moveTo>
                  <a:pt x="1236674" y="3298"/>
                </a:moveTo>
                <a:lnTo>
                  <a:pt x="1215010" y="3298"/>
                </a:lnTo>
                <a:lnTo>
                  <a:pt x="1215010" y="132111"/>
                </a:lnTo>
                <a:lnTo>
                  <a:pt x="1238506" y="132111"/>
                </a:lnTo>
                <a:lnTo>
                  <a:pt x="1237072" y="41768"/>
                </a:lnTo>
                <a:lnTo>
                  <a:pt x="1260760" y="41768"/>
                </a:lnTo>
                <a:lnTo>
                  <a:pt x="1236674" y="3298"/>
                </a:lnTo>
                <a:close/>
              </a:path>
              <a:path w="1567180" h="135890">
                <a:moveTo>
                  <a:pt x="1260760" y="41768"/>
                </a:moveTo>
                <a:lnTo>
                  <a:pt x="1237072" y="41768"/>
                </a:lnTo>
                <a:lnTo>
                  <a:pt x="1293478" y="132111"/>
                </a:lnTo>
                <a:lnTo>
                  <a:pt x="1314431" y="132111"/>
                </a:lnTo>
                <a:lnTo>
                  <a:pt x="1314431" y="94311"/>
                </a:lnTo>
                <a:lnTo>
                  <a:pt x="1293656" y="94311"/>
                </a:lnTo>
                <a:lnTo>
                  <a:pt x="1260760" y="41768"/>
                </a:lnTo>
                <a:close/>
              </a:path>
              <a:path w="1567180" h="135890">
                <a:moveTo>
                  <a:pt x="1314431" y="3298"/>
                </a:moveTo>
                <a:lnTo>
                  <a:pt x="1290725" y="3298"/>
                </a:lnTo>
                <a:lnTo>
                  <a:pt x="1293656" y="94311"/>
                </a:lnTo>
                <a:lnTo>
                  <a:pt x="1314431" y="94311"/>
                </a:lnTo>
                <a:lnTo>
                  <a:pt x="1314431" y="3298"/>
                </a:lnTo>
                <a:close/>
              </a:path>
              <a:path w="1567180" h="135890">
                <a:moveTo>
                  <a:pt x="1415883" y="3298"/>
                </a:moveTo>
                <a:lnTo>
                  <a:pt x="1388533" y="3298"/>
                </a:lnTo>
                <a:lnTo>
                  <a:pt x="1345110" y="132111"/>
                </a:lnTo>
                <a:lnTo>
                  <a:pt x="1370816" y="132111"/>
                </a:lnTo>
                <a:lnTo>
                  <a:pt x="1378293" y="106897"/>
                </a:lnTo>
                <a:lnTo>
                  <a:pt x="1451261" y="106897"/>
                </a:lnTo>
                <a:lnTo>
                  <a:pt x="1444102" y="85934"/>
                </a:lnTo>
                <a:lnTo>
                  <a:pt x="1384701" y="85934"/>
                </a:lnTo>
                <a:lnTo>
                  <a:pt x="1402575" y="26606"/>
                </a:lnTo>
                <a:lnTo>
                  <a:pt x="1423843" y="26606"/>
                </a:lnTo>
                <a:lnTo>
                  <a:pt x="1415883" y="3298"/>
                </a:lnTo>
                <a:close/>
              </a:path>
              <a:path w="1567180" h="135890">
                <a:moveTo>
                  <a:pt x="1451261" y="106897"/>
                </a:moveTo>
                <a:lnTo>
                  <a:pt x="1426647" y="106897"/>
                </a:lnTo>
                <a:lnTo>
                  <a:pt x="1434155" y="132111"/>
                </a:lnTo>
                <a:lnTo>
                  <a:pt x="1459871" y="132111"/>
                </a:lnTo>
                <a:lnTo>
                  <a:pt x="1451261" y="106897"/>
                </a:lnTo>
                <a:close/>
              </a:path>
              <a:path w="1567180" h="135890">
                <a:moveTo>
                  <a:pt x="1423843" y="26606"/>
                </a:moveTo>
                <a:lnTo>
                  <a:pt x="1402575" y="26606"/>
                </a:lnTo>
                <a:lnTo>
                  <a:pt x="1420281" y="85934"/>
                </a:lnTo>
                <a:lnTo>
                  <a:pt x="1444102" y="85934"/>
                </a:lnTo>
                <a:lnTo>
                  <a:pt x="1423843" y="26606"/>
                </a:lnTo>
                <a:close/>
              </a:path>
              <a:path w="1567180" h="135890">
                <a:moveTo>
                  <a:pt x="1515514" y="3298"/>
                </a:moveTo>
                <a:lnTo>
                  <a:pt x="1491263" y="3298"/>
                </a:lnTo>
                <a:lnTo>
                  <a:pt x="1491263" y="132111"/>
                </a:lnTo>
                <a:lnTo>
                  <a:pt x="1566622" y="132111"/>
                </a:lnTo>
                <a:lnTo>
                  <a:pt x="1566622" y="110227"/>
                </a:lnTo>
                <a:lnTo>
                  <a:pt x="1515514" y="110227"/>
                </a:lnTo>
                <a:lnTo>
                  <a:pt x="1515514" y="3298"/>
                </a:lnTo>
                <a:close/>
              </a:path>
            </a:pathLst>
          </a:custGeom>
          <a:solidFill>
            <a:srgbClr val="010202"/>
          </a:solidFill>
        </p:spPr>
        <p:txBody>
          <a:bodyPr wrap="square" lIns="0" tIns="0" rIns="0" bIns="0" rtlCol="0"/>
          <a:lstStyle/>
          <a:p>
            <a:endParaRPr/>
          </a:p>
        </p:txBody>
      </p:sp>
      <p:sp>
        <p:nvSpPr>
          <p:cNvPr id="14" name="object 15">
            <a:extLst>
              <a:ext uri="{FF2B5EF4-FFF2-40B4-BE49-F238E27FC236}">
                <a16:creationId xmlns:a16="http://schemas.microsoft.com/office/drawing/2014/main" id="{27F592AD-4609-DB58-E4B1-42E3422AE193}"/>
              </a:ext>
            </a:extLst>
          </p:cNvPr>
          <p:cNvSpPr txBox="1">
            <a:spLocks noGrp="1"/>
          </p:cNvSpPr>
          <p:nvPr>
            <p:ph type="sldNum" sz="quarter" idx="7"/>
          </p:nvPr>
        </p:nvSpPr>
        <p:spPr>
          <a:xfrm>
            <a:off x="168587" y="10128208"/>
            <a:ext cx="1057026" cy="1115417"/>
          </a:xfrm>
          <a:prstGeom prst="rect">
            <a:avLst/>
          </a:prstGeom>
        </p:spPr>
        <p:txBody>
          <a:bodyPr vert="horz" wrap="square" lIns="0" tIns="227835" rIns="0" bIns="0" rtlCol="0">
            <a:spAutoFit/>
          </a:bodyPr>
          <a:lstStyle/>
          <a:p>
            <a:pPr marL="53975">
              <a:lnSpc>
                <a:spcPct val="100000"/>
              </a:lnSpc>
              <a:spcBef>
                <a:spcPts val="1130"/>
              </a:spcBef>
            </a:pPr>
            <a:fld id="{81D60167-4931-47E6-BA6A-407CBD079E47}" type="slidenum">
              <a:rPr spc="-25" dirty="0"/>
              <a:t>35</a:t>
            </a:fld>
            <a:endParaRPr spc="-25"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20104100" cy="11308715"/>
            <a:chOff x="0" y="0"/>
            <a:chExt cx="20104100" cy="11308715"/>
          </a:xfrm>
        </p:grpSpPr>
        <p:pic>
          <p:nvPicPr>
            <p:cNvPr id="3" name="object 3"/>
            <p:cNvPicPr/>
            <p:nvPr/>
          </p:nvPicPr>
          <p:blipFill>
            <a:blip r:embed="rId3" cstate="print"/>
            <a:stretch>
              <a:fillRect/>
            </a:stretch>
          </p:blipFill>
          <p:spPr>
            <a:xfrm>
              <a:off x="0" y="0"/>
              <a:ext cx="20104099" cy="11308556"/>
            </a:xfrm>
            <a:prstGeom prst="rect">
              <a:avLst/>
            </a:prstGeom>
          </p:spPr>
        </p:pic>
        <p:sp>
          <p:nvSpPr>
            <p:cNvPr id="4" name="object 4"/>
            <p:cNvSpPr/>
            <p:nvPr/>
          </p:nvSpPr>
          <p:spPr>
            <a:xfrm>
              <a:off x="2157002" y="4388295"/>
              <a:ext cx="15832455" cy="1082040"/>
            </a:xfrm>
            <a:custGeom>
              <a:avLst/>
              <a:gdLst/>
              <a:ahLst/>
              <a:cxnLst/>
              <a:rect l="l" t="t" r="r" b="b"/>
              <a:pathLst>
                <a:path w="15832455" h="1082039">
                  <a:moveTo>
                    <a:pt x="15831978" y="0"/>
                  </a:moveTo>
                  <a:lnTo>
                    <a:pt x="0" y="0"/>
                  </a:lnTo>
                  <a:lnTo>
                    <a:pt x="0" y="1081464"/>
                  </a:lnTo>
                  <a:lnTo>
                    <a:pt x="15831978" y="1081464"/>
                  </a:lnTo>
                  <a:lnTo>
                    <a:pt x="15831978" y="0"/>
                  </a:lnTo>
                  <a:close/>
                </a:path>
              </a:pathLst>
            </a:custGeom>
            <a:solidFill>
              <a:srgbClr val="E84610"/>
            </a:solidFill>
          </p:spPr>
          <p:txBody>
            <a:bodyPr wrap="square" lIns="0" tIns="0" rIns="0" bIns="0" rtlCol="0"/>
            <a:lstStyle/>
            <a:p>
              <a:endParaRPr/>
            </a:p>
          </p:txBody>
        </p:sp>
      </p:grpSp>
      <p:sp>
        <p:nvSpPr>
          <p:cNvPr id="5" name="object 5"/>
          <p:cNvSpPr txBox="1">
            <a:spLocks noGrp="1"/>
          </p:cNvSpPr>
          <p:nvPr>
            <p:ph type="title"/>
          </p:nvPr>
        </p:nvSpPr>
        <p:spPr>
          <a:xfrm>
            <a:off x="2208069" y="4277452"/>
            <a:ext cx="15688310" cy="1207135"/>
          </a:xfrm>
          <a:prstGeom prst="rect">
            <a:avLst/>
          </a:prstGeom>
        </p:spPr>
        <p:txBody>
          <a:bodyPr vert="horz" wrap="square" lIns="0" tIns="12700" rIns="0" bIns="0" rtlCol="0">
            <a:spAutoFit/>
          </a:bodyPr>
          <a:lstStyle/>
          <a:p>
            <a:pPr marL="12700">
              <a:lnSpc>
                <a:spcPct val="100000"/>
              </a:lnSpc>
              <a:spcBef>
                <a:spcPts val="100"/>
              </a:spcBef>
            </a:pPr>
            <a:r>
              <a:rPr sz="7750" dirty="0">
                <a:solidFill>
                  <a:srgbClr val="FFFFFF"/>
                </a:solidFill>
              </a:rPr>
              <a:t>3.</a:t>
            </a:r>
            <a:r>
              <a:rPr sz="7750" spc="-425" dirty="0">
                <a:solidFill>
                  <a:srgbClr val="FFFFFF"/>
                </a:solidFill>
              </a:rPr>
              <a:t> </a:t>
            </a:r>
            <a:r>
              <a:rPr sz="7750" spc="-215" dirty="0">
                <a:solidFill>
                  <a:srgbClr val="FFFFFF"/>
                </a:solidFill>
              </a:rPr>
              <a:t>E</a:t>
            </a:r>
            <a:r>
              <a:rPr sz="7750" spc="-260" dirty="0">
                <a:solidFill>
                  <a:srgbClr val="FFFFFF"/>
                </a:solidFill>
              </a:rPr>
              <a:t>N</a:t>
            </a:r>
            <a:r>
              <a:rPr sz="7750" spc="-240" dirty="0">
                <a:solidFill>
                  <a:srgbClr val="FFFFFF"/>
                </a:solidFill>
              </a:rPr>
              <a:t>G</a:t>
            </a:r>
            <a:r>
              <a:rPr sz="7750" spc="-500" dirty="0">
                <a:solidFill>
                  <a:srgbClr val="FFFFFF"/>
                </a:solidFill>
              </a:rPr>
              <a:t>A</a:t>
            </a:r>
            <a:r>
              <a:rPr sz="7750" spc="-160" dirty="0">
                <a:solidFill>
                  <a:srgbClr val="FFFFFF"/>
                </a:solidFill>
              </a:rPr>
              <a:t>GI</a:t>
            </a:r>
            <a:r>
              <a:rPr sz="7750" spc="-260" dirty="0">
                <a:solidFill>
                  <a:srgbClr val="FFFFFF"/>
                </a:solidFill>
              </a:rPr>
              <a:t>N</a:t>
            </a:r>
            <a:r>
              <a:rPr sz="7750" spc="15" dirty="0">
                <a:solidFill>
                  <a:srgbClr val="FFFFFF"/>
                </a:solidFill>
              </a:rPr>
              <a:t>G</a:t>
            </a:r>
            <a:r>
              <a:rPr sz="7750" spc="-310" dirty="0">
                <a:solidFill>
                  <a:srgbClr val="FFFFFF"/>
                </a:solidFill>
              </a:rPr>
              <a:t> </a:t>
            </a:r>
            <a:r>
              <a:rPr sz="7750" spc="-95" dirty="0">
                <a:solidFill>
                  <a:srgbClr val="FFFFFF"/>
                </a:solidFill>
              </a:rPr>
              <a:t>WITH</a:t>
            </a:r>
            <a:r>
              <a:rPr sz="7750" spc="-370" dirty="0">
                <a:solidFill>
                  <a:srgbClr val="FFFFFF"/>
                </a:solidFill>
              </a:rPr>
              <a:t> </a:t>
            </a:r>
            <a:r>
              <a:rPr sz="7750" spc="-275" dirty="0">
                <a:solidFill>
                  <a:srgbClr val="FFFFFF"/>
                </a:solidFill>
              </a:rPr>
              <a:t>SAFEGUARDS</a:t>
            </a:r>
            <a:endParaRPr sz="7750"/>
          </a:p>
        </p:txBody>
      </p:sp>
      <p:grpSp>
        <p:nvGrpSpPr>
          <p:cNvPr id="6" name="object 6"/>
          <p:cNvGrpSpPr/>
          <p:nvPr/>
        </p:nvGrpSpPr>
        <p:grpSpPr>
          <a:xfrm>
            <a:off x="6549416" y="7805919"/>
            <a:ext cx="12898755" cy="3502660"/>
            <a:chOff x="6549416" y="7805919"/>
            <a:chExt cx="12898755" cy="3502660"/>
          </a:xfrm>
        </p:grpSpPr>
        <p:sp>
          <p:nvSpPr>
            <p:cNvPr id="7" name="object 7"/>
            <p:cNvSpPr/>
            <p:nvPr/>
          </p:nvSpPr>
          <p:spPr>
            <a:xfrm>
              <a:off x="16723018" y="9672504"/>
              <a:ext cx="2724785" cy="1015365"/>
            </a:xfrm>
            <a:custGeom>
              <a:avLst/>
              <a:gdLst/>
              <a:ahLst/>
              <a:cxnLst/>
              <a:rect l="l" t="t" r="r" b="b"/>
              <a:pathLst>
                <a:path w="2724784" h="1015365">
                  <a:moveTo>
                    <a:pt x="507593" y="0"/>
                  </a:moveTo>
                  <a:lnTo>
                    <a:pt x="458711" y="2324"/>
                  </a:lnTo>
                  <a:lnTo>
                    <a:pt x="411137" y="9144"/>
                  </a:lnTo>
                  <a:lnTo>
                    <a:pt x="365099" y="20269"/>
                  </a:lnTo>
                  <a:lnTo>
                    <a:pt x="320789" y="35471"/>
                  </a:lnTo>
                  <a:lnTo>
                    <a:pt x="278447" y="54546"/>
                  </a:lnTo>
                  <a:lnTo>
                    <a:pt x="238264" y="77266"/>
                  </a:lnTo>
                  <a:lnTo>
                    <a:pt x="200456" y="103428"/>
                  </a:lnTo>
                  <a:lnTo>
                    <a:pt x="165239" y="132829"/>
                  </a:lnTo>
                  <a:lnTo>
                    <a:pt x="132829" y="165239"/>
                  </a:lnTo>
                  <a:lnTo>
                    <a:pt x="103428" y="200456"/>
                  </a:lnTo>
                  <a:lnTo>
                    <a:pt x="77266" y="238252"/>
                  </a:lnTo>
                  <a:lnTo>
                    <a:pt x="54546" y="278447"/>
                  </a:lnTo>
                  <a:lnTo>
                    <a:pt x="35471" y="320789"/>
                  </a:lnTo>
                  <a:lnTo>
                    <a:pt x="20269" y="365099"/>
                  </a:lnTo>
                  <a:lnTo>
                    <a:pt x="9144" y="411137"/>
                  </a:lnTo>
                  <a:lnTo>
                    <a:pt x="2324" y="458711"/>
                  </a:lnTo>
                  <a:lnTo>
                    <a:pt x="0" y="507593"/>
                  </a:lnTo>
                  <a:lnTo>
                    <a:pt x="2324" y="556488"/>
                  </a:lnTo>
                  <a:lnTo>
                    <a:pt x="9144" y="604062"/>
                  </a:lnTo>
                  <a:lnTo>
                    <a:pt x="20269" y="650100"/>
                  </a:lnTo>
                  <a:lnTo>
                    <a:pt x="35471" y="694410"/>
                  </a:lnTo>
                  <a:lnTo>
                    <a:pt x="54546" y="736765"/>
                  </a:lnTo>
                  <a:lnTo>
                    <a:pt x="77266" y="776947"/>
                  </a:lnTo>
                  <a:lnTo>
                    <a:pt x="103428" y="814755"/>
                  </a:lnTo>
                  <a:lnTo>
                    <a:pt x="132829" y="849985"/>
                  </a:lnTo>
                  <a:lnTo>
                    <a:pt x="165239" y="882396"/>
                  </a:lnTo>
                  <a:lnTo>
                    <a:pt x="200456" y="911783"/>
                  </a:lnTo>
                  <a:lnTo>
                    <a:pt x="238264" y="937958"/>
                  </a:lnTo>
                  <a:lnTo>
                    <a:pt x="278447" y="960678"/>
                  </a:lnTo>
                  <a:lnTo>
                    <a:pt x="320789" y="979754"/>
                  </a:lnTo>
                  <a:lnTo>
                    <a:pt x="365099" y="994956"/>
                  </a:lnTo>
                  <a:lnTo>
                    <a:pt x="411137" y="1006081"/>
                  </a:lnTo>
                  <a:lnTo>
                    <a:pt x="458711" y="1012901"/>
                  </a:lnTo>
                  <a:lnTo>
                    <a:pt x="507593" y="1015225"/>
                  </a:lnTo>
                  <a:lnTo>
                    <a:pt x="507593" y="1010373"/>
                  </a:lnTo>
                  <a:lnTo>
                    <a:pt x="507593" y="1007046"/>
                  </a:lnTo>
                  <a:lnTo>
                    <a:pt x="460451" y="1004608"/>
                  </a:lnTo>
                  <a:lnTo>
                    <a:pt x="414667" y="997470"/>
                  </a:lnTo>
                  <a:lnTo>
                    <a:pt x="370484" y="985875"/>
                  </a:lnTo>
                  <a:lnTo>
                    <a:pt x="328117" y="970038"/>
                  </a:lnTo>
                  <a:lnTo>
                    <a:pt x="287807" y="950201"/>
                  </a:lnTo>
                  <a:lnTo>
                    <a:pt x="249783" y="926617"/>
                  </a:lnTo>
                  <a:lnTo>
                    <a:pt x="214287" y="899502"/>
                  </a:lnTo>
                  <a:lnTo>
                    <a:pt x="181546" y="869099"/>
                  </a:lnTo>
                  <a:lnTo>
                    <a:pt x="151790" y="835660"/>
                  </a:lnTo>
                  <a:lnTo>
                    <a:pt x="125234" y="799401"/>
                  </a:lnTo>
                  <a:lnTo>
                    <a:pt x="102146" y="760577"/>
                  </a:lnTo>
                  <a:lnTo>
                    <a:pt x="82727" y="719404"/>
                  </a:lnTo>
                  <a:lnTo>
                    <a:pt x="67221" y="676135"/>
                  </a:lnTo>
                  <a:lnTo>
                    <a:pt x="55854" y="631012"/>
                  </a:lnTo>
                  <a:lnTo>
                    <a:pt x="48869" y="584250"/>
                  </a:lnTo>
                  <a:lnTo>
                    <a:pt x="46482" y="536092"/>
                  </a:lnTo>
                  <a:lnTo>
                    <a:pt x="48869" y="487946"/>
                  </a:lnTo>
                  <a:lnTo>
                    <a:pt x="55854" y="441185"/>
                  </a:lnTo>
                  <a:lnTo>
                    <a:pt x="67221" y="396049"/>
                  </a:lnTo>
                  <a:lnTo>
                    <a:pt x="82727" y="352780"/>
                  </a:lnTo>
                  <a:lnTo>
                    <a:pt x="102146" y="311607"/>
                  </a:lnTo>
                  <a:lnTo>
                    <a:pt x="125234" y="272783"/>
                  </a:lnTo>
                  <a:lnTo>
                    <a:pt x="151790" y="236524"/>
                  </a:lnTo>
                  <a:lnTo>
                    <a:pt x="181546" y="203085"/>
                  </a:lnTo>
                  <a:lnTo>
                    <a:pt x="214287" y="172681"/>
                  </a:lnTo>
                  <a:lnTo>
                    <a:pt x="249783" y="145580"/>
                  </a:lnTo>
                  <a:lnTo>
                    <a:pt x="287807" y="121983"/>
                  </a:lnTo>
                  <a:lnTo>
                    <a:pt x="328117" y="102158"/>
                  </a:lnTo>
                  <a:lnTo>
                    <a:pt x="370484" y="86321"/>
                  </a:lnTo>
                  <a:lnTo>
                    <a:pt x="414667" y="74714"/>
                  </a:lnTo>
                  <a:lnTo>
                    <a:pt x="460451" y="67576"/>
                  </a:lnTo>
                  <a:lnTo>
                    <a:pt x="507593" y="65151"/>
                  </a:lnTo>
                  <a:lnTo>
                    <a:pt x="507593" y="0"/>
                  </a:lnTo>
                  <a:close/>
                </a:path>
                <a:path w="2724784" h="1015365">
                  <a:moveTo>
                    <a:pt x="742276" y="337197"/>
                  </a:moveTo>
                  <a:lnTo>
                    <a:pt x="741349" y="336194"/>
                  </a:lnTo>
                  <a:lnTo>
                    <a:pt x="726516" y="320141"/>
                  </a:lnTo>
                  <a:lnTo>
                    <a:pt x="507606" y="83261"/>
                  </a:lnTo>
                  <a:lnTo>
                    <a:pt x="410730" y="188087"/>
                  </a:lnTo>
                  <a:lnTo>
                    <a:pt x="410730" y="378358"/>
                  </a:lnTo>
                  <a:lnTo>
                    <a:pt x="356654" y="432904"/>
                  </a:lnTo>
                  <a:lnTo>
                    <a:pt x="306476" y="374700"/>
                  </a:lnTo>
                  <a:lnTo>
                    <a:pt x="360591" y="320141"/>
                  </a:lnTo>
                  <a:lnTo>
                    <a:pt x="410730" y="378358"/>
                  </a:lnTo>
                  <a:lnTo>
                    <a:pt x="410730" y="188087"/>
                  </a:lnTo>
                  <a:lnTo>
                    <a:pt x="115404" y="507606"/>
                  </a:lnTo>
                  <a:lnTo>
                    <a:pt x="214960" y="615315"/>
                  </a:lnTo>
                  <a:lnTo>
                    <a:pt x="271627" y="615289"/>
                  </a:lnTo>
                  <a:lnTo>
                    <a:pt x="309499" y="437286"/>
                  </a:lnTo>
                  <a:lnTo>
                    <a:pt x="459841" y="437286"/>
                  </a:lnTo>
                  <a:lnTo>
                    <a:pt x="470776" y="392036"/>
                  </a:lnTo>
                  <a:lnTo>
                    <a:pt x="552983" y="369316"/>
                  </a:lnTo>
                  <a:lnTo>
                    <a:pt x="547878" y="387197"/>
                  </a:lnTo>
                  <a:lnTo>
                    <a:pt x="543648" y="404469"/>
                  </a:lnTo>
                  <a:lnTo>
                    <a:pt x="539991" y="421157"/>
                  </a:lnTo>
                  <a:lnTo>
                    <a:pt x="536638" y="437286"/>
                  </a:lnTo>
                  <a:lnTo>
                    <a:pt x="623049" y="437286"/>
                  </a:lnTo>
                  <a:lnTo>
                    <a:pt x="623671" y="430911"/>
                  </a:lnTo>
                  <a:lnTo>
                    <a:pt x="624751" y="423951"/>
                  </a:lnTo>
                  <a:lnTo>
                    <a:pt x="626084" y="416801"/>
                  </a:lnTo>
                  <a:lnTo>
                    <a:pt x="627443" y="409905"/>
                  </a:lnTo>
                  <a:lnTo>
                    <a:pt x="643890" y="370636"/>
                  </a:lnTo>
                  <a:lnTo>
                    <a:pt x="645363" y="369316"/>
                  </a:lnTo>
                  <a:lnTo>
                    <a:pt x="668616" y="348386"/>
                  </a:lnTo>
                  <a:lnTo>
                    <a:pt x="696480" y="338467"/>
                  </a:lnTo>
                  <a:lnTo>
                    <a:pt x="722350" y="336194"/>
                  </a:lnTo>
                  <a:lnTo>
                    <a:pt x="729691" y="336194"/>
                  </a:lnTo>
                  <a:lnTo>
                    <a:pt x="736282" y="336524"/>
                  </a:lnTo>
                  <a:lnTo>
                    <a:pt x="742276" y="337197"/>
                  </a:lnTo>
                  <a:close/>
                </a:path>
                <a:path w="2724784" h="1015365">
                  <a:moveTo>
                    <a:pt x="899756" y="507593"/>
                  </a:moveTo>
                  <a:lnTo>
                    <a:pt x="767041" y="364007"/>
                  </a:lnTo>
                  <a:lnTo>
                    <a:pt x="747522" y="396265"/>
                  </a:lnTo>
                  <a:lnTo>
                    <a:pt x="741794" y="393153"/>
                  </a:lnTo>
                  <a:lnTo>
                    <a:pt x="735622" y="390944"/>
                  </a:lnTo>
                  <a:lnTo>
                    <a:pt x="727202" y="390944"/>
                  </a:lnTo>
                  <a:lnTo>
                    <a:pt x="699846" y="437286"/>
                  </a:lnTo>
                  <a:lnTo>
                    <a:pt x="747979" y="437286"/>
                  </a:lnTo>
                  <a:lnTo>
                    <a:pt x="727202" y="487641"/>
                  </a:lnTo>
                  <a:lnTo>
                    <a:pt x="690587" y="487641"/>
                  </a:lnTo>
                  <a:lnTo>
                    <a:pt x="657479" y="650100"/>
                  </a:lnTo>
                  <a:lnTo>
                    <a:pt x="646506" y="687476"/>
                  </a:lnTo>
                  <a:lnTo>
                    <a:pt x="630326" y="720331"/>
                  </a:lnTo>
                  <a:lnTo>
                    <a:pt x="610184" y="748969"/>
                  </a:lnTo>
                  <a:lnTo>
                    <a:pt x="587311" y="773696"/>
                  </a:lnTo>
                  <a:lnTo>
                    <a:pt x="540918" y="733069"/>
                  </a:lnTo>
                  <a:lnTo>
                    <a:pt x="553834" y="716724"/>
                  </a:lnTo>
                  <a:lnTo>
                    <a:pt x="565099" y="697598"/>
                  </a:lnTo>
                  <a:lnTo>
                    <a:pt x="574205" y="675906"/>
                  </a:lnTo>
                  <a:lnTo>
                    <a:pt x="580656" y="651852"/>
                  </a:lnTo>
                  <a:lnTo>
                    <a:pt x="613765" y="487641"/>
                  </a:lnTo>
                  <a:lnTo>
                    <a:pt x="525614" y="487641"/>
                  </a:lnTo>
                  <a:lnTo>
                    <a:pt x="506196" y="579437"/>
                  </a:lnTo>
                  <a:lnTo>
                    <a:pt x="503161" y="598919"/>
                  </a:lnTo>
                  <a:lnTo>
                    <a:pt x="504380" y="610793"/>
                  </a:lnTo>
                  <a:lnTo>
                    <a:pt x="542391" y="613879"/>
                  </a:lnTo>
                  <a:lnTo>
                    <a:pt x="541959" y="657999"/>
                  </a:lnTo>
                  <a:lnTo>
                    <a:pt x="526288" y="663994"/>
                  </a:lnTo>
                  <a:lnTo>
                    <a:pt x="511327" y="668121"/>
                  </a:lnTo>
                  <a:lnTo>
                    <a:pt x="497446" y="670496"/>
                  </a:lnTo>
                  <a:lnTo>
                    <a:pt x="485025" y="671271"/>
                  </a:lnTo>
                  <a:lnTo>
                    <a:pt x="453491" y="668718"/>
                  </a:lnTo>
                  <a:lnTo>
                    <a:pt x="431825" y="659511"/>
                  </a:lnTo>
                  <a:lnTo>
                    <a:pt x="421068" y="641273"/>
                  </a:lnTo>
                  <a:lnTo>
                    <a:pt x="422300" y="611657"/>
                  </a:lnTo>
                  <a:lnTo>
                    <a:pt x="448805" y="487641"/>
                  </a:lnTo>
                  <a:lnTo>
                    <a:pt x="375742" y="487641"/>
                  </a:lnTo>
                  <a:lnTo>
                    <a:pt x="337845" y="665086"/>
                  </a:lnTo>
                  <a:lnTo>
                    <a:pt x="260985" y="665086"/>
                  </a:lnTo>
                  <a:lnTo>
                    <a:pt x="507593" y="931938"/>
                  </a:lnTo>
                  <a:lnTo>
                    <a:pt x="899756" y="507593"/>
                  </a:lnTo>
                  <a:close/>
                </a:path>
                <a:path w="2724784" h="1015365">
                  <a:moveTo>
                    <a:pt x="1015212" y="507606"/>
                  </a:moveTo>
                  <a:lnTo>
                    <a:pt x="1012888" y="458724"/>
                  </a:lnTo>
                  <a:lnTo>
                    <a:pt x="1006055" y="411149"/>
                  </a:lnTo>
                  <a:lnTo>
                    <a:pt x="994930" y="365112"/>
                  </a:lnTo>
                  <a:lnTo>
                    <a:pt x="979728" y="320802"/>
                  </a:lnTo>
                  <a:lnTo>
                    <a:pt x="960666" y="278447"/>
                  </a:lnTo>
                  <a:lnTo>
                    <a:pt x="937933" y="238264"/>
                  </a:lnTo>
                  <a:lnTo>
                    <a:pt x="911771" y="200469"/>
                  </a:lnTo>
                  <a:lnTo>
                    <a:pt x="882370" y="165252"/>
                  </a:lnTo>
                  <a:lnTo>
                    <a:pt x="849960" y="132842"/>
                  </a:lnTo>
                  <a:lnTo>
                    <a:pt x="814743" y="103441"/>
                  </a:lnTo>
                  <a:lnTo>
                    <a:pt x="776935" y="77279"/>
                  </a:lnTo>
                  <a:lnTo>
                    <a:pt x="736752" y="54546"/>
                  </a:lnTo>
                  <a:lnTo>
                    <a:pt x="694410" y="35483"/>
                  </a:lnTo>
                  <a:lnTo>
                    <a:pt x="650100" y="20281"/>
                  </a:lnTo>
                  <a:lnTo>
                    <a:pt x="604062" y="9156"/>
                  </a:lnTo>
                  <a:lnTo>
                    <a:pt x="556488" y="2324"/>
                  </a:lnTo>
                  <a:lnTo>
                    <a:pt x="507606" y="12"/>
                  </a:lnTo>
                  <a:lnTo>
                    <a:pt x="507606" y="8191"/>
                  </a:lnTo>
                  <a:lnTo>
                    <a:pt x="554761" y="10629"/>
                  </a:lnTo>
                  <a:lnTo>
                    <a:pt x="600544" y="17767"/>
                  </a:lnTo>
                  <a:lnTo>
                    <a:pt x="644740" y="29362"/>
                  </a:lnTo>
                  <a:lnTo>
                    <a:pt x="687108" y="45199"/>
                  </a:lnTo>
                  <a:lnTo>
                    <a:pt x="727417" y="65024"/>
                  </a:lnTo>
                  <a:lnTo>
                    <a:pt x="765429" y="88620"/>
                  </a:lnTo>
                  <a:lnTo>
                    <a:pt x="800925" y="115722"/>
                  </a:lnTo>
                  <a:lnTo>
                    <a:pt x="833678" y="146113"/>
                  </a:lnTo>
                  <a:lnTo>
                    <a:pt x="863434" y="179552"/>
                  </a:lnTo>
                  <a:lnTo>
                    <a:pt x="889977" y="215811"/>
                  </a:lnTo>
                  <a:lnTo>
                    <a:pt x="913066" y="254635"/>
                  </a:lnTo>
                  <a:lnTo>
                    <a:pt x="932484" y="295808"/>
                  </a:lnTo>
                  <a:lnTo>
                    <a:pt x="947991" y="339077"/>
                  </a:lnTo>
                  <a:lnTo>
                    <a:pt x="959345" y="384213"/>
                  </a:lnTo>
                  <a:lnTo>
                    <a:pt x="966343" y="430974"/>
                  </a:lnTo>
                  <a:lnTo>
                    <a:pt x="968717" y="479132"/>
                  </a:lnTo>
                  <a:lnTo>
                    <a:pt x="966343" y="527278"/>
                  </a:lnTo>
                  <a:lnTo>
                    <a:pt x="959345" y="574040"/>
                  </a:lnTo>
                  <a:lnTo>
                    <a:pt x="947991" y="619163"/>
                  </a:lnTo>
                  <a:lnTo>
                    <a:pt x="932484" y="662432"/>
                  </a:lnTo>
                  <a:lnTo>
                    <a:pt x="913066" y="703592"/>
                  </a:lnTo>
                  <a:lnTo>
                    <a:pt x="889977" y="742416"/>
                  </a:lnTo>
                  <a:lnTo>
                    <a:pt x="863434" y="778675"/>
                  </a:lnTo>
                  <a:lnTo>
                    <a:pt x="833678" y="812114"/>
                  </a:lnTo>
                  <a:lnTo>
                    <a:pt x="800925" y="842505"/>
                  </a:lnTo>
                  <a:lnTo>
                    <a:pt x="765429" y="869619"/>
                  </a:lnTo>
                  <a:lnTo>
                    <a:pt x="727417" y="893216"/>
                  </a:lnTo>
                  <a:lnTo>
                    <a:pt x="687108" y="913041"/>
                  </a:lnTo>
                  <a:lnTo>
                    <a:pt x="644740" y="928878"/>
                  </a:lnTo>
                  <a:lnTo>
                    <a:pt x="600544" y="940485"/>
                  </a:lnTo>
                  <a:lnTo>
                    <a:pt x="554761" y="947623"/>
                  </a:lnTo>
                  <a:lnTo>
                    <a:pt x="507606" y="950048"/>
                  </a:lnTo>
                  <a:lnTo>
                    <a:pt x="507606" y="1015199"/>
                  </a:lnTo>
                  <a:lnTo>
                    <a:pt x="556488" y="1012875"/>
                  </a:lnTo>
                  <a:lnTo>
                    <a:pt x="604062" y="1006043"/>
                  </a:lnTo>
                  <a:lnTo>
                    <a:pt x="650100" y="994930"/>
                  </a:lnTo>
                  <a:lnTo>
                    <a:pt x="694410" y="979728"/>
                  </a:lnTo>
                  <a:lnTo>
                    <a:pt x="736752" y="960653"/>
                  </a:lnTo>
                  <a:lnTo>
                    <a:pt x="776935" y="937933"/>
                  </a:lnTo>
                  <a:lnTo>
                    <a:pt x="814743" y="911771"/>
                  </a:lnTo>
                  <a:lnTo>
                    <a:pt x="849960" y="882370"/>
                  </a:lnTo>
                  <a:lnTo>
                    <a:pt x="882370" y="849960"/>
                  </a:lnTo>
                  <a:lnTo>
                    <a:pt x="911771" y="814743"/>
                  </a:lnTo>
                  <a:lnTo>
                    <a:pt x="937933" y="776935"/>
                  </a:lnTo>
                  <a:lnTo>
                    <a:pt x="960666" y="736752"/>
                  </a:lnTo>
                  <a:lnTo>
                    <a:pt x="979728" y="694397"/>
                  </a:lnTo>
                  <a:lnTo>
                    <a:pt x="994930" y="650100"/>
                  </a:lnTo>
                  <a:lnTo>
                    <a:pt x="1006055" y="604062"/>
                  </a:lnTo>
                  <a:lnTo>
                    <a:pt x="1012888" y="556488"/>
                  </a:lnTo>
                  <a:lnTo>
                    <a:pt x="1015212" y="507606"/>
                  </a:lnTo>
                  <a:close/>
                </a:path>
                <a:path w="2724784" h="1015365">
                  <a:moveTo>
                    <a:pt x="1181862" y="167563"/>
                  </a:moveTo>
                  <a:lnTo>
                    <a:pt x="1158151" y="167563"/>
                  </a:lnTo>
                  <a:lnTo>
                    <a:pt x="1158151" y="296367"/>
                  </a:lnTo>
                  <a:lnTo>
                    <a:pt x="1181862" y="296367"/>
                  </a:lnTo>
                  <a:lnTo>
                    <a:pt x="1181862" y="167563"/>
                  </a:lnTo>
                  <a:close/>
                </a:path>
                <a:path w="2724784" h="1015365">
                  <a:moveTo>
                    <a:pt x="1242250" y="356666"/>
                  </a:moveTo>
                  <a:lnTo>
                    <a:pt x="1147737" y="356666"/>
                  </a:lnTo>
                  <a:lnTo>
                    <a:pt x="1147737" y="378561"/>
                  </a:lnTo>
                  <a:lnTo>
                    <a:pt x="1182598" y="378561"/>
                  </a:lnTo>
                  <a:lnTo>
                    <a:pt x="1182598" y="485482"/>
                  </a:lnTo>
                  <a:lnTo>
                    <a:pt x="1206677" y="485482"/>
                  </a:lnTo>
                  <a:lnTo>
                    <a:pt x="1206677" y="378561"/>
                  </a:lnTo>
                  <a:lnTo>
                    <a:pt x="1242250" y="378561"/>
                  </a:lnTo>
                  <a:lnTo>
                    <a:pt x="1242250" y="356666"/>
                  </a:lnTo>
                  <a:close/>
                </a:path>
                <a:path w="2724784" h="1015365">
                  <a:moveTo>
                    <a:pt x="1243558" y="734910"/>
                  </a:moveTo>
                  <a:lnTo>
                    <a:pt x="1158341" y="734910"/>
                  </a:lnTo>
                  <a:lnTo>
                    <a:pt x="1158341" y="863701"/>
                  </a:lnTo>
                  <a:lnTo>
                    <a:pt x="1182217" y="863701"/>
                  </a:lnTo>
                  <a:lnTo>
                    <a:pt x="1182217" y="809167"/>
                  </a:lnTo>
                  <a:lnTo>
                    <a:pt x="1236040" y="809167"/>
                  </a:lnTo>
                  <a:lnTo>
                    <a:pt x="1236040" y="788555"/>
                  </a:lnTo>
                  <a:lnTo>
                    <a:pt x="1182217" y="788555"/>
                  </a:lnTo>
                  <a:lnTo>
                    <a:pt x="1182217" y="756412"/>
                  </a:lnTo>
                  <a:lnTo>
                    <a:pt x="1243558" y="756412"/>
                  </a:lnTo>
                  <a:lnTo>
                    <a:pt x="1243558" y="734910"/>
                  </a:lnTo>
                  <a:close/>
                </a:path>
                <a:path w="2724784" h="1015365">
                  <a:moveTo>
                    <a:pt x="1293723" y="545782"/>
                  </a:moveTo>
                  <a:lnTo>
                    <a:pt x="1268907" y="545782"/>
                  </a:lnTo>
                  <a:lnTo>
                    <a:pt x="1250848" y="643953"/>
                  </a:lnTo>
                  <a:lnTo>
                    <a:pt x="1238554" y="585012"/>
                  </a:lnTo>
                  <a:lnTo>
                    <a:pt x="1230388" y="545782"/>
                  </a:lnTo>
                  <a:lnTo>
                    <a:pt x="1207960" y="545782"/>
                  </a:lnTo>
                  <a:lnTo>
                    <a:pt x="1187907" y="643953"/>
                  </a:lnTo>
                  <a:lnTo>
                    <a:pt x="1170381" y="545782"/>
                  </a:lnTo>
                  <a:lnTo>
                    <a:pt x="1145743" y="545782"/>
                  </a:lnTo>
                  <a:lnTo>
                    <a:pt x="1172565" y="674598"/>
                  </a:lnTo>
                  <a:lnTo>
                    <a:pt x="1200670" y="674598"/>
                  </a:lnTo>
                  <a:lnTo>
                    <a:pt x="1207033" y="643953"/>
                  </a:lnTo>
                  <a:lnTo>
                    <a:pt x="1219263" y="585012"/>
                  </a:lnTo>
                  <a:lnTo>
                    <a:pt x="1237322" y="674598"/>
                  </a:lnTo>
                  <a:lnTo>
                    <a:pt x="1265428" y="674598"/>
                  </a:lnTo>
                  <a:lnTo>
                    <a:pt x="1272159" y="643953"/>
                  </a:lnTo>
                  <a:lnTo>
                    <a:pt x="1293723" y="545782"/>
                  </a:lnTo>
                  <a:close/>
                </a:path>
                <a:path w="2724784" h="1015365">
                  <a:moveTo>
                    <a:pt x="1333487" y="167563"/>
                  </a:moveTo>
                  <a:lnTo>
                    <a:pt x="1309814" y="167563"/>
                  </a:lnTo>
                  <a:lnTo>
                    <a:pt x="1312697" y="258572"/>
                  </a:lnTo>
                  <a:lnTo>
                    <a:pt x="1279842" y="206044"/>
                  </a:lnTo>
                  <a:lnTo>
                    <a:pt x="1255776" y="167563"/>
                  </a:lnTo>
                  <a:lnTo>
                    <a:pt x="1234059" y="167563"/>
                  </a:lnTo>
                  <a:lnTo>
                    <a:pt x="1234059" y="296367"/>
                  </a:lnTo>
                  <a:lnTo>
                    <a:pt x="1257604" y="296367"/>
                  </a:lnTo>
                  <a:lnTo>
                    <a:pt x="1256131" y="206044"/>
                  </a:lnTo>
                  <a:lnTo>
                    <a:pt x="1312532" y="296367"/>
                  </a:lnTo>
                  <a:lnTo>
                    <a:pt x="1333487" y="296367"/>
                  </a:lnTo>
                  <a:lnTo>
                    <a:pt x="1333487" y="258572"/>
                  </a:lnTo>
                  <a:lnTo>
                    <a:pt x="1333487" y="167563"/>
                  </a:lnTo>
                  <a:close/>
                </a:path>
                <a:path w="2724784" h="1015365">
                  <a:moveTo>
                    <a:pt x="1374902" y="842022"/>
                  </a:moveTo>
                  <a:lnTo>
                    <a:pt x="1302486" y="842022"/>
                  </a:lnTo>
                  <a:lnTo>
                    <a:pt x="1302486" y="807504"/>
                  </a:lnTo>
                  <a:lnTo>
                    <a:pt x="1364526" y="807504"/>
                  </a:lnTo>
                  <a:lnTo>
                    <a:pt x="1364526" y="786739"/>
                  </a:lnTo>
                  <a:lnTo>
                    <a:pt x="1302486" y="786739"/>
                  </a:lnTo>
                  <a:lnTo>
                    <a:pt x="1302486" y="756412"/>
                  </a:lnTo>
                  <a:lnTo>
                    <a:pt x="1370355" y="756412"/>
                  </a:lnTo>
                  <a:lnTo>
                    <a:pt x="1370355" y="734910"/>
                  </a:lnTo>
                  <a:lnTo>
                    <a:pt x="1278788" y="734910"/>
                  </a:lnTo>
                  <a:lnTo>
                    <a:pt x="1278788" y="863701"/>
                  </a:lnTo>
                  <a:lnTo>
                    <a:pt x="1374902" y="863701"/>
                  </a:lnTo>
                  <a:lnTo>
                    <a:pt x="1374902" y="842022"/>
                  </a:lnTo>
                  <a:close/>
                </a:path>
                <a:path w="2724784" h="1015365">
                  <a:moveTo>
                    <a:pt x="1379474" y="485482"/>
                  </a:moveTo>
                  <a:lnTo>
                    <a:pt x="1353350" y="437680"/>
                  </a:lnTo>
                  <a:lnTo>
                    <a:pt x="1350873" y="433133"/>
                  </a:lnTo>
                  <a:lnTo>
                    <a:pt x="1357896" y="430123"/>
                  </a:lnTo>
                  <a:lnTo>
                    <a:pt x="1366253" y="423837"/>
                  </a:lnTo>
                  <a:lnTo>
                    <a:pt x="1370279" y="417791"/>
                  </a:lnTo>
                  <a:lnTo>
                    <a:pt x="1373251" y="413334"/>
                  </a:lnTo>
                  <a:lnTo>
                    <a:pt x="1376184" y="397713"/>
                  </a:lnTo>
                  <a:lnTo>
                    <a:pt x="1353388" y="360692"/>
                  </a:lnTo>
                  <a:lnTo>
                    <a:pt x="1351711" y="360197"/>
                  </a:lnTo>
                  <a:lnTo>
                    <a:pt x="1351711" y="397713"/>
                  </a:lnTo>
                  <a:lnTo>
                    <a:pt x="1348968" y="408559"/>
                  </a:lnTo>
                  <a:lnTo>
                    <a:pt x="1342428" y="414464"/>
                  </a:lnTo>
                  <a:lnTo>
                    <a:pt x="1334897" y="416890"/>
                  </a:lnTo>
                  <a:lnTo>
                    <a:pt x="1329118" y="417423"/>
                  </a:lnTo>
                  <a:lnTo>
                    <a:pt x="1324584" y="417601"/>
                  </a:lnTo>
                  <a:lnTo>
                    <a:pt x="1321473" y="417791"/>
                  </a:lnTo>
                  <a:lnTo>
                    <a:pt x="1304836" y="417791"/>
                  </a:lnTo>
                  <a:lnTo>
                    <a:pt x="1304836" y="377444"/>
                  </a:lnTo>
                  <a:lnTo>
                    <a:pt x="1315986" y="377444"/>
                  </a:lnTo>
                  <a:lnTo>
                    <a:pt x="1325270" y="377507"/>
                  </a:lnTo>
                  <a:lnTo>
                    <a:pt x="1351711" y="397713"/>
                  </a:lnTo>
                  <a:lnTo>
                    <a:pt x="1351711" y="360197"/>
                  </a:lnTo>
                  <a:lnTo>
                    <a:pt x="1344193" y="357962"/>
                  </a:lnTo>
                  <a:lnTo>
                    <a:pt x="1333906" y="356920"/>
                  </a:lnTo>
                  <a:lnTo>
                    <a:pt x="1322006" y="356666"/>
                  </a:lnTo>
                  <a:lnTo>
                    <a:pt x="1280960" y="356666"/>
                  </a:lnTo>
                  <a:lnTo>
                    <a:pt x="1280960" y="485482"/>
                  </a:lnTo>
                  <a:lnTo>
                    <a:pt x="1304836" y="485482"/>
                  </a:lnTo>
                  <a:lnTo>
                    <a:pt x="1304836" y="437680"/>
                  </a:lnTo>
                  <a:lnTo>
                    <a:pt x="1326400" y="437680"/>
                  </a:lnTo>
                  <a:lnTo>
                    <a:pt x="1351940" y="485482"/>
                  </a:lnTo>
                  <a:lnTo>
                    <a:pt x="1379474" y="485482"/>
                  </a:lnTo>
                  <a:close/>
                </a:path>
                <a:path w="2724784" h="1015365">
                  <a:moveTo>
                    <a:pt x="1438833" y="610196"/>
                  </a:moveTo>
                  <a:lnTo>
                    <a:pt x="1433766" y="581063"/>
                  </a:lnTo>
                  <a:lnTo>
                    <a:pt x="1423085" y="564565"/>
                  </a:lnTo>
                  <a:lnTo>
                    <a:pt x="1420037" y="559854"/>
                  </a:lnTo>
                  <a:lnTo>
                    <a:pt x="1414780" y="556412"/>
                  </a:lnTo>
                  <a:lnTo>
                    <a:pt x="1414780" y="612952"/>
                  </a:lnTo>
                  <a:lnTo>
                    <a:pt x="1410970" y="632701"/>
                  </a:lnTo>
                  <a:lnTo>
                    <a:pt x="1401965" y="645922"/>
                  </a:lnTo>
                  <a:lnTo>
                    <a:pt x="1390040" y="653338"/>
                  </a:lnTo>
                  <a:lnTo>
                    <a:pt x="1377518" y="655650"/>
                  </a:lnTo>
                  <a:lnTo>
                    <a:pt x="1362659" y="652487"/>
                  </a:lnTo>
                  <a:lnTo>
                    <a:pt x="1350810" y="643343"/>
                  </a:lnTo>
                  <a:lnTo>
                    <a:pt x="1342948" y="628764"/>
                  </a:lnTo>
                  <a:lnTo>
                    <a:pt x="1340104" y="609257"/>
                  </a:lnTo>
                  <a:lnTo>
                    <a:pt x="1342758" y="590969"/>
                  </a:lnTo>
                  <a:lnTo>
                    <a:pt x="1350251" y="576859"/>
                  </a:lnTo>
                  <a:lnTo>
                    <a:pt x="1361884" y="567778"/>
                  </a:lnTo>
                  <a:lnTo>
                    <a:pt x="1376972" y="564565"/>
                  </a:lnTo>
                  <a:lnTo>
                    <a:pt x="1393672" y="568579"/>
                  </a:lnTo>
                  <a:lnTo>
                    <a:pt x="1405597" y="579297"/>
                  </a:lnTo>
                  <a:lnTo>
                    <a:pt x="1412671" y="594753"/>
                  </a:lnTo>
                  <a:lnTo>
                    <a:pt x="1414780" y="612952"/>
                  </a:lnTo>
                  <a:lnTo>
                    <a:pt x="1414780" y="556412"/>
                  </a:lnTo>
                  <a:lnTo>
                    <a:pt x="1400289" y="546887"/>
                  </a:lnTo>
                  <a:lnTo>
                    <a:pt x="1377149" y="542505"/>
                  </a:lnTo>
                  <a:lnTo>
                    <a:pt x="1352626" y="547560"/>
                  </a:lnTo>
                  <a:lnTo>
                    <a:pt x="1333017" y="561657"/>
                  </a:lnTo>
                  <a:lnTo>
                    <a:pt x="1320025" y="583145"/>
                  </a:lnTo>
                  <a:lnTo>
                    <a:pt x="1315313" y="610374"/>
                  </a:lnTo>
                  <a:lnTo>
                    <a:pt x="1316189" y="622617"/>
                  </a:lnTo>
                  <a:lnTo>
                    <a:pt x="1332458" y="658177"/>
                  </a:lnTo>
                  <a:lnTo>
                    <a:pt x="1376794" y="677887"/>
                  </a:lnTo>
                  <a:lnTo>
                    <a:pt x="1403172" y="672490"/>
                  </a:lnTo>
                  <a:lnTo>
                    <a:pt x="1422603" y="657872"/>
                  </a:lnTo>
                  <a:lnTo>
                    <a:pt x="1423847" y="655650"/>
                  </a:lnTo>
                  <a:lnTo>
                    <a:pt x="1434642" y="636320"/>
                  </a:lnTo>
                  <a:lnTo>
                    <a:pt x="1438833" y="610196"/>
                  </a:lnTo>
                  <a:close/>
                </a:path>
                <a:path w="2724784" h="1015365">
                  <a:moveTo>
                    <a:pt x="1461579" y="167563"/>
                  </a:moveTo>
                  <a:lnTo>
                    <a:pt x="1367091" y="167563"/>
                  </a:lnTo>
                  <a:lnTo>
                    <a:pt x="1367091" y="189407"/>
                  </a:lnTo>
                  <a:lnTo>
                    <a:pt x="1401927" y="189407"/>
                  </a:lnTo>
                  <a:lnTo>
                    <a:pt x="1401927" y="296367"/>
                  </a:lnTo>
                  <a:lnTo>
                    <a:pt x="1426006" y="296367"/>
                  </a:lnTo>
                  <a:lnTo>
                    <a:pt x="1426006" y="189407"/>
                  </a:lnTo>
                  <a:lnTo>
                    <a:pt x="1461579" y="189407"/>
                  </a:lnTo>
                  <a:lnTo>
                    <a:pt x="1461579" y="167563"/>
                  </a:lnTo>
                  <a:close/>
                </a:path>
                <a:path w="2724784" h="1015365">
                  <a:moveTo>
                    <a:pt x="1520151" y="485482"/>
                  </a:moveTo>
                  <a:lnTo>
                    <a:pt x="1511566" y="460298"/>
                  </a:lnTo>
                  <a:lnTo>
                    <a:pt x="1504416" y="439343"/>
                  </a:lnTo>
                  <a:lnTo>
                    <a:pt x="1484172" y="380022"/>
                  </a:lnTo>
                  <a:lnTo>
                    <a:pt x="1480566" y="369455"/>
                  </a:lnTo>
                  <a:lnTo>
                    <a:pt x="1480566" y="439343"/>
                  </a:lnTo>
                  <a:lnTo>
                    <a:pt x="1444993" y="439343"/>
                  </a:lnTo>
                  <a:lnTo>
                    <a:pt x="1462862" y="380022"/>
                  </a:lnTo>
                  <a:lnTo>
                    <a:pt x="1480566" y="439343"/>
                  </a:lnTo>
                  <a:lnTo>
                    <a:pt x="1480566" y="369455"/>
                  </a:lnTo>
                  <a:lnTo>
                    <a:pt x="1476209" y="356666"/>
                  </a:lnTo>
                  <a:lnTo>
                    <a:pt x="1448841" y="356666"/>
                  </a:lnTo>
                  <a:lnTo>
                    <a:pt x="1405407" y="485482"/>
                  </a:lnTo>
                  <a:lnTo>
                    <a:pt x="1431150" y="485482"/>
                  </a:lnTo>
                  <a:lnTo>
                    <a:pt x="1438617" y="460298"/>
                  </a:lnTo>
                  <a:lnTo>
                    <a:pt x="1486966" y="460298"/>
                  </a:lnTo>
                  <a:lnTo>
                    <a:pt x="1494447" y="485482"/>
                  </a:lnTo>
                  <a:lnTo>
                    <a:pt x="1520151" y="485482"/>
                  </a:lnTo>
                  <a:close/>
                </a:path>
                <a:path w="2724784" h="1015365">
                  <a:moveTo>
                    <a:pt x="1522920" y="800404"/>
                  </a:moveTo>
                  <a:lnTo>
                    <a:pt x="1511058" y="757961"/>
                  </a:lnTo>
                  <a:lnTo>
                    <a:pt x="1497393" y="744537"/>
                  </a:lnTo>
                  <a:lnTo>
                    <a:pt x="1497393" y="800582"/>
                  </a:lnTo>
                  <a:lnTo>
                    <a:pt x="1495704" y="817397"/>
                  </a:lnTo>
                  <a:lnTo>
                    <a:pt x="1459738" y="841844"/>
                  </a:lnTo>
                  <a:lnTo>
                    <a:pt x="1448117" y="842022"/>
                  </a:lnTo>
                  <a:lnTo>
                    <a:pt x="1437881" y="842022"/>
                  </a:lnTo>
                  <a:lnTo>
                    <a:pt x="1437881" y="756767"/>
                  </a:lnTo>
                  <a:lnTo>
                    <a:pt x="1450657" y="756767"/>
                  </a:lnTo>
                  <a:lnTo>
                    <a:pt x="1488313" y="768464"/>
                  </a:lnTo>
                  <a:lnTo>
                    <a:pt x="1497393" y="800582"/>
                  </a:lnTo>
                  <a:lnTo>
                    <a:pt x="1497393" y="744537"/>
                  </a:lnTo>
                  <a:lnTo>
                    <a:pt x="1488020" y="739317"/>
                  </a:lnTo>
                  <a:lnTo>
                    <a:pt x="1478153" y="736371"/>
                  </a:lnTo>
                  <a:lnTo>
                    <a:pt x="1468716" y="735203"/>
                  </a:lnTo>
                  <a:lnTo>
                    <a:pt x="1459941" y="734910"/>
                  </a:lnTo>
                  <a:lnTo>
                    <a:pt x="1413814" y="734910"/>
                  </a:lnTo>
                  <a:lnTo>
                    <a:pt x="1413814" y="863701"/>
                  </a:lnTo>
                  <a:lnTo>
                    <a:pt x="1455051" y="863701"/>
                  </a:lnTo>
                  <a:lnTo>
                    <a:pt x="1496453" y="855878"/>
                  </a:lnTo>
                  <a:lnTo>
                    <a:pt x="1521460" y="816851"/>
                  </a:lnTo>
                  <a:lnTo>
                    <a:pt x="1522920" y="800404"/>
                  </a:lnTo>
                  <a:close/>
                </a:path>
                <a:path w="2724784" h="1015365">
                  <a:moveTo>
                    <a:pt x="1575130" y="674598"/>
                  </a:moveTo>
                  <a:lnTo>
                    <a:pt x="1549006" y="626795"/>
                  </a:lnTo>
                  <a:lnTo>
                    <a:pt x="1546517" y="622249"/>
                  </a:lnTo>
                  <a:lnTo>
                    <a:pt x="1553552" y="619239"/>
                  </a:lnTo>
                  <a:lnTo>
                    <a:pt x="1561922" y="612952"/>
                  </a:lnTo>
                  <a:lnTo>
                    <a:pt x="1565948" y="606907"/>
                  </a:lnTo>
                  <a:lnTo>
                    <a:pt x="1568919" y="602449"/>
                  </a:lnTo>
                  <a:lnTo>
                    <a:pt x="1571853" y="586828"/>
                  </a:lnTo>
                  <a:lnTo>
                    <a:pt x="1570761" y="576478"/>
                  </a:lnTo>
                  <a:lnTo>
                    <a:pt x="1567751" y="567804"/>
                  </a:lnTo>
                  <a:lnTo>
                    <a:pt x="1547380" y="549325"/>
                  </a:lnTo>
                  <a:lnTo>
                    <a:pt x="1547380" y="586828"/>
                  </a:lnTo>
                  <a:lnTo>
                    <a:pt x="1544624" y="597674"/>
                  </a:lnTo>
                  <a:lnTo>
                    <a:pt x="1538084" y="603592"/>
                  </a:lnTo>
                  <a:lnTo>
                    <a:pt x="1530553" y="606005"/>
                  </a:lnTo>
                  <a:lnTo>
                    <a:pt x="1524774" y="606539"/>
                  </a:lnTo>
                  <a:lnTo>
                    <a:pt x="1520240" y="606717"/>
                  </a:lnTo>
                  <a:lnTo>
                    <a:pt x="1517129" y="606907"/>
                  </a:lnTo>
                  <a:lnTo>
                    <a:pt x="1500505" y="606907"/>
                  </a:lnTo>
                  <a:lnTo>
                    <a:pt x="1500505" y="566559"/>
                  </a:lnTo>
                  <a:lnTo>
                    <a:pt x="1511655" y="566559"/>
                  </a:lnTo>
                  <a:lnTo>
                    <a:pt x="1520926" y="566635"/>
                  </a:lnTo>
                  <a:lnTo>
                    <a:pt x="1547380" y="586828"/>
                  </a:lnTo>
                  <a:lnTo>
                    <a:pt x="1547380" y="549325"/>
                  </a:lnTo>
                  <a:lnTo>
                    <a:pt x="1539862" y="547077"/>
                  </a:lnTo>
                  <a:lnTo>
                    <a:pt x="1529562" y="546036"/>
                  </a:lnTo>
                  <a:lnTo>
                    <a:pt x="1517662" y="545782"/>
                  </a:lnTo>
                  <a:lnTo>
                    <a:pt x="1476603" y="545782"/>
                  </a:lnTo>
                  <a:lnTo>
                    <a:pt x="1476603" y="674598"/>
                  </a:lnTo>
                  <a:lnTo>
                    <a:pt x="1500505" y="674598"/>
                  </a:lnTo>
                  <a:lnTo>
                    <a:pt x="1500505" y="626795"/>
                  </a:lnTo>
                  <a:lnTo>
                    <a:pt x="1522056" y="626795"/>
                  </a:lnTo>
                  <a:lnTo>
                    <a:pt x="1547596" y="674598"/>
                  </a:lnTo>
                  <a:lnTo>
                    <a:pt x="1575130" y="674598"/>
                  </a:lnTo>
                  <a:close/>
                </a:path>
                <a:path w="2724784" h="1015365">
                  <a:moveTo>
                    <a:pt x="1590433" y="274662"/>
                  </a:moveTo>
                  <a:lnTo>
                    <a:pt x="1517980" y="274662"/>
                  </a:lnTo>
                  <a:lnTo>
                    <a:pt x="1517980" y="240157"/>
                  </a:lnTo>
                  <a:lnTo>
                    <a:pt x="1580019" y="240157"/>
                  </a:lnTo>
                  <a:lnTo>
                    <a:pt x="1580019" y="219379"/>
                  </a:lnTo>
                  <a:lnTo>
                    <a:pt x="1517980" y="219379"/>
                  </a:lnTo>
                  <a:lnTo>
                    <a:pt x="1517980" y="189052"/>
                  </a:lnTo>
                  <a:lnTo>
                    <a:pt x="1585861" y="189052"/>
                  </a:lnTo>
                  <a:lnTo>
                    <a:pt x="1585861" y="167563"/>
                  </a:lnTo>
                  <a:lnTo>
                    <a:pt x="1494282" y="167563"/>
                  </a:lnTo>
                  <a:lnTo>
                    <a:pt x="1494282" y="296367"/>
                  </a:lnTo>
                  <a:lnTo>
                    <a:pt x="1590433" y="296367"/>
                  </a:lnTo>
                  <a:lnTo>
                    <a:pt x="1590433" y="274662"/>
                  </a:lnTo>
                  <a:close/>
                </a:path>
                <a:path w="2724784" h="1015365">
                  <a:moveTo>
                    <a:pt x="1655038" y="842022"/>
                  </a:moveTo>
                  <a:lnTo>
                    <a:pt x="1582559" y="842022"/>
                  </a:lnTo>
                  <a:lnTo>
                    <a:pt x="1582559" y="807504"/>
                  </a:lnTo>
                  <a:lnTo>
                    <a:pt x="1644611" y="807504"/>
                  </a:lnTo>
                  <a:lnTo>
                    <a:pt x="1644611" y="786739"/>
                  </a:lnTo>
                  <a:lnTo>
                    <a:pt x="1582559" y="786739"/>
                  </a:lnTo>
                  <a:lnTo>
                    <a:pt x="1582559" y="756412"/>
                  </a:lnTo>
                  <a:lnTo>
                    <a:pt x="1650441" y="756412"/>
                  </a:lnTo>
                  <a:lnTo>
                    <a:pt x="1650441" y="734910"/>
                  </a:lnTo>
                  <a:lnTo>
                    <a:pt x="1558861" y="734910"/>
                  </a:lnTo>
                  <a:lnTo>
                    <a:pt x="1558861" y="863701"/>
                  </a:lnTo>
                  <a:lnTo>
                    <a:pt x="1655038" y="863701"/>
                  </a:lnTo>
                  <a:lnTo>
                    <a:pt x="1655038" y="842022"/>
                  </a:lnTo>
                  <a:close/>
                </a:path>
                <a:path w="2724784" h="1015365">
                  <a:moveTo>
                    <a:pt x="1656499" y="356666"/>
                  </a:moveTo>
                  <a:lnTo>
                    <a:pt x="1632762" y="356666"/>
                  </a:lnTo>
                  <a:lnTo>
                    <a:pt x="1635709" y="447713"/>
                  </a:lnTo>
                  <a:lnTo>
                    <a:pt x="1602841" y="395185"/>
                  </a:lnTo>
                  <a:lnTo>
                    <a:pt x="1578737" y="356666"/>
                  </a:lnTo>
                  <a:lnTo>
                    <a:pt x="1557058" y="356666"/>
                  </a:lnTo>
                  <a:lnTo>
                    <a:pt x="1557058" y="485482"/>
                  </a:lnTo>
                  <a:lnTo>
                    <a:pt x="1580565" y="485482"/>
                  </a:lnTo>
                  <a:lnTo>
                    <a:pt x="1579130" y="395185"/>
                  </a:lnTo>
                  <a:lnTo>
                    <a:pt x="1635544" y="485482"/>
                  </a:lnTo>
                  <a:lnTo>
                    <a:pt x="1656499" y="485482"/>
                  </a:lnTo>
                  <a:lnTo>
                    <a:pt x="1656499" y="447713"/>
                  </a:lnTo>
                  <a:lnTo>
                    <a:pt x="1656499" y="356666"/>
                  </a:lnTo>
                  <a:close/>
                </a:path>
                <a:path w="2724784" h="1015365">
                  <a:moveTo>
                    <a:pt x="1723326" y="674598"/>
                  </a:moveTo>
                  <a:lnTo>
                    <a:pt x="1689303" y="614019"/>
                  </a:lnTo>
                  <a:lnTo>
                    <a:pt x="1684172" y="604901"/>
                  </a:lnTo>
                  <a:lnTo>
                    <a:pt x="1678228" y="594321"/>
                  </a:lnTo>
                  <a:lnTo>
                    <a:pt x="1720583" y="545782"/>
                  </a:lnTo>
                  <a:lnTo>
                    <a:pt x="1692109" y="545782"/>
                  </a:lnTo>
                  <a:lnTo>
                    <a:pt x="1640471" y="604901"/>
                  </a:lnTo>
                  <a:lnTo>
                    <a:pt x="1640471" y="545782"/>
                  </a:lnTo>
                  <a:lnTo>
                    <a:pt x="1616570" y="545782"/>
                  </a:lnTo>
                  <a:lnTo>
                    <a:pt x="1616570" y="674598"/>
                  </a:lnTo>
                  <a:lnTo>
                    <a:pt x="1640471" y="674598"/>
                  </a:lnTo>
                  <a:lnTo>
                    <a:pt x="1640471" y="638124"/>
                  </a:lnTo>
                  <a:lnTo>
                    <a:pt x="1661464" y="614019"/>
                  </a:lnTo>
                  <a:lnTo>
                    <a:pt x="1695754" y="674598"/>
                  </a:lnTo>
                  <a:lnTo>
                    <a:pt x="1723326" y="674598"/>
                  </a:lnTo>
                  <a:close/>
                </a:path>
                <a:path w="2724784" h="1015365">
                  <a:moveTo>
                    <a:pt x="1729651" y="296367"/>
                  </a:moveTo>
                  <a:lnTo>
                    <a:pt x="1703539" y="248564"/>
                  </a:lnTo>
                  <a:lnTo>
                    <a:pt x="1701050" y="243979"/>
                  </a:lnTo>
                  <a:lnTo>
                    <a:pt x="1708073" y="240995"/>
                  </a:lnTo>
                  <a:lnTo>
                    <a:pt x="1716430" y="234708"/>
                  </a:lnTo>
                  <a:lnTo>
                    <a:pt x="1720443" y="228676"/>
                  </a:lnTo>
                  <a:lnTo>
                    <a:pt x="1723428" y="224205"/>
                  </a:lnTo>
                  <a:lnTo>
                    <a:pt x="1726349" y="208584"/>
                  </a:lnTo>
                  <a:lnTo>
                    <a:pt x="1725256" y="198234"/>
                  </a:lnTo>
                  <a:lnTo>
                    <a:pt x="1722259" y="189560"/>
                  </a:lnTo>
                  <a:lnTo>
                    <a:pt x="1721485" y="188341"/>
                  </a:lnTo>
                  <a:lnTo>
                    <a:pt x="1717763" y="182473"/>
                  </a:lnTo>
                  <a:lnTo>
                    <a:pt x="1712175" y="176860"/>
                  </a:lnTo>
                  <a:lnTo>
                    <a:pt x="1703565" y="171577"/>
                  </a:lnTo>
                  <a:lnTo>
                    <a:pt x="1701901" y="171094"/>
                  </a:lnTo>
                  <a:lnTo>
                    <a:pt x="1701901" y="208584"/>
                  </a:lnTo>
                  <a:lnTo>
                    <a:pt x="1699145" y="219430"/>
                  </a:lnTo>
                  <a:lnTo>
                    <a:pt x="1692605" y="225348"/>
                  </a:lnTo>
                  <a:lnTo>
                    <a:pt x="1685074" y="227774"/>
                  </a:lnTo>
                  <a:lnTo>
                    <a:pt x="1679295" y="228320"/>
                  </a:lnTo>
                  <a:lnTo>
                    <a:pt x="1674761" y="228498"/>
                  </a:lnTo>
                  <a:lnTo>
                    <a:pt x="1671637" y="228676"/>
                  </a:lnTo>
                  <a:lnTo>
                    <a:pt x="1655025" y="228676"/>
                  </a:lnTo>
                  <a:lnTo>
                    <a:pt x="1655025" y="188341"/>
                  </a:lnTo>
                  <a:lnTo>
                    <a:pt x="1666176" y="188341"/>
                  </a:lnTo>
                  <a:lnTo>
                    <a:pt x="1675447" y="188404"/>
                  </a:lnTo>
                  <a:lnTo>
                    <a:pt x="1701901" y="208584"/>
                  </a:lnTo>
                  <a:lnTo>
                    <a:pt x="1701901" y="171094"/>
                  </a:lnTo>
                  <a:lnTo>
                    <a:pt x="1694370" y="168859"/>
                  </a:lnTo>
                  <a:lnTo>
                    <a:pt x="1684083" y="167805"/>
                  </a:lnTo>
                  <a:lnTo>
                    <a:pt x="1672183" y="167563"/>
                  </a:lnTo>
                  <a:lnTo>
                    <a:pt x="1631124" y="167563"/>
                  </a:lnTo>
                  <a:lnTo>
                    <a:pt x="1631124" y="296367"/>
                  </a:lnTo>
                  <a:lnTo>
                    <a:pt x="1655025" y="296367"/>
                  </a:lnTo>
                  <a:lnTo>
                    <a:pt x="1655025" y="248564"/>
                  </a:lnTo>
                  <a:lnTo>
                    <a:pt x="1676590" y="248564"/>
                  </a:lnTo>
                  <a:lnTo>
                    <a:pt x="1702117" y="296367"/>
                  </a:lnTo>
                  <a:lnTo>
                    <a:pt x="1729651" y="296367"/>
                  </a:lnTo>
                  <a:close/>
                </a:path>
                <a:path w="2724784" h="1015365">
                  <a:moveTo>
                    <a:pt x="1794243" y="863701"/>
                  </a:moveTo>
                  <a:lnTo>
                    <a:pt x="1768119" y="815886"/>
                  </a:lnTo>
                  <a:lnTo>
                    <a:pt x="1765642" y="811339"/>
                  </a:lnTo>
                  <a:lnTo>
                    <a:pt x="1772666" y="808355"/>
                  </a:lnTo>
                  <a:lnTo>
                    <a:pt x="1781035" y="802068"/>
                  </a:lnTo>
                  <a:lnTo>
                    <a:pt x="1785035" y="796048"/>
                  </a:lnTo>
                  <a:lnTo>
                    <a:pt x="1788020" y="791565"/>
                  </a:lnTo>
                  <a:lnTo>
                    <a:pt x="1790954" y="775944"/>
                  </a:lnTo>
                  <a:lnTo>
                    <a:pt x="1789861" y="765594"/>
                  </a:lnTo>
                  <a:lnTo>
                    <a:pt x="1786864" y="756920"/>
                  </a:lnTo>
                  <a:lnTo>
                    <a:pt x="1786089" y="755700"/>
                  </a:lnTo>
                  <a:lnTo>
                    <a:pt x="1782368" y="749820"/>
                  </a:lnTo>
                  <a:lnTo>
                    <a:pt x="1776768" y="744181"/>
                  </a:lnTo>
                  <a:lnTo>
                    <a:pt x="1768157" y="738924"/>
                  </a:lnTo>
                  <a:lnTo>
                    <a:pt x="1766481" y="738428"/>
                  </a:lnTo>
                  <a:lnTo>
                    <a:pt x="1766481" y="775944"/>
                  </a:lnTo>
                  <a:lnTo>
                    <a:pt x="1763737" y="786777"/>
                  </a:lnTo>
                  <a:lnTo>
                    <a:pt x="1757197" y="792708"/>
                  </a:lnTo>
                  <a:lnTo>
                    <a:pt x="1749666" y="795134"/>
                  </a:lnTo>
                  <a:lnTo>
                    <a:pt x="1743900" y="795680"/>
                  </a:lnTo>
                  <a:lnTo>
                    <a:pt x="1739353" y="795858"/>
                  </a:lnTo>
                  <a:lnTo>
                    <a:pt x="1736242" y="796048"/>
                  </a:lnTo>
                  <a:lnTo>
                    <a:pt x="1719605" y="796048"/>
                  </a:lnTo>
                  <a:lnTo>
                    <a:pt x="1719605" y="755700"/>
                  </a:lnTo>
                  <a:lnTo>
                    <a:pt x="1730768" y="755700"/>
                  </a:lnTo>
                  <a:lnTo>
                    <a:pt x="1740052" y="755764"/>
                  </a:lnTo>
                  <a:lnTo>
                    <a:pt x="1766481" y="775944"/>
                  </a:lnTo>
                  <a:lnTo>
                    <a:pt x="1766481" y="738428"/>
                  </a:lnTo>
                  <a:lnTo>
                    <a:pt x="1758962" y="736206"/>
                  </a:lnTo>
                  <a:lnTo>
                    <a:pt x="1748675" y="735164"/>
                  </a:lnTo>
                  <a:lnTo>
                    <a:pt x="1736775" y="734910"/>
                  </a:lnTo>
                  <a:lnTo>
                    <a:pt x="1695716" y="734910"/>
                  </a:lnTo>
                  <a:lnTo>
                    <a:pt x="1695716" y="863701"/>
                  </a:lnTo>
                  <a:lnTo>
                    <a:pt x="1719605" y="863701"/>
                  </a:lnTo>
                  <a:lnTo>
                    <a:pt x="1719605" y="815886"/>
                  </a:lnTo>
                  <a:lnTo>
                    <a:pt x="1741182" y="815886"/>
                  </a:lnTo>
                  <a:lnTo>
                    <a:pt x="1766709" y="863701"/>
                  </a:lnTo>
                  <a:lnTo>
                    <a:pt x="1794243" y="863701"/>
                  </a:lnTo>
                  <a:close/>
                </a:path>
                <a:path w="2724784" h="1015365">
                  <a:moveTo>
                    <a:pt x="1814334" y="447357"/>
                  </a:moveTo>
                  <a:lnTo>
                    <a:pt x="1786407" y="412673"/>
                  </a:lnTo>
                  <a:lnTo>
                    <a:pt x="1750580" y="404317"/>
                  </a:lnTo>
                  <a:lnTo>
                    <a:pt x="1742973" y="401726"/>
                  </a:lnTo>
                  <a:lnTo>
                    <a:pt x="1737550" y="397484"/>
                  </a:lnTo>
                  <a:lnTo>
                    <a:pt x="1735480" y="390791"/>
                  </a:lnTo>
                  <a:lnTo>
                    <a:pt x="1737448" y="384162"/>
                  </a:lnTo>
                  <a:lnTo>
                    <a:pt x="1742770" y="379234"/>
                  </a:lnTo>
                  <a:lnTo>
                    <a:pt x="1750504" y="376148"/>
                  </a:lnTo>
                  <a:lnTo>
                    <a:pt x="1759775" y="375081"/>
                  </a:lnTo>
                  <a:lnTo>
                    <a:pt x="1773072" y="377177"/>
                  </a:lnTo>
                  <a:lnTo>
                    <a:pt x="1782572" y="382270"/>
                  </a:lnTo>
                  <a:lnTo>
                    <a:pt x="1789010" y="388556"/>
                  </a:lnTo>
                  <a:lnTo>
                    <a:pt x="1793163" y="394258"/>
                  </a:lnTo>
                  <a:lnTo>
                    <a:pt x="1812874" y="379450"/>
                  </a:lnTo>
                  <a:lnTo>
                    <a:pt x="1779574" y="355714"/>
                  </a:lnTo>
                  <a:lnTo>
                    <a:pt x="1761058" y="353377"/>
                  </a:lnTo>
                  <a:lnTo>
                    <a:pt x="1740331" y="356222"/>
                  </a:lnTo>
                  <a:lnTo>
                    <a:pt x="1724253" y="364286"/>
                  </a:lnTo>
                  <a:lnTo>
                    <a:pt x="1713865" y="376936"/>
                  </a:lnTo>
                  <a:lnTo>
                    <a:pt x="1710169" y="393509"/>
                  </a:lnTo>
                  <a:lnTo>
                    <a:pt x="1712734" y="407111"/>
                  </a:lnTo>
                  <a:lnTo>
                    <a:pt x="1739887" y="427647"/>
                  </a:lnTo>
                  <a:lnTo>
                    <a:pt x="1748116" y="429666"/>
                  </a:lnTo>
                  <a:lnTo>
                    <a:pt x="1763636" y="432943"/>
                  </a:lnTo>
                  <a:lnTo>
                    <a:pt x="1775282" y="435660"/>
                  </a:lnTo>
                  <a:lnTo>
                    <a:pt x="1775688" y="435838"/>
                  </a:lnTo>
                  <a:lnTo>
                    <a:pt x="1778571" y="436956"/>
                  </a:lnTo>
                  <a:lnTo>
                    <a:pt x="1782622" y="438594"/>
                  </a:lnTo>
                  <a:lnTo>
                    <a:pt x="1788261" y="441540"/>
                  </a:lnTo>
                  <a:lnTo>
                    <a:pt x="1788261" y="454126"/>
                  </a:lnTo>
                  <a:lnTo>
                    <a:pt x="1786623" y="460705"/>
                  </a:lnTo>
                  <a:lnTo>
                    <a:pt x="1772742" y="466344"/>
                  </a:lnTo>
                  <a:lnTo>
                    <a:pt x="1767992" y="466712"/>
                  </a:lnTo>
                  <a:lnTo>
                    <a:pt x="1763458" y="466712"/>
                  </a:lnTo>
                  <a:lnTo>
                    <a:pt x="1746161" y="464324"/>
                  </a:lnTo>
                  <a:lnTo>
                    <a:pt x="1734426" y="458724"/>
                  </a:lnTo>
                  <a:lnTo>
                    <a:pt x="1727200" y="452234"/>
                  </a:lnTo>
                  <a:lnTo>
                    <a:pt x="1723466" y="447179"/>
                  </a:lnTo>
                  <a:lnTo>
                    <a:pt x="1703222" y="461416"/>
                  </a:lnTo>
                  <a:lnTo>
                    <a:pt x="1736585" y="485838"/>
                  </a:lnTo>
                  <a:lnTo>
                    <a:pt x="1752473" y="488772"/>
                  </a:lnTo>
                  <a:lnTo>
                    <a:pt x="1759585" y="488772"/>
                  </a:lnTo>
                  <a:lnTo>
                    <a:pt x="1779701" y="486460"/>
                  </a:lnTo>
                  <a:lnTo>
                    <a:pt x="1797227" y="479145"/>
                  </a:lnTo>
                  <a:lnTo>
                    <a:pt x="1809229" y="466712"/>
                  </a:lnTo>
                  <a:lnTo>
                    <a:pt x="1809635" y="466293"/>
                  </a:lnTo>
                  <a:lnTo>
                    <a:pt x="1814334" y="447357"/>
                  </a:lnTo>
                  <a:close/>
                </a:path>
                <a:path w="2724784" h="1015365">
                  <a:moveTo>
                    <a:pt x="1852498" y="652894"/>
                  </a:moveTo>
                  <a:lnTo>
                    <a:pt x="1780082" y="652894"/>
                  </a:lnTo>
                  <a:lnTo>
                    <a:pt x="1780082" y="618388"/>
                  </a:lnTo>
                  <a:lnTo>
                    <a:pt x="1842096" y="618388"/>
                  </a:lnTo>
                  <a:lnTo>
                    <a:pt x="1842096" y="597611"/>
                  </a:lnTo>
                  <a:lnTo>
                    <a:pt x="1780082" y="597611"/>
                  </a:lnTo>
                  <a:lnTo>
                    <a:pt x="1780082" y="567283"/>
                  </a:lnTo>
                  <a:lnTo>
                    <a:pt x="1847951" y="567283"/>
                  </a:lnTo>
                  <a:lnTo>
                    <a:pt x="1847951" y="545782"/>
                  </a:lnTo>
                  <a:lnTo>
                    <a:pt x="1756371" y="545782"/>
                  </a:lnTo>
                  <a:lnTo>
                    <a:pt x="1756371" y="674598"/>
                  </a:lnTo>
                  <a:lnTo>
                    <a:pt x="1852498" y="674598"/>
                  </a:lnTo>
                  <a:lnTo>
                    <a:pt x="1852498" y="652894"/>
                  </a:lnTo>
                  <a:close/>
                </a:path>
                <a:path w="2724784" h="1015365">
                  <a:moveTo>
                    <a:pt x="1870913" y="167563"/>
                  </a:moveTo>
                  <a:lnTo>
                    <a:pt x="1847202" y="167563"/>
                  </a:lnTo>
                  <a:lnTo>
                    <a:pt x="1850097" y="258572"/>
                  </a:lnTo>
                  <a:lnTo>
                    <a:pt x="1817243" y="206044"/>
                  </a:lnTo>
                  <a:lnTo>
                    <a:pt x="1793163" y="167563"/>
                  </a:lnTo>
                  <a:lnTo>
                    <a:pt x="1771459" y="167563"/>
                  </a:lnTo>
                  <a:lnTo>
                    <a:pt x="1771459" y="296367"/>
                  </a:lnTo>
                  <a:lnTo>
                    <a:pt x="1794992" y="296367"/>
                  </a:lnTo>
                  <a:lnTo>
                    <a:pt x="1793519" y="206044"/>
                  </a:lnTo>
                  <a:lnTo>
                    <a:pt x="1849920" y="296367"/>
                  </a:lnTo>
                  <a:lnTo>
                    <a:pt x="1870913" y="296367"/>
                  </a:lnTo>
                  <a:lnTo>
                    <a:pt x="1870913" y="258572"/>
                  </a:lnTo>
                  <a:lnTo>
                    <a:pt x="1870913" y="167563"/>
                  </a:lnTo>
                  <a:close/>
                </a:path>
                <a:path w="2724784" h="1015365">
                  <a:moveTo>
                    <a:pt x="1929447" y="863701"/>
                  </a:moveTo>
                  <a:lnTo>
                    <a:pt x="1920862" y="838530"/>
                  </a:lnTo>
                  <a:lnTo>
                    <a:pt x="1913712" y="817562"/>
                  </a:lnTo>
                  <a:lnTo>
                    <a:pt x="1893468" y="758228"/>
                  </a:lnTo>
                  <a:lnTo>
                    <a:pt x="1889861" y="747674"/>
                  </a:lnTo>
                  <a:lnTo>
                    <a:pt x="1889861" y="817562"/>
                  </a:lnTo>
                  <a:lnTo>
                    <a:pt x="1854288" y="817562"/>
                  </a:lnTo>
                  <a:lnTo>
                    <a:pt x="1872170" y="758228"/>
                  </a:lnTo>
                  <a:lnTo>
                    <a:pt x="1889861" y="817562"/>
                  </a:lnTo>
                  <a:lnTo>
                    <a:pt x="1889861" y="747674"/>
                  </a:lnTo>
                  <a:lnTo>
                    <a:pt x="1885505" y="734910"/>
                  </a:lnTo>
                  <a:lnTo>
                    <a:pt x="1858149" y="734910"/>
                  </a:lnTo>
                  <a:lnTo>
                    <a:pt x="1814703" y="863701"/>
                  </a:lnTo>
                  <a:lnTo>
                    <a:pt x="1840445" y="863701"/>
                  </a:lnTo>
                  <a:lnTo>
                    <a:pt x="1847913" y="838530"/>
                  </a:lnTo>
                  <a:lnTo>
                    <a:pt x="1896275" y="838530"/>
                  </a:lnTo>
                  <a:lnTo>
                    <a:pt x="1903742" y="863701"/>
                  </a:lnTo>
                  <a:lnTo>
                    <a:pt x="1929447" y="863701"/>
                  </a:lnTo>
                  <a:close/>
                </a:path>
                <a:path w="2724784" h="1015365">
                  <a:moveTo>
                    <a:pt x="1959203" y="399554"/>
                  </a:moveTo>
                  <a:lnTo>
                    <a:pt x="1938997" y="362851"/>
                  </a:lnTo>
                  <a:lnTo>
                    <a:pt x="1934616" y="361035"/>
                  </a:lnTo>
                  <a:lnTo>
                    <a:pt x="1934616" y="389496"/>
                  </a:lnTo>
                  <a:lnTo>
                    <a:pt x="1934565" y="399554"/>
                  </a:lnTo>
                  <a:lnTo>
                    <a:pt x="1914525" y="421995"/>
                  </a:lnTo>
                  <a:lnTo>
                    <a:pt x="1887689" y="421995"/>
                  </a:lnTo>
                  <a:lnTo>
                    <a:pt x="1887689" y="377266"/>
                  </a:lnTo>
                  <a:lnTo>
                    <a:pt x="1913801" y="377266"/>
                  </a:lnTo>
                  <a:lnTo>
                    <a:pt x="1922195" y="377444"/>
                  </a:lnTo>
                  <a:lnTo>
                    <a:pt x="1928279" y="382638"/>
                  </a:lnTo>
                  <a:lnTo>
                    <a:pt x="1930425" y="384568"/>
                  </a:lnTo>
                  <a:lnTo>
                    <a:pt x="1934616" y="389496"/>
                  </a:lnTo>
                  <a:lnTo>
                    <a:pt x="1934616" y="361035"/>
                  </a:lnTo>
                  <a:lnTo>
                    <a:pt x="1928952" y="358673"/>
                  </a:lnTo>
                  <a:lnTo>
                    <a:pt x="1921446" y="356666"/>
                  </a:lnTo>
                  <a:lnTo>
                    <a:pt x="1863445" y="356666"/>
                  </a:lnTo>
                  <a:lnTo>
                    <a:pt x="1863445" y="485482"/>
                  </a:lnTo>
                  <a:lnTo>
                    <a:pt x="1887689" y="485482"/>
                  </a:lnTo>
                  <a:lnTo>
                    <a:pt x="1887689" y="441845"/>
                  </a:lnTo>
                  <a:lnTo>
                    <a:pt x="1921078" y="441845"/>
                  </a:lnTo>
                  <a:lnTo>
                    <a:pt x="1928202" y="440207"/>
                  </a:lnTo>
                  <a:lnTo>
                    <a:pt x="1942744" y="434124"/>
                  </a:lnTo>
                  <a:lnTo>
                    <a:pt x="1952332" y="424408"/>
                  </a:lnTo>
                  <a:lnTo>
                    <a:pt x="1953387" y="421995"/>
                  </a:lnTo>
                  <a:lnTo>
                    <a:pt x="1957603" y="412432"/>
                  </a:lnTo>
                  <a:lnTo>
                    <a:pt x="1959203" y="399554"/>
                  </a:lnTo>
                  <a:close/>
                </a:path>
                <a:path w="2724784" h="1015365">
                  <a:moveTo>
                    <a:pt x="1991741" y="674598"/>
                  </a:moveTo>
                  <a:lnTo>
                    <a:pt x="1965591" y="626795"/>
                  </a:lnTo>
                  <a:lnTo>
                    <a:pt x="1963102" y="622249"/>
                  </a:lnTo>
                  <a:lnTo>
                    <a:pt x="1970151" y="619239"/>
                  </a:lnTo>
                  <a:lnTo>
                    <a:pt x="1978520" y="612952"/>
                  </a:lnTo>
                  <a:lnTo>
                    <a:pt x="1982558" y="606907"/>
                  </a:lnTo>
                  <a:lnTo>
                    <a:pt x="1985530" y="602449"/>
                  </a:lnTo>
                  <a:lnTo>
                    <a:pt x="1988464" y="586828"/>
                  </a:lnTo>
                  <a:lnTo>
                    <a:pt x="1987372" y="576478"/>
                  </a:lnTo>
                  <a:lnTo>
                    <a:pt x="1963991" y="549325"/>
                  </a:lnTo>
                  <a:lnTo>
                    <a:pt x="1963991" y="586828"/>
                  </a:lnTo>
                  <a:lnTo>
                    <a:pt x="1961248" y="597674"/>
                  </a:lnTo>
                  <a:lnTo>
                    <a:pt x="1954707" y="603592"/>
                  </a:lnTo>
                  <a:lnTo>
                    <a:pt x="1947176" y="606005"/>
                  </a:lnTo>
                  <a:lnTo>
                    <a:pt x="1941410" y="606539"/>
                  </a:lnTo>
                  <a:lnTo>
                    <a:pt x="1936838" y="606717"/>
                  </a:lnTo>
                  <a:lnTo>
                    <a:pt x="1933714" y="606907"/>
                  </a:lnTo>
                  <a:lnTo>
                    <a:pt x="1917115" y="606907"/>
                  </a:lnTo>
                  <a:lnTo>
                    <a:pt x="1917115" y="566559"/>
                  </a:lnTo>
                  <a:lnTo>
                    <a:pt x="1928253" y="566559"/>
                  </a:lnTo>
                  <a:lnTo>
                    <a:pt x="1937524" y="566635"/>
                  </a:lnTo>
                  <a:lnTo>
                    <a:pt x="1963991" y="586828"/>
                  </a:lnTo>
                  <a:lnTo>
                    <a:pt x="1963991" y="549325"/>
                  </a:lnTo>
                  <a:lnTo>
                    <a:pt x="1956435" y="547077"/>
                  </a:lnTo>
                  <a:lnTo>
                    <a:pt x="1946148" y="546036"/>
                  </a:lnTo>
                  <a:lnTo>
                    <a:pt x="1934260" y="545782"/>
                  </a:lnTo>
                  <a:lnTo>
                    <a:pt x="1893227" y="545782"/>
                  </a:lnTo>
                  <a:lnTo>
                    <a:pt x="1893227" y="674598"/>
                  </a:lnTo>
                  <a:lnTo>
                    <a:pt x="1917115" y="674598"/>
                  </a:lnTo>
                  <a:lnTo>
                    <a:pt x="1917115" y="626795"/>
                  </a:lnTo>
                  <a:lnTo>
                    <a:pt x="1938655" y="626795"/>
                  </a:lnTo>
                  <a:lnTo>
                    <a:pt x="1964220" y="674598"/>
                  </a:lnTo>
                  <a:lnTo>
                    <a:pt x="1991741" y="674598"/>
                  </a:lnTo>
                  <a:close/>
                </a:path>
                <a:path w="2724784" h="1015365">
                  <a:moveTo>
                    <a:pt x="2016328" y="296367"/>
                  </a:moveTo>
                  <a:lnTo>
                    <a:pt x="2007717" y="271157"/>
                  </a:lnTo>
                  <a:lnTo>
                    <a:pt x="2000567" y="250202"/>
                  </a:lnTo>
                  <a:lnTo>
                    <a:pt x="1980336" y="190881"/>
                  </a:lnTo>
                  <a:lnTo>
                    <a:pt x="1976729" y="180327"/>
                  </a:lnTo>
                  <a:lnTo>
                    <a:pt x="1976729" y="250202"/>
                  </a:lnTo>
                  <a:lnTo>
                    <a:pt x="1941195" y="250202"/>
                  </a:lnTo>
                  <a:lnTo>
                    <a:pt x="1959038" y="190881"/>
                  </a:lnTo>
                  <a:lnTo>
                    <a:pt x="1976729" y="250202"/>
                  </a:lnTo>
                  <a:lnTo>
                    <a:pt x="1976729" y="180327"/>
                  </a:lnTo>
                  <a:lnTo>
                    <a:pt x="1972373" y="167563"/>
                  </a:lnTo>
                  <a:lnTo>
                    <a:pt x="1945017" y="167563"/>
                  </a:lnTo>
                  <a:lnTo>
                    <a:pt x="1901558" y="296367"/>
                  </a:lnTo>
                  <a:lnTo>
                    <a:pt x="1927313" y="296367"/>
                  </a:lnTo>
                  <a:lnTo>
                    <a:pt x="1934781" y="271157"/>
                  </a:lnTo>
                  <a:lnTo>
                    <a:pt x="1983143" y="271157"/>
                  </a:lnTo>
                  <a:lnTo>
                    <a:pt x="1990610" y="296367"/>
                  </a:lnTo>
                  <a:lnTo>
                    <a:pt x="2016328" y="296367"/>
                  </a:lnTo>
                  <a:close/>
                </a:path>
                <a:path w="2724784" h="1015365">
                  <a:moveTo>
                    <a:pt x="2029701" y="734910"/>
                  </a:moveTo>
                  <a:lnTo>
                    <a:pt x="1935175" y="734910"/>
                  </a:lnTo>
                  <a:lnTo>
                    <a:pt x="1935175" y="756767"/>
                  </a:lnTo>
                  <a:lnTo>
                    <a:pt x="1970062" y="756767"/>
                  </a:lnTo>
                  <a:lnTo>
                    <a:pt x="1970062" y="863701"/>
                  </a:lnTo>
                  <a:lnTo>
                    <a:pt x="1994115" y="863701"/>
                  </a:lnTo>
                  <a:lnTo>
                    <a:pt x="1994115" y="756767"/>
                  </a:lnTo>
                  <a:lnTo>
                    <a:pt x="2029701" y="756767"/>
                  </a:lnTo>
                  <a:lnTo>
                    <a:pt x="2029701" y="734910"/>
                  </a:lnTo>
                  <a:close/>
                </a:path>
                <a:path w="2724784" h="1015365">
                  <a:moveTo>
                    <a:pt x="2086457" y="734885"/>
                  </a:moveTo>
                  <a:lnTo>
                    <a:pt x="2062734" y="734885"/>
                  </a:lnTo>
                  <a:lnTo>
                    <a:pt x="2062734" y="863701"/>
                  </a:lnTo>
                  <a:lnTo>
                    <a:pt x="2086457" y="863701"/>
                  </a:lnTo>
                  <a:lnTo>
                    <a:pt x="2086457" y="734885"/>
                  </a:lnTo>
                  <a:close/>
                </a:path>
                <a:path w="2724784" h="1015365">
                  <a:moveTo>
                    <a:pt x="2116569" y="167563"/>
                  </a:moveTo>
                  <a:lnTo>
                    <a:pt x="2022055" y="167563"/>
                  </a:lnTo>
                  <a:lnTo>
                    <a:pt x="2022055" y="189407"/>
                  </a:lnTo>
                  <a:lnTo>
                    <a:pt x="2056904" y="189407"/>
                  </a:lnTo>
                  <a:lnTo>
                    <a:pt x="2056904" y="296367"/>
                  </a:lnTo>
                  <a:lnTo>
                    <a:pt x="2080983" y="296367"/>
                  </a:lnTo>
                  <a:lnTo>
                    <a:pt x="2080983" y="189407"/>
                  </a:lnTo>
                  <a:lnTo>
                    <a:pt x="2116569" y="189407"/>
                  </a:lnTo>
                  <a:lnTo>
                    <a:pt x="2116569" y="167563"/>
                  </a:lnTo>
                  <a:close/>
                </a:path>
                <a:path w="2724784" h="1015365">
                  <a:moveTo>
                    <a:pt x="2118715" y="421068"/>
                  </a:moveTo>
                  <a:lnTo>
                    <a:pt x="2113635" y="391934"/>
                  </a:lnTo>
                  <a:lnTo>
                    <a:pt x="2102967" y="375450"/>
                  </a:lnTo>
                  <a:lnTo>
                    <a:pt x="2099919" y="370738"/>
                  </a:lnTo>
                  <a:lnTo>
                    <a:pt x="2094636" y="367271"/>
                  </a:lnTo>
                  <a:lnTo>
                    <a:pt x="2094636" y="423824"/>
                  </a:lnTo>
                  <a:lnTo>
                    <a:pt x="2090851" y="443572"/>
                  </a:lnTo>
                  <a:lnTo>
                    <a:pt x="2081847" y="456806"/>
                  </a:lnTo>
                  <a:lnTo>
                    <a:pt x="2069934" y="464223"/>
                  </a:lnTo>
                  <a:lnTo>
                    <a:pt x="2057412" y="466534"/>
                  </a:lnTo>
                  <a:lnTo>
                    <a:pt x="2042553" y="463372"/>
                  </a:lnTo>
                  <a:lnTo>
                    <a:pt x="2030691" y="454228"/>
                  </a:lnTo>
                  <a:lnTo>
                    <a:pt x="2022817" y="439648"/>
                  </a:lnTo>
                  <a:lnTo>
                    <a:pt x="2019973" y="420141"/>
                  </a:lnTo>
                  <a:lnTo>
                    <a:pt x="2022627" y="401853"/>
                  </a:lnTo>
                  <a:lnTo>
                    <a:pt x="2030133" y="387743"/>
                  </a:lnTo>
                  <a:lnTo>
                    <a:pt x="2041779" y="378663"/>
                  </a:lnTo>
                  <a:lnTo>
                    <a:pt x="2056866" y="375450"/>
                  </a:lnTo>
                  <a:lnTo>
                    <a:pt x="2073541" y="379463"/>
                  </a:lnTo>
                  <a:lnTo>
                    <a:pt x="2085467" y="390182"/>
                  </a:lnTo>
                  <a:lnTo>
                    <a:pt x="2092528" y="405625"/>
                  </a:lnTo>
                  <a:lnTo>
                    <a:pt x="2094636" y="423824"/>
                  </a:lnTo>
                  <a:lnTo>
                    <a:pt x="2094636" y="367271"/>
                  </a:lnTo>
                  <a:lnTo>
                    <a:pt x="2080183" y="357771"/>
                  </a:lnTo>
                  <a:lnTo>
                    <a:pt x="2057044" y="353377"/>
                  </a:lnTo>
                  <a:lnTo>
                    <a:pt x="2032508" y="358444"/>
                  </a:lnTo>
                  <a:lnTo>
                    <a:pt x="2012899" y="372541"/>
                  </a:lnTo>
                  <a:lnTo>
                    <a:pt x="1999881" y="394017"/>
                  </a:lnTo>
                  <a:lnTo>
                    <a:pt x="1995182" y="421259"/>
                  </a:lnTo>
                  <a:lnTo>
                    <a:pt x="1996059" y="433501"/>
                  </a:lnTo>
                  <a:lnTo>
                    <a:pt x="2012315" y="469061"/>
                  </a:lnTo>
                  <a:lnTo>
                    <a:pt x="2056663" y="488772"/>
                  </a:lnTo>
                  <a:lnTo>
                    <a:pt x="2083041" y="483374"/>
                  </a:lnTo>
                  <a:lnTo>
                    <a:pt x="2102472" y="468744"/>
                  </a:lnTo>
                  <a:lnTo>
                    <a:pt x="2103716" y="466534"/>
                  </a:lnTo>
                  <a:lnTo>
                    <a:pt x="2114512" y="447205"/>
                  </a:lnTo>
                  <a:lnTo>
                    <a:pt x="2118715" y="421068"/>
                  </a:lnTo>
                  <a:close/>
                </a:path>
                <a:path w="2724784" h="1015365">
                  <a:moveTo>
                    <a:pt x="2130044" y="636473"/>
                  </a:moveTo>
                  <a:lnTo>
                    <a:pt x="2102116" y="601789"/>
                  </a:lnTo>
                  <a:lnTo>
                    <a:pt x="2066328" y="593432"/>
                  </a:lnTo>
                  <a:lnTo>
                    <a:pt x="2058708" y="590842"/>
                  </a:lnTo>
                  <a:lnTo>
                    <a:pt x="2053297" y="586600"/>
                  </a:lnTo>
                  <a:lnTo>
                    <a:pt x="2051227" y="579907"/>
                  </a:lnTo>
                  <a:lnTo>
                    <a:pt x="2053196" y="573290"/>
                  </a:lnTo>
                  <a:lnTo>
                    <a:pt x="2058517" y="568350"/>
                  </a:lnTo>
                  <a:lnTo>
                    <a:pt x="2066251" y="565277"/>
                  </a:lnTo>
                  <a:lnTo>
                    <a:pt x="2075510" y="564210"/>
                  </a:lnTo>
                  <a:lnTo>
                    <a:pt x="2088819" y="566305"/>
                  </a:lnTo>
                  <a:lnTo>
                    <a:pt x="2098319" y="571385"/>
                  </a:lnTo>
                  <a:lnTo>
                    <a:pt x="2104758" y="577672"/>
                  </a:lnTo>
                  <a:lnTo>
                    <a:pt x="2108911" y="583361"/>
                  </a:lnTo>
                  <a:lnTo>
                    <a:pt x="2128609" y="568566"/>
                  </a:lnTo>
                  <a:lnTo>
                    <a:pt x="2095322" y="544830"/>
                  </a:lnTo>
                  <a:lnTo>
                    <a:pt x="2076792" y="542505"/>
                  </a:lnTo>
                  <a:lnTo>
                    <a:pt x="2056053" y="545338"/>
                  </a:lnTo>
                  <a:lnTo>
                    <a:pt x="2039962" y="553402"/>
                  </a:lnTo>
                  <a:lnTo>
                    <a:pt x="2029574" y="566051"/>
                  </a:lnTo>
                  <a:lnTo>
                    <a:pt x="2025878" y="582625"/>
                  </a:lnTo>
                  <a:lnTo>
                    <a:pt x="2028444" y="596226"/>
                  </a:lnTo>
                  <a:lnTo>
                    <a:pt x="2055622" y="616775"/>
                  </a:lnTo>
                  <a:lnTo>
                    <a:pt x="2063813" y="618782"/>
                  </a:lnTo>
                  <a:lnTo>
                    <a:pt x="2079332" y="622071"/>
                  </a:lnTo>
                  <a:lnTo>
                    <a:pt x="2091042" y="624776"/>
                  </a:lnTo>
                  <a:lnTo>
                    <a:pt x="2091397" y="624954"/>
                  </a:lnTo>
                  <a:lnTo>
                    <a:pt x="2094318" y="626084"/>
                  </a:lnTo>
                  <a:lnTo>
                    <a:pt x="2098332" y="627722"/>
                  </a:lnTo>
                  <a:lnTo>
                    <a:pt x="2103983" y="630656"/>
                  </a:lnTo>
                  <a:lnTo>
                    <a:pt x="2103983" y="643242"/>
                  </a:lnTo>
                  <a:lnTo>
                    <a:pt x="2102319" y="649820"/>
                  </a:lnTo>
                  <a:lnTo>
                    <a:pt x="2093036" y="653643"/>
                  </a:lnTo>
                  <a:lnTo>
                    <a:pt x="2088464" y="655472"/>
                  </a:lnTo>
                  <a:lnTo>
                    <a:pt x="2083727" y="655828"/>
                  </a:lnTo>
                  <a:lnTo>
                    <a:pt x="2079155" y="655828"/>
                  </a:lnTo>
                  <a:lnTo>
                    <a:pt x="2061870" y="653440"/>
                  </a:lnTo>
                  <a:lnTo>
                    <a:pt x="2050135" y="647839"/>
                  </a:lnTo>
                  <a:lnTo>
                    <a:pt x="2042922" y="641350"/>
                  </a:lnTo>
                  <a:lnTo>
                    <a:pt x="2039213" y="636295"/>
                  </a:lnTo>
                  <a:lnTo>
                    <a:pt x="2018931" y="650544"/>
                  </a:lnTo>
                  <a:lnTo>
                    <a:pt x="2052332" y="674966"/>
                  </a:lnTo>
                  <a:lnTo>
                    <a:pt x="2068220" y="677887"/>
                  </a:lnTo>
                  <a:lnTo>
                    <a:pt x="2075332" y="677887"/>
                  </a:lnTo>
                  <a:lnTo>
                    <a:pt x="2095436" y="675576"/>
                  </a:lnTo>
                  <a:lnTo>
                    <a:pt x="2112962" y="668261"/>
                  </a:lnTo>
                  <a:lnTo>
                    <a:pt x="2124951" y="655828"/>
                  </a:lnTo>
                  <a:lnTo>
                    <a:pt x="2125345" y="655408"/>
                  </a:lnTo>
                  <a:lnTo>
                    <a:pt x="2130044" y="636473"/>
                  </a:lnTo>
                  <a:close/>
                </a:path>
                <a:path w="2724784" h="1015365">
                  <a:moveTo>
                    <a:pt x="2173313" y="167563"/>
                  </a:moveTo>
                  <a:lnTo>
                    <a:pt x="2149602" y="167563"/>
                  </a:lnTo>
                  <a:lnTo>
                    <a:pt x="2149602" y="296367"/>
                  </a:lnTo>
                  <a:lnTo>
                    <a:pt x="2173313" y="296367"/>
                  </a:lnTo>
                  <a:lnTo>
                    <a:pt x="2173313" y="167563"/>
                  </a:lnTo>
                  <a:close/>
                </a:path>
                <a:path w="2724784" h="1015365">
                  <a:moveTo>
                    <a:pt x="2182088" y="545782"/>
                  </a:moveTo>
                  <a:lnTo>
                    <a:pt x="2158365" y="545782"/>
                  </a:lnTo>
                  <a:lnTo>
                    <a:pt x="2158365" y="571131"/>
                  </a:lnTo>
                  <a:lnTo>
                    <a:pt x="2169503" y="571131"/>
                  </a:lnTo>
                  <a:lnTo>
                    <a:pt x="2169503" y="583361"/>
                  </a:lnTo>
                  <a:lnTo>
                    <a:pt x="2159660" y="586270"/>
                  </a:lnTo>
                  <a:lnTo>
                    <a:pt x="2159660" y="595960"/>
                  </a:lnTo>
                  <a:lnTo>
                    <a:pt x="2164194" y="595566"/>
                  </a:lnTo>
                  <a:lnTo>
                    <a:pt x="2172385" y="594677"/>
                  </a:lnTo>
                  <a:lnTo>
                    <a:pt x="2182088" y="582625"/>
                  </a:lnTo>
                  <a:lnTo>
                    <a:pt x="2182088" y="545782"/>
                  </a:lnTo>
                  <a:close/>
                </a:path>
                <a:path w="2724784" h="1015365">
                  <a:moveTo>
                    <a:pt x="2248319" y="799287"/>
                  </a:moveTo>
                  <a:lnTo>
                    <a:pt x="2243251" y="770166"/>
                  </a:lnTo>
                  <a:lnTo>
                    <a:pt x="2232571" y="753656"/>
                  </a:lnTo>
                  <a:lnTo>
                    <a:pt x="2229535" y="748969"/>
                  </a:lnTo>
                  <a:lnTo>
                    <a:pt x="2224252" y="745515"/>
                  </a:lnTo>
                  <a:lnTo>
                    <a:pt x="2224252" y="802043"/>
                  </a:lnTo>
                  <a:lnTo>
                    <a:pt x="2220468" y="821817"/>
                  </a:lnTo>
                  <a:lnTo>
                    <a:pt x="2211451" y="835037"/>
                  </a:lnTo>
                  <a:lnTo>
                    <a:pt x="2199538" y="842441"/>
                  </a:lnTo>
                  <a:lnTo>
                    <a:pt x="2187016" y="844740"/>
                  </a:lnTo>
                  <a:lnTo>
                    <a:pt x="2172157" y="841578"/>
                  </a:lnTo>
                  <a:lnTo>
                    <a:pt x="2160282" y="832446"/>
                  </a:lnTo>
                  <a:lnTo>
                    <a:pt x="2152421" y="817867"/>
                  </a:lnTo>
                  <a:lnTo>
                    <a:pt x="2149589" y="798398"/>
                  </a:lnTo>
                  <a:lnTo>
                    <a:pt x="2152243" y="780097"/>
                  </a:lnTo>
                  <a:lnTo>
                    <a:pt x="2159736" y="765975"/>
                  </a:lnTo>
                  <a:lnTo>
                    <a:pt x="2171369" y="756881"/>
                  </a:lnTo>
                  <a:lnTo>
                    <a:pt x="2186444" y="753656"/>
                  </a:lnTo>
                  <a:lnTo>
                    <a:pt x="2203145" y="757682"/>
                  </a:lnTo>
                  <a:lnTo>
                    <a:pt x="2215070" y="768413"/>
                  </a:lnTo>
                  <a:lnTo>
                    <a:pt x="2222144" y="783869"/>
                  </a:lnTo>
                  <a:lnTo>
                    <a:pt x="2224252" y="802043"/>
                  </a:lnTo>
                  <a:lnTo>
                    <a:pt x="2224252" y="745515"/>
                  </a:lnTo>
                  <a:lnTo>
                    <a:pt x="2209774" y="736015"/>
                  </a:lnTo>
                  <a:lnTo>
                    <a:pt x="2186622" y="731621"/>
                  </a:lnTo>
                  <a:lnTo>
                    <a:pt x="2162098" y="736688"/>
                  </a:lnTo>
                  <a:lnTo>
                    <a:pt x="2142502" y="750773"/>
                  </a:lnTo>
                  <a:lnTo>
                    <a:pt x="2129510" y="772261"/>
                  </a:lnTo>
                  <a:lnTo>
                    <a:pt x="2124799" y="799515"/>
                  </a:lnTo>
                  <a:lnTo>
                    <a:pt x="2125675" y="811745"/>
                  </a:lnTo>
                  <a:lnTo>
                    <a:pt x="2141918" y="847318"/>
                  </a:lnTo>
                  <a:lnTo>
                    <a:pt x="2186267" y="866978"/>
                  </a:lnTo>
                  <a:lnTo>
                    <a:pt x="2212657" y="861593"/>
                  </a:lnTo>
                  <a:lnTo>
                    <a:pt x="2232088" y="846963"/>
                  </a:lnTo>
                  <a:lnTo>
                    <a:pt x="2233320" y="844740"/>
                  </a:lnTo>
                  <a:lnTo>
                    <a:pt x="2244115" y="825423"/>
                  </a:lnTo>
                  <a:lnTo>
                    <a:pt x="2248319" y="799287"/>
                  </a:lnTo>
                  <a:close/>
                </a:path>
                <a:path w="2724784" h="1015365">
                  <a:moveTo>
                    <a:pt x="2260511" y="485482"/>
                  </a:moveTo>
                  <a:lnTo>
                    <a:pt x="2234336" y="437680"/>
                  </a:lnTo>
                  <a:lnTo>
                    <a:pt x="2231847" y="433133"/>
                  </a:lnTo>
                  <a:lnTo>
                    <a:pt x="2238895" y="430123"/>
                  </a:lnTo>
                  <a:lnTo>
                    <a:pt x="2247265" y="423837"/>
                  </a:lnTo>
                  <a:lnTo>
                    <a:pt x="2251303" y="417791"/>
                  </a:lnTo>
                  <a:lnTo>
                    <a:pt x="2254275" y="413334"/>
                  </a:lnTo>
                  <a:lnTo>
                    <a:pt x="2257209" y="397713"/>
                  </a:lnTo>
                  <a:lnTo>
                    <a:pt x="2256117" y="387362"/>
                  </a:lnTo>
                  <a:lnTo>
                    <a:pt x="2253107" y="378675"/>
                  </a:lnTo>
                  <a:lnTo>
                    <a:pt x="2252319" y="377444"/>
                  </a:lnTo>
                  <a:lnTo>
                    <a:pt x="2248598" y="371576"/>
                  </a:lnTo>
                  <a:lnTo>
                    <a:pt x="2242985" y="365963"/>
                  </a:lnTo>
                  <a:lnTo>
                    <a:pt x="2234387" y="360692"/>
                  </a:lnTo>
                  <a:lnTo>
                    <a:pt x="2232736" y="360210"/>
                  </a:lnTo>
                  <a:lnTo>
                    <a:pt x="2232736" y="397713"/>
                  </a:lnTo>
                  <a:lnTo>
                    <a:pt x="2229993" y="408559"/>
                  </a:lnTo>
                  <a:lnTo>
                    <a:pt x="2223452" y="414464"/>
                  </a:lnTo>
                  <a:lnTo>
                    <a:pt x="2215921" y="416890"/>
                  </a:lnTo>
                  <a:lnTo>
                    <a:pt x="2210155" y="417423"/>
                  </a:lnTo>
                  <a:lnTo>
                    <a:pt x="2205583" y="417601"/>
                  </a:lnTo>
                  <a:lnTo>
                    <a:pt x="2202472" y="417791"/>
                  </a:lnTo>
                  <a:lnTo>
                    <a:pt x="2185873" y="417791"/>
                  </a:lnTo>
                  <a:lnTo>
                    <a:pt x="2185873" y="377444"/>
                  </a:lnTo>
                  <a:lnTo>
                    <a:pt x="2196998" y="377444"/>
                  </a:lnTo>
                  <a:lnTo>
                    <a:pt x="2206269" y="377507"/>
                  </a:lnTo>
                  <a:lnTo>
                    <a:pt x="2232736" y="397713"/>
                  </a:lnTo>
                  <a:lnTo>
                    <a:pt x="2232736" y="360210"/>
                  </a:lnTo>
                  <a:lnTo>
                    <a:pt x="2225205" y="357962"/>
                  </a:lnTo>
                  <a:lnTo>
                    <a:pt x="2214930" y="356920"/>
                  </a:lnTo>
                  <a:lnTo>
                    <a:pt x="2203031" y="356666"/>
                  </a:lnTo>
                  <a:lnTo>
                    <a:pt x="2161971" y="356666"/>
                  </a:lnTo>
                  <a:lnTo>
                    <a:pt x="2161971" y="485482"/>
                  </a:lnTo>
                  <a:lnTo>
                    <a:pt x="2185873" y="485482"/>
                  </a:lnTo>
                  <a:lnTo>
                    <a:pt x="2185873" y="437680"/>
                  </a:lnTo>
                  <a:lnTo>
                    <a:pt x="2207399" y="437680"/>
                  </a:lnTo>
                  <a:lnTo>
                    <a:pt x="2232964" y="485482"/>
                  </a:lnTo>
                  <a:lnTo>
                    <a:pt x="2260511" y="485482"/>
                  </a:lnTo>
                  <a:close/>
                </a:path>
                <a:path w="2724784" h="1015365">
                  <a:moveTo>
                    <a:pt x="2335187" y="231965"/>
                  </a:moveTo>
                  <a:lnTo>
                    <a:pt x="2330107" y="202831"/>
                  </a:lnTo>
                  <a:lnTo>
                    <a:pt x="2319439" y="186347"/>
                  </a:lnTo>
                  <a:lnTo>
                    <a:pt x="2316378" y="181622"/>
                  </a:lnTo>
                  <a:lnTo>
                    <a:pt x="2311095" y="178155"/>
                  </a:lnTo>
                  <a:lnTo>
                    <a:pt x="2311095" y="234683"/>
                  </a:lnTo>
                  <a:lnTo>
                    <a:pt x="2307323" y="254457"/>
                  </a:lnTo>
                  <a:lnTo>
                    <a:pt x="2298306" y="267677"/>
                  </a:lnTo>
                  <a:lnTo>
                    <a:pt x="2286381" y="275082"/>
                  </a:lnTo>
                  <a:lnTo>
                    <a:pt x="2273858" y="277393"/>
                  </a:lnTo>
                  <a:lnTo>
                    <a:pt x="2258999" y="274231"/>
                  </a:lnTo>
                  <a:lnTo>
                    <a:pt x="2247138" y="265099"/>
                  </a:lnTo>
                  <a:lnTo>
                    <a:pt x="2239276" y="250532"/>
                  </a:lnTo>
                  <a:lnTo>
                    <a:pt x="2236432" y="231038"/>
                  </a:lnTo>
                  <a:lnTo>
                    <a:pt x="2239086" y="212737"/>
                  </a:lnTo>
                  <a:lnTo>
                    <a:pt x="2246592" y="198628"/>
                  </a:lnTo>
                  <a:lnTo>
                    <a:pt x="2258225" y="189560"/>
                  </a:lnTo>
                  <a:lnTo>
                    <a:pt x="2273300" y="186347"/>
                  </a:lnTo>
                  <a:lnTo>
                    <a:pt x="2289987" y="190360"/>
                  </a:lnTo>
                  <a:lnTo>
                    <a:pt x="2301925" y="201066"/>
                  </a:lnTo>
                  <a:lnTo>
                    <a:pt x="2308987" y="216509"/>
                  </a:lnTo>
                  <a:lnTo>
                    <a:pt x="2311095" y="234683"/>
                  </a:lnTo>
                  <a:lnTo>
                    <a:pt x="2311095" y="178155"/>
                  </a:lnTo>
                  <a:lnTo>
                    <a:pt x="2296630" y="168656"/>
                  </a:lnTo>
                  <a:lnTo>
                    <a:pt x="2273490" y="164274"/>
                  </a:lnTo>
                  <a:lnTo>
                    <a:pt x="2248966" y="169329"/>
                  </a:lnTo>
                  <a:lnTo>
                    <a:pt x="2229358" y="183413"/>
                  </a:lnTo>
                  <a:lnTo>
                    <a:pt x="2216353" y="204901"/>
                  </a:lnTo>
                  <a:lnTo>
                    <a:pt x="2211641" y="232143"/>
                  </a:lnTo>
                  <a:lnTo>
                    <a:pt x="2212530" y="244386"/>
                  </a:lnTo>
                  <a:lnTo>
                    <a:pt x="2228773" y="279958"/>
                  </a:lnTo>
                  <a:lnTo>
                    <a:pt x="2273122" y="299631"/>
                  </a:lnTo>
                  <a:lnTo>
                    <a:pt x="2299512" y="294246"/>
                  </a:lnTo>
                  <a:lnTo>
                    <a:pt x="2318943" y="279628"/>
                  </a:lnTo>
                  <a:lnTo>
                    <a:pt x="2320201" y="277393"/>
                  </a:lnTo>
                  <a:lnTo>
                    <a:pt x="2330983" y="258089"/>
                  </a:lnTo>
                  <a:lnTo>
                    <a:pt x="2335187" y="231965"/>
                  </a:lnTo>
                  <a:close/>
                </a:path>
                <a:path w="2724784" h="1015365">
                  <a:moveTo>
                    <a:pt x="2383840" y="356666"/>
                  </a:moveTo>
                  <a:lnTo>
                    <a:pt x="2289352" y="356666"/>
                  </a:lnTo>
                  <a:lnTo>
                    <a:pt x="2289352" y="378561"/>
                  </a:lnTo>
                  <a:lnTo>
                    <a:pt x="2324189" y="378561"/>
                  </a:lnTo>
                  <a:lnTo>
                    <a:pt x="2324189" y="485482"/>
                  </a:lnTo>
                  <a:lnTo>
                    <a:pt x="2348255" y="485482"/>
                  </a:lnTo>
                  <a:lnTo>
                    <a:pt x="2348255" y="378561"/>
                  </a:lnTo>
                  <a:lnTo>
                    <a:pt x="2383840" y="378561"/>
                  </a:lnTo>
                  <a:lnTo>
                    <a:pt x="2383840" y="356666"/>
                  </a:lnTo>
                  <a:close/>
                </a:path>
                <a:path w="2724784" h="1015365">
                  <a:moveTo>
                    <a:pt x="2385707" y="734910"/>
                  </a:moveTo>
                  <a:lnTo>
                    <a:pt x="2361996" y="734910"/>
                  </a:lnTo>
                  <a:lnTo>
                    <a:pt x="2364930" y="825944"/>
                  </a:lnTo>
                  <a:lnTo>
                    <a:pt x="2332050" y="773404"/>
                  </a:lnTo>
                  <a:lnTo>
                    <a:pt x="2307971" y="734910"/>
                  </a:lnTo>
                  <a:lnTo>
                    <a:pt x="2286292" y="734910"/>
                  </a:lnTo>
                  <a:lnTo>
                    <a:pt x="2286292" y="863701"/>
                  </a:lnTo>
                  <a:lnTo>
                    <a:pt x="2309799" y="863701"/>
                  </a:lnTo>
                  <a:lnTo>
                    <a:pt x="2308364" y="773404"/>
                  </a:lnTo>
                  <a:lnTo>
                    <a:pt x="2364752" y="863701"/>
                  </a:lnTo>
                  <a:lnTo>
                    <a:pt x="2385707" y="863701"/>
                  </a:lnTo>
                  <a:lnTo>
                    <a:pt x="2385707" y="825944"/>
                  </a:lnTo>
                  <a:lnTo>
                    <a:pt x="2385707" y="734910"/>
                  </a:lnTo>
                  <a:close/>
                </a:path>
                <a:path w="2724784" h="1015365">
                  <a:moveTo>
                    <a:pt x="2472575" y="167563"/>
                  </a:moveTo>
                  <a:lnTo>
                    <a:pt x="2448864" y="167563"/>
                  </a:lnTo>
                  <a:lnTo>
                    <a:pt x="2451798" y="258572"/>
                  </a:lnTo>
                  <a:lnTo>
                    <a:pt x="2418918" y="206044"/>
                  </a:lnTo>
                  <a:lnTo>
                    <a:pt x="2394826" y="167563"/>
                  </a:lnTo>
                  <a:lnTo>
                    <a:pt x="2373160" y="167563"/>
                  </a:lnTo>
                  <a:lnTo>
                    <a:pt x="2373160" y="296367"/>
                  </a:lnTo>
                  <a:lnTo>
                    <a:pt x="2396642" y="296367"/>
                  </a:lnTo>
                  <a:lnTo>
                    <a:pt x="2395207" y="206044"/>
                  </a:lnTo>
                  <a:lnTo>
                    <a:pt x="2451620" y="296367"/>
                  </a:lnTo>
                  <a:lnTo>
                    <a:pt x="2472575" y="296367"/>
                  </a:lnTo>
                  <a:lnTo>
                    <a:pt x="2472575" y="258572"/>
                  </a:lnTo>
                  <a:lnTo>
                    <a:pt x="2472575" y="167563"/>
                  </a:lnTo>
                  <a:close/>
                </a:path>
                <a:path w="2724784" h="1015365">
                  <a:moveTo>
                    <a:pt x="2618016" y="296367"/>
                  </a:moveTo>
                  <a:lnTo>
                    <a:pt x="2609405" y="271157"/>
                  </a:lnTo>
                  <a:lnTo>
                    <a:pt x="2602255" y="250202"/>
                  </a:lnTo>
                  <a:lnTo>
                    <a:pt x="2581999" y="190881"/>
                  </a:lnTo>
                  <a:lnTo>
                    <a:pt x="2578417" y="180403"/>
                  </a:lnTo>
                  <a:lnTo>
                    <a:pt x="2578417" y="250202"/>
                  </a:lnTo>
                  <a:lnTo>
                    <a:pt x="2542844" y="250202"/>
                  </a:lnTo>
                  <a:lnTo>
                    <a:pt x="2560713" y="190881"/>
                  </a:lnTo>
                  <a:lnTo>
                    <a:pt x="2578417" y="250202"/>
                  </a:lnTo>
                  <a:lnTo>
                    <a:pt x="2578417" y="180403"/>
                  </a:lnTo>
                  <a:lnTo>
                    <a:pt x="2574036" y="167563"/>
                  </a:lnTo>
                  <a:lnTo>
                    <a:pt x="2546667" y="167563"/>
                  </a:lnTo>
                  <a:lnTo>
                    <a:pt x="2503246" y="296367"/>
                  </a:lnTo>
                  <a:lnTo>
                    <a:pt x="2528976" y="296367"/>
                  </a:lnTo>
                  <a:lnTo>
                    <a:pt x="2536444" y="271157"/>
                  </a:lnTo>
                  <a:lnTo>
                    <a:pt x="2584793" y="271157"/>
                  </a:lnTo>
                  <a:lnTo>
                    <a:pt x="2592298" y="296367"/>
                  </a:lnTo>
                  <a:lnTo>
                    <a:pt x="2618016" y="296367"/>
                  </a:lnTo>
                  <a:close/>
                </a:path>
                <a:path w="2724784" h="1015365">
                  <a:moveTo>
                    <a:pt x="2724759" y="274485"/>
                  </a:moveTo>
                  <a:lnTo>
                    <a:pt x="2673667" y="274485"/>
                  </a:lnTo>
                  <a:lnTo>
                    <a:pt x="2673667" y="167563"/>
                  </a:lnTo>
                  <a:lnTo>
                    <a:pt x="2649410" y="167563"/>
                  </a:lnTo>
                  <a:lnTo>
                    <a:pt x="2649410" y="296367"/>
                  </a:lnTo>
                  <a:lnTo>
                    <a:pt x="2724759" y="296367"/>
                  </a:lnTo>
                  <a:lnTo>
                    <a:pt x="2724759" y="274485"/>
                  </a:lnTo>
                  <a:close/>
                </a:path>
              </a:pathLst>
            </a:custGeom>
            <a:solidFill>
              <a:srgbClr val="FFFFFF"/>
            </a:solidFill>
          </p:spPr>
          <p:txBody>
            <a:bodyPr wrap="square" lIns="0" tIns="0" rIns="0" bIns="0" rtlCol="0"/>
            <a:lstStyle/>
            <a:p>
              <a:endParaRPr/>
            </a:p>
          </p:txBody>
        </p:sp>
        <p:sp>
          <p:nvSpPr>
            <p:cNvPr id="8" name="object 8"/>
            <p:cNvSpPr/>
            <p:nvPr/>
          </p:nvSpPr>
          <p:spPr>
            <a:xfrm>
              <a:off x="6549416" y="7805919"/>
              <a:ext cx="7005320" cy="3502660"/>
            </a:xfrm>
            <a:custGeom>
              <a:avLst/>
              <a:gdLst/>
              <a:ahLst/>
              <a:cxnLst/>
              <a:rect l="l" t="t" r="r" b="b"/>
              <a:pathLst>
                <a:path w="7005319" h="3502659">
                  <a:moveTo>
                    <a:pt x="3502636" y="0"/>
                  </a:moveTo>
                  <a:lnTo>
                    <a:pt x="0" y="3502636"/>
                  </a:lnTo>
                  <a:lnTo>
                    <a:pt x="7005263" y="3502636"/>
                  </a:lnTo>
                  <a:lnTo>
                    <a:pt x="3502636" y="0"/>
                  </a:lnTo>
                  <a:close/>
                </a:path>
              </a:pathLst>
            </a:custGeom>
            <a:solidFill>
              <a:srgbClr val="E84610"/>
            </a:solidFill>
          </p:spPr>
          <p:txBody>
            <a:bodyPr wrap="square" lIns="0" tIns="0" rIns="0" bIns="0" rtlCol="0"/>
            <a:lstStyle/>
            <a:p>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20104100" cy="11308715"/>
            <a:chOff x="0" y="0"/>
            <a:chExt cx="20104100" cy="11308715"/>
          </a:xfrm>
        </p:grpSpPr>
        <p:pic>
          <p:nvPicPr>
            <p:cNvPr id="3" name="object 3"/>
            <p:cNvPicPr/>
            <p:nvPr/>
          </p:nvPicPr>
          <p:blipFill>
            <a:blip r:embed="rId3" cstate="print"/>
            <a:stretch>
              <a:fillRect/>
            </a:stretch>
          </p:blipFill>
          <p:spPr>
            <a:xfrm>
              <a:off x="22261" y="0"/>
              <a:ext cx="20081838" cy="11308556"/>
            </a:xfrm>
            <a:prstGeom prst="rect">
              <a:avLst/>
            </a:prstGeom>
          </p:spPr>
        </p:pic>
        <p:sp>
          <p:nvSpPr>
            <p:cNvPr id="4" name="object 4"/>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352E4B">
                <a:alpha val="39999"/>
              </a:srgbClr>
            </a:solidFill>
          </p:spPr>
          <p:txBody>
            <a:bodyPr wrap="square" lIns="0" tIns="0" rIns="0" bIns="0" rtlCol="0"/>
            <a:lstStyle/>
            <a:p>
              <a:endParaRPr/>
            </a:p>
          </p:txBody>
        </p:sp>
        <p:sp>
          <p:nvSpPr>
            <p:cNvPr id="5" name="object 5"/>
            <p:cNvSpPr/>
            <p:nvPr/>
          </p:nvSpPr>
          <p:spPr>
            <a:xfrm>
              <a:off x="0" y="9148738"/>
              <a:ext cx="2160905" cy="2160270"/>
            </a:xfrm>
            <a:custGeom>
              <a:avLst/>
              <a:gdLst/>
              <a:ahLst/>
              <a:cxnLst/>
              <a:rect l="l" t="t" r="r" b="b"/>
              <a:pathLst>
                <a:path w="2160905" h="2160270">
                  <a:moveTo>
                    <a:pt x="1005" y="0"/>
                  </a:moveTo>
                  <a:lnTo>
                    <a:pt x="0" y="1005"/>
                  </a:lnTo>
                  <a:lnTo>
                    <a:pt x="0" y="2159819"/>
                  </a:lnTo>
                  <a:lnTo>
                    <a:pt x="2160824" y="2159819"/>
                  </a:lnTo>
                  <a:lnTo>
                    <a:pt x="1005" y="0"/>
                  </a:lnTo>
                  <a:close/>
                </a:path>
              </a:pathLst>
            </a:custGeom>
            <a:solidFill>
              <a:srgbClr val="E84610"/>
            </a:solidFill>
          </p:spPr>
          <p:txBody>
            <a:bodyPr wrap="square" lIns="0" tIns="0" rIns="0" bIns="0" rtlCol="0"/>
            <a:lstStyle/>
            <a:p>
              <a:endParaRPr/>
            </a:p>
          </p:txBody>
        </p:sp>
      </p:grpSp>
      <p:sp>
        <p:nvSpPr>
          <p:cNvPr id="6" name="object 6"/>
          <p:cNvSpPr txBox="1">
            <a:spLocks noGrp="1"/>
          </p:cNvSpPr>
          <p:nvPr>
            <p:ph type="title"/>
          </p:nvPr>
        </p:nvSpPr>
        <p:spPr>
          <a:prstGeom prst="rect">
            <a:avLst/>
          </a:prstGeom>
        </p:spPr>
        <p:txBody>
          <a:bodyPr vert="horz" wrap="square" lIns="0" tIns="15875" rIns="0" bIns="0" rtlCol="0">
            <a:spAutoFit/>
          </a:bodyPr>
          <a:lstStyle/>
          <a:p>
            <a:pPr marL="535940">
              <a:lnSpc>
                <a:spcPct val="100000"/>
              </a:lnSpc>
              <a:spcBef>
                <a:spcPts val="125"/>
              </a:spcBef>
            </a:pPr>
            <a:r>
              <a:rPr spc="-229" dirty="0">
                <a:solidFill>
                  <a:srgbClr val="FFFFFF"/>
                </a:solidFill>
                <a:latin typeface="Arial Black" panose="020B0A04020102020204" pitchFamily="34" charset="0"/>
              </a:rPr>
              <a:t>SAFEGUARDS</a:t>
            </a:r>
            <a:r>
              <a:rPr spc="-250" dirty="0">
                <a:solidFill>
                  <a:srgbClr val="FFFFFF"/>
                </a:solidFill>
                <a:latin typeface="Arial Black" panose="020B0A04020102020204" pitchFamily="34" charset="0"/>
              </a:rPr>
              <a:t> </a:t>
            </a:r>
            <a:r>
              <a:rPr spc="-175" dirty="0">
                <a:solidFill>
                  <a:srgbClr val="FFFFFF"/>
                </a:solidFill>
                <a:latin typeface="Arial Black" panose="020B0A04020102020204" pitchFamily="34" charset="0"/>
              </a:rPr>
              <a:t>Vs.</a:t>
            </a:r>
            <a:r>
              <a:rPr spc="-235" dirty="0">
                <a:solidFill>
                  <a:srgbClr val="FFFFFF"/>
                </a:solidFill>
                <a:latin typeface="Arial Black" panose="020B0A04020102020204" pitchFamily="34" charset="0"/>
              </a:rPr>
              <a:t> </a:t>
            </a:r>
            <a:r>
              <a:rPr spc="-70" dirty="0">
                <a:solidFill>
                  <a:srgbClr val="FFFFFF"/>
                </a:solidFill>
                <a:latin typeface="Arial Black" panose="020B0A04020102020204" pitchFamily="34" charset="0"/>
              </a:rPr>
              <a:t>REALITY</a:t>
            </a:r>
          </a:p>
        </p:txBody>
      </p:sp>
      <p:grpSp>
        <p:nvGrpSpPr>
          <p:cNvPr id="7" name="object 7"/>
          <p:cNvGrpSpPr/>
          <p:nvPr/>
        </p:nvGrpSpPr>
        <p:grpSpPr>
          <a:xfrm>
            <a:off x="0" y="0"/>
            <a:ext cx="19448145" cy="10688320"/>
            <a:chOff x="0" y="0"/>
            <a:chExt cx="19448145" cy="10688320"/>
          </a:xfrm>
        </p:grpSpPr>
        <p:sp>
          <p:nvSpPr>
            <p:cNvPr id="8" name="object 8"/>
            <p:cNvSpPr/>
            <p:nvPr/>
          </p:nvSpPr>
          <p:spPr>
            <a:xfrm>
              <a:off x="0" y="0"/>
              <a:ext cx="2160270" cy="2160270"/>
            </a:xfrm>
            <a:custGeom>
              <a:avLst/>
              <a:gdLst/>
              <a:ahLst/>
              <a:cxnLst/>
              <a:rect l="l" t="t" r="r" b="b"/>
              <a:pathLst>
                <a:path w="2160270" h="2160270">
                  <a:moveTo>
                    <a:pt x="2159819" y="0"/>
                  </a:moveTo>
                  <a:lnTo>
                    <a:pt x="0" y="0"/>
                  </a:lnTo>
                  <a:lnTo>
                    <a:pt x="0" y="2159819"/>
                  </a:lnTo>
                  <a:lnTo>
                    <a:pt x="2159819" y="0"/>
                  </a:lnTo>
                  <a:close/>
                </a:path>
              </a:pathLst>
            </a:custGeom>
            <a:solidFill>
              <a:srgbClr val="E84610"/>
            </a:solidFill>
          </p:spPr>
          <p:txBody>
            <a:bodyPr wrap="square" lIns="0" tIns="0" rIns="0" bIns="0" rtlCol="0"/>
            <a:lstStyle/>
            <a:p>
              <a:endParaRPr/>
            </a:p>
          </p:txBody>
        </p:sp>
        <p:sp>
          <p:nvSpPr>
            <p:cNvPr id="9" name="object 9"/>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E84610"/>
              </a:solidFill>
            </a:ln>
          </p:spPr>
          <p:txBody>
            <a:bodyPr wrap="square" lIns="0" tIns="0" rIns="0" bIns="0" rtlCol="0"/>
            <a:lstStyle/>
            <a:p>
              <a:endParaRPr/>
            </a:p>
          </p:txBody>
        </p:sp>
        <p:sp>
          <p:nvSpPr>
            <p:cNvPr id="10" name="object 10"/>
            <p:cNvSpPr/>
            <p:nvPr/>
          </p:nvSpPr>
          <p:spPr>
            <a:xfrm>
              <a:off x="16723018" y="9672490"/>
              <a:ext cx="2724785" cy="1015365"/>
            </a:xfrm>
            <a:custGeom>
              <a:avLst/>
              <a:gdLst/>
              <a:ahLst/>
              <a:cxnLst/>
              <a:rect l="l" t="t" r="r" b="b"/>
              <a:pathLst>
                <a:path w="2724784" h="1015365">
                  <a:moveTo>
                    <a:pt x="507593" y="0"/>
                  </a:moveTo>
                  <a:lnTo>
                    <a:pt x="458711" y="2324"/>
                  </a:lnTo>
                  <a:lnTo>
                    <a:pt x="411149" y="9156"/>
                  </a:lnTo>
                  <a:lnTo>
                    <a:pt x="365099" y="20281"/>
                  </a:lnTo>
                  <a:lnTo>
                    <a:pt x="320802" y="35483"/>
                  </a:lnTo>
                  <a:lnTo>
                    <a:pt x="278447" y="54546"/>
                  </a:lnTo>
                  <a:lnTo>
                    <a:pt x="238264" y="77279"/>
                  </a:lnTo>
                  <a:lnTo>
                    <a:pt x="200456" y="103441"/>
                  </a:lnTo>
                  <a:lnTo>
                    <a:pt x="165239" y="132829"/>
                  </a:lnTo>
                  <a:lnTo>
                    <a:pt x="132829" y="165239"/>
                  </a:lnTo>
                  <a:lnTo>
                    <a:pt x="103441" y="200456"/>
                  </a:lnTo>
                  <a:lnTo>
                    <a:pt x="77266" y="238264"/>
                  </a:lnTo>
                  <a:lnTo>
                    <a:pt x="54546" y="278447"/>
                  </a:lnTo>
                  <a:lnTo>
                    <a:pt x="35483" y="320802"/>
                  </a:lnTo>
                  <a:lnTo>
                    <a:pt x="20281" y="365099"/>
                  </a:lnTo>
                  <a:lnTo>
                    <a:pt x="9156" y="411149"/>
                  </a:lnTo>
                  <a:lnTo>
                    <a:pt x="2324" y="458711"/>
                  </a:lnTo>
                  <a:lnTo>
                    <a:pt x="0" y="507606"/>
                  </a:lnTo>
                  <a:lnTo>
                    <a:pt x="2324" y="556488"/>
                  </a:lnTo>
                  <a:lnTo>
                    <a:pt x="9156" y="604062"/>
                  </a:lnTo>
                  <a:lnTo>
                    <a:pt x="20281" y="650113"/>
                  </a:lnTo>
                  <a:lnTo>
                    <a:pt x="35483" y="694423"/>
                  </a:lnTo>
                  <a:lnTo>
                    <a:pt x="54546" y="736777"/>
                  </a:lnTo>
                  <a:lnTo>
                    <a:pt x="77266" y="776960"/>
                  </a:lnTo>
                  <a:lnTo>
                    <a:pt x="103441" y="814768"/>
                  </a:lnTo>
                  <a:lnTo>
                    <a:pt x="132829" y="849985"/>
                  </a:lnTo>
                  <a:lnTo>
                    <a:pt x="165239" y="882396"/>
                  </a:lnTo>
                  <a:lnTo>
                    <a:pt x="200456" y="911796"/>
                  </a:lnTo>
                  <a:lnTo>
                    <a:pt x="238264" y="937971"/>
                  </a:lnTo>
                  <a:lnTo>
                    <a:pt x="278447" y="960691"/>
                  </a:lnTo>
                  <a:lnTo>
                    <a:pt x="320802" y="979766"/>
                  </a:lnTo>
                  <a:lnTo>
                    <a:pt x="365099" y="994968"/>
                  </a:lnTo>
                  <a:lnTo>
                    <a:pt x="411149" y="1006081"/>
                  </a:lnTo>
                  <a:lnTo>
                    <a:pt x="458711" y="1012913"/>
                  </a:lnTo>
                  <a:lnTo>
                    <a:pt x="507593" y="1015238"/>
                  </a:lnTo>
                  <a:lnTo>
                    <a:pt x="507593" y="1010373"/>
                  </a:lnTo>
                  <a:lnTo>
                    <a:pt x="507593" y="1007046"/>
                  </a:lnTo>
                  <a:lnTo>
                    <a:pt x="460451" y="1004620"/>
                  </a:lnTo>
                  <a:lnTo>
                    <a:pt x="414667" y="997483"/>
                  </a:lnTo>
                  <a:lnTo>
                    <a:pt x="370484" y="985875"/>
                  </a:lnTo>
                  <a:lnTo>
                    <a:pt x="328117" y="970038"/>
                  </a:lnTo>
                  <a:lnTo>
                    <a:pt x="287807" y="950214"/>
                  </a:lnTo>
                  <a:lnTo>
                    <a:pt x="249796" y="926617"/>
                  </a:lnTo>
                  <a:lnTo>
                    <a:pt x="214299" y="899515"/>
                  </a:lnTo>
                  <a:lnTo>
                    <a:pt x="181546" y="869111"/>
                  </a:lnTo>
                  <a:lnTo>
                    <a:pt x="151790" y="835672"/>
                  </a:lnTo>
                  <a:lnTo>
                    <a:pt x="125247" y="799414"/>
                  </a:lnTo>
                  <a:lnTo>
                    <a:pt x="102146" y="760590"/>
                  </a:lnTo>
                  <a:lnTo>
                    <a:pt x="82727" y="719416"/>
                  </a:lnTo>
                  <a:lnTo>
                    <a:pt x="67221" y="676148"/>
                  </a:lnTo>
                  <a:lnTo>
                    <a:pt x="55854" y="631012"/>
                  </a:lnTo>
                  <a:lnTo>
                    <a:pt x="48869" y="584250"/>
                  </a:lnTo>
                  <a:lnTo>
                    <a:pt x="46494" y="536105"/>
                  </a:lnTo>
                  <a:lnTo>
                    <a:pt x="48869" y="487946"/>
                  </a:lnTo>
                  <a:lnTo>
                    <a:pt x="55854" y="441185"/>
                  </a:lnTo>
                  <a:lnTo>
                    <a:pt x="67221" y="396062"/>
                  </a:lnTo>
                  <a:lnTo>
                    <a:pt x="82727" y="352793"/>
                  </a:lnTo>
                  <a:lnTo>
                    <a:pt x="102146" y="311619"/>
                  </a:lnTo>
                  <a:lnTo>
                    <a:pt x="125247" y="272796"/>
                  </a:lnTo>
                  <a:lnTo>
                    <a:pt x="151790" y="236537"/>
                  </a:lnTo>
                  <a:lnTo>
                    <a:pt x="181546" y="203085"/>
                  </a:lnTo>
                  <a:lnTo>
                    <a:pt x="214299" y="172694"/>
                  </a:lnTo>
                  <a:lnTo>
                    <a:pt x="249796" y="145580"/>
                  </a:lnTo>
                  <a:lnTo>
                    <a:pt x="287807" y="121996"/>
                  </a:lnTo>
                  <a:lnTo>
                    <a:pt x="328117" y="102158"/>
                  </a:lnTo>
                  <a:lnTo>
                    <a:pt x="370484" y="86321"/>
                  </a:lnTo>
                  <a:lnTo>
                    <a:pt x="414667" y="74726"/>
                  </a:lnTo>
                  <a:lnTo>
                    <a:pt x="460451" y="67589"/>
                  </a:lnTo>
                  <a:lnTo>
                    <a:pt x="507593" y="65151"/>
                  </a:lnTo>
                  <a:lnTo>
                    <a:pt x="507593" y="0"/>
                  </a:lnTo>
                  <a:close/>
                </a:path>
                <a:path w="2724784" h="1015365">
                  <a:moveTo>
                    <a:pt x="742276" y="337210"/>
                  </a:moveTo>
                  <a:lnTo>
                    <a:pt x="741349" y="336207"/>
                  </a:lnTo>
                  <a:lnTo>
                    <a:pt x="726516" y="320154"/>
                  </a:lnTo>
                  <a:lnTo>
                    <a:pt x="507606" y="83273"/>
                  </a:lnTo>
                  <a:lnTo>
                    <a:pt x="410730" y="188087"/>
                  </a:lnTo>
                  <a:lnTo>
                    <a:pt x="410730" y="378371"/>
                  </a:lnTo>
                  <a:lnTo>
                    <a:pt x="356654" y="432917"/>
                  </a:lnTo>
                  <a:lnTo>
                    <a:pt x="306489" y="374713"/>
                  </a:lnTo>
                  <a:lnTo>
                    <a:pt x="360591" y="320154"/>
                  </a:lnTo>
                  <a:lnTo>
                    <a:pt x="410730" y="378371"/>
                  </a:lnTo>
                  <a:lnTo>
                    <a:pt x="410730" y="188087"/>
                  </a:lnTo>
                  <a:lnTo>
                    <a:pt x="115404" y="507606"/>
                  </a:lnTo>
                  <a:lnTo>
                    <a:pt x="214972" y="615327"/>
                  </a:lnTo>
                  <a:lnTo>
                    <a:pt x="271627" y="615289"/>
                  </a:lnTo>
                  <a:lnTo>
                    <a:pt x="309499" y="437299"/>
                  </a:lnTo>
                  <a:lnTo>
                    <a:pt x="459841" y="437299"/>
                  </a:lnTo>
                  <a:lnTo>
                    <a:pt x="470776" y="392049"/>
                  </a:lnTo>
                  <a:lnTo>
                    <a:pt x="552983" y="369328"/>
                  </a:lnTo>
                  <a:lnTo>
                    <a:pt x="547890" y="387210"/>
                  </a:lnTo>
                  <a:lnTo>
                    <a:pt x="543648" y="404482"/>
                  </a:lnTo>
                  <a:lnTo>
                    <a:pt x="540004" y="421157"/>
                  </a:lnTo>
                  <a:lnTo>
                    <a:pt x="536638" y="437299"/>
                  </a:lnTo>
                  <a:lnTo>
                    <a:pt x="623049" y="437299"/>
                  </a:lnTo>
                  <a:lnTo>
                    <a:pt x="623671" y="430923"/>
                  </a:lnTo>
                  <a:lnTo>
                    <a:pt x="624751" y="423964"/>
                  </a:lnTo>
                  <a:lnTo>
                    <a:pt x="626084" y="416814"/>
                  </a:lnTo>
                  <a:lnTo>
                    <a:pt x="627443" y="409905"/>
                  </a:lnTo>
                  <a:lnTo>
                    <a:pt x="643890" y="370649"/>
                  </a:lnTo>
                  <a:lnTo>
                    <a:pt x="645363" y="369328"/>
                  </a:lnTo>
                  <a:lnTo>
                    <a:pt x="668616" y="348399"/>
                  </a:lnTo>
                  <a:lnTo>
                    <a:pt x="696480" y="338467"/>
                  </a:lnTo>
                  <a:lnTo>
                    <a:pt x="722350" y="336207"/>
                  </a:lnTo>
                  <a:lnTo>
                    <a:pt x="729691" y="336207"/>
                  </a:lnTo>
                  <a:lnTo>
                    <a:pt x="736282" y="336524"/>
                  </a:lnTo>
                  <a:lnTo>
                    <a:pt x="742276" y="337210"/>
                  </a:lnTo>
                  <a:close/>
                </a:path>
                <a:path w="2724784" h="1015365">
                  <a:moveTo>
                    <a:pt x="899769" y="507606"/>
                  </a:moveTo>
                  <a:lnTo>
                    <a:pt x="767041" y="364020"/>
                  </a:lnTo>
                  <a:lnTo>
                    <a:pt x="747522" y="396278"/>
                  </a:lnTo>
                  <a:lnTo>
                    <a:pt x="741794" y="393153"/>
                  </a:lnTo>
                  <a:lnTo>
                    <a:pt x="735622" y="390944"/>
                  </a:lnTo>
                  <a:lnTo>
                    <a:pt x="727202" y="390944"/>
                  </a:lnTo>
                  <a:lnTo>
                    <a:pt x="699858" y="437299"/>
                  </a:lnTo>
                  <a:lnTo>
                    <a:pt x="747991" y="437299"/>
                  </a:lnTo>
                  <a:lnTo>
                    <a:pt x="727202" y="487641"/>
                  </a:lnTo>
                  <a:lnTo>
                    <a:pt x="690587" y="487641"/>
                  </a:lnTo>
                  <a:lnTo>
                    <a:pt x="657479" y="650113"/>
                  </a:lnTo>
                  <a:lnTo>
                    <a:pt x="646518" y="687476"/>
                  </a:lnTo>
                  <a:lnTo>
                    <a:pt x="630339" y="720344"/>
                  </a:lnTo>
                  <a:lnTo>
                    <a:pt x="610184" y="748982"/>
                  </a:lnTo>
                  <a:lnTo>
                    <a:pt x="587311" y="773696"/>
                  </a:lnTo>
                  <a:lnTo>
                    <a:pt x="540931" y="733069"/>
                  </a:lnTo>
                  <a:lnTo>
                    <a:pt x="553834" y="716737"/>
                  </a:lnTo>
                  <a:lnTo>
                    <a:pt x="565099" y="697611"/>
                  </a:lnTo>
                  <a:lnTo>
                    <a:pt x="574205" y="675919"/>
                  </a:lnTo>
                  <a:lnTo>
                    <a:pt x="580669" y="651865"/>
                  </a:lnTo>
                  <a:lnTo>
                    <a:pt x="613778" y="487641"/>
                  </a:lnTo>
                  <a:lnTo>
                    <a:pt x="525614" y="487641"/>
                  </a:lnTo>
                  <a:lnTo>
                    <a:pt x="506209" y="579450"/>
                  </a:lnTo>
                  <a:lnTo>
                    <a:pt x="503161" y="598932"/>
                  </a:lnTo>
                  <a:lnTo>
                    <a:pt x="504380" y="610806"/>
                  </a:lnTo>
                  <a:lnTo>
                    <a:pt x="542391" y="613879"/>
                  </a:lnTo>
                  <a:lnTo>
                    <a:pt x="541959" y="658012"/>
                  </a:lnTo>
                  <a:lnTo>
                    <a:pt x="526288" y="664006"/>
                  </a:lnTo>
                  <a:lnTo>
                    <a:pt x="511327" y="668134"/>
                  </a:lnTo>
                  <a:lnTo>
                    <a:pt x="497446" y="670509"/>
                  </a:lnTo>
                  <a:lnTo>
                    <a:pt x="485038" y="671271"/>
                  </a:lnTo>
                  <a:lnTo>
                    <a:pt x="453504" y="668731"/>
                  </a:lnTo>
                  <a:lnTo>
                    <a:pt x="431825" y="659523"/>
                  </a:lnTo>
                  <a:lnTo>
                    <a:pt x="421068" y="641286"/>
                  </a:lnTo>
                  <a:lnTo>
                    <a:pt x="422300" y="611670"/>
                  </a:lnTo>
                  <a:lnTo>
                    <a:pt x="448805" y="487641"/>
                  </a:lnTo>
                  <a:lnTo>
                    <a:pt x="375742" y="487641"/>
                  </a:lnTo>
                  <a:lnTo>
                    <a:pt x="337845" y="665099"/>
                  </a:lnTo>
                  <a:lnTo>
                    <a:pt x="260985" y="665099"/>
                  </a:lnTo>
                  <a:lnTo>
                    <a:pt x="507593" y="931951"/>
                  </a:lnTo>
                  <a:lnTo>
                    <a:pt x="899769" y="507606"/>
                  </a:lnTo>
                  <a:close/>
                </a:path>
                <a:path w="2724784" h="1015365">
                  <a:moveTo>
                    <a:pt x="1015212" y="507619"/>
                  </a:moveTo>
                  <a:lnTo>
                    <a:pt x="1012888" y="458724"/>
                  </a:lnTo>
                  <a:lnTo>
                    <a:pt x="1006055" y="411162"/>
                  </a:lnTo>
                  <a:lnTo>
                    <a:pt x="994930" y="365112"/>
                  </a:lnTo>
                  <a:lnTo>
                    <a:pt x="979728" y="320814"/>
                  </a:lnTo>
                  <a:lnTo>
                    <a:pt x="960666" y="278460"/>
                  </a:lnTo>
                  <a:lnTo>
                    <a:pt x="937945" y="238277"/>
                  </a:lnTo>
                  <a:lnTo>
                    <a:pt x="911771" y="200469"/>
                  </a:lnTo>
                  <a:lnTo>
                    <a:pt x="882383" y="165252"/>
                  </a:lnTo>
                  <a:lnTo>
                    <a:pt x="849972" y="132842"/>
                  </a:lnTo>
                  <a:lnTo>
                    <a:pt x="814755" y="103454"/>
                  </a:lnTo>
                  <a:lnTo>
                    <a:pt x="776947" y="77292"/>
                  </a:lnTo>
                  <a:lnTo>
                    <a:pt x="736765" y="54559"/>
                  </a:lnTo>
                  <a:lnTo>
                    <a:pt x="694410" y="35496"/>
                  </a:lnTo>
                  <a:lnTo>
                    <a:pt x="650113" y="20294"/>
                  </a:lnTo>
                  <a:lnTo>
                    <a:pt x="604062" y="9169"/>
                  </a:lnTo>
                  <a:lnTo>
                    <a:pt x="556501" y="2336"/>
                  </a:lnTo>
                  <a:lnTo>
                    <a:pt x="507619" y="12"/>
                  </a:lnTo>
                  <a:lnTo>
                    <a:pt x="507619" y="8204"/>
                  </a:lnTo>
                  <a:lnTo>
                    <a:pt x="554761" y="10629"/>
                  </a:lnTo>
                  <a:lnTo>
                    <a:pt x="600557" y="17767"/>
                  </a:lnTo>
                  <a:lnTo>
                    <a:pt x="644740" y="29375"/>
                  </a:lnTo>
                  <a:lnTo>
                    <a:pt x="687108" y="45212"/>
                  </a:lnTo>
                  <a:lnTo>
                    <a:pt x="727417" y="65036"/>
                  </a:lnTo>
                  <a:lnTo>
                    <a:pt x="765441" y="88620"/>
                  </a:lnTo>
                  <a:lnTo>
                    <a:pt x="800938" y="115735"/>
                  </a:lnTo>
                  <a:lnTo>
                    <a:pt x="833678" y="146126"/>
                  </a:lnTo>
                  <a:lnTo>
                    <a:pt x="863434" y="179565"/>
                  </a:lnTo>
                  <a:lnTo>
                    <a:pt x="889977" y="215823"/>
                  </a:lnTo>
                  <a:lnTo>
                    <a:pt x="913079" y="254647"/>
                  </a:lnTo>
                  <a:lnTo>
                    <a:pt x="932484" y="295821"/>
                  </a:lnTo>
                  <a:lnTo>
                    <a:pt x="947991" y="339090"/>
                  </a:lnTo>
                  <a:lnTo>
                    <a:pt x="959358" y="384225"/>
                  </a:lnTo>
                  <a:lnTo>
                    <a:pt x="966343" y="430987"/>
                  </a:lnTo>
                  <a:lnTo>
                    <a:pt x="968717" y="479145"/>
                  </a:lnTo>
                  <a:lnTo>
                    <a:pt x="966343" y="527291"/>
                  </a:lnTo>
                  <a:lnTo>
                    <a:pt x="959358" y="574040"/>
                  </a:lnTo>
                  <a:lnTo>
                    <a:pt x="947991" y="619175"/>
                  </a:lnTo>
                  <a:lnTo>
                    <a:pt x="932484" y="662444"/>
                  </a:lnTo>
                  <a:lnTo>
                    <a:pt x="913079" y="703605"/>
                  </a:lnTo>
                  <a:lnTo>
                    <a:pt x="889977" y="742429"/>
                  </a:lnTo>
                  <a:lnTo>
                    <a:pt x="863434" y="778687"/>
                  </a:lnTo>
                  <a:lnTo>
                    <a:pt x="833678" y="812126"/>
                  </a:lnTo>
                  <a:lnTo>
                    <a:pt x="800938" y="842518"/>
                  </a:lnTo>
                  <a:lnTo>
                    <a:pt x="765441" y="869632"/>
                  </a:lnTo>
                  <a:lnTo>
                    <a:pt x="727417" y="893216"/>
                  </a:lnTo>
                  <a:lnTo>
                    <a:pt x="687108" y="913053"/>
                  </a:lnTo>
                  <a:lnTo>
                    <a:pt x="644740" y="928890"/>
                  </a:lnTo>
                  <a:lnTo>
                    <a:pt x="600557" y="940498"/>
                  </a:lnTo>
                  <a:lnTo>
                    <a:pt x="554761" y="947623"/>
                  </a:lnTo>
                  <a:lnTo>
                    <a:pt x="507619" y="950061"/>
                  </a:lnTo>
                  <a:lnTo>
                    <a:pt x="507619" y="1015212"/>
                  </a:lnTo>
                  <a:lnTo>
                    <a:pt x="556501" y="1012888"/>
                  </a:lnTo>
                  <a:lnTo>
                    <a:pt x="604062" y="1006055"/>
                  </a:lnTo>
                  <a:lnTo>
                    <a:pt x="650113" y="994930"/>
                  </a:lnTo>
                  <a:lnTo>
                    <a:pt x="694410" y="979728"/>
                  </a:lnTo>
                  <a:lnTo>
                    <a:pt x="736765" y="960666"/>
                  </a:lnTo>
                  <a:lnTo>
                    <a:pt x="776947" y="937945"/>
                  </a:lnTo>
                  <a:lnTo>
                    <a:pt x="814755" y="911771"/>
                  </a:lnTo>
                  <a:lnTo>
                    <a:pt x="849972" y="882383"/>
                  </a:lnTo>
                  <a:lnTo>
                    <a:pt x="882383" y="849972"/>
                  </a:lnTo>
                  <a:lnTo>
                    <a:pt x="911771" y="814755"/>
                  </a:lnTo>
                  <a:lnTo>
                    <a:pt x="937945" y="776947"/>
                  </a:lnTo>
                  <a:lnTo>
                    <a:pt x="960666" y="736765"/>
                  </a:lnTo>
                  <a:lnTo>
                    <a:pt x="979728" y="694410"/>
                  </a:lnTo>
                  <a:lnTo>
                    <a:pt x="994930" y="650113"/>
                  </a:lnTo>
                  <a:lnTo>
                    <a:pt x="1006055" y="604062"/>
                  </a:lnTo>
                  <a:lnTo>
                    <a:pt x="1012888" y="556501"/>
                  </a:lnTo>
                  <a:lnTo>
                    <a:pt x="1015212" y="507619"/>
                  </a:lnTo>
                  <a:close/>
                </a:path>
                <a:path w="2724784" h="1015365">
                  <a:moveTo>
                    <a:pt x="1181862" y="167576"/>
                  </a:moveTo>
                  <a:lnTo>
                    <a:pt x="1158151" y="167576"/>
                  </a:lnTo>
                  <a:lnTo>
                    <a:pt x="1158151" y="296379"/>
                  </a:lnTo>
                  <a:lnTo>
                    <a:pt x="1181862" y="296379"/>
                  </a:lnTo>
                  <a:lnTo>
                    <a:pt x="1181862" y="167576"/>
                  </a:lnTo>
                  <a:close/>
                </a:path>
                <a:path w="2724784" h="1015365">
                  <a:moveTo>
                    <a:pt x="1242263" y="356679"/>
                  </a:moveTo>
                  <a:lnTo>
                    <a:pt x="1147737" y="356679"/>
                  </a:lnTo>
                  <a:lnTo>
                    <a:pt x="1147737" y="378561"/>
                  </a:lnTo>
                  <a:lnTo>
                    <a:pt x="1182611" y="378561"/>
                  </a:lnTo>
                  <a:lnTo>
                    <a:pt x="1182611" y="485495"/>
                  </a:lnTo>
                  <a:lnTo>
                    <a:pt x="1206677" y="485495"/>
                  </a:lnTo>
                  <a:lnTo>
                    <a:pt x="1206677" y="378561"/>
                  </a:lnTo>
                  <a:lnTo>
                    <a:pt x="1242263" y="378561"/>
                  </a:lnTo>
                  <a:lnTo>
                    <a:pt x="1242263" y="356679"/>
                  </a:lnTo>
                  <a:close/>
                </a:path>
                <a:path w="2724784" h="1015365">
                  <a:moveTo>
                    <a:pt x="1243558" y="734923"/>
                  </a:moveTo>
                  <a:lnTo>
                    <a:pt x="1158341" y="734923"/>
                  </a:lnTo>
                  <a:lnTo>
                    <a:pt x="1158341" y="863701"/>
                  </a:lnTo>
                  <a:lnTo>
                    <a:pt x="1182230" y="863701"/>
                  </a:lnTo>
                  <a:lnTo>
                    <a:pt x="1182230" y="809167"/>
                  </a:lnTo>
                  <a:lnTo>
                    <a:pt x="1236040" y="809167"/>
                  </a:lnTo>
                  <a:lnTo>
                    <a:pt x="1236040" y="788568"/>
                  </a:lnTo>
                  <a:lnTo>
                    <a:pt x="1182230" y="788568"/>
                  </a:lnTo>
                  <a:lnTo>
                    <a:pt x="1182230" y="756424"/>
                  </a:lnTo>
                  <a:lnTo>
                    <a:pt x="1243558" y="756424"/>
                  </a:lnTo>
                  <a:lnTo>
                    <a:pt x="1243558" y="734923"/>
                  </a:lnTo>
                  <a:close/>
                </a:path>
                <a:path w="2724784" h="1015365">
                  <a:moveTo>
                    <a:pt x="1293723" y="545795"/>
                  </a:moveTo>
                  <a:lnTo>
                    <a:pt x="1268907" y="545795"/>
                  </a:lnTo>
                  <a:lnTo>
                    <a:pt x="1250848" y="643966"/>
                  </a:lnTo>
                  <a:lnTo>
                    <a:pt x="1238567" y="585025"/>
                  </a:lnTo>
                  <a:lnTo>
                    <a:pt x="1230388" y="545795"/>
                  </a:lnTo>
                  <a:lnTo>
                    <a:pt x="1207973" y="545795"/>
                  </a:lnTo>
                  <a:lnTo>
                    <a:pt x="1187907" y="643966"/>
                  </a:lnTo>
                  <a:lnTo>
                    <a:pt x="1170381" y="545795"/>
                  </a:lnTo>
                  <a:lnTo>
                    <a:pt x="1145743" y="545795"/>
                  </a:lnTo>
                  <a:lnTo>
                    <a:pt x="1172565" y="674611"/>
                  </a:lnTo>
                  <a:lnTo>
                    <a:pt x="1200670" y="674611"/>
                  </a:lnTo>
                  <a:lnTo>
                    <a:pt x="1207033" y="643966"/>
                  </a:lnTo>
                  <a:lnTo>
                    <a:pt x="1219263" y="585025"/>
                  </a:lnTo>
                  <a:lnTo>
                    <a:pt x="1237335" y="674611"/>
                  </a:lnTo>
                  <a:lnTo>
                    <a:pt x="1265428" y="674611"/>
                  </a:lnTo>
                  <a:lnTo>
                    <a:pt x="1272171" y="643966"/>
                  </a:lnTo>
                  <a:lnTo>
                    <a:pt x="1293723" y="545795"/>
                  </a:lnTo>
                  <a:close/>
                </a:path>
                <a:path w="2724784" h="1015365">
                  <a:moveTo>
                    <a:pt x="1333487" y="167576"/>
                  </a:moveTo>
                  <a:lnTo>
                    <a:pt x="1309814" y="167576"/>
                  </a:lnTo>
                  <a:lnTo>
                    <a:pt x="1312710" y="258584"/>
                  </a:lnTo>
                  <a:lnTo>
                    <a:pt x="1279855" y="206057"/>
                  </a:lnTo>
                  <a:lnTo>
                    <a:pt x="1255776" y="167576"/>
                  </a:lnTo>
                  <a:lnTo>
                    <a:pt x="1234071" y="167576"/>
                  </a:lnTo>
                  <a:lnTo>
                    <a:pt x="1234071" y="296379"/>
                  </a:lnTo>
                  <a:lnTo>
                    <a:pt x="1257604" y="296379"/>
                  </a:lnTo>
                  <a:lnTo>
                    <a:pt x="1256131" y="206057"/>
                  </a:lnTo>
                  <a:lnTo>
                    <a:pt x="1312532" y="296379"/>
                  </a:lnTo>
                  <a:lnTo>
                    <a:pt x="1333487" y="296379"/>
                  </a:lnTo>
                  <a:lnTo>
                    <a:pt x="1333487" y="258584"/>
                  </a:lnTo>
                  <a:lnTo>
                    <a:pt x="1333487" y="167576"/>
                  </a:lnTo>
                  <a:close/>
                </a:path>
                <a:path w="2724784" h="1015365">
                  <a:moveTo>
                    <a:pt x="1374914" y="842035"/>
                  </a:moveTo>
                  <a:lnTo>
                    <a:pt x="1302486" y="842035"/>
                  </a:lnTo>
                  <a:lnTo>
                    <a:pt x="1302486" y="807516"/>
                  </a:lnTo>
                  <a:lnTo>
                    <a:pt x="1364538" y="807516"/>
                  </a:lnTo>
                  <a:lnTo>
                    <a:pt x="1364538" y="786739"/>
                  </a:lnTo>
                  <a:lnTo>
                    <a:pt x="1302486" y="786739"/>
                  </a:lnTo>
                  <a:lnTo>
                    <a:pt x="1302486" y="756424"/>
                  </a:lnTo>
                  <a:lnTo>
                    <a:pt x="1370368" y="756424"/>
                  </a:lnTo>
                  <a:lnTo>
                    <a:pt x="1370368" y="734923"/>
                  </a:lnTo>
                  <a:lnTo>
                    <a:pt x="1278788" y="734923"/>
                  </a:lnTo>
                  <a:lnTo>
                    <a:pt x="1278788" y="863701"/>
                  </a:lnTo>
                  <a:lnTo>
                    <a:pt x="1374914" y="863701"/>
                  </a:lnTo>
                  <a:lnTo>
                    <a:pt x="1374914" y="842035"/>
                  </a:lnTo>
                  <a:close/>
                </a:path>
                <a:path w="2724784" h="1015365">
                  <a:moveTo>
                    <a:pt x="1379486" y="485495"/>
                  </a:moveTo>
                  <a:lnTo>
                    <a:pt x="1353362" y="437680"/>
                  </a:lnTo>
                  <a:lnTo>
                    <a:pt x="1350873" y="433133"/>
                  </a:lnTo>
                  <a:lnTo>
                    <a:pt x="1357909" y="430136"/>
                  </a:lnTo>
                  <a:lnTo>
                    <a:pt x="1366266" y="423837"/>
                  </a:lnTo>
                  <a:lnTo>
                    <a:pt x="1370291" y="417804"/>
                  </a:lnTo>
                  <a:lnTo>
                    <a:pt x="1373251" y="413346"/>
                  </a:lnTo>
                  <a:lnTo>
                    <a:pt x="1376184" y="397725"/>
                  </a:lnTo>
                  <a:lnTo>
                    <a:pt x="1375092" y="387362"/>
                  </a:lnTo>
                  <a:lnTo>
                    <a:pt x="1351724" y="360210"/>
                  </a:lnTo>
                  <a:lnTo>
                    <a:pt x="1351724" y="397725"/>
                  </a:lnTo>
                  <a:lnTo>
                    <a:pt x="1348968" y="408571"/>
                  </a:lnTo>
                  <a:lnTo>
                    <a:pt x="1342428" y="414477"/>
                  </a:lnTo>
                  <a:lnTo>
                    <a:pt x="1334897" y="416890"/>
                  </a:lnTo>
                  <a:lnTo>
                    <a:pt x="1329131" y="417436"/>
                  </a:lnTo>
                  <a:lnTo>
                    <a:pt x="1324584" y="417614"/>
                  </a:lnTo>
                  <a:lnTo>
                    <a:pt x="1321473" y="417804"/>
                  </a:lnTo>
                  <a:lnTo>
                    <a:pt x="1304848" y="417804"/>
                  </a:lnTo>
                  <a:lnTo>
                    <a:pt x="1304848" y="377456"/>
                  </a:lnTo>
                  <a:lnTo>
                    <a:pt x="1315999" y="377456"/>
                  </a:lnTo>
                  <a:lnTo>
                    <a:pt x="1325270" y="377520"/>
                  </a:lnTo>
                  <a:lnTo>
                    <a:pt x="1351724" y="397725"/>
                  </a:lnTo>
                  <a:lnTo>
                    <a:pt x="1351724" y="360210"/>
                  </a:lnTo>
                  <a:lnTo>
                    <a:pt x="1344206" y="357974"/>
                  </a:lnTo>
                  <a:lnTo>
                    <a:pt x="1333906" y="356920"/>
                  </a:lnTo>
                  <a:lnTo>
                    <a:pt x="1322006" y="356679"/>
                  </a:lnTo>
                  <a:lnTo>
                    <a:pt x="1280960" y="356679"/>
                  </a:lnTo>
                  <a:lnTo>
                    <a:pt x="1280960" y="485495"/>
                  </a:lnTo>
                  <a:lnTo>
                    <a:pt x="1304848" y="485495"/>
                  </a:lnTo>
                  <a:lnTo>
                    <a:pt x="1304848" y="437680"/>
                  </a:lnTo>
                  <a:lnTo>
                    <a:pt x="1326400" y="437680"/>
                  </a:lnTo>
                  <a:lnTo>
                    <a:pt x="1351940" y="485495"/>
                  </a:lnTo>
                  <a:lnTo>
                    <a:pt x="1379486" y="485495"/>
                  </a:lnTo>
                  <a:close/>
                </a:path>
                <a:path w="2724784" h="1015365">
                  <a:moveTo>
                    <a:pt x="1438846" y="610196"/>
                  </a:moveTo>
                  <a:lnTo>
                    <a:pt x="1433779" y="581063"/>
                  </a:lnTo>
                  <a:lnTo>
                    <a:pt x="1423085" y="564565"/>
                  </a:lnTo>
                  <a:lnTo>
                    <a:pt x="1420037" y="559854"/>
                  </a:lnTo>
                  <a:lnTo>
                    <a:pt x="1414780" y="556412"/>
                  </a:lnTo>
                  <a:lnTo>
                    <a:pt x="1414780" y="612952"/>
                  </a:lnTo>
                  <a:lnTo>
                    <a:pt x="1410982" y="632714"/>
                  </a:lnTo>
                  <a:lnTo>
                    <a:pt x="1401965" y="645934"/>
                  </a:lnTo>
                  <a:lnTo>
                    <a:pt x="1390053" y="653338"/>
                  </a:lnTo>
                  <a:lnTo>
                    <a:pt x="1377530" y="655662"/>
                  </a:lnTo>
                  <a:lnTo>
                    <a:pt x="1362671" y="652487"/>
                  </a:lnTo>
                  <a:lnTo>
                    <a:pt x="1350810" y="643356"/>
                  </a:lnTo>
                  <a:lnTo>
                    <a:pt x="1342948" y="628764"/>
                  </a:lnTo>
                  <a:lnTo>
                    <a:pt x="1340116" y="609269"/>
                  </a:lnTo>
                  <a:lnTo>
                    <a:pt x="1342771" y="590969"/>
                  </a:lnTo>
                  <a:lnTo>
                    <a:pt x="1350251" y="576859"/>
                  </a:lnTo>
                  <a:lnTo>
                    <a:pt x="1361897" y="567778"/>
                  </a:lnTo>
                  <a:lnTo>
                    <a:pt x="1376984" y="564565"/>
                  </a:lnTo>
                  <a:lnTo>
                    <a:pt x="1393672" y="568591"/>
                  </a:lnTo>
                  <a:lnTo>
                    <a:pt x="1405597" y="579310"/>
                  </a:lnTo>
                  <a:lnTo>
                    <a:pt x="1412671" y="594753"/>
                  </a:lnTo>
                  <a:lnTo>
                    <a:pt x="1414780" y="612952"/>
                  </a:lnTo>
                  <a:lnTo>
                    <a:pt x="1414780" y="556412"/>
                  </a:lnTo>
                  <a:lnTo>
                    <a:pt x="1400289" y="546900"/>
                  </a:lnTo>
                  <a:lnTo>
                    <a:pt x="1377149" y="542505"/>
                  </a:lnTo>
                  <a:lnTo>
                    <a:pt x="1352626" y="547573"/>
                  </a:lnTo>
                  <a:lnTo>
                    <a:pt x="1333030" y="561670"/>
                  </a:lnTo>
                  <a:lnTo>
                    <a:pt x="1320025" y="583145"/>
                  </a:lnTo>
                  <a:lnTo>
                    <a:pt x="1315313" y="610374"/>
                  </a:lnTo>
                  <a:lnTo>
                    <a:pt x="1316202" y="622617"/>
                  </a:lnTo>
                  <a:lnTo>
                    <a:pt x="1332458" y="658190"/>
                  </a:lnTo>
                  <a:lnTo>
                    <a:pt x="1376807" y="677900"/>
                  </a:lnTo>
                  <a:lnTo>
                    <a:pt x="1403184" y="672503"/>
                  </a:lnTo>
                  <a:lnTo>
                    <a:pt x="1422615" y="657872"/>
                  </a:lnTo>
                  <a:lnTo>
                    <a:pt x="1423847" y="655662"/>
                  </a:lnTo>
                  <a:lnTo>
                    <a:pt x="1434642" y="636333"/>
                  </a:lnTo>
                  <a:lnTo>
                    <a:pt x="1438846" y="610196"/>
                  </a:lnTo>
                  <a:close/>
                </a:path>
                <a:path w="2724784" h="1015365">
                  <a:moveTo>
                    <a:pt x="1461579" y="167576"/>
                  </a:moveTo>
                  <a:lnTo>
                    <a:pt x="1367091" y="167576"/>
                  </a:lnTo>
                  <a:lnTo>
                    <a:pt x="1367091" y="189420"/>
                  </a:lnTo>
                  <a:lnTo>
                    <a:pt x="1401927" y="189420"/>
                  </a:lnTo>
                  <a:lnTo>
                    <a:pt x="1401927" y="296379"/>
                  </a:lnTo>
                  <a:lnTo>
                    <a:pt x="1426006" y="296379"/>
                  </a:lnTo>
                  <a:lnTo>
                    <a:pt x="1426006" y="189420"/>
                  </a:lnTo>
                  <a:lnTo>
                    <a:pt x="1461579" y="189420"/>
                  </a:lnTo>
                  <a:lnTo>
                    <a:pt x="1461579" y="167576"/>
                  </a:lnTo>
                  <a:close/>
                </a:path>
                <a:path w="2724784" h="1015365">
                  <a:moveTo>
                    <a:pt x="1520151" y="485495"/>
                  </a:moveTo>
                  <a:lnTo>
                    <a:pt x="1511566" y="460311"/>
                  </a:lnTo>
                  <a:lnTo>
                    <a:pt x="1504416" y="439356"/>
                  </a:lnTo>
                  <a:lnTo>
                    <a:pt x="1484172" y="380034"/>
                  </a:lnTo>
                  <a:lnTo>
                    <a:pt x="1480566" y="369468"/>
                  </a:lnTo>
                  <a:lnTo>
                    <a:pt x="1480566" y="439356"/>
                  </a:lnTo>
                  <a:lnTo>
                    <a:pt x="1444993" y="439356"/>
                  </a:lnTo>
                  <a:lnTo>
                    <a:pt x="1462874" y="380034"/>
                  </a:lnTo>
                  <a:lnTo>
                    <a:pt x="1480566" y="439356"/>
                  </a:lnTo>
                  <a:lnTo>
                    <a:pt x="1480566" y="369468"/>
                  </a:lnTo>
                  <a:lnTo>
                    <a:pt x="1476209" y="356679"/>
                  </a:lnTo>
                  <a:lnTo>
                    <a:pt x="1448854" y="356679"/>
                  </a:lnTo>
                  <a:lnTo>
                    <a:pt x="1405407" y="485495"/>
                  </a:lnTo>
                  <a:lnTo>
                    <a:pt x="1431150" y="485495"/>
                  </a:lnTo>
                  <a:lnTo>
                    <a:pt x="1438617" y="460311"/>
                  </a:lnTo>
                  <a:lnTo>
                    <a:pt x="1486979" y="460311"/>
                  </a:lnTo>
                  <a:lnTo>
                    <a:pt x="1494447" y="485495"/>
                  </a:lnTo>
                  <a:lnTo>
                    <a:pt x="1520151" y="485495"/>
                  </a:lnTo>
                  <a:close/>
                </a:path>
                <a:path w="2724784" h="1015365">
                  <a:moveTo>
                    <a:pt x="1522920" y="800404"/>
                  </a:moveTo>
                  <a:lnTo>
                    <a:pt x="1522069" y="787793"/>
                  </a:lnTo>
                  <a:lnTo>
                    <a:pt x="1518589" y="772947"/>
                  </a:lnTo>
                  <a:lnTo>
                    <a:pt x="1511058" y="757961"/>
                  </a:lnTo>
                  <a:lnTo>
                    <a:pt x="1509877" y="756780"/>
                  </a:lnTo>
                  <a:lnTo>
                    <a:pt x="1498104" y="744943"/>
                  </a:lnTo>
                  <a:lnTo>
                    <a:pt x="1497393" y="744550"/>
                  </a:lnTo>
                  <a:lnTo>
                    <a:pt x="1497393" y="800582"/>
                  </a:lnTo>
                  <a:lnTo>
                    <a:pt x="1495704" y="817410"/>
                  </a:lnTo>
                  <a:lnTo>
                    <a:pt x="1459750" y="841857"/>
                  </a:lnTo>
                  <a:lnTo>
                    <a:pt x="1448117" y="842035"/>
                  </a:lnTo>
                  <a:lnTo>
                    <a:pt x="1437894" y="842035"/>
                  </a:lnTo>
                  <a:lnTo>
                    <a:pt x="1437894" y="756780"/>
                  </a:lnTo>
                  <a:lnTo>
                    <a:pt x="1450657" y="756780"/>
                  </a:lnTo>
                  <a:lnTo>
                    <a:pt x="1488325" y="768477"/>
                  </a:lnTo>
                  <a:lnTo>
                    <a:pt x="1497393" y="800582"/>
                  </a:lnTo>
                  <a:lnTo>
                    <a:pt x="1497393" y="744550"/>
                  </a:lnTo>
                  <a:lnTo>
                    <a:pt x="1488020" y="739330"/>
                  </a:lnTo>
                  <a:lnTo>
                    <a:pt x="1478153" y="736384"/>
                  </a:lnTo>
                  <a:lnTo>
                    <a:pt x="1468716" y="735203"/>
                  </a:lnTo>
                  <a:lnTo>
                    <a:pt x="1459941" y="734923"/>
                  </a:lnTo>
                  <a:lnTo>
                    <a:pt x="1413814" y="734923"/>
                  </a:lnTo>
                  <a:lnTo>
                    <a:pt x="1413814" y="863701"/>
                  </a:lnTo>
                  <a:lnTo>
                    <a:pt x="1455051" y="863701"/>
                  </a:lnTo>
                  <a:lnTo>
                    <a:pt x="1496453" y="855878"/>
                  </a:lnTo>
                  <a:lnTo>
                    <a:pt x="1510855" y="842035"/>
                  </a:lnTo>
                  <a:lnTo>
                    <a:pt x="1516811" y="832332"/>
                  </a:lnTo>
                  <a:lnTo>
                    <a:pt x="1521460" y="816864"/>
                  </a:lnTo>
                  <a:lnTo>
                    <a:pt x="1522920" y="800404"/>
                  </a:lnTo>
                  <a:close/>
                </a:path>
                <a:path w="2724784" h="1015365">
                  <a:moveTo>
                    <a:pt x="1575130" y="674611"/>
                  </a:moveTo>
                  <a:lnTo>
                    <a:pt x="1549006" y="626795"/>
                  </a:lnTo>
                  <a:lnTo>
                    <a:pt x="1546529" y="622249"/>
                  </a:lnTo>
                  <a:lnTo>
                    <a:pt x="1553552" y="619252"/>
                  </a:lnTo>
                  <a:lnTo>
                    <a:pt x="1561922" y="612965"/>
                  </a:lnTo>
                  <a:lnTo>
                    <a:pt x="1565948" y="606920"/>
                  </a:lnTo>
                  <a:lnTo>
                    <a:pt x="1568919" y="602462"/>
                  </a:lnTo>
                  <a:lnTo>
                    <a:pt x="1571853" y="586841"/>
                  </a:lnTo>
                  <a:lnTo>
                    <a:pt x="1570761" y="576491"/>
                  </a:lnTo>
                  <a:lnTo>
                    <a:pt x="1567764" y="567804"/>
                  </a:lnTo>
                  <a:lnTo>
                    <a:pt x="1566976" y="566572"/>
                  </a:lnTo>
                  <a:lnTo>
                    <a:pt x="1563255" y="560705"/>
                  </a:lnTo>
                  <a:lnTo>
                    <a:pt x="1557655" y="555091"/>
                  </a:lnTo>
                  <a:lnTo>
                    <a:pt x="1549044" y="549821"/>
                  </a:lnTo>
                  <a:lnTo>
                    <a:pt x="1547380" y="549338"/>
                  </a:lnTo>
                  <a:lnTo>
                    <a:pt x="1547380" y="586841"/>
                  </a:lnTo>
                  <a:lnTo>
                    <a:pt x="1544637" y="597687"/>
                  </a:lnTo>
                  <a:lnTo>
                    <a:pt x="1538084" y="603605"/>
                  </a:lnTo>
                  <a:lnTo>
                    <a:pt x="1530553" y="606018"/>
                  </a:lnTo>
                  <a:lnTo>
                    <a:pt x="1524774" y="606552"/>
                  </a:lnTo>
                  <a:lnTo>
                    <a:pt x="1520240" y="606729"/>
                  </a:lnTo>
                  <a:lnTo>
                    <a:pt x="1517129" y="606920"/>
                  </a:lnTo>
                  <a:lnTo>
                    <a:pt x="1500505" y="606920"/>
                  </a:lnTo>
                  <a:lnTo>
                    <a:pt x="1500505" y="566572"/>
                  </a:lnTo>
                  <a:lnTo>
                    <a:pt x="1511655" y="566572"/>
                  </a:lnTo>
                  <a:lnTo>
                    <a:pt x="1520939" y="566635"/>
                  </a:lnTo>
                  <a:lnTo>
                    <a:pt x="1547380" y="586841"/>
                  </a:lnTo>
                  <a:lnTo>
                    <a:pt x="1547380" y="549338"/>
                  </a:lnTo>
                  <a:lnTo>
                    <a:pt x="1539862" y="547090"/>
                  </a:lnTo>
                  <a:lnTo>
                    <a:pt x="1529562" y="546036"/>
                  </a:lnTo>
                  <a:lnTo>
                    <a:pt x="1517662" y="545795"/>
                  </a:lnTo>
                  <a:lnTo>
                    <a:pt x="1476616" y="545795"/>
                  </a:lnTo>
                  <a:lnTo>
                    <a:pt x="1476616" y="674611"/>
                  </a:lnTo>
                  <a:lnTo>
                    <a:pt x="1500505" y="674611"/>
                  </a:lnTo>
                  <a:lnTo>
                    <a:pt x="1500505" y="626795"/>
                  </a:lnTo>
                  <a:lnTo>
                    <a:pt x="1522069" y="626795"/>
                  </a:lnTo>
                  <a:lnTo>
                    <a:pt x="1547609" y="674611"/>
                  </a:lnTo>
                  <a:lnTo>
                    <a:pt x="1575130" y="674611"/>
                  </a:lnTo>
                  <a:close/>
                </a:path>
                <a:path w="2724784" h="1015365">
                  <a:moveTo>
                    <a:pt x="1590433" y="274675"/>
                  </a:moveTo>
                  <a:lnTo>
                    <a:pt x="1517980" y="274675"/>
                  </a:lnTo>
                  <a:lnTo>
                    <a:pt x="1517980" y="240169"/>
                  </a:lnTo>
                  <a:lnTo>
                    <a:pt x="1580019" y="240169"/>
                  </a:lnTo>
                  <a:lnTo>
                    <a:pt x="1580019" y="219392"/>
                  </a:lnTo>
                  <a:lnTo>
                    <a:pt x="1517980" y="219392"/>
                  </a:lnTo>
                  <a:lnTo>
                    <a:pt x="1517980" y="189064"/>
                  </a:lnTo>
                  <a:lnTo>
                    <a:pt x="1585861" y="189064"/>
                  </a:lnTo>
                  <a:lnTo>
                    <a:pt x="1585861" y="167576"/>
                  </a:lnTo>
                  <a:lnTo>
                    <a:pt x="1494282" y="167576"/>
                  </a:lnTo>
                  <a:lnTo>
                    <a:pt x="1494282" y="296379"/>
                  </a:lnTo>
                  <a:lnTo>
                    <a:pt x="1590433" y="296379"/>
                  </a:lnTo>
                  <a:lnTo>
                    <a:pt x="1590433" y="274675"/>
                  </a:lnTo>
                  <a:close/>
                </a:path>
                <a:path w="2724784" h="1015365">
                  <a:moveTo>
                    <a:pt x="1655038" y="842035"/>
                  </a:moveTo>
                  <a:lnTo>
                    <a:pt x="1582572" y="842035"/>
                  </a:lnTo>
                  <a:lnTo>
                    <a:pt x="1582572" y="807516"/>
                  </a:lnTo>
                  <a:lnTo>
                    <a:pt x="1644624" y="807516"/>
                  </a:lnTo>
                  <a:lnTo>
                    <a:pt x="1644624" y="786739"/>
                  </a:lnTo>
                  <a:lnTo>
                    <a:pt x="1582572" y="786739"/>
                  </a:lnTo>
                  <a:lnTo>
                    <a:pt x="1582572" y="756424"/>
                  </a:lnTo>
                  <a:lnTo>
                    <a:pt x="1650453" y="756424"/>
                  </a:lnTo>
                  <a:lnTo>
                    <a:pt x="1650453" y="734923"/>
                  </a:lnTo>
                  <a:lnTo>
                    <a:pt x="1558861" y="734923"/>
                  </a:lnTo>
                  <a:lnTo>
                    <a:pt x="1558861" y="863701"/>
                  </a:lnTo>
                  <a:lnTo>
                    <a:pt x="1655038" y="863701"/>
                  </a:lnTo>
                  <a:lnTo>
                    <a:pt x="1655038" y="842035"/>
                  </a:lnTo>
                  <a:close/>
                </a:path>
                <a:path w="2724784" h="1015365">
                  <a:moveTo>
                    <a:pt x="1656499" y="356679"/>
                  </a:moveTo>
                  <a:lnTo>
                    <a:pt x="1632775" y="356679"/>
                  </a:lnTo>
                  <a:lnTo>
                    <a:pt x="1635709" y="447725"/>
                  </a:lnTo>
                  <a:lnTo>
                    <a:pt x="1602841" y="395185"/>
                  </a:lnTo>
                  <a:lnTo>
                    <a:pt x="1578737" y="356679"/>
                  </a:lnTo>
                  <a:lnTo>
                    <a:pt x="1557070" y="356679"/>
                  </a:lnTo>
                  <a:lnTo>
                    <a:pt x="1557070" y="485495"/>
                  </a:lnTo>
                  <a:lnTo>
                    <a:pt x="1580578" y="485495"/>
                  </a:lnTo>
                  <a:lnTo>
                    <a:pt x="1579143" y="395185"/>
                  </a:lnTo>
                  <a:lnTo>
                    <a:pt x="1635544" y="485495"/>
                  </a:lnTo>
                  <a:lnTo>
                    <a:pt x="1656499" y="485495"/>
                  </a:lnTo>
                  <a:lnTo>
                    <a:pt x="1656499" y="447725"/>
                  </a:lnTo>
                  <a:lnTo>
                    <a:pt x="1656499" y="356679"/>
                  </a:lnTo>
                  <a:close/>
                </a:path>
                <a:path w="2724784" h="1015365">
                  <a:moveTo>
                    <a:pt x="1723339" y="674611"/>
                  </a:moveTo>
                  <a:lnTo>
                    <a:pt x="1689303" y="614019"/>
                  </a:lnTo>
                  <a:lnTo>
                    <a:pt x="1684185" y="604901"/>
                  </a:lnTo>
                  <a:lnTo>
                    <a:pt x="1678241" y="594334"/>
                  </a:lnTo>
                  <a:lnTo>
                    <a:pt x="1720583" y="545795"/>
                  </a:lnTo>
                  <a:lnTo>
                    <a:pt x="1692109" y="545795"/>
                  </a:lnTo>
                  <a:lnTo>
                    <a:pt x="1640471" y="604901"/>
                  </a:lnTo>
                  <a:lnTo>
                    <a:pt x="1640471" y="545795"/>
                  </a:lnTo>
                  <a:lnTo>
                    <a:pt x="1616570" y="545795"/>
                  </a:lnTo>
                  <a:lnTo>
                    <a:pt x="1616570" y="674611"/>
                  </a:lnTo>
                  <a:lnTo>
                    <a:pt x="1640471" y="674611"/>
                  </a:lnTo>
                  <a:lnTo>
                    <a:pt x="1640471" y="638124"/>
                  </a:lnTo>
                  <a:lnTo>
                    <a:pt x="1661464" y="614019"/>
                  </a:lnTo>
                  <a:lnTo>
                    <a:pt x="1695754" y="674611"/>
                  </a:lnTo>
                  <a:lnTo>
                    <a:pt x="1723339" y="674611"/>
                  </a:lnTo>
                  <a:close/>
                </a:path>
                <a:path w="2724784" h="1015365">
                  <a:moveTo>
                    <a:pt x="1729651" y="296379"/>
                  </a:moveTo>
                  <a:lnTo>
                    <a:pt x="1703539" y="248577"/>
                  </a:lnTo>
                  <a:lnTo>
                    <a:pt x="1701050" y="243992"/>
                  </a:lnTo>
                  <a:lnTo>
                    <a:pt x="1708086" y="241007"/>
                  </a:lnTo>
                  <a:lnTo>
                    <a:pt x="1716443" y="234708"/>
                  </a:lnTo>
                  <a:lnTo>
                    <a:pt x="1720456" y="228688"/>
                  </a:lnTo>
                  <a:lnTo>
                    <a:pt x="1723440" y="224205"/>
                  </a:lnTo>
                  <a:lnTo>
                    <a:pt x="1726361" y="208584"/>
                  </a:lnTo>
                  <a:lnTo>
                    <a:pt x="1725269" y="198247"/>
                  </a:lnTo>
                  <a:lnTo>
                    <a:pt x="1701901" y="171107"/>
                  </a:lnTo>
                  <a:lnTo>
                    <a:pt x="1701901" y="208584"/>
                  </a:lnTo>
                  <a:lnTo>
                    <a:pt x="1699158" y="219443"/>
                  </a:lnTo>
                  <a:lnTo>
                    <a:pt x="1692617" y="225361"/>
                  </a:lnTo>
                  <a:lnTo>
                    <a:pt x="1685074" y="227787"/>
                  </a:lnTo>
                  <a:lnTo>
                    <a:pt x="1679308" y="228333"/>
                  </a:lnTo>
                  <a:lnTo>
                    <a:pt x="1674761" y="228511"/>
                  </a:lnTo>
                  <a:lnTo>
                    <a:pt x="1671637" y="228688"/>
                  </a:lnTo>
                  <a:lnTo>
                    <a:pt x="1655025" y="228688"/>
                  </a:lnTo>
                  <a:lnTo>
                    <a:pt x="1655025" y="188353"/>
                  </a:lnTo>
                  <a:lnTo>
                    <a:pt x="1666189" y="188353"/>
                  </a:lnTo>
                  <a:lnTo>
                    <a:pt x="1675460" y="188417"/>
                  </a:lnTo>
                  <a:lnTo>
                    <a:pt x="1701901" y="208584"/>
                  </a:lnTo>
                  <a:lnTo>
                    <a:pt x="1701901" y="171107"/>
                  </a:lnTo>
                  <a:lnTo>
                    <a:pt x="1694383" y="168871"/>
                  </a:lnTo>
                  <a:lnTo>
                    <a:pt x="1684083" y="167817"/>
                  </a:lnTo>
                  <a:lnTo>
                    <a:pt x="1672183" y="167576"/>
                  </a:lnTo>
                  <a:lnTo>
                    <a:pt x="1631124" y="167576"/>
                  </a:lnTo>
                  <a:lnTo>
                    <a:pt x="1631124" y="296379"/>
                  </a:lnTo>
                  <a:lnTo>
                    <a:pt x="1655025" y="296379"/>
                  </a:lnTo>
                  <a:lnTo>
                    <a:pt x="1655025" y="248577"/>
                  </a:lnTo>
                  <a:lnTo>
                    <a:pt x="1676590" y="248577"/>
                  </a:lnTo>
                  <a:lnTo>
                    <a:pt x="1702117" y="296379"/>
                  </a:lnTo>
                  <a:lnTo>
                    <a:pt x="1729651" y="296379"/>
                  </a:lnTo>
                  <a:close/>
                </a:path>
                <a:path w="2724784" h="1015365">
                  <a:moveTo>
                    <a:pt x="1794243" y="863701"/>
                  </a:moveTo>
                  <a:lnTo>
                    <a:pt x="1768119" y="815898"/>
                  </a:lnTo>
                  <a:lnTo>
                    <a:pt x="1765642" y="811352"/>
                  </a:lnTo>
                  <a:lnTo>
                    <a:pt x="1772678" y="808367"/>
                  </a:lnTo>
                  <a:lnTo>
                    <a:pt x="1781035" y="802068"/>
                  </a:lnTo>
                  <a:lnTo>
                    <a:pt x="1785048" y="796048"/>
                  </a:lnTo>
                  <a:lnTo>
                    <a:pt x="1788033" y="791565"/>
                  </a:lnTo>
                  <a:lnTo>
                    <a:pt x="1790954" y="775944"/>
                  </a:lnTo>
                  <a:lnTo>
                    <a:pt x="1789874" y="765606"/>
                  </a:lnTo>
                  <a:lnTo>
                    <a:pt x="1786864" y="756932"/>
                  </a:lnTo>
                  <a:lnTo>
                    <a:pt x="1786089" y="755713"/>
                  </a:lnTo>
                  <a:lnTo>
                    <a:pt x="1782368" y="749833"/>
                  </a:lnTo>
                  <a:lnTo>
                    <a:pt x="1776768" y="744194"/>
                  </a:lnTo>
                  <a:lnTo>
                    <a:pt x="1768170" y="738936"/>
                  </a:lnTo>
                  <a:lnTo>
                    <a:pt x="1766481" y="738441"/>
                  </a:lnTo>
                  <a:lnTo>
                    <a:pt x="1766481" y="775944"/>
                  </a:lnTo>
                  <a:lnTo>
                    <a:pt x="1763737" y="786790"/>
                  </a:lnTo>
                  <a:lnTo>
                    <a:pt x="1757197" y="792708"/>
                  </a:lnTo>
                  <a:lnTo>
                    <a:pt x="1749666" y="795147"/>
                  </a:lnTo>
                  <a:lnTo>
                    <a:pt x="1743900" y="795680"/>
                  </a:lnTo>
                  <a:lnTo>
                    <a:pt x="1739353" y="795858"/>
                  </a:lnTo>
                  <a:lnTo>
                    <a:pt x="1736255" y="796048"/>
                  </a:lnTo>
                  <a:lnTo>
                    <a:pt x="1719605" y="796048"/>
                  </a:lnTo>
                  <a:lnTo>
                    <a:pt x="1719605" y="755713"/>
                  </a:lnTo>
                  <a:lnTo>
                    <a:pt x="1730768" y="755713"/>
                  </a:lnTo>
                  <a:lnTo>
                    <a:pt x="1740052" y="755777"/>
                  </a:lnTo>
                  <a:lnTo>
                    <a:pt x="1766481" y="775944"/>
                  </a:lnTo>
                  <a:lnTo>
                    <a:pt x="1766481" y="738441"/>
                  </a:lnTo>
                  <a:lnTo>
                    <a:pt x="1758975" y="736219"/>
                  </a:lnTo>
                  <a:lnTo>
                    <a:pt x="1748675" y="735164"/>
                  </a:lnTo>
                  <a:lnTo>
                    <a:pt x="1736788" y="734923"/>
                  </a:lnTo>
                  <a:lnTo>
                    <a:pt x="1695716" y="734923"/>
                  </a:lnTo>
                  <a:lnTo>
                    <a:pt x="1695716" y="863701"/>
                  </a:lnTo>
                  <a:lnTo>
                    <a:pt x="1719605" y="863701"/>
                  </a:lnTo>
                  <a:lnTo>
                    <a:pt x="1719605" y="815898"/>
                  </a:lnTo>
                  <a:lnTo>
                    <a:pt x="1741182" y="815898"/>
                  </a:lnTo>
                  <a:lnTo>
                    <a:pt x="1766709" y="863701"/>
                  </a:lnTo>
                  <a:lnTo>
                    <a:pt x="1794243" y="863701"/>
                  </a:lnTo>
                  <a:close/>
                </a:path>
                <a:path w="2724784" h="1015365">
                  <a:moveTo>
                    <a:pt x="1814334" y="447370"/>
                  </a:moveTo>
                  <a:lnTo>
                    <a:pt x="1786407" y="412686"/>
                  </a:lnTo>
                  <a:lnTo>
                    <a:pt x="1750593" y="404329"/>
                  </a:lnTo>
                  <a:lnTo>
                    <a:pt x="1742973" y="401726"/>
                  </a:lnTo>
                  <a:lnTo>
                    <a:pt x="1737550" y="397497"/>
                  </a:lnTo>
                  <a:lnTo>
                    <a:pt x="1735480" y="390791"/>
                  </a:lnTo>
                  <a:lnTo>
                    <a:pt x="1737448" y="384175"/>
                  </a:lnTo>
                  <a:lnTo>
                    <a:pt x="1742770" y="379234"/>
                  </a:lnTo>
                  <a:lnTo>
                    <a:pt x="1750517" y="376148"/>
                  </a:lnTo>
                  <a:lnTo>
                    <a:pt x="1759775" y="375081"/>
                  </a:lnTo>
                  <a:lnTo>
                    <a:pt x="1773085" y="377190"/>
                  </a:lnTo>
                  <a:lnTo>
                    <a:pt x="1782572" y="382270"/>
                  </a:lnTo>
                  <a:lnTo>
                    <a:pt x="1789010" y="388569"/>
                  </a:lnTo>
                  <a:lnTo>
                    <a:pt x="1793163" y="394271"/>
                  </a:lnTo>
                  <a:lnTo>
                    <a:pt x="1812886" y="379450"/>
                  </a:lnTo>
                  <a:lnTo>
                    <a:pt x="1809102" y="375081"/>
                  </a:lnTo>
                  <a:lnTo>
                    <a:pt x="1804835" y="370141"/>
                  </a:lnTo>
                  <a:lnTo>
                    <a:pt x="1793951" y="361772"/>
                  </a:lnTo>
                  <a:lnTo>
                    <a:pt x="1779574" y="355714"/>
                  </a:lnTo>
                  <a:lnTo>
                    <a:pt x="1761058" y="353390"/>
                  </a:lnTo>
                  <a:lnTo>
                    <a:pt x="1740331" y="356222"/>
                  </a:lnTo>
                  <a:lnTo>
                    <a:pt x="1724253" y="364299"/>
                  </a:lnTo>
                  <a:lnTo>
                    <a:pt x="1713865" y="376936"/>
                  </a:lnTo>
                  <a:lnTo>
                    <a:pt x="1710169" y="393522"/>
                  </a:lnTo>
                  <a:lnTo>
                    <a:pt x="1712734" y="407123"/>
                  </a:lnTo>
                  <a:lnTo>
                    <a:pt x="1739887" y="427659"/>
                  </a:lnTo>
                  <a:lnTo>
                    <a:pt x="1748116" y="429666"/>
                  </a:lnTo>
                  <a:lnTo>
                    <a:pt x="1763636" y="432955"/>
                  </a:lnTo>
                  <a:lnTo>
                    <a:pt x="1775294" y="435673"/>
                  </a:lnTo>
                  <a:lnTo>
                    <a:pt x="1775688" y="435851"/>
                  </a:lnTo>
                  <a:lnTo>
                    <a:pt x="1778584" y="436956"/>
                  </a:lnTo>
                  <a:lnTo>
                    <a:pt x="1782622" y="438607"/>
                  </a:lnTo>
                  <a:lnTo>
                    <a:pt x="1788261" y="441540"/>
                  </a:lnTo>
                  <a:lnTo>
                    <a:pt x="1788261" y="454126"/>
                  </a:lnTo>
                  <a:lnTo>
                    <a:pt x="1786636" y="460705"/>
                  </a:lnTo>
                  <a:lnTo>
                    <a:pt x="1772742" y="466356"/>
                  </a:lnTo>
                  <a:lnTo>
                    <a:pt x="1767992" y="466712"/>
                  </a:lnTo>
                  <a:lnTo>
                    <a:pt x="1763458" y="466712"/>
                  </a:lnTo>
                  <a:lnTo>
                    <a:pt x="1746161" y="464337"/>
                  </a:lnTo>
                  <a:lnTo>
                    <a:pt x="1734426" y="458736"/>
                  </a:lnTo>
                  <a:lnTo>
                    <a:pt x="1727212" y="452247"/>
                  </a:lnTo>
                  <a:lnTo>
                    <a:pt x="1723466" y="447192"/>
                  </a:lnTo>
                  <a:lnTo>
                    <a:pt x="1703222" y="461416"/>
                  </a:lnTo>
                  <a:lnTo>
                    <a:pt x="1736585" y="485851"/>
                  </a:lnTo>
                  <a:lnTo>
                    <a:pt x="1752473" y="488784"/>
                  </a:lnTo>
                  <a:lnTo>
                    <a:pt x="1759585" y="488784"/>
                  </a:lnTo>
                  <a:lnTo>
                    <a:pt x="1779701" y="486460"/>
                  </a:lnTo>
                  <a:lnTo>
                    <a:pt x="1797240" y="479145"/>
                  </a:lnTo>
                  <a:lnTo>
                    <a:pt x="1809229" y="466712"/>
                  </a:lnTo>
                  <a:lnTo>
                    <a:pt x="1809635" y="466305"/>
                  </a:lnTo>
                  <a:lnTo>
                    <a:pt x="1814334" y="447370"/>
                  </a:lnTo>
                  <a:close/>
                </a:path>
                <a:path w="2724784" h="1015365">
                  <a:moveTo>
                    <a:pt x="1852510" y="652907"/>
                  </a:moveTo>
                  <a:lnTo>
                    <a:pt x="1780082" y="652907"/>
                  </a:lnTo>
                  <a:lnTo>
                    <a:pt x="1780082" y="618388"/>
                  </a:lnTo>
                  <a:lnTo>
                    <a:pt x="1842096" y="618388"/>
                  </a:lnTo>
                  <a:lnTo>
                    <a:pt x="1842096" y="597611"/>
                  </a:lnTo>
                  <a:lnTo>
                    <a:pt x="1780082" y="597611"/>
                  </a:lnTo>
                  <a:lnTo>
                    <a:pt x="1780082" y="567296"/>
                  </a:lnTo>
                  <a:lnTo>
                    <a:pt x="1847964" y="567296"/>
                  </a:lnTo>
                  <a:lnTo>
                    <a:pt x="1847964" y="545795"/>
                  </a:lnTo>
                  <a:lnTo>
                    <a:pt x="1756371" y="545795"/>
                  </a:lnTo>
                  <a:lnTo>
                    <a:pt x="1756371" y="674611"/>
                  </a:lnTo>
                  <a:lnTo>
                    <a:pt x="1852510" y="674611"/>
                  </a:lnTo>
                  <a:lnTo>
                    <a:pt x="1852510" y="652907"/>
                  </a:lnTo>
                  <a:close/>
                </a:path>
                <a:path w="2724784" h="1015365">
                  <a:moveTo>
                    <a:pt x="1870925" y="167576"/>
                  </a:moveTo>
                  <a:lnTo>
                    <a:pt x="1847215" y="167576"/>
                  </a:lnTo>
                  <a:lnTo>
                    <a:pt x="1850110" y="258584"/>
                  </a:lnTo>
                  <a:lnTo>
                    <a:pt x="1817243" y="206057"/>
                  </a:lnTo>
                  <a:lnTo>
                    <a:pt x="1793163" y="167576"/>
                  </a:lnTo>
                  <a:lnTo>
                    <a:pt x="1771472" y="167576"/>
                  </a:lnTo>
                  <a:lnTo>
                    <a:pt x="1771472" y="296379"/>
                  </a:lnTo>
                  <a:lnTo>
                    <a:pt x="1795005" y="296379"/>
                  </a:lnTo>
                  <a:lnTo>
                    <a:pt x="1793519" y="206057"/>
                  </a:lnTo>
                  <a:lnTo>
                    <a:pt x="1849932" y="296379"/>
                  </a:lnTo>
                  <a:lnTo>
                    <a:pt x="1870925" y="296379"/>
                  </a:lnTo>
                  <a:lnTo>
                    <a:pt x="1870925" y="258584"/>
                  </a:lnTo>
                  <a:lnTo>
                    <a:pt x="1870925" y="167576"/>
                  </a:lnTo>
                  <a:close/>
                </a:path>
                <a:path w="2724784" h="1015365">
                  <a:moveTo>
                    <a:pt x="1929460" y="863701"/>
                  </a:moveTo>
                  <a:lnTo>
                    <a:pt x="1920862" y="838530"/>
                  </a:lnTo>
                  <a:lnTo>
                    <a:pt x="1913712" y="817575"/>
                  </a:lnTo>
                  <a:lnTo>
                    <a:pt x="1893468" y="758240"/>
                  </a:lnTo>
                  <a:lnTo>
                    <a:pt x="1889861" y="747687"/>
                  </a:lnTo>
                  <a:lnTo>
                    <a:pt x="1889861" y="817575"/>
                  </a:lnTo>
                  <a:lnTo>
                    <a:pt x="1854301" y="817575"/>
                  </a:lnTo>
                  <a:lnTo>
                    <a:pt x="1872170" y="758240"/>
                  </a:lnTo>
                  <a:lnTo>
                    <a:pt x="1889861" y="817575"/>
                  </a:lnTo>
                  <a:lnTo>
                    <a:pt x="1889861" y="747687"/>
                  </a:lnTo>
                  <a:lnTo>
                    <a:pt x="1885505" y="734923"/>
                  </a:lnTo>
                  <a:lnTo>
                    <a:pt x="1858149" y="734923"/>
                  </a:lnTo>
                  <a:lnTo>
                    <a:pt x="1814703" y="863701"/>
                  </a:lnTo>
                  <a:lnTo>
                    <a:pt x="1840458" y="863701"/>
                  </a:lnTo>
                  <a:lnTo>
                    <a:pt x="1847926" y="838530"/>
                  </a:lnTo>
                  <a:lnTo>
                    <a:pt x="1896275" y="838530"/>
                  </a:lnTo>
                  <a:lnTo>
                    <a:pt x="1903755" y="863701"/>
                  </a:lnTo>
                  <a:lnTo>
                    <a:pt x="1929460" y="863701"/>
                  </a:lnTo>
                  <a:close/>
                </a:path>
                <a:path w="2724784" h="1015365">
                  <a:moveTo>
                    <a:pt x="1959216" y="399554"/>
                  </a:moveTo>
                  <a:lnTo>
                    <a:pt x="1938997" y="362864"/>
                  </a:lnTo>
                  <a:lnTo>
                    <a:pt x="1934616" y="361035"/>
                  </a:lnTo>
                  <a:lnTo>
                    <a:pt x="1934616" y="389509"/>
                  </a:lnTo>
                  <a:lnTo>
                    <a:pt x="1934578" y="399554"/>
                  </a:lnTo>
                  <a:lnTo>
                    <a:pt x="1914525" y="422008"/>
                  </a:lnTo>
                  <a:lnTo>
                    <a:pt x="1887689" y="422008"/>
                  </a:lnTo>
                  <a:lnTo>
                    <a:pt x="1887689" y="377278"/>
                  </a:lnTo>
                  <a:lnTo>
                    <a:pt x="1913801" y="377278"/>
                  </a:lnTo>
                  <a:lnTo>
                    <a:pt x="1922195" y="377456"/>
                  </a:lnTo>
                  <a:lnTo>
                    <a:pt x="1928291" y="382651"/>
                  </a:lnTo>
                  <a:lnTo>
                    <a:pt x="1930425" y="384568"/>
                  </a:lnTo>
                  <a:lnTo>
                    <a:pt x="1934616" y="389509"/>
                  </a:lnTo>
                  <a:lnTo>
                    <a:pt x="1934616" y="361035"/>
                  </a:lnTo>
                  <a:lnTo>
                    <a:pt x="1928964" y="358673"/>
                  </a:lnTo>
                  <a:lnTo>
                    <a:pt x="1921459" y="356679"/>
                  </a:lnTo>
                  <a:lnTo>
                    <a:pt x="1863445" y="356679"/>
                  </a:lnTo>
                  <a:lnTo>
                    <a:pt x="1863445" y="485495"/>
                  </a:lnTo>
                  <a:lnTo>
                    <a:pt x="1887689" y="485495"/>
                  </a:lnTo>
                  <a:lnTo>
                    <a:pt x="1887689" y="441858"/>
                  </a:lnTo>
                  <a:lnTo>
                    <a:pt x="1921090" y="441858"/>
                  </a:lnTo>
                  <a:lnTo>
                    <a:pt x="1928202" y="440220"/>
                  </a:lnTo>
                  <a:lnTo>
                    <a:pt x="1942757" y="434136"/>
                  </a:lnTo>
                  <a:lnTo>
                    <a:pt x="1952332" y="424421"/>
                  </a:lnTo>
                  <a:lnTo>
                    <a:pt x="1953387" y="422008"/>
                  </a:lnTo>
                  <a:lnTo>
                    <a:pt x="1957603" y="412432"/>
                  </a:lnTo>
                  <a:lnTo>
                    <a:pt x="1959216" y="399554"/>
                  </a:lnTo>
                  <a:close/>
                </a:path>
                <a:path w="2724784" h="1015365">
                  <a:moveTo>
                    <a:pt x="1991741" y="674611"/>
                  </a:moveTo>
                  <a:lnTo>
                    <a:pt x="1965591" y="626795"/>
                  </a:lnTo>
                  <a:lnTo>
                    <a:pt x="1963115" y="622249"/>
                  </a:lnTo>
                  <a:lnTo>
                    <a:pt x="1970151" y="619252"/>
                  </a:lnTo>
                  <a:lnTo>
                    <a:pt x="1978533" y="612965"/>
                  </a:lnTo>
                  <a:lnTo>
                    <a:pt x="1982558" y="606920"/>
                  </a:lnTo>
                  <a:lnTo>
                    <a:pt x="1985530" y="602462"/>
                  </a:lnTo>
                  <a:lnTo>
                    <a:pt x="1988464" y="586841"/>
                  </a:lnTo>
                  <a:lnTo>
                    <a:pt x="1987372" y="576491"/>
                  </a:lnTo>
                  <a:lnTo>
                    <a:pt x="1984349" y="567804"/>
                  </a:lnTo>
                  <a:lnTo>
                    <a:pt x="1983562" y="566572"/>
                  </a:lnTo>
                  <a:lnTo>
                    <a:pt x="1979828" y="560705"/>
                  </a:lnTo>
                  <a:lnTo>
                    <a:pt x="1974227" y="555091"/>
                  </a:lnTo>
                  <a:lnTo>
                    <a:pt x="1965629" y="549821"/>
                  </a:lnTo>
                  <a:lnTo>
                    <a:pt x="1963991" y="549338"/>
                  </a:lnTo>
                  <a:lnTo>
                    <a:pt x="1963991" y="586841"/>
                  </a:lnTo>
                  <a:lnTo>
                    <a:pt x="1961248" y="597687"/>
                  </a:lnTo>
                  <a:lnTo>
                    <a:pt x="1954707" y="603605"/>
                  </a:lnTo>
                  <a:lnTo>
                    <a:pt x="1947176" y="606018"/>
                  </a:lnTo>
                  <a:lnTo>
                    <a:pt x="1941410" y="606552"/>
                  </a:lnTo>
                  <a:lnTo>
                    <a:pt x="1936838" y="606729"/>
                  </a:lnTo>
                  <a:lnTo>
                    <a:pt x="1933714" y="606920"/>
                  </a:lnTo>
                  <a:lnTo>
                    <a:pt x="1917115" y="606920"/>
                  </a:lnTo>
                  <a:lnTo>
                    <a:pt x="1917115" y="566572"/>
                  </a:lnTo>
                  <a:lnTo>
                    <a:pt x="1928253" y="566572"/>
                  </a:lnTo>
                  <a:lnTo>
                    <a:pt x="1937524" y="566635"/>
                  </a:lnTo>
                  <a:lnTo>
                    <a:pt x="1963991" y="586841"/>
                  </a:lnTo>
                  <a:lnTo>
                    <a:pt x="1963991" y="549338"/>
                  </a:lnTo>
                  <a:lnTo>
                    <a:pt x="1956447" y="547090"/>
                  </a:lnTo>
                  <a:lnTo>
                    <a:pt x="1946160" y="546036"/>
                  </a:lnTo>
                  <a:lnTo>
                    <a:pt x="1934260" y="545795"/>
                  </a:lnTo>
                  <a:lnTo>
                    <a:pt x="1893239" y="545795"/>
                  </a:lnTo>
                  <a:lnTo>
                    <a:pt x="1893239" y="674611"/>
                  </a:lnTo>
                  <a:lnTo>
                    <a:pt x="1917115" y="674611"/>
                  </a:lnTo>
                  <a:lnTo>
                    <a:pt x="1917115" y="626795"/>
                  </a:lnTo>
                  <a:lnTo>
                    <a:pt x="1938655" y="626795"/>
                  </a:lnTo>
                  <a:lnTo>
                    <a:pt x="1964220" y="674611"/>
                  </a:lnTo>
                  <a:lnTo>
                    <a:pt x="1991741" y="674611"/>
                  </a:lnTo>
                  <a:close/>
                </a:path>
                <a:path w="2724784" h="1015365">
                  <a:moveTo>
                    <a:pt x="2016328" y="296379"/>
                  </a:moveTo>
                  <a:lnTo>
                    <a:pt x="2007717" y="271170"/>
                  </a:lnTo>
                  <a:lnTo>
                    <a:pt x="2000567" y="250215"/>
                  </a:lnTo>
                  <a:lnTo>
                    <a:pt x="1980336" y="190893"/>
                  </a:lnTo>
                  <a:lnTo>
                    <a:pt x="1976729" y="180340"/>
                  </a:lnTo>
                  <a:lnTo>
                    <a:pt x="1976729" y="250215"/>
                  </a:lnTo>
                  <a:lnTo>
                    <a:pt x="1941195" y="250215"/>
                  </a:lnTo>
                  <a:lnTo>
                    <a:pt x="1959038" y="190893"/>
                  </a:lnTo>
                  <a:lnTo>
                    <a:pt x="1976729" y="250215"/>
                  </a:lnTo>
                  <a:lnTo>
                    <a:pt x="1976729" y="180340"/>
                  </a:lnTo>
                  <a:lnTo>
                    <a:pt x="1972373" y="167576"/>
                  </a:lnTo>
                  <a:lnTo>
                    <a:pt x="1945030" y="167576"/>
                  </a:lnTo>
                  <a:lnTo>
                    <a:pt x="1901558" y="296379"/>
                  </a:lnTo>
                  <a:lnTo>
                    <a:pt x="1927313" y="296379"/>
                  </a:lnTo>
                  <a:lnTo>
                    <a:pt x="1934781" y="271170"/>
                  </a:lnTo>
                  <a:lnTo>
                    <a:pt x="1983143" y="271170"/>
                  </a:lnTo>
                  <a:lnTo>
                    <a:pt x="1990610" y="296379"/>
                  </a:lnTo>
                  <a:lnTo>
                    <a:pt x="2016328" y="296379"/>
                  </a:lnTo>
                  <a:close/>
                </a:path>
                <a:path w="2724784" h="1015365">
                  <a:moveTo>
                    <a:pt x="2029701" y="734923"/>
                  </a:moveTo>
                  <a:lnTo>
                    <a:pt x="1935187" y="734923"/>
                  </a:lnTo>
                  <a:lnTo>
                    <a:pt x="1935187" y="756780"/>
                  </a:lnTo>
                  <a:lnTo>
                    <a:pt x="1970062" y="756780"/>
                  </a:lnTo>
                  <a:lnTo>
                    <a:pt x="1970062" y="863701"/>
                  </a:lnTo>
                  <a:lnTo>
                    <a:pt x="1994128" y="863701"/>
                  </a:lnTo>
                  <a:lnTo>
                    <a:pt x="1994128" y="756780"/>
                  </a:lnTo>
                  <a:lnTo>
                    <a:pt x="2029701" y="756780"/>
                  </a:lnTo>
                  <a:lnTo>
                    <a:pt x="2029701" y="734923"/>
                  </a:lnTo>
                  <a:close/>
                </a:path>
                <a:path w="2724784" h="1015365">
                  <a:moveTo>
                    <a:pt x="2086457" y="734898"/>
                  </a:moveTo>
                  <a:lnTo>
                    <a:pt x="2062746" y="734898"/>
                  </a:lnTo>
                  <a:lnTo>
                    <a:pt x="2062746" y="863701"/>
                  </a:lnTo>
                  <a:lnTo>
                    <a:pt x="2086457" y="863701"/>
                  </a:lnTo>
                  <a:lnTo>
                    <a:pt x="2086457" y="734898"/>
                  </a:lnTo>
                  <a:close/>
                </a:path>
                <a:path w="2724784" h="1015365">
                  <a:moveTo>
                    <a:pt x="2116569" y="167576"/>
                  </a:moveTo>
                  <a:lnTo>
                    <a:pt x="2022055" y="167576"/>
                  </a:lnTo>
                  <a:lnTo>
                    <a:pt x="2022055" y="189420"/>
                  </a:lnTo>
                  <a:lnTo>
                    <a:pt x="2056917" y="189420"/>
                  </a:lnTo>
                  <a:lnTo>
                    <a:pt x="2056917" y="296379"/>
                  </a:lnTo>
                  <a:lnTo>
                    <a:pt x="2080996" y="296379"/>
                  </a:lnTo>
                  <a:lnTo>
                    <a:pt x="2080996" y="189420"/>
                  </a:lnTo>
                  <a:lnTo>
                    <a:pt x="2116569" y="189420"/>
                  </a:lnTo>
                  <a:lnTo>
                    <a:pt x="2116569" y="167576"/>
                  </a:lnTo>
                  <a:close/>
                </a:path>
                <a:path w="2724784" h="1015365">
                  <a:moveTo>
                    <a:pt x="2118715" y="421081"/>
                  </a:moveTo>
                  <a:lnTo>
                    <a:pt x="2113648" y="391947"/>
                  </a:lnTo>
                  <a:lnTo>
                    <a:pt x="2102980" y="375450"/>
                  </a:lnTo>
                  <a:lnTo>
                    <a:pt x="2099932" y="370738"/>
                  </a:lnTo>
                  <a:lnTo>
                    <a:pt x="2094636" y="367271"/>
                  </a:lnTo>
                  <a:lnTo>
                    <a:pt x="2094636" y="423824"/>
                  </a:lnTo>
                  <a:lnTo>
                    <a:pt x="2090864" y="443585"/>
                  </a:lnTo>
                  <a:lnTo>
                    <a:pt x="2081847" y="456819"/>
                  </a:lnTo>
                  <a:lnTo>
                    <a:pt x="2069934" y="464223"/>
                  </a:lnTo>
                  <a:lnTo>
                    <a:pt x="2057412" y="466534"/>
                  </a:lnTo>
                  <a:lnTo>
                    <a:pt x="2042566" y="463372"/>
                  </a:lnTo>
                  <a:lnTo>
                    <a:pt x="2030691" y="454240"/>
                  </a:lnTo>
                  <a:lnTo>
                    <a:pt x="2022817" y="439648"/>
                  </a:lnTo>
                  <a:lnTo>
                    <a:pt x="2019973" y="420154"/>
                  </a:lnTo>
                  <a:lnTo>
                    <a:pt x="2022627" y="401853"/>
                  </a:lnTo>
                  <a:lnTo>
                    <a:pt x="2030133" y="387743"/>
                  </a:lnTo>
                  <a:lnTo>
                    <a:pt x="2041791" y="378663"/>
                  </a:lnTo>
                  <a:lnTo>
                    <a:pt x="2056879" y="375450"/>
                  </a:lnTo>
                  <a:lnTo>
                    <a:pt x="2073554" y="379463"/>
                  </a:lnTo>
                  <a:lnTo>
                    <a:pt x="2085467" y="390194"/>
                  </a:lnTo>
                  <a:lnTo>
                    <a:pt x="2092540" y="405638"/>
                  </a:lnTo>
                  <a:lnTo>
                    <a:pt x="2094636" y="423824"/>
                  </a:lnTo>
                  <a:lnTo>
                    <a:pt x="2094636" y="367271"/>
                  </a:lnTo>
                  <a:lnTo>
                    <a:pt x="2080183" y="357784"/>
                  </a:lnTo>
                  <a:lnTo>
                    <a:pt x="2057057" y="353390"/>
                  </a:lnTo>
                  <a:lnTo>
                    <a:pt x="2032520" y="358457"/>
                  </a:lnTo>
                  <a:lnTo>
                    <a:pt x="2012899" y="372554"/>
                  </a:lnTo>
                  <a:lnTo>
                    <a:pt x="1999894" y="394030"/>
                  </a:lnTo>
                  <a:lnTo>
                    <a:pt x="1995182" y="421259"/>
                  </a:lnTo>
                  <a:lnTo>
                    <a:pt x="1996059" y="433501"/>
                  </a:lnTo>
                  <a:lnTo>
                    <a:pt x="2012315" y="469074"/>
                  </a:lnTo>
                  <a:lnTo>
                    <a:pt x="2056663" y="488784"/>
                  </a:lnTo>
                  <a:lnTo>
                    <a:pt x="2083054" y="483387"/>
                  </a:lnTo>
                  <a:lnTo>
                    <a:pt x="2102485" y="468757"/>
                  </a:lnTo>
                  <a:lnTo>
                    <a:pt x="2103716" y="466534"/>
                  </a:lnTo>
                  <a:lnTo>
                    <a:pt x="2114512" y="447217"/>
                  </a:lnTo>
                  <a:lnTo>
                    <a:pt x="2118715" y="421081"/>
                  </a:lnTo>
                  <a:close/>
                </a:path>
                <a:path w="2724784" h="1015365">
                  <a:moveTo>
                    <a:pt x="2130044" y="636485"/>
                  </a:moveTo>
                  <a:lnTo>
                    <a:pt x="2102116" y="601802"/>
                  </a:lnTo>
                  <a:lnTo>
                    <a:pt x="2066328" y="593445"/>
                  </a:lnTo>
                  <a:lnTo>
                    <a:pt x="2058720" y="590842"/>
                  </a:lnTo>
                  <a:lnTo>
                    <a:pt x="2053297" y="586613"/>
                  </a:lnTo>
                  <a:lnTo>
                    <a:pt x="2051227" y="579907"/>
                  </a:lnTo>
                  <a:lnTo>
                    <a:pt x="2053209" y="573290"/>
                  </a:lnTo>
                  <a:lnTo>
                    <a:pt x="2058517" y="568363"/>
                  </a:lnTo>
                  <a:lnTo>
                    <a:pt x="2066264" y="565277"/>
                  </a:lnTo>
                  <a:lnTo>
                    <a:pt x="2075510" y="564210"/>
                  </a:lnTo>
                  <a:lnTo>
                    <a:pt x="2088832" y="566305"/>
                  </a:lnTo>
                  <a:lnTo>
                    <a:pt x="2098319" y="571398"/>
                  </a:lnTo>
                  <a:lnTo>
                    <a:pt x="2104758" y="577684"/>
                  </a:lnTo>
                  <a:lnTo>
                    <a:pt x="2108911" y="583374"/>
                  </a:lnTo>
                  <a:lnTo>
                    <a:pt x="2128609" y="568566"/>
                  </a:lnTo>
                  <a:lnTo>
                    <a:pt x="2095322" y="544842"/>
                  </a:lnTo>
                  <a:lnTo>
                    <a:pt x="2076805" y="542505"/>
                  </a:lnTo>
                  <a:lnTo>
                    <a:pt x="2056053" y="545338"/>
                  </a:lnTo>
                  <a:lnTo>
                    <a:pt x="2039975" y="553415"/>
                  </a:lnTo>
                  <a:lnTo>
                    <a:pt x="2029574" y="566051"/>
                  </a:lnTo>
                  <a:lnTo>
                    <a:pt x="2025878" y="582637"/>
                  </a:lnTo>
                  <a:lnTo>
                    <a:pt x="2028456" y="596239"/>
                  </a:lnTo>
                  <a:lnTo>
                    <a:pt x="2055634" y="616775"/>
                  </a:lnTo>
                  <a:lnTo>
                    <a:pt x="2063813" y="618794"/>
                  </a:lnTo>
                  <a:lnTo>
                    <a:pt x="2079332" y="622071"/>
                  </a:lnTo>
                  <a:lnTo>
                    <a:pt x="2091042" y="624789"/>
                  </a:lnTo>
                  <a:lnTo>
                    <a:pt x="2091397" y="624967"/>
                  </a:lnTo>
                  <a:lnTo>
                    <a:pt x="2094318" y="626084"/>
                  </a:lnTo>
                  <a:lnTo>
                    <a:pt x="2098332" y="627735"/>
                  </a:lnTo>
                  <a:lnTo>
                    <a:pt x="2103983" y="630669"/>
                  </a:lnTo>
                  <a:lnTo>
                    <a:pt x="2103983" y="643255"/>
                  </a:lnTo>
                  <a:lnTo>
                    <a:pt x="2102332" y="649820"/>
                  </a:lnTo>
                  <a:lnTo>
                    <a:pt x="2093036" y="653656"/>
                  </a:lnTo>
                  <a:lnTo>
                    <a:pt x="2088464" y="655485"/>
                  </a:lnTo>
                  <a:lnTo>
                    <a:pt x="2083739" y="655840"/>
                  </a:lnTo>
                  <a:lnTo>
                    <a:pt x="2079155" y="655840"/>
                  </a:lnTo>
                  <a:lnTo>
                    <a:pt x="2061870" y="653453"/>
                  </a:lnTo>
                  <a:lnTo>
                    <a:pt x="2050135" y="647852"/>
                  </a:lnTo>
                  <a:lnTo>
                    <a:pt x="2042922" y="641362"/>
                  </a:lnTo>
                  <a:lnTo>
                    <a:pt x="2039213" y="636308"/>
                  </a:lnTo>
                  <a:lnTo>
                    <a:pt x="2018944" y="650544"/>
                  </a:lnTo>
                  <a:lnTo>
                    <a:pt x="2052332" y="674979"/>
                  </a:lnTo>
                  <a:lnTo>
                    <a:pt x="2068220" y="677900"/>
                  </a:lnTo>
                  <a:lnTo>
                    <a:pt x="2075332" y="677900"/>
                  </a:lnTo>
                  <a:lnTo>
                    <a:pt x="2095436" y="675576"/>
                  </a:lnTo>
                  <a:lnTo>
                    <a:pt x="2112962" y="668274"/>
                  </a:lnTo>
                  <a:lnTo>
                    <a:pt x="2124951" y="655840"/>
                  </a:lnTo>
                  <a:lnTo>
                    <a:pt x="2125345" y="655421"/>
                  </a:lnTo>
                  <a:lnTo>
                    <a:pt x="2130044" y="636485"/>
                  </a:lnTo>
                  <a:close/>
                </a:path>
                <a:path w="2724784" h="1015365">
                  <a:moveTo>
                    <a:pt x="2173313" y="167576"/>
                  </a:moveTo>
                  <a:lnTo>
                    <a:pt x="2149602" y="167576"/>
                  </a:lnTo>
                  <a:lnTo>
                    <a:pt x="2149602" y="296379"/>
                  </a:lnTo>
                  <a:lnTo>
                    <a:pt x="2173313" y="296379"/>
                  </a:lnTo>
                  <a:lnTo>
                    <a:pt x="2173313" y="167576"/>
                  </a:lnTo>
                  <a:close/>
                </a:path>
                <a:path w="2724784" h="1015365">
                  <a:moveTo>
                    <a:pt x="2182088" y="545795"/>
                  </a:moveTo>
                  <a:lnTo>
                    <a:pt x="2158365" y="545795"/>
                  </a:lnTo>
                  <a:lnTo>
                    <a:pt x="2158365" y="571144"/>
                  </a:lnTo>
                  <a:lnTo>
                    <a:pt x="2169503" y="571144"/>
                  </a:lnTo>
                  <a:lnTo>
                    <a:pt x="2169503" y="583374"/>
                  </a:lnTo>
                  <a:lnTo>
                    <a:pt x="2159673" y="586282"/>
                  </a:lnTo>
                  <a:lnTo>
                    <a:pt x="2159673" y="595960"/>
                  </a:lnTo>
                  <a:lnTo>
                    <a:pt x="2164207" y="595579"/>
                  </a:lnTo>
                  <a:lnTo>
                    <a:pt x="2172385" y="594690"/>
                  </a:lnTo>
                  <a:lnTo>
                    <a:pt x="2182088" y="582637"/>
                  </a:lnTo>
                  <a:lnTo>
                    <a:pt x="2182088" y="545795"/>
                  </a:lnTo>
                  <a:close/>
                </a:path>
                <a:path w="2724784" h="1015365">
                  <a:moveTo>
                    <a:pt x="2248331" y="799299"/>
                  </a:moveTo>
                  <a:lnTo>
                    <a:pt x="2243264" y="770178"/>
                  </a:lnTo>
                  <a:lnTo>
                    <a:pt x="2232571" y="753668"/>
                  </a:lnTo>
                  <a:lnTo>
                    <a:pt x="2229535" y="748969"/>
                  </a:lnTo>
                  <a:lnTo>
                    <a:pt x="2224252" y="745515"/>
                  </a:lnTo>
                  <a:lnTo>
                    <a:pt x="2224252" y="802055"/>
                  </a:lnTo>
                  <a:lnTo>
                    <a:pt x="2220468" y="821817"/>
                  </a:lnTo>
                  <a:lnTo>
                    <a:pt x="2211451" y="835050"/>
                  </a:lnTo>
                  <a:lnTo>
                    <a:pt x="2199538" y="842441"/>
                  </a:lnTo>
                  <a:lnTo>
                    <a:pt x="2187016" y="844753"/>
                  </a:lnTo>
                  <a:lnTo>
                    <a:pt x="2172157" y="841590"/>
                  </a:lnTo>
                  <a:lnTo>
                    <a:pt x="2160282" y="832459"/>
                  </a:lnTo>
                  <a:lnTo>
                    <a:pt x="2152421" y="817880"/>
                  </a:lnTo>
                  <a:lnTo>
                    <a:pt x="2149576" y="798410"/>
                  </a:lnTo>
                  <a:lnTo>
                    <a:pt x="2152231" y="780110"/>
                  </a:lnTo>
                  <a:lnTo>
                    <a:pt x="2159736" y="765987"/>
                  </a:lnTo>
                  <a:lnTo>
                    <a:pt x="2171382" y="756881"/>
                  </a:lnTo>
                  <a:lnTo>
                    <a:pt x="2186444" y="753668"/>
                  </a:lnTo>
                  <a:lnTo>
                    <a:pt x="2203145" y="757682"/>
                  </a:lnTo>
                  <a:lnTo>
                    <a:pt x="2215070" y="768426"/>
                  </a:lnTo>
                  <a:lnTo>
                    <a:pt x="2222144" y="783869"/>
                  </a:lnTo>
                  <a:lnTo>
                    <a:pt x="2224252" y="802055"/>
                  </a:lnTo>
                  <a:lnTo>
                    <a:pt x="2224252" y="745515"/>
                  </a:lnTo>
                  <a:lnTo>
                    <a:pt x="2209774" y="736028"/>
                  </a:lnTo>
                  <a:lnTo>
                    <a:pt x="2186622" y="731634"/>
                  </a:lnTo>
                  <a:lnTo>
                    <a:pt x="2162111" y="736701"/>
                  </a:lnTo>
                  <a:lnTo>
                    <a:pt x="2142502" y="750785"/>
                  </a:lnTo>
                  <a:lnTo>
                    <a:pt x="2129510" y="772274"/>
                  </a:lnTo>
                  <a:lnTo>
                    <a:pt x="2124799" y="799515"/>
                  </a:lnTo>
                  <a:lnTo>
                    <a:pt x="2125688" y="811758"/>
                  </a:lnTo>
                  <a:lnTo>
                    <a:pt x="2141918" y="847331"/>
                  </a:lnTo>
                  <a:lnTo>
                    <a:pt x="2186279" y="866990"/>
                  </a:lnTo>
                  <a:lnTo>
                    <a:pt x="2212657" y="861606"/>
                  </a:lnTo>
                  <a:lnTo>
                    <a:pt x="2232088" y="846975"/>
                  </a:lnTo>
                  <a:lnTo>
                    <a:pt x="2233333" y="844753"/>
                  </a:lnTo>
                  <a:lnTo>
                    <a:pt x="2244128" y="825423"/>
                  </a:lnTo>
                  <a:lnTo>
                    <a:pt x="2248331" y="799299"/>
                  </a:lnTo>
                  <a:close/>
                </a:path>
                <a:path w="2724784" h="1015365">
                  <a:moveTo>
                    <a:pt x="2260511" y="485495"/>
                  </a:moveTo>
                  <a:lnTo>
                    <a:pt x="2234336" y="437680"/>
                  </a:lnTo>
                  <a:lnTo>
                    <a:pt x="2231847" y="433133"/>
                  </a:lnTo>
                  <a:lnTo>
                    <a:pt x="2238895" y="430136"/>
                  </a:lnTo>
                  <a:lnTo>
                    <a:pt x="2247277" y="423837"/>
                  </a:lnTo>
                  <a:lnTo>
                    <a:pt x="2251303" y="417804"/>
                  </a:lnTo>
                  <a:lnTo>
                    <a:pt x="2254275" y="413346"/>
                  </a:lnTo>
                  <a:lnTo>
                    <a:pt x="2257209" y="397725"/>
                  </a:lnTo>
                  <a:lnTo>
                    <a:pt x="2256117" y="387362"/>
                  </a:lnTo>
                  <a:lnTo>
                    <a:pt x="2253119" y="378688"/>
                  </a:lnTo>
                  <a:lnTo>
                    <a:pt x="2252332" y="377456"/>
                  </a:lnTo>
                  <a:lnTo>
                    <a:pt x="2248598" y="371589"/>
                  </a:lnTo>
                  <a:lnTo>
                    <a:pt x="2242985" y="365963"/>
                  </a:lnTo>
                  <a:lnTo>
                    <a:pt x="2234387" y="360692"/>
                  </a:lnTo>
                  <a:lnTo>
                    <a:pt x="2232736" y="360210"/>
                  </a:lnTo>
                  <a:lnTo>
                    <a:pt x="2232736" y="397725"/>
                  </a:lnTo>
                  <a:lnTo>
                    <a:pt x="2229993" y="408571"/>
                  </a:lnTo>
                  <a:lnTo>
                    <a:pt x="2223452" y="414477"/>
                  </a:lnTo>
                  <a:lnTo>
                    <a:pt x="2215921" y="416890"/>
                  </a:lnTo>
                  <a:lnTo>
                    <a:pt x="2210155" y="417436"/>
                  </a:lnTo>
                  <a:lnTo>
                    <a:pt x="2205583" y="417614"/>
                  </a:lnTo>
                  <a:lnTo>
                    <a:pt x="2202472" y="417804"/>
                  </a:lnTo>
                  <a:lnTo>
                    <a:pt x="2185873" y="417804"/>
                  </a:lnTo>
                  <a:lnTo>
                    <a:pt x="2185873" y="377456"/>
                  </a:lnTo>
                  <a:lnTo>
                    <a:pt x="2196998" y="377456"/>
                  </a:lnTo>
                  <a:lnTo>
                    <a:pt x="2206269" y="377520"/>
                  </a:lnTo>
                  <a:lnTo>
                    <a:pt x="2232736" y="397725"/>
                  </a:lnTo>
                  <a:lnTo>
                    <a:pt x="2232736" y="360210"/>
                  </a:lnTo>
                  <a:lnTo>
                    <a:pt x="2225205" y="357974"/>
                  </a:lnTo>
                  <a:lnTo>
                    <a:pt x="2214930" y="356920"/>
                  </a:lnTo>
                  <a:lnTo>
                    <a:pt x="2203031" y="356679"/>
                  </a:lnTo>
                  <a:lnTo>
                    <a:pt x="2161984" y="356679"/>
                  </a:lnTo>
                  <a:lnTo>
                    <a:pt x="2161984" y="485495"/>
                  </a:lnTo>
                  <a:lnTo>
                    <a:pt x="2185873" y="485495"/>
                  </a:lnTo>
                  <a:lnTo>
                    <a:pt x="2185873" y="437680"/>
                  </a:lnTo>
                  <a:lnTo>
                    <a:pt x="2207399" y="437680"/>
                  </a:lnTo>
                  <a:lnTo>
                    <a:pt x="2232977" y="485495"/>
                  </a:lnTo>
                  <a:lnTo>
                    <a:pt x="2260511" y="485495"/>
                  </a:lnTo>
                  <a:close/>
                </a:path>
                <a:path w="2724784" h="1015365">
                  <a:moveTo>
                    <a:pt x="2335187" y="231978"/>
                  </a:moveTo>
                  <a:lnTo>
                    <a:pt x="2330107" y="202844"/>
                  </a:lnTo>
                  <a:lnTo>
                    <a:pt x="2319439" y="186347"/>
                  </a:lnTo>
                  <a:lnTo>
                    <a:pt x="2316391" y="181635"/>
                  </a:lnTo>
                  <a:lnTo>
                    <a:pt x="2311108" y="178168"/>
                  </a:lnTo>
                  <a:lnTo>
                    <a:pt x="2311108" y="234696"/>
                  </a:lnTo>
                  <a:lnTo>
                    <a:pt x="2307323" y="254469"/>
                  </a:lnTo>
                  <a:lnTo>
                    <a:pt x="2298319" y="267690"/>
                  </a:lnTo>
                  <a:lnTo>
                    <a:pt x="2286393" y="275094"/>
                  </a:lnTo>
                  <a:lnTo>
                    <a:pt x="2273871" y="277406"/>
                  </a:lnTo>
                  <a:lnTo>
                    <a:pt x="2258999" y="274243"/>
                  </a:lnTo>
                  <a:lnTo>
                    <a:pt x="2247138" y="265112"/>
                  </a:lnTo>
                  <a:lnTo>
                    <a:pt x="2239276" y="250545"/>
                  </a:lnTo>
                  <a:lnTo>
                    <a:pt x="2236432" y="231051"/>
                  </a:lnTo>
                  <a:lnTo>
                    <a:pt x="2239086" y="212750"/>
                  </a:lnTo>
                  <a:lnTo>
                    <a:pt x="2246592" y="198640"/>
                  </a:lnTo>
                  <a:lnTo>
                    <a:pt x="2258237" y="189560"/>
                  </a:lnTo>
                  <a:lnTo>
                    <a:pt x="2273300" y="186347"/>
                  </a:lnTo>
                  <a:lnTo>
                    <a:pt x="2289987" y="190360"/>
                  </a:lnTo>
                  <a:lnTo>
                    <a:pt x="2301925" y="201079"/>
                  </a:lnTo>
                  <a:lnTo>
                    <a:pt x="2308987" y="216522"/>
                  </a:lnTo>
                  <a:lnTo>
                    <a:pt x="2311108" y="234696"/>
                  </a:lnTo>
                  <a:lnTo>
                    <a:pt x="2311108" y="178168"/>
                  </a:lnTo>
                  <a:lnTo>
                    <a:pt x="2296642" y="168668"/>
                  </a:lnTo>
                  <a:lnTo>
                    <a:pt x="2273490" y="164287"/>
                  </a:lnTo>
                  <a:lnTo>
                    <a:pt x="2248966" y="169341"/>
                  </a:lnTo>
                  <a:lnTo>
                    <a:pt x="2229358" y="183426"/>
                  </a:lnTo>
                  <a:lnTo>
                    <a:pt x="2216366" y="204914"/>
                  </a:lnTo>
                  <a:lnTo>
                    <a:pt x="2211654" y="232156"/>
                  </a:lnTo>
                  <a:lnTo>
                    <a:pt x="2212543" y="244398"/>
                  </a:lnTo>
                  <a:lnTo>
                    <a:pt x="2228773" y="279971"/>
                  </a:lnTo>
                  <a:lnTo>
                    <a:pt x="2273122" y="299643"/>
                  </a:lnTo>
                  <a:lnTo>
                    <a:pt x="2299512" y="294259"/>
                  </a:lnTo>
                  <a:lnTo>
                    <a:pt x="2318943" y="279628"/>
                  </a:lnTo>
                  <a:lnTo>
                    <a:pt x="2320201" y="277406"/>
                  </a:lnTo>
                  <a:lnTo>
                    <a:pt x="2330983" y="258102"/>
                  </a:lnTo>
                  <a:lnTo>
                    <a:pt x="2335187" y="231978"/>
                  </a:lnTo>
                  <a:close/>
                </a:path>
                <a:path w="2724784" h="1015365">
                  <a:moveTo>
                    <a:pt x="2383853" y="356679"/>
                  </a:moveTo>
                  <a:lnTo>
                    <a:pt x="2289352" y="356679"/>
                  </a:lnTo>
                  <a:lnTo>
                    <a:pt x="2289352" y="378561"/>
                  </a:lnTo>
                  <a:lnTo>
                    <a:pt x="2324201" y="378561"/>
                  </a:lnTo>
                  <a:lnTo>
                    <a:pt x="2324201" y="485495"/>
                  </a:lnTo>
                  <a:lnTo>
                    <a:pt x="2348255" y="485495"/>
                  </a:lnTo>
                  <a:lnTo>
                    <a:pt x="2348255" y="378561"/>
                  </a:lnTo>
                  <a:lnTo>
                    <a:pt x="2383853" y="378561"/>
                  </a:lnTo>
                  <a:lnTo>
                    <a:pt x="2383853" y="356679"/>
                  </a:lnTo>
                  <a:close/>
                </a:path>
                <a:path w="2724784" h="1015365">
                  <a:moveTo>
                    <a:pt x="2385720" y="734923"/>
                  </a:moveTo>
                  <a:lnTo>
                    <a:pt x="2361996" y="734923"/>
                  </a:lnTo>
                  <a:lnTo>
                    <a:pt x="2364930" y="825944"/>
                  </a:lnTo>
                  <a:lnTo>
                    <a:pt x="2332063" y="773417"/>
                  </a:lnTo>
                  <a:lnTo>
                    <a:pt x="2307971" y="734923"/>
                  </a:lnTo>
                  <a:lnTo>
                    <a:pt x="2286292" y="734923"/>
                  </a:lnTo>
                  <a:lnTo>
                    <a:pt x="2286292" y="863701"/>
                  </a:lnTo>
                  <a:lnTo>
                    <a:pt x="2309799" y="863701"/>
                  </a:lnTo>
                  <a:lnTo>
                    <a:pt x="2308364" y="773417"/>
                  </a:lnTo>
                  <a:lnTo>
                    <a:pt x="2364752" y="863701"/>
                  </a:lnTo>
                  <a:lnTo>
                    <a:pt x="2385720" y="863701"/>
                  </a:lnTo>
                  <a:lnTo>
                    <a:pt x="2385720" y="825944"/>
                  </a:lnTo>
                  <a:lnTo>
                    <a:pt x="2385720" y="734923"/>
                  </a:lnTo>
                  <a:close/>
                </a:path>
                <a:path w="2724784" h="1015365">
                  <a:moveTo>
                    <a:pt x="2472575" y="167576"/>
                  </a:moveTo>
                  <a:lnTo>
                    <a:pt x="2448877" y="167576"/>
                  </a:lnTo>
                  <a:lnTo>
                    <a:pt x="2451798" y="258584"/>
                  </a:lnTo>
                  <a:lnTo>
                    <a:pt x="2418918" y="206057"/>
                  </a:lnTo>
                  <a:lnTo>
                    <a:pt x="2394826" y="167576"/>
                  </a:lnTo>
                  <a:lnTo>
                    <a:pt x="2373160" y="167576"/>
                  </a:lnTo>
                  <a:lnTo>
                    <a:pt x="2373160" y="296379"/>
                  </a:lnTo>
                  <a:lnTo>
                    <a:pt x="2396642" y="296379"/>
                  </a:lnTo>
                  <a:lnTo>
                    <a:pt x="2395220" y="206057"/>
                  </a:lnTo>
                  <a:lnTo>
                    <a:pt x="2451620" y="296379"/>
                  </a:lnTo>
                  <a:lnTo>
                    <a:pt x="2472575" y="296379"/>
                  </a:lnTo>
                  <a:lnTo>
                    <a:pt x="2472575" y="258584"/>
                  </a:lnTo>
                  <a:lnTo>
                    <a:pt x="2472575" y="167576"/>
                  </a:lnTo>
                  <a:close/>
                </a:path>
                <a:path w="2724784" h="1015365">
                  <a:moveTo>
                    <a:pt x="2618016" y="296379"/>
                  </a:moveTo>
                  <a:lnTo>
                    <a:pt x="2609405" y="271170"/>
                  </a:lnTo>
                  <a:lnTo>
                    <a:pt x="2602255" y="250215"/>
                  </a:lnTo>
                  <a:lnTo>
                    <a:pt x="2581999" y="190893"/>
                  </a:lnTo>
                  <a:lnTo>
                    <a:pt x="2578417" y="180416"/>
                  </a:lnTo>
                  <a:lnTo>
                    <a:pt x="2578417" y="250215"/>
                  </a:lnTo>
                  <a:lnTo>
                    <a:pt x="2542857" y="250215"/>
                  </a:lnTo>
                  <a:lnTo>
                    <a:pt x="2560726" y="190893"/>
                  </a:lnTo>
                  <a:lnTo>
                    <a:pt x="2578417" y="250215"/>
                  </a:lnTo>
                  <a:lnTo>
                    <a:pt x="2578417" y="180416"/>
                  </a:lnTo>
                  <a:lnTo>
                    <a:pt x="2574036" y="167576"/>
                  </a:lnTo>
                  <a:lnTo>
                    <a:pt x="2546667" y="167576"/>
                  </a:lnTo>
                  <a:lnTo>
                    <a:pt x="2503259" y="296379"/>
                  </a:lnTo>
                  <a:lnTo>
                    <a:pt x="2528976" y="296379"/>
                  </a:lnTo>
                  <a:lnTo>
                    <a:pt x="2536444" y="271170"/>
                  </a:lnTo>
                  <a:lnTo>
                    <a:pt x="2584793" y="271170"/>
                  </a:lnTo>
                  <a:lnTo>
                    <a:pt x="2592311" y="296379"/>
                  </a:lnTo>
                  <a:lnTo>
                    <a:pt x="2618016" y="296379"/>
                  </a:lnTo>
                  <a:close/>
                </a:path>
                <a:path w="2724784" h="1015365">
                  <a:moveTo>
                    <a:pt x="2724772" y="274497"/>
                  </a:moveTo>
                  <a:lnTo>
                    <a:pt x="2673667" y="274497"/>
                  </a:lnTo>
                  <a:lnTo>
                    <a:pt x="2673667" y="167576"/>
                  </a:lnTo>
                  <a:lnTo>
                    <a:pt x="2649410" y="167576"/>
                  </a:lnTo>
                  <a:lnTo>
                    <a:pt x="2649410" y="296379"/>
                  </a:lnTo>
                  <a:lnTo>
                    <a:pt x="2724772" y="296379"/>
                  </a:lnTo>
                  <a:lnTo>
                    <a:pt x="2724772" y="274497"/>
                  </a:lnTo>
                  <a:close/>
                </a:path>
              </a:pathLst>
            </a:custGeom>
            <a:solidFill>
              <a:srgbClr val="FFFFFF"/>
            </a:solidFill>
          </p:spPr>
          <p:txBody>
            <a:bodyPr wrap="square" lIns="0" tIns="0" rIns="0" bIns="0" rtlCol="0"/>
            <a:lstStyle/>
            <a:p>
              <a:endParaRPr/>
            </a:p>
          </p:txBody>
        </p:sp>
      </p:grpSp>
      <p:sp>
        <p:nvSpPr>
          <p:cNvPr id="12" name="object 15">
            <a:extLst>
              <a:ext uri="{FF2B5EF4-FFF2-40B4-BE49-F238E27FC236}">
                <a16:creationId xmlns:a16="http://schemas.microsoft.com/office/drawing/2014/main" id="{AFAA0D6A-C6E5-9F5A-C275-D9BCB1CC9D12}"/>
              </a:ext>
            </a:extLst>
          </p:cNvPr>
          <p:cNvSpPr txBox="1">
            <a:spLocks noGrp="1"/>
          </p:cNvSpPr>
          <p:nvPr>
            <p:ph type="sldNum" sz="quarter" idx="7"/>
          </p:nvPr>
        </p:nvSpPr>
        <p:spPr>
          <a:xfrm>
            <a:off x="168587" y="10128208"/>
            <a:ext cx="1057026" cy="1115417"/>
          </a:xfrm>
          <a:prstGeom prst="rect">
            <a:avLst/>
          </a:prstGeom>
        </p:spPr>
        <p:txBody>
          <a:bodyPr vert="horz" wrap="square" lIns="0" tIns="227835" rIns="0" bIns="0" rtlCol="0">
            <a:spAutoFit/>
          </a:bodyPr>
          <a:lstStyle/>
          <a:p>
            <a:pPr marL="53975">
              <a:lnSpc>
                <a:spcPct val="100000"/>
              </a:lnSpc>
              <a:spcBef>
                <a:spcPts val="1130"/>
              </a:spcBef>
            </a:pPr>
            <a:fld id="{81D60167-4931-47E6-BA6A-407CBD079E47}" type="slidenum">
              <a:rPr spc="-25" dirty="0"/>
              <a:t>37</a:t>
            </a:fld>
            <a:endParaRPr spc="-25"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235" y="5235"/>
            <a:ext cx="20093940" cy="11298555"/>
          </a:xfrm>
          <a:custGeom>
            <a:avLst/>
            <a:gdLst/>
            <a:ahLst/>
            <a:cxnLst/>
            <a:rect l="l" t="t" r="r" b="b"/>
            <a:pathLst>
              <a:path w="20093940" h="11298555">
                <a:moveTo>
                  <a:pt x="20093629" y="0"/>
                </a:moveTo>
                <a:lnTo>
                  <a:pt x="0" y="0"/>
                </a:lnTo>
                <a:lnTo>
                  <a:pt x="0" y="11298085"/>
                </a:lnTo>
                <a:lnTo>
                  <a:pt x="20093629" y="11298085"/>
                </a:lnTo>
                <a:lnTo>
                  <a:pt x="20093629" y="0"/>
                </a:lnTo>
                <a:close/>
              </a:path>
            </a:pathLst>
          </a:custGeom>
          <a:solidFill>
            <a:srgbClr val="1E1737">
              <a:alpha val="59999"/>
            </a:srgbClr>
          </a:solidFill>
        </p:spPr>
        <p:txBody>
          <a:bodyPr wrap="square" lIns="0" tIns="0" rIns="0" bIns="0" rtlCol="0"/>
          <a:lstStyle/>
          <a:p>
            <a:endParaRPr/>
          </a:p>
        </p:txBody>
      </p:sp>
      <p:sp>
        <p:nvSpPr>
          <p:cNvPr id="3" name="object 3"/>
          <p:cNvSpPr/>
          <p:nvPr/>
        </p:nvSpPr>
        <p:spPr>
          <a:xfrm>
            <a:off x="0" y="9148738"/>
            <a:ext cx="2160905" cy="2160270"/>
          </a:xfrm>
          <a:custGeom>
            <a:avLst/>
            <a:gdLst/>
            <a:ahLst/>
            <a:cxnLst/>
            <a:rect l="l" t="t" r="r" b="b"/>
            <a:pathLst>
              <a:path w="2160905" h="2160270">
                <a:moveTo>
                  <a:pt x="1005" y="0"/>
                </a:moveTo>
                <a:lnTo>
                  <a:pt x="0" y="1005"/>
                </a:lnTo>
                <a:lnTo>
                  <a:pt x="0" y="2159819"/>
                </a:lnTo>
                <a:lnTo>
                  <a:pt x="2160824" y="2159819"/>
                </a:lnTo>
                <a:lnTo>
                  <a:pt x="1005" y="0"/>
                </a:lnTo>
                <a:close/>
              </a:path>
            </a:pathLst>
          </a:custGeom>
          <a:solidFill>
            <a:srgbClr val="E84610"/>
          </a:solidFill>
        </p:spPr>
        <p:txBody>
          <a:bodyPr wrap="square" lIns="0" tIns="0" rIns="0" bIns="0" rtlCol="0"/>
          <a:lstStyle/>
          <a:p>
            <a:endParaRPr/>
          </a:p>
        </p:txBody>
      </p:sp>
      <p:sp>
        <p:nvSpPr>
          <p:cNvPr id="4" name="object 4"/>
          <p:cNvSpPr/>
          <p:nvPr/>
        </p:nvSpPr>
        <p:spPr>
          <a:xfrm>
            <a:off x="0" y="0"/>
            <a:ext cx="2160270" cy="2160270"/>
          </a:xfrm>
          <a:custGeom>
            <a:avLst/>
            <a:gdLst/>
            <a:ahLst/>
            <a:cxnLst/>
            <a:rect l="l" t="t" r="r" b="b"/>
            <a:pathLst>
              <a:path w="2160270" h="2160270">
                <a:moveTo>
                  <a:pt x="2159819" y="0"/>
                </a:moveTo>
                <a:lnTo>
                  <a:pt x="0" y="0"/>
                </a:lnTo>
                <a:lnTo>
                  <a:pt x="0" y="2159819"/>
                </a:lnTo>
                <a:lnTo>
                  <a:pt x="2159819" y="0"/>
                </a:lnTo>
                <a:close/>
              </a:path>
            </a:pathLst>
          </a:custGeom>
          <a:solidFill>
            <a:srgbClr val="E84610"/>
          </a:solidFill>
        </p:spPr>
        <p:txBody>
          <a:bodyPr wrap="square" lIns="0" tIns="0" rIns="0" bIns="0" rtlCol="0"/>
          <a:lstStyle/>
          <a:p>
            <a:endParaRPr/>
          </a:p>
        </p:txBody>
      </p:sp>
      <p:sp>
        <p:nvSpPr>
          <p:cNvPr id="5" name="object 5"/>
          <p:cNvSpPr txBox="1">
            <a:spLocks noGrp="1"/>
          </p:cNvSpPr>
          <p:nvPr>
            <p:ph type="title"/>
          </p:nvPr>
        </p:nvSpPr>
        <p:spPr>
          <a:xfrm>
            <a:off x="2416545" y="1823192"/>
            <a:ext cx="14108430" cy="2023110"/>
          </a:xfrm>
          <a:prstGeom prst="rect">
            <a:avLst/>
          </a:prstGeom>
        </p:spPr>
        <p:txBody>
          <a:bodyPr vert="horz" wrap="square" lIns="0" tIns="137795" rIns="0" bIns="0" rtlCol="0">
            <a:spAutoFit/>
          </a:bodyPr>
          <a:lstStyle/>
          <a:p>
            <a:pPr marL="12700" marR="5080">
              <a:lnSpc>
                <a:spcPts val="7420"/>
              </a:lnSpc>
              <a:spcBef>
                <a:spcPts val="1085"/>
              </a:spcBef>
            </a:pPr>
            <a:r>
              <a:rPr spc="-20" dirty="0">
                <a:solidFill>
                  <a:srgbClr val="FFFFFF"/>
                </a:solidFill>
              </a:rPr>
              <a:t>INDEPENDENT</a:t>
            </a:r>
            <a:r>
              <a:rPr spc="-420" dirty="0">
                <a:solidFill>
                  <a:srgbClr val="FFFFFF"/>
                </a:solidFill>
              </a:rPr>
              <a:t> </a:t>
            </a:r>
            <a:r>
              <a:rPr spc="-270" dirty="0">
                <a:solidFill>
                  <a:srgbClr val="FFFFFF"/>
                </a:solidFill>
              </a:rPr>
              <a:t>A</a:t>
            </a:r>
            <a:r>
              <a:rPr spc="-145" dirty="0">
                <a:solidFill>
                  <a:srgbClr val="FFFFFF"/>
                </a:solidFill>
              </a:rPr>
              <a:t>C</a:t>
            </a:r>
            <a:r>
              <a:rPr spc="-135" dirty="0">
                <a:solidFill>
                  <a:srgbClr val="FFFFFF"/>
                </a:solidFill>
              </a:rPr>
              <a:t>C</a:t>
            </a:r>
            <a:r>
              <a:rPr spc="-40" dirty="0">
                <a:solidFill>
                  <a:srgbClr val="FFFFFF"/>
                </a:solidFill>
              </a:rPr>
              <a:t>O</a:t>
            </a:r>
            <a:r>
              <a:rPr spc="-60" dirty="0">
                <a:solidFill>
                  <a:srgbClr val="FFFFFF"/>
                </a:solidFill>
              </a:rPr>
              <a:t>U</a:t>
            </a:r>
            <a:r>
              <a:rPr spc="-100" dirty="0">
                <a:solidFill>
                  <a:srgbClr val="FFFFFF"/>
                </a:solidFill>
              </a:rPr>
              <a:t>N</a:t>
            </a:r>
            <a:r>
              <a:rPr spc="-600" dirty="0">
                <a:solidFill>
                  <a:srgbClr val="FFFFFF"/>
                </a:solidFill>
              </a:rPr>
              <a:t>T</a:t>
            </a:r>
            <a:r>
              <a:rPr spc="-10" dirty="0">
                <a:solidFill>
                  <a:srgbClr val="FFFFFF"/>
                </a:solidFill>
              </a:rPr>
              <a:t>A</a:t>
            </a:r>
            <a:r>
              <a:rPr spc="-35" dirty="0">
                <a:solidFill>
                  <a:srgbClr val="FFFFFF"/>
                </a:solidFill>
              </a:rPr>
              <a:t>B</a:t>
            </a:r>
            <a:r>
              <a:rPr dirty="0">
                <a:solidFill>
                  <a:srgbClr val="FFFFFF"/>
                </a:solidFill>
              </a:rPr>
              <a:t>I</a:t>
            </a:r>
            <a:r>
              <a:rPr spc="-95" dirty="0">
                <a:solidFill>
                  <a:srgbClr val="FFFFFF"/>
                </a:solidFill>
              </a:rPr>
              <a:t>L</a:t>
            </a:r>
            <a:r>
              <a:rPr spc="-50" dirty="0">
                <a:solidFill>
                  <a:srgbClr val="FFFFFF"/>
                </a:solidFill>
              </a:rPr>
              <a:t>I</a:t>
            </a:r>
            <a:r>
              <a:rPr spc="215" dirty="0">
                <a:solidFill>
                  <a:srgbClr val="FFFFFF"/>
                </a:solidFill>
              </a:rPr>
              <a:t>T</a:t>
            </a:r>
            <a:r>
              <a:rPr spc="25" dirty="0">
                <a:solidFill>
                  <a:srgbClr val="FFFFFF"/>
                </a:solidFill>
              </a:rPr>
              <a:t>Y</a:t>
            </a:r>
            <a:r>
              <a:rPr spc="-95" dirty="0">
                <a:solidFill>
                  <a:srgbClr val="FFFFFF"/>
                </a:solidFill>
              </a:rPr>
              <a:t> </a:t>
            </a:r>
            <a:r>
              <a:rPr spc="-10" dirty="0">
                <a:solidFill>
                  <a:srgbClr val="FFFFFF"/>
                </a:solidFill>
              </a:rPr>
              <a:t>MECHANISMS</a:t>
            </a:r>
            <a:r>
              <a:rPr spc="-400" dirty="0">
                <a:solidFill>
                  <a:srgbClr val="FFFFFF"/>
                </a:solidFill>
              </a:rPr>
              <a:t> </a:t>
            </a:r>
            <a:r>
              <a:rPr spc="-10" dirty="0">
                <a:solidFill>
                  <a:srgbClr val="FFFFFF"/>
                </a:solidFill>
              </a:rPr>
              <a:t>(IAMs)</a:t>
            </a:r>
          </a:p>
        </p:txBody>
      </p:sp>
      <p:sp>
        <p:nvSpPr>
          <p:cNvPr id="6" name="object 6"/>
          <p:cNvSpPr/>
          <p:nvPr/>
        </p:nvSpPr>
        <p:spPr>
          <a:xfrm>
            <a:off x="16715601" y="9665074"/>
            <a:ext cx="1015365" cy="1015365"/>
          </a:xfrm>
          <a:custGeom>
            <a:avLst/>
            <a:gdLst/>
            <a:ahLst/>
            <a:cxnLst/>
            <a:rect l="l" t="t" r="r" b="b"/>
            <a:pathLst>
              <a:path w="1015365" h="1015365">
                <a:moveTo>
                  <a:pt x="507593" y="0"/>
                </a:moveTo>
                <a:lnTo>
                  <a:pt x="458711" y="2324"/>
                </a:lnTo>
                <a:lnTo>
                  <a:pt x="411137" y="9156"/>
                </a:lnTo>
                <a:lnTo>
                  <a:pt x="365099" y="20281"/>
                </a:lnTo>
                <a:lnTo>
                  <a:pt x="320789" y="35483"/>
                </a:lnTo>
                <a:lnTo>
                  <a:pt x="278447" y="54546"/>
                </a:lnTo>
                <a:lnTo>
                  <a:pt x="238252" y="77279"/>
                </a:lnTo>
                <a:lnTo>
                  <a:pt x="200456" y="103441"/>
                </a:lnTo>
                <a:lnTo>
                  <a:pt x="165239" y="132829"/>
                </a:lnTo>
                <a:lnTo>
                  <a:pt x="132829" y="165239"/>
                </a:lnTo>
                <a:lnTo>
                  <a:pt x="103428" y="200456"/>
                </a:lnTo>
                <a:lnTo>
                  <a:pt x="77266" y="238264"/>
                </a:lnTo>
                <a:lnTo>
                  <a:pt x="54546" y="278447"/>
                </a:lnTo>
                <a:lnTo>
                  <a:pt x="35471" y="320802"/>
                </a:lnTo>
                <a:lnTo>
                  <a:pt x="20269" y="365099"/>
                </a:lnTo>
                <a:lnTo>
                  <a:pt x="9144" y="411149"/>
                </a:lnTo>
                <a:lnTo>
                  <a:pt x="2324" y="458711"/>
                </a:lnTo>
                <a:lnTo>
                  <a:pt x="0" y="507606"/>
                </a:lnTo>
                <a:lnTo>
                  <a:pt x="2324" y="556488"/>
                </a:lnTo>
                <a:lnTo>
                  <a:pt x="9144" y="604062"/>
                </a:lnTo>
                <a:lnTo>
                  <a:pt x="20269" y="650113"/>
                </a:lnTo>
                <a:lnTo>
                  <a:pt x="35471" y="694423"/>
                </a:lnTo>
                <a:lnTo>
                  <a:pt x="54546" y="736777"/>
                </a:lnTo>
                <a:lnTo>
                  <a:pt x="77266" y="776960"/>
                </a:lnTo>
                <a:lnTo>
                  <a:pt x="103428" y="814768"/>
                </a:lnTo>
                <a:lnTo>
                  <a:pt x="132829" y="849985"/>
                </a:lnTo>
                <a:lnTo>
                  <a:pt x="165239" y="882396"/>
                </a:lnTo>
                <a:lnTo>
                  <a:pt x="200456" y="911796"/>
                </a:lnTo>
                <a:lnTo>
                  <a:pt x="238252" y="937971"/>
                </a:lnTo>
                <a:lnTo>
                  <a:pt x="278447" y="960691"/>
                </a:lnTo>
                <a:lnTo>
                  <a:pt x="320789" y="979766"/>
                </a:lnTo>
                <a:lnTo>
                  <a:pt x="365099" y="994968"/>
                </a:lnTo>
                <a:lnTo>
                  <a:pt x="411137" y="1006081"/>
                </a:lnTo>
                <a:lnTo>
                  <a:pt x="458711" y="1012913"/>
                </a:lnTo>
                <a:lnTo>
                  <a:pt x="507593" y="1015238"/>
                </a:lnTo>
                <a:lnTo>
                  <a:pt x="507593" y="1010373"/>
                </a:lnTo>
                <a:lnTo>
                  <a:pt x="507593" y="1007046"/>
                </a:lnTo>
                <a:lnTo>
                  <a:pt x="460451" y="1004620"/>
                </a:lnTo>
                <a:lnTo>
                  <a:pt x="414667" y="997483"/>
                </a:lnTo>
                <a:lnTo>
                  <a:pt x="370471" y="985875"/>
                </a:lnTo>
                <a:lnTo>
                  <a:pt x="328117" y="970038"/>
                </a:lnTo>
                <a:lnTo>
                  <a:pt x="287807" y="950214"/>
                </a:lnTo>
                <a:lnTo>
                  <a:pt x="249783" y="926617"/>
                </a:lnTo>
                <a:lnTo>
                  <a:pt x="214287" y="899515"/>
                </a:lnTo>
                <a:lnTo>
                  <a:pt x="181546" y="869111"/>
                </a:lnTo>
                <a:lnTo>
                  <a:pt x="151777" y="835672"/>
                </a:lnTo>
                <a:lnTo>
                  <a:pt x="125234" y="799414"/>
                </a:lnTo>
                <a:lnTo>
                  <a:pt x="102146" y="760590"/>
                </a:lnTo>
                <a:lnTo>
                  <a:pt x="82727" y="719416"/>
                </a:lnTo>
                <a:lnTo>
                  <a:pt x="67221" y="676148"/>
                </a:lnTo>
                <a:lnTo>
                  <a:pt x="55854" y="631012"/>
                </a:lnTo>
                <a:lnTo>
                  <a:pt x="48869" y="584250"/>
                </a:lnTo>
                <a:lnTo>
                  <a:pt x="46482" y="536105"/>
                </a:lnTo>
                <a:lnTo>
                  <a:pt x="48869" y="487946"/>
                </a:lnTo>
                <a:lnTo>
                  <a:pt x="55854" y="441185"/>
                </a:lnTo>
                <a:lnTo>
                  <a:pt x="67221" y="396062"/>
                </a:lnTo>
                <a:lnTo>
                  <a:pt x="82727" y="352793"/>
                </a:lnTo>
                <a:lnTo>
                  <a:pt x="102146" y="311619"/>
                </a:lnTo>
                <a:lnTo>
                  <a:pt x="125234" y="272796"/>
                </a:lnTo>
                <a:lnTo>
                  <a:pt x="151777" y="236537"/>
                </a:lnTo>
                <a:lnTo>
                  <a:pt x="181546" y="203085"/>
                </a:lnTo>
                <a:lnTo>
                  <a:pt x="214287" y="172694"/>
                </a:lnTo>
                <a:lnTo>
                  <a:pt x="249783" y="145580"/>
                </a:lnTo>
                <a:lnTo>
                  <a:pt x="287807" y="121996"/>
                </a:lnTo>
                <a:lnTo>
                  <a:pt x="328117" y="102158"/>
                </a:lnTo>
                <a:lnTo>
                  <a:pt x="370471" y="86321"/>
                </a:lnTo>
                <a:lnTo>
                  <a:pt x="414667" y="74726"/>
                </a:lnTo>
                <a:lnTo>
                  <a:pt x="460451" y="67589"/>
                </a:lnTo>
                <a:lnTo>
                  <a:pt x="507593" y="65151"/>
                </a:lnTo>
                <a:lnTo>
                  <a:pt x="507593" y="0"/>
                </a:lnTo>
                <a:close/>
              </a:path>
              <a:path w="1015365" h="1015365">
                <a:moveTo>
                  <a:pt x="742276" y="337210"/>
                </a:moveTo>
                <a:lnTo>
                  <a:pt x="741349" y="336207"/>
                </a:lnTo>
                <a:lnTo>
                  <a:pt x="726516" y="320154"/>
                </a:lnTo>
                <a:lnTo>
                  <a:pt x="507606" y="83273"/>
                </a:lnTo>
                <a:lnTo>
                  <a:pt x="410718" y="188112"/>
                </a:lnTo>
                <a:lnTo>
                  <a:pt x="410718" y="378371"/>
                </a:lnTo>
                <a:lnTo>
                  <a:pt x="356654" y="432917"/>
                </a:lnTo>
                <a:lnTo>
                  <a:pt x="306476" y="374713"/>
                </a:lnTo>
                <a:lnTo>
                  <a:pt x="360591" y="320154"/>
                </a:lnTo>
                <a:lnTo>
                  <a:pt x="410718" y="378371"/>
                </a:lnTo>
                <a:lnTo>
                  <a:pt x="410718" y="188112"/>
                </a:lnTo>
                <a:lnTo>
                  <a:pt x="115404" y="507606"/>
                </a:lnTo>
                <a:lnTo>
                  <a:pt x="214960" y="615327"/>
                </a:lnTo>
                <a:lnTo>
                  <a:pt x="271614" y="615289"/>
                </a:lnTo>
                <a:lnTo>
                  <a:pt x="309486" y="437299"/>
                </a:lnTo>
                <a:lnTo>
                  <a:pt x="459828" y="437299"/>
                </a:lnTo>
                <a:lnTo>
                  <a:pt x="460806" y="432917"/>
                </a:lnTo>
                <a:lnTo>
                  <a:pt x="463473" y="420852"/>
                </a:lnTo>
                <a:lnTo>
                  <a:pt x="467118" y="405587"/>
                </a:lnTo>
                <a:lnTo>
                  <a:pt x="470763" y="392049"/>
                </a:lnTo>
                <a:lnTo>
                  <a:pt x="474421" y="380796"/>
                </a:lnTo>
                <a:lnTo>
                  <a:pt x="552983" y="369328"/>
                </a:lnTo>
                <a:lnTo>
                  <a:pt x="547878" y="387210"/>
                </a:lnTo>
                <a:lnTo>
                  <a:pt x="543648" y="404482"/>
                </a:lnTo>
                <a:lnTo>
                  <a:pt x="539991" y="421157"/>
                </a:lnTo>
                <a:lnTo>
                  <a:pt x="536638" y="437299"/>
                </a:lnTo>
                <a:lnTo>
                  <a:pt x="623036" y="437299"/>
                </a:lnTo>
                <a:lnTo>
                  <a:pt x="623658" y="430923"/>
                </a:lnTo>
                <a:lnTo>
                  <a:pt x="624751" y="423964"/>
                </a:lnTo>
                <a:lnTo>
                  <a:pt x="626071" y="416814"/>
                </a:lnTo>
                <a:lnTo>
                  <a:pt x="627443" y="409905"/>
                </a:lnTo>
                <a:lnTo>
                  <a:pt x="643890" y="370649"/>
                </a:lnTo>
                <a:lnTo>
                  <a:pt x="645363" y="369328"/>
                </a:lnTo>
                <a:lnTo>
                  <a:pt x="668604" y="348399"/>
                </a:lnTo>
                <a:lnTo>
                  <a:pt x="696468" y="338467"/>
                </a:lnTo>
                <a:lnTo>
                  <a:pt x="722350" y="336207"/>
                </a:lnTo>
                <a:lnTo>
                  <a:pt x="729691" y="336207"/>
                </a:lnTo>
                <a:lnTo>
                  <a:pt x="736269" y="336524"/>
                </a:lnTo>
                <a:lnTo>
                  <a:pt x="742276" y="337210"/>
                </a:lnTo>
                <a:close/>
              </a:path>
              <a:path w="1015365" h="1015365">
                <a:moveTo>
                  <a:pt x="899756" y="507606"/>
                </a:moveTo>
                <a:lnTo>
                  <a:pt x="767041" y="364020"/>
                </a:lnTo>
                <a:lnTo>
                  <a:pt x="747522" y="396278"/>
                </a:lnTo>
                <a:lnTo>
                  <a:pt x="741794" y="393153"/>
                </a:lnTo>
                <a:lnTo>
                  <a:pt x="735609" y="390944"/>
                </a:lnTo>
                <a:lnTo>
                  <a:pt x="727202" y="390944"/>
                </a:lnTo>
                <a:lnTo>
                  <a:pt x="699846" y="437286"/>
                </a:lnTo>
                <a:lnTo>
                  <a:pt x="747979" y="437286"/>
                </a:lnTo>
                <a:lnTo>
                  <a:pt x="727202" y="487641"/>
                </a:lnTo>
                <a:lnTo>
                  <a:pt x="690575" y="487641"/>
                </a:lnTo>
                <a:lnTo>
                  <a:pt x="657466" y="650113"/>
                </a:lnTo>
                <a:lnTo>
                  <a:pt x="646506" y="687476"/>
                </a:lnTo>
                <a:lnTo>
                  <a:pt x="630326" y="720344"/>
                </a:lnTo>
                <a:lnTo>
                  <a:pt x="610184" y="748982"/>
                </a:lnTo>
                <a:lnTo>
                  <a:pt x="587311" y="773696"/>
                </a:lnTo>
                <a:lnTo>
                  <a:pt x="540918" y="733069"/>
                </a:lnTo>
                <a:lnTo>
                  <a:pt x="553834" y="716737"/>
                </a:lnTo>
                <a:lnTo>
                  <a:pt x="565086" y="697611"/>
                </a:lnTo>
                <a:lnTo>
                  <a:pt x="574205" y="675919"/>
                </a:lnTo>
                <a:lnTo>
                  <a:pt x="580656" y="651865"/>
                </a:lnTo>
                <a:lnTo>
                  <a:pt x="613765" y="487641"/>
                </a:lnTo>
                <a:lnTo>
                  <a:pt x="525614" y="487641"/>
                </a:lnTo>
                <a:lnTo>
                  <a:pt x="506196" y="579450"/>
                </a:lnTo>
                <a:lnTo>
                  <a:pt x="503161" y="598932"/>
                </a:lnTo>
                <a:lnTo>
                  <a:pt x="504367" y="610806"/>
                </a:lnTo>
                <a:lnTo>
                  <a:pt x="542378" y="613879"/>
                </a:lnTo>
                <a:lnTo>
                  <a:pt x="541959" y="658012"/>
                </a:lnTo>
                <a:lnTo>
                  <a:pt x="526288" y="664006"/>
                </a:lnTo>
                <a:lnTo>
                  <a:pt x="511314" y="668134"/>
                </a:lnTo>
                <a:lnTo>
                  <a:pt x="497446" y="670509"/>
                </a:lnTo>
                <a:lnTo>
                  <a:pt x="485025" y="671271"/>
                </a:lnTo>
                <a:lnTo>
                  <a:pt x="453491" y="668731"/>
                </a:lnTo>
                <a:lnTo>
                  <a:pt x="431812" y="659523"/>
                </a:lnTo>
                <a:lnTo>
                  <a:pt x="421055" y="641286"/>
                </a:lnTo>
                <a:lnTo>
                  <a:pt x="422300" y="611670"/>
                </a:lnTo>
                <a:lnTo>
                  <a:pt x="448792" y="487641"/>
                </a:lnTo>
                <a:lnTo>
                  <a:pt x="375742" y="487641"/>
                </a:lnTo>
                <a:lnTo>
                  <a:pt x="337832" y="665099"/>
                </a:lnTo>
                <a:lnTo>
                  <a:pt x="260985" y="665099"/>
                </a:lnTo>
                <a:lnTo>
                  <a:pt x="507593" y="931951"/>
                </a:lnTo>
                <a:lnTo>
                  <a:pt x="899756" y="507606"/>
                </a:lnTo>
                <a:close/>
              </a:path>
              <a:path w="1015365" h="1015365">
                <a:moveTo>
                  <a:pt x="1015199" y="507619"/>
                </a:moveTo>
                <a:lnTo>
                  <a:pt x="1012875" y="458724"/>
                </a:lnTo>
                <a:lnTo>
                  <a:pt x="1006055" y="411162"/>
                </a:lnTo>
                <a:lnTo>
                  <a:pt x="994930" y="365112"/>
                </a:lnTo>
                <a:lnTo>
                  <a:pt x="979728" y="320814"/>
                </a:lnTo>
                <a:lnTo>
                  <a:pt x="960653" y="278460"/>
                </a:lnTo>
                <a:lnTo>
                  <a:pt x="937933" y="238277"/>
                </a:lnTo>
                <a:lnTo>
                  <a:pt x="911771" y="200469"/>
                </a:lnTo>
                <a:lnTo>
                  <a:pt x="882370" y="165252"/>
                </a:lnTo>
                <a:lnTo>
                  <a:pt x="849960" y="132842"/>
                </a:lnTo>
                <a:lnTo>
                  <a:pt x="814743" y="103454"/>
                </a:lnTo>
                <a:lnTo>
                  <a:pt x="776935" y="77292"/>
                </a:lnTo>
                <a:lnTo>
                  <a:pt x="736752" y="54559"/>
                </a:lnTo>
                <a:lnTo>
                  <a:pt x="694410" y="35496"/>
                </a:lnTo>
                <a:lnTo>
                  <a:pt x="650100" y="20294"/>
                </a:lnTo>
                <a:lnTo>
                  <a:pt x="604062" y="9169"/>
                </a:lnTo>
                <a:lnTo>
                  <a:pt x="556488" y="2336"/>
                </a:lnTo>
                <a:lnTo>
                  <a:pt x="507606" y="12"/>
                </a:lnTo>
                <a:lnTo>
                  <a:pt x="507606" y="8204"/>
                </a:lnTo>
                <a:lnTo>
                  <a:pt x="554761" y="10629"/>
                </a:lnTo>
                <a:lnTo>
                  <a:pt x="600544" y="17767"/>
                </a:lnTo>
                <a:lnTo>
                  <a:pt x="644740" y="29375"/>
                </a:lnTo>
                <a:lnTo>
                  <a:pt x="687108" y="45212"/>
                </a:lnTo>
                <a:lnTo>
                  <a:pt x="727417" y="65036"/>
                </a:lnTo>
                <a:lnTo>
                  <a:pt x="765429" y="88620"/>
                </a:lnTo>
                <a:lnTo>
                  <a:pt x="800925" y="115735"/>
                </a:lnTo>
                <a:lnTo>
                  <a:pt x="833666" y="146126"/>
                </a:lnTo>
                <a:lnTo>
                  <a:pt x="863434" y="179565"/>
                </a:lnTo>
                <a:lnTo>
                  <a:pt x="889977" y="215823"/>
                </a:lnTo>
                <a:lnTo>
                  <a:pt x="913066" y="254647"/>
                </a:lnTo>
                <a:lnTo>
                  <a:pt x="932484" y="295821"/>
                </a:lnTo>
                <a:lnTo>
                  <a:pt x="947991" y="339090"/>
                </a:lnTo>
                <a:lnTo>
                  <a:pt x="959345" y="384225"/>
                </a:lnTo>
                <a:lnTo>
                  <a:pt x="966330" y="430987"/>
                </a:lnTo>
                <a:lnTo>
                  <a:pt x="968717" y="479145"/>
                </a:lnTo>
                <a:lnTo>
                  <a:pt x="966330" y="527291"/>
                </a:lnTo>
                <a:lnTo>
                  <a:pt x="959345" y="574040"/>
                </a:lnTo>
                <a:lnTo>
                  <a:pt x="947991" y="619175"/>
                </a:lnTo>
                <a:lnTo>
                  <a:pt x="932484" y="662444"/>
                </a:lnTo>
                <a:lnTo>
                  <a:pt x="913066" y="703605"/>
                </a:lnTo>
                <a:lnTo>
                  <a:pt x="889977" y="742429"/>
                </a:lnTo>
                <a:lnTo>
                  <a:pt x="863434" y="778687"/>
                </a:lnTo>
                <a:lnTo>
                  <a:pt x="833666" y="812126"/>
                </a:lnTo>
                <a:lnTo>
                  <a:pt x="800925" y="842518"/>
                </a:lnTo>
                <a:lnTo>
                  <a:pt x="765429" y="869632"/>
                </a:lnTo>
                <a:lnTo>
                  <a:pt x="727417" y="893216"/>
                </a:lnTo>
                <a:lnTo>
                  <a:pt x="687108" y="913053"/>
                </a:lnTo>
                <a:lnTo>
                  <a:pt x="644740" y="928890"/>
                </a:lnTo>
                <a:lnTo>
                  <a:pt x="600544" y="940498"/>
                </a:lnTo>
                <a:lnTo>
                  <a:pt x="554761" y="947623"/>
                </a:lnTo>
                <a:lnTo>
                  <a:pt x="507606" y="950061"/>
                </a:lnTo>
                <a:lnTo>
                  <a:pt x="507606" y="1015212"/>
                </a:lnTo>
                <a:lnTo>
                  <a:pt x="556488" y="1012888"/>
                </a:lnTo>
                <a:lnTo>
                  <a:pt x="604062" y="1006055"/>
                </a:lnTo>
                <a:lnTo>
                  <a:pt x="650100" y="994930"/>
                </a:lnTo>
                <a:lnTo>
                  <a:pt x="694410" y="979728"/>
                </a:lnTo>
                <a:lnTo>
                  <a:pt x="736752" y="960666"/>
                </a:lnTo>
                <a:lnTo>
                  <a:pt x="776935" y="937945"/>
                </a:lnTo>
                <a:lnTo>
                  <a:pt x="814743" y="911771"/>
                </a:lnTo>
                <a:lnTo>
                  <a:pt x="849960" y="882383"/>
                </a:lnTo>
                <a:lnTo>
                  <a:pt x="882370" y="849972"/>
                </a:lnTo>
                <a:lnTo>
                  <a:pt x="911771" y="814755"/>
                </a:lnTo>
                <a:lnTo>
                  <a:pt x="937933" y="776947"/>
                </a:lnTo>
                <a:lnTo>
                  <a:pt x="960653" y="736765"/>
                </a:lnTo>
                <a:lnTo>
                  <a:pt x="979728" y="694410"/>
                </a:lnTo>
                <a:lnTo>
                  <a:pt x="994930" y="650113"/>
                </a:lnTo>
                <a:lnTo>
                  <a:pt x="1006055" y="604062"/>
                </a:lnTo>
                <a:lnTo>
                  <a:pt x="1012875" y="556501"/>
                </a:lnTo>
                <a:lnTo>
                  <a:pt x="1015199" y="507619"/>
                </a:lnTo>
                <a:close/>
              </a:path>
            </a:pathLst>
          </a:custGeom>
          <a:solidFill>
            <a:srgbClr val="FFFFFF"/>
          </a:solidFill>
        </p:spPr>
        <p:txBody>
          <a:bodyPr wrap="square" lIns="0" tIns="0" rIns="0" bIns="0" rtlCol="0"/>
          <a:lstStyle/>
          <a:p>
            <a:endParaRPr/>
          </a:p>
        </p:txBody>
      </p:sp>
      <p:sp>
        <p:nvSpPr>
          <p:cNvPr id="7" name="object 7"/>
          <p:cNvSpPr/>
          <p:nvPr/>
        </p:nvSpPr>
        <p:spPr>
          <a:xfrm>
            <a:off x="17873940" y="10396704"/>
            <a:ext cx="1227455" cy="135890"/>
          </a:xfrm>
          <a:custGeom>
            <a:avLst/>
            <a:gdLst/>
            <a:ahLst/>
            <a:cxnLst/>
            <a:rect l="l" t="t" r="r" b="b"/>
            <a:pathLst>
              <a:path w="1227455" h="135890">
                <a:moveTo>
                  <a:pt x="85222" y="3287"/>
                </a:moveTo>
                <a:lnTo>
                  <a:pt x="0" y="3287"/>
                </a:lnTo>
                <a:lnTo>
                  <a:pt x="0" y="132069"/>
                </a:lnTo>
                <a:lnTo>
                  <a:pt x="23884" y="132069"/>
                </a:lnTo>
                <a:lnTo>
                  <a:pt x="23884" y="77536"/>
                </a:lnTo>
                <a:lnTo>
                  <a:pt x="77704" y="77536"/>
                </a:lnTo>
                <a:lnTo>
                  <a:pt x="77704" y="56930"/>
                </a:lnTo>
                <a:lnTo>
                  <a:pt x="23884" y="56930"/>
                </a:lnTo>
                <a:lnTo>
                  <a:pt x="23884" y="24784"/>
                </a:lnTo>
                <a:lnTo>
                  <a:pt x="85222" y="24784"/>
                </a:lnTo>
                <a:lnTo>
                  <a:pt x="85222" y="3287"/>
                </a:lnTo>
                <a:close/>
              </a:path>
              <a:path w="1227455" h="135890">
                <a:moveTo>
                  <a:pt x="212024" y="3287"/>
                </a:moveTo>
                <a:lnTo>
                  <a:pt x="120446" y="3287"/>
                </a:lnTo>
                <a:lnTo>
                  <a:pt x="120446" y="132069"/>
                </a:lnTo>
                <a:lnTo>
                  <a:pt x="216569" y="132069"/>
                </a:lnTo>
                <a:lnTo>
                  <a:pt x="216569" y="110394"/>
                </a:lnTo>
                <a:lnTo>
                  <a:pt x="144152" y="110394"/>
                </a:lnTo>
                <a:lnTo>
                  <a:pt x="144152" y="75882"/>
                </a:lnTo>
                <a:lnTo>
                  <a:pt x="206192" y="75882"/>
                </a:lnTo>
                <a:lnTo>
                  <a:pt x="206192" y="55108"/>
                </a:lnTo>
                <a:lnTo>
                  <a:pt x="144152" y="55108"/>
                </a:lnTo>
                <a:lnTo>
                  <a:pt x="144152" y="24784"/>
                </a:lnTo>
                <a:lnTo>
                  <a:pt x="212024" y="24784"/>
                </a:lnTo>
                <a:lnTo>
                  <a:pt x="212024" y="3287"/>
                </a:lnTo>
                <a:close/>
              </a:path>
              <a:path w="1227455" h="135890">
                <a:moveTo>
                  <a:pt x="301603" y="3287"/>
                </a:moveTo>
                <a:lnTo>
                  <a:pt x="255479" y="3287"/>
                </a:lnTo>
                <a:lnTo>
                  <a:pt x="255479" y="132069"/>
                </a:lnTo>
                <a:lnTo>
                  <a:pt x="296713" y="132069"/>
                </a:lnTo>
                <a:lnTo>
                  <a:pt x="307766" y="131821"/>
                </a:lnTo>
                <a:lnTo>
                  <a:pt x="350264" y="114067"/>
                </a:lnTo>
                <a:lnTo>
                  <a:pt x="352518" y="110394"/>
                </a:lnTo>
                <a:lnTo>
                  <a:pt x="279551" y="110394"/>
                </a:lnTo>
                <a:lnTo>
                  <a:pt x="279551" y="25140"/>
                </a:lnTo>
                <a:lnTo>
                  <a:pt x="351535" y="25140"/>
                </a:lnTo>
                <a:lnTo>
                  <a:pt x="339759" y="13308"/>
                </a:lnTo>
                <a:lnTo>
                  <a:pt x="329677" y="7694"/>
                </a:lnTo>
                <a:lnTo>
                  <a:pt x="319809" y="4744"/>
                </a:lnTo>
                <a:lnTo>
                  <a:pt x="310377" y="3571"/>
                </a:lnTo>
                <a:lnTo>
                  <a:pt x="301603" y="3287"/>
                </a:lnTo>
                <a:close/>
              </a:path>
              <a:path w="1227455" h="135890">
                <a:moveTo>
                  <a:pt x="351535" y="25140"/>
                </a:moveTo>
                <a:lnTo>
                  <a:pt x="292315" y="25140"/>
                </a:lnTo>
                <a:lnTo>
                  <a:pt x="302415" y="25321"/>
                </a:lnTo>
                <a:lnTo>
                  <a:pt x="309321" y="25778"/>
                </a:lnTo>
                <a:lnTo>
                  <a:pt x="338493" y="58769"/>
                </a:lnTo>
                <a:lnTo>
                  <a:pt x="339057" y="68950"/>
                </a:lnTo>
                <a:lnTo>
                  <a:pt x="337369" y="85768"/>
                </a:lnTo>
                <a:lnTo>
                  <a:pt x="301406" y="110217"/>
                </a:lnTo>
                <a:lnTo>
                  <a:pt x="289781" y="110394"/>
                </a:lnTo>
                <a:lnTo>
                  <a:pt x="352518" y="110394"/>
                </a:lnTo>
                <a:lnTo>
                  <a:pt x="358473" y="100691"/>
                </a:lnTo>
                <a:lnTo>
                  <a:pt x="363120" y="85225"/>
                </a:lnTo>
                <a:lnTo>
                  <a:pt x="364585" y="68772"/>
                </a:lnTo>
                <a:lnTo>
                  <a:pt x="363734" y="56155"/>
                </a:lnTo>
                <a:lnTo>
                  <a:pt x="360245" y="41311"/>
                </a:lnTo>
                <a:lnTo>
                  <a:pt x="352720" y="26331"/>
                </a:lnTo>
                <a:lnTo>
                  <a:pt x="351535" y="25140"/>
                </a:lnTo>
                <a:close/>
              </a:path>
              <a:path w="1227455" h="135890">
                <a:moveTo>
                  <a:pt x="492110" y="3287"/>
                </a:moveTo>
                <a:lnTo>
                  <a:pt x="400521" y="3287"/>
                </a:lnTo>
                <a:lnTo>
                  <a:pt x="400521" y="132069"/>
                </a:lnTo>
                <a:lnTo>
                  <a:pt x="496696" y="132069"/>
                </a:lnTo>
                <a:lnTo>
                  <a:pt x="496696" y="110394"/>
                </a:lnTo>
                <a:lnTo>
                  <a:pt x="424227" y="110394"/>
                </a:lnTo>
                <a:lnTo>
                  <a:pt x="424227" y="75882"/>
                </a:lnTo>
                <a:lnTo>
                  <a:pt x="486278" y="75882"/>
                </a:lnTo>
                <a:lnTo>
                  <a:pt x="486278" y="55108"/>
                </a:lnTo>
                <a:lnTo>
                  <a:pt x="424227" y="55108"/>
                </a:lnTo>
                <a:lnTo>
                  <a:pt x="424227" y="24784"/>
                </a:lnTo>
                <a:lnTo>
                  <a:pt x="492110" y="24784"/>
                </a:lnTo>
                <a:lnTo>
                  <a:pt x="492110" y="3287"/>
                </a:lnTo>
                <a:close/>
              </a:path>
              <a:path w="1227455" h="135890">
                <a:moveTo>
                  <a:pt x="578443" y="3287"/>
                </a:moveTo>
                <a:lnTo>
                  <a:pt x="537376" y="3287"/>
                </a:lnTo>
                <a:lnTo>
                  <a:pt x="537376" y="132069"/>
                </a:lnTo>
                <a:lnTo>
                  <a:pt x="561270" y="132069"/>
                </a:lnTo>
                <a:lnTo>
                  <a:pt x="561270" y="84259"/>
                </a:lnTo>
                <a:lnTo>
                  <a:pt x="609783" y="84259"/>
                </a:lnTo>
                <a:lnTo>
                  <a:pt x="607300" y="79714"/>
                </a:lnTo>
                <a:lnTo>
                  <a:pt x="614335" y="76729"/>
                </a:lnTo>
                <a:lnTo>
                  <a:pt x="622697" y="70436"/>
                </a:lnTo>
                <a:lnTo>
                  <a:pt x="626704" y="64416"/>
                </a:lnTo>
                <a:lnTo>
                  <a:pt x="561270" y="64416"/>
                </a:lnTo>
                <a:lnTo>
                  <a:pt x="561270" y="24072"/>
                </a:lnTo>
                <a:lnTo>
                  <a:pt x="627753" y="24072"/>
                </a:lnTo>
                <a:lnTo>
                  <a:pt x="624027" y="18192"/>
                </a:lnTo>
                <a:lnTo>
                  <a:pt x="618431" y="12554"/>
                </a:lnTo>
                <a:lnTo>
                  <a:pt x="609825" y="7297"/>
                </a:lnTo>
                <a:lnTo>
                  <a:pt x="600632" y="4579"/>
                </a:lnTo>
                <a:lnTo>
                  <a:pt x="590341" y="3532"/>
                </a:lnTo>
                <a:lnTo>
                  <a:pt x="578443" y="3287"/>
                </a:lnTo>
                <a:close/>
              </a:path>
              <a:path w="1227455" h="135890">
                <a:moveTo>
                  <a:pt x="609783" y="84259"/>
                </a:moveTo>
                <a:lnTo>
                  <a:pt x="582840" y="84259"/>
                </a:lnTo>
                <a:lnTo>
                  <a:pt x="608368" y="132069"/>
                </a:lnTo>
                <a:lnTo>
                  <a:pt x="635907" y="132069"/>
                </a:lnTo>
                <a:lnTo>
                  <a:pt x="609783" y="84259"/>
                </a:lnTo>
                <a:close/>
              </a:path>
              <a:path w="1227455" h="135890">
                <a:moveTo>
                  <a:pt x="627753" y="24072"/>
                </a:moveTo>
                <a:lnTo>
                  <a:pt x="572432" y="24072"/>
                </a:lnTo>
                <a:lnTo>
                  <a:pt x="581710" y="24139"/>
                </a:lnTo>
                <a:lnTo>
                  <a:pt x="588620" y="24478"/>
                </a:lnTo>
                <a:lnTo>
                  <a:pt x="608145" y="44312"/>
                </a:lnTo>
                <a:lnTo>
                  <a:pt x="605398" y="55155"/>
                </a:lnTo>
                <a:lnTo>
                  <a:pt x="598860" y="61077"/>
                </a:lnTo>
                <a:lnTo>
                  <a:pt x="591329" y="63508"/>
                </a:lnTo>
                <a:lnTo>
                  <a:pt x="585563" y="64050"/>
                </a:lnTo>
                <a:lnTo>
                  <a:pt x="581018" y="64228"/>
                </a:lnTo>
                <a:lnTo>
                  <a:pt x="577909" y="64416"/>
                </a:lnTo>
                <a:lnTo>
                  <a:pt x="626704" y="64416"/>
                </a:lnTo>
                <a:lnTo>
                  <a:pt x="629689" y="59932"/>
                </a:lnTo>
                <a:lnTo>
                  <a:pt x="632619" y="44312"/>
                </a:lnTo>
                <a:lnTo>
                  <a:pt x="631529" y="33968"/>
                </a:lnTo>
                <a:lnTo>
                  <a:pt x="628526" y="25291"/>
                </a:lnTo>
                <a:lnTo>
                  <a:pt x="627753" y="24072"/>
                </a:lnTo>
                <a:close/>
              </a:path>
              <a:path w="1227455" h="135890">
                <a:moveTo>
                  <a:pt x="727171" y="3287"/>
                </a:moveTo>
                <a:lnTo>
                  <a:pt x="699811" y="3287"/>
                </a:lnTo>
                <a:lnTo>
                  <a:pt x="656367" y="132069"/>
                </a:lnTo>
                <a:lnTo>
                  <a:pt x="682115" y="132069"/>
                </a:lnTo>
                <a:lnTo>
                  <a:pt x="689581" y="106897"/>
                </a:lnTo>
                <a:lnTo>
                  <a:pt x="762528" y="106897"/>
                </a:lnTo>
                <a:lnTo>
                  <a:pt x="755374" y="85934"/>
                </a:lnTo>
                <a:lnTo>
                  <a:pt x="695957" y="85934"/>
                </a:lnTo>
                <a:lnTo>
                  <a:pt x="713831" y="26606"/>
                </a:lnTo>
                <a:lnTo>
                  <a:pt x="735129" y="26606"/>
                </a:lnTo>
                <a:lnTo>
                  <a:pt x="727171" y="3287"/>
                </a:lnTo>
                <a:close/>
              </a:path>
              <a:path w="1227455" h="135890">
                <a:moveTo>
                  <a:pt x="762528" y="106897"/>
                </a:moveTo>
                <a:lnTo>
                  <a:pt x="737935" y="106897"/>
                </a:lnTo>
                <a:lnTo>
                  <a:pt x="745411" y="132069"/>
                </a:lnTo>
                <a:lnTo>
                  <a:pt x="771117" y="132069"/>
                </a:lnTo>
                <a:lnTo>
                  <a:pt x="762528" y="106897"/>
                </a:lnTo>
                <a:close/>
              </a:path>
              <a:path w="1227455" h="135890">
                <a:moveTo>
                  <a:pt x="735129" y="26606"/>
                </a:moveTo>
                <a:lnTo>
                  <a:pt x="713831" y="26606"/>
                </a:lnTo>
                <a:lnTo>
                  <a:pt x="731527" y="85934"/>
                </a:lnTo>
                <a:lnTo>
                  <a:pt x="755374" y="85934"/>
                </a:lnTo>
                <a:lnTo>
                  <a:pt x="735129"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18" y="3256"/>
                </a:moveTo>
                <a:lnTo>
                  <a:pt x="904401" y="3256"/>
                </a:lnTo>
                <a:lnTo>
                  <a:pt x="904401" y="132069"/>
                </a:lnTo>
                <a:lnTo>
                  <a:pt x="928118" y="132069"/>
                </a:lnTo>
                <a:lnTo>
                  <a:pt x="928118" y="3256"/>
                </a:lnTo>
                <a:close/>
              </a:path>
              <a:path w="1227455" h="135890">
                <a:moveTo>
                  <a:pt x="1028282" y="0"/>
                </a:moveTo>
                <a:lnTo>
                  <a:pt x="1003767" y="5059"/>
                </a:lnTo>
                <a:lnTo>
                  <a:pt x="984167" y="19149"/>
                </a:lnTo>
                <a:lnTo>
                  <a:pt x="971170" y="40635"/>
                </a:lnTo>
                <a:lnTo>
                  <a:pt x="966462" y="67882"/>
                </a:lnTo>
                <a:lnTo>
                  <a:pt x="967342" y="80117"/>
                </a:lnTo>
                <a:lnTo>
                  <a:pt x="983582" y="115692"/>
                </a:lnTo>
                <a:lnTo>
                  <a:pt x="1027937" y="135357"/>
                </a:lnTo>
                <a:lnTo>
                  <a:pt x="1054321" y="129964"/>
                </a:lnTo>
                <a:lnTo>
                  <a:pt x="1073750" y="115335"/>
                </a:lnTo>
                <a:lnTo>
                  <a:pt x="1074989" y="113116"/>
                </a:lnTo>
                <a:lnTo>
                  <a:pt x="1028680" y="113116"/>
                </a:lnTo>
                <a:lnTo>
                  <a:pt x="1013814" y="109952"/>
                </a:lnTo>
                <a:lnTo>
                  <a:pt x="1001944" y="100817"/>
                </a:lnTo>
                <a:lnTo>
                  <a:pt x="994082" y="86245"/>
                </a:lnTo>
                <a:lnTo>
                  <a:pt x="991236" y="66772"/>
                </a:lnTo>
                <a:lnTo>
                  <a:pt x="993894" y="48468"/>
                </a:lnTo>
                <a:lnTo>
                  <a:pt x="1001397" y="34345"/>
                </a:lnTo>
                <a:lnTo>
                  <a:pt x="1013036" y="25250"/>
                </a:lnTo>
                <a:lnTo>
                  <a:pt x="1028104" y="22030"/>
                </a:lnTo>
                <a:lnTo>
                  <a:pt x="1074231" y="22030"/>
                </a:lnTo>
                <a:lnTo>
                  <a:pt x="1071193" y="17339"/>
                </a:lnTo>
                <a:lnTo>
                  <a:pt x="1051440" y="4387"/>
                </a:lnTo>
                <a:lnTo>
                  <a:pt x="1028282" y="0"/>
                </a:lnTo>
                <a:close/>
              </a:path>
              <a:path w="1227455" h="135890">
                <a:moveTo>
                  <a:pt x="1074231" y="22030"/>
                </a:moveTo>
                <a:lnTo>
                  <a:pt x="1028104" y="22030"/>
                </a:lnTo>
                <a:lnTo>
                  <a:pt x="1044804" y="26051"/>
                </a:lnTo>
                <a:lnTo>
                  <a:pt x="1056736" y="36784"/>
                </a:lnTo>
                <a:lnTo>
                  <a:pt x="1063804" y="52236"/>
                </a:lnTo>
                <a:lnTo>
                  <a:pt x="1065915" y="70416"/>
                </a:lnTo>
                <a:lnTo>
                  <a:pt x="1062126" y="90186"/>
                </a:lnTo>
                <a:lnTo>
                  <a:pt x="1053117" y="103409"/>
                </a:lnTo>
                <a:lnTo>
                  <a:pt x="1041198" y="110810"/>
                </a:lnTo>
                <a:lnTo>
                  <a:pt x="1028680" y="113116"/>
                </a:lnTo>
                <a:lnTo>
                  <a:pt x="1074989" y="113116"/>
                </a:lnTo>
                <a:lnTo>
                  <a:pt x="1085784" y="93793"/>
                </a:lnTo>
                <a:lnTo>
                  <a:pt x="1089987" y="67662"/>
                </a:lnTo>
                <a:lnTo>
                  <a:pt x="1084918" y="38537"/>
                </a:lnTo>
                <a:lnTo>
                  <a:pt x="1074231" y="22030"/>
                </a:lnTo>
                <a:close/>
              </a:path>
              <a:path w="1227455" h="135890">
                <a:moveTo>
                  <a:pt x="1149629" y="3287"/>
                </a:moveTo>
                <a:lnTo>
                  <a:pt x="1127955" y="3287"/>
                </a:lnTo>
                <a:lnTo>
                  <a:pt x="1127955" y="132069"/>
                </a:lnTo>
                <a:lnTo>
                  <a:pt x="1151462" y="132069"/>
                </a:lnTo>
                <a:lnTo>
                  <a:pt x="1150027" y="41778"/>
                </a:lnTo>
                <a:lnTo>
                  <a:pt x="1173717" y="41778"/>
                </a:lnTo>
                <a:lnTo>
                  <a:pt x="1149629" y="3287"/>
                </a:lnTo>
                <a:close/>
              </a:path>
              <a:path w="1227455" h="135890">
                <a:moveTo>
                  <a:pt x="1173717" y="41778"/>
                </a:moveTo>
                <a:lnTo>
                  <a:pt x="1150027" y="41778"/>
                </a:lnTo>
                <a:lnTo>
                  <a:pt x="1206413" y="132069"/>
                </a:lnTo>
                <a:lnTo>
                  <a:pt x="1227376" y="132069"/>
                </a:lnTo>
                <a:lnTo>
                  <a:pt x="1227376" y="94311"/>
                </a:lnTo>
                <a:lnTo>
                  <a:pt x="1206591" y="94311"/>
                </a:lnTo>
                <a:lnTo>
                  <a:pt x="1173717" y="41778"/>
                </a:lnTo>
                <a:close/>
              </a:path>
              <a:path w="1227455" h="135890">
                <a:moveTo>
                  <a:pt x="1227376" y="3287"/>
                </a:moveTo>
                <a:lnTo>
                  <a:pt x="1203659" y="3287"/>
                </a:lnTo>
                <a:lnTo>
                  <a:pt x="1206591" y="94311"/>
                </a:lnTo>
                <a:lnTo>
                  <a:pt x="1227376" y="94311"/>
                </a:lnTo>
                <a:lnTo>
                  <a:pt x="1227376" y="3287"/>
                </a:lnTo>
                <a:close/>
              </a:path>
            </a:pathLst>
          </a:custGeom>
          <a:solidFill>
            <a:srgbClr val="FFFFFF"/>
          </a:solidFill>
        </p:spPr>
        <p:txBody>
          <a:bodyPr wrap="square" lIns="0" tIns="0" rIns="0" bIns="0" rtlCol="0"/>
          <a:lstStyle/>
          <a:p>
            <a:endParaRPr/>
          </a:p>
        </p:txBody>
      </p:sp>
      <p:sp>
        <p:nvSpPr>
          <p:cNvPr id="8" name="object 8"/>
          <p:cNvSpPr/>
          <p:nvPr/>
        </p:nvSpPr>
        <p:spPr>
          <a:xfrm>
            <a:off x="17861340" y="10207576"/>
            <a:ext cx="1036955" cy="135890"/>
          </a:xfrm>
          <a:custGeom>
            <a:avLst/>
            <a:gdLst/>
            <a:ahLst/>
            <a:cxnLst/>
            <a:rect l="l" t="t" r="r" b="b"/>
            <a:pathLst>
              <a:path w="1036955" h="135890">
                <a:moveTo>
                  <a:pt x="24637" y="3287"/>
                </a:moveTo>
                <a:lnTo>
                  <a:pt x="0" y="3287"/>
                </a:lnTo>
                <a:lnTo>
                  <a:pt x="26826" y="132100"/>
                </a:lnTo>
                <a:lnTo>
                  <a:pt x="54930" y="132100"/>
                </a:lnTo>
                <a:lnTo>
                  <a:pt x="61292" y="101452"/>
                </a:lnTo>
                <a:lnTo>
                  <a:pt x="42166" y="101452"/>
                </a:lnTo>
                <a:lnTo>
                  <a:pt x="24637" y="3287"/>
                </a:lnTo>
                <a:close/>
              </a:path>
              <a:path w="1036955" h="135890">
                <a:moveTo>
                  <a:pt x="92821" y="42511"/>
                </a:moveTo>
                <a:lnTo>
                  <a:pt x="73526" y="42511"/>
                </a:lnTo>
                <a:lnTo>
                  <a:pt x="91588" y="132100"/>
                </a:lnTo>
                <a:lnTo>
                  <a:pt x="119692" y="132100"/>
                </a:lnTo>
                <a:lnTo>
                  <a:pt x="126424" y="101452"/>
                </a:lnTo>
                <a:lnTo>
                  <a:pt x="105106" y="101452"/>
                </a:lnTo>
                <a:lnTo>
                  <a:pt x="92821" y="42511"/>
                </a:lnTo>
                <a:close/>
              </a:path>
              <a:path w="1036955" h="135890">
                <a:moveTo>
                  <a:pt x="84646" y="3287"/>
                </a:moveTo>
                <a:lnTo>
                  <a:pt x="62228" y="3287"/>
                </a:lnTo>
                <a:lnTo>
                  <a:pt x="42166" y="101452"/>
                </a:lnTo>
                <a:lnTo>
                  <a:pt x="61292" y="101452"/>
                </a:lnTo>
                <a:lnTo>
                  <a:pt x="73526" y="42511"/>
                </a:lnTo>
                <a:lnTo>
                  <a:pt x="92821" y="42511"/>
                </a:lnTo>
                <a:lnTo>
                  <a:pt x="84646" y="3287"/>
                </a:lnTo>
                <a:close/>
              </a:path>
              <a:path w="1036955" h="135890">
                <a:moveTo>
                  <a:pt x="147985" y="3287"/>
                </a:moveTo>
                <a:lnTo>
                  <a:pt x="123169" y="3287"/>
                </a:lnTo>
                <a:lnTo>
                  <a:pt x="105106" y="101452"/>
                </a:lnTo>
                <a:lnTo>
                  <a:pt x="126424" y="101452"/>
                </a:lnTo>
                <a:lnTo>
                  <a:pt x="147985" y="3287"/>
                </a:lnTo>
                <a:close/>
              </a:path>
              <a:path w="1036955" h="135890">
                <a:moveTo>
                  <a:pt x="231406" y="0"/>
                </a:moveTo>
                <a:lnTo>
                  <a:pt x="206889" y="5062"/>
                </a:lnTo>
                <a:lnTo>
                  <a:pt x="187286" y="19156"/>
                </a:lnTo>
                <a:lnTo>
                  <a:pt x="174285" y="40640"/>
                </a:lnTo>
                <a:lnTo>
                  <a:pt x="169575" y="67872"/>
                </a:lnTo>
                <a:lnTo>
                  <a:pt x="170457" y="80113"/>
                </a:lnTo>
                <a:lnTo>
                  <a:pt x="186716" y="115682"/>
                </a:lnTo>
                <a:lnTo>
                  <a:pt x="231061" y="135388"/>
                </a:lnTo>
                <a:lnTo>
                  <a:pt x="257440" y="129995"/>
                </a:lnTo>
                <a:lnTo>
                  <a:pt x="276868" y="115366"/>
                </a:lnTo>
                <a:lnTo>
                  <a:pt x="278107" y="113148"/>
                </a:lnTo>
                <a:lnTo>
                  <a:pt x="231783" y="113148"/>
                </a:lnTo>
                <a:lnTo>
                  <a:pt x="216926" y="109983"/>
                </a:lnTo>
                <a:lnTo>
                  <a:pt x="205067" y="100843"/>
                </a:lnTo>
                <a:lnTo>
                  <a:pt x="197212" y="86259"/>
                </a:lnTo>
                <a:lnTo>
                  <a:pt x="194371" y="66762"/>
                </a:lnTo>
                <a:lnTo>
                  <a:pt x="197023" y="48464"/>
                </a:lnTo>
                <a:lnTo>
                  <a:pt x="204516" y="34356"/>
                </a:lnTo>
                <a:lnTo>
                  <a:pt x="216153" y="25275"/>
                </a:lnTo>
                <a:lnTo>
                  <a:pt x="231239" y="22062"/>
                </a:lnTo>
                <a:lnTo>
                  <a:pt x="277350" y="22062"/>
                </a:lnTo>
                <a:lnTo>
                  <a:pt x="274300" y="17351"/>
                </a:lnTo>
                <a:lnTo>
                  <a:pt x="254545" y="4391"/>
                </a:lnTo>
                <a:lnTo>
                  <a:pt x="231406" y="0"/>
                </a:lnTo>
                <a:close/>
              </a:path>
              <a:path w="1036955" h="135890">
                <a:moveTo>
                  <a:pt x="277350" y="22062"/>
                </a:moveTo>
                <a:lnTo>
                  <a:pt x="231239" y="22062"/>
                </a:lnTo>
                <a:lnTo>
                  <a:pt x="247932" y="26076"/>
                </a:lnTo>
                <a:lnTo>
                  <a:pt x="259861" y="36799"/>
                </a:lnTo>
                <a:lnTo>
                  <a:pt x="266928" y="52250"/>
                </a:lnTo>
                <a:lnTo>
                  <a:pt x="269038" y="70448"/>
                </a:lnTo>
                <a:lnTo>
                  <a:pt x="265236" y="90199"/>
                </a:lnTo>
                <a:lnTo>
                  <a:pt x="256226" y="103424"/>
                </a:lnTo>
                <a:lnTo>
                  <a:pt x="244308" y="110836"/>
                </a:lnTo>
                <a:lnTo>
                  <a:pt x="231783" y="113148"/>
                </a:lnTo>
                <a:lnTo>
                  <a:pt x="278107" y="113148"/>
                </a:lnTo>
                <a:lnTo>
                  <a:pt x="288902" y="93825"/>
                </a:lnTo>
                <a:lnTo>
                  <a:pt x="293101" y="67694"/>
                </a:lnTo>
                <a:lnTo>
                  <a:pt x="288031" y="38559"/>
                </a:lnTo>
                <a:lnTo>
                  <a:pt x="277350" y="22062"/>
                </a:lnTo>
                <a:close/>
              </a:path>
              <a:path w="1036955" h="135890">
                <a:moveTo>
                  <a:pt x="371925" y="3287"/>
                </a:moveTo>
                <a:lnTo>
                  <a:pt x="330869" y="3287"/>
                </a:lnTo>
                <a:lnTo>
                  <a:pt x="330869" y="132100"/>
                </a:lnTo>
                <a:lnTo>
                  <a:pt x="354764" y="132100"/>
                </a:lnTo>
                <a:lnTo>
                  <a:pt x="354764" y="84290"/>
                </a:lnTo>
                <a:lnTo>
                  <a:pt x="403266" y="84290"/>
                </a:lnTo>
                <a:lnTo>
                  <a:pt x="400783" y="79746"/>
                </a:lnTo>
                <a:lnTo>
                  <a:pt x="407815" y="76742"/>
                </a:lnTo>
                <a:lnTo>
                  <a:pt x="416181" y="70450"/>
                </a:lnTo>
                <a:lnTo>
                  <a:pt x="420210" y="64406"/>
                </a:lnTo>
                <a:lnTo>
                  <a:pt x="354764" y="64406"/>
                </a:lnTo>
                <a:lnTo>
                  <a:pt x="354764" y="24062"/>
                </a:lnTo>
                <a:lnTo>
                  <a:pt x="421232" y="24062"/>
                </a:lnTo>
                <a:lnTo>
                  <a:pt x="417511" y="18201"/>
                </a:lnTo>
                <a:lnTo>
                  <a:pt x="411914" y="12586"/>
                </a:lnTo>
                <a:lnTo>
                  <a:pt x="403308" y="7310"/>
                </a:lnTo>
                <a:lnTo>
                  <a:pt x="394114" y="4583"/>
                </a:lnTo>
                <a:lnTo>
                  <a:pt x="383823" y="3533"/>
                </a:lnTo>
                <a:lnTo>
                  <a:pt x="371925" y="3287"/>
                </a:lnTo>
                <a:close/>
              </a:path>
              <a:path w="1036955" h="135890">
                <a:moveTo>
                  <a:pt x="403266" y="84290"/>
                </a:moveTo>
                <a:lnTo>
                  <a:pt x="376323" y="84290"/>
                </a:lnTo>
                <a:lnTo>
                  <a:pt x="401862" y="132100"/>
                </a:lnTo>
                <a:lnTo>
                  <a:pt x="429390" y="132100"/>
                </a:lnTo>
                <a:lnTo>
                  <a:pt x="403266" y="84290"/>
                </a:lnTo>
                <a:close/>
              </a:path>
              <a:path w="1036955" h="135890">
                <a:moveTo>
                  <a:pt x="421232" y="24062"/>
                </a:moveTo>
                <a:lnTo>
                  <a:pt x="365915" y="24062"/>
                </a:lnTo>
                <a:lnTo>
                  <a:pt x="375195" y="24130"/>
                </a:lnTo>
                <a:lnTo>
                  <a:pt x="382108" y="24473"/>
                </a:lnTo>
                <a:lnTo>
                  <a:pt x="401638" y="44333"/>
                </a:lnTo>
                <a:lnTo>
                  <a:pt x="398890" y="55177"/>
                </a:lnTo>
                <a:lnTo>
                  <a:pt x="392346" y="61091"/>
                </a:lnTo>
                <a:lnTo>
                  <a:pt x="384809" y="63508"/>
                </a:lnTo>
                <a:lnTo>
                  <a:pt x="379035" y="64039"/>
                </a:lnTo>
                <a:lnTo>
                  <a:pt x="374501" y="64217"/>
                </a:lnTo>
                <a:lnTo>
                  <a:pt x="371391" y="64406"/>
                </a:lnTo>
                <a:lnTo>
                  <a:pt x="420210" y="64406"/>
                </a:lnTo>
                <a:lnTo>
                  <a:pt x="423179" y="59953"/>
                </a:lnTo>
                <a:lnTo>
                  <a:pt x="426112" y="44333"/>
                </a:lnTo>
                <a:lnTo>
                  <a:pt x="425020" y="33976"/>
                </a:lnTo>
                <a:lnTo>
                  <a:pt x="422017" y="25298"/>
                </a:lnTo>
                <a:lnTo>
                  <a:pt x="421232" y="24062"/>
                </a:lnTo>
                <a:close/>
              </a:path>
              <a:path w="1036955" h="135890">
                <a:moveTo>
                  <a:pt x="494728" y="3287"/>
                </a:moveTo>
                <a:lnTo>
                  <a:pt x="470833" y="3287"/>
                </a:lnTo>
                <a:lnTo>
                  <a:pt x="470833" y="132100"/>
                </a:lnTo>
                <a:lnTo>
                  <a:pt x="494728" y="132100"/>
                </a:lnTo>
                <a:lnTo>
                  <a:pt x="494728" y="95620"/>
                </a:lnTo>
                <a:lnTo>
                  <a:pt x="515722" y="71516"/>
                </a:lnTo>
                <a:lnTo>
                  <a:pt x="543561" y="71516"/>
                </a:lnTo>
                <a:lnTo>
                  <a:pt x="538437" y="62396"/>
                </a:lnTo>
                <a:lnTo>
                  <a:pt x="494728" y="62396"/>
                </a:lnTo>
                <a:lnTo>
                  <a:pt x="494728" y="3287"/>
                </a:lnTo>
                <a:close/>
              </a:path>
              <a:path w="1036955" h="135890">
                <a:moveTo>
                  <a:pt x="543561" y="71516"/>
                </a:moveTo>
                <a:lnTo>
                  <a:pt x="515722" y="71516"/>
                </a:lnTo>
                <a:lnTo>
                  <a:pt x="550014" y="132100"/>
                </a:lnTo>
                <a:lnTo>
                  <a:pt x="577594" y="132100"/>
                </a:lnTo>
                <a:lnTo>
                  <a:pt x="543561" y="71516"/>
                </a:lnTo>
                <a:close/>
              </a:path>
              <a:path w="1036955" h="135890">
                <a:moveTo>
                  <a:pt x="574841" y="3287"/>
                </a:moveTo>
                <a:lnTo>
                  <a:pt x="546370" y="3287"/>
                </a:lnTo>
                <a:lnTo>
                  <a:pt x="494728" y="62396"/>
                </a:lnTo>
                <a:lnTo>
                  <a:pt x="538437" y="62396"/>
                </a:lnTo>
                <a:lnTo>
                  <a:pt x="532496" y="51820"/>
                </a:lnTo>
                <a:lnTo>
                  <a:pt x="574841" y="3287"/>
                </a:lnTo>
                <a:close/>
              </a:path>
              <a:path w="1036955" h="135890">
                <a:moveTo>
                  <a:pt x="702219" y="3287"/>
                </a:moveTo>
                <a:lnTo>
                  <a:pt x="610630" y="3287"/>
                </a:lnTo>
                <a:lnTo>
                  <a:pt x="610630" y="132100"/>
                </a:lnTo>
                <a:lnTo>
                  <a:pt x="706763" y="132100"/>
                </a:lnTo>
                <a:lnTo>
                  <a:pt x="706763" y="110394"/>
                </a:lnTo>
                <a:lnTo>
                  <a:pt x="634347" y="110394"/>
                </a:lnTo>
                <a:lnTo>
                  <a:pt x="634347" y="75882"/>
                </a:lnTo>
                <a:lnTo>
                  <a:pt x="696355" y="75882"/>
                </a:lnTo>
                <a:lnTo>
                  <a:pt x="696355" y="55108"/>
                </a:lnTo>
                <a:lnTo>
                  <a:pt x="634347" y="55108"/>
                </a:lnTo>
                <a:lnTo>
                  <a:pt x="634347" y="24784"/>
                </a:lnTo>
                <a:lnTo>
                  <a:pt x="702219" y="24784"/>
                </a:lnTo>
                <a:lnTo>
                  <a:pt x="702219" y="3287"/>
                </a:lnTo>
                <a:close/>
              </a:path>
              <a:path w="1036955" h="135890">
                <a:moveTo>
                  <a:pt x="788520" y="3287"/>
                </a:moveTo>
                <a:lnTo>
                  <a:pt x="747495" y="3287"/>
                </a:lnTo>
                <a:lnTo>
                  <a:pt x="747495" y="132100"/>
                </a:lnTo>
                <a:lnTo>
                  <a:pt x="771379" y="132100"/>
                </a:lnTo>
                <a:lnTo>
                  <a:pt x="771379" y="84290"/>
                </a:lnTo>
                <a:lnTo>
                  <a:pt x="819853" y="84290"/>
                </a:lnTo>
                <a:lnTo>
                  <a:pt x="817367" y="79746"/>
                </a:lnTo>
                <a:lnTo>
                  <a:pt x="824413" y="76742"/>
                </a:lnTo>
                <a:lnTo>
                  <a:pt x="832788" y="70450"/>
                </a:lnTo>
                <a:lnTo>
                  <a:pt x="836822" y="64406"/>
                </a:lnTo>
                <a:lnTo>
                  <a:pt x="771379" y="64406"/>
                </a:lnTo>
                <a:lnTo>
                  <a:pt x="771379" y="24062"/>
                </a:lnTo>
                <a:lnTo>
                  <a:pt x="837824" y="24062"/>
                </a:lnTo>
                <a:lnTo>
                  <a:pt x="834092" y="18201"/>
                </a:lnTo>
                <a:lnTo>
                  <a:pt x="828487" y="12586"/>
                </a:lnTo>
                <a:lnTo>
                  <a:pt x="819889" y="7310"/>
                </a:lnTo>
                <a:lnTo>
                  <a:pt x="810703" y="4583"/>
                </a:lnTo>
                <a:lnTo>
                  <a:pt x="800416" y="3533"/>
                </a:lnTo>
                <a:lnTo>
                  <a:pt x="788520" y="3287"/>
                </a:lnTo>
                <a:close/>
              </a:path>
              <a:path w="1036955" h="135890">
                <a:moveTo>
                  <a:pt x="819853" y="84290"/>
                </a:moveTo>
                <a:lnTo>
                  <a:pt x="792918" y="84290"/>
                </a:lnTo>
                <a:lnTo>
                  <a:pt x="818477" y="132100"/>
                </a:lnTo>
                <a:lnTo>
                  <a:pt x="846005" y="132100"/>
                </a:lnTo>
                <a:lnTo>
                  <a:pt x="819853" y="84290"/>
                </a:lnTo>
                <a:close/>
              </a:path>
              <a:path w="1036955" h="135890">
                <a:moveTo>
                  <a:pt x="837824" y="24062"/>
                </a:moveTo>
                <a:lnTo>
                  <a:pt x="782510" y="24062"/>
                </a:lnTo>
                <a:lnTo>
                  <a:pt x="791784" y="24130"/>
                </a:lnTo>
                <a:lnTo>
                  <a:pt x="798707" y="24473"/>
                </a:lnTo>
                <a:lnTo>
                  <a:pt x="818254" y="44333"/>
                </a:lnTo>
                <a:lnTo>
                  <a:pt x="815507" y="55177"/>
                </a:lnTo>
                <a:lnTo>
                  <a:pt x="808968" y="61091"/>
                </a:lnTo>
                <a:lnTo>
                  <a:pt x="801438" y="63508"/>
                </a:lnTo>
                <a:lnTo>
                  <a:pt x="795672" y="64039"/>
                </a:lnTo>
                <a:lnTo>
                  <a:pt x="791096" y="64217"/>
                </a:lnTo>
                <a:lnTo>
                  <a:pt x="787976" y="64406"/>
                </a:lnTo>
                <a:lnTo>
                  <a:pt x="836822" y="64406"/>
                </a:lnTo>
                <a:lnTo>
                  <a:pt x="839793" y="59953"/>
                </a:lnTo>
                <a:lnTo>
                  <a:pt x="842728" y="44333"/>
                </a:lnTo>
                <a:lnTo>
                  <a:pt x="841629" y="33976"/>
                </a:lnTo>
                <a:lnTo>
                  <a:pt x="838611" y="25298"/>
                </a:lnTo>
                <a:lnTo>
                  <a:pt x="837824" y="24062"/>
                </a:lnTo>
                <a:close/>
              </a:path>
              <a:path w="1036955" h="135890">
                <a:moveTo>
                  <a:pt x="893470" y="93798"/>
                </a:moveTo>
                <a:lnTo>
                  <a:pt x="873198" y="108038"/>
                </a:lnTo>
                <a:lnTo>
                  <a:pt x="881296" y="118101"/>
                </a:lnTo>
                <a:lnTo>
                  <a:pt x="890310" y="125168"/>
                </a:lnTo>
                <a:lnTo>
                  <a:pt x="899116" y="129778"/>
                </a:lnTo>
                <a:lnTo>
                  <a:pt x="906590" y="132467"/>
                </a:lnTo>
                <a:lnTo>
                  <a:pt x="914432" y="134634"/>
                </a:lnTo>
                <a:lnTo>
                  <a:pt x="922474" y="135388"/>
                </a:lnTo>
                <a:lnTo>
                  <a:pt x="929594" y="135388"/>
                </a:lnTo>
                <a:lnTo>
                  <a:pt x="949699" y="133073"/>
                </a:lnTo>
                <a:lnTo>
                  <a:pt x="967221" y="125763"/>
                </a:lnTo>
                <a:lnTo>
                  <a:pt x="979209" y="113326"/>
                </a:lnTo>
                <a:lnTo>
                  <a:pt x="933416" y="113326"/>
                </a:lnTo>
                <a:lnTo>
                  <a:pt x="916127" y="110943"/>
                </a:lnTo>
                <a:lnTo>
                  <a:pt x="904392" y="105344"/>
                </a:lnTo>
                <a:lnTo>
                  <a:pt x="897183" y="98854"/>
                </a:lnTo>
                <a:lnTo>
                  <a:pt x="893470" y="93798"/>
                </a:lnTo>
                <a:close/>
              </a:path>
              <a:path w="1036955" h="135890">
                <a:moveTo>
                  <a:pt x="931060" y="0"/>
                </a:moveTo>
                <a:lnTo>
                  <a:pt x="910311" y="2834"/>
                </a:lnTo>
                <a:lnTo>
                  <a:pt x="894229" y="10901"/>
                </a:lnTo>
                <a:lnTo>
                  <a:pt x="883832" y="23549"/>
                </a:lnTo>
                <a:lnTo>
                  <a:pt x="880140" y="40124"/>
                </a:lnTo>
                <a:lnTo>
                  <a:pt x="882710" y="53728"/>
                </a:lnTo>
                <a:lnTo>
                  <a:pt x="909888" y="74269"/>
                </a:lnTo>
                <a:lnTo>
                  <a:pt x="918076" y="76280"/>
                </a:lnTo>
                <a:lnTo>
                  <a:pt x="933594" y="79568"/>
                </a:lnTo>
                <a:lnTo>
                  <a:pt x="945301" y="82280"/>
                </a:lnTo>
                <a:lnTo>
                  <a:pt x="945657" y="82458"/>
                </a:lnTo>
                <a:lnTo>
                  <a:pt x="948578" y="83578"/>
                </a:lnTo>
                <a:lnTo>
                  <a:pt x="952588" y="85222"/>
                </a:lnTo>
                <a:lnTo>
                  <a:pt x="958243" y="88154"/>
                </a:lnTo>
                <a:lnTo>
                  <a:pt x="958243" y="100740"/>
                </a:lnTo>
                <a:lnTo>
                  <a:pt x="956588" y="107316"/>
                </a:lnTo>
                <a:lnTo>
                  <a:pt x="947300" y="111148"/>
                </a:lnTo>
                <a:lnTo>
                  <a:pt x="942725" y="112970"/>
                </a:lnTo>
                <a:lnTo>
                  <a:pt x="937992" y="113326"/>
                </a:lnTo>
                <a:lnTo>
                  <a:pt x="979209" y="113326"/>
                </a:lnTo>
                <a:lnTo>
                  <a:pt x="979608" y="112912"/>
                </a:lnTo>
                <a:lnTo>
                  <a:pt x="984305" y="93976"/>
                </a:lnTo>
                <a:lnTo>
                  <a:pt x="980217" y="76867"/>
                </a:lnTo>
                <a:lnTo>
                  <a:pt x="942536" y="55642"/>
                </a:lnTo>
                <a:lnTo>
                  <a:pt x="920589" y="50933"/>
                </a:lnTo>
                <a:lnTo>
                  <a:pt x="912974" y="48338"/>
                </a:lnTo>
                <a:lnTo>
                  <a:pt x="907555" y="44102"/>
                </a:lnTo>
                <a:lnTo>
                  <a:pt x="905490" y="37402"/>
                </a:lnTo>
                <a:lnTo>
                  <a:pt x="907464" y="30788"/>
                </a:lnTo>
                <a:lnTo>
                  <a:pt x="912778" y="25855"/>
                </a:lnTo>
                <a:lnTo>
                  <a:pt x="920518" y="22771"/>
                </a:lnTo>
                <a:lnTo>
                  <a:pt x="929772" y="21706"/>
                </a:lnTo>
                <a:lnTo>
                  <a:pt x="979108" y="21706"/>
                </a:lnTo>
                <a:lnTo>
                  <a:pt x="974835" y="16759"/>
                </a:lnTo>
                <a:lnTo>
                  <a:pt x="963958" y="8381"/>
                </a:lnTo>
                <a:lnTo>
                  <a:pt x="949585" y="2328"/>
                </a:lnTo>
                <a:lnTo>
                  <a:pt x="931060" y="0"/>
                </a:lnTo>
                <a:close/>
              </a:path>
              <a:path w="1036955" h="135890">
                <a:moveTo>
                  <a:pt x="979108" y="21706"/>
                </a:moveTo>
                <a:lnTo>
                  <a:pt x="929772" y="21706"/>
                </a:lnTo>
                <a:lnTo>
                  <a:pt x="943085" y="23800"/>
                </a:lnTo>
                <a:lnTo>
                  <a:pt x="952579" y="28887"/>
                </a:lnTo>
                <a:lnTo>
                  <a:pt x="959020" y="35174"/>
                </a:lnTo>
                <a:lnTo>
                  <a:pt x="963174" y="40867"/>
                </a:lnTo>
                <a:lnTo>
                  <a:pt x="982870" y="26062"/>
                </a:lnTo>
                <a:lnTo>
                  <a:pt x="979108" y="21706"/>
                </a:lnTo>
                <a:close/>
              </a:path>
              <a:path w="1036955" h="135890">
                <a:moveTo>
                  <a:pt x="1036345" y="3287"/>
                </a:moveTo>
                <a:lnTo>
                  <a:pt x="1012628" y="3287"/>
                </a:lnTo>
                <a:lnTo>
                  <a:pt x="1012628" y="28637"/>
                </a:lnTo>
                <a:lnTo>
                  <a:pt x="1023759" y="28637"/>
                </a:lnTo>
                <a:lnTo>
                  <a:pt x="1023759" y="40867"/>
                </a:lnTo>
                <a:lnTo>
                  <a:pt x="1013927" y="43768"/>
                </a:lnTo>
                <a:lnTo>
                  <a:pt x="1013927" y="53453"/>
                </a:lnTo>
                <a:lnTo>
                  <a:pt x="1018461" y="53066"/>
                </a:lnTo>
                <a:lnTo>
                  <a:pt x="1026649" y="52176"/>
                </a:lnTo>
                <a:lnTo>
                  <a:pt x="1036345" y="40124"/>
                </a:lnTo>
                <a:lnTo>
                  <a:pt x="1036345" y="3287"/>
                </a:lnTo>
                <a:close/>
              </a:path>
            </a:pathLst>
          </a:custGeom>
          <a:solidFill>
            <a:srgbClr val="FFFFFF"/>
          </a:solidFill>
        </p:spPr>
        <p:txBody>
          <a:bodyPr wrap="square" lIns="0" tIns="0" rIns="0" bIns="0" rtlCol="0"/>
          <a:lstStyle/>
          <a:p>
            <a:endParaRPr/>
          </a:p>
        </p:txBody>
      </p:sp>
      <p:sp>
        <p:nvSpPr>
          <p:cNvPr id="9" name="object 9"/>
          <p:cNvSpPr/>
          <p:nvPr/>
        </p:nvSpPr>
        <p:spPr>
          <a:xfrm>
            <a:off x="17863339" y="10018460"/>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21" y="3287"/>
                </a:lnTo>
                <a:lnTo>
                  <a:pt x="133221" y="132100"/>
                </a:lnTo>
                <a:lnTo>
                  <a:pt x="157105" y="132100"/>
                </a:lnTo>
                <a:lnTo>
                  <a:pt x="157105" y="84290"/>
                </a:lnTo>
                <a:lnTo>
                  <a:pt x="205618" y="84290"/>
                </a:lnTo>
                <a:lnTo>
                  <a:pt x="203135" y="79746"/>
                </a:lnTo>
                <a:lnTo>
                  <a:pt x="210164" y="76742"/>
                </a:lnTo>
                <a:lnTo>
                  <a:pt x="218522" y="70450"/>
                </a:lnTo>
                <a:lnTo>
                  <a:pt x="222547" y="64406"/>
                </a:lnTo>
                <a:lnTo>
                  <a:pt x="157105" y="64406"/>
                </a:lnTo>
                <a:lnTo>
                  <a:pt x="157105" y="24062"/>
                </a:lnTo>
                <a:lnTo>
                  <a:pt x="223563" y="24062"/>
                </a:lnTo>
                <a:lnTo>
                  <a:pt x="219842" y="18197"/>
                </a:lnTo>
                <a:lnTo>
                  <a:pt x="214244" y="12575"/>
                </a:lnTo>
                <a:lnTo>
                  <a:pt x="205651" y="7306"/>
                </a:lnTo>
                <a:lnTo>
                  <a:pt x="196462" y="4582"/>
                </a:lnTo>
                <a:lnTo>
                  <a:pt x="186170"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3" y="24062"/>
                </a:moveTo>
                <a:lnTo>
                  <a:pt x="168256" y="24062"/>
                </a:lnTo>
                <a:lnTo>
                  <a:pt x="177536" y="24130"/>
                </a:lnTo>
                <a:lnTo>
                  <a:pt x="184449" y="24473"/>
                </a:lnTo>
                <a:lnTo>
                  <a:pt x="203980" y="44333"/>
                </a:lnTo>
                <a:lnTo>
                  <a:pt x="201233" y="55175"/>
                </a:lnTo>
                <a:lnTo>
                  <a:pt x="194693" y="61087"/>
                </a:lnTo>
                <a:lnTo>
                  <a:pt x="187159" y="63503"/>
                </a:lnTo>
                <a:lnTo>
                  <a:pt x="181387" y="64039"/>
                </a:lnTo>
                <a:lnTo>
                  <a:pt x="176842" y="64217"/>
                </a:lnTo>
                <a:lnTo>
                  <a:pt x="173732" y="64406"/>
                </a:lnTo>
                <a:lnTo>
                  <a:pt x="222547" y="64406"/>
                </a:lnTo>
                <a:lnTo>
                  <a:pt x="225513" y="59953"/>
                </a:lnTo>
                <a:lnTo>
                  <a:pt x="228443" y="44333"/>
                </a:lnTo>
                <a:lnTo>
                  <a:pt x="227351" y="33976"/>
                </a:lnTo>
                <a:lnTo>
                  <a:pt x="224347" y="25297"/>
                </a:lnTo>
                <a:lnTo>
                  <a:pt x="223563" y="24062"/>
                </a:lnTo>
                <a:close/>
              </a:path>
              <a:path w="1236344" h="135890">
                <a:moveTo>
                  <a:pt x="328471" y="3287"/>
                </a:moveTo>
                <a:lnTo>
                  <a:pt x="301111" y="3287"/>
                </a:lnTo>
                <a:lnTo>
                  <a:pt x="257667" y="132100"/>
                </a:lnTo>
                <a:lnTo>
                  <a:pt x="283415" y="132100"/>
                </a:lnTo>
                <a:lnTo>
                  <a:pt x="290881" y="106918"/>
                </a:lnTo>
                <a:lnTo>
                  <a:pt x="363826" y="106918"/>
                </a:lnTo>
                <a:lnTo>
                  <a:pt x="356678" y="85965"/>
                </a:lnTo>
                <a:lnTo>
                  <a:pt x="297257" y="85965"/>
                </a:lnTo>
                <a:lnTo>
                  <a:pt x="315131" y="26637"/>
                </a:lnTo>
                <a:lnTo>
                  <a:pt x="336437" y="26637"/>
                </a:lnTo>
                <a:lnTo>
                  <a:pt x="328471" y="3287"/>
                </a:lnTo>
                <a:close/>
              </a:path>
              <a:path w="1236344" h="135890">
                <a:moveTo>
                  <a:pt x="363826" y="106918"/>
                </a:moveTo>
                <a:lnTo>
                  <a:pt x="339235" y="106918"/>
                </a:lnTo>
                <a:lnTo>
                  <a:pt x="346711" y="132100"/>
                </a:lnTo>
                <a:lnTo>
                  <a:pt x="372417" y="132100"/>
                </a:lnTo>
                <a:lnTo>
                  <a:pt x="363826" y="106918"/>
                </a:lnTo>
                <a:close/>
              </a:path>
              <a:path w="1236344" h="135890">
                <a:moveTo>
                  <a:pt x="336437" y="26637"/>
                </a:moveTo>
                <a:lnTo>
                  <a:pt x="315131" y="26637"/>
                </a:lnTo>
                <a:lnTo>
                  <a:pt x="332827" y="85965"/>
                </a:lnTo>
                <a:lnTo>
                  <a:pt x="356678" y="85965"/>
                </a:lnTo>
                <a:lnTo>
                  <a:pt x="336437" y="26637"/>
                </a:lnTo>
                <a:close/>
              </a:path>
              <a:path w="1236344" h="135890">
                <a:moveTo>
                  <a:pt x="431002" y="3287"/>
                </a:moveTo>
                <a:lnTo>
                  <a:pt x="409327" y="3287"/>
                </a:lnTo>
                <a:lnTo>
                  <a:pt x="409327" y="132100"/>
                </a:lnTo>
                <a:lnTo>
                  <a:pt x="432834" y="132100"/>
                </a:lnTo>
                <a:lnTo>
                  <a:pt x="431400" y="41799"/>
                </a:lnTo>
                <a:lnTo>
                  <a:pt x="455101" y="41799"/>
                </a:lnTo>
                <a:lnTo>
                  <a:pt x="431002" y="3287"/>
                </a:lnTo>
                <a:close/>
              </a:path>
              <a:path w="1236344" h="135890">
                <a:moveTo>
                  <a:pt x="455101" y="41799"/>
                </a:moveTo>
                <a:lnTo>
                  <a:pt x="431400" y="41799"/>
                </a:lnTo>
                <a:lnTo>
                  <a:pt x="487807" y="132100"/>
                </a:lnTo>
                <a:lnTo>
                  <a:pt x="508759" y="132100"/>
                </a:lnTo>
                <a:lnTo>
                  <a:pt x="508759" y="94332"/>
                </a:lnTo>
                <a:lnTo>
                  <a:pt x="487974" y="94332"/>
                </a:lnTo>
                <a:lnTo>
                  <a:pt x="455101" y="41799"/>
                </a:lnTo>
                <a:close/>
              </a:path>
              <a:path w="1236344" h="135890">
                <a:moveTo>
                  <a:pt x="508759" y="3287"/>
                </a:moveTo>
                <a:lnTo>
                  <a:pt x="485032" y="3287"/>
                </a:lnTo>
                <a:lnTo>
                  <a:pt x="487974" y="94332"/>
                </a:lnTo>
                <a:lnTo>
                  <a:pt x="508759" y="94332"/>
                </a:lnTo>
                <a:lnTo>
                  <a:pt x="508759" y="3287"/>
                </a:lnTo>
                <a:close/>
              </a:path>
              <a:path w="1236344" h="135890">
                <a:moveTo>
                  <a:pt x="575731" y="93798"/>
                </a:moveTo>
                <a:lnTo>
                  <a:pt x="555480" y="108028"/>
                </a:lnTo>
                <a:lnTo>
                  <a:pt x="563565" y="118097"/>
                </a:lnTo>
                <a:lnTo>
                  <a:pt x="572574" y="125166"/>
                </a:lnTo>
                <a:lnTo>
                  <a:pt x="581378" y="129773"/>
                </a:lnTo>
                <a:lnTo>
                  <a:pt x="588851" y="132456"/>
                </a:lnTo>
                <a:lnTo>
                  <a:pt x="596725" y="134634"/>
                </a:lnTo>
                <a:lnTo>
                  <a:pt x="604735" y="135388"/>
                </a:lnTo>
                <a:lnTo>
                  <a:pt x="611845" y="135388"/>
                </a:lnTo>
                <a:lnTo>
                  <a:pt x="631960" y="133071"/>
                </a:lnTo>
                <a:lnTo>
                  <a:pt x="649497" y="125759"/>
                </a:lnTo>
                <a:lnTo>
                  <a:pt x="661492" y="113326"/>
                </a:lnTo>
                <a:lnTo>
                  <a:pt x="615719" y="113326"/>
                </a:lnTo>
                <a:lnTo>
                  <a:pt x="598424" y="110943"/>
                </a:lnTo>
                <a:lnTo>
                  <a:pt x="586686" y="105344"/>
                </a:lnTo>
                <a:lnTo>
                  <a:pt x="579467" y="98854"/>
                </a:lnTo>
                <a:lnTo>
                  <a:pt x="575731" y="93798"/>
                </a:lnTo>
                <a:close/>
              </a:path>
              <a:path w="1236344" h="135890">
                <a:moveTo>
                  <a:pt x="613321" y="0"/>
                </a:moveTo>
                <a:lnTo>
                  <a:pt x="592590" y="2834"/>
                </a:lnTo>
                <a:lnTo>
                  <a:pt x="576517" y="10901"/>
                </a:lnTo>
                <a:lnTo>
                  <a:pt x="566124" y="23549"/>
                </a:lnTo>
                <a:lnTo>
                  <a:pt x="562433" y="40124"/>
                </a:lnTo>
                <a:lnTo>
                  <a:pt x="564999" y="53728"/>
                </a:lnTo>
                <a:lnTo>
                  <a:pt x="592149" y="74269"/>
                </a:lnTo>
                <a:lnTo>
                  <a:pt x="600379" y="76280"/>
                </a:lnTo>
                <a:lnTo>
                  <a:pt x="615897" y="79557"/>
                </a:lnTo>
                <a:lnTo>
                  <a:pt x="627551" y="82280"/>
                </a:lnTo>
                <a:lnTo>
                  <a:pt x="627949" y="82458"/>
                </a:lnTo>
                <a:lnTo>
                  <a:pt x="630839" y="83568"/>
                </a:lnTo>
                <a:lnTo>
                  <a:pt x="634881" y="85212"/>
                </a:lnTo>
                <a:lnTo>
                  <a:pt x="640524" y="88154"/>
                </a:lnTo>
                <a:lnTo>
                  <a:pt x="640524" y="100740"/>
                </a:lnTo>
                <a:lnTo>
                  <a:pt x="638891" y="107316"/>
                </a:lnTo>
                <a:lnTo>
                  <a:pt x="625007" y="112959"/>
                </a:lnTo>
                <a:lnTo>
                  <a:pt x="620253" y="113326"/>
                </a:lnTo>
                <a:lnTo>
                  <a:pt x="661492" y="113326"/>
                </a:lnTo>
                <a:lnTo>
                  <a:pt x="661895" y="112908"/>
                </a:lnTo>
                <a:lnTo>
                  <a:pt x="666597" y="93976"/>
                </a:lnTo>
                <a:lnTo>
                  <a:pt x="662509" y="76867"/>
                </a:lnTo>
                <a:lnTo>
                  <a:pt x="624829" y="55642"/>
                </a:lnTo>
                <a:lnTo>
                  <a:pt x="602848" y="50933"/>
                </a:lnTo>
                <a:lnTo>
                  <a:pt x="595233" y="48338"/>
                </a:lnTo>
                <a:lnTo>
                  <a:pt x="589808" y="44102"/>
                </a:lnTo>
                <a:lnTo>
                  <a:pt x="587741" y="37402"/>
                </a:lnTo>
                <a:lnTo>
                  <a:pt x="589715" y="30782"/>
                </a:lnTo>
                <a:lnTo>
                  <a:pt x="595030" y="25846"/>
                </a:lnTo>
                <a:lnTo>
                  <a:pt x="602773" y="22761"/>
                </a:lnTo>
                <a:lnTo>
                  <a:pt x="612033" y="21695"/>
                </a:lnTo>
                <a:lnTo>
                  <a:pt x="661366" y="21695"/>
                </a:lnTo>
                <a:lnTo>
                  <a:pt x="657095" y="16755"/>
                </a:lnTo>
                <a:lnTo>
                  <a:pt x="646213" y="8378"/>
                </a:lnTo>
                <a:lnTo>
                  <a:pt x="631840" y="2327"/>
                </a:lnTo>
                <a:lnTo>
                  <a:pt x="613321" y="0"/>
                </a:lnTo>
                <a:close/>
              </a:path>
              <a:path w="1236344" h="135890">
                <a:moveTo>
                  <a:pt x="661366" y="21695"/>
                </a:moveTo>
                <a:lnTo>
                  <a:pt x="612033" y="21695"/>
                </a:lnTo>
                <a:lnTo>
                  <a:pt x="625340" y="23791"/>
                </a:lnTo>
                <a:lnTo>
                  <a:pt x="634831" y="28883"/>
                </a:lnTo>
                <a:lnTo>
                  <a:pt x="641271" y="35177"/>
                </a:lnTo>
                <a:lnTo>
                  <a:pt x="645425" y="40878"/>
                </a:lnTo>
                <a:lnTo>
                  <a:pt x="665142" y="26062"/>
                </a:lnTo>
                <a:lnTo>
                  <a:pt x="661366" y="21695"/>
                </a:lnTo>
                <a:close/>
              </a:path>
              <a:path w="1236344" h="135890">
                <a:moveTo>
                  <a:pt x="773714" y="3287"/>
                </a:moveTo>
                <a:lnTo>
                  <a:pt x="715705" y="3287"/>
                </a:lnTo>
                <a:lnTo>
                  <a:pt x="715705" y="132100"/>
                </a:lnTo>
                <a:lnTo>
                  <a:pt x="739956" y="132100"/>
                </a:lnTo>
                <a:lnTo>
                  <a:pt x="739956" y="88468"/>
                </a:lnTo>
                <a:lnTo>
                  <a:pt x="773348" y="88468"/>
                </a:lnTo>
                <a:lnTo>
                  <a:pt x="780468" y="86824"/>
                </a:lnTo>
                <a:lnTo>
                  <a:pt x="795013" y="80742"/>
                </a:lnTo>
                <a:lnTo>
                  <a:pt x="804593" y="71026"/>
                </a:lnTo>
                <a:lnTo>
                  <a:pt x="805653" y="68615"/>
                </a:lnTo>
                <a:lnTo>
                  <a:pt x="739956" y="68615"/>
                </a:lnTo>
                <a:lnTo>
                  <a:pt x="739956" y="23884"/>
                </a:lnTo>
                <a:lnTo>
                  <a:pt x="805187" y="23884"/>
                </a:lnTo>
                <a:lnTo>
                  <a:pt x="801067" y="17237"/>
                </a:lnTo>
                <a:lnTo>
                  <a:pt x="791258" y="9466"/>
                </a:lnTo>
                <a:lnTo>
                  <a:pt x="781222" y="5287"/>
                </a:lnTo>
                <a:lnTo>
                  <a:pt x="773714" y="3287"/>
                </a:lnTo>
                <a:close/>
              </a:path>
              <a:path w="1236344" h="135890">
                <a:moveTo>
                  <a:pt x="805187" y="23884"/>
                </a:moveTo>
                <a:lnTo>
                  <a:pt x="766060" y="23884"/>
                </a:lnTo>
                <a:lnTo>
                  <a:pt x="774458" y="24062"/>
                </a:lnTo>
                <a:lnTo>
                  <a:pt x="780547" y="29253"/>
                </a:lnTo>
                <a:lnTo>
                  <a:pt x="782688" y="31182"/>
                </a:lnTo>
                <a:lnTo>
                  <a:pt x="786876" y="36114"/>
                </a:lnTo>
                <a:lnTo>
                  <a:pt x="786835" y="46166"/>
                </a:lnTo>
                <a:lnTo>
                  <a:pt x="766782" y="68615"/>
                </a:lnTo>
                <a:lnTo>
                  <a:pt x="805653" y="68615"/>
                </a:lnTo>
                <a:lnTo>
                  <a:pt x="809861" y="59044"/>
                </a:lnTo>
                <a:lnTo>
                  <a:pt x="811472" y="46166"/>
                </a:lnTo>
                <a:lnTo>
                  <a:pt x="808515" y="29253"/>
                </a:lnTo>
                <a:lnTo>
                  <a:pt x="805187" y="23884"/>
                </a:lnTo>
                <a:close/>
              </a:path>
              <a:path w="1236344" h="135890">
                <a:moveTo>
                  <a:pt x="909312" y="0"/>
                </a:moveTo>
                <a:lnTo>
                  <a:pt x="884776" y="5062"/>
                </a:lnTo>
                <a:lnTo>
                  <a:pt x="865159" y="19156"/>
                </a:lnTo>
                <a:lnTo>
                  <a:pt x="852151" y="40640"/>
                </a:lnTo>
                <a:lnTo>
                  <a:pt x="847440" y="67872"/>
                </a:lnTo>
                <a:lnTo>
                  <a:pt x="848323" y="80113"/>
                </a:lnTo>
                <a:lnTo>
                  <a:pt x="864581" y="115682"/>
                </a:lnTo>
                <a:lnTo>
                  <a:pt x="908925" y="135388"/>
                </a:lnTo>
                <a:lnTo>
                  <a:pt x="935311" y="129995"/>
                </a:lnTo>
                <a:lnTo>
                  <a:pt x="954741" y="115365"/>
                </a:lnTo>
                <a:lnTo>
                  <a:pt x="955980" y="113148"/>
                </a:lnTo>
                <a:lnTo>
                  <a:pt x="909679" y="113148"/>
                </a:lnTo>
                <a:lnTo>
                  <a:pt x="894821" y="109983"/>
                </a:lnTo>
                <a:lnTo>
                  <a:pt x="882950" y="100843"/>
                </a:lnTo>
                <a:lnTo>
                  <a:pt x="875083" y="86259"/>
                </a:lnTo>
                <a:lnTo>
                  <a:pt x="872235" y="66762"/>
                </a:lnTo>
                <a:lnTo>
                  <a:pt x="874893" y="48464"/>
                </a:lnTo>
                <a:lnTo>
                  <a:pt x="882399" y="34356"/>
                </a:lnTo>
                <a:lnTo>
                  <a:pt x="894048" y="25275"/>
                </a:lnTo>
                <a:lnTo>
                  <a:pt x="909134" y="22062"/>
                </a:lnTo>
                <a:lnTo>
                  <a:pt x="955235" y="22062"/>
                </a:lnTo>
                <a:lnTo>
                  <a:pt x="952186" y="17350"/>
                </a:lnTo>
                <a:lnTo>
                  <a:pt x="932448" y="4391"/>
                </a:lnTo>
                <a:lnTo>
                  <a:pt x="909312" y="0"/>
                </a:lnTo>
                <a:close/>
              </a:path>
              <a:path w="1236344" h="135890">
                <a:moveTo>
                  <a:pt x="955235" y="22062"/>
                </a:moveTo>
                <a:lnTo>
                  <a:pt x="909134" y="22062"/>
                </a:lnTo>
                <a:lnTo>
                  <a:pt x="925811" y="26076"/>
                </a:lnTo>
                <a:lnTo>
                  <a:pt x="937733" y="36798"/>
                </a:lnTo>
                <a:lnTo>
                  <a:pt x="944797" y="52246"/>
                </a:lnTo>
                <a:lnTo>
                  <a:pt x="946903" y="70437"/>
                </a:lnTo>
                <a:lnTo>
                  <a:pt x="943120" y="90195"/>
                </a:lnTo>
                <a:lnTo>
                  <a:pt x="934114" y="103423"/>
                </a:lnTo>
                <a:lnTo>
                  <a:pt x="922196" y="110836"/>
                </a:lnTo>
                <a:lnTo>
                  <a:pt x="909679" y="113148"/>
                </a:lnTo>
                <a:lnTo>
                  <a:pt x="955980" y="113148"/>
                </a:lnTo>
                <a:lnTo>
                  <a:pt x="966777" y="93820"/>
                </a:lnTo>
                <a:lnTo>
                  <a:pt x="970975" y="67683"/>
                </a:lnTo>
                <a:lnTo>
                  <a:pt x="965903" y="38555"/>
                </a:lnTo>
                <a:lnTo>
                  <a:pt x="955235" y="22062"/>
                </a:lnTo>
                <a:close/>
              </a:path>
              <a:path w="1236344" h="135890">
                <a:moveTo>
                  <a:pt x="1055297" y="3287"/>
                </a:moveTo>
                <a:lnTo>
                  <a:pt x="1014241" y="3287"/>
                </a:lnTo>
                <a:lnTo>
                  <a:pt x="1014241" y="132100"/>
                </a:lnTo>
                <a:lnTo>
                  <a:pt x="1038135" y="132100"/>
                </a:lnTo>
                <a:lnTo>
                  <a:pt x="1038135" y="84290"/>
                </a:lnTo>
                <a:lnTo>
                  <a:pt x="1086601" y="84290"/>
                </a:lnTo>
                <a:lnTo>
                  <a:pt x="1084113" y="79746"/>
                </a:lnTo>
                <a:lnTo>
                  <a:pt x="1091159" y="76742"/>
                </a:lnTo>
                <a:lnTo>
                  <a:pt x="1099534" y="70450"/>
                </a:lnTo>
                <a:lnTo>
                  <a:pt x="1103567" y="64406"/>
                </a:lnTo>
                <a:lnTo>
                  <a:pt x="1038135" y="64406"/>
                </a:lnTo>
                <a:lnTo>
                  <a:pt x="1038135" y="24062"/>
                </a:lnTo>
                <a:lnTo>
                  <a:pt x="1104589" y="24062"/>
                </a:lnTo>
                <a:lnTo>
                  <a:pt x="1100860" y="18197"/>
                </a:lnTo>
                <a:lnTo>
                  <a:pt x="1095244" y="12575"/>
                </a:lnTo>
                <a:lnTo>
                  <a:pt x="1086646" y="7306"/>
                </a:lnTo>
                <a:lnTo>
                  <a:pt x="1077469" y="4582"/>
                </a:lnTo>
                <a:lnTo>
                  <a:pt x="1067193" y="3533"/>
                </a:lnTo>
                <a:lnTo>
                  <a:pt x="1055297" y="3287"/>
                </a:lnTo>
                <a:close/>
              </a:path>
              <a:path w="1236344" h="135890">
                <a:moveTo>
                  <a:pt x="1086601" y="84290"/>
                </a:moveTo>
                <a:lnTo>
                  <a:pt x="1059664" y="84290"/>
                </a:lnTo>
                <a:lnTo>
                  <a:pt x="1085233" y="132100"/>
                </a:lnTo>
                <a:lnTo>
                  <a:pt x="1112772" y="132100"/>
                </a:lnTo>
                <a:lnTo>
                  <a:pt x="1086601" y="84290"/>
                </a:lnTo>
                <a:close/>
              </a:path>
              <a:path w="1236344" h="135890">
                <a:moveTo>
                  <a:pt x="1104589" y="24062"/>
                </a:moveTo>
                <a:lnTo>
                  <a:pt x="1049256" y="24062"/>
                </a:lnTo>
                <a:lnTo>
                  <a:pt x="1058534" y="24130"/>
                </a:lnTo>
                <a:lnTo>
                  <a:pt x="1065457" y="24473"/>
                </a:lnTo>
                <a:lnTo>
                  <a:pt x="1070671" y="25298"/>
                </a:lnTo>
                <a:lnTo>
                  <a:pt x="1074825" y="26815"/>
                </a:lnTo>
                <a:lnTo>
                  <a:pt x="1084877" y="31936"/>
                </a:lnTo>
                <a:lnTo>
                  <a:pt x="1085000" y="44333"/>
                </a:lnTo>
                <a:lnTo>
                  <a:pt x="1082253" y="55175"/>
                </a:lnTo>
                <a:lnTo>
                  <a:pt x="1075714" y="61087"/>
                </a:lnTo>
                <a:lnTo>
                  <a:pt x="1068184" y="63503"/>
                </a:lnTo>
                <a:lnTo>
                  <a:pt x="1062417" y="64039"/>
                </a:lnTo>
                <a:lnTo>
                  <a:pt x="1057842" y="64217"/>
                </a:lnTo>
                <a:lnTo>
                  <a:pt x="1054732" y="64406"/>
                </a:lnTo>
                <a:lnTo>
                  <a:pt x="1103567" y="64406"/>
                </a:lnTo>
                <a:lnTo>
                  <a:pt x="1106539" y="59953"/>
                </a:lnTo>
                <a:lnTo>
                  <a:pt x="1109474" y="44333"/>
                </a:lnTo>
                <a:lnTo>
                  <a:pt x="1108381" y="33976"/>
                </a:lnTo>
                <a:lnTo>
                  <a:pt x="1105374" y="25297"/>
                </a:lnTo>
                <a:lnTo>
                  <a:pt x="1104589" y="24062"/>
                </a:lnTo>
                <a:close/>
              </a:path>
              <a:path w="1236344" h="135890">
                <a:moveTo>
                  <a:pt x="1200518" y="25172"/>
                </a:moveTo>
                <a:lnTo>
                  <a:pt x="1176456" y="25172"/>
                </a:lnTo>
                <a:lnTo>
                  <a:pt x="1176456" y="132100"/>
                </a:lnTo>
                <a:lnTo>
                  <a:pt x="1200518" y="132100"/>
                </a:lnTo>
                <a:lnTo>
                  <a:pt x="1200518" y="25172"/>
                </a:lnTo>
                <a:close/>
              </a:path>
              <a:path w="1236344" h="135890">
                <a:moveTo>
                  <a:pt x="1236108" y="3287"/>
                </a:moveTo>
                <a:lnTo>
                  <a:pt x="1141619" y="3287"/>
                </a:lnTo>
                <a:lnTo>
                  <a:pt x="1141619" y="25172"/>
                </a:lnTo>
                <a:lnTo>
                  <a:pt x="1236108" y="25172"/>
                </a:lnTo>
                <a:lnTo>
                  <a:pt x="1236108" y="3287"/>
                </a:lnTo>
                <a:close/>
              </a:path>
            </a:pathLst>
          </a:custGeom>
          <a:solidFill>
            <a:srgbClr val="FFFFFF"/>
          </a:solidFill>
        </p:spPr>
        <p:txBody>
          <a:bodyPr wrap="square" lIns="0" tIns="0" rIns="0" bIns="0" rtlCol="0"/>
          <a:lstStyle/>
          <a:p>
            <a:endParaRPr/>
          </a:p>
        </p:txBody>
      </p:sp>
      <p:sp>
        <p:nvSpPr>
          <p:cNvPr id="10" name="object 10"/>
          <p:cNvSpPr/>
          <p:nvPr/>
        </p:nvSpPr>
        <p:spPr>
          <a:xfrm>
            <a:off x="17873749" y="9829355"/>
            <a:ext cx="1567180" cy="135890"/>
          </a:xfrm>
          <a:custGeom>
            <a:avLst/>
            <a:gdLst/>
            <a:ahLst/>
            <a:cxnLst/>
            <a:rect l="l" t="t" r="r" b="b"/>
            <a:pathLst>
              <a:path w="1567180" h="135890">
                <a:moveTo>
                  <a:pt x="23706" y="3287"/>
                </a:moveTo>
                <a:lnTo>
                  <a:pt x="0" y="3287"/>
                </a:lnTo>
                <a:lnTo>
                  <a:pt x="0" y="132100"/>
                </a:lnTo>
                <a:lnTo>
                  <a:pt x="23706" y="132100"/>
                </a:lnTo>
                <a:lnTo>
                  <a:pt x="23706" y="3287"/>
                </a:lnTo>
                <a:close/>
              </a:path>
              <a:path w="1567180" h="135890">
                <a:moveTo>
                  <a:pt x="97630" y="3277"/>
                </a:moveTo>
                <a:lnTo>
                  <a:pt x="75924" y="3277"/>
                </a:lnTo>
                <a:lnTo>
                  <a:pt x="75924" y="132100"/>
                </a:lnTo>
                <a:lnTo>
                  <a:pt x="99452" y="132100"/>
                </a:lnTo>
                <a:lnTo>
                  <a:pt x="97986" y="41768"/>
                </a:lnTo>
                <a:lnTo>
                  <a:pt x="121704" y="41768"/>
                </a:lnTo>
                <a:lnTo>
                  <a:pt x="97630" y="3277"/>
                </a:lnTo>
                <a:close/>
              </a:path>
              <a:path w="1567180" h="135890">
                <a:moveTo>
                  <a:pt x="121704" y="41768"/>
                </a:moveTo>
                <a:lnTo>
                  <a:pt x="97986" y="41768"/>
                </a:lnTo>
                <a:lnTo>
                  <a:pt x="154382" y="132100"/>
                </a:lnTo>
                <a:lnTo>
                  <a:pt x="175334" y="132100"/>
                </a:lnTo>
                <a:lnTo>
                  <a:pt x="175334" y="94300"/>
                </a:lnTo>
                <a:lnTo>
                  <a:pt x="154560" y="94300"/>
                </a:lnTo>
                <a:lnTo>
                  <a:pt x="121704" y="41768"/>
                </a:lnTo>
                <a:close/>
              </a:path>
              <a:path w="1567180" h="135890">
                <a:moveTo>
                  <a:pt x="175334" y="3277"/>
                </a:moveTo>
                <a:lnTo>
                  <a:pt x="151660" y="3277"/>
                </a:lnTo>
                <a:lnTo>
                  <a:pt x="154560" y="94300"/>
                </a:lnTo>
                <a:lnTo>
                  <a:pt x="175334" y="94300"/>
                </a:lnTo>
                <a:lnTo>
                  <a:pt x="175334" y="3277"/>
                </a:lnTo>
                <a:close/>
              </a:path>
              <a:path w="1567180" h="135890">
                <a:moveTo>
                  <a:pt x="267855" y="25130"/>
                </a:moveTo>
                <a:lnTo>
                  <a:pt x="243783" y="25130"/>
                </a:lnTo>
                <a:lnTo>
                  <a:pt x="243783" y="132100"/>
                </a:lnTo>
                <a:lnTo>
                  <a:pt x="267855" y="132100"/>
                </a:lnTo>
                <a:lnTo>
                  <a:pt x="267855" y="25130"/>
                </a:lnTo>
                <a:close/>
              </a:path>
              <a:path w="1567180" h="135890">
                <a:moveTo>
                  <a:pt x="303425" y="3277"/>
                </a:moveTo>
                <a:lnTo>
                  <a:pt x="208946" y="3277"/>
                </a:lnTo>
                <a:lnTo>
                  <a:pt x="208946" y="25130"/>
                </a:lnTo>
                <a:lnTo>
                  <a:pt x="303425" y="25130"/>
                </a:lnTo>
                <a:lnTo>
                  <a:pt x="303425" y="3277"/>
                </a:lnTo>
                <a:close/>
              </a:path>
              <a:path w="1567180" h="135890">
                <a:moveTo>
                  <a:pt x="427725" y="3277"/>
                </a:moveTo>
                <a:lnTo>
                  <a:pt x="336125" y="3277"/>
                </a:lnTo>
                <a:lnTo>
                  <a:pt x="336125" y="132100"/>
                </a:lnTo>
                <a:lnTo>
                  <a:pt x="432280" y="132100"/>
                </a:lnTo>
                <a:lnTo>
                  <a:pt x="432280" y="110394"/>
                </a:lnTo>
                <a:lnTo>
                  <a:pt x="359831" y="110394"/>
                </a:lnTo>
                <a:lnTo>
                  <a:pt x="359831" y="75882"/>
                </a:lnTo>
                <a:lnTo>
                  <a:pt x="421871" y="75882"/>
                </a:lnTo>
                <a:lnTo>
                  <a:pt x="421871" y="55108"/>
                </a:lnTo>
                <a:lnTo>
                  <a:pt x="359831" y="55108"/>
                </a:lnTo>
                <a:lnTo>
                  <a:pt x="359831" y="24774"/>
                </a:lnTo>
                <a:lnTo>
                  <a:pt x="427725" y="24774"/>
                </a:lnTo>
                <a:lnTo>
                  <a:pt x="427725" y="3277"/>
                </a:lnTo>
                <a:close/>
              </a:path>
              <a:path w="1567180" h="135890">
                <a:moveTo>
                  <a:pt x="514036" y="3277"/>
                </a:moveTo>
                <a:lnTo>
                  <a:pt x="472980" y="3277"/>
                </a:lnTo>
                <a:lnTo>
                  <a:pt x="472980" y="132100"/>
                </a:lnTo>
                <a:lnTo>
                  <a:pt x="496874" y="132100"/>
                </a:lnTo>
                <a:lnTo>
                  <a:pt x="496874" y="84290"/>
                </a:lnTo>
                <a:lnTo>
                  <a:pt x="545393" y="84290"/>
                </a:lnTo>
                <a:lnTo>
                  <a:pt x="542894" y="79714"/>
                </a:lnTo>
                <a:lnTo>
                  <a:pt x="549933" y="76723"/>
                </a:lnTo>
                <a:lnTo>
                  <a:pt x="558294" y="70427"/>
                </a:lnTo>
                <a:lnTo>
                  <a:pt x="562300" y="64406"/>
                </a:lnTo>
                <a:lnTo>
                  <a:pt x="496874" y="64406"/>
                </a:lnTo>
                <a:lnTo>
                  <a:pt x="496874" y="24062"/>
                </a:lnTo>
                <a:lnTo>
                  <a:pt x="563338" y="24062"/>
                </a:lnTo>
                <a:lnTo>
                  <a:pt x="559616" y="18199"/>
                </a:lnTo>
                <a:lnTo>
                  <a:pt x="554025" y="12586"/>
                </a:lnTo>
                <a:lnTo>
                  <a:pt x="545420" y="7310"/>
                </a:lnTo>
                <a:lnTo>
                  <a:pt x="536229" y="4582"/>
                </a:lnTo>
                <a:lnTo>
                  <a:pt x="525939" y="3528"/>
                </a:lnTo>
                <a:lnTo>
                  <a:pt x="514036" y="3277"/>
                </a:lnTo>
                <a:close/>
              </a:path>
              <a:path w="1567180" h="135890">
                <a:moveTo>
                  <a:pt x="545393" y="84290"/>
                </a:moveTo>
                <a:lnTo>
                  <a:pt x="518444" y="84290"/>
                </a:lnTo>
                <a:lnTo>
                  <a:pt x="543972" y="132100"/>
                </a:lnTo>
                <a:lnTo>
                  <a:pt x="571500" y="132100"/>
                </a:lnTo>
                <a:lnTo>
                  <a:pt x="545393" y="84290"/>
                </a:lnTo>
                <a:close/>
              </a:path>
              <a:path w="1567180" h="135890">
                <a:moveTo>
                  <a:pt x="563338" y="24062"/>
                </a:moveTo>
                <a:lnTo>
                  <a:pt x="508036" y="24062"/>
                </a:lnTo>
                <a:lnTo>
                  <a:pt x="517305" y="24129"/>
                </a:lnTo>
                <a:lnTo>
                  <a:pt x="524217" y="24467"/>
                </a:lnTo>
                <a:lnTo>
                  <a:pt x="543749" y="44302"/>
                </a:lnTo>
                <a:lnTo>
                  <a:pt x="541002" y="55144"/>
                </a:lnTo>
                <a:lnTo>
                  <a:pt x="534462" y="61067"/>
                </a:lnTo>
                <a:lnTo>
                  <a:pt x="526929" y="63497"/>
                </a:lnTo>
                <a:lnTo>
                  <a:pt x="521156" y="64039"/>
                </a:lnTo>
                <a:lnTo>
                  <a:pt x="516612" y="64228"/>
                </a:lnTo>
                <a:lnTo>
                  <a:pt x="513492" y="64406"/>
                </a:lnTo>
                <a:lnTo>
                  <a:pt x="562300" y="64406"/>
                </a:lnTo>
                <a:lnTo>
                  <a:pt x="565284" y="59921"/>
                </a:lnTo>
                <a:lnTo>
                  <a:pt x="568213" y="44302"/>
                </a:lnTo>
                <a:lnTo>
                  <a:pt x="567121" y="33958"/>
                </a:lnTo>
                <a:lnTo>
                  <a:pt x="564112" y="25281"/>
                </a:lnTo>
                <a:lnTo>
                  <a:pt x="563338" y="24062"/>
                </a:lnTo>
                <a:close/>
              </a:path>
              <a:path w="1567180" h="135890">
                <a:moveTo>
                  <a:pt x="635017" y="3277"/>
                </a:moveTo>
                <a:lnTo>
                  <a:pt x="613321" y="3277"/>
                </a:lnTo>
                <a:lnTo>
                  <a:pt x="613321" y="132100"/>
                </a:lnTo>
                <a:lnTo>
                  <a:pt x="636849" y="132100"/>
                </a:lnTo>
                <a:lnTo>
                  <a:pt x="635373" y="41768"/>
                </a:lnTo>
                <a:lnTo>
                  <a:pt x="659095" y="41768"/>
                </a:lnTo>
                <a:lnTo>
                  <a:pt x="635017" y="3277"/>
                </a:lnTo>
                <a:close/>
              </a:path>
              <a:path w="1567180" h="135890">
                <a:moveTo>
                  <a:pt x="659095" y="41768"/>
                </a:moveTo>
                <a:lnTo>
                  <a:pt x="635373" y="41768"/>
                </a:lnTo>
                <a:lnTo>
                  <a:pt x="691779" y="132100"/>
                </a:lnTo>
                <a:lnTo>
                  <a:pt x="712774" y="132100"/>
                </a:lnTo>
                <a:lnTo>
                  <a:pt x="712774" y="94300"/>
                </a:lnTo>
                <a:lnTo>
                  <a:pt x="691957" y="94300"/>
                </a:lnTo>
                <a:lnTo>
                  <a:pt x="659095" y="41768"/>
                </a:lnTo>
                <a:close/>
              </a:path>
              <a:path w="1567180" h="135890">
                <a:moveTo>
                  <a:pt x="712774" y="3277"/>
                </a:moveTo>
                <a:lnTo>
                  <a:pt x="689068" y="3277"/>
                </a:lnTo>
                <a:lnTo>
                  <a:pt x="691957" y="94300"/>
                </a:lnTo>
                <a:lnTo>
                  <a:pt x="712774" y="94300"/>
                </a:lnTo>
                <a:lnTo>
                  <a:pt x="712774" y="3277"/>
                </a:lnTo>
                <a:close/>
              </a:path>
              <a:path w="1567180" h="135890">
                <a:moveTo>
                  <a:pt x="814226" y="3277"/>
                </a:moveTo>
                <a:lnTo>
                  <a:pt x="786876" y="3277"/>
                </a:lnTo>
                <a:lnTo>
                  <a:pt x="743411" y="132100"/>
                </a:lnTo>
                <a:lnTo>
                  <a:pt x="769159" y="132100"/>
                </a:lnTo>
                <a:lnTo>
                  <a:pt x="776636" y="106886"/>
                </a:lnTo>
                <a:lnTo>
                  <a:pt x="849571" y="106886"/>
                </a:lnTo>
                <a:lnTo>
                  <a:pt x="842423" y="85934"/>
                </a:lnTo>
                <a:lnTo>
                  <a:pt x="783044" y="85934"/>
                </a:lnTo>
                <a:lnTo>
                  <a:pt x="800886" y="26596"/>
                </a:lnTo>
                <a:lnTo>
                  <a:pt x="822181" y="26596"/>
                </a:lnTo>
                <a:lnTo>
                  <a:pt x="814226" y="3277"/>
                </a:lnTo>
                <a:close/>
              </a:path>
              <a:path w="1567180" h="135890">
                <a:moveTo>
                  <a:pt x="849571" y="106886"/>
                </a:moveTo>
                <a:lnTo>
                  <a:pt x="824990" y="106886"/>
                </a:lnTo>
                <a:lnTo>
                  <a:pt x="832456" y="132100"/>
                </a:lnTo>
                <a:lnTo>
                  <a:pt x="858172" y="132100"/>
                </a:lnTo>
                <a:lnTo>
                  <a:pt x="849571" y="106886"/>
                </a:lnTo>
                <a:close/>
              </a:path>
              <a:path w="1567180" h="135890">
                <a:moveTo>
                  <a:pt x="822181" y="26596"/>
                </a:moveTo>
                <a:lnTo>
                  <a:pt x="800886" y="26596"/>
                </a:lnTo>
                <a:lnTo>
                  <a:pt x="818582" y="85934"/>
                </a:lnTo>
                <a:lnTo>
                  <a:pt x="842423" y="85934"/>
                </a:lnTo>
                <a:lnTo>
                  <a:pt x="822181" y="26596"/>
                </a:lnTo>
                <a:close/>
              </a:path>
              <a:path w="1567180" h="135890">
                <a:moveTo>
                  <a:pt x="922841" y="25130"/>
                </a:moveTo>
                <a:lnTo>
                  <a:pt x="898768" y="25130"/>
                </a:lnTo>
                <a:lnTo>
                  <a:pt x="898768" y="132100"/>
                </a:lnTo>
                <a:lnTo>
                  <a:pt x="922841" y="132100"/>
                </a:lnTo>
                <a:lnTo>
                  <a:pt x="922841" y="25130"/>
                </a:lnTo>
                <a:close/>
              </a:path>
              <a:path w="1567180" h="135890">
                <a:moveTo>
                  <a:pt x="958421" y="3277"/>
                </a:moveTo>
                <a:lnTo>
                  <a:pt x="863900" y="3277"/>
                </a:lnTo>
                <a:lnTo>
                  <a:pt x="863900" y="25130"/>
                </a:lnTo>
                <a:lnTo>
                  <a:pt x="958421" y="25130"/>
                </a:lnTo>
                <a:lnTo>
                  <a:pt x="958421" y="3277"/>
                </a:lnTo>
                <a:close/>
              </a:path>
              <a:path w="1567180" h="135890">
                <a:moveTo>
                  <a:pt x="1015162" y="3287"/>
                </a:moveTo>
                <a:lnTo>
                  <a:pt x="991456" y="3287"/>
                </a:lnTo>
                <a:lnTo>
                  <a:pt x="991456" y="132100"/>
                </a:lnTo>
                <a:lnTo>
                  <a:pt x="1015162" y="132100"/>
                </a:lnTo>
                <a:lnTo>
                  <a:pt x="1015162" y="3287"/>
                </a:lnTo>
                <a:close/>
              </a:path>
              <a:path w="1567180" h="135890">
                <a:moveTo>
                  <a:pt x="1115337" y="0"/>
                </a:moveTo>
                <a:lnTo>
                  <a:pt x="1090816" y="5058"/>
                </a:lnTo>
                <a:lnTo>
                  <a:pt x="1071213" y="19144"/>
                </a:lnTo>
                <a:lnTo>
                  <a:pt x="1058214" y="40626"/>
                </a:lnTo>
                <a:lnTo>
                  <a:pt x="1053507" y="67872"/>
                </a:lnTo>
                <a:lnTo>
                  <a:pt x="1054387" y="80113"/>
                </a:lnTo>
                <a:lnTo>
                  <a:pt x="1070627" y="115682"/>
                </a:lnTo>
                <a:lnTo>
                  <a:pt x="1114971" y="135346"/>
                </a:lnTo>
                <a:lnTo>
                  <a:pt x="1141363" y="129960"/>
                </a:lnTo>
                <a:lnTo>
                  <a:pt x="1160797" y="115345"/>
                </a:lnTo>
                <a:lnTo>
                  <a:pt x="1162049" y="113106"/>
                </a:lnTo>
                <a:lnTo>
                  <a:pt x="1115725" y="113106"/>
                </a:lnTo>
                <a:lnTo>
                  <a:pt x="1100854" y="109948"/>
                </a:lnTo>
                <a:lnTo>
                  <a:pt x="1088985" y="100822"/>
                </a:lnTo>
                <a:lnTo>
                  <a:pt x="1081125" y="86253"/>
                </a:lnTo>
                <a:lnTo>
                  <a:pt x="1078281" y="66762"/>
                </a:lnTo>
                <a:lnTo>
                  <a:pt x="1080940" y="48464"/>
                </a:lnTo>
                <a:lnTo>
                  <a:pt x="1088445" y="34356"/>
                </a:lnTo>
                <a:lnTo>
                  <a:pt x="1100085" y="25275"/>
                </a:lnTo>
                <a:lnTo>
                  <a:pt x="1115149" y="22062"/>
                </a:lnTo>
                <a:lnTo>
                  <a:pt x="1161287" y="22062"/>
                </a:lnTo>
                <a:lnTo>
                  <a:pt x="1158239" y="17351"/>
                </a:lnTo>
                <a:lnTo>
                  <a:pt x="1138488" y="4391"/>
                </a:lnTo>
                <a:lnTo>
                  <a:pt x="1115337" y="0"/>
                </a:lnTo>
                <a:close/>
              </a:path>
              <a:path w="1567180" h="135890">
                <a:moveTo>
                  <a:pt x="1161287" y="22062"/>
                </a:moveTo>
                <a:lnTo>
                  <a:pt x="1115149" y="22062"/>
                </a:lnTo>
                <a:lnTo>
                  <a:pt x="1131842" y="26076"/>
                </a:lnTo>
                <a:lnTo>
                  <a:pt x="1143772" y="36794"/>
                </a:lnTo>
                <a:lnTo>
                  <a:pt x="1150843" y="52233"/>
                </a:lnTo>
                <a:lnTo>
                  <a:pt x="1152959" y="70406"/>
                </a:lnTo>
                <a:lnTo>
                  <a:pt x="1149175" y="90175"/>
                </a:lnTo>
                <a:lnTo>
                  <a:pt x="1140165" y="103398"/>
                </a:lnTo>
                <a:lnTo>
                  <a:pt x="1128244" y="110800"/>
                </a:lnTo>
                <a:lnTo>
                  <a:pt x="1115725" y="113106"/>
                </a:lnTo>
                <a:lnTo>
                  <a:pt x="1162049" y="113106"/>
                </a:lnTo>
                <a:lnTo>
                  <a:pt x="1172833" y="93818"/>
                </a:lnTo>
                <a:lnTo>
                  <a:pt x="1177032" y="67694"/>
                </a:lnTo>
                <a:lnTo>
                  <a:pt x="1171963" y="38559"/>
                </a:lnTo>
                <a:lnTo>
                  <a:pt x="1161287" y="22062"/>
                </a:lnTo>
                <a:close/>
              </a:path>
              <a:path w="1567180" h="135890">
                <a:moveTo>
                  <a:pt x="1236674" y="3277"/>
                </a:moveTo>
                <a:lnTo>
                  <a:pt x="1215010" y="3277"/>
                </a:lnTo>
                <a:lnTo>
                  <a:pt x="1215010" y="132100"/>
                </a:lnTo>
                <a:lnTo>
                  <a:pt x="1238506" y="132100"/>
                </a:lnTo>
                <a:lnTo>
                  <a:pt x="1237072" y="41768"/>
                </a:lnTo>
                <a:lnTo>
                  <a:pt x="1260766" y="41768"/>
                </a:lnTo>
                <a:lnTo>
                  <a:pt x="1236674" y="3277"/>
                </a:lnTo>
                <a:close/>
              </a:path>
              <a:path w="1567180" h="135890">
                <a:moveTo>
                  <a:pt x="1260766" y="41768"/>
                </a:moveTo>
                <a:lnTo>
                  <a:pt x="1237072" y="41768"/>
                </a:lnTo>
                <a:lnTo>
                  <a:pt x="1293478" y="132100"/>
                </a:lnTo>
                <a:lnTo>
                  <a:pt x="1314431" y="132100"/>
                </a:lnTo>
                <a:lnTo>
                  <a:pt x="1314431" y="94300"/>
                </a:lnTo>
                <a:lnTo>
                  <a:pt x="1293646" y="94300"/>
                </a:lnTo>
                <a:lnTo>
                  <a:pt x="1260766" y="41768"/>
                </a:lnTo>
                <a:close/>
              </a:path>
              <a:path w="1567180" h="135890">
                <a:moveTo>
                  <a:pt x="1314431" y="3277"/>
                </a:moveTo>
                <a:lnTo>
                  <a:pt x="1290725" y="3277"/>
                </a:lnTo>
                <a:lnTo>
                  <a:pt x="1293646" y="94300"/>
                </a:lnTo>
                <a:lnTo>
                  <a:pt x="1314431" y="94300"/>
                </a:lnTo>
                <a:lnTo>
                  <a:pt x="1314431" y="3277"/>
                </a:lnTo>
                <a:close/>
              </a:path>
              <a:path w="1567180" h="135890">
                <a:moveTo>
                  <a:pt x="1415883" y="3277"/>
                </a:moveTo>
                <a:lnTo>
                  <a:pt x="1388523" y="3277"/>
                </a:lnTo>
                <a:lnTo>
                  <a:pt x="1345110" y="132100"/>
                </a:lnTo>
                <a:lnTo>
                  <a:pt x="1370827" y="132100"/>
                </a:lnTo>
                <a:lnTo>
                  <a:pt x="1378293" y="106886"/>
                </a:lnTo>
                <a:lnTo>
                  <a:pt x="1451262" y="106886"/>
                </a:lnTo>
                <a:lnTo>
                  <a:pt x="1444107" y="85934"/>
                </a:lnTo>
                <a:lnTo>
                  <a:pt x="1384701" y="85934"/>
                </a:lnTo>
                <a:lnTo>
                  <a:pt x="1402575" y="26596"/>
                </a:lnTo>
                <a:lnTo>
                  <a:pt x="1423846" y="26596"/>
                </a:lnTo>
                <a:lnTo>
                  <a:pt x="1415883" y="3277"/>
                </a:lnTo>
                <a:close/>
              </a:path>
              <a:path w="1567180" h="135890">
                <a:moveTo>
                  <a:pt x="1451262" y="106886"/>
                </a:moveTo>
                <a:lnTo>
                  <a:pt x="1426647" y="106886"/>
                </a:lnTo>
                <a:lnTo>
                  <a:pt x="1434155" y="132100"/>
                </a:lnTo>
                <a:lnTo>
                  <a:pt x="1459871" y="132100"/>
                </a:lnTo>
                <a:lnTo>
                  <a:pt x="1451262" y="106886"/>
                </a:lnTo>
                <a:close/>
              </a:path>
              <a:path w="1567180" h="135890">
                <a:moveTo>
                  <a:pt x="1423846" y="26596"/>
                </a:moveTo>
                <a:lnTo>
                  <a:pt x="1402575" y="26596"/>
                </a:lnTo>
                <a:lnTo>
                  <a:pt x="1420270" y="85934"/>
                </a:lnTo>
                <a:lnTo>
                  <a:pt x="1444107" y="85934"/>
                </a:lnTo>
                <a:lnTo>
                  <a:pt x="1423846" y="26596"/>
                </a:lnTo>
                <a:close/>
              </a:path>
              <a:path w="1567180" h="135890">
                <a:moveTo>
                  <a:pt x="1515514" y="3277"/>
                </a:moveTo>
                <a:lnTo>
                  <a:pt x="1491263" y="3277"/>
                </a:lnTo>
                <a:lnTo>
                  <a:pt x="1491263" y="132100"/>
                </a:lnTo>
                <a:lnTo>
                  <a:pt x="1566622" y="132100"/>
                </a:lnTo>
                <a:lnTo>
                  <a:pt x="1566622" y="110216"/>
                </a:lnTo>
                <a:lnTo>
                  <a:pt x="1515514" y="110216"/>
                </a:lnTo>
                <a:lnTo>
                  <a:pt x="1515514" y="3277"/>
                </a:lnTo>
                <a:close/>
              </a:path>
            </a:pathLst>
          </a:custGeom>
          <a:solidFill>
            <a:srgbClr val="FFFFFF"/>
          </a:solidFill>
        </p:spPr>
        <p:txBody>
          <a:bodyPr wrap="square" lIns="0" tIns="0" rIns="0" bIns="0" rtlCol="0"/>
          <a:lstStyle/>
          <a:p>
            <a:endParaRPr/>
          </a:p>
        </p:txBody>
      </p:sp>
      <p:sp>
        <p:nvSpPr>
          <p:cNvPr id="11" name="object 11"/>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F9A782"/>
            </a:solidFill>
          </a:ln>
        </p:spPr>
        <p:txBody>
          <a:bodyPr wrap="square" lIns="0" tIns="0" rIns="0" bIns="0" rtlCol="0"/>
          <a:lstStyle/>
          <a:p>
            <a:endParaRPr/>
          </a:p>
        </p:txBody>
      </p:sp>
      <p:graphicFrame>
        <p:nvGraphicFramePr>
          <p:cNvPr id="12" name="object 12"/>
          <p:cNvGraphicFramePr>
            <a:graphicFrameLocks noGrp="1"/>
          </p:cNvGraphicFramePr>
          <p:nvPr>
            <p:extLst>
              <p:ext uri="{D42A27DB-BD31-4B8C-83A1-F6EECF244321}">
                <p14:modId xmlns:p14="http://schemas.microsoft.com/office/powerpoint/2010/main" val="385599389"/>
              </p:ext>
            </p:extLst>
          </p:nvPr>
        </p:nvGraphicFramePr>
        <p:xfrm>
          <a:off x="2485065" y="4273848"/>
          <a:ext cx="9958070" cy="5471160"/>
        </p:xfrm>
        <a:graphic>
          <a:graphicData uri="http://schemas.openxmlformats.org/drawingml/2006/table">
            <a:tbl>
              <a:tblPr firstRow="1" bandRow="1">
                <a:tableStyleId>{2D5ABB26-0587-4C30-8999-92F81FD0307C}</a:tableStyleId>
              </a:tblPr>
              <a:tblGrid>
                <a:gridCol w="1900555">
                  <a:extLst>
                    <a:ext uri="{9D8B030D-6E8A-4147-A177-3AD203B41FA5}">
                      <a16:colId xmlns:a16="http://schemas.microsoft.com/office/drawing/2014/main" val="20000"/>
                    </a:ext>
                  </a:extLst>
                </a:gridCol>
                <a:gridCol w="8057515">
                  <a:extLst>
                    <a:ext uri="{9D8B030D-6E8A-4147-A177-3AD203B41FA5}">
                      <a16:colId xmlns:a16="http://schemas.microsoft.com/office/drawing/2014/main" val="20001"/>
                    </a:ext>
                  </a:extLst>
                </a:gridCol>
              </a:tblGrid>
              <a:tr h="779145">
                <a:tc>
                  <a:txBody>
                    <a:bodyPr/>
                    <a:lstStyle/>
                    <a:p>
                      <a:pPr marL="224790" marR="931544">
                        <a:lnSpc>
                          <a:spcPct val="100000"/>
                        </a:lnSpc>
                        <a:spcBef>
                          <a:spcPts val="455"/>
                        </a:spcBef>
                      </a:pPr>
                      <a:r>
                        <a:rPr sz="2150" b="1" spc="-75" dirty="0">
                          <a:solidFill>
                            <a:srgbClr val="FFFFFF"/>
                          </a:solidFill>
                          <a:latin typeface="Arial"/>
                          <a:cs typeface="Arial"/>
                        </a:rPr>
                        <a:t>World </a:t>
                      </a:r>
                      <a:r>
                        <a:rPr sz="2150" b="1" spc="-20" dirty="0">
                          <a:solidFill>
                            <a:srgbClr val="FFFFFF"/>
                          </a:solidFill>
                          <a:latin typeface="Arial"/>
                          <a:cs typeface="Arial"/>
                        </a:rPr>
                        <a:t>Bank</a:t>
                      </a:r>
                      <a:endParaRPr sz="2150">
                        <a:latin typeface="Arial"/>
                        <a:cs typeface="Arial"/>
                      </a:endParaRPr>
                    </a:p>
                  </a:txBody>
                  <a:tcPr marL="0" marR="0" marT="57785" marB="0">
                    <a:lnL w="12700">
                      <a:solidFill>
                        <a:srgbClr val="F9A782"/>
                      </a:solidFill>
                      <a:prstDash val="solid"/>
                    </a:lnL>
                    <a:lnR w="3175">
                      <a:solidFill>
                        <a:srgbClr val="F9A782"/>
                      </a:solidFill>
                      <a:prstDash val="solid"/>
                    </a:lnR>
                    <a:lnT w="12700">
                      <a:solidFill>
                        <a:srgbClr val="F9A782"/>
                      </a:solidFill>
                      <a:prstDash val="solid"/>
                    </a:lnT>
                    <a:lnB w="3175">
                      <a:solidFill>
                        <a:srgbClr val="F9A782"/>
                      </a:solidFill>
                      <a:prstDash val="solid"/>
                    </a:lnB>
                    <a:solidFill>
                      <a:srgbClr val="E84610"/>
                    </a:solidFill>
                  </a:tcPr>
                </a:tc>
                <a:tc>
                  <a:txBody>
                    <a:bodyPr/>
                    <a:lstStyle/>
                    <a:p>
                      <a:pPr>
                        <a:lnSpc>
                          <a:spcPct val="100000"/>
                        </a:lnSpc>
                        <a:spcBef>
                          <a:spcPts val="20"/>
                        </a:spcBef>
                      </a:pPr>
                      <a:endParaRPr lang="en-GB" sz="2450" dirty="0">
                        <a:latin typeface="Times New Roman"/>
                        <a:cs typeface="Times New Roman"/>
                      </a:endParaRPr>
                    </a:p>
                    <a:p>
                      <a:pPr marL="250825">
                        <a:lnSpc>
                          <a:spcPct val="100000"/>
                        </a:lnSpc>
                      </a:pPr>
                      <a:r>
                        <a:rPr sz="2150" b="1" spc="-55" dirty="0">
                          <a:solidFill>
                            <a:srgbClr val="FFFFFF"/>
                          </a:solidFill>
                          <a:latin typeface="Arial"/>
                          <a:cs typeface="Arial"/>
                        </a:rPr>
                        <a:t>Inspection</a:t>
                      </a:r>
                      <a:r>
                        <a:rPr sz="2150" b="1" spc="-80" dirty="0">
                          <a:solidFill>
                            <a:srgbClr val="FFFFFF"/>
                          </a:solidFill>
                          <a:latin typeface="Arial"/>
                          <a:cs typeface="Arial"/>
                        </a:rPr>
                        <a:t> </a:t>
                      </a:r>
                      <a:r>
                        <a:rPr sz="2150" b="1" spc="-65" dirty="0">
                          <a:solidFill>
                            <a:srgbClr val="FFFFFF"/>
                          </a:solidFill>
                          <a:latin typeface="Arial"/>
                          <a:cs typeface="Arial"/>
                        </a:rPr>
                        <a:t>Panel</a:t>
                      </a:r>
                      <a:r>
                        <a:rPr sz="2150" b="1" spc="-80" dirty="0">
                          <a:solidFill>
                            <a:srgbClr val="FFFFFF"/>
                          </a:solidFill>
                          <a:latin typeface="Arial"/>
                          <a:cs typeface="Arial"/>
                        </a:rPr>
                        <a:t> </a:t>
                      </a:r>
                      <a:r>
                        <a:rPr sz="2150" b="1" spc="-20" dirty="0">
                          <a:solidFill>
                            <a:srgbClr val="FFFFFF"/>
                          </a:solidFill>
                          <a:latin typeface="Arial"/>
                          <a:cs typeface="Arial"/>
                        </a:rPr>
                        <a:t>(IP)</a:t>
                      </a:r>
                      <a:endParaRPr sz="2150" dirty="0">
                        <a:latin typeface="Arial"/>
                        <a:cs typeface="Arial"/>
                      </a:endParaRPr>
                    </a:p>
                  </a:txBody>
                  <a:tcPr marL="0" marR="0" marT="2540" marB="0">
                    <a:lnL w="3175">
                      <a:solidFill>
                        <a:srgbClr val="F9A782"/>
                      </a:solidFill>
                      <a:prstDash val="solid"/>
                    </a:lnL>
                    <a:lnR w="12700">
                      <a:solidFill>
                        <a:srgbClr val="F9A782"/>
                      </a:solidFill>
                      <a:prstDash val="solid"/>
                    </a:lnR>
                    <a:lnT w="12700">
                      <a:solidFill>
                        <a:srgbClr val="F9A782"/>
                      </a:solidFill>
                      <a:prstDash val="solid"/>
                    </a:lnT>
                    <a:lnB w="3175">
                      <a:solidFill>
                        <a:srgbClr val="F9A782"/>
                      </a:solidFill>
                      <a:prstDash val="solid"/>
                    </a:lnB>
                    <a:solidFill>
                      <a:srgbClr val="E84610"/>
                    </a:solidFill>
                  </a:tcPr>
                </a:tc>
                <a:extLst>
                  <a:ext uri="{0D108BD9-81ED-4DB2-BD59-A6C34878D82A}">
                    <a16:rowId xmlns:a16="http://schemas.microsoft.com/office/drawing/2014/main" val="10000"/>
                  </a:ext>
                </a:extLst>
              </a:tr>
              <a:tr h="625475">
                <a:tc>
                  <a:txBody>
                    <a:bodyPr/>
                    <a:lstStyle/>
                    <a:p>
                      <a:pPr marL="224790">
                        <a:lnSpc>
                          <a:spcPct val="100000"/>
                        </a:lnSpc>
                        <a:spcBef>
                          <a:spcPts val="1275"/>
                        </a:spcBef>
                      </a:pPr>
                      <a:r>
                        <a:rPr sz="2150" b="1" spc="-25" dirty="0">
                          <a:solidFill>
                            <a:srgbClr val="FFFFFF"/>
                          </a:solidFill>
                          <a:latin typeface="Arial"/>
                          <a:cs typeface="Arial"/>
                        </a:rPr>
                        <a:t>IFC</a:t>
                      </a:r>
                      <a:endParaRPr sz="2150">
                        <a:latin typeface="Arial"/>
                        <a:cs typeface="Arial"/>
                      </a:endParaRPr>
                    </a:p>
                  </a:txBody>
                  <a:tcPr marL="0" marR="0" marT="161925" marB="0">
                    <a:lnL w="12700">
                      <a:solidFill>
                        <a:srgbClr val="F9A782"/>
                      </a:solidFill>
                      <a:prstDash val="solid"/>
                    </a:lnL>
                    <a:lnR w="3175">
                      <a:solidFill>
                        <a:srgbClr val="F9A782"/>
                      </a:solidFill>
                      <a:prstDash val="solid"/>
                    </a:lnR>
                    <a:lnT w="3175">
                      <a:solidFill>
                        <a:srgbClr val="F9A782"/>
                      </a:solidFill>
                      <a:prstDash val="solid"/>
                    </a:lnT>
                    <a:lnB w="3175">
                      <a:solidFill>
                        <a:srgbClr val="F9A782"/>
                      </a:solidFill>
                      <a:prstDash val="solid"/>
                    </a:lnB>
                    <a:solidFill>
                      <a:srgbClr val="E84610"/>
                    </a:solidFill>
                  </a:tcPr>
                </a:tc>
                <a:tc>
                  <a:txBody>
                    <a:bodyPr/>
                    <a:lstStyle/>
                    <a:p>
                      <a:pPr marL="250825">
                        <a:lnSpc>
                          <a:spcPct val="100000"/>
                        </a:lnSpc>
                        <a:spcBef>
                          <a:spcPts val="1415"/>
                        </a:spcBef>
                      </a:pPr>
                      <a:r>
                        <a:rPr sz="2150" b="1" spc="-70" dirty="0">
                          <a:solidFill>
                            <a:srgbClr val="FFFFFF"/>
                          </a:solidFill>
                          <a:latin typeface="Arial"/>
                          <a:cs typeface="Arial"/>
                        </a:rPr>
                        <a:t>Compliance</a:t>
                      </a:r>
                      <a:r>
                        <a:rPr sz="2150" b="1" spc="-25" dirty="0">
                          <a:solidFill>
                            <a:srgbClr val="FFFFFF"/>
                          </a:solidFill>
                          <a:latin typeface="Arial"/>
                          <a:cs typeface="Arial"/>
                        </a:rPr>
                        <a:t> </a:t>
                      </a:r>
                      <a:r>
                        <a:rPr sz="2150" b="1" spc="-65" dirty="0">
                          <a:solidFill>
                            <a:srgbClr val="FFFFFF"/>
                          </a:solidFill>
                          <a:latin typeface="Arial"/>
                          <a:cs typeface="Arial"/>
                        </a:rPr>
                        <a:t>Advisor</a:t>
                      </a:r>
                      <a:r>
                        <a:rPr sz="2150" b="1" spc="-25" dirty="0">
                          <a:solidFill>
                            <a:srgbClr val="FFFFFF"/>
                          </a:solidFill>
                          <a:latin typeface="Arial"/>
                          <a:cs typeface="Arial"/>
                        </a:rPr>
                        <a:t> </a:t>
                      </a:r>
                      <a:r>
                        <a:rPr sz="2150" b="1" spc="-70" dirty="0">
                          <a:solidFill>
                            <a:srgbClr val="FFFFFF"/>
                          </a:solidFill>
                          <a:latin typeface="Arial"/>
                          <a:cs typeface="Arial"/>
                        </a:rPr>
                        <a:t>Ombudsman</a:t>
                      </a:r>
                      <a:r>
                        <a:rPr sz="2150" b="1" spc="-30" dirty="0">
                          <a:solidFill>
                            <a:srgbClr val="FFFFFF"/>
                          </a:solidFill>
                          <a:latin typeface="Arial"/>
                          <a:cs typeface="Arial"/>
                        </a:rPr>
                        <a:t> </a:t>
                      </a:r>
                      <a:r>
                        <a:rPr sz="2150" b="1" spc="-10" dirty="0">
                          <a:solidFill>
                            <a:srgbClr val="FFFFFF"/>
                          </a:solidFill>
                          <a:latin typeface="Arial"/>
                          <a:cs typeface="Arial"/>
                        </a:rPr>
                        <a:t>(CAO)</a:t>
                      </a:r>
                      <a:endParaRPr sz="2150">
                        <a:latin typeface="Arial"/>
                        <a:cs typeface="Arial"/>
                      </a:endParaRPr>
                    </a:p>
                  </a:txBody>
                  <a:tcPr marL="0" marR="0" marT="179705" marB="0">
                    <a:lnL w="3175">
                      <a:solidFill>
                        <a:srgbClr val="F9A782"/>
                      </a:solidFill>
                      <a:prstDash val="solid"/>
                    </a:lnL>
                    <a:lnR w="12700">
                      <a:solidFill>
                        <a:srgbClr val="F9A782"/>
                      </a:solidFill>
                      <a:prstDash val="solid"/>
                    </a:lnR>
                    <a:lnT w="3175">
                      <a:solidFill>
                        <a:srgbClr val="F9A782"/>
                      </a:solidFill>
                      <a:prstDash val="solid"/>
                    </a:lnT>
                    <a:lnB w="3175">
                      <a:solidFill>
                        <a:srgbClr val="F9A782"/>
                      </a:solidFill>
                      <a:prstDash val="solid"/>
                    </a:lnB>
                    <a:solidFill>
                      <a:srgbClr val="E84610"/>
                    </a:solidFill>
                  </a:tcPr>
                </a:tc>
                <a:extLst>
                  <a:ext uri="{0D108BD9-81ED-4DB2-BD59-A6C34878D82A}">
                    <a16:rowId xmlns:a16="http://schemas.microsoft.com/office/drawing/2014/main" val="10001"/>
                  </a:ext>
                </a:extLst>
              </a:tr>
              <a:tr h="683895">
                <a:tc>
                  <a:txBody>
                    <a:bodyPr/>
                    <a:lstStyle/>
                    <a:p>
                      <a:pPr marL="224790">
                        <a:lnSpc>
                          <a:spcPct val="100000"/>
                        </a:lnSpc>
                        <a:spcBef>
                          <a:spcPts val="1490"/>
                        </a:spcBef>
                      </a:pPr>
                      <a:r>
                        <a:rPr sz="2150" b="1" spc="-20" dirty="0">
                          <a:solidFill>
                            <a:srgbClr val="FFFFFF"/>
                          </a:solidFill>
                          <a:latin typeface="Arial"/>
                          <a:cs typeface="Arial"/>
                        </a:rPr>
                        <a:t>AfDB</a:t>
                      </a:r>
                      <a:endParaRPr sz="2150">
                        <a:latin typeface="Arial"/>
                        <a:cs typeface="Arial"/>
                      </a:endParaRPr>
                    </a:p>
                  </a:txBody>
                  <a:tcPr marL="0" marR="0" marT="189230" marB="0">
                    <a:lnL w="12700">
                      <a:solidFill>
                        <a:srgbClr val="F9A782"/>
                      </a:solidFill>
                      <a:prstDash val="solid"/>
                    </a:lnL>
                    <a:lnR w="3175">
                      <a:solidFill>
                        <a:srgbClr val="F9A782"/>
                      </a:solidFill>
                      <a:prstDash val="solid"/>
                    </a:lnR>
                    <a:lnT w="3175">
                      <a:solidFill>
                        <a:srgbClr val="F9A782"/>
                      </a:solidFill>
                      <a:prstDash val="solid"/>
                    </a:lnT>
                    <a:lnB w="3175">
                      <a:solidFill>
                        <a:srgbClr val="F9A782"/>
                      </a:solidFill>
                      <a:prstDash val="solid"/>
                    </a:lnB>
                    <a:solidFill>
                      <a:srgbClr val="E84610"/>
                    </a:solidFill>
                  </a:tcPr>
                </a:tc>
                <a:tc>
                  <a:txBody>
                    <a:bodyPr/>
                    <a:lstStyle/>
                    <a:p>
                      <a:pPr marL="250825">
                        <a:lnSpc>
                          <a:spcPct val="100000"/>
                        </a:lnSpc>
                        <a:spcBef>
                          <a:spcPts val="1630"/>
                        </a:spcBef>
                      </a:pPr>
                      <a:r>
                        <a:rPr sz="2150" b="1" spc="-60" dirty="0">
                          <a:solidFill>
                            <a:srgbClr val="FFFFFF"/>
                          </a:solidFill>
                          <a:latin typeface="Arial"/>
                          <a:cs typeface="Arial"/>
                        </a:rPr>
                        <a:t>Independent</a:t>
                      </a:r>
                      <a:r>
                        <a:rPr sz="2150" b="1" spc="-50" dirty="0">
                          <a:solidFill>
                            <a:srgbClr val="FFFFFF"/>
                          </a:solidFill>
                          <a:latin typeface="Arial"/>
                          <a:cs typeface="Arial"/>
                        </a:rPr>
                        <a:t> </a:t>
                      </a:r>
                      <a:r>
                        <a:rPr sz="2150" b="1" spc="-80" dirty="0">
                          <a:solidFill>
                            <a:srgbClr val="FFFFFF"/>
                          </a:solidFill>
                          <a:latin typeface="Arial"/>
                          <a:cs typeface="Arial"/>
                        </a:rPr>
                        <a:t>Review</a:t>
                      </a:r>
                      <a:r>
                        <a:rPr sz="2150" b="1" spc="-55" dirty="0">
                          <a:solidFill>
                            <a:srgbClr val="FFFFFF"/>
                          </a:solidFill>
                          <a:latin typeface="Arial"/>
                          <a:cs typeface="Arial"/>
                        </a:rPr>
                        <a:t> </a:t>
                      </a:r>
                      <a:r>
                        <a:rPr sz="2150" b="1" spc="-10" dirty="0">
                          <a:solidFill>
                            <a:srgbClr val="FFFFFF"/>
                          </a:solidFill>
                          <a:latin typeface="Arial"/>
                          <a:cs typeface="Arial"/>
                        </a:rPr>
                        <a:t>Mechanism</a:t>
                      </a:r>
                      <a:endParaRPr sz="2150">
                        <a:latin typeface="Arial"/>
                        <a:cs typeface="Arial"/>
                      </a:endParaRPr>
                    </a:p>
                  </a:txBody>
                  <a:tcPr marL="0" marR="0" marT="207010" marB="0">
                    <a:lnL w="3175">
                      <a:solidFill>
                        <a:srgbClr val="F9A782"/>
                      </a:solidFill>
                      <a:prstDash val="solid"/>
                    </a:lnL>
                    <a:lnR w="12700">
                      <a:solidFill>
                        <a:srgbClr val="F9A782"/>
                      </a:solidFill>
                      <a:prstDash val="solid"/>
                    </a:lnR>
                    <a:lnT w="3175">
                      <a:solidFill>
                        <a:srgbClr val="F9A782"/>
                      </a:solidFill>
                      <a:prstDash val="solid"/>
                    </a:lnT>
                    <a:lnB w="3175">
                      <a:solidFill>
                        <a:srgbClr val="F9A782"/>
                      </a:solidFill>
                      <a:prstDash val="solid"/>
                    </a:lnB>
                    <a:solidFill>
                      <a:srgbClr val="E84610"/>
                    </a:solidFill>
                  </a:tcPr>
                </a:tc>
                <a:extLst>
                  <a:ext uri="{0D108BD9-81ED-4DB2-BD59-A6C34878D82A}">
                    <a16:rowId xmlns:a16="http://schemas.microsoft.com/office/drawing/2014/main" val="10002"/>
                  </a:ext>
                </a:extLst>
              </a:tr>
              <a:tr h="635635">
                <a:tc>
                  <a:txBody>
                    <a:bodyPr/>
                    <a:lstStyle/>
                    <a:p>
                      <a:pPr marL="224790">
                        <a:lnSpc>
                          <a:spcPct val="100000"/>
                        </a:lnSpc>
                        <a:spcBef>
                          <a:spcPts val="1250"/>
                        </a:spcBef>
                      </a:pPr>
                      <a:r>
                        <a:rPr sz="2150" b="1" spc="-25" dirty="0">
                          <a:solidFill>
                            <a:srgbClr val="FFFFFF"/>
                          </a:solidFill>
                          <a:latin typeface="Arial"/>
                          <a:cs typeface="Arial"/>
                        </a:rPr>
                        <a:t>ADB</a:t>
                      </a:r>
                      <a:endParaRPr sz="2150">
                        <a:latin typeface="Arial"/>
                        <a:cs typeface="Arial"/>
                      </a:endParaRPr>
                    </a:p>
                  </a:txBody>
                  <a:tcPr marL="0" marR="0" marT="158750" marB="0">
                    <a:lnL w="12700">
                      <a:solidFill>
                        <a:srgbClr val="F9A782"/>
                      </a:solidFill>
                      <a:prstDash val="solid"/>
                    </a:lnL>
                    <a:lnR w="3175">
                      <a:solidFill>
                        <a:srgbClr val="F9A782"/>
                      </a:solidFill>
                      <a:prstDash val="solid"/>
                    </a:lnR>
                    <a:lnT w="3175">
                      <a:solidFill>
                        <a:srgbClr val="F9A782"/>
                      </a:solidFill>
                      <a:prstDash val="solid"/>
                    </a:lnT>
                    <a:lnB w="3175">
                      <a:solidFill>
                        <a:srgbClr val="F9A782"/>
                      </a:solidFill>
                      <a:prstDash val="solid"/>
                    </a:lnB>
                    <a:solidFill>
                      <a:srgbClr val="E84610"/>
                    </a:solidFill>
                  </a:tcPr>
                </a:tc>
                <a:tc>
                  <a:txBody>
                    <a:bodyPr/>
                    <a:lstStyle/>
                    <a:p>
                      <a:pPr marL="250825">
                        <a:lnSpc>
                          <a:spcPct val="100000"/>
                        </a:lnSpc>
                        <a:spcBef>
                          <a:spcPts val="1390"/>
                        </a:spcBef>
                      </a:pPr>
                      <a:r>
                        <a:rPr sz="2150" b="1" spc="-60" dirty="0">
                          <a:solidFill>
                            <a:srgbClr val="FFFFFF"/>
                          </a:solidFill>
                          <a:latin typeface="Arial"/>
                          <a:cs typeface="Arial"/>
                        </a:rPr>
                        <a:t>Accountability</a:t>
                      </a:r>
                      <a:r>
                        <a:rPr sz="2150" b="1" spc="-65" dirty="0">
                          <a:solidFill>
                            <a:srgbClr val="FFFFFF"/>
                          </a:solidFill>
                          <a:latin typeface="Arial"/>
                          <a:cs typeface="Arial"/>
                        </a:rPr>
                        <a:t> </a:t>
                      </a:r>
                      <a:r>
                        <a:rPr sz="2150" b="1" spc="-10" dirty="0">
                          <a:solidFill>
                            <a:srgbClr val="FFFFFF"/>
                          </a:solidFill>
                          <a:latin typeface="Arial"/>
                          <a:cs typeface="Arial"/>
                        </a:rPr>
                        <a:t>Mechanism</a:t>
                      </a:r>
                      <a:endParaRPr sz="2150">
                        <a:latin typeface="Arial"/>
                        <a:cs typeface="Arial"/>
                      </a:endParaRPr>
                    </a:p>
                  </a:txBody>
                  <a:tcPr marL="0" marR="0" marT="176530" marB="0">
                    <a:lnL w="3175">
                      <a:solidFill>
                        <a:srgbClr val="F9A782"/>
                      </a:solidFill>
                      <a:prstDash val="solid"/>
                    </a:lnL>
                    <a:lnR w="12700">
                      <a:solidFill>
                        <a:srgbClr val="F9A782"/>
                      </a:solidFill>
                      <a:prstDash val="solid"/>
                    </a:lnR>
                    <a:lnT w="3175">
                      <a:solidFill>
                        <a:srgbClr val="F9A782"/>
                      </a:solidFill>
                      <a:prstDash val="solid"/>
                    </a:lnT>
                    <a:lnB w="3175">
                      <a:solidFill>
                        <a:srgbClr val="F9A782"/>
                      </a:solidFill>
                      <a:prstDash val="solid"/>
                    </a:lnB>
                    <a:solidFill>
                      <a:srgbClr val="E84610"/>
                    </a:solidFill>
                  </a:tcPr>
                </a:tc>
                <a:extLst>
                  <a:ext uri="{0D108BD9-81ED-4DB2-BD59-A6C34878D82A}">
                    <a16:rowId xmlns:a16="http://schemas.microsoft.com/office/drawing/2014/main" val="10003"/>
                  </a:ext>
                </a:extLst>
              </a:tr>
              <a:tr h="670560">
                <a:tc>
                  <a:txBody>
                    <a:bodyPr/>
                    <a:lstStyle/>
                    <a:p>
                      <a:pPr marL="224790">
                        <a:lnSpc>
                          <a:spcPct val="100000"/>
                        </a:lnSpc>
                        <a:spcBef>
                          <a:spcPts val="1385"/>
                        </a:spcBef>
                      </a:pPr>
                      <a:r>
                        <a:rPr sz="2150" b="1" spc="-20" dirty="0">
                          <a:solidFill>
                            <a:srgbClr val="FFFFFF"/>
                          </a:solidFill>
                          <a:latin typeface="Arial"/>
                          <a:cs typeface="Arial"/>
                        </a:rPr>
                        <a:t>AIIB</a:t>
                      </a:r>
                      <a:endParaRPr sz="2150">
                        <a:latin typeface="Arial"/>
                        <a:cs typeface="Arial"/>
                      </a:endParaRPr>
                    </a:p>
                  </a:txBody>
                  <a:tcPr marL="0" marR="0" marT="175895" marB="0">
                    <a:lnL w="12700">
                      <a:solidFill>
                        <a:srgbClr val="F9A782"/>
                      </a:solidFill>
                      <a:prstDash val="solid"/>
                    </a:lnL>
                    <a:lnR w="3175">
                      <a:solidFill>
                        <a:srgbClr val="F9A782"/>
                      </a:solidFill>
                      <a:prstDash val="solid"/>
                    </a:lnR>
                    <a:lnT w="3175">
                      <a:solidFill>
                        <a:srgbClr val="F9A782"/>
                      </a:solidFill>
                      <a:prstDash val="solid"/>
                    </a:lnT>
                    <a:lnB w="3175">
                      <a:solidFill>
                        <a:srgbClr val="F9A782"/>
                      </a:solidFill>
                      <a:prstDash val="solid"/>
                    </a:lnB>
                    <a:solidFill>
                      <a:srgbClr val="E84610"/>
                    </a:solidFill>
                  </a:tcPr>
                </a:tc>
                <a:tc>
                  <a:txBody>
                    <a:bodyPr/>
                    <a:lstStyle/>
                    <a:p>
                      <a:pPr marL="250825">
                        <a:lnSpc>
                          <a:spcPct val="100000"/>
                        </a:lnSpc>
                        <a:spcBef>
                          <a:spcPts val="1525"/>
                        </a:spcBef>
                      </a:pPr>
                      <a:r>
                        <a:rPr sz="2150" b="1" spc="-70" dirty="0">
                          <a:solidFill>
                            <a:srgbClr val="FFFFFF"/>
                          </a:solidFill>
                          <a:latin typeface="Arial"/>
                          <a:cs typeface="Arial"/>
                        </a:rPr>
                        <a:t>Project-</a:t>
                      </a:r>
                      <a:r>
                        <a:rPr sz="2150" b="1" spc="-50" dirty="0">
                          <a:solidFill>
                            <a:srgbClr val="FFFFFF"/>
                          </a:solidFill>
                          <a:latin typeface="Arial"/>
                          <a:cs typeface="Arial"/>
                        </a:rPr>
                        <a:t>affected</a:t>
                      </a:r>
                      <a:r>
                        <a:rPr sz="2150" b="1" spc="-65" dirty="0">
                          <a:solidFill>
                            <a:srgbClr val="FFFFFF"/>
                          </a:solidFill>
                          <a:latin typeface="Arial"/>
                          <a:cs typeface="Arial"/>
                        </a:rPr>
                        <a:t> </a:t>
                      </a:r>
                      <a:r>
                        <a:rPr sz="2150" b="1" spc="-80" dirty="0">
                          <a:solidFill>
                            <a:srgbClr val="FFFFFF"/>
                          </a:solidFill>
                          <a:latin typeface="Arial"/>
                          <a:cs typeface="Arial"/>
                        </a:rPr>
                        <a:t>People’s</a:t>
                      </a:r>
                      <a:r>
                        <a:rPr sz="2150" b="1" spc="-60" dirty="0">
                          <a:solidFill>
                            <a:srgbClr val="FFFFFF"/>
                          </a:solidFill>
                          <a:latin typeface="Arial"/>
                          <a:cs typeface="Arial"/>
                        </a:rPr>
                        <a:t> </a:t>
                      </a:r>
                      <a:r>
                        <a:rPr sz="2150" b="1" spc="-10" dirty="0">
                          <a:solidFill>
                            <a:srgbClr val="FFFFFF"/>
                          </a:solidFill>
                          <a:latin typeface="Arial"/>
                          <a:cs typeface="Arial"/>
                        </a:rPr>
                        <a:t>Mechanism</a:t>
                      </a:r>
                      <a:endParaRPr sz="2150">
                        <a:latin typeface="Arial"/>
                        <a:cs typeface="Arial"/>
                      </a:endParaRPr>
                    </a:p>
                  </a:txBody>
                  <a:tcPr marL="0" marR="0" marT="193675" marB="0">
                    <a:lnL w="3175">
                      <a:solidFill>
                        <a:srgbClr val="F9A782"/>
                      </a:solidFill>
                      <a:prstDash val="solid"/>
                    </a:lnL>
                    <a:lnR w="12700">
                      <a:solidFill>
                        <a:srgbClr val="F9A782"/>
                      </a:solidFill>
                      <a:prstDash val="solid"/>
                    </a:lnR>
                    <a:lnT w="3175">
                      <a:solidFill>
                        <a:srgbClr val="F9A782"/>
                      </a:solidFill>
                      <a:prstDash val="solid"/>
                    </a:lnT>
                    <a:lnB w="3175">
                      <a:solidFill>
                        <a:srgbClr val="F9A782"/>
                      </a:solidFill>
                      <a:prstDash val="solid"/>
                    </a:lnB>
                    <a:solidFill>
                      <a:srgbClr val="E84610"/>
                    </a:solidFill>
                  </a:tcPr>
                </a:tc>
                <a:extLst>
                  <a:ext uri="{0D108BD9-81ED-4DB2-BD59-A6C34878D82A}">
                    <a16:rowId xmlns:a16="http://schemas.microsoft.com/office/drawing/2014/main" val="10004"/>
                  </a:ext>
                </a:extLst>
              </a:tr>
              <a:tr h="630555">
                <a:tc>
                  <a:txBody>
                    <a:bodyPr/>
                    <a:lstStyle/>
                    <a:p>
                      <a:pPr marL="224790">
                        <a:lnSpc>
                          <a:spcPct val="100000"/>
                        </a:lnSpc>
                        <a:spcBef>
                          <a:spcPts val="1245"/>
                        </a:spcBef>
                      </a:pPr>
                      <a:r>
                        <a:rPr sz="2150" b="1" spc="-20" dirty="0">
                          <a:solidFill>
                            <a:srgbClr val="FFFFFF"/>
                          </a:solidFill>
                          <a:latin typeface="Arial"/>
                          <a:cs typeface="Arial"/>
                        </a:rPr>
                        <a:t>EBRD</a:t>
                      </a:r>
                      <a:endParaRPr sz="2150">
                        <a:latin typeface="Arial"/>
                        <a:cs typeface="Arial"/>
                      </a:endParaRPr>
                    </a:p>
                  </a:txBody>
                  <a:tcPr marL="0" marR="0" marT="158115" marB="0">
                    <a:lnL w="12700">
                      <a:solidFill>
                        <a:srgbClr val="F9A782"/>
                      </a:solidFill>
                      <a:prstDash val="solid"/>
                    </a:lnL>
                    <a:lnR w="3175">
                      <a:solidFill>
                        <a:srgbClr val="F9A782"/>
                      </a:solidFill>
                      <a:prstDash val="solid"/>
                    </a:lnR>
                    <a:lnT w="3175">
                      <a:solidFill>
                        <a:srgbClr val="F9A782"/>
                      </a:solidFill>
                      <a:prstDash val="solid"/>
                    </a:lnT>
                    <a:lnB w="3175">
                      <a:solidFill>
                        <a:srgbClr val="F9A782"/>
                      </a:solidFill>
                      <a:prstDash val="solid"/>
                    </a:lnB>
                    <a:solidFill>
                      <a:srgbClr val="E84610"/>
                    </a:solidFill>
                  </a:tcPr>
                </a:tc>
                <a:tc>
                  <a:txBody>
                    <a:bodyPr/>
                    <a:lstStyle/>
                    <a:p>
                      <a:pPr marL="250825">
                        <a:lnSpc>
                          <a:spcPct val="100000"/>
                        </a:lnSpc>
                        <a:spcBef>
                          <a:spcPts val="1390"/>
                        </a:spcBef>
                      </a:pPr>
                      <a:r>
                        <a:rPr sz="2150" b="1" spc="-60" dirty="0">
                          <a:solidFill>
                            <a:srgbClr val="FFFFFF"/>
                          </a:solidFill>
                          <a:latin typeface="Arial"/>
                          <a:cs typeface="Arial"/>
                        </a:rPr>
                        <a:t>Independent</a:t>
                      </a:r>
                      <a:r>
                        <a:rPr sz="2150" b="1" spc="-65" dirty="0">
                          <a:solidFill>
                            <a:srgbClr val="FFFFFF"/>
                          </a:solidFill>
                          <a:latin typeface="Arial"/>
                          <a:cs typeface="Arial"/>
                        </a:rPr>
                        <a:t> </a:t>
                      </a:r>
                      <a:r>
                        <a:rPr sz="2150" b="1" spc="-70" dirty="0">
                          <a:solidFill>
                            <a:srgbClr val="FFFFFF"/>
                          </a:solidFill>
                          <a:latin typeface="Arial"/>
                          <a:cs typeface="Arial"/>
                        </a:rPr>
                        <a:t>Project</a:t>
                      </a:r>
                      <a:r>
                        <a:rPr sz="2150" b="1" spc="-55" dirty="0">
                          <a:solidFill>
                            <a:srgbClr val="FFFFFF"/>
                          </a:solidFill>
                          <a:latin typeface="Arial"/>
                          <a:cs typeface="Arial"/>
                        </a:rPr>
                        <a:t> </a:t>
                      </a:r>
                      <a:r>
                        <a:rPr sz="2150" b="1" spc="-60" dirty="0">
                          <a:solidFill>
                            <a:srgbClr val="FFFFFF"/>
                          </a:solidFill>
                          <a:latin typeface="Arial"/>
                          <a:cs typeface="Arial"/>
                        </a:rPr>
                        <a:t>Accountability</a:t>
                      </a:r>
                      <a:r>
                        <a:rPr sz="2150" b="1" spc="-65" dirty="0">
                          <a:solidFill>
                            <a:srgbClr val="FFFFFF"/>
                          </a:solidFill>
                          <a:latin typeface="Arial"/>
                          <a:cs typeface="Arial"/>
                        </a:rPr>
                        <a:t> </a:t>
                      </a:r>
                      <a:r>
                        <a:rPr sz="2150" b="1" spc="-60" dirty="0">
                          <a:solidFill>
                            <a:srgbClr val="FFFFFF"/>
                          </a:solidFill>
                          <a:latin typeface="Arial"/>
                          <a:cs typeface="Arial"/>
                        </a:rPr>
                        <a:t>Mechanism </a:t>
                      </a:r>
                      <a:r>
                        <a:rPr sz="2150" b="1" spc="-10" dirty="0">
                          <a:solidFill>
                            <a:srgbClr val="FFFFFF"/>
                          </a:solidFill>
                          <a:latin typeface="Arial"/>
                          <a:cs typeface="Arial"/>
                        </a:rPr>
                        <a:t>(IPAM)</a:t>
                      </a:r>
                      <a:endParaRPr sz="2150">
                        <a:latin typeface="Arial"/>
                        <a:cs typeface="Arial"/>
                      </a:endParaRPr>
                    </a:p>
                  </a:txBody>
                  <a:tcPr marL="0" marR="0" marT="176530" marB="0">
                    <a:lnL w="3175">
                      <a:solidFill>
                        <a:srgbClr val="F9A782"/>
                      </a:solidFill>
                      <a:prstDash val="solid"/>
                    </a:lnL>
                    <a:lnR w="12700">
                      <a:solidFill>
                        <a:srgbClr val="F9A782"/>
                      </a:solidFill>
                      <a:prstDash val="solid"/>
                    </a:lnR>
                    <a:lnT w="3175">
                      <a:solidFill>
                        <a:srgbClr val="F9A782"/>
                      </a:solidFill>
                      <a:prstDash val="solid"/>
                    </a:lnT>
                    <a:lnB w="3175">
                      <a:solidFill>
                        <a:srgbClr val="F9A782"/>
                      </a:solidFill>
                      <a:prstDash val="solid"/>
                    </a:lnB>
                    <a:solidFill>
                      <a:srgbClr val="E84610"/>
                    </a:solidFill>
                  </a:tcPr>
                </a:tc>
                <a:extLst>
                  <a:ext uri="{0D108BD9-81ED-4DB2-BD59-A6C34878D82A}">
                    <a16:rowId xmlns:a16="http://schemas.microsoft.com/office/drawing/2014/main" val="10005"/>
                  </a:ext>
                </a:extLst>
              </a:tr>
              <a:tr h="678815">
                <a:tc>
                  <a:txBody>
                    <a:bodyPr/>
                    <a:lstStyle/>
                    <a:p>
                      <a:pPr marL="224790">
                        <a:lnSpc>
                          <a:spcPct val="100000"/>
                        </a:lnSpc>
                        <a:spcBef>
                          <a:spcPts val="1425"/>
                        </a:spcBef>
                      </a:pPr>
                      <a:r>
                        <a:rPr sz="2150" b="1" spc="-25" dirty="0">
                          <a:solidFill>
                            <a:srgbClr val="FFFFFF"/>
                          </a:solidFill>
                          <a:latin typeface="Arial"/>
                          <a:cs typeface="Arial"/>
                        </a:rPr>
                        <a:t>IDB</a:t>
                      </a:r>
                      <a:endParaRPr sz="2150">
                        <a:latin typeface="Arial"/>
                        <a:cs typeface="Arial"/>
                      </a:endParaRPr>
                    </a:p>
                  </a:txBody>
                  <a:tcPr marL="0" marR="0" marT="180975" marB="0">
                    <a:lnL w="12700">
                      <a:solidFill>
                        <a:srgbClr val="F9A782"/>
                      </a:solidFill>
                      <a:prstDash val="solid"/>
                    </a:lnL>
                    <a:lnR w="3175">
                      <a:solidFill>
                        <a:srgbClr val="F9A782"/>
                      </a:solidFill>
                      <a:prstDash val="solid"/>
                    </a:lnR>
                    <a:lnT w="3175">
                      <a:solidFill>
                        <a:srgbClr val="F9A782"/>
                      </a:solidFill>
                      <a:prstDash val="solid"/>
                    </a:lnT>
                    <a:lnB w="3175">
                      <a:solidFill>
                        <a:srgbClr val="F9A782"/>
                      </a:solidFill>
                      <a:prstDash val="solid"/>
                    </a:lnB>
                    <a:solidFill>
                      <a:srgbClr val="E84610"/>
                    </a:solidFill>
                  </a:tcPr>
                </a:tc>
                <a:tc>
                  <a:txBody>
                    <a:bodyPr/>
                    <a:lstStyle/>
                    <a:p>
                      <a:pPr marL="250825">
                        <a:lnSpc>
                          <a:spcPct val="100000"/>
                        </a:lnSpc>
                        <a:spcBef>
                          <a:spcPts val="1565"/>
                        </a:spcBef>
                      </a:pPr>
                      <a:r>
                        <a:rPr sz="2150" b="1" spc="-85" dirty="0">
                          <a:solidFill>
                            <a:srgbClr val="FFFFFF"/>
                          </a:solidFill>
                          <a:latin typeface="Arial"/>
                          <a:cs typeface="Arial"/>
                        </a:rPr>
                        <a:t>Independent</a:t>
                      </a:r>
                      <a:r>
                        <a:rPr sz="2150" b="1" spc="-75" dirty="0">
                          <a:solidFill>
                            <a:srgbClr val="FFFFFF"/>
                          </a:solidFill>
                          <a:latin typeface="Arial"/>
                          <a:cs typeface="Arial"/>
                        </a:rPr>
                        <a:t> </a:t>
                      </a:r>
                      <a:r>
                        <a:rPr sz="2150" b="1" spc="-85" dirty="0">
                          <a:solidFill>
                            <a:srgbClr val="FFFFFF"/>
                          </a:solidFill>
                          <a:latin typeface="Arial"/>
                          <a:cs typeface="Arial"/>
                        </a:rPr>
                        <a:t>Consultation</a:t>
                      </a:r>
                      <a:r>
                        <a:rPr sz="2150" b="1" spc="-75" dirty="0">
                          <a:solidFill>
                            <a:srgbClr val="FFFFFF"/>
                          </a:solidFill>
                          <a:latin typeface="Arial"/>
                          <a:cs typeface="Arial"/>
                        </a:rPr>
                        <a:t> </a:t>
                      </a:r>
                      <a:r>
                        <a:rPr sz="2150" b="1" spc="-65" dirty="0">
                          <a:solidFill>
                            <a:srgbClr val="FFFFFF"/>
                          </a:solidFill>
                          <a:latin typeface="Arial"/>
                          <a:cs typeface="Arial"/>
                        </a:rPr>
                        <a:t>and</a:t>
                      </a:r>
                      <a:r>
                        <a:rPr sz="2150" b="1" spc="-70" dirty="0">
                          <a:solidFill>
                            <a:srgbClr val="FFFFFF"/>
                          </a:solidFill>
                          <a:latin typeface="Arial"/>
                          <a:cs typeface="Arial"/>
                        </a:rPr>
                        <a:t> </a:t>
                      </a:r>
                      <a:r>
                        <a:rPr sz="2150" b="1" spc="-90" dirty="0">
                          <a:solidFill>
                            <a:srgbClr val="FFFFFF"/>
                          </a:solidFill>
                          <a:latin typeface="Arial"/>
                          <a:cs typeface="Arial"/>
                        </a:rPr>
                        <a:t>Investigation</a:t>
                      </a:r>
                      <a:r>
                        <a:rPr sz="2150" b="1" spc="-65" dirty="0">
                          <a:solidFill>
                            <a:srgbClr val="FFFFFF"/>
                          </a:solidFill>
                          <a:latin typeface="Arial"/>
                          <a:cs typeface="Arial"/>
                        </a:rPr>
                        <a:t> </a:t>
                      </a:r>
                      <a:r>
                        <a:rPr sz="2150" b="1" spc="-85" dirty="0">
                          <a:solidFill>
                            <a:srgbClr val="FFFFFF"/>
                          </a:solidFill>
                          <a:latin typeface="Arial"/>
                          <a:cs typeface="Arial"/>
                        </a:rPr>
                        <a:t>Mechanism</a:t>
                      </a:r>
                      <a:r>
                        <a:rPr sz="2150" b="1" spc="-80" dirty="0">
                          <a:solidFill>
                            <a:srgbClr val="FFFFFF"/>
                          </a:solidFill>
                          <a:latin typeface="Arial"/>
                          <a:cs typeface="Arial"/>
                        </a:rPr>
                        <a:t> </a:t>
                      </a:r>
                      <a:r>
                        <a:rPr sz="2150" b="1" spc="-10" dirty="0">
                          <a:solidFill>
                            <a:srgbClr val="FFFFFF"/>
                          </a:solidFill>
                          <a:latin typeface="Arial"/>
                          <a:cs typeface="Arial"/>
                        </a:rPr>
                        <a:t>(MICI)</a:t>
                      </a:r>
                      <a:endParaRPr sz="2150">
                        <a:latin typeface="Arial"/>
                        <a:cs typeface="Arial"/>
                      </a:endParaRPr>
                    </a:p>
                  </a:txBody>
                  <a:tcPr marL="0" marR="0" marT="198755" marB="0">
                    <a:lnL w="3175">
                      <a:solidFill>
                        <a:srgbClr val="F9A782"/>
                      </a:solidFill>
                      <a:prstDash val="solid"/>
                    </a:lnL>
                    <a:lnR w="12700">
                      <a:solidFill>
                        <a:srgbClr val="F9A782"/>
                      </a:solidFill>
                      <a:prstDash val="solid"/>
                    </a:lnR>
                    <a:lnT w="3175">
                      <a:solidFill>
                        <a:srgbClr val="F9A782"/>
                      </a:solidFill>
                      <a:prstDash val="solid"/>
                    </a:lnT>
                    <a:lnB w="3175">
                      <a:solidFill>
                        <a:srgbClr val="F9A782"/>
                      </a:solidFill>
                      <a:prstDash val="solid"/>
                    </a:lnB>
                    <a:solidFill>
                      <a:srgbClr val="E84610"/>
                    </a:solidFill>
                  </a:tcPr>
                </a:tc>
                <a:extLst>
                  <a:ext uri="{0D108BD9-81ED-4DB2-BD59-A6C34878D82A}">
                    <a16:rowId xmlns:a16="http://schemas.microsoft.com/office/drawing/2014/main" val="10006"/>
                  </a:ext>
                </a:extLst>
              </a:tr>
              <a:tr h="767080">
                <a:tc>
                  <a:txBody>
                    <a:bodyPr/>
                    <a:lstStyle/>
                    <a:p>
                      <a:pPr marL="224790">
                        <a:lnSpc>
                          <a:spcPct val="100000"/>
                        </a:lnSpc>
                        <a:spcBef>
                          <a:spcPts val="1220"/>
                        </a:spcBef>
                      </a:pPr>
                      <a:r>
                        <a:rPr sz="2150" b="1" spc="-25" dirty="0">
                          <a:solidFill>
                            <a:srgbClr val="FFFFFF"/>
                          </a:solidFill>
                          <a:latin typeface="Arial"/>
                          <a:cs typeface="Arial"/>
                        </a:rPr>
                        <a:t>NDB</a:t>
                      </a:r>
                      <a:endParaRPr sz="2150">
                        <a:latin typeface="Arial"/>
                        <a:cs typeface="Arial"/>
                      </a:endParaRPr>
                    </a:p>
                  </a:txBody>
                  <a:tcPr marL="0" marR="0" marT="154940" marB="0">
                    <a:lnL w="12700">
                      <a:solidFill>
                        <a:srgbClr val="F9A782"/>
                      </a:solidFill>
                      <a:prstDash val="solid"/>
                    </a:lnL>
                    <a:lnR w="3175">
                      <a:solidFill>
                        <a:srgbClr val="F9A782"/>
                      </a:solidFill>
                      <a:prstDash val="solid"/>
                    </a:lnR>
                    <a:lnT w="3175">
                      <a:solidFill>
                        <a:srgbClr val="F9A782"/>
                      </a:solidFill>
                      <a:prstDash val="solid"/>
                    </a:lnT>
                    <a:lnB w="12700">
                      <a:solidFill>
                        <a:srgbClr val="F9A782"/>
                      </a:solidFill>
                      <a:prstDash val="solid"/>
                    </a:lnB>
                    <a:solidFill>
                      <a:srgbClr val="E84610"/>
                    </a:solidFill>
                  </a:tcPr>
                </a:tc>
                <a:tc>
                  <a:txBody>
                    <a:bodyPr/>
                    <a:lstStyle/>
                    <a:p>
                      <a:pPr marL="250825">
                        <a:lnSpc>
                          <a:spcPct val="100000"/>
                        </a:lnSpc>
                        <a:spcBef>
                          <a:spcPts val="1360"/>
                        </a:spcBef>
                      </a:pPr>
                      <a:r>
                        <a:rPr sz="2150" b="1" spc="-20" dirty="0">
                          <a:solidFill>
                            <a:srgbClr val="FFFFFF"/>
                          </a:solidFill>
                          <a:latin typeface="Arial"/>
                          <a:cs typeface="Arial"/>
                        </a:rPr>
                        <a:t>None</a:t>
                      </a:r>
                      <a:endParaRPr sz="2150" dirty="0">
                        <a:latin typeface="Arial"/>
                        <a:cs typeface="Arial"/>
                      </a:endParaRPr>
                    </a:p>
                  </a:txBody>
                  <a:tcPr marL="0" marR="0" marT="172720" marB="0">
                    <a:lnL w="3175">
                      <a:solidFill>
                        <a:srgbClr val="F9A782"/>
                      </a:solidFill>
                      <a:prstDash val="solid"/>
                    </a:lnL>
                    <a:lnR w="12700">
                      <a:solidFill>
                        <a:srgbClr val="F9A782"/>
                      </a:solidFill>
                      <a:prstDash val="solid"/>
                    </a:lnR>
                    <a:lnT w="3175">
                      <a:solidFill>
                        <a:srgbClr val="F9A782"/>
                      </a:solidFill>
                      <a:prstDash val="solid"/>
                    </a:lnT>
                    <a:lnB w="12700">
                      <a:solidFill>
                        <a:srgbClr val="F9A782"/>
                      </a:solidFill>
                      <a:prstDash val="solid"/>
                    </a:lnB>
                    <a:solidFill>
                      <a:srgbClr val="E84610"/>
                    </a:solidFill>
                  </a:tcPr>
                </a:tc>
                <a:extLst>
                  <a:ext uri="{0D108BD9-81ED-4DB2-BD59-A6C34878D82A}">
                    <a16:rowId xmlns:a16="http://schemas.microsoft.com/office/drawing/2014/main" val="10007"/>
                  </a:ext>
                </a:extLst>
              </a:tr>
            </a:tbl>
          </a:graphicData>
        </a:graphic>
      </p:graphicFrame>
      <p:sp>
        <p:nvSpPr>
          <p:cNvPr id="15" name="object 15">
            <a:extLst>
              <a:ext uri="{FF2B5EF4-FFF2-40B4-BE49-F238E27FC236}">
                <a16:creationId xmlns:a16="http://schemas.microsoft.com/office/drawing/2014/main" id="{6507159C-2242-5051-9DBE-F1D1696A8D3E}"/>
              </a:ext>
            </a:extLst>
          </p:cNvPr>
          <p:cNvSpPr txBox="1">
            <a:spLocks noGrp="1"/>
          </p:cNvSpPr>
          <p:nvPr>
            <p:ph type="sldNum" sz="quarter" idx="7"/>
          </p:nvPr>
        </p:nvSpPr>
        <p:spPr>
          <a:xfrm>
            <a:off x="168587" y="10128208"/>
            <a:ext cx="1057026" cy="1115417"/>
          </a:xfrm>
          <a:prstGeom prst="rect">
            <a:avLst/>
          </a:prstGeom>
        </p:spPr>
        <p:txBody>
          <a:bodyPr vert="horz" wrap="square" lIns="0" tIns="227835" rIns="0" bIns="0" rtlCol="0">
            <a:spAutoFit/>
          </a:bodyPr>
          <a:lstStyle/>
          <a:p>
            <a:pPr marL="53975">
              <a:lnSpc>
                <a:spcPct val="100000"/>
              </a:lnSpc>
              <a:spcBef>
                <a:spcPts val="1130"/>
              </a:spcBef>
            </a:pPr>
            <a:fld id="{81D60167-4931-47E6-BA6A-407CBD079E47}" type="slidenum">
              <a:rPr spc="-25" dirty="0"/>
              <a:t>38</a:t>
            </a:fld>
            <a:endParaRPr spc="-25"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160270" cy="2160270"/>
          </a:xfrm>
          <a:custGeom>
            <a:avLst/>
            <a:gdLst/>
            <a:ahLst/>
            <a:cxnLst/>
            <a:rect l="l" t="t" r="r" b="b"/>
            <a:pathLst>
              <a:path w="2160270" h="2160270">
                <a:moveTo>
                  <a:pt x="2159825" y="0"/>
                </a:moveTo>
                <a:lnTo>
                  <a:pt x="0" y="0"/>
                </a:lnTo>
                <a:lnTo>
                  <a:pt x="0" y="2159814"/>
                </a:lnTo>
                <a:lnTo>
                  <a:pt x="2159825" y="0"/>
                </a:lnTo>
                <a:close/>
              </a:path>
            </a:pathLst>
          </a:custGeom>
          <a:solidFill>
            <a:srgbClr val="E84610"/>
          </a:solidFill>
        </p:spPr>
        <p:txBody>
          <a:bodyPr wrap="square" lIns="0" tIns="0" rIns="0" bIns="0" rtlCol="0"/>
          <a:lstStyle/>
          <a:p>
            <a:endParaRPr/>
          </a:p>
        </p:txBody>
      </p:sp>
      <p:sp>
        <p:nvSpPr>
          <p:cNvPr id="3" name="object 3"/>
          <p:cNvSpPr/>
          <p:nvPr/>
        </p:nvSpPr>
        <p:spPr>
          <a:xfrm>
            <a:off x="16715589" y="9665061"/>
            <a:ext cx="1015365" cy="1015365"/>
          </a:xfrm>
          <a:custGeom>
            <a:avLst/>
            <a:gdLst/>
            <a:ahLst/>
            <a:cxnLst/>
            <a:rect l="l" t="t" r="r" b="b"/>
            <a:pathLst>
              <a:path w="1015365" h="1015365">
                <a:moveTo>
                  <a:pt x="742289" y="337223"/>
                </a:moveTo>
                <a:lnTo>
                  <a:pt x="741362" y="336207"/>
                </a:lnTo>
                <a:lnTo>
                  <a:pt x="726528" y="320167"/>
                </a:lnTo>
                <a:lnTo>
                  <a:pt x="507606" y="83273"/>
                </a:lnTo>
                <a:lnTo>
                  <a:pt x="410730" y="188099"/>
                </a:lnTo>
                <a:lnTo>
                  <a:pt x="410730" y="378383"/>
                </a:lnTo>
                <a:lnTo>
                  <a:pt x="356666" y="432917"/>
                </a:lnTo>
                <a:lnTo>
                  <a:pt x="306489" y="374738"/>
                </a:lnTo>
                <a:lnTo>
                  <a:pt x="360603" y="320167"/>
                </a:lnTo>
                <a:lnTo>
                  <a:pt x="410730" y="378383"/>
                </a:lnTo>
                <a:lnTo>
                  <a:pt x="410730" y="188099"/>
                </a:lnTo>
                <a:lnTo>
                  <a:pt x="115417" y="507619"/>
                </a:lnTo>
                <a:lnTo>
                  <a:pt x="214985" y="615340"/>
                </a:lnTo>
                <a:lnTo>
                  <a:pt x="271614" y="615302"/>
                </a:lnTo>
                <a:lnTo>
                  <a:pt x="309499" y="437324"/>
                </a:lnTo>
                <a:lnTo>
                  <a:pt x="459841" y="437324"/>
                </a:lnTo>
                <a:lnTo>
                  <a:pt x="460819" y="432917"/>
                </a:lnTo>
                <a:lnTo>
                  <a:pt x="463486" y="420865"/>
                </a:lnTo>
                <a:lnTo>
                  <a:pt x="467131" y="405587"/>
                </a:lnTo>
                <a:lnTo>
                  <a:pt x="470776" y="392061"/>
                </a:lnTo>
                <a:lnTo>
                  <a:pt x="474433" y="380809"/>
                </a:lnTo>
                <a:lnTo>
                  <a:pt x="553008" y="369328"/>
                </a:lnTo>
                <a:lnTo>
                  <a:pt x="547890" y="387223"/>
                </a:lnTo>
                <a:lnTo>
                  <a:pt x="543661" y="404495"/>
                </a:lnTo>
                <a:lnTo>
                  <a:pt x="540016" y="421182"/>
                </a:lnTo>
                <a:lnTo>
                  <a:pt x="536663" y="437324"/>
                </a:lnTo>
                <a:lnTo>
                  <a:pt x="623049" y="437324"/>
                </a:lnTo>
                <a:lnTo>
                  <a:pt x="623671" y="430936"/>
                </a:lnTo>
                <a:lnTo>
                  <a:pt x="624763" y="423976"/>
                </a:lnTo>
                <a:lnTo>
                  <a:pt x="643902" y="370662"/>
                </a:lnTo>
                <a:lnTo>
                  <a:pt x="696493" y="338480"/>
                </a:lnTo>
                <a:lnTo>
                  <a:pt x="722376" y="336207"/>
                </a:lnTo>
                <a:lnTo>
                  <a:pt x="729703" y="336207"/>
                </a:lnTo>
                <a:lnTo>
                  <a:pt x="736269" y="336537"/>
                </a:lnTo>
                <a:lnTo>
                  <a:pt x="742289" y="337223"/>
                </a:lnTo>
                <a:close/>
              </a:path>
              <a:path w="1015365" h="1015365">
                <a:moveTo>
                  <a:pt x="899769" y="507606"/>
                </a:moveTo>
                <a:lnTo>
                  <a:pt x="767054" y="364020"/>
                </a:lnTo>
                <a:lnTo>
                  <a:pt x="747534" y="396278"/>
                </a:lnTo>
                <a:lnTo>
                  <a:pt x="741807" y="393179"/>
                </a:lnTo>
                <a:lnTo>
                  <a:pt x="735622" y="390956"/>
                </a:lnTo>
                <a:lnTo>
                  <a:pt x="727214" y="390956"/>
                </a:lnTo>
                <a:lnTo>
                  <a:pt x="699858" y="437299"/>
                </a:lnTo>
                <a:lnTo>
                  <a:pt x="747991" y="437299"/>
                </a:lnTo>
                <a:lnTo>
                  <a:pt x="727214" y="487654"/>
                </a:lnTo>
                <a:lnTo>
                  <a:pt x="690600" y="487654"/>
                </a:lnTo>
                <a:lnTo>
                  <a:pt x="657479" y="650125"/>
                </a:lnTo>
                <a:lnTo>
                  <a:pt x="646518" y="687489"/>
                </a:lnTo>
                <a:lnTo>
                  <a:pt x="630339" y="720356"/>
                </a:lnTo>
                <a:lnTo>
                  <a:pt x="610184" y="748995"/>
                </a:lnTo>
                <a:lnTo>
                  <a:pt x="587311" y="773722"/>
                </a:lnTo>
                <a:lnTo>
                  <a:pt x="540931" y="733094"/>
                </a:lnTo>
                <a:lnTo>
                  <a:pt x="553847" y="716737"/>
                </a:lnTo>
                <a:lnTo>
                  <a:pt x="565099" y="697611"/>
                </a:lnTo>
                <a:lnTo>
                  <a:pt x="574217" y="675919"/>
                </a:lnTo>
                <a:lnTo>
                  <a:pt x="580669" y="651878"/>
                </a:lnTo>
                <a:lnTo>
                  <a:pt x="613778" y="487654"/>
                </a:lnTo>
                <a:lnTo>
                  <a:pt x="525627" y="487654"/>
                </a:lnTo>
                <a:lnTo>
                  <a:pt x="506209" y="579462"/>
                </a:lnTo>
                <a:lnTo>
                  <a:pt x="503174" y="598944"/>
                </a:lnTo>
                <a:lnTo>
                  <a:pt x="504380" y="610819"/>
                </a:lnTo>
                <a:lnTo>
                  <a:pt x="542391" y="613905"/>
                </a:lnTo>
                <a:lnTo>
                  <a:pt x="541972" y="658025"/>
                </a:lnTo>
                <a:lnTo>
                  <a:pt x="526300" y="664019"/>
                </a:lnTo>
                <a:lnTo>
                  <a:pt x="511327" y="668147"/>
                </a:lnTo>
                <a:lnTo>
                  <a:pt x="497459" y="670521"/>
                </a:lnTo>
                <a:lnTo>
                  <a:pt x="485038" y="671296"/>
                </a:lnTo>
                <a:lnTo>
                  <a:pt x="453504" y="668743"/>
                </a:lnTo>
                <a:lnTo>
                  <a:pt x="431825" y="659536"/>
                </a:lnTo>
                <a:lnTo>
                  <a:pt x="421081" y="641299"/>
                </a:lnTo>
                <a:lnTo>
                  <a:pt x="422313" y="611682"/>
                </a:lnTo>
                <a:lnTo>
                  <a:pt x="448805" y="487654"/>
                </a:lnTo>
                <a:lnTo>
                  <a:pt x="375754" y="487654"/>
                </a:lnTo>
                <a:lnTo>
                  <a:pt x="337832" y="665099"/>
                </a:lnTo>
                <a:lnTo>
                  <a:pt x="260997" y="665099"/>
                </a:lnTo>
                <a:lnTo>
                  <a:pt x="507606" y="931964"/>
                </a:lnTo>
                <a:lnTo>
                  <a:pt x="899769" y="507606"/>
                </a:lnTo>
                <a:close/>
              </a:path>
              <a:path w="1015365" h="1015365">
                <a:moveTo>
                  <a:pt x="1015212" y="507619"/>
                </a:moveTo>
                <a:lnTo>
                  <a:pt x="1012888" y="458736"/>
                </a:lnTo>
                <a:lnTo>
                  <a:pt x="1006068" y="411175"/>
                </a:lnTo>
                <a:lnTo>
                  <a:pt x="994943" y="365125"/>
                </a:lnTo>
                <a:lnTo>
                  <a:pt x="979741" y="320827"/>
                </a:lnTo>
                <a:lnTo>
                  <a:pt x="968730" y="296379"/>
                </a:lnTo>
                <a:lnTo>
                  <a:pt x="968730" y="479158"/>
                </a:lnTo>
                <a:lnTo>
                  <a:pt x="966343" y="527304"/>
                </a:lnTo>
                <a:lnTo>
                  <a:pt x="959358" y="574052"/>
                </a:lnTo>
                <a:lnTo>
                  <a:pt x="948004" y="619188"/>
                </a:lnTo>
                <a:lnTo>
                  <a:pt x="932497" y="662444"/>
                </a:lnTo>
                <a:lnTo>
                  <a:pt x="913079" y="703618"/>
                </a:lnTo>
                <a:lnTo>
                  <a:pt x="889977" y="742442"/>
                </a:lnTo>
                <a:lnTo>
                  <a:pt x="863434" y="778700"/>
                </a:lnTo>
                <a:lnTo>
                  <a:pt x="833678" y="812139"/>
                </a:lnTo>
                <a:lnTo>
                  <a:pt x="800938" y="842530"/>
                </a:lnTo>
                <a:lnTo>
                  <a:pt x="765441" y="869645"/>
                </a:lnTo>
                <a:lnTo>
                  <a:pt x="727417" y="893229"/>
                </a:lnTo>
                <a:lnTo>
                  <a:pt x="687108" y="913066"/>
                </a:lnTo>
                <a:lnTo>
                  <a:pt x="644740" y="928903"/>
                </a:lnTo>
                <a:lnTo>
                  <a:pt x="600544" y="940498"/>
                </a:lnTo>
                <a:lnTo>
                  <a:pt x="554761" y="947635"/>
                </a:lnTo>
                <a:lnTo>
                  <a:pt x="507606" y="950074"/>
                </a:lnTo>
                <a:lnTo>
                  <a:pt x="507606" y="1007059"/>
                </a:lnTo>
                <a:lnTo>
                  <a:pt x="460463" y="1004633"/>
                </a:lnTo>
                <a:lnTo>
                  <a:pt x="414680" y="997496"/>
                </a:lnTo>
                <a:lnTo>
                  <a:pt x="370484" y="985888"/>
                </a:lnTo>
                <a:lnTo>
                  <a:pt x="328117" y="970051"/>
                </a:lnTo>
                <a:lnTo>
                  <a:pt x="287807" y="950226"/>
                </a:lnTo>
                <a:lnTo>
                  <a:pt x="249796" y="926630"/>
                </a:lnTo>
                <a:lnTo>
                  <a:pt x="214299" y="899528"/>
                </a:lnTo>
                <a:lnTo>
                  <a:pt x="181546" y="869124"/>
                </a:lnTo>
                <a:lnTo>
                  <a:pt x="151790" y="835685"/>
                </a:lnTo>
                <a:lnTo>
                  <a:pt x="125247" y="799426"/>
                </a:lnTo>
                <a:lnTo>
                  <a:pt x="102146" y="760603"/>
                </a:lnTo>
                <a:lnTo>
                  <a:pt x="82727" y="719429"/>
                </a:lnTo>
                <a:lnTo>
                  <a:pt x="67221" y="676160"/>
                </a:lnTo>
                <a:lnTo>
                  <a:pt x="55854" y="631024"/>
                </a:lnTo>
                <a:lnTo>
                  <a:pt x="48869" y="584263"/>
                </a:lnTo>
                <a:lnTo>
                  <a:pt x="46494" y="536117"/>
                </a:lnTo>
                <a:lnTo>
                  <a:pt x="48869" y="487959"/>
                </a:lnTo>
                <a:lnTo>
                  <a:pt x="55854" y="441198"/>
                </a:lnTo>
                <a:lnTo>
                  <a:pt x="67221" y="396074"/>
                </a:lnTo>
                <a:lnTo>
                  <a:pt x="82727" y="352806"/>
                </a:lnTo>
                <a:lnTo>
                  <a:pt x="102146" y="311632"/>
                </a:lnTo>
                <a:lnTo>
                  <a:pt x="125247" y="272808"/>
                </a:lnTo>
                <a:lnTo>
                  <a:pt x="151790" y="236550"/>
                </a:lnTo>
                <a:lnTo>
                  <a:pt x="181546" y="203098"/>
                </a:lnTo>
                <a:lnTo>
                  <a:pt x="214299" y="172707"/>
                </a:lnTo>
                <a:lnTo>
                  <a:pt x="249796" y="145592"/>
                </a:lnTo>
                <a:lnTo>
                  <a:pt x="287807" y="122008"/>
                </a:lnTo>
                <a:lnTo>
                  <a:pt x="328117" y="102171"/>
                </a:lnTo>
                <a:lnTo>
                  <a:pt x="370484" y="86334"/>
                </a:lnTo>
                <a:lnTo>
                  <a:pt x="414680" y="74739"/>
                </a:lnTo>
                <a:lnTo>
                  <a:pt x="460463" y="67602"/>
                </a:lnTo>
                <a:lnTo>
                  <a:pt x="507606" y="65163"/>
                </a:lnTo>
                <a:lnTo>
                  <a:pt x="507606" y="8204"/>
                </a:lnTo>
                <a:lnTo>
                  <a:pt x="554761" y="10642"/>
                </a:lnTo>
                <a:lnTo>
                  <a:pt x="600544" y="17767"/>
                </a:lnTo>
                <a:lnTo>
                  <a:pt x="644740" y="29375"/>
                </a:lnTo>
                <a:lnTo>
                  <a:pt x="687108" y="45212"/>
                </a:lnTo>
                <a:lnTo>
                  <a:pt x="727417" y="65036"/>
                </a:lnTo>
                <a:lnTo>
                  <a:pt x="765441" y="88633"/>
                </a:lnTo>
                <a:lnTo>
                  <a:pt x="800938" y="115735"/>
                </a:lnTo>
                <a:lnTo>
                  <a:pt x="833678" y="146126"/>
                </a:lnTo>
                <a:lnTo>
                  <a:pt x="863434" y="179578"/>
                </a:lnTo>
                <a:lnTo>
                  <a:pt x="889977" y="215823"/>
                </a:lnTo>
                <a:lnTo>
                  <a:pt x="913079" y="254660"/>
                </a:lnTo>
                <a:lnTo>
                  <a:pt x="932497" y="295833"/>
                </a:lnTo>
                <a:lnTo>
                  <a:pt x="948004" y="339102"/>
                </a:lnTo>
                <a:lnTo>
                  <a:pt x="959358" y="384238"/>
                </a:lnTo>
                <a:lnTo>
                  <a:pt x="966343" y="430999"/>
                </a:lnTo>
                <a:lnTo>
                  <a:pt x="968730" y="479158"/>
                </a:lnTo>
                <a:lnTo>
                  <a:pt x="968730" y="296379"/>
                </a:lnTo>
                <a:lnTo>
                  <a:pt x="937945" y="238290"/>
                </a:lnTo>
                <a:lnTo>
                  <a:pt x="911783" y="200482"/>
                </a:lnTo>
                <a:lnTo>
                  <a:pt x="882383" y="165265"/>
                </a:lnTo>
                <a:lnTo>
                  <a:pt x="849972" y="132854"/>
                </a:lnTo>
                <a:lnTo>
                  <a:pt x="814755" y="103454"/>
                </a:lnTo>
                <a:lnTo>
                  <a:pt x="776947" y="77292"/>
                </a:lnTo>
                <a:lnTo>
                  <a:pt x="736765" y="54571"/>
                </a:lnTo>
                <a:lnTo>
                  <a:pt x="694410" y="35496"/>
                </a:lnTo>
                <a:lnTo>
                  <a:pt x="650113" y="20294"/>
                </a:lnTo>
                <a:lnTo>
                  <a:pt x="604062" y="9169"/>
                </a:lnTo>
                <a:lnTo>
                  <a:pt x="556501" y="2336"/>
                </a:lnTo>
                <a:lnTo>
                  <a:pt x="507606" y="12"/>
                </a:lnTo>
                <a:lnTo>
                  <a:pt x="458724" y="2324"/>
                </a:lnTo>
                <a:lnTo>
                  <a:pt x="411149" y="9156"/>
                </a:lnTo>
                <a:lnTo>
                  <a:pt x="365112" y="20281"/>
                </a:lnTo>
                <a:lnTo>
                  <a:pt x="320802" y="35483"/>
                </a:lnTo>
                <a:lnTo>
                  <a:pt x="278460" y="54559"/>
                </a:lnTo>
                <a:lnTo>
                  <a:pt x="238264" y="77279"/>
                </a:lnTo>
                <a:lnTo>
                  <a:pt x="200456" y="103441"/>
                </a:lnTo>
                <a:lnTo>
                  <a:pt x="165239" y="132842"/>
                </a:lnTo>
                <a:lnTo>
                  <a:pt x="132829" y="165252"/>
                </a:lnTo>
                <a:lnTo>
                  <a:pt x="103441" y="200469"/>
                </a:lnTo>
                <a:lnTo>
                  <a:pt x="77266" y="238277"/>
                </a:lnTo>
                <a:lnTo>
                  <a:pt x="54546" y="278460"/>
                </a:lnTo>
                <a:lnTo>
                  <a:pt x="35471" y="320814"/>
                </a:lnTo>
                <a:lnTo>
                  <a:pt x="20269" y="365112"/>
                </a:lnTo>
                <a:lnTo>
                  <a:pt x="9156" y="411162"/>
                </a:lnTo>
                <a:lnTo>
                  <a:pt x="2324" y="458724"/>
                </a:lnTo>
                <a:lnTo>
                  <a:pt x="0" y="507619"/>
                </a:lnTo>
                <a:lnTo>
                  <a:pt x="2324" y="556501"/>
                </a:lnTo>
                <a:lnTo>
                  <a:pt x="9156" y="604075"/>
                </a:lnTo>
                <a:lnTo>
                  <a:pt x="20269" y="650125"/>
                </a:lnTo>
                <a:lnTo>
                  <a:pt x="35471" y="694436"/>
                </a:lnTo>
                <a:lnTo>
                  <a:pt x="54546" y="736790"/>
                </a:lnTo>
                <a:lnTo>
                  <a:pt x="77266" y="776973"/>
                </a:lnTo>
                <a:lnTo>
                  <a:pt x="103441" y="814781"/>
                </a:lnTo>
                <a:lnTo>
                  <a:pt x="132829" y="849998"/>
                </a:lnTo>
                <a:lnTo>
                  <a:pt x="165239" y="882408"/>
                </a:lnTo>
                <a:lnTo>
                  <a:pt x="200456" y="911809"/>
                </a:lnTo>
                <a:lnTo>
                  <a:pt x="238264" y="937983"/>
                </a:lnTo>
                <a:lnTo>
                  <a:pt x="278460" y="960704"/>
                </a:lnTo>
                <a:lnTo>
                  <a:pt x="320802" y="979779"/>
                </a:lnTo>
                <a:lnTo>
                  <a:pt x="365112" y="994981"/>
                </a:lnTo>
                <a:lnTo>
                  <a:pt x="411149" y="1006094"/>
                </a:lnTo>
                <a:lnTo>
                  <a:pt x="458724" y="1012926"/>
                </a:lnTo>
                <a:lnTo>
                  <a:pt x="507606" y="1015250"/>
                </a:lnTo>
                <a:lnTo>
                  <a:pt x="556501" y="1012913"/>
                </a:lnTo>
                <a:lnTo>
                  <a:pt x="604062" y="1006081"/>
                </a:lnTo>
                <a:lnTo>
                  <a:pt x="650113" y="994956"/>
                </a:lnTo>
                <a:lnTo>
                  <a:pt x="694410" y="979754"/>
                </a:lnTo>
                <a:lnTo>
                  <a:pt x="736765" y="960678"/>
                </a:lnTo>
                <a:lnTo>
                  <a:pt x="776947" y="937958"/>
                </a:lnTo>
                <a:lnTo>
                  <a:pt x="814755" y="911796"/>
                </a:lnTo>
                <a:lnTo>
                  <a:pt x="849972" y="882396"/>
                </a:lnTo>
                <a:lnTo>
                  <a:pt x="882383" y="849985"/>
                </a:lnTo>
                <a:lnTo>
                  <a:pt x="911783" y="814768"/>
                </a:lnTo>
                <a:lnTo>
                  <a:pt x="937945" y="776960"/>
                </a:lnTo>
                <a:lnTo>
                  <a:pt x="960666" y="736777"/>
                </a:lnTo>
                <a:lnTo>
                  <a:pt x="979741" y="694423"/>
                </a:lnTo>
                <a:lnTo>
                  <a:pt x="994943" y="650125"/>
                </a:lnTo>
                <a:lnTo>
                  <a:pt x="1006068" y="604075"/>
                </a:lnTo>
                <a:lnTo>
                  <a:pt x="1012888" y="556514"/>
                </a:lnTo>
                <a:lnTo>
                  <a:pt x="1015212" y="507619"/>
                </a:lnTo>
                <a:close/>
              </a:path>
            </a:pathLst>
          </a:custGeom>
          <a:solidFill>
            <a:srgbClr val="010202"/>
          </a:solidFill>
        </p:spPr>
        <p:txBody>
          <a:bodyPr wrap="square" lIns="0" tIns="0" rIns="0" bIns="0" rtlCol="0"/>
          <a:lstStyle/>
          <a:p>
            <a:endParaRPr/>
          </a:p>
        </p:txBody>
      </p:sp>
      <p:sp>
        <p:nvSpPr>
          <p:cNvPr id="4" name="object 4"/>
          <p:cNvSpPr/>
          <p:nvPr/>
        </p:nvSpPr>
        <p:spPr>
          <a:xfrm>
            <a:off x="17873938" y="10396706"/>
            <a:ext cx="1227455" cy="135890"/>
          </a:xfrm>
          <a:custGeom>
            <a:avLst/>
            <a:gdLst/>
            <a:ahLst/>
            <a:cxnLst/>
            <a:rect l="l" t="t" r="r" b="b"/>
            <a:pathLst>
              <a:path w="1227455" h="135890">
                <a:moveTo>
                  <a:pt x="85212" y="3287"/>
                </a:moveTo>
                <a:lnTo>
                  <a:pt x="0" y="3287"/>
                </a:lnTo>
                <a:lnTo>
                  <a:pt x="0" y="132069"/>
                </a:lnTo>
                <a:lnTo>
                  <a:pt x="23884" y="132069"/>
                </a:lnTo>
                <a:lnTo>
                  <a:pt x="23884" y="77536"/>
                </a:lnTo>
                <a:lnTo>
                  <a:pt x="77704" y="77536"/>
                </a:lnTo>
                <a:lnTo>
                  <a:pt x="77704" y="56930"/>
                </a:lnTo>
                <a:lnTo>
                  <a:pt x="23884" y="56930"/>
                </a:lnTo>
                <a:lnTo>
                  <a:pt x="23884" y="24784"/>
                </a:lnTo>
                <a:lnTo>
                  <a:pt x="85212" y="24784"/>
                </a:lnTo>
                <a:lnTo>
                  <a:pt x="85212" y="3287"/>
                </a:lnTo>
                <a:close/>
              </a:path>
              <a:path w="1227455" h="135890">
                <a:moveTo>
                  <a:pt x="212035" y="3287"/>
                </a:moveTo>
                <a:lnTo>
                  <a:pt x="120446" y="3287"/>
                </a:lnTo>
                <a:lnTo>
                  <a:pt x="120446" y="132069"/>
                </a:lnTo>
                <a:lnTo>
                  <a:pt x="216569" y="132069"/>
                </a:lnTo>
                <a:lnTo>
                  <a:pt x="216569" y="110394"/>
                </a:lnTo>
                <a:lnTo>
                  <a:pt x="144152" y="110394"/>
                </a:lnTo>
                <a:lnTo>
                  <a:pt x="144152" y="75892"/>
                </a:lnTo>
                <a:lnTo>
                  <a:pt x="206203" y="75892"/>
                </a:lnTo>
                <a:lnTo>
                  <a:pt x="206203" y="55108"/>
                </a:lnTo>
                <a:lnTo>
                  <a:pt x="144152" y="55108"/>
                </a:lnTo>
                <a:lnTo>
                  <a:pt x="144152" y="24784"/>
                </a:lnTo>
                <a:lnTo>
                  <a:pt x="212035" y="24784"/>
                </a:lnTo>
                <a:lnTo>
                  <a:pt x="212035" y="3287"/>
                </a:lnTo>
                <a:close/>
              </a:path>
              <a:path w="1227455" h="135890">
                <a:moveTo>
                  <a:pt x="301603" y="3287"/>
                </a:moveTo>
                <a:lnTo>
                  <a:pt x="255479" y="3287"/>
                </a:lnTo>
                <a:lnTo>
                  <a:pt x="255479" y="132069"/>
                </a:lnTo>
                <a:lnTo>
                  <a:pt x="296713" y="132069"/>
                </a:lnTo>
                <a:lnTo>
                  <a:pt x="307766" y="131821"/>
                </a:lnTo>
                <a:lnTo>
                  <a:pt x="350264" y="114062"/>
                </a:lnTo>
                <a:lnTo>
                  <a:pt x="352516" y="110394"/>
                </a:lnTo>
                <a:lnTo>
                  <a:pt x="279551" y="110394"/>
                </a:lnTo>
                <a:lnTo>
                  <a:pt x="279551" y="25140"/>
                </a:lnTo>
                <a:lnTo>
                  <a:pt x="351549" y="25140"/>
                </a:lnTo>
                <a:lnTo>
                  <a:pt x="339769" y="13308"/>
                </a:lnTo>
                <a:lnTo>
                  <a:pt x="329690" y="7694"/>
                </a:lnTo>
                <a:lnTo>
                  <a:pt x="319818" y="4744"/>
                </a:lnTo>
                <a:lnTo>
                  <a:pt x="310380" y="3571"/>
                </a:lnTo>
                <a:lnTo>
                  <a:pt x="301603" y="3287"/>
                </a:lnTo>
                <a:close/>
              </a:path>
              <a:path w="1227455" h="135890">
                <a:moveTo>
                  <a:pt x="351549" y="25140"/>
                </a:moveTo>
                <a:lnTo>
                  <a:pt x="292315" y="25140"/>
                </a:lnTo>
                <a:lnTo>
                  <a:pt x="302415" y="25319"/>
                </a:lnTo>
                <a:lnTo>
                  <a:pt x="309319" y="25774"/>
                </a:lnTo>
                <a:lnTo>
                  <a:pt x="338493" y="58769"/>
                </a:lnTo>
                <a:lnTo>
                  <a:pt x="339057" y="68950"/>
                </a:lnTo>
                <a:lnTo>
                  <a:pt x="337369" y="85768"/>
                </a:lnTo>
                <a:lnTo>
                  <a:pt x="301406" y="110219"/>
                </a:lnTo>
                <a:lnTo>
                  <a:pt x="289781" y="110394"/>
                </a:lnTo>
                <a:lnTo>
                  <a:pt x="352516" y="110394"/>
                </a:lnTo>
                <a:lnTo>
                  <a:pt x="358473" y="100690"/>
                </a:lnTo>
                <a:lnTo>
                  <a:pt x="363120" y="85225"/>
                </a:lnTo>
                <a:lnTo>
                  <a:pt x="364585" y="68772"/>
                </a:lnTo>
                <a:lnTo>
                  <a:pt x="363735" y="56149"/>
                </a:lnTo>
                <a:lnTo>
                  <a:pt x="360250" y="41303"/>
                </a:lnTo>
                <a:lnTo>
                  <a:pt x="352729" y="26325"/>
                </a:lnTo>
                <a:lnTo>
                  <a:pt x="351549" y="25140"/>
                </a:lnTo>
                <a:close/>
              </a:path>
              <a:path w="1227455" h="135890">
                <a:moveTo>
                  <a:pt x="492110" y="3287"/>
                </a:moveTo>
                <a:lnTo>
                  <a:pt x="400532" y="3287"/>
                </a:lnTo>
                <a:lnTo>
                  <a:pt x="400532" y="132069"/>
                </a:lnTo>
                <a:lnTo>
                  <a:pt x="496686" y="132069"/>
                </a:lnTo>
                <a:lnTo>
                  <a:pt x="496686" y="110394"/>
                </a:lnTo>
                <a:lnTo>
                  <a:pt x="424238" y="110394"/>
                </a:lnTo>
                <a:lnTo>
                  <a:pt x="424238" y="75892"/>
                </a:lnTo>
                <a:lnTo>
                  <a:pt x="486288" y="75892"/>
                </a:lnTo>
                <a:lnTo>
                  <a:pt x="486288" y="55108"/>
                </a:lnTo>
                <a:lnTo>
                  <a:pt x="424238" y="55108"/>
                </a:lnTo>
                <a:lnTo>
                  <a:pt x="424238" y="24784"/>
                </a:lnTo>
                <a:lnTo>
                  <a:pt x="492110" y="24784"/>
                </a:lnTo>
                <a:lnTo>
                  <a:pt x="492110" y="3287"/>
                </a:lnTo>
                <a:close/>
              </a:path>
              <a:path w="1227455" h="135890">
                <a:moveTo>
                  <a:pt x="578443" y="3287"/>
                </a:moveTo>
                <a:lnTo>
                  <a:pt x="537397" y="3287"/>
                </a:lnTo>
                <a:lnTo>
                  <a:pt x="537397" y="132069"/>
                </a:lnTo>
                <a:lnTo>
                  <a:pt x="561281" y="132069"/>
                </a:lnTo>
                <a:lnTo>
                  <a:pt x="561281" y="84259"/>
                </a:lnTo>
                <a:lnTo>
                  <a:pt x="609783" y="84259"/>
                </a:lnTo>
                <a:lnTo>
                  <a:pt x="607300" y="79714"/>
                </a:lnTo>
                <a:lnTo>
                  <a:pt x="614337" y="76729"/>
                </a:lnTo>
                <a:lnTo>
                  <a:pt x="622702" y="70436"/>
                </a:lnTo>
                <a:lnTo>
                  <a:pt x="626718" y="64406"/>
                </a:lnTo>
                <a:lnTo>
                  <a:pt x="561281" y="64406"/>
                </a:lnTo>
                <a:lnTo>
                  <a:pt x="561281" y="24072"/>
                </a:lnTo>
                <a:lnTo>
                  <a:pt x="627760" y="24072"/>
                </a:lnTo>
                <a:lnTo>
                  <a:pt x="624029" y="18188"/>
                </a:lnTo>
                <a:lnTo>
                  <a:pt x="618431" y="12554"/>
                </a:lnTo>
                <a:lnTo>
                  <a:pt x="609825" y="7297"/>
                </a:lnTo>
                <a:lnTo>
                  <a:pt x="600632" y="4579"/>
                </a:lnTo>
                <a:lnTo>
                  <a:pt x="590341" y="3532"/>
                </a:lnTo>
                <a:lnTo>
                  <a:pt x="578443" y="3287"/>
                </a:lnTo>
                <a:close/>
              </a:path>
              <a:path w="1227455" h="135890">
                <a:moveTo>
                  <a:pt x="609783" y="84259"/>
                </a:moveTo>
                <a:lnTo>
                  <a:pt x="582840" y="84259"/>
                </a:lnTo>
                <a:lnTo>
                  <a:pt x="608379" y="132069"/>
                </a:lnTo>
                <a:lnTo>
                  <a:pt x="635907" y="132069"/>
                </a:lnTo>
                <a:lnTo>
                  <a:pt x="609783" y="84259"/>
                </a:lnTo>
                <a:close/>
              </a:path>
              <a:path w="1227455" h="135890">
                <a:moveTo>
                  <a:pt x="627760" y="24072"/>
                </a:moveTo>
                <a:lnTo>
                  <a:pt x="572432" y="24072"/>
                </a:lnTo>
                <a:lnTo>
                  <a:pt x="581712" y="24139"/>
                </a:lnTo>
                <a:lnTo>
                  <a:pt x="588626" y="24478"/>
                </a:lnTo>
                <a:lnTo>
                  <a:pt x="608156" y="44312"/>
                </a:lnTo>
                <a:lnTo>
                  <a:pt x="605407" y="55155"/>
                </a:lnTo>
                <a:lnTo>
                  <a:pt x="598863" y="61077"/>
                </a:lnTo>
                <a:lnTo>
                  <a:pt x="591326" y="63508"/>
                </a:lnTo>
                <a:lnTo>
                  <a:pt x="585552" y="64050"/>
                </a:lnTo>
                <a:lnTo>
                  <a:pt x="581018" y="64228"/>
                </a:lnTo>
                <a:lnTo>
                  <a:pt x="577909" y="64406"/>
                </a:lnTo>
                <a:lnTo>
                  <a:pt x="626718" y="64406"/>
                </a:lnTo>
                <a:lnTo>
                  <a:pt x="629698" y="59932"/>
                </a:lnTo>
                <a:lnTo>
                  <a:pt x="632629" y="44312"/>
                </a:lnTo>
                <a:lnTo>
                  <a:pt x="631537" y="33967"/>
                </a:lnTo>
                <a:lnTo>
                  <a:pt x="628534" y="25291"/>
                </a:lnTo>
                <a:lnTo>
                  <a:pt x="627760" y="24072"/>
                </a:lnTo>
                <a:close/>
              </a:path>
              <a:path w="1227455" h="135890">
                <a:moveTo>
                  <a:pt x="727171" y="3287"/>
                </a:moveTo>
                <a:lnTo>
                  <a:pt x="699821" y="3287"/>
                </a:lnTo>
                <a:lnTo>
                  <a:pt x="656367" y="132069"/>
                </a:lnTo>
                <a:lnTo>
                  <a:pt x="682125" y="132069"/>
                </a:lnTo>
                <a:lnTo>
                  <a:pt x="689591" y="106897"/>
                </a:lnTo>
                <a:lnTo>
                  <a:pt x="762536" y="106897"/>
                </a:lnTo>
                <a:lnTo>
                  <a:pt x="755381" y="85934"/>
                </a:lnTo>
                <a:lnTo>
                  <a:pt x="695957" y="85934"/>
                </a:lnTo>
                <a:lnTo>
                  <a:pt x="713831" y="26606"/>
                </a:lnTo>
                <a:lnTo>
                  <a:pt x="735130" y="26606"/>
                </a:lnTo>
                <a:lnTo>
                  <a:pt x="727171" y="3287"/>
                </a:lnTo>
                <a:close/>
              </a:path>
              <a:path w="1227455" h="135890">
                <a:moveTo>
                  <a:pt x="762536" y="106897"/>
                </a:moveTo>
                <a:lnTo>
                  <a:pt x="737935" y="106897"/>
                </a:lnTo>
                <a:lnTo>
                  <a:pt x="745411" y="132069"/>
                </a:lnTo>
                <a:lnTo>
                  <a:pt x="771128" y="132069"/>
                </a:lnTo>
                <a:lnTo>
                  <a:pt x="762536" y="106897"/>
                </a:lnTo>
                <a:close/>
              </a:path>
              <a:path w="1227455" h="135890">
                <a:moveTo>
                  <a:pt x="735130" y="26606"/>
                </a:moveTo>
                <a:lnTo>
                  <a:pt x="713831" y="26606"/>
                </a:lnTo>
                <a:lnTo>
                  <a:pt x="731537" y="85934"/>
                </a:lnTo>
                <a:lnTo>
                  <a:pt x="755381" y="85934"/>
                </a:lnTo>
                <a:lnTo>
                  <a:pt x="735130"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28" y="3256"/>
                </a:moveTo>
                <a:lnTo>
                  <a:pt x="904412" y="3256"/>
                </a:lnTo>
                <a:lnTo>
                  <a:pt x="904412" y="132069"/>
                </a:lnTo>
                <a:lnTo>
                  <a:pt x="928128" y="132069"/>
                </a:lnTo>
                <a:lnTo>
                  <a:pt x="928128" y="3256"/>
                </a:lnTo>
                <a:close/>
              </a:path>
              <a:path w="1227455" h="135890">
                <a:moveTo>
                  <a:pt x="1028293" y="0"/>
                </a:moveTo>
                <a:lnTo>
                  <a:pt x="1003772" y="5058"/>
                </a:lnTo>
                <a:lnTo>
                  <a:pt x="984168" y="19146"/>
                </a:lnTo>
                <a:lnTo>
                  <a:pt x="971170" y="40631"/>
                </a:lnTo>
                <a:lnTo>
                  <a:pt x="966462" y="67882"/>
                </a:lnTo>
                <a:lnTo>
                  <a:pt x="967342" y="80117"/>
                </a:lnTo>
                <a:lnTo>
                  <a:pt x="983593" y="115692"/>
                </a:lnTo>
                <a:lnTo>
                  <a:pt x="1027937" y="135357"/>
                </a:lnTo>
                <a:lnTo>
                  <a:pt x="1054325" y="129964"/>
                </a:lnTo>
                <a:lnTo>
                  <a:pt x="1073752" y="115335"/>
                </a:lnTo>
                <a:lnTo>
                  <a:pt x="1074991" y="113116"/>
                </a:lnTo>
                <a:lnTo>
                  <a:pt x="1028680" y="113116"/>
                </a:lnTo>
                <a:lnTo>
                  <a:pt x="1013811" y="109952"/>
                </a:lnTo>
                <a:lnTo>
                  <a:pt x="1001945" y="100817"/>
                </a:lnTo>
                <a:lnTo>
                  <a:pt x="994089" y="86245"/>
                </a:lnTo>
                <a:lnTo>
                  <a:pt x="991247" y="66772"/>
                </a:lnTo>
                <a:lnTo>
                  <a:pt x="993905" y="48464"/>
                </a:lnTo>
                <a:lnTo>
                  <a:pt x="1001407" y="34341"/>
                </a:lnTo>
                <a:lnTo>
                  <a:pt x="1013047" y="25249"/>
                </a:lnTo>
                <a:lnTo>
                  <a:pt x="1028115" y="22030"/>
                </a:lnTo>
                <a:lnTo>
                  <a:pt x="1074228" y="22030"/>
                </a:lnTo>
                <a:lnTo>
                  <a:pt x="1071189" y="17335"/>
                </a:lnTo>
                <a:lnTo>
                  <a:pt x="1051442" y="4386"/>
                </a:lnTo>
                <a:lnTo>
                  <a:pt x="1028293" y="0"/>
                </a:lnTo>
                <a:close/>
              </a:path>
              <a:path w="1227455" h="135890">
                <a:moveTo>
                  <a:pt x="1074228" y="22030"/>
                </a:moveTo>
                <a:lnTo>
                  <a:pt x="1028115" y="22030"/>
                </a:lnTo>
                <a:lnTo>
                  <a:pt x="1044808" y="26051"/>
                </a:lnTo>
                <a:lnTo>
                  <a:pt x="1056737" y="36784"/>
                </a:lnTo>
                <a:lnTo>
                  <a:pt x="1063804" y="52236"/>
                </a:lnTo>
                <a:lnTo>
                  <a:pt x="1065915" y="70416"/>
                </a:lnTo>
                <a:lnTo>
                  <a:pt x="1062126" y="90186"/>
                </a:lnTo>
                <a:lnTo>
                  <a:pt x="1053117" y="103409"/>
                </a:lnTo>
                <a:lnTo>
                  <a:pt x="1041198" y="110810"/>
                </a:lnTo>
                <a:lnTo>
                  <a:pt x="1028680" y="113116"/>
                </a:lnTo>
                <a:lnTo>
                  <a:pt x="1074991" y="113116"/>
                </a:lnTo>
                <a:lnTo>
                  <a:pt x="1085781" y="93793"/>
                </a:lnTo>
                <a:lnTo>
                  <a:pt x="1089977" y="67662"/>
                </a:lnTo>
                <a:lnTo>
                  <a:pt x="1084909" y="38533"/>
                </a:lnTo>
                <a:lnTo>
                  <a:pt x="1074228" y="22030"/>
                </a:lnTo>
                <a:close/>
              </a:path>
              <a:path w="1227455" h="135890">
                <a:moveTo>
                  <a:pt x="1149640" y="3287"/>
                </a:moveTo>
                <a:lnTo>
                  <a:pt x="1127965" y="3287"/>
                </a:lnTo>
                <a:lnTo>
                  <a:pt x="1127965" y="132069"/>
                </a:lnTo>
                <a:lnTo>
                  <a:pt x="1151462" y="132069"/>
                </a:lnTo>
                <a:lnTo>
                  <a:pt x="1150027" y="41768"/>
                </a:lnTo>
                <a:lnTo>
                  <a:pt x="1173723" y="41768"/>
                </a:lnTo>
                <a:lnTo>
                  <a:pt x="1149640" y="3287"/>
                </a:lnTo>
                <a:close/>
              </a:path>
              <a:path w="1227455" h="135890">
                <a:moveTo>
                  <a:pt x="1173723" y="41768"/>
                </a:moveTo>
                <a:lnTo>
                  <a:pt x="1150027" y="41768"/>
                </a:lnTo>
                <a:lnTo>
                  <a:pt x="1206423" y="132069"/>
                </a:lnTo>
                <a:lnTo>
                  <a:pt x="1227376" y="132069"/>
                </a:lnTo>
                <a:lnTo>
                  <a:pt x="1227376" y="94300"/>
                </a:lnTo>
                <a:lnTo>
                  <a:pt x="1206602" y="94300"/>
                </a:lnTo>
                <a:lnTo>
                  <a:pt x="1173723" y="41768"/>
                </a:lnTo>
                <a:close/>
              </a:path>
              <a:path w="1227455" h="135890">
                <a:moveTo>
                  <a:pt x="1227376" y="3287"/>
                </a:moveTo>
                <a:lnTo>
                  <a:pt x="1203670" y="3287"/>
                </a:lnTo>
                <a:lnTo>
                  <a:pt x="1206602" y="94300"/>
                </a:lnTo>
                <a:lnTo>
                  <a:pt x="1227376" y="94300"/>
                </a:lnTo>
                <a:lnTo>
                  <a:pt x="1227376" y="3287"/>
                </a:lnTo>
                <a:close/>
              </a:path>
            </a:pathLst>
          </a:custGeom>
          <a:solidFill>
            <a:srgbClr val="010202"/>
          </a:solidFill>
        </p:spPr>
        <p:txBody>
          <a:bodyPr wrap="square" lIns="0" tIns="0" rIns="0" bIns="0" rtlCol="0"/>
          <a:lstStyle/>
          <a:p>
            <a:endParaRPr/>
          </a:p>
        </p:txBody>
      </p:sp>
      <p:sp>
        <p:nvSpPr>
          <p:cNvPr id="5" name="object 5"/>
          <p:cNvSpPr/>
          <p:nvPr/>
        </p:nvSpPr>
        <p:spPr>
          <a:xfrm>
            <a:off x="17861336" y="10207575"/>
            <a:ext cx="1036955" cy="135890"/>
          </a:xfrm>
          <a:custGeom>
            <a:avLst/>
            <a:gdLst/>
            <a:ahLst/>
            <a:cxnLst/>
            <a:rect l="l" t="t" r="r" b="b"/>
            <a:pathLst>
              <a:path w="1036955" h="135890">
                <a:moveTo>
                  <a:pt x="24648" y="3287"/>
                </a:moveTo>
                <a:lnTo>
                  <a:pt x="0" y="3287"/>
                </a:lnTo>
                <a:lnTo>
                  <a:pt x="26826" y="132100"/>
                </a:lnTo>
                <a:lnTo>
                  <a:pt x="54940" y="132100"/>
                </a:lnTo>
                <a:lnTo>
                  <a:pt x="61303" y="101452"/>
                </a:lnTo>
                <a:lnTo>
                  <a:pt x="42166" y="101452"/>
                </a:lnTo>
                <a:lnTo>
                  <a:pt x="24648" y="3287"/>
                </a:lnTo>
                <a:close/>
              </a:path>
              <a:path w="1036955" h="135890">
                <a:moveTo>
                  <a:pt x="92830" y="42522"/>
                </a:moveTo>
                <a:lnTo>
                  <a:pt x="73537" y="42522"/>
                </a:lnTo>
                <a:lnTo>
                  <a:pt x="91588" y="132100"/>
                </a:lnTo>
                <a:lnTo>
                  <a:pt x="119703" y="132100"/>
                </a:lnTo>
                <a:lnTo>
                  <a:pt x="126432" y="101452"/>
                </a:lnTo>
                <a:lnTo>
                  <a:pt x="105106" y="101452"/>
                </a:lnTo>
                <a:lnTo>
                  <a:pt x="92830" y="42522"/>
                </a:lnTo>
                <a:close/>
              </a:path>
              <a:path w="1036955" h="135890">
                <a:moveTo>
                  <a:pt x="84657" y="3287"/>
                </a:moveTo>
                <a:lnTo>
                  <a:pt x="62228" y="3287"/>
                </a:lnTo>
                <a:lnTo>
                  <a:pt x="42166" y="101452"/>
                </a:lnTo>
                <a:lnTo>
                  <a:pt x="61303" y="101452"/>
                </a:lnTo>
                <a:lnTo>
                  <a:pt x="73537" y="42522"/>
                </a:lnTo>
                <a:lnTo>
                  <a:pt x="92830" y="42522"/>
                </a:lnTo>
                <a:lnTo>
                  <a:pt x="84657" y="3287"/>
                </a:lnTo>
                <a:close/>
              </a:path>
              <a:path w="1036955" h="135890">
                <a:moveTo>
                  <a:pt x="147985" y="3287"/>
                </a:moveTo>
                <a:lnTo>
                  <a:pt x="123169" y="3287"/>
                </a:lnTo>
                <a:lnTo>
                  <a:pt x="105106" y="101452"/>
                </a:lnTo>
                <a:lnTo>
                  <a:pt x="126432" y="101452"/>
                </a:lnTo>
                <a:lnTo>
                  <a:pt x="147985" y="3287"/>
                </a:lnTo>
                <a:close/>
              </a:path>
              <a:path w="1036955" h="135890">
                <a:moveTo>
                  <a:pt x="231417" y="0"/>
                </a:moveTo>
                <a:lnTo>
                  <a:pt x="206895" y="5062"/>
                </a:lnTo>
                <a:lnTo>
                  <a:pt x="187292" y="19156"/>
                </a:lnTo>
                <a:lnTo>
                  <a:pt x="174294" y="40640"/>
                </a:lnTo>
                <a:lnTo>
                  <a:pt x="169586" y="67872"/>
                </a:lnTo>
                <a:lnTo>
                  <a:pt x="170468" y="80117"/>
                </a:lnTo>
                <a:lnTo>
                  <a:pt x="186716" y="115692"/>
                </a:lnTo>
                <a:lnTo>
                  <a:pt x="231061" y="135388"/>
                </a:lnTo>
                <a:lnTo>
                  <a:pt x="257449" y="129995"/>
                </a:lnTo>
                <a:lnTo>
                  <a:pt x="276876" y="115366"/>
                </a:lnTo>
                <a:lnTo>
                  <a:pt x="278115" y="113148"/>
                </a:lnTo>
                <a:lnTo>
                  <a:pt x="231783" y="113148"/>
                </a:lnTo>
                <a:lnTo>
                  <a:pt x="216926" y="109985"/>
                </a:lnTo>
                <a:lnTo>
                  <a:pt x="205067" y="100847"/>
                </a:lnTo>
                <a:lnTo>
                  <a:pt x="197212" y="86264"/>
                </a:lnTo>
                <a:lnTo>
                  <a:pt x="194371" y="66762"/>
                </a:lnTo>
                <a:lnTo>
                  <a:pt x="197024" y="48464"/>
                </a:lnTo>
                <a:lnTo>
                  <a:pt x="204519" y="34356"/>
                </a:lnTo>
                <a:lnTo>
                  <a:pt x="216157" y="25275"/>
                </a:lnTo>
                <a:lnTo>
                  <a:pt x="231239" y="22062"/>
                </a:lnTo>
                <a:lnTo>
                  <a:pt x="277358" y="22062"/>
                </a:lnTo>
                <a:lnTo>
                  <a:pt x="274309" y="17351"/>
                </a:lnTo>
                <a:lnTo>
                  <a:pt x="254556" y="4391"/>
                </a:lnTo>
                <a:lnTo>
                  <a:pt x="231417" y="0"/>
                </a:lnTo>
                <a:close/>
              </a:path>
              <a:path w="1036955" h="135890">
                <a:moveTo>
                  <a:pt x="277358" y="22062"/>
                </a:moveTo>
                <a:lnTo>
                  <a:pt x="231239" y="22062"/>
                </a:lnTo>
                <a:lnTo>
                  <a:pt x="247932" y="26076"/>
                </a:lnTo>
                <a:lnTo>
                  <a:pt x="259862" y="36799"/>
                </a:lnTo>
                <a:lnTo>
                  <a:pt x="266933" y="52250"/>
                </a:lnTo>
                <a:lnTo>
                  <a:pt x="269049" y="70448"/>
                </a:lnTo>
                <a:lnTo>
                  <a:pt x="265246" y="90199"/>
                </a:lnTo>
                <a:lnTo>
                  <a:pt x="256235" y="103424"/>
                </a:lnTo>
                <a:lnTo>
                  <a:pt x="244314" y="110836"/>
                </a:lnTo>
                <a:lnTo>
                  <a:pt x="231783" y="113148"/>
                </a:lnTo>
                <a:lnTo>
                  <a:pt x="278115" y="113148"/>
                </a:lnTo>
                <a:lnTo>
                  <a:pt x="288905" y="93825"/>
                </a:lnTo>
                <a:lnTo>
                  <a:pt x="293101" y="67694"/>
                </a:lnTo>
                <a:lnTo>
                  <a:pt x="288037" y="38559"/>
                </a:lnTo>
                <a:lnTo>
                  <a:pt x="277358" y="22062"/>
                </a:lnTo>
                <a:close/>
              </a:path>
              <a:path w="1036955" h="135890">
                <a:moveTo>
                  <a:pt x="371936" y="3287"/>
                </a:moveTo>
                <a:lnTo>
                  <a:pt x="330869" y="3287"/>
                </a:lnTo>
                <a:lnTo>
                  <a:pt x="330869" y="132100"/>
                </a:lnTo>
                <a:lnTo>
                  <a:pt x="354764" y="132100"/>
                </a:lnTo>
                <a:lnTo>
                  <a:pt x="354764" y="84290"/>
                </a:lnTo>
                <a:lnTo>
                  <a:pt x="403267" y="84290"/>
                </a:lnTo>
                <a:lnTo>
                  <a:pt x="400783" y="79746"/>
                </a:lnTo>
                <a:lnTo>
                  <a:pt x="407824" y="76742"/>
                </a:lnTo>
                <a:lnTo>
                  <a:pt x="416188" y="70452"/>
                </a:lnTo>
                <a:lnTo>
                  <a:pt x="420217" y="64406"/>
                </a:lnTo>
                <a:lnTo>
                  <a:pt x="354764" y="64406"/>
                </a:lnTo>
                <a:lnTo>
                  <a:pt x="354764" y="24062"/>
                </a:lnTo>
                <a:lnTo>
                  <a:pt x="421225" y="24062"/>
                </a:lnTo>
                <a:lnTo>
                  <a:pt x="417503" y="18201"/>
                </a:lnTo>
                <a:lnTo>
                  <a:pt x="411903" y="12586"/>
                </a:lnTo>
                <a:lnTo>
                  <a:pt x="403305" y="7310"/>
                </a:lnTo>
                <a:lnTo>
                  <a:pt x="394118" y="4583"/>
                </a:lnTo>
                <a:lnTo>
                  <a:pt x="383832" y="3533"/>
                </a:lnTo>
                <a:lnTo>
                  <a:pt x="371936" y="3287"/>
                </a:lnTo>
                <a:close/>
              </a:path>
              <a:path w="1036955" h="135890">
                <a:moveTo>
                  <a:pt x="403267" y="84290"/>
                </a:moveTo>
                <a:lnTo>
                  <a:pt x="376334" y="84290"/>
                </a:lnTo>
                <a:lnTo>
                  <a:pt x="401862" y="132100"/>
                </a:lnTo>
                <a:lnTo>
                  <a:pt x="429400" y="132100"/>
                </a:lnTo>
                <a:lnTo>
                  <a:pt x="403267" y="84290"/>
                </a:lnTo>
                <a:close/>
              </a:path>
              <a:path w="1036955" h="135890">
                <a:moveTo>
                  <a:pt x="421225" y="24062"/>
                </a:moveTo>
                <a:lnTo>
                  <a:pt x="365926" y="24062"/>
                </a:lnTo>
                <a:lnTo>
                  <a:pt x="375199" y="24131"/>
                </a:lnTo>
                <a:lnTo>
                  <a:pt x="382110" y="24477"/>
                </a:lnTo>
                <a:lnTo>
                  <a:pt x="401638" y="44344"/>
                </a:lnTo>
                <a:lnTo>
                  <a:pt x="398891" y="55181"/>
                </a:lnTo>
                <a:lnTo>
                  <a:pt x="392351" y="61093"/>
                </a:lnTo>
                <a:lnTo>
                  <a:pt x="384818" y="63512"/>
                </a:lnTo>
                <a:lnTo>
                  <a:pt x="379046" y="64050"/>
                </a:lnTo>
                <a:lnTo>
                  <a:pt x="374512" y="64228"/>
                </a:lnTo>
                <a:lnTo>
                  <a:pt x="371391" y="64406"/>
                </a:lnTo>
                <a:lnTo>
                  <a:pt x="420217" y="64406"/>
                </a:lnTo>
                <a:lnTo>
                  <a:pt x="423182" y="59957"/>
                </a:lnTo>
                <a:lnTo>
                  <a:pt x="426112" y="44344"/>
                </a:lnTo>
                <a:lnTo>
                  <a:pt x="425018" y="33980"/>
                </a:lnTo>
                <a:lnTo>
                  <a:pt x="422012" y="25300"/>
                </a:lnTo>
                <a:lnTo>
                  <a:pt x="421225" y="24062"/>
                </a:lnTo>
                <a:close/>
              </a:path>
              <a:path w="1036955" h="135890">
                <a:moveTo>
                  <a:pt x="494738" y="3287"/>
                </a:moveTo>
                <a:lnTo>
                  <a:pt x="470844" y="3287"/>
                </a:lnTo>
                <a:lnTo>
                  <a:pt x="470844" y="132100"/>
                </a:lnTo>
                <a:lnTo>
                  <a:pt x="494738" y="132100"/>
                </a:lnTo>
                <a:lnTo>
                  <a:pt x="494738" y="95630"/>
                </a:lnTo>
                <a:lnTo>
                  <a:pt x="515732" y="71526"/>
                </a:lnTo>
                <a:lnTo>
                  <a:pt x="543574" y="71526"/>
                </a:lnTo>
                <a:lnTo>
                  <a:pt x="538452" y="62406"/>
                </a:lnTo>
                <a:lnTo>
                  <a:pt x="494738" y="62406"/>
                </a:lnTo>
                <a:lnTo>
                  <a:pt x="494738" y="3287"/>
                </a:lnTo>
                <a:close/>
              </a:path>
              <a:path w="1036955" h="135890">
                <a:moveTo>
                  <a:pt x="543574" y="71526"/>
                </a:moveTo>
                <a:lnTo>
                  <a:pt x="515732" y="71526"/>
                </a:lnTo>
                <a:lnTo>
                  <a:pt x="550025" y="132100"/>
                </a:lnTo>
                <a:lnTo>
                  <a:pt x="577594" y="132100"/>
                </a:lnTo>
                <a:lnTo>
                  <a:pt x="543574" y="71526"/>
                </a:lnTo>
                <a:close/>
              </a:path>
              <a:path w="1036955" h="135890">
                <a:moveTo>
                  <a:pt x="574841" y="3287"/>
                </a:moveTo>
                <a:lnTo>
                  <a:pt x="546370" y="3287"/>
                </a:lnTo>
                <a:lnTo>
                  <a:pt x="494738" y="62406"/>
                </a:lnTo>
                <a:lnTo>
                  <a:pt x="538452" y="62406"/>
                </a:lnTo>
                <a:lnTo>
                  <a:pt x="532507" y="51820"/>
                </a:lnTo>
                <a:lnTo>
                  <a:pt x="574841" y="3287"/>
                </a:lnTo>
                <a:close/>
              </a:path>
              <a:path w="1036955" h="135890">
                <a:moveTo>
                  <a:pt x="702229" y="3287"/>
                </a:moveTo>
                <a:lnTo>
                  <a:pt x="610630" y="3287"/>
                </a:lnTo>
                <a:lnTo>
                  <a:pt x="610630" y="132100"/>
                </a:lnTo>
                <a:lnTo>
                  <a:pt x="706763" y="132100"/>
                </a:lnTo>
                <a:lnTo>
                  <a:pt x="706763" y="110394"/>
                </a:lnTo>
                <a:lnTo>
                  <a:pt x="634357" y="110394"/>
                </a:lnTo>
                <a:lnTo>
                  <a:pt x="634357" y="75882"/>
                </a:lnTo>
                <a:lnTo>
                  <a:pt x="696355" y="75882"/>
                </a:lnTo>
                <a:lnTo>
                  <a:pt x="696355" y="55108"/>
                </a:lnTo>
                <a:lnTo>
                  <a:pt x="634357" y="55108"/>
                </a:lnTo>
                <a:lnTo>
                  <a:pt x="634357" y="24784"/>
                </a:lnTo>
                <a:lnTo>
                  <a:pt x="702229" y="24784"/>
                </a:lnTo>
                <a:lnTo>
                  <a:pt x="702229" y="3287"/>
                </a:lnTo>
                <a:close/>
              </a:path>
              <a:path w="1036955" h="135890">
                <a:moveTo>
                  <a:pt x="788520" y="3287"/>
                </a:moveTo>
                <a:lnTo>
                  <a:pt x="747495" y="3287"/>
                </a:lnTo>
                <a:lnTo>
                  <a:pt x="747495" y="132100"/>
                </a:lnTo>
                <a:lnTo>
                  <a:pt x="771379" y="132100"/>
                </a:lnTo>
                <a:lnTo>
                  <a:pt x="771379" y="84290"/>
                </a:lnTo>
                <a:lnTo>
                  <a:pt x="819864" y="84290"/>
                </a:lnTo>
                <a:lnTo>
                  <a:pt x="817378" y="79746"/>
                </a:lnTo>
                <a:lnTo>
                  <a:pt x="824418" y="76742"/>
                </a:lnTo>
                <a:lnTo>
                  <a:pt x="832790" y="70452"/>
                </a:lnTo>
                <a:lnTo>
                  <a:pt x="836824" y="64406"/>
                </a:lnTo>
                <a:lnTo>
                  <a:pt x="771379" y="64406"/>
                </a:lnTo>
                <a:lnTo>
                  <a:pt x="771379" y="24062"/>
                </a:lnTo>
                <a:lnTo>
                  <a:pt x="837829" y="24062"/>
                </a:lnTo>
                <a:lnTo>
                  <a:pt x="834101" y="18201"/>
                </a:lnTo>
                <a:lnTo>
                  <a:pt x="828498" y="12586"/>
                </a:lnTo>
                <a:lnTo>
                  <a:pt x="819898" y="7310"/>
                </a:lnTo>
                <a:lnTo>
                  <a:pt x="810708" y="4583"/>
                </a:lnTo>
                <a:lnTo>
                  <a:pt x="800418" y="3533"/>
                </a:lnTo>
                <a:lnTo>
                  <a:pt x="788520" y="3287"/>
                </a:lnTo>
                <a:close/>
              </a:path>
              <a:path w="1036955" h="135890">
                <a:moveTo>
                  <a:pt x="819864" y="84290"/>
                </a:moveTo>
                <a:lnTo>
                  <a:pt x="792918" y="84290"/>
                </a:lnTo>
                <a:lnTo>
                  <a:pt x="818498" y="132100"/>
                </a:lnTo>
                <a:lnTo>
                  <a:pt x="846026" y="132100"/>
                </a:lnTo>
                <a:lnTo>
                  <a:pt x="819864" y="84290"/>
                </a:lnTo>
                <a:close/>
              </a:path>
              <a:path w="1036955" h="135890">
                <a:moveTo>
                  <a:pt x="837829" y="24062"/>
                </a:moveTo>
                <a:lnTo>
                  <a:pt x="782510" y="24062"/>
                </a:lnTo>
                <a:lnTo>
                  <a:pt x="791793" y="24131"/>
                </a:lnTo>
                <a:lnTo>
                  <a:pt x="798715" y="24477"/>
                </a:lnTo>
                <a:lnTo>
                  <a:pt x="818254" y="44344"/>
                </a:lnTo>
                <a:lnTo>
                  <a:pt x="815507" y="55181"/>
                </a:lnTo>
                <a:lnTo>
                  <a:pt x="808968" y="61093"/>
                </a:lnTo>
                <a:lnTo>
                  <a:pt x="801438" y="63512"/>
                </a:lnTo>
                <a:lnTo>
                  <a:pt x="795672" y="64050"/>
                </a:lnTo>
                <a:lnTo>
                  <a:pt x="791096" y="64228"/>
                </a:lnTo>
                <a:lnTo>
                  <a:pt x="787976" y="64406"/>
                </a:lnTo>
                <a:lnTo>
                  <a:pt x="836824" y="64406"/>
                </a:lnTo>
                <a:lnTo>
                  <a:pt x="839793" y="59957"/>
                </a:lnTo>
                <a:lnTo>
                  <a:pt x="842728" y="44344"/>
                </a:lnTo>
                <a:lnTo>
                  <a:pt x="841631" y="33980"/>
                </a:lnTo>
                <a:lnTo>
                  <a:pt x="838617" y="25300"/>
                </a:lnTo>
                <a:lnTo>
                  <a:pt x="837829" y="24062"/>
                </a:lnTo>
                <a:close/>
              </a:path>
              <a:path w="1036955" h="135890">
                <a:moveTo>
                  <a:pt x="893480" y="93798"/>
                </a:moveTo>
                <a:lnTo>
                  <a:pt x="873209" y="108038"/>
                </a:lnTo>
                <a:lnTo>
                  <a:pt x="881305" y="118106"/>
                </a:lnTo>
                <a:lnTo>
                  <a:pt x="890317" y="125171"/>
                </a:lnTo>
                <a:lnTo>
                  <a:pt x="899122" y="129775"/>
                </a:lnTo>
                <a:lnTo>
                  <a:pt x="906600" y="132456"/>
                </a:lnTo>
                <a:lnTo>
                  <a:pt x="914432" y="134645"/>
                </a:lnTo>
                <a:lnTo>
                  <a:pt x="922485" y="135388"/>
                </a:lnTo>
                <a:lnTo>
                  <a:pt x="929594" y="135388"/>
                </a:lnTo>
                <a:lnTo>
                  <a:pt x="949703" y="133071"/>
                </a:lnTo>
                <a:lnTo>
                  <a:pt x="967225" y="125759"/>
                </a:lnTo>
                <a:lnTo>
                  <a:pt x="979207" y="113326"/>
                </a:lnTo>
                <a:lnTo>
                  <a:pt x="933427" y="113326"/>
                </a:lnTo>
                <a:lnTo>
                  <a:pt x="916137" y="110945"/>
                </a:lnTo>
                <a:lnTo>
                  <a:pt x="904403" y="105348"/>
                </a:lnTo>
                <a:lnTo>
                  <a:pt x="897194" y="98859"/>
                </a:lnTo>
                <a:lnTo>
                  <a:pt x="893480" y="93798"/>
                </a:lnTo>
                <a:close/>
              </a:path>
              <a:path w="1036955" h="135890">
                <a:moveTo>
                  <a:pt x="931071" y="0"/>
                </a:moveTo>
                <a:lnTo>
                  <a:pt x="910316" y="2834"/>
                </a:lnTo>
                <a:lnTo>
                  <a:pt x="894230" y="10901"/>
                </a:lnTo>
                <a:lnTo>
                  <a:pt x="883832" y="23549"/>
                </a:lnTo>
                <a:lnTo>
                  <a:pt x="880140" y="40124"/>
                </a:lnTo>
                <a:lnTo>
                  <a:pt x="882712" y="53733"/>
                </a:lnTo>
                <a:lnTo>
                  <a:pt x="909898" y="74280"/>
                </a:lnTo>
                <a:lnTo>
                  <a:pt x="918087" y="76280"/>
                </a:lnTo>
                <a:lnTo>
                  <a:pt x="933605" y="79568"/>
                </a:lnTo>
                <a:lnTo>
                  <a:pt x="945301" y="82290"/>
                </a:lnTo>
                <a:lnTo>
                  <a:pt x="945657" y="82468"/>
                </a:lnTo>
                <a:lnTo>
                  <a:pt x="948588" y="83578"/>
                </a:lnTo>
                <a:lnTo>
                  <a:pt x="952599" y="85222"/>
                </a:lnTo>
                <a:lnTo>
                  <a:pt x="958243" y="88154"/>
                </a:lnTo>
                <a:lnTo>
                  <a:pt x="958243" y="100740"/>
                </a:lnTo>
                <a:lnTo>
                  <a:pt x="956599" y="107316"/>
                </a:lnTo>
                <a:lnTo>
                  <a:pt x="947311" y="111148"/>
                </a:lnTo>
                <a:lnTo>
                  <a:pt x="942735" y="112970"/>
                </a:lnTo>
                <a:lnTo>
                  <a:pt x="938002" y="113326"/>
                </a:lnTo>
                <a:lnTo>
                  <a:pt x="979207" y="113326"/>
                </a:lnTo>
                <a:lnTo>
                  <a:pt x="979610" y="112908"/>
                </a:lnTo>
                <a:lnTo>
                  <a:pt x="984305" y="93976"/>
                </a:lnTo>
                <a:lnTo>
                  <a:pt x="980220" y="76869"/>
                </a:lnTo>
                <a:lnTo>
                  <a:pt x="942536" y="55642"/>
                </a:lnTo>
                <a:lnTo>
                  <a:pt x="920598" y="50938"/>
                </a:lnTo>
                <a:lnTo>
                  <a:pt x="912982" y="48342"/>
                </a:lnTo>
                <a:lnTo>
                  <a:pt x="907558" y="44103"/>
                </a:lnTo>
                <a:lnTo>
                  <a:pt x="905490" y="37402"/>
                </a:lnTo>
                <a:lnTo>
                  <a:pt x="907464" y="30788"/>
                </a:lnTo>
                <a:lnTo>
                  <a:pt x="912778" y="25855"/>
                </a:lnTo>
                <a:lnTo>
                  <a:pt x="920518" y="22771"/>
                </a:lnTo>
                <a:lnTo>
                  <a:pt x="929772" y="21706"/>
                </a:lnTo>
                <a:lnTo>
                  <a:pt x="979109" y="21706"/>
                </a:lnTo>
                <a:lnTo>
                  <a:pt x="974840" y="16764"/>
                </a:lnTo>
                <a:lnTo>
                  <a:pt x="963961" y="8383"/>
                </a:lnTo>
                <a:lnTo>
                  <a:pt x="949590" y="2328"/>
                </a:lnTo>
                <a:lnTo>
                  <a:pt x="931071" y="0"/>
                </a:lnTo>
                <a:close/>
              </a:path>
              <a:path w="1036955" h="135890">
                <a:moveTo>
                  <a:pt x="979109" y="21706"/>
                </a:moveTo>
                <a:lnTo>
                  <a:pt x="929772" y="21706"/>
                </a:lnTo>
                <a:lnTo>
                  <a:pt x="943086" y="23800"/>
                </a:lnTo>
                <a:lnTo>
                  <a:pt x="952580" y="28889"/>
                </a:lnTo>
                <a:lnTo>
                  <a:pt x="959024" y="35179"/>
                </a:lnTo>
                <a:lnTo>
                  <a:pt x="963185" y="40878"/>
                </a:lnTo>
                <a:lnTo>
                  <a:pt x="982881" y="26072"/>
                </a:lnTo>
                <a:lnTo>
                  <a:pt x="979109" y="21706"/>
                </a:lnTo>
                <a:close/>
              </a:path>
              <a:path w="1036955" h="135890">
                <a:moveTo>
                  <a:pt x="1036355" y="3287"/>
                </a:moveTo>
                <a:lnTo>
                  <a:pt x="1012639" y="3287"/>
                </a:lnTo>
                <a:lnTo>
                  <a:pt x="1012639" y="28648"/>
                </a:lnTo>
                <a:lnTo>
                  <a:pt x="1023769" y="28648"/>
                </a:lnTo>
                <a:lnTo>
                  <a:pt x="1023769" y="40878"/>
                </a:lnTo>
                <a:lnTo>
                  <a:pt x="1013927" y="43768"/>
                </a:lnTo>
                <a:lnTo>
                  <a:pt x="1013927" y="53464"/>
                </a:lnTo>
                <a:lnTo>
                  <a:pt x="1018461" y="53066"/>
                </a:lnTo>
                <a:lnTo>
                  <a:pt x="1026649" y="52176"/>
                </a:lnTo>
                <a:lnTo>
                  <a:pt x="1036355" y="40124"/>
                </a:lnTo>
                <a:lnTo>
                  <a:pt x="1036355" y="3287"/>
                </a:lnTo>
                <a:close/>
              </a:path>
            </a:pathLst>
          </a:custGeom>
          <a:solidFill>
            <a:srgbClr val="010202"/>
          </a:solidFill>
        </p:spPr>
        <p:txBody>
          <a:bodyPr wrap="square" lIns="0" tIns="0" rIns="0" bIns="0" rtlCol="0"/>
          <a:lstStyle/>
          <a:p>
            <a:endParaRPr/>
          </a:p>
        </p:txBody>
      </p:sp>
      <p:sp>
        <p:nvSpPr>
          <p:cNvPr id="6" name="object 6"/>
          <p:cNvSpPr/>
          <p:nvPr/>
        </p:nvSpPr>
        <p:spPr>
          <a:xfrm>
            <a:off x="17863339" y="10018455"/>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10" y="3287"/>
                </a:lnTo>
                <a:lnTo>
                  <a:pt x="133210" y="132100"/>
                </a:lnTo>
                <a:lnTo>
                  <a:pt x="157105" y="132100"/>
                </a:lnTo>
                <a:lnTo>
                  <a:pt x="157105" y="84290"/>
                </a:lnTo>
                <a:lnTo>
                  <a:pt x="205618" y="84290"/>
                </a:lnTo>
                <a:lnTo>
                  <a:pt x="203135" y="79746"/>
                </a:lnTo>
                <a:lnTo>
                  <a:pt x="210164" y="76742"/>
                </a:lnTo>
                <a:lnTo>
                  <a:pt x="218522" y="70452"/>
                </a:lnTo>
                <a:lnTo>
                  <a:pt x="222549" y="64406"/>
                </a:lnTo>
                <a:lnTo>
                  <a:pt x="157105" y="64406"/>
                </a:lnTo>
                <a:lnTo>
                  <a:pt x="157105" y="24062"/>
                </a:lnTo>
                <a:lnTo>
                  <a:pt x="223567" y="24062"/>
                </a:lnTo>
                <a:lnTo>
                  <a:pt x="219851" y="18201"/>
                </a:lnTo>
                <a:lnTo>
                  <a:pt x="214255" y="12586"/>
                </a:lnTo>
                <a:lnTo>
                  <a:pt x="205651" y="7310"/>
                </a:lnTo>
                <a:lnTo>
                  <a:pt x="196459" y="4583"/>
                </a:lnTo>
                <a:lnTo>
                  <a:pt x="186169"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7" y="24062"/>
                </a:moveTo>
                <a:lnTo>
                  <a:pt x="168256" y="24062"/>
                </a:lnTo>
                <a:lnTo>
                  <a:pt x="177536" y="24131"/>
                </a:lnTo>
                <a:lnTo>
                  <a:pt x="184449" y="24477"/>
                </a:lnTo>
                <a:lnTo>
                  <a:pt x="203980" y="44344"/>
                </a:lnTo>
                <a:lnTo>
                  <a:pt x="201233" y="55181"/>
                </a:lnTo>
                <a:lnTo>
                  <a:pt x="194693" y="61093"/>
                </a:lnTo>
                <a:lnTo>
                  <a:pt x="187159" y="63512"/>
                </a:lnTo>
                <a:lnTo>
                  <a:pt x="181387" y="64050"/>
                </a:lnTo>
                <a:lnTo>
                  <a:pt x="176842" y="64228"/>
                </a:lnTo>
                <a:lnTo>
                  <a:pt x="173732" y="64406"/>
                </a:lnTo>
                <a:lnTo>
                  <a:pt x="222549" y="64406"/>
                </a:lnTo>
                <a:lnTo>
                  <a:pt x="225513" y="59957"/>
                </a:lnTo>
                <a:lnTo>
                  <a:pt x="228443" y="44344"/>
                </a:lnTo>
                <a:lnTo>
                  <a:pt x="227352" y="33980"/>
                </a:lnTo>
                <a:lnTo>
                  <a:pt x="224353" y="25300"/>
                </a:lnTo>
                <a:lnTo>
                  <a:pt x="223567" y="24062"/>
                </a:lnTo>
                <a:close/>
              </a:path>
              <a:path w="1236344" h="135890">
                <a:moveTo>
                  <a:pt x="328471" y="3287"/>
                </a:moveTo>
                <a:lnTo>
                  <a:pt x="301111" y="3287"/>
                </a:lnTo>
                <a:lnTo>
                  <a:pt x="257667" y="132100"/>
                </a:lnTo>
                <a:lnTo>
                  <a:pt x="283415" y="132100"/>
                </a:lnTo>
                <a:lnTo>
                  <a:pt x="290881" y="106928"/>
                </a:lnTo>
                <a:lnTo>
                  <a:pt x="363838" y="106928"/>
                </a:lnTo>
                <a:lnTo>
                  <a:pt x="356685" y="85965"/>
                </a:lnTo>
                <a:lnTo>
                  <a:pt x="297257" y="85965"/>
                </a:lnTo>
                <a:lnTo>
                  <a:pt x="315131" y="26637"/>
                </a:lnTo>
                <a:lnTo>
                  <a:pt x="336439" y="26637"/>
                </a:lnTo>
                <a:lnTo>
                  <a:pt x="328471" y="3287"/>
                </a:lnTo>
                <a:close/>
              </a:path>
              <a:path w="1236344" h="135890">
                <a:moveTo>
                  <a:pt x="363838" y="106928"/>
                </a:moveTo>
                <a:lnTo>
                  <a:pt x="339235" y="106928"/>
                </a:lnTo>
                <a:lnTo>
                  <a:pt x="346711" y="132100"/>
                </a:lnTo>
                <a:lnTo>
                  <a:pt x="372428" y="132100"/>
                </a:lnTo>
                <a:lnTo>
                  <a:pt x="363838" y="106928"/>
                </a:lnTo>
                <a:close/>
              </a:path>
              <a:path w="1236344" h="135890">
                <a:moveTo>
                  <a:pt x="336439" y="26637"/>
                </a:moveTo>
                <a:lnTo>
                  <a:pt x="315131" y="26637"/>
                </a:lnTo>
                <a:lnTo>
                  <a:pt x="332827" y="85965"/>
                </a:lnTo>
                <a:lnTo>
                  <a:pt x="356685" y="85965"/>
                </a:lnTo>
                <a:lnTo>
                  <a:pt x="336439" y="26637"/>
                </a:lnTo>
                <a:close/>
              </a:path>
              <a:path w="1236344" h="135890">
                <a:moveTo>
                  <a:pt x="431002" y="3287"/>
                </a:moveTo>
                <a:lnTo>
                  <a:pt x="409327" y="3287"/>
                </a:lnTo>
                <a:lnTo>
                  <a:pt x="409327" y="132100"/>
                </a:lnTo>
                <a:lnTo>
                  <a:pt x="432834" y="132100"/>
                </a:lnTo>
                <a:lnTo>
                  <a:pt x="431400" y="41799"/>
                </a:lnTo>
                <a:lnTo>
                  <a:pt x="455094" y="41799"/>
                </a:lnTo>
                <a:lnTo>
                  <a:pt x="431002" y="3287"/>
                </a:lnTo>
                <a:close/>
              </a:path>
              <a:path w="1236344" h="135890">
                <a:moveTo>
                  <a:pt x="455094" y="41799"/>
                </a:moveTo>
                <a:lnTo>
                  <a:pt x="431400" y="41799"/>
                </a:lnTo>
                <a:lnTo>
                  <a:pt x="487786" y="132100"/>
                </a:lnTo>
                <a:lnTo>
                  <a:pt x="508759" y="132100"/>
                </a:lnTo>
                <a:lnTo>
                  <a:pt x="508759" y="94342"/>
                </a:lnTo>
                <a:lnTo>
                  <a:pt x="487964" y="94342"/>
                </a:lnTo>
                <a:lnTo>
                  <a:pt x="455094" y="41799"/>
                </a:lnTo>
                <a:close/>
              </a:path>
              <a:path w="1236344" h="135890">
                <a:moveTo>
                  <a:pt x="508759" y="3287"/>
                </a:moveTo>
                <a:lnTo>
                  <a:pt x="485042" y="3287"/>
                </a:lnTo>
                <a:lnTo>
                  <a:pt x="487964" y="94342"/>
                </a:lnTo>
                <a:lnTo>
                  <a:pt x="508759" y="94342"/>
                </a:lnTo>
                <a:lnTo>
                  <a:pt x="508759" y="3287"/>
                </a:lnTo>
                <a:close/>
              </a:path>
              <a:path w="1236344" h="135890">
                <a:moveTo>
                  <a:pt x="575731" y="93798"/>
                </a:moveTo>
                <a:lnTo>
                  <a:pt x="555490" y="108038"/>
                </a:lnTo>
                <a:lnTo>
                  <a:pt x="563568" y="118106"/>
                </a:lnTo>
                <a:lnTo>
                  <a:pt x="572571" y="125171"/>
                </a:lnTo>
                <a:lnTo>
                  <a:pt x="581373" y="129775"/>
                </a:lnTo>
                <a:lnTo>
                  <a:pt x="588851" y="132456"/>
                </a:lnTo>
                <a:lnTo>
                  <a:pt x="596725" y="134645"/>
                </a:lnTo>
                <a:lnTo>
                  <a:pt x="604735" y="135388"/>
                </a:lnTo>
                <a:lnTo>
                  <a:pt x="611845" y="135388"/>
                </a:lnTo>
                <a:lnTo>
                  <a:pt x="631960" y="133071"/>
                </a:lnTo>
                <a:lnTo>
                  <a:pt x="649497" y="125759"/>
                </a:lnTo>
                <a:lnTo>
                  <a:pt x="661492" y="113326"/>
                </a:lnTo>
                <a:lnTo>
                  <a:pt x="615719" y="113326"/>
                </a:lnTo>
                <a:lnTo>
                  <a:pt x="598423" y="110945"/>
                </a:lnTo>
                <a:lnTo>
                  <a:pt x="586682" y="105348"/>
                </a:lnTo>
                <a:lnTo>
                  <a:pt x="579462" y="98859"/>
                </a:lnTo>
                <a:lnTo>
                  <a:pt x="575731" y="93798"/>
                </a:lnTo>
                <a:close/>
              </a:path>
              <a:path w="1236344" h="135890">
                <a:moveTo>
                  <a:pt x="613321" y="0"/>
                </a:moveTo>
                <a:lnTo>
                  <a:pt x="592590" y="2834"/>
                </a:lnTo>
                <a:lnTo>
                  <a:pt x="576517" y="10901"/>
                </a:lnTo>
                <a:lnTo>
                  <a:pt x="566124" y="23549"/>
                </a:lnTo>
                <a:lnTo>
                  <a:pt x="562433" y="40124"/>
                </a:lnTo>
                <a:lnTo>
                  <a:pt x="564998" y="53733"/>
                </a:lnTo>
                <a:lnTo>
                  <a:pt x="592149" y="74280"/>
                </a:lnTo>
                <a:lnTo>
                  <a:pt x="600379" y="76280"/>
                </a:lnTo>
                <a:lnTo>
                  <a:pt x="615897" y="79568"/>
                </a:lnTo>
                <a:lnTo>
                  <a:pt x="627551" y="82290"/>
                </a:lnTo>
                <a:lnTo>
                  <a:pt x="627949" y="82468"/>
                </a:lnTo>
                <a:lnTo>
                  <a:pt x="630839" y="83578"/>
                </a:lnTo>
                <a:lnTo>
                  <a:pt x="634881" y="85222"/>
                </a:lnTo>
                <a:lnTo>
                  <a:pt x="640524" y="88154"/>
                </a:lnTo>
                <a:lnTo>
                  <a:pt x="640524" y="100740"/>
                </a:lnTo>
                <a:lnTo>
                  <a:pt x="638891" y="107316"/>
                </a:lnTo>
                <a:lnTo>
                  <a:pt x="629561" y="111148"/>
                </a:lnTo>
                <a:lnTo>
                  <a:pt x="625007" y="112970"/>
                </a:lnTo>
                <a:lnTo>
                  <a:pt x="620253" y="113326"/>
                </a:lnTo>
                <a:lnTo>
                  <a:pt x="661492" y="113326"/>
                </a:lnTo>
                <a:lnTo>
                  <a:pt x="661895" y="112908"/>
                </a:lnTo>
                <a:lnTo>
                  <a:pt x="666597" y="93976"/>
                </a:lnTo>
                <a:lnTo>
                  <a:pt x="662511" y="76867"/>
                </a:lnTo>
                <a:lnTo>
                  <a:pt x="624829" y="55642"/>
                </a:lnTo>
                <a:lnTo>
                  <a:pt x="602850" y="50938"/>
                </a:lnTo>
                <a:lnTo>
                  <a:pt x="595238" y="48342"/>
                </a:lnTo>
                <a:lnTo>
                  <a:pt x="589817" y="44103"/>
                </a:lnTo>
                <a:lnTo>
                  <a:pt x="587751" y="37402"/>
                </a:lnTo>
                <a:lnTo>
                  <a:pt x="589724" y="30788"/>
                </a:lnTo>
                <a:lnTo>
                  <a:pt x="595034" y="25855"/>
                </a:lnTo>
                <a:lnTo>
                  <a:pt x="602770" y="22771"/>
                </a:lnTo>
                <a:lnTo>
                  <a:pt x="612023" y="21706"/>
                </a:lnTo>
                <a:lnTo>
                  <a:pt x="661363" y="21706"/>
                </a:lnTo>
                <a:lnTo>
                  <a:pt x="657095" y="16759"/>
                </a:lnTo>
                <a:lnTo>
                  <a:pt x="646215" y="8379"/>
                </a:lnTo>
                <a:lnTo>
                  <a:pt x="631842" y="2327"/>
                </a:lnTo>
                <a:lnTo>
                  <a:pt x="613321" y="0"/>
                </a:lnTo>
                <a:close/>
              </a:path>
              <a:path w="1236344" h="135890">
                <a:moveTo>
                  <a:pt x="661363" y="21706"/>
                </a:moveTo>
                <a:lnTo>
                  <a:pt x="612023" y="21706"/>
                </a:lnTo>
                <a:lnTo>
                  <a:pt x="625336" y="23800"/>
                </a:lnTo>
                <a:lnTo>
                  <a:pt x="634831" y="28889"/>
                </a:lnTo>
                <a:lnTo>
                  <a:pt x="641275" y="35179"/>
                </a:lnTo>
                <a:lnTo>
                  <a:pt x="645435" y="40878"/>
                </a:lnTo>
                <a:lnTo>
                  <a:pt x="665131" y="26072"/>
                </a:lnTo>
                <a:lnTo>
                  <a:pt x="661363" y="21706"/>
                </a:lnTo>
                <a:close/>
              </a:path>
              <a:path w="1236344" h="135890">
                <a:moveTo>
                  <a:pt x="773714" y="3287"/>
                </a:moveTo>
                <a:lnTo>
                  <a:pt x="715705" y="3287"/>
                </a:lnTo>
                <a:lnTo>
                  <a:pt x="715705" y="132100"/>
                </a:lnTo>
                <a:lnTo>
                  <a:pt x="739956" y="132100"/>
                </a:lnTo>
                <a:lnTo>
                  <a:pt x="739956" y="88468"/>
                </a:lnTo>
                <a:lnTo>
                  <a:pt x="773358" y="88468"/>
                </a:lnTo>
                <a:lnTo>
                  <a:pt x="780468" y="86824"/>
                </a:lnTo>
                <a:lnTo>
                  <a:pt x="795019" y="80742"/>
                </a:lnTo>
                <a:lnTo>
                  <a:pt x="804602" y="71026"/>
                </a:lnTo>
                <a:lnTo>
                  <a:pt x="805658" y="68626"/>
                </a:lnTo>
                <a:lnTo>
                  <a:pt x="739956" y="68626"/>
                </a:lnTo>
                <a:lnTo>
                  <a:pt x="739956" y="23884"/>
                </a:lnTo>
                <a:lnTo>
                  <a:pt x="805192" y="23884"/>
                </a:lnTo>
                <a:lnTo>
                  <a:pt x="801072" y="17241"/>
                </a:lnTo>
                <a:lnTo>
                  <a:pt x="791260" y="9470"/>
                </a:lnTo>
                <a:lnTo>
                  <a:pt x="781222" y="5287"/>
                </a:lnTo>
                <a:lnTo>
                  <a:pt x="773714" y="3287"/>
                </a:lnTo>
                <a:close/>
              </a:path>
              <a:path w="1236344" h="135890">
                <a:moveTo>
                  <a:pt x="805192" y="23884"/>
                </a:moveTo>
                <a:lnTo>
                  <a:pt x="766060" y="23884"/>
                </a:lnTo>
                <a:lnTo>
                  <a:pt x="774458" y="24062"/>
                </a:lnTo>
                <a:lnTo>
                  <a:pt x="780549" y="29255"/>
                </a:lnTo>
                <a:lnTo>
                  <a:pt x="782688" y="31182"/>
                </a:lnTo>
                <a:lnTo>
                  <a:pt x="786876" y="36114"/>
                </a:lnTo>
                <a:lnTo>
                  <a:pt x="786835" y="46166"/>
                </a:lnTo>
                <a:lnTo>
                  <a:pt x="766782" y="68626"/>
                </a:lnTo>
                <a:lnTo>
                  <a:pt x="805658" y="68626"/>
                </a:lnTo>
                <a:lnTo>
                  <a:pt x="809872" y="59044"/>
                </a:lnTo>
                <a:lnTo>
                  <a:pt x="811483" y="46166"/>
                </a:lnTo>
                <a:lnTo>
                  <a:pt x="808524" y="29255"/>
                </a:lnTo>
                <a:lnTo>
                  <a:pt x="805192" y="23884"/>
                </a:lnTo>
                <a:close/>
              </a:path>
              <a:path w="1236344" h="135890">
                <a:moveTo>
                  <a:pt x="909323" y="0"/>
                </a:moveTo>
                <a:lnTo>
                  <a:pt x="884776" y="5062"/>
                </a:lnTo>
                <a:lnTo>
                  <a:pt x="865156" y="19156"/>
                </a:lnTo>
                <a:lnTo>
                  <a:pt x="852150" y="40640"/>
                </a:lnTo>
                <a:lnTo>
                  <a:pt x="847440" y="67872"/>
                </a:lnTo>
                <a:lnTo>
                  <a:pt x="848323" y="80117"/>
                </a:lnTo>
                <a:lnTo>
                  <a:pt x="864581" y="115692"/>
                </a:lnTo>
                <a:lnTo>
                  <a:pt x="908925" y="135388"/>
                </a:lnTo>
                <a:lnTo>
                  <a:pt x="935311" y="129995"/>
                </a:lnTo>
                <a:lnTo>
                  <a:pt x="954741" y="115366"/>
                </a:lnTo>
                <a:lnTo>
                  <a:pt x="955981" y="113148"/>
                </a:lnTo>
                <a:lnTo>
                  <a:pt x="909679" y="113148"/>
                </a:lnTo>
                <a:lnTo>
                  <a:pt x="894823" y="109985"/>
                </a:lnTo>
                <a:lnTo>
                  <a:pt x="882956" y="100847"/>
                </a:lnTo>
                <a:lnTo>
                  <a:pt x="875092" y="86264"/>
                </a:lnTo>
                <a:lnTo>
                  <a:pt x="872245" y="66762"/>
                </a:lnTo>
                <a:lnTo>
                  <a:pt x="874902" y="48464"/>
                </a:lnTo>
                <a:lnTo>
                  <a:pt x="882405" y="34356"/>
                </a:lnTo>
                <a:lnTo>
                  <a:pt x="894050" y="25275"/>
                </a:lnTo>
                <a:lnTo>
                  <a:pt x="909134" y="22062"/>
                </a:lnTo>
                <a:lnTo>
                  <a:pt x="955238" y="22062"/>
                </a:lnTo>
                <a:lnTo>
                  <a:pt x="952192" y="17351"/>
                </a:lnTo>
                <a:lnTo>
                  <a:pt x="932454" y="4391"/>
                </a:lnTo>
                <a:lnTo>
                  <a:pt x="909323" y="0"/>
                </a:lnTo>
                <a:close/>
              </a:path>
              <a:path w="1236344" h="135890">
                <a:moveTo>
                  <a:pt x="955238" y="22062"/>
                </a:moveTo>
                <a:lnTo>
                  <a:pt x="909134" y="22062"/>
                </a:lnTo>
                <a:lnTo>
                  <a:pt x="925815" y="26076"/>
                </a:lnTo>
                <a:lnTo>
                  <a:pt x="937737" y="36799"/>
                </a:lnTo>
                <a:lnTo>
                  <a:pt x="944799" y="52250"/>
                </a:lnTo>
                <a:lnTo>
                  <a:pt x="946903" y="70448"/>
                </a:lnTo>
                <a:lnTo>
                  <a:pt x="943118" y="90199"/>
                </a:lnTo>
                <a:lnTo>
                  <a:pt x="934110" y="103424"/>
                </a:lnTo>
                <a:lnTo>
                  <a:pt x="922192" y="110836"/>
                </a:lnTo>
                <a:lnTo>
                  <a:pt x="909679" y="113148"/>
                </a:lnTo>
                <a:lnTo>
                  <a:pt x="955981" y="113148"/>
                </a:lnTo>
                <a:lnTo>
                  <a:pt x="966777" y="93825"/>
                </a:lnTo>
                <a:lnTo>
                  <a:pt x="970975" y="67694"/>
                </a:lnTo>
                <a:lnTo>
                  <a:pt x="965908" y="38559"/>
                </a:lnTo>
                <a:lnTo>
                  <a:pt x="955238" y="22062"/>
                </a:lnTo>
                <a:close/>
              </a:path>
              <a:path w="1236344" h="135890">
                <a:moveTo>
                  <a:pt x="1055308" y="3287"/>
                </a:moveTo>
                <a:lnTo>
                  <a:pt x="1014241" y="3287"/>
                </a:lnTo>
                <a:lnTo>
                  <a:pt x="1014241" y="132100"/>
                </a:lnTo>
                <a:lnTo>
                  <a:pt x="1038135" y="132100"/>
                </a:lnTo>
                <a:lnTo>
                  <a:pt x="1038135" y="84290"/>
                </a:lnTo>
                <a:lnTo>
                  <a:pt x="1086610" y="84290"/>
                </a:lnTo>
                <a:lnTo>
                  <a:pt x="1084124" y="79746"/>
                </a:lnTo>
                <a:lnTo>
                  <a:pt x="1091163" y="76742"/>
                </a:lnTo>
                <a:lnTo>
                  <a:pt x="1099535" y="70452"/>
                </a:lnTo>
                <a:lnTo>
                  <a:pt x="1103570" y="64406"/>
                </a:lnTo>
                <a:lnTo>
                  <a:pt x="1038135" y="64406"/>
                </a:lnTo>
                <a:lnTo>
                  <a:pt x="1038135" y="24062"/>
                </a:lnTo>
                <a:lnTo>
                  <a:pt x="1104589" y="24062"/>
                </a:lnTo>
                <a:lnTo>
                  <a:pt x="1100864" y="18201"/>
                </a:lnTo>
                <a:lnTo>
                  <a:pt x="1095254" y="12586"/>
                </a:lnTo>
                <a:lnTo>
                  <a:pt x="1086655" y="7310"/>
                </a:lnTo>
                <a:lnTo>
                  <a:pt x="1077476" y="4583"/>
                </a:lnTo>
                <a:lnTo>
                  <a:pt x="1067199" y="3533"/>
                </a:lnTo>
                <a:lnTo>
                  <a:pt x="1055308" y="3287"/>
                </a:lnTo>
                <a:close/>
              </a:path>
              <a:path w="1236344" h="135890">
                <a:moveTo>
                  <a:pt x="1086610" y="84290"/>
                </a:moveTo>
                <a:lnTo>
                  <a:pt x="1059664" y="84290"/>
                </a:lnTo>
                <a:lnTo>
                  <a:pt x="1085233" y="132100"/>
                </a:lnTo>
                <a:lnTo>
                  <a:pt x="1112772" y="132100"/>
                </a:lnTo>
                <a:lnTo>
                  <a:pt x="1086610" y="84290"/>
                </a:lnTo>
                <a:close/>
              </a:path>
              <a:path w="1236344" h="135890">
                <a:moveTo>
                  <a:pt x="1104589" y="24062"/>
                </a:moveTo>
                <a:lnTo>
                  <a:pt x="1049256" y="24062"/>
                </a:lnTo>
                <a:lnTo>
                  <a:pt x="1058538" y="24131"/>
                </a:lnTo>
                <a:lnTo>
                  <a:pt x="1065461" y="24477"/>
                </a:lnTo>
                <a:lnTo>
                  <a:pt x="1085010" y="44344"/>
                </a:lnTo>
                <a:lnTo>
                  <a:pt x="1082262" y="55181"/>
                </a:lnTo>
                <a:lnTo>
                  <a:pt x="1075719" y="61093"/>
                </a:lnTo>
                <a:lnTo>
                  <a:pt x="1068185" y="63512"/>
                </a:lnTo>
                <a:lnTo>
                  <a:pt x="1062417" y="64050"/>
                </a:lnTo>
                <a:lnTo>
                  <a:pt x="1057842" y="64228"/>
                </a:lnTo>
                <a:lnTo>
                  <a:pt x="1054732" y="64406"/>
                </a:lnTo>
                <a:lnTo>
                  <a:pt x="1103570" y="64406"/>
                </a:lnTo>
                <a:lnTo>
                  <a:pt x="1106539" y="59957"/>
                </a:lnTo>
                <a:lnTo>
                  <a:pt x="1109474" y="44344"/>
                </a:lnTo>
                <a:lnTo>
                  <a:pt x="1108381" y="33980"/>
                </a:lnTo>
                <a:lnTo>
                  <a:pt x="1105376" y="25300"/>
                </a:lnTo>
                <a:lnTo>
                  <a:pt x="1104589" y="24062"/>
                </a:lnTo>
                <a:close/>
              </a:path>
              <a:path w="1236344" h="135890">
                <a:moveTo>
                  <a:pt x="1200539" y="25172"/>
                </a:moveTo>
                <a:lnTo>
                  <a:pt x="1176456" y="25172"/>
                </a:lnTo>
                <a:lnTo>
                  <a:pt x="1176456" y="132100"/>
                </a:lnTo>
                <a:lnTo>
                  <a:pt x="1200539" y="132100"/>
                </a:lnTo>
                <a:lnTo>
                  <a:pt x="1200539" y="25172"/>
                </a:lnTo>
                <a:close/>
              </a:path>
              <a:path w="1236344" h="135890">
                <a:moveTo>
                  <a:pt x="1236108" y="3287"/>
                </a:moveTo>
                <a:lnTo>
                  <a:pt x="1141630" y="3287"/>
                </a:lnTo>
                <a:lnTo>
                  <a:pt x="1141630" y="25172"/>
                </a:lnTo>
                <a:lnTo>
                  <a:pt x="1236108" y="25172"/>
                </a:lnTo>
                <a:lnTo>
                  <a:pt x="1236108" y="3287"/>
                </a:lnTo>
                <a:close/>
              </a:path>
            </a:pathLst>
          </a:custGeom>
          <a:solidFill>
            <a:srgbClr val="010202"/>
          </a:solidFill>
        </p:spPr>
        <p:txBody>
          <a:bodyPr wrap="square" lIns="0" tIns="0" rIns="0" bIns="0" rtlCol="0"/>
          <a:lstStyle/>
          <a:p>
            <a:endParaRPr/>
          </a:p>
        </p:txBody>
      </p:sp>
      <p:sp>
        <p:nvSpPr>
          <p:cNvPr id="7" name="object 7"/>
          <p:cNvSpPr/>
          <p:nvPr/>
        </p:nvSpPr>
        <p:spPr>
          <a:xfrm>
            <a:off x="17873749" y="9829344"/>
            <a:ext cx="1567180" cy="135890"/>
          </a:xfrm>
          <a:custGeom>
            <a:avLst/>
            <a:gdLst/>
            <a:ahLst/>
            <a:cxnLst/>
            <a:rect l="l" t="t" r="r" b="b"/>
            <a:pathLst>
              <a:path w="1567180" h="135890">
                <a:moveTo>
                  <a:pt x="23716" y="3298"/>
                </a:moveTo>
                <a:lnTo>
                  <a:pt x="0" y="3298"/>
                </a:lnTo>
                <a:lnTo>
                  <a:pt x="0" y="132111"/>
                </a:lnTo>
                <a:lnTo>
                  <a:pt x="23716" y="132111"/>
                </a:lnTo>
                <a:lnTo>
                  <a:pt x="23716" y="3298"/>
                </a:lnTo>
                <a:close/>
              </a:path>
              <a:path w="1567180" h="135890">
                <a:moveTo>
                  <a:pt x="97630" y="3298"/>
                </a:moveTo>
                <a:lnTo>
                  <a:pt x="75924" y="3298"/>
                </a:lnTo>
                <a:lnTo>
                  <a:pt x="75924" y="132111"/>
                </a:lnTo>
                <a:lnTo>
                  <a:pt x="99452" y="132111"/>
                </a:lnTo>
                <a:lnTo>
                  <a:pt x="97986" y="41768"/>
                </a:lnTo>
                <a:lnTo>
                  <a:pt x="121694" y="41768"/>
                </a:lnTo>
                <a:lnTo>
                  <a:pt x="97630" y="3298"/>
                </a:lnTo>
                <a:close/>
              </a:path>
              <a:path w="1567180" h="135890">
                <a:moveTo>
                  <a:pt x="121694" y="41768"/>
                </a:moveTo>
                <a:lnTo>
                  <a:pt x="97986" y="41768"/>
                </a:lnTo>
                <a:lnTo>
                  <a:pt x="154382" y="132111"/>
                </a:lnTo>
                <a:lnTo>
                  <a:pt x="175334" y="132111"/>
                </a:lnTo>
                <a:lnTo>
                  <a:pt x="175334" y="94311"/>
                </a:lnTo>
                <a:lnTo>
                  <a:pt x="154560" y="94311"/>
                </a:lnTo>
                <a:lnTo>
                  <a:pt x="121694" y="41768"/>
                </a:lnTo>
                <a:close/>
              </a:path>
              <a:path w="1567180" h="135890">
                <a:moveTo>
                  <a:pt x="175334" y="3298"/>
                </a:moveTo>
                <a:lnTo>
                  <a:pt x="151660" y="3298"/>
                </a:lnTo>
                <a:lnTo>
                  <a:pt x="154560" y="94311"/>
                </a:lnTo>
                <a:lnTo>
                  <a:pt x="175334" y="94311"/>
                </a:lnTo>
                <a:lnTo>
                  <a:pt x="175334" y="3298"/>
                </a:lnTo>
                <a:close/>
              </a:path>
              <a:path w="1567180" h="135890">
                <a:moveTo>
                  <a:pt x="267855" y="25140"/>
                </a:moveTo>
                <a:lnTo>
                  <a:pt x="243783" y="25140"/>
                </a:lnTo>
                <a:lnTo>
                  <a:pt x="243783" y="132111"/>
                </a:lnTo>
                <a:lnTo>
                  <a:pt x="267855" y="132111"/>
                </a:lnTo>
                <a:lnTo>
                  <a:pt x="267855" y="25140"/>
                </a:lnTo>
                <a:close/>
              </a:path>
              <a:path w="1567180" h="135890">
                <a:moveTo>
                  <a:pt x="303446" y="3298"/>
                </a:moveTo>
                <a:lnTo>
                  <a:pt x="208946" y="3298"/>
                </a:lnTo>
                <a:lnTo>
                  <a:pt x="208946" y="25140"/>
                </a:lnTo>
                <a:lnTo>
                  <a:pt x="303446" y="25140"/>
                </a:lnTo>
                <a:lnTo>
                  <a:pt x="303446" y="3298"/>
                </a:lnTo>
                <a:close/>
              </a:path>
              <a:path w="1567180" h="135890">
                <a:moveTo>
                  <a:pt x="427704" y="3298"/>
                </a:moveTo>
                <a:lnTo>
                  <a:pt x="336125" y="3298"/>
                </a:lnTo>
                <a:lnTo>
                  <a:pt x="336125" y="132111"/>
                </a:lnTo>
                <a:lnTo>
                  <a:pt x="432280" y="132111"/>
                </a:lnTo>
                <a:lnTo>
                  <a:pt x="432280" y="110405"/>
                </a:lnTo>
                <a:lnTo>
                  <a:pt x="359831" y="110405"/>
                </a:lnTo>
                <a:lnTo>
                  <a:pt x="359831" y="75892"/>
                </a:lnTo>
                <a:lnTo>
                  <a:pt x="421871" y="75892"/>
                </a:lnTo>
                <a:lnTo>
                  <a:pt x="421871" y="55108"/>
                </a:lnTo>
                <a:lnTo>
                  <a:pt x="359831" y="55108"/>
                </a:lnTo>
                <a:lnTo>
                  <a:pt x="359831" y="24784"/>
                </a:lnTo>
                <a:lnTo>
                  <a:pt x="427704" y="24784"/>
                </a:lnTo>
                <a:lnTo>
                  <a:pt x="427704" y="3298"/>
                </a:lnTo>
                <a:close/>
              </a:path>
              <a:path w="1567180" h="135890">
                <a:moveTo>
                  <a:pt x="514047" y="3298"/>
                </a:moveTo>
                <a:lnTo>
                  <a:pt x="472980" y="3298"/>
                </a:lnTo>
                <a:lnTo>
                  <a:pt x="472980" y="132111"/>
                </a:lnTo>
                <a:lnTo>
                  <a:pt x="496874" y="132111"/>
                </a:lnTo>
                <a:lnTo>
                  <a:pt x="496874" y="84290"/>
                </a:lnTo>
                <a:lnTo>
                  <a:pt x="545393" y="84290"/>
                </a:lnTo>
                <a:lnTo>
                  <a:pt x="542894" y="79714"/>
                </a:lnTo>
                <a:lnTo>
                  <a:pt x="549935" y="76729"/>
                </a:lnTo>
                <a:lnTo>
                  <a:pt x="558299" y="70436"/>
                </a:lnTo>
                <a:lnTo>
                  <a:pt x="562314" y="64406"/>
                </a:lnTo>
                <a:lnTo>
                  <a:pt x="496874" y="64406"/>
                </a:lnTo>
                <a:lnTo>
                  <a:pt x="496874" y="24072"/>
                </a:lnTo>
                <a:lnTo>
                  <a:pt x="563347" y="24072"/>
                </a:lnTo>
                <a:lnTo>
                  <a:pt x="559622" y="18210"/>
                </a:lnTo>
                <a:lnTo>
                  <a:pt x="554025" y="12596"/>
                </a:lnTo>
                <a:lnTo>
                  <a:pt x="545421" y="7321"/>
                </a:lnTo>
                <a:lnTo>
                  <a:pt x="536231" y="4594"/>
                </a:lnTo>
                <a:lnTo>
                  <a:pt x="525943" y="3543"/>
                </a:lnTo>
                <a:lnTo>
                  <a:pt x="514047" y="3298"/>
                </a:lnTo>
                <a:close/>
              </a:path>
              <a:path w="1567180" h="135890">
                <a:moveTo>
                  <a:pt x="545393" y="84290"/>
                </a:moveTo>
                <a:lnTo>
                  <a:pt x="518444" y="84290"/>
                </a:lnTo>
                <a:lnTo>
                  <a:pt x="543972" y="132111"/>
                </a:lnTo>
                <a:lnTo>
                  <a:pt x="571511" y="132111"/>
                </a:lnTo>
                <a:lnTo>
                  <a:pt x="545393" y="84290"/>
                </a:lnTo>
                <a:close/>
              </a:path>
              <a:path w="1567180" h="135890">
                <a:moveTo>
                  <a:pt x="563347" y="24072"/>
                </a:moveTo>
                <a:lnTo>
                  <a:pt x="508036" y="24072"/>
                </a:lnTo>
                <a:lnTo>
                  <a:pt x="517310" y="24140"/>
                </a:lnTo>
                <a:lnTo>
                  <a:pt x="524220" y="24479"/>
                </a:lnTo>
                <a:lnTo>
                  <a:pt x="543749" y="44312"/>
                </a:lnTo>
                <a:lnTo>
                  <a:pt x="541002" y="55155"/>
                </a:lnTo>
                <a:lnTo>
                  <a:pt x="534462" y="61077"/>
                </a:lnTo>
                <a:lnTo>
                  <a:pt x="526929" y="63508"/>
                </a:lnTo>
                <a:lnTo>
                  <a:pt x="521156" y="64050"/>
                </a:lnTo>
                <a:lnTo>
                  <a:pt x="516612" y="64228"/>
                </a:lnTo>
                <a:lnTo>
                  <a:pt x="513513" y="64406"/>
                </a:lnTo>
                <a:lnTo>
                  <a:pt x="562314" y="64406"/>
                </a:lnTo>
                <a:lnTo>
                  <a:pt x="565293" y="59932"/>
                </a:lnTo>
                <a:lnTo>
                  <a:pt x="568223" y="44312"/>
                </a:lnTo>
                <a:lnTo>
                  <a:pt x="567131" y="33969"/>
                </a:lnTo>
                <a:lnTo>
                  <a:pt x="564124" y="25296"/>
                </a:lnTo>
                <a:lnTo>
                  <a:pt x="563347" y="24072"/>
                </a:lnTo>
                <a:close/>
              </a:path>
              <a:path w="1567180" h="135890">
                <a:moveTo>
                  <a:pt x="635017" y="3298"/>
                </a:moveTo>
                <a:lnTo>
                  <a:pt x="613321" y="3298"/>
                </a:lnTo>
                <a:lnTo>
                  <a:pt x="613321" y="132111"/>
                </a:lnTo>
                <a:lnTo>
                  <a:pt x="636849" y="132111"/>
                </a:lnTo>
                <a:lnTo>
                  <a:pt x="635373" y="41768"/>
                </a:lnTo>
                <a:lnTo>
                  <a:pt x="659085" y="41768"/>
                </a:lnTo>
                <a:lnTo>
                  <a:pt x="635017" y="3298"/>
                </a:lnTo>
                <a:close/>
              </a:path>
              <a:path w="1567180" h="135890">
                <a:moveTo>
                  <a:pt x="659085" y="41768"/>
                </a:moveTo>
                <a:lnTo>
                  <a:pt x="635373" y="41768"/>
                </a:lnTo>
                <a:lnTo>
                  <a:pt x="691779" y="132111"/>
                </a:lnTo>
                <a:lnTo>
                  <a:pt x="712774" y="132111"/>
                </a:lnTo>
                <a:lnTo>
                  <a:pt x="712774" y="94311"/>
                </a:lnTo>
                <a:lnTo>
                  <a:pt x="691957" y="94311"/>
                </a:lnTo>
                <a:lnTo>
                  <a:pt x="659085" y="41768"/>
                </a:lnTo>
                <a:close/>
              </a:path>
              <a:path w="1567180" h="135890">
                <a:moveTo>
                  <a:pt x="712774" y="3298"/>
                </a:moveTo>
                <a:lnTo>
                  <a:pt x="689057" y="3298"/>
                </a:lnTo>
                <a:lnTo>
                  <a:pt x="691957" y="94311"/>
                </a:lnTo>
                <a:lnTo>
                  <a:pt x="712774" y="94311"/>
                </a:lnTo>
                <a:lnTo>
                  <a:pt x="712774" y="3298"/>
                </a:lnTo>
                <a:close/>
              </a:path>
              <a:path w="1567180" h="135890">
                <a:moveTo>
                  <a:pt x="814226" y="3298"/>
                </a:moveTo>
                <a:lnTo>
                  <a:pt x="786876" y="3298"/>
                </a:lnTo>
                <a:lnTo>
                  <a:pt x="743411" y="132111"/>
                </a:lnTo>
                <a:lnTo>
                  <a:pt x="769159" y="132111"/>
                </a:lnTo>
                <a:lnTo>
                  <a:pt x="776646" y="106897"/>
                </a:lnTo>
                <a:lnTo>
                  <a:pt x="849579" y="106897"/>
                </a:lnTo>
                <a:lnTo>
                  <a:pt x="842425" y="85934"/>
                </a:lnTo>
                <a:lnTo>
                  <a:pt x="783044" y="85934"/>
                </a:lnTo>
                <a:lnTo>
                  <a:pt x="800886" y="26606"/>
                </a:lnTo>
                <a:lnTo>
                  <a:pt x="822180" y="26606"/>
                </a:lnTo>
                <a:lnTo>
                  <a:pt x="814226" y="3298"/>
                </a:lnTo>
                <a:close/>
              </a:path>
              <a:path w="1567180" h="135890">
                <a:moveTo>
                  <a:pt x="849579" y="106897"/>
                </a:moveTo>
                <a:lnTo>
                  <a:pt x="824990" y="106897"/>
                </a:lnTo>
                <a:lnTo>
                  <a:pt x="832456" y="132111"/>
                </a:lnTo>
                <a:lnTo>
                  <a:pt x="858183" y="132111"/>
                </a:lnTo>
                <a:lnTo>
                  <a:pt x="849579" y="106897"/>
                </a:lnTo>
                <a:close/>
              </a:path>
              <a:path w="1567180" h="135890">
                <a:moveTo>
                  <a:pt x="822180" y="26606"/>
                </a:moveTo>
                <a:lnTo>
                  <a:pt x="800886" y="26606"/>
                </a:lnTo>
                <a:lnTo>
                  <a:pt x="818592" y="85934"/>
                </a:lnTo>
                <a:lnTo>
                  <a:pt x="842425" y="85934"/>
                </a:lnTo>
                <a:lnTo>
                  <a:pt x="822180" y="26606"/>
                </a:lnTo>
                <a:close/>
              </a:path>
              <a:path w="1567180" h="135890">
                <a:moveTo>
                  <a:pt x="922841" y="25140"/>
                </a:moveTo>
                <a:lnTo>
                  <a:pt x="898768" y="25140"/>
                </a:lnTo>
                <a:lnTo>
                  <a:pt x="898768" y="132111"/>
                </a:lnTo>
                <a:lnTo>
                  <a:pt x="922841" y="132111"/>
                </a:lnTo>
                <a:lnTo>
                  <a:pt x="922841" y="25140"/>
                </a:lnTo>
                <a:close/>
              </a:path>
              <a:path w="1567180" h="135890">
                <a:moveTo>
                  <a:pt x="958421" y="3298"/>
                </a:moveTo>
                <a:lnTo>
                  <a:pt x="863900" y="3298"/>
                </a:lnTo>
                <a:lnTo>
                  <a:pt x="863900" y="25140"/>
                </a:lnTo>
                <a:lnTo>
                  <a:pt x="958421" y="25140"/>
                </a:lnTo>
                <a:lnTo>
                  <a:pt x="958421" y="3298"/>
                </a:lnTo>
                <a:close/>
              </a:path>
              <a:path w="1567180" h="135890">
                <a:moveTo>
                  <a:pt x="1015162" y="3298"/>
                </a:moveTo>
                <a:lnTo>
                  <a:pt x="991456" y="3298"/>
                </a:lnTo>
                <a:lnTo>
                  <a:pt x="991456" y="132111"/>
                </a:lnTo>
                <a:lnTo>
                  <a:pt x="1015162" y="132111"/>
                </a:lnTo>
                <a:lnTo>
                  <a:pt x="1015162" y="3298"/>
                </a:lnTo>
                <a:close/>
              </a:path>
              <a:path w="1567180" h="135890">
                <a:moveTo>
                  <a:pt x="1115348" y="0"/>
                </a:moveTo>
                <a:lnTo>
                  <a:pt x="1090821" y="5059"/>
                </a:lnTo>
                <a:lnTo>
                  <a:pt x="1071214" y="19149"/>
                </a:lnTo>
                <a:lnTo>
                  <a:pt x="1058214" y="40635"/>
                </a:lnTo>
                <a:lnTo>
                  <a:pt x="1053507" y="67882"/>
                </a:lnTo>
                <a:lnTo>
                  <a:pt x="1054387" y="80123"/>
                </a:lnTo>
                <a:lnTo>
                  <a:pt x="1070648" y="115692"/>
                </a:lnTo>
                <a:lnTo>
                  <a:pt x="1114992" y="135367"/>
                </a:lnTo>
                <a:lnTo>
                  <a:pt x="1141371" y="129979"/>
                </a:lnTo>
                <a:lnTo>
                  <a:pt x="1160799" y="115361"/>
                </a:lnTo>
                <a:lnTo>
                  <a:pt x="1162054" y="113116"/>
                </a:lnTo>
                <a:lnTo>
                  <a:pt x="1115735" y="113116"/>
                </a:lnTo>
                <a:lnTo>
                  <a:pt x="1100863" y="109958"/>
                </a:lnTo>
                <a:lnTo>
                  <a:pt x="1088990" y="100833"/>
                </a:lnTo>
                <a:lnTo>
                  <a:pt x="1081126" y="86263"/>
                </a:lnTo>
                <a:lnTo>
                  <a:pt x="1078281" y="66772"/>
                </a:lnTo>
                <a:lnTo>
                  <a:pt x="1080941" y="48471"/>
                </a:lnTo>
                <a:lnTo>
                  <a:pt x="1088448" y="34362"/>
                </a:lnTo>
                <a:lnTo>
                  <a:pt x="1100094" y="25284"/>
                </a:lnTo>
                <a:lnTo>
                  <a:pt x="1115170" y="22072"/>
                </a:lnTo>
                <a:lnTo>
                  <a:pt x="1161291" y="22072"/>
                </a:lnTo>
                <a:lnTo>
                  <a:pt x="1158240" y="17356"/>
                </a:lnTo>
                <a:lnTo>
                  <a:pt x="1138493" y="4393"/>
                </a:lnTo>
                <a:lnTo>
                  <a:pt x="1115348" y="0"/>
                </a:lnTo>
                <a:close/>
              </a:path>
              <a:path w="1567180" h="135890">
                <a:moveTo>
                  <a:pt x="1161291" y="22072"/>
                </a:moveTo>
                <a:lnTo>
                  <a:pt x="1115170" y="22072"/>
                </a:lnTo>
                <a:lnTo>
                  <a:pt x="1131859" y="26086"/>
                </a:lnTo>
                <a:lnTo>
                  <a:pt x="1143787" y="36805"/>
                </a:lnTo>
                <a:lnTo>
                  <a:pt x="1150854" y="52243"/>
                </a:lnTo>
                <a:lnTo>
                  <a:pt x="1152959" y="70416"/>
                </a:lnTo>
                <a:lnTo>
                  <a:pt x="1149175" y="90186"/>
                </a:lnTo>
                <a:lnTo>
                  <a:pt x="1140166" y="103409"/>
                </a:lnTo>
                <a:lnTo>
                  <a:pt x="1128248" y="110810"/>
                </a:lnTo>
                <a:lnTo>
                  <a:pt x="1115735" y="113116"/>
                </a:lnTo>
                <a:lnTo>
                  <a:pt x="1162054" y="113116"/>
                </a:lnTo>
                <a:lnTo>
                  <a:pt x="1172833" y="93830"/>
                </a:lnTo>
                <a:lnTo>
                  <a:pt x="1177032" y="67704"/>
                </a:lnTo>
                <a:lnTo>
                  <a:pt x="1171963" y="38568"/>
                </a:lnTo>
                <a:lnTo>
                  <a:pt x="1161291" y="22072"/>
                </a:lnTo>
                <a:close/>
              </a:path>
              <a:path w="1567180" h="135890">
                <a:moveTo>
                  <a:pt x="1236674" y="3298"/>
                </a:moveTo>
                <a:lnTo>
                  <a:pt x="1215010" y="3298"/>
                </a:lnTo>
                <a:lnTo>
                  <a:pt x="1215010" y="132111"/>
                </a:lnTo>
                <a:lnTo>
                  <a:pt x="1238506" y="132111"/>
                </a:lnTo>
                <a:lnTo>
                  <a:pt x="1237072" y="41768"/>
                </a:lnTo>
                <a:lnTo>
                  <a:pt x="1260760" y="41768"/>
                </a:lnTo>
                <a:lnTo>
                  <a:pt x="1236674" y="3298"/>
                </a:lnTo>
                <a:close/>
              </a:path>
              <a:path w="1567180" h="135890">
                <a:moveTo>
                  <a:pt x="1260760" y="41768"/>
                </a:moveTo>
                <a:lnTo>
                  <a:pt x="1237072" y="41768"/>
                </a:lnTo>
                <a:lnTo>
                  <a:pt x="1293478" y="132111"/>
                </a:lnTo>
                <a:lnTo>
                  <a:pt x="1314431" y="132111"/>
                </a:lnTo>
                <a:lnTo>
                  <a:pt x="1314431" y="94311"/>
                </a:lnTo>
                <a:lnTo>
                  <a:pt x="1293656" y="94311"/>
                </a:lnTo>
                <a:lnTo>
                  <a:pt x="1260760" y="41768"/>
                </a:lnTo>
                <a:close/>
              </a:path>
              <a:path w="1567180" h="135890">
                <a:moveTo>
                  <a:pt x="1314431" y="3298"/>
                </a:moveTo>
                <a:lnTo>
                  <a:pt x="1290725" y="3298"/>
                </a:lnTo>
                <a:lnTo>
                  <a:pt x="1293656" y="94311"/>
                </a:lnTo>
                <a:lnTo>
                  <a:pt x="1314431" y="94311"/>
                </a:lnTo>
                <a:lnTo>
                  <a:pt x="1314431" y="3298"/>
                </a:lnTo>
                <a:close/>
              </a:path>
              <a:path w="1567180" h="135890">
                <a:moveTo>
                  <a:pt x="1415883" y="3298"/>
                </a:moveTo>
                <a:lnTo>
                  <a:pt x="1388533" y="3298"/>
                </a:lnTo>
                <a:lnTo>
                  <a:pt x="1345110" y="132111"/>
                </a:lnTo>
                <a:lnTo>
                  <a:pt x="1370816" y="132111"/>
                </a:lnTo>
                <a:lnTo>
                  <a:pt x="1378293" y="106897"/>
                </a:lnTo>
                <a:lnTo>
                  <a:pt x="1451261" y="106897"/>
                </a:lnTo>
                <a:lnTo>
                  <a:pt x="1444102" y="85934"/>
                </a:lnTo>
                <a:lnTo>
                  <a:pt x="1384701" y="85934"/>
                </a:lnTo>
                <a:lnTo>
                  <a:pt x="1402575" y="26606"/>
                </a:lnTo>
                <a:lnTo>
                  <a:pt x="1423843" y="26606"/>
                </a:lnTo>
                <a:lnTo>
                  <a:pt x="1415883" y="3298"/>
                </a:lnTo>
                <a:close/>
              </a:path>
              <a:path w="1567180" h="135890">
                <a:moveTo>
                  <a:pt x="1451261" y="106897"/>
                </a:moveTo>
                <a:lnTo>
                  <a:pt x="1426647" y="106897"/>
                </a:lnTo>
                <a:lnTo>
                  <a:pt x="1434155" y="132111"/>
                </a:lnTo>
                <a:lnTo>
                  <a:pt x="1459871" y="132111"/>
                </a:lnTo>
                <a:lnTo>
                  <a:pt x="1451261" y="106897"/>
                </a:lnTo>
                <a:close/>
              </a:path>
              <a:path w="1567180" h="135890">
                <a:moveTo>
                  <a:pt x="1423843" y="26606"/>
                </a:moveTo>
                <a:lnTo>
                  <a:pt x="1402575" y="26606"/>
                </a:lnTo>
                <a:lnTo>
                  <a:pt x="1420281" y="85934"/>
                </a:lnTo>
                <a:lnTo>
                  <a:pt x="1444102" y="85934"/>
                </a:lnTo>
                <a:lnTo>
                  <a:pt x="1423843" y="26606"/>
                </a:lnTo>
                <a:close/>
              </a:path>
              <a:path w="1567180" h="135890">
                <a:moveTo>
                  <a:pt x="1515514" y="3298"/>
                </a:moveTo>
                <a:lnTo>
                  <a:pt x="1491263" y="3298"/>
                </a:lnTo>
                <a:lnTo>
                  <a:pt x="1491263" y="132111"/>
                </a:lnTo>
                <a:lnTo>
                  <a:pt x="1566622" y="132111"/>
                </a:lnTo>
                <a:lnTo>
                  <a:pt x="1566622" y="110227"/>
                </a:lnTo>
                <a:lnTo>
                  <a:pt x="1515514" y="110227"/>
                </a:lnTo>
                <a:lnTo>
                  <a:pt x="1515514" y="3298"/>
                </a:lnTo>
                <a:close/>
              </a:path>
            </a:pathLst>
          </a:custGeom>
          <a:solidFill>
            <a:srgbClr val="010202"/>
          </a:solidFill>
        </p:spPr>
        <p:txBody>
          <a:bodyPr wrap="square" lIns="0" tIns="0" rIns="0" bIns="0" rtlCol="0"/>
          <a:lstStyle/>
          <a:p>
            <a:endParaRPr/>
          </a:p>
        </p:txBody>
      </p:sp>
      <p:sp>
        <p:nvSpPr>
          <p:cNvPr id="8" name="object 8"/>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E84610"/>
            </a:solidFill>
          </a:ln>
        </p:spPr>
        <p:txBody>
          <a:bodyPr wrap="square" lIns="0" tIns="0" rIns="0" bIns="0" rtlCol="0"/>
          <a:lstStyle/>
          <a:p>
            <a:endParaRPr/>
          </a:p>
        </p:txBody>
      </p:sp>
      <p:sp>
        <p:nvSpPr>
          <p:cNvPr id="9" name="object 9"/>
          <p:cNvSpPr/>
          <p:nvPr/>
        </p:nvSpPr>
        <p:spPr>
          <a:xfrm>
            <a:off x="0" y="9148736"/>
            <a:ext cx="2160905" cy="2160270"/>
          </a:xfrm>
          <a:custGeom>
            <a:avLst/>
            <a:gdLst/>
            <a:ahLst/>
            <a:cxnLst/>
            <a:rect l="l" t="t" r="r" b="b"/>
            <a:pathLst>
              <a:path w="2160905" h="2160270">
                <a:moveTo>
                  <a:pt x="1005" y="0"/>
                </a:moveTo>
                <a:lnTo>
                  <a:pt x="0" y="1005"/>
                </a:lnTo>
                <a:lnTo>
                  <a:pt x="0" y="2159819"/>
                </a:lnTo>
                <a:lnTo>
                  <a:pt x="2160834" y="2159819"/>
                </a:lnTo>
                <a:lnTo>
                  <a:pt x="1005" y="0"/>
                </a:lnTo>
                <a:close/>
              </a:path>
            </a:pathLst>
          </a:custGeom>
          <a:solidFill>
            <a:srgbClr val="E84610"/>
          </a:solidFill>
        </p:spPr>
        <p:txBody>
          <a:bodyPr wrap="square" lIns="0" tIns="0" rIns="0" bIns="0" rtlCol="0"/>
          <a:lstStyle/>
          <a:p>
            <a:endParaRPr/>
          </a:p>
        </p:txBody>
      </p:sp>
      <p:sp>
        <p:nvSpPr>
          <p:cNvPr id="10" name="object 10"/>
          <p:cNvSpPr txBox="1">
            <a:spLocks noGrp="1"/>
          </p:cNvSpPr>
          <p:nvPr>
            <p:ph type="title"/>
          </p:nvPr>
        </p:nvSpPr>
        <p:spPr>
          <a:xfrm>
            <a:off x="2406074" y="1927181"/>
            <a:ext cx="15206344" cy="2086610"/>
          </a:xfrm>
          <a:prstGeom prst="rect">
            <a:avLst/>
          </a:prstGeom>
        </p:spPr>
        <p:txBody>
          <a:bodyPr vert="horz" wrap="square" lIns="0" tIns="74295" rIns="0" bIns="0" rtlCol="0">
            <a:spAutoFit/>
          </a:bodyPr>
          <a:lstStyle/>
          <a:p>
            <a:pPr marL="12700" marR="5080">
              <a:lnSpc>
                <a:spcPts val="7920"/>
              </a:lnSpc>
              <a:spcBef>
                <a:spcPts val="585"/>
              </a:spcBef>
            </a:pPr>
            <a:r>
              <a:rPr spc="-695" dirty="0"/>
              <a:t>A</a:t>
            </a:r>
            <a:r>
              <a:rPr spc="-210" dirty="0"/>
              <a:t>V</a:t>
            </a:r>
            <a:r>
              <a:rPr spc="-200" dirty="0"/>
              <a:t>I</a:t>
            </a:r>
            <a:r>
              <a:rPr spc="-245" dirty="0"/>
              <a:t>A</a:t>
            </a:r>
            <a:r>
              <a:rPr spc="-300" dirty="0"/>
              <a:t>N</a:t>
            </a:r>
            <a:r>
              <a:rPr spc="-430" dirty="0"/>
              <a:t>C</a:t>
            </a:r>
            <a:r>
              <a:rPr dirty="0"/>
              <a:t>A</a:t>
            </a:r>
            <a:r>
              <a:rPr spc="-270" dirty="0"/>
              <a:t> </a:t>
            </a:r>
            <a:r>
              <a:rPr spc="-850" dirty="0"/>
              <a:t>A</a:t>
            </a:r>
            <a:r>
              <a:rPr dirty="0"/>
              <a:t>T</a:t>
            </a:r>
            <a:r>
              <a:rPr spc="-270" dirty="0"/>
              <a:t> </a:t>
            </a:r>
            <a:r>
              <a:rPr spc="-180" dirty="0"/>
              <a:t>THE</a:t>
            </a:r>
            <a:r>
              <a:rPr spc="-285" dirty="0"/>
              <a:t> IFC’S</a:t>
            </a:r>
            <a:r>
              <a:rPr spc="-270" dirty="0"/>
              <a:t> </a:t>
            </a:r>
            <a:r>
              <a:rPr spc="-285" dirty="0"/>
              <a:t>‘COMPLIANCE </a:t>
            </a:r>
            <a:r>
              <a:rPr spc="-165" dirty="0"/>
              <a:t>ADVISOR</a:t>
            </a:r>
            <a:r>
              <a:rPr spc="-275" dirty="0"/>
              <a:t> </a:t>
            </a:r>
            <a:r>
              <a:rPr spc="-170" dirty="0"/>
              <a:t>OMBUDSMAN’</a:t>
            </a:r>
            <a:r>
              <a:rPr spc="-275" dirty="0"/>
              <a:t> </a:t>
            </a:r>
            <a:r>
              <a:rPr spc="-340" dirty="0"/>
              <a:t>(CAO)</a:t>
            </a:r>
          </a:p>
        </p:txBody>
      </p:sp>
      <p:sp>
        <p:nvSpPr>
          <p:cNvPr id="11" name="object 11"/>
          <p:cNvSpPr txBox="1"/>
          <p:nvPr/>
        </p:nvSpPr>
        <p:spPr>
          <a:xfrm>
            <a:off x="2406074" y="4852530"/>
            <a:ext cx="13834110" cy="4528820"/>
          </a:xfrm>
          <a:prstGeom prst="rect">
            <a:avLst/>
          </a:prstGeom>
        </p:spPr>
        <p:txBody>
          <a:bodyPr vert="horz" wrap="square" lIns="0" tIns="11430" rIns="0" bIns="0" rtlCol="0">
            <a:spAutoFit/>
          </a:bodyPr>
          <a:lstStyle/>
          <a:p>
            <a:pPr marL="98425" marR="5080">
              <a:lnSpc>
                <a:spcPct val="113399"/>
              </a:lnSpc>
              <a:spcBef>
                <a:spcPts val="90"/>
              </a:spcBef>
            </a:pPr>
            <a:r>
              <a:rPr sz="4000" i="1" spc="-75" dirty="0">
                <a:latin typeface="Arial"/>
                <a:cs typeface="Arial"/>
              </a:rPr>
              <a:t>“…taking</a:t>
            </a:r>
            <a:r>
              <a:rPr sz="4000" i="1" spc="-204" dirty="0">
                <a:latin typeface="Arial"/>
                <a:cs typeface="Arial"/>
              </a:rPr>
              <a:t> </a:t>
            </a:r>
            <a:r>
              <a:rPr sz="4000" i="1" spc="-20" dirty="0">
                <a:latin typeface="Arial"/>
                <a:cs typeface="Arial"/>
              </a:rPr>
              <a:t>the</a:t>
            </a:r>
            <a:r>
              <a:rPr sz="4000" i="1" spc="-254" dirty="0">
                <a:latin typeface="Arial"/>
                <a:cs typeface="Arial"/>
              </a:rPr>
              <a:t> </a:t>
            </a:r>
            <a:r>
              <a:rPr sz="4000" i="1" spc="-70" dirty="0">
                <a:latin typeface="Arial"/>
                <a:cs typeface="Arial"/>
              </a:rPr>
              <a:t>complaint</a:t>
            </a:r>
            <a:r>
              <a:rPr sz="4000" i="1" spc="-204" dirty="0">
                <a:latin typeface="Arial"/>
                <a:cs typeface="Arial"/>
              </a:rPr>
              <a:t> </a:t>
            </a:r>
            <a:r>
              <a:rPr sz="4000" i="1" spc="-25" dirty="0">
                <a:latin typeface="Arial"/>
                <a:cs typeface="Arial"/>
              </a:rPr>
              <a:t>all</a:t>
            </a:r>
            <a:r>
              <a:rPr sz="4000" i="1" spc="-229" dirty="0">
                <a:latin typeface="Arial"/>
                <a:cs typeface="Arial"/>
              </a:rPr>
              <a:t> </a:t>
            </a:r>
            <a:r>
              <a:rPr sz="4000" i="1" spc="-20" dirty="0">
                <a:latin typeface="Arial"/>
                <a:cs typeface="Arial"/>
              </a:rPr>
              <a:t>the</a:t>
            </a:r>
            <a:r>
              <a:rPr sz="4000" i="1" spc="-220" dirty="0">
                <a:latin typeface="Arial"/>
                <a:cs typeface="Arial"/>
              </a:rPr>
              <a:t> </a:t>
            </a:r>
            <a:r>
              <a:rPr sz="4000" i="1" spc="-25" dirty="0">
                <a:latin typeface="Arial"/>
                <a:cs typeface="Arial"/>
              </a:rPr>
              <a:t>way</a:t>
            </a:r>
            <a:r>
              <a:rPr sz="4000" i="1" spc="-225" dirty="0">
                <a:latin typeface="Arial"/>
                <a:cs typeface="Arial"/>
              </a:rPr>
              <a:t> </a:t>
            </a:r>
            <a:r>
              <a:rPr sz="4000" i="1" dirty="0">
                <a:latin typeface="Arial"/>
                <a:cs typeface="Arial"/>
              </a:rPr>
              <a:t>to</a:t>
            </a:r>
            <a:r>
              <a:rPr sz="4000" i="1" spc="-225" dirty="0">
                <a:latin typeface="Arial"/>
                <a:cs typeface="Arial"/>
              </a:rPr>
              <a:t> </a:t>
            </a:r>
            <a:r>
              <a:rPr sz="4000" i="1" spc="-20" dirty="0">
                <a:latin typeface="Arial"/>
                <a:cs typeface="Arial"/>
              </a:rPr>
              <a:t>the</a:t>
            </a:r>
            <a:r>
              <a:rPr sz="4000" i="1" spc="-220" dirty="0">
                <a:latin typeface="Arial"/>
                <a:cs typeface="Arial"/>
              </a:rPr>
              <a:t> </a:t>
            </a:r>
            <a:r>
              <a:rPr sz="4000" i="1" spc="-55" dirty="0">
                <a:latin typeface="Arial"/>
                <a:cs typeface="Arial"/>
              </a:rPr>
              <a:t>World</a:t>
            </a:r>
            <a:r>
              <a:rPr sz="4000" i="1" spc="-220" dirty="0">
                <a:latin typeface="Arial"/>
                <a:cs typeface="Arial"/>
              </a:rPr>
              <a:t> </a:t>
            </a:r>
            <a:r>
              <a:rPr sz="4000" i="1" spc="-50" dirty="0">
                <a:latin typeface="Arial"/>
                <a:cs typeface="Arial"/>
              </a:rPr>
              <a:t>Bank</a:t>
            </a:r>
            <a:r>
              <a:rPr sz="4000" i="1" spc="-220" dirty="0">
                <a:latin typeface="Arial"/>
                <a:cs typeface="Arial"/>
              </a:rPr>
              <a:t> </a:t>
            </a:r>
            <a:r>
              <a:rPr sz="4000" i="1" spc="-10" dirty="0">
                <a:latin typeface="Arial"/>
                <a:cs typeface="Arial"/>
              </a:rPr>
              <a:t>allowed </a:t>
            </a:r>
            <a:r>
              <a:rPr sz="4000" i="1" dirty="0">
                <a:latin typeface="Arial"/>
                <a:cs typeface="Arial"/>
              </a:rPr>
              <a:t>us</a:t>
            </a:r>
            <a:r>
              <a:rPr sz="4000" i="1" spc="-270" dirty="0">
                <a:latin typeface="Arial"/>
                <a:cs typeface="Arial"/>
              </a:rPr>
              <a:t> </a:t>
            </a:r>
            <a:r>
              <a:rPr sz="4000" i="1" dirty="0">
                <a:latin typeface="Arial"/>
                <a:cs typeface="Arial"/>
              </a:rPr>
              <a:t>to</a:t>
            </a:r>
            <a:r>
              <a:rPr sz="4000" i="1" spc="-204" dirty="0">
                <a:latin typeface="Arial"/>
                <a:cs typeface="Arial"/>
              </a:rPr>
              <a:t> </a:t>
            </a:r>
            <a:r>
              <a:rPr sz="4000" i="1" spc="-60" dirty="0">
                <a:latin typeface="Arial"/>
                <a:cs typeface="Arial"/>
              </a:rPr>
              <a:t>prove</a:t>
            </a:r>
            <a:r>
              <a:rPr sz="4000" i="1" spc="-204" dirty="0">
                <a:latin typeface="Arial"/>
                <a:cs typeface="Arial"/>
              </a:rPr>
              <a:t> </a:t>
            </a:r>
            <a:r>
              <a:rPr sz="4000" i="1" spc="-45" dirty="0">
                <a:latin typeface="Arial"/>
                <a:cs typeface="Arial"/>
              </a:rPr>
              <a:t>that</a:t>
            </a:r>
            <a:r>
              <a:rPr sz="4000" i="1" spc="-204" dirty="0">
                <a:latin typeface="Arial"/>
                <a:cs typeface="Arial"/>
              </a:rPr>
              <a:t> </a:t>
            </a:r>
            <a:r>
              <a:rPr sz="4000" i="1" dirty="0">
                <a:latin typeface="Arial"/>
                <a:cs typeface="Arial"/>
              </a:rPr>
              <a:t>it</a:t>
            </a:r>
            <a:r>
              <a:rPr sz="4000" i="1" spc="-210" dirty="0">
                <a:latin typeface="Arial"/>
                <a:cs typeface="Arial"/>
              </a:rPr>
              <a:t> </a:t>
            </a:r>
            <a:r>
              <a:rPr sz="4000" i="1" spc="-25" dirty="0">
                <a:latin typeface="Arial"/>
                <a:cs typeface="Arial"/>
              </a:rPr>
              <a:t>was</a:t>
            </a:r>
            <a:r>
              <a:rPr sz="4000" i="1" spc="-210" dirty="0">
                <a:latin typeface="Arial"/>
                <a:cs typeface="Arial"/>
              </a:rPr>
              <a:t> </a:t>
            </a:r>
            <a:r>
              <a:rPr sz="4000" i="1" spc="-20" dirty="0">
                <a:latin typeface="Arial"/>
                <a:cs typeface="Arial"/>
              </a:rPr>
              <a:t>the</a:t>
            </a:r>
            <a:r>
              <a:rPr sz="4000" i="1" spc="-204" dirty="0">
                <a:latin typeface="Arial"/>
                <a:cs typeface="Arial"/>
              </a:rPr>
              <a:t> </a:t>
            </a:r>
            <a:r>
              <a:rPr sz="4000" i="1" spc="-70" dirty="0">
                <a:latin typeface="Arial"/>
                <a:cs typeface="Arial"/>
              </a:rPr>
              <a:t>policy</a:t>
            </a:r>
            <a:r>
              <a:rPr sz="4000" i="1" spc="-210" dirty="0">
                <a:latin typeface="Arial"/>
                <a:cs typeface="Arial"/>
              </a:rPr>
              <a:t> </a:t>
            </a:r>
            <a:r>
              <a:rPr sz="4000" i="1" dirty="0">
                <a:latin typeface="Arial"/>
                <a:cs typeface="Arial"/>
              </a:rPr>
              <a:t>of</a:t>
            </a:r>
            <a:r>
              <a:rPr sz="4000" i="1" spc="-210" dirty="0">
                <a:latin typeface="Arial"/>
                <a:cs typeface="Arial"/>
              </a:rPr>
              <a:t> </a:t>
            </a:r>
            <a:r>
              <a:rPr sz="4000" i="1" spc="-55" dirty="0">
                <a:latin typeface="Arial"/>
                <a:cs typeface="Arial"/>
              </a:rPr>
              <a:t>those</a:t>
            </a:r>
            <a:r>
              <a:rPr sz="4000" i="1" spc="-204" dirty="0">
                <a:latin typeface="Arial"/>
                <a:cs typeface="Arial"/>
              </a:rPr>
              <a:t> </a:t>
            </a:r>
            <a:r>
              <a:rPr sz="4000" i="1" spc="-80" dirty="0">
                <a:latin typeface="Arial"/>
                <a:cs typeface="Arial"/>
              </a:rPr>
              <a:t>running</a:t>
            </a:r>
            <a:r>
              <a:rPr sz="4000" i="1" spc="-305" dirty="0">
                <a:latin typeface="Arial"/>
                <a:cs typeface="Arial"/>
              </a:rPr>
              <a:t> </a:t>
            </a:r>
            <a:r>
              <a:rPr sz="4000" i="1" spc="-80" dirty="0">
                <a:latin typeface="Arial"/>
                <a:cs typeface="Arial"/>
              </a:rPr>
              <a:t>Avianca</a:t>
            </a:r>
            <a:r>
              <a:rPr sz="4000" i="1" spc="-195" dirty="0">
                <a:latin typeface="Arial"/>
                <a:cs typeface="Arial"/>
              </a:rPr>
              <a:t> </a:t>
            </a:r>
            <a:r>
              <a:rPr sz="4000" i="1" spc="-25" dirty="0">
                <a:latin typeface="Arial"/>
                <a:cs typeface="Arial"/>
              </a:rPr>
              <a:t>to </a:t>
            </a:r>
            <a:r>
              <a:rPr sz="4000" i="1" spc="-70" dirty="0">
                <a:latin typeface="Arial"/>
                <a:cs typeface="Arial"/>
              </a:rPr>
              <a:t>violate</a:t>
            </a:r>
            <a:r>
              <a:rPr sz="4000" i="1" spc="-204" dirty="0">
                <a:latin typeface="Arial"/>
                <a:cs typeface="Arial"/>
              </a:rPr>
              <a:t> </a:t>
            </a:r>
            <a:r>
              <a:rPr sz="4000" i="1" spc="-80" dirty="0">
                <a:latin typeface="Arial"/>
                <a:cs typeface="Arial"/>
              </a:rPr>
              <a:t>workers’</a:t>
            </a:r>
            <a:r>
              <a:rPr sz="4000" i="1" spc="-375" dirty="0">
                <a:latin typeface="Arial"/>
                <a:cs typeface="Arial"/>
              </a:rPr>
              <a:t> </a:t>
            </a:r>
            <a:r>
              <a:rPr sz="4000" i="1" spc="-70" dirty="0">
                <a:latin typeface="Arial"/>
                <a:cs typeface="Arial"/>
              </a:rPr>
              <a:t>rights.</a:t>
            </a:r>
            <a:r>
              <a:rPr sz="4000" i="1" spc="-175" dirty="0">
                <a:latin typeface="Arial"/>
                <a:cs typeface="Arial"/>
              </a:rPr>
              <a:t> </a:t>
            </a:r>
            <a:r>
              <a:rPr sz="4000" i="1" spc="-45" dirty="0">
                <a:latin typeface="Arial"/>
                <a:cs typeface="Arial"/>
              </a:rPr>
              <a:t>This</a:t>
            </a:r>
            <a:r>
              <a:rPr sz="4000" i="1" spc="-180" dirty="0">
                <a:latin typeface="Arial"/>
                <a:cs typeface="Arial"/>
              </a:rPr>
              <a:t> </a:t>
            </a:r>
            <a:r>
              <a:rPr sz="4000" i="1" spc="-70" dirty="0">
                <a:latin typeface="Arial"/>
                <a:cs typeface="Arial"/>
              </a:rPr>
              <a:t>helped</a:t>
            </a:r>
            <a:r>
              <a:rPr sz="4000" i="1" spc="-185" dirty="0">
                <a:latin typeface="Arial"/>
                <a:cs typeface="Arial"/>
              </a:rPr>
              <a:t> </a:t>
            </a:r>
            <a:r>
              <a:rPr sz="4000" i="1" dirty="0">
                <a:latin typeface="Arial"/>
                <a:cs typeface="Arial"/>
              </a:rPr>
              <a:t>to</a:t>
            </a:r>
            <a:r>
              <a:rPr sz="4000" i="1" spc="-175" dirty="0">
                <a:latin typeface="Arial"/>
                <a:cs typeface="Arial"/>
              </a:rPr>
              <a:t> </a:t>
            </a:r>
            <a:r>
              <a:rPr sz="4000" i="1" spc="-70" dirty="0">
                <a:latin typeface="Arial"/>
                <a:cs typeface="Arial"/>
              </a:rPr>
              <a:t>ensure</a:t>
            </a:r>
            <a:r>
              <a:rPr sz="4000" i="1" spc="-185" dirty="0">
                <a:latin typeface="Arial"/>
                <a:cs typeface="Arial"/>
              </a:rPr>
              <a:t> </a:t>
            </a:r>
            <a:r>
              <a:rPr sz="4000" i="1" spc="-45" dirty="0">
                <a:latin typeface="Arial"/>
                <a:cs typeface="Arial"/>
              </a:rPr>
              <a:t>that</a:t>
            </a:r>
            <a:r>
              <a:rPr sz="4000" i="1" spc="-180" dirty="0">
                <a:latin typeface="Arial"/>
                <a:cs typeface="Arial"/>
              </a:rPr>
              <a:t> </a:t>
            </a:r>
            <a:r>
              <a:rPr sz="4000" i="1" spc="-55" dirty="0">
                <a:latin typeface="Arial"/>
                <a:cs typeface="Arial"/>
              </a:rPr>
              <a:t>those</a:t>
            </a:r>
            <a:r>
              <a:rPr sz="4000" i="1" spc="-175" dirty="0">
                <a:latin typeface="Arial"/>
                <a:cs typeface="Arial"/>
              </a:rPr>
              <a:t> </a:t>
            </a:r>
            <a:r>
              <a:rPr sz="4000" i="1" spc="-25" dirty="0">
                <a:latin typeface="Arial"/>
                <a:cs typeface="Arial"/>
              </a:rPr>
              <a:t>who </a:t>
            </a:r>
            <a:r>
              <a:rPr sz="4000" i="1" spc="-45" dirty="0">
                <a:latin typeface="Arial"/>
                <a:cs typeface="Arial"/>
              </a:rPr>
              <a:t>took</a:t>
            </a:r>
            <a:r>
              <a:rPr sz="4000" i="1" spc="-240" dirty="0">
                <a:latin typeface="Arial"/>
                <a:cs typeface="Arial"/>
              </a:rPr>
              <a:t> </a:t>
            </a:r>
            <a:r>
              <a:rPr sz="4000" i="1" spc="-20" dirty="0">
                <a:latin typeface="Arial"/>
                <a:cs typeface="Arial"/>
              </a:rPr>
              <a:t>the</a:t>
            </a:r>
            <a:r>
              <a:rPr sz="4000" i="1" spc="-215" dirty="0">
                <a:latin typeface="Arial"/>
                <a:cs typeface="Arial"/>
              </a:rPr>
              <a:t> </a:t>
            </a:r>
            <a:r>
              <a:rPr sz="4000" i="1" spc="-60" dirty="0">
                <a:latin typeface="Arial"/>
                <a:cs typeface="Arial"/>
              </a:rPr>
              <a:t>reins</a:t>
            </a:r>
            <a:r>
              <a:rPr sz="4000" i="1" spc="-210" dirty="0">
                <a:latin typeface="Arial"/>
                <a:cs typeface="Arial"/>
              </a:rPr>
              <a:t> </a:t>
            </a:r>
            <a:r>
              <a:rPr sz="4000" i="1" dirty="0">
                <a:latin typeface="Arial"/>
                <a:cs typeface="Arial"/>
              </a:rPr>
              <a:t>at</a:t>
            </a:r>
            <a:r>
              <a:rPr sz="4000" i="1" spc="-215" dirty="0">
                <a:latin typeface="Arial"/>
                <a:cs typeface="Arial"/>
              </a:rPr>
              <a:t> </a:t>
            </a:r>
            <a:r>
              <a:rPr sz="4000" i="1" spc="-20" dirty="0">
                <a:latin typeface="Arial"/>
                <a:cs typeface="Arial"/>
              </a:rPr>
              <a:t>the</a:t>
            </a:r>
            <a:r>
              <a:rPr sz="4000" i="1" spc="-215" dirty="0">
                <a:latin typeface="Arial"/>
                <a:cs typeface="Arial"/>
              </a:rPr>
              <a:t> </a:t>
            </a:r>
            <a:r>
              <a:rPr sz="4000" i="1" spc="-70" dirty="0">
                <a:latin typeface="Arial"/>
                <a:cs typeface="Arial"/>
              </a:rPr>
              <a:t>company</a:t>
            </a:r>
            <a:r>
              <a:rPr sz="4000" i="1" spc="-204" dirty="0">
                <a:latin typeface="Arial"/>
                <a:cs typeface="Arial"/>
              </a:rPr>
              <a:t> </a:t>
            </a:r>
            <a:r>
              <a:rPr sz="4000" i="1" spc="-70" dirty="0">
                <a:latin typeface="Arial"/>
                <a:cs typeface="Arial"/>
              </a:rPr>
              <a:t>changed</a:t>
            </a:r>
            <a:r>
              <a:rPr sz="4000" i="1" spc="-210" dirty="0">
                <a:latin typeface="Arial"/>
                <a:cs typeface="Arial"/>
              </a:rPr>
              <a:t> </a:t>
            </a:r>
            <a:r>
              <a:rPr sz="4000" i="1" spc="-45" dirty="0">
                <a:latin typeface="Arial"/>
                <a:cs typeface="Arial"/>
              </a:rPr>
              <a:t>tack</a:t>
            </a:r>
            <a:r>
              <a:rPr sz="4000" i="1" spc="-210" dirty="0">
                <a:latin typeface="Arial"/>
                <a:cs typeface="Arial"/>
              </a:rPr>
              <a:t> </a:t>
            </a:r>
            <a:r>
              <a:rPr sz="4000" i="1" spc="-25" dirty="0">
                <a:latin typeface="Arial"/>
                <a:cs typeface="Arial"/>
              </a:rPr>
              <a:t>and</a:t>
            </a:r>
            <a:r>
              <a:rPr sz="4000" i="1" spc="-220" dirty="0">
                <a:latin typeface="Arial"/>
                <a:cs typeface="Arial"/>
              </a:rPr>
              <a:t> </a:t>
            </a:r>
            <a:r>
              <a:rPr sz="4000" i="1" spc="-25" dirty="0">
                <a:latin typeface="Arial"/>
                <a:cs typeface="Arial"/>
              </a:rPr>
              <a:t>now</a:t>
            </a:r>
            <a:r>
              <a:rPr sz="4000" i="1" spc="-215" dirty="0">
                <a:latin typeface="Arial"/>
                <a:cs typeface="Arial"/>
              </a:rPr>
              <a:t> </a:t>
            </a:r>
            <a:r>
              <a:rPr sz="4000" i="1" spc="-70" dirty="0">
                <a:latin typeface="Arial"/>
                <a:cs typeface="Arial"/>
              </a:rPr>
              <a:t>prefer</a:t>
            </a:r>
            <a:r>
              <a:rPr sz="4000" i="1" spc="-204" dirty="0">
                <a:latin typeface="Arial"/>
                <a:cs typeface="Arial"/>
              </a:rPr>
              <a:t> </a:t>
            </a:r>
            <a:r>
              <a:rPr sz="4000" i="1" spc="-25" dirty="0">
                <a:latin typeface="Arial"/>
                <a:cs typeface="Arial"/>
              </a:rPr>
              <a:t>the </a:t>
            </a:r>
            <a:r>
              <a:rPr sz="4000" i="1" spc="-50" dirty="0">
                <a:latin typeface="Arial"/>
                <a:cs typeface="Arial"/>
              </a:rPr>
              <a:t>path</a:t>
            </a:r>
            <a:r>
              <a:rPr sz="4000" i="1" spc="-225" dirty="0">
                <a:latin typeface="Arial"/>
                <a:cs typeface="Arial"/>
              </a:rPr>
              <a:t> </a:t>
            </a:r>
            <a:r>
              <a:rPr sz="4000" i="1" dirty="0">
                <a:latin typeface="Arial"/>
                <a:cs typeface="Arial"/>
              </a:rPr>
              <a:t>of</a:t>
            </a:r>
            <a:r>
              <a:rPr sz="4000" i="1" spc="-210" dirty="0">
                <a:latin typeface="Arial"/>
                <a:cs typeface="Arial"/>
              </a:rPr>
              <a:t> </a:t>
            </a:r>
            <a:r>
              <a:rPr sz="4000" i="1" spc="-75" dirty="0">
                <a:latin typeface="Arial"/>
                <a:cs typeface="Arial"/>
              </a:rPr>
              <a:t>dialogue</a:t>
            </a:r>
            <a:r>
              <a:rPr sz="4000" i="1" spc="-204" dirty="0">
                <a:latin typeface="Arial"/>
                <a:cs typeface="Arial"/>
              </a:rPr>
              <a:t> </a:t>
            </a:r>
            <a:r>
              <a:rPr sz="4000" i="1" spc="-25" dirty="0">
                <a:latin typeface="Arial"/>
                <a:cs typeface="Arial"/>
              </a:rPr>
              <a:t>and</a:t>
            </a:r>
            <a:r>
              <a:rPr sz="4000" i="1" spc="-210" dirty="0">
                <a:latin typeface="Arial"/>
                <a:cs typeface="Arial"/>
              </a:rPr>
              <a:t> </a:t>
            </a:r>
            <a:r>
              <a:rPr sz="4000" i="1" spc="-10" dirty="0">
                <a:latin typeface="Arial"/>
                <a:cs typeface="Arial"/>
              </a:rPr>
              <a:t>consultation.”</a:t>
            </a:r>
            <a:endParaRPr sz="4000">
              <a:latin typeface="Arial"/>
              <a:cs typeface="Arial"/>
            </a:endParaRPr>
          </a:p>
          <a:p>
            <a:pPr marL="12700">
              <a:lnSpc>
                <a:spcPct val="100000"/>
              </a:lnSpc>
              <a:spcBef>
                <a:spcPts val="3695"/>
              </a:spcBef>
            </a:pPr>
            <a:r>
              <a:rPr sz="3800" b="1" spc="-90" dirty="0">
                <a:latin typeface="Arial"/>
                <a:cs typeface="Arial"/>
              </a:rPr>
              <a:t>Cristina</a:t>
            </a:r>
            <a:r>
              <a:rPr sz="3800" b="1" spc="-175" dirty="0">
                <a:latin typeface="Arial"/>
                <a:cs typeface="Arial"/>
              </a:rPr>
              <a:t> </a:t>
            </a:r>
            <a:r>
              <a:rPr sz="3800" b="1" spc="-90" dirty="0">
                <a:latin typeface="Arial"/>
                <a:cs typeface="Arial"/>
              </a:rPr>
              <a:t>Cadavid</a:t>
            </a:r>
            <a:r>
              <a:rPr sz="3800" spc="-90" dirty="0">
                <a:latin typeface="Arial"/>
                <a:cs typeface="Arial"/>
              </a:rPr>
              <a:t>,</a:t>
            </a:r>
            <a:r>
              <a:rPr sz="3800" spc="-215" dirty="0">
                <a:latin typeface="Arial"/>
                <a:cs typeface="Arial"/>
              </a:rPr>
              <a:t> </a:t>
            </a:r>
            <a:r>
              <a:rPr sz="3800" spc="-125" dirty="0">
                <a:latin typeface="Arial"/>
                <a:cs typeface="Arial"/>
              </a:rPr>
              <a:t>ACAV,</a:t>
            </a:r>
            <a:r>
              <a:rPr sz="3800" spc="-90" dirty="0">
                <a:latin typeface="Arial"/>
                <a:cs typeface="Arial"/>
              </a:rPr>
              <a:t> </a:t>
            </a:r>
            <a:r>
              <a:rPr sz="3800" spc="-10" dirty="0">
                <a:latin typeface="Arial"/>
                <a:cs typeface="Arial"/>
              </a:rPr>
              <a:t>Colombia</a:t>
            </a:r>
            <a:endParaRPr sz="3800">
              <a:latin typeface="Arial"/>
              <a:cs typeface="Arial"/>
            </a:endParaRPr>
          </a:p>
        </p:txBody>
      </p:sp>
      <p:sp>
        <p:nvSpPr>
          <p:cNvPr id="14" name="object 15">
            <a:extLst>
              <a:ext uri="{FF2B5EF4-FFF2-40B4-BE49-F238E27FC236}">
                <a16:creationId xmlns:a16="http://schemas.microsoft.com/office/drawing/2014/main" id="{791D85A2-1D6C-6519-205D-EE64626CB0EF}"/>
              </a:ext>
            </a:extLst>
          </p:cNvPr>
          <p:cNvSpPr txBox="1">
            <a:spLocks noGrp="1"/>
          </p:cNvSpPr>
          <p:nvPr>
            <p:ph type="sldNum" sz="quarter" idx="7"/>
          </p:nvPr>
        </p:nvSpPr>
        <p:spPr>
          <a:xfrm>
            <a:off x="168587" y="10128208"/>
            <a:ext cx="1057026" cy="1115417"/>
          </a:xfrm>
          <a:prstGeom prst="rect">
            <a:avLst/>
          </a:prstGeom>
        </p:spPr>
        <p:txBody>
          <a:bodyPr vert="horz" wrap="square" lIns="0" tIns="227835" rIns="0" bIns="0" rtlCol="0">
            <a:spAutoFit/>
          </a:bodyPr>
          <a:lstStyle/>
          <a:p>
            <a:pPr marL="53975">
              <a:lnSpc>
                <a:spcPct val="100000"/>
              </a:lnSpc>
              <a:spcBef>
                <a:spcPts val="1130"/>
              </a:spcBef>
            </a:pPr>
            <a:fld id="{81D60167-4931-47E6-BA6A-407CBD079E47}" type="slidenum">
              <a:rPr spc="-25" dirty="0"/>
              <a:t>39</a:t>
            </a:fld>
            <a:endParaRPr spc="-25"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20104100" cy="11308715"/>
            <a:chOff x="0" y="0"/>
            <a:chExt cx="20104100" cy="11308715"/>
          </a:xfrm>
        </p:grpSpPr>
        <p:pic>
          <p:nvPicPr>
            <p:cNvPr id="3" name="object 3"/>
            <p:cNvPicPr/>
            <p:nvPr/>
          </p:nvPicPr>
          <p:blipFill>
            <a:blip r:embed="rId3" cstate="print"/>
            <a:stretch>
              <a:fillRect/>
            </a:stretch>
          </p:blipFill>
          <p:spPr>
            <a:xfrm>
              <a:off x="0" y="0"/>
              <a:ext cx="20104099" cy="11308556"/>
            </a:xfrm>
            <a:prstGeom prst="rect">
              <a:avLst/>
            </a:prstGeom>
          </p:spPr>
        </p:pic>
        <p:sp>
          <p:nvSpPr>
            <p:cNvPr id="4" name="object 4"/>
            <p:cNvSpPr/>
            <p:nvPr/>
          </p:nvSpPr>
          <p:spPr>
            <a:xfrm>
              <a:off x="5901621" y="4403132"/>
              <a:ext cx="8355965" cy="1082040"/>
            </a:xfrm>
            <a:custGeom>
              <a:avLst/>
              <a:gdLst/>
              <a:ahLst/>
              <a:cxnLst/>
              <a:rect l="l" t="t" r="r" b="b"/>
              <a:pathLst>
                <a:path w="8355965" h="1082039">
                  <a:moveTo>
                    <a:pt x="8355766" y="0"/>
                  </a:moveTo>
                  <a:lnTo>
                    <a:pt x="0" y="0"/>
                  </a:lnTo>
                  <a:lnTo>
                    <a:pt x="0" y="1081464"/>
                  </a:lnTo>
                  <a:lnTo>
                    <a:pt x="8355766" y="1081464"/>
                  </a:lnTo>
                  <a:lnTo>
                    <a:pt x="8355766" y="0"/>
                  </a:lnTo>
                  <a:close/>
                </a:path>
              </a:pathLst>
            </a:custGeom>
            <a:solidFill>
              <a:srgbClr val="E84610"/>
            </a:solidFill>
          </p:spPr>
          <p:txBody>
            <a:bodyPr wrap="square" lIns="0" tIns="0" rIns="0" bIns="0" rtlCol="0"/>
            <a:lstStyle/>
            <a:p>
              <a:endParaRPr/>
            </a:p>
          </p:txBody>
        </p:sp>
      </p:grpSp>
      <p:sp>
        <p:nvSpPr>
          <p:cNvPr id="5" name="object 5"/>
          <p:cNvSpPr txBox="1">
            <a:spLocks noGrp="1"/>
          </p:cNvSpPr>
          <p:nvPr>
            <p:ph type="title"/>
          </p:nvPr>
        </p:nvSpPr>
        <p:spPr>
          <a:xfrm>
            <a:off x="5968242" y="4277452"/>
            <a:ext cx="8167370" cy="1207135"/>
          </a:xfrm>
          <a:prstGeom prst="rect">
            <a:avLst/>
          </a:prstGeom>
        </p:spPr>
        <p:txBody>
          <a:bodyPr vert="horz" wrap="square" lIns="0" tIns="12700" rIns="0" bIns="0" rtlCol="0">
            <a:spAutoFit/>
          </a:bodyPr>
          <a:lstStyle/>
          <a:p>
            <a:pPr marL="12700">
              <a:lnSpc>
                <a:spcPct val="100000"/>
              </a:lnSpc>
              <a:spcBef>
                <a:spcPts val="100"/>
              </a:spcBef>
            </a:pPr>
            <a:r>
              <a:rPr sz="7750" spc="-580" dirty="0">
                <a:solidFill>
                  <a:srgbClr val="FFFFFF"/>
                </a:solidFill>
              </a:rPr>
              <a:t>1</a:t>
            </a:r>
            <a:r>
              <a:rPr sz="7750" spc="-505" dirty="0">
                <a:solidFill>
                  <a:srgbClr val="FFFFFF"/>
                </a:solidFill>
              </a:rPr>
              <a:t>.</a:t>
            </a:r>
            <a:r>
              <a:rPr sz="7750" spc="-185" dirty="0">
                <a:solidFill>
                  <a:srgbClr val="FFFFFF"/>
                </a:solidFill>
              </a:rPr>
              <a:t>W</a:t>
            </a:r>
            <a:r>
              <a:rPr sz="7750" spc="-200" dirty="0">
                <a:solidFill>
                  <a:srgbClr val="FFFFFF"/>
                </a:solidFill>
              </a:rPr>
              <a:t>H</a:t>
            </a:r>
            <a:r>
              <a:rPr sz="7750" spc="-875" dirty="0">
                <a:solidFill>
                  <a:srgbClr val="FFFFFF"/>
                </a:solidFill>
              </a:rPr>
              <a:t>A</a:t>
            </a:r>
            <a:r>
              <a:rPr sz="7750" dirty="0">
                <a:solidFill>
                  <a:srgbClr val="FFFFFF"/>
                </a:solidFill>
              </a:rPr>
              <a:t>T</a:t>
            </a:r>
            <a:r>
              <a:rPr sz="7750" spc="-155" dirty="0">
                <a:solidFill>
                  <a:srgbClr val="FFFFFF"/>
                </a:solidFill>
              </a:rPr>
              <a:t> </a:t>
            </a:r>
            <a:r>
              <a:rPr sz="7750" spc="-10" dirty="0">
                <a:solidFill>
                  <a:srgbClr val="FFFFFF"/>
                </a:solidFill>
              </a:rPr>
              <a:t>ARE</a:t>
            </a:r>
            <a:r>
              <a:rPr sz="7750" spc="-525" dirty="0">
                <a:solidFill>
                  <a:srgbClr val="FFFFFF"/>
                </a:solidFill>
              </a:rPr>
              <a:t> </a:t>
            </a:r>
            <a:r>
              <a:rPr sz="7750" spc="-190" dirty="0">
                <a:solidFill>
                  <a:srgbClr val="FFFFFF"/>
                </a:solidFill>
              </a:rPr>
              <a:t>I</a:t>
            </a:r>
            <a:r>
              <a:rPr sz="7750" spc="-375" dirty="0">
                <a:solidFill>
                  <a:srgbClr val="FFFFFF"/>
                </a:solidFill>
              </a:rPr>
              <a:t>F</a:t>
            </a:r>
            <a:r>
              <a:rPr sz="7750" spc="-155" dirty="0">
                <a:solidFill>
                  <a:srgbClr val="FFFFFF"/>
                </a:solidFill>
              </a:rPr>
              <a:t>I</a:t>
            </a:r>
            <a:r>
              <a:rPr sz="7750" spc="-690" dirty="0">
                <a:solidFill>
                  <a:srgbClr val="FFFFFF"/>
                </a:solidFill>
              </a:rPr>
              <a:t>s</a:t>
            </a:r>
            <a:r>
              <a:rPr sz="7750" spc="-20" dirty="0">
                <a:solidFill>
                  <a:srgbClr val="FFFFFF"/>
                </a:solidFill>
              </a:rPr>
              <a:t>?</a:t>
            </a:r>
            <a:endParaRPr sz="7750" dirty="0"/>
          </a:p>
        </p:txBody>
      </p:sp>
      <p:grpSp>
        <p:nvGrpSpPr>
          <p:cNvPr id="6" name="object 6"/>
          <p:cNvGrpSpPr/>
          <p:nvPr/>
        </p:nvGrpSpPr>
        <p:grpSpPr>
          <a:xfrm>
            <a:off x="6549416" y="7805919"/>
            <a:ext cx="12898755" cy="3502660"/>
            <a:chOff x="6549416" y="7805919"/>
            <a:chExt cx="12898755" cy="3502660"/>
          </a:xfrm>
        </p:grpSpPr>
        <p:sp>
          <p:nvSpPr>
            <p:cNvPr id="7" name="object 7"/>
            <p:cNvSpPr/>
            <p:nvPr/>
          </p:nvSpPr>
          <p:spPr>
            <a:xfrm>
              <a:off x="16723018" y="9672504"/>
              <a:ext cx="2724785" cy="1015365"/>
            </a:xfrm>
            <a:custGeom>
              <a:avLst/>
              <a:gdLst/>
              <a:ahLst/>
              <a:cxnLst/>
              <a:rect l="l" t="t" r="r" b="b"/>
              <a:pathLst>
                <a:path w="2724784" h="1015365">
                  <a:moveTo>
                    <a:pt x="507593" y="0"/>
                  </a:moveTo>
                  <a:lnTo>
                    <a:pt x="458711" y="2324"/>
                  </a:lnTo>
                  <a:lnTo>
                    <a:pt x="411137" y="9144"/>
                  </a:lnTo>
                  <a:lnTo>
                    <a:pt x="365099" y="20269"/>
                  </a:lnTo>
                  <a:lnTo>
                    <a:pt x="320789" y="35471"/>
                  </a:lnTo>
                  <a:lnTo>
                    <a:pt x="278447" y="54546"/>
                  </a:lnTo>
                  <a:lnTo>
                    <a:pt x="238264" y="77266"/>
                  </a:lnTo>
                  <a:lnTo>
                    <a:pt x="200456" y="103428"/>
                  </a:lnTo>
                  <a:lnTo>
                    <a:pt x="165239" y="132829"/>
                  </a:lnTo>
                  <a:lnTo>
                    <a:pt x="132829" y="165239"/>
                  </a:lnTo>
                  <a:lnTo>
                    <a:pt x="103428" y="200456"/>
                  </a:lnTo>
                  <a:lnTo>
                    <a:pt x="77266" y="238252"/>
                  </a:lnTo>
                  <a:lnTo>
                    <a:pt x="54546" y="278447"/>
                  </a:lnTo>
                  <a:lnTo>
                    <a:pt x="35471" y="320789"/>
                  </a:lnTo>
                  <a:lnTo>
                    <a:pt x="20269" y="365099"/>
                  </a:lnTo>
                  <a:lnTo>
                    <a:pt x="9144" y="411137"/>
                  </a:lnTo>
                  <a:lnTo>
                    <a:pt x="2324" y="458711"/>
                  </a:lnTo>
                  <a:lnTo>
                    <a:pt x="0" y="507593"/>
                  </a:lnTo>
                  <a:lnTo>
                    <a:pt x="2324" y="556488"/>
                  </a:lnTo>
                  <a:lnTo>
                    <a:pt x="9144" y="604062"/>
                  </a:lnTo>
                  <a:lnTo>
                    <a:pt x="20269" y="650100"/>
                  </a:lnTo>
                  <a:lnTo>
                    <a:pt x="35471" y="694410"/>
                  </a:lnTo>
                  <a:lnTo>
                    <a:pt x="54546" y="736765"/>
                  </a:lnTo>
                  <a:lnTo>
                    <a:pt x="77266" y="776947"/>
                  </a:lnTo>
                  <a:lnTo>
                    <a:pt x="103428" y="814755"/>
                  </a:lnTo>
                  <a:lnTo>
                    <a:pt x="132829" y="849985"/>
                  </a:lnTo>
                  <a:lnTo>
                    <a:pt x="165239" y="882396"/>
                  </a:lnTo>
                  <a:lnTo>
                    <a:pt x="200456" y="911783"/>
                  </a:lnTo>
                  <a:lnTo>
                    <a:pt x="238264" y="937958"/>
                  </a:lnTo>
                  <a:lnTo>
                    <a:pt x="278447" y="960678"/>
                  </a:lnTo>
                  <a:lnTo>
                    <a:pt x="320789" y="979754"/>
                  </a:lnTo>
                  <a:lnTo>
                    <a:pt x="365099" y="994956"/>
                  </a:lnTo>
                  <a:lnTo>
                    <a:pt x="411137" y="1006081"/>
                  </a:lnTo>
                  <a:lnTo>
                    <a:pt x="458711" y="1012901"/>
                  </a:lnTo>
                  <a:lnTo>
                    <a:pt x="507593" y="1015225"/>
                  </a:lnTo>
                  <a:lnTo>
                    <a:pt x="507593" y="1010373"/>
                  </a:lnTo>
                  <a:lnTo>
                    <a:pt x="507593" y="1007046"/>
                  </a:lnTo>
                  <a:lnTo>
                    <a:pt x="460451" y="1004608"/>
                  </a:lnTo>
                  <a:lnTo>
                    <a:pt x="414667" y="997470"/>
                  </a:lnTo>
                  <a:lnTo>
                    <a:pt x="370484" y="985875"/>
                  </a:lnTo>
                  <a:lnTo>
                    <a:pt x="328117" y="970038"/>
                  </a:lnTo>
                  <a:lnTo>
                    <a:pt x="287807" y="950201"/>
                  </a:lnTo>
                  <a:lnTo>
                    <a:pt x="249783" y="926617"/>
                  </a:lnTo>
                  <a:lnTo>
                    <a:pt x="214287" y="899502"/>
                  </a:lnTo>
                  <a:lnTo>
                    <a:pt x="181546" y="869099"/>
                  </a:lnTo>
                  <a:lnTo>
                    <a:pt x="151790" y="835660"/>
                  </a:lnTo>
                  <a:lnTo>
                    <a:pt x="125234" y="799401"/>
                  </a:lnTo>
                  <a:lnTo>
                    <a:pt x="102146" y="760577"/>
                  </a:lnTo>
                  <a:lnTo>
                    <a:pt x="82727" y="719404"/>
                  </a:lnTo>
                  <a:lnTo>
                    <a:pt x="67221" y="676135"/>
                  </a:lnTo>
                  <a:lnTo>
                    <a:pt x="55854" y="631012"/>
                  </a:lnTo>
                  <a:lnTo>
                    <a:pt x="48869" y="584250"/>
                  </a:lnTo>
                  <a:lnTo>
                    <a:pt x="46482" y="536092"/>
                  </a:lnTo>
                  <a:lnTo>
                    <a:pt x="48869" y="487946"/>
                  </a:lnTo>
                  <a:lnTo>
                    <a:pt x="55854" y="441185"/>
                  </a:lnTo>
                  <a:lnTo>
                    <a:pt x="67221" y="396049"/>
                  </a:lnTo>
                  <a:lnTo>
                    <a:pt x="82727" y="352780"/>
                  </a:lnTo>
                  <a:lnTo>
                    <a:pt x="102146" y="311607"/>
                  </a:lnTo>
                  <a:lnTo>
                    <a:pt x="125234" y="272783"/>
                  </a:lnTo>
                  <a:lnTo>
                    <a:pt x="151790" y="236524"/>
                  </a:lnTo>
                  <a:lnTo>
                    <a:pt x="181546" y="203085"/>
                  </a:lnTo>
                  <a:lnTo>
                    <a:pt x="214287" y="172681"/>
                  </a:lnTo>
                  <a:lnTo>
                    <a:pt x="249783" y="145580"/>
                  </a:lnTo>
                  <a:lnTo>
                    <a:pt x="287807" y="121983"/>
                  </a:lnTo>
                  <a:lnTo>
                    <a:pt x="328117" y="102158"/>
                  </a:lnTo>
                  <a:lnTo>
                    <a:pt x="370484" y="86321"/>
                  </a:lnTo>
                  <a:lnTo>
                    <a:pt x="414667" y="74714"/>
                  </a:lnTo>
                  <a:lnTo>
                    <a:pt x="460451" y="67576"/>
                  </a:lnTo>
                  <a:lnTo>
                    <a:pt x="507593" y="65151"/>
                  </a:lnTo>
                  <a:lnTo>
                    <a:pt x="507593" y="0"/>
                  </a:lnTo>
                  <a:close/>
                </a:path>
                <a:path w="2724784" h="1015365">
                  <a:moveTo>
                    <a:pt x="742276" y="337197"/>
                  </a:moveTo>
                  <a:lnTo>
                    <a:pt x="741349" y="336194"/>
                  </a:lnTo>
                  <a:lnTo>
                    <a:pt x="726516" y="320141"/>
                  </a:lnTo>
                  <a:lnTo>
                    <a:pt x="507606" y="83261"/>
                  </a:lnTo>
                  <a:lnTo>
                    <a:pt x="410730" y="188087"/>
                  </a:lnTo>
                  <a:lnTo>
                    <a:pt x="410730" y="378358"/>
                  </a:lnTo>
                  <a:lnTo>
                    <a:pt x="356654" y="432904"/>
                  </a:lnTo>
                  <a:lnTo>
                    <a:pt x="306476" y="374700"/>
                  </a:lnTo>
                  <a:lnTo>
                    <a:pt x="360591" y="320141"/>
                  </a:lnTo>
                  <a:lnTo>
                    <a:pt x="410730" y="378358"/>
                  </a:lnTo>
                  <a:lnTo>
                    <a:pt x="410730" y="188087"/>
                  </a:lnTo>
                  <a:lnTo>
                    <a:pt x="115404" y="507606"/>
                  </a:lnTo>
                  <a:lnTo>
                    <a:pt x="214960" y="615315"/>
                  </a:lnTo>
                  <a:lnTo>
                    <a:pt x="271627" y="615289"/>
                  </a:lnTo>
                  <a:lnTo>
                    <a:pt x="309499" y="437286"/>
                  </a:lnTo>
                  <a:lnTo>
                    <a:pt x="459841" y="437286"/>
                  </a:lnTo>
                  <a:lnTo>
                    <a:pt x="470776" y="392036"/>
                  </a:lnTo>
                  <a:lnTo>
                    <a:pt x="552983" y="369316"/>
                  </a:lnTo>
                  <a:lnTo>
                    <a:pt x="547878" y="387197"/>
                  </a:lnTo>
                  <a:lnTo>
                    <a:pt x="543648" y="404469"/>
                  </a:lnTo>
                  <a:lnTo>
                    <a:pt x="539991" y="421157"/>
                  </a:lnTo>
                  <a:lnTo>
                    <a:pt x="536638" y="437286"/>
                  </a:lnTo>
                  <a:lnTo>
                    <a:pt x="623049" y="437286"/>
                  </a:lnTo>
                  <a:lnTo>
                    <a:pt x="623671" y="430911"/>
                  </a:lnTo>
                  <a:lnTo>
                    <a:pt x="624751" y="423951"/>
                  </a:lnTo>
                  <a:lnTo>
                    <a:pt x="626084" y="416801"/>
                  </a:lnTo>
                  <a:lnTo>
                    <a:pt x="627443" y="409905"/>
                  </a:lnTo>
                  <a:lnTo>
                    <a:pt x="643890" y="370636"/>
                  </a:lnTo>
                  <a:lnTo>
                    <a:pt x="645363" y="369316"/>
                  </a:lnTo>
                  <a:lnTo>
                    <a:pt x="668616" y="348386"/>
                  </a:lnTo>
                  <a:lnTo>
                    <a:pt x="696480" y="338467"/>
                  </a:lnTo>
                  <a:lnTo>
                    <a:pt x="722350" y="336194"/>
                  </a:lnTo>
                  <a:lnTo>
                    <a:pt x="729691" y="336194"/>
                  </a:lnTo>
                  <a:lnTo>
                    <a:pt x="736282" y="336524"/>
                  </a:lnTo>
                  <a:lnTo>
                    <a:pt x="742276" y="337197"/>
                  </a:lnTo>
                  <a:close/>
                </a:path>
                <a:path w="2724784" h="1015365">
                  <a:moveTo>
                    <a:pt x="899756" y="507593"/>
                  </a:moveTo>
                  <a:lnTo>
                    <a:pt x="767041" y="364007"/>
                  </a:lnTo>
                  <a:lnTo>
                    <a:pt x="747522" y="396265"/>
                  </a:lnTo>
                  <a:lnTo>
                    <a:pt x="741794" y="393153"/>
                  </a:lnTo>
                  <a:lnTo>
                    <a:pt x="735622" y="390944"/>
                  </a:lnTo>
                  <a:lnTo>
                    <a:pt x="727202" y="390944"/>
                  </a:lnTo>
                  <a:lnTo>
                    <a:pt x="699846" y="437286"/>
                  </a:lnTo>
                  <a:lnTo>
                    <a:pt x="747979" y="437286"/>
                  </a:lnTo>
                  <a:lnTo>
                    <a:pt x="727202" y="487641"/>
                  </a:lnTo>
                  <a:lnTo>
                    <a:pt x="690587" y="487641"/>
                  </a:lnTo>
                  <a:lnTo>
                    <a:pt x="657479" y="650100"/>
                  </a:lnTo>
                  <a:lnTo>
                    <a:pt x="646506" y="687476"/>
                  </a:lnTo>
                  <a:lnTo>
                    <a:pt x="630326" y="720331"/>
                  </a:lnTo>
                  <a:lnTo>
                    <a:pt x="610184" y="748969"/>
                  </a:lnTo>
                  <a:lnTo>
                    <a:pt x="587311" y="773696"/>
                  </a:lnTo>
                  <a:lnTo>
                    <a:pt x="540918" y="733069"/>
                  </a:lnTo>
                  <a:lnTo>
                    <a:pt x="553834" y="716724"/>
                  </a:lnTo>
                  <a:lnTo>
                    <a:pt x="565099" y="697598"/>
                  </a:lnTo>
                  <a:lnTo>
                    <a:pt x="574205" y="675906"/>
                  </a:lnTo>
                  <a:lnTo>
                    <a:pt x="580656" y="651852"/>
                  </a:lnTo>
                  <a:lnTo>
                    <a:pt x="613765" y="487641"/>
                  </a:lnTo>
                  <a:lnTo>
                    <a:pt x="525614" y="487641"/>
                  </a:lnTo>
                  <a:lnTo>
                    <a:pt x="506196" y="579437"/>
                  </a:lnTo>
                  <a:lnTo>
                    <a:pt x="503161" y="598919"/>
                  </a:lnTo>
                  <a:lnTo>
                    <a:pt x="504380" y="610793"/>
                  </a:lnTo>
                  <a:lnTo>
                    <a:pt x="542391" y="613879"/>
                  </a:lnTo>
                  <a:lnTo>
                    <a:pt x="541959" y="657999"/>
                  </a:lnTo>
                  <a:lnTo>
                    <a:pt x="526288" y="663994"/>
                  </a:lnTo>
                  <a:lnTo>
                    <a:pt x="511327" y="668121"/>
                  </a:lnTo>
                  <a:lnTo>
                    <a:pt x="497446" y="670496"/>
                  </a:lnTo>
                  <a:lnTo>
                    <a:pt x="485025" y="671271"/>
                  </a:lnTo>
                  <a:lnTo>
                    <a:pt x="453491" y="668718"/>
                  </a:lnTo>
                  <a:lnTo>
                    <a:pt x="431825" y="659511"/>
                  </a:lnTo>
                  <a:lnTo>
                    <a:pt x="421068" y="641273"/>
                  </a:lnTo>
                  <a:lnTo>
                    <a:pt x="422300" y="611657"/>
                  </a:lnTo>
                  <a:lnTo>
                    <a:pt x="448805" y="487641"/>
                  </a:lnTo>
                  <a:lnTo>
                    <a:pt x="375742" y="487641"/>
                  </a:lnTo>
                  <a:lnTo>
                    <a:pt x="337845" y="665086"/>
                  </a:lnTo>
                  <a:lnTo>
                    <a:pt x="260985" y="665086"/>
                  </a:lnTo>
                  <a:lnTo>
                    <a:pt x="507593" y="931938"/>
                  </a:lnTo>
                  <a:lnTo>
                    <a:pt x="899756" y="507593"/>
                  </a:lnTo>
                  <a:close/>
                </a:path>
                <a:path w="2724784" h="1015365">
                  <a:moveTo>
                    <a:pt x="1015212" y="507606"/>
                  </a:moveTo>
                  <a:lnTo>
                    <a:pt x="1012888" y="458724"/>
                  </a:lnTo>
                  <a:lnTo>
                    <a:pt x="1006055" y="411149"/>
                  </a:lnTo>
                  <a:lnTo>
                    <a:pt x="994930" y="365112"/>
                  </a:lnTo>
                  <a:lnTo>
                    <a:pt x="979728" y="320802"/>
                  </a:lnTo>
                  <a:lnTo>
                    <a:pt x="960666" y="278447"/>
                  </a:lnTo>
                  <a:lnTo>
                    <a:pt x="937933" y="238264"/>
                  </a:lnTo>
                  <a:lnTo>
                    <a:pt x="911771" y="200469"/>
                  </a:lnTo>
                  <a:lnTo>
                    <a:pt x="882370" y="165252"/>
                  </a:lnTo>
                  <a:lnTo>
                    <a:pt x="849960" y="132842"/>
                  </a:lnTo>
                  <a:lnTo>
                    <a:pt x="814743" y="103441"/>
                  </a:lnTo>
                  <a:lnTo>
                    <a:pt x="776935" y="77279"/>
                  </a:lnTo>
                  <a:lnTo>
                    <a:pt x="736752" y="54546"/>
                  </a:lnTo>
                  <a:lnTo>
                    <a:pt x="694410" y="35483"/>
                  </a:lnTo>
                  <a:lnTo>
                    <a:pt x="650100" y="20281"/>
                  </a:lnTo>
                  <a:lnTo>
                    <a:pt x="604062" y="9156"/>
                  </a:lnTo>
                  <a:lnTo>
                    <a:pt x="556488" y="2324"/>
                  </a:lnTo>
                  <a:lnTo>
                    <a:pt x="507606" y="12"/>
                  </a:lnTo>
                  <a:lnTo>
                    <a:pt x="507606" y="8191"/>
                  </a:lnTo>
                  <a:lnTo>
                    <a:pt x="554761" y="10629"/>
                  </a:lnTo>
                  <a:lnTo>
                    <a:pt x="600544" y="17767"/>
                  </a:lnTo>
                  <a:lnTo>
                    <a:pt x="644740" y="29362"/>
                  </a:lnTo>
                  <a:lnTo>
                    <a:pt x="687108" y="45199"/>
                  </a:lnTo>
                  <a:lnTo>
                    <a:pt x="727417" y="65024"/>
                  </a:lnTo>
                  <a:lnTo>
                    <a:pt x="765429" y="88620"/>
                  </a:lnTo>
                  <a:lnTo>
                    <a:pt x="800925" y="115722"/>
                  </a:lnTo>
                  <a:lnTo>
                    <a:pt x="833678" y="146113"/>
                  </a:lnTo>
                  <a:lnTo>
                    <a:pt x="863434" y="179552"/>
                  </a:lnTo>
                  <a:lnTo>
                    <a:pt x="889977" y="215811"/>
                  </a:lnTo>
                  <a:lnTo>
                    <a:pt x="913066" y="254635"/>
                  </a:lnTo>
                  <a:lnTo>
                    <a:pt x="932484" y="295808"/>
                  </a:lnTo>
                  <a:lnTo>
                    <a:pt x="947991" y="339077"/>
                  </a:lnTo>
                  <a:lnTo>
                    <a:pt x="959345" y="384213"/>
                  </a:lnTo>
                  <a:lnTo>
                    <a:pt x="966343" y="430974"/>
                  </a:lnTo>
                  <a:lnTo>
                    <a:pt x="968717" y="479132"/>
                  </a:lnTo>
                  <a:lnTo>
                    <a:pt x="966343" y="527278"/>
                  </a:lnTo>
                  <a:lnTo>
                    <a:pt x="959345" y="574040"/>
                  </a:lnTo>
                  <a:lnTo>
                    <a:pt x="947991" y="619163"/>
                  </a:lnTo>
                  <a:lnTo>
                    <a:pt x="932484" y="662432"/>
                  </a:lnTo>
                  <a:lnTo>
                    <a:pt x="913066" y="703592"/>
                  </a:lnTo>
                  <a:lnTo>
                    <a:pt x="889977" y="742416"/>
                  </a:lnTo>
                  <a:lnTo>
                    <a:pt x="863434" y="778675"/>
                  </a:lnTo>
                  <a:lnTo>
                    <a:pt x="833678" y="812114"/>
                  </a:lnTo>
                  <a:lnTo>
                    <a:pt x="800925" y="842505"/>
                  </a:lnTo>
                  <a:lnTo>
                    <a:pt x="765429" y="869619"/>
                  </a:lnTo>
                  <a:lnTo>
                    <a:pt x="727417" y="893216"/>
                  </a:lnTo>
                  <a:lnTo>
                    <a:pt x="687108" y="913041"/>
                  </a:lnTo>
                  <a:lnTo>
                    <a:pt x="644740" y="928878"/>
                  </a:lnTo>
                  <a:lnTo>
                    <a:pt x="600544" y="940485"/>
                  </a:lnTo>
                  <a:lnTo>
                    <a:pt x="554761" y="947623"/>
                  </a:lnTo>
                  <a:lnTo>
                    <a:pt x="507606" y="950048"/>
                  </a:lnTo>
                  <a:lnTo>
                    <a:pt x="507606" y="1015199"/>
                  </a:lnTo>
                  <a:lnTo>
                    <a:pt x="556488" y="1012875"/>
                  </a:lnTo>
                  <a:lnTo>
                    <a:pt x="604062" y="1006043"/>
                  </a:lnTo>
                  <a:lnTo>
                    <a:pt x="650100" y="994930"/>
                  </a:lnTo>
                  <a:lnTo>
                    <a:pt x="694410" y="979728"/>
                  </a:lnTo>
                  <a:lnTo>
                    <a:pt x="736752" y="960653"/>
                  </a:lnTo>
                  <a:lnTo>
                    <a:pt x="776935" y="937933"/>
                  </a:lnTo>
                  <a:lnTo>
                    <a:pt x="814743" y="911771"/>
                  </a:lnTo>
                  <a:lnTo>
                    <a:pt x="849960" y="882370"/>
                  </a:lnTo>
                  <a:lnTo>
                    <a:pt x="882370" y="849960"/>
                  </a:lnTo>
                  <a:lnTo>
                    <a:pt x="911771" y="814743"/>
                  </a:lnTo>
                  <a:lnTo>
                    <a:pt x="937933" y="776935"/>
                  </a:lnTo>
                  <a:lnTo>
                    <a:pt x="960666" y="736752"/>
                  </a:lnTo>
                  <a:lnTo>
                    <a:pt x="979728" y="694397"/>
                  </a:lnTo>
                  <a:lnTo>
                    <a:pt x="994930" y="650100"/>
                  </a:lnTo>
                  <a:lnTo>
                    <a:pt x="1006055" y="604062"/>
                  </a:lnTo>
                  <a:lnTo>
                    <a:pt x="1012888" y="556488"/>
                  </a:lnTo>
                  <a:lnTo>
                    <a:pt x="1015212" y="507606"/>
                  </a:lnTo>
                  <a:close/>
                </a:path>
                <a:path w="2724784" h="1015365">
                  <a:moveTo>
                    <a:pt x="1181862" y="167563"/>
                  </a:moveTo>
                  <a:lnTo>
                    <a:pt x="1158151" y="167563"/>
                  </a:lnTo>
                  <a:lnTo>
                    <a:pt x="1158151" y="296367"/>
                  </a:lnTo>
                  <a:lnTo>
                    <a:pt x="1181862" y="296367"/>
                  </a:lnTo>
                  <a:lnTo>
                    <a:pt x="1181862" y="167563"/>
                  </a:lnTo>
                  <a:close/>
                </a:path>
                <a:path w="2724784" h="1015365">
                  <a:moveTo>
                    <a:pt x="1242250" y="356666"/>
                  </a:moveTo>
                  <a:lnTo>
                    <a:pt x="1147737" y="356666"/>
                  </a:lnTo>
                  <a:lnTo>
                    <a:pt x="1147737" y="378561"/>
                  </a:lnTo>
                  <a:lnTo>
                    <a:pt x="1182598" y="378561"/>
                  </a:lnTo>
                  <a:lnTo>
                    <a:pt x="1182598" y="485482"/>
                  </a:lnTo>
                  <a:lnTo>
                    <a:pt x="1206677" y="485482"/>
                  </a:lnTo>
                  <a:lnTo>
                    <a:pt x="1206677" y="378561"/>
                  </a:lnTo>
                  <a:lnTo>
                    <a:pt x="1242250" y="378561"/>
                  </a:lnTo>
                  <a:lnTo>
                    <a:pt x="1242250" y="356666"/>
                  </a:lnTo>
                  <a:close/>
                </a:path>
                <a:path w="2724784" h="1015365">
                  <a:moveTo>
                    <a:pt x="1243558" y="734910"/>
                  </a:moveTo>
                  <a:lnTo>
                    <a:pt x="1158341" y="734910"/>
                  </a:lnTo>
                  <a:lnTo>
                    <a:pt x="1158341" y="863701"/>
                  </a:lnTo>
                  <a:lnTo>
                    <a:pt x="1182217" y="863701"/>
                  </a:lnTo>
                  <a:lnTo>
                    <a:pt x="1182217" y="809167"/>
                  </a:lnTo>
                  <a:lnTo>
                    <a:pt x="1236040" y="809167"/>
                  </a:lnTo>
                  <a:lnTo>
                    <a:pt x="1236040" y="788555"/>
                  </a:lnTo>
                  <a:lnTo>
                    <a:pt x="1182217" y="788555"/>
                  </a:lnTo>
                  <a:lnTo>
                    <a:pt x="1182217" y="756412"/>
                  </a:lnTo>
                  <a:lnTo>
                    <a:pt x="1243558" y="756412"/>
                  </a:lnTo>
                  <a:lnTo>
                    <a:pt x="1243558" y="734910"/>
                  </a:lnTo>
                  <a:close/>
                </a:path>
                <a:path w="2724784" h="1015365">
                  <a:moveTo>
                    <a:pt x="1293723" y="545782"/>
                  </a:moveTo>
                  <a:lnTo>
                    <a:pt x="1268907" y="545782"/>
                  </a:lnTo>
                  <a:lnTo>
                    <a:pt x="1250848" y="643953"/>
                  </a:lnTo>
                  <a:lnTo>
                    <a:pt x="1238554" y="585012"/>
                  </a:lnTo>
                  <a:lnTo>
                    <a:pt x="1230388" y="545782"/>
                  </a:lnTo>
                  <a:lnTo>
                    <a:pt x="1207960" y="545782"/>
                  </a:lnTo>
                  <a:lnTo>
                    <a:pt x="1187907" y="643953"/>
                  </a:lnTo>
                  <a:lnTo>
                    <a:pt x="1170381" y="545782"/>
                  </a:lnTo>
                  <a:lnTo>
                    <a:pt x="1145743" y="545782"/>
                  </a:lnTo>
                  <a:lnTo>
                    <a:pt x="1172565" y="674598"/>
                  </a:lnTo>
                  <a:lnTo>
                    <a:pt x="1200670" y="674598"/>
                  </a:lnTo>
                  <a:lnTo>
                    <a:pt x="1207033" y="643953"/>
                  </a:lnTo>
                  <a:lnTo>
                    <a:pt x="1219263" y="585012"/>
                  </a:lnTo>
                  <a:lnTo>
                    <a:pt x="1237322" y="674598"/>
                  </a:lnTo>
                  <a:lnTo>
                    <a:pt x="1265428" y="674598"/>
                  </a:lnTo>
                  <a:lnTo>
                    <a:pt x="1272159" y="643953"/>
                  </a:lnTo>
                  <a:lnTo>
                    <a:pt x="1293723" y="545782"/>
                  </a:lnTo>
                  <a:close/>
                </a:path>
                <a:path w="2724784" h="1015365">
                  <a:moveTo>
                    <a:pt x="1333487" y="167563"/>
                  </a:moveTo>
                  <a:lnTo>
                    <a:pt x="1309814" y="167563"/>
                  </a:lnTo>
                  <a:lnTo>
                    <a:pt x="1312697" y="258572"/>
                  </a:lnTo>
                  <a:lnTo>
                    <a:pt x="1279842" y="206044"/>
                  </a:lnTo>
                  <a:lnTo>
                    <a:pt x="1255776" y="167563"/>
                  </a:lnTo>
                  <a:lnTo>
                    <a:pt x="1234059" y="167563"/>
                  </a:lnTo>
                  <a:lnTo>
                    <a:pt x="1234059" y="296367"/>
                  </a:lnTo>
                  <a:lnTo>
                    <a:pt x="1257604" y="296367"/>
                  </a:lnTo>
                  <a:lnTo>
                    <a:pt x="1256131" y="206044"/>
                  </a:lnTo>
                  <a:lnTo>
                    <a:pt x="1312532" y="296367"/>
                  </a:lnTo>
                  <a:lnTo>
                    <a:pt x="1333487" y="296367"/>
                  </a:lnTo>
                  <a:lnTo>
                    <a:pt x="1333487" y="258572"/>
                  </a:lnTo>
                  <a:lnTo>
                    <a:pt x="1333487" y="167563"/>
                  </a:lnTo>
                  <a:close/>
                </a:path>
                <a:path w="2724784" h="1015365">
                  <a:moveTo>
                    <a:pt x="1374902" y="842022"/>
                  </a:moveTo>
                  <a:lnTo>
                    <a:pt x="1302486" y="842022"/>
                  </a:lnTo>
                  <a:lnTo>
                    <a:pt x="1302486" y="807504"/>
                  </a:lnTo>
                  <a:lnTo>
                    <a:pt x="1364526" y="807504"/>
                  </a:lnTo>
                  <a:lnTo>
                    <a:pt x="1364526" y="786739"/>
                  </a:lnTo>
                  <a:lnTo>
                    <a:pt x="1302486" y="786739"/>
                  </a:lnTo>
                  <a:lnTo>
                    <a:pt x="1302486" y="756412"/>
                  </a:lnTo>
                  <a:lnTo>
                    <a:pt x="1370355" y="756412"/>
                  </a:lnTo>
                  <a:lnTo>
                    <a:pt x="1370355" y="734910"/>
                  </a:lnTo>
                  <a:lnTo>
                    <a:pt x="1278788" y="734910"/>
                  </a:lnTo>
                  <a:lnTo>
                    <a:pt x="1278788" y="863701"/>
                  </a:lnTo>
                  <a:lnTo>
                    <a:pt x="1374902" y="863701"/>
                  </a:lnTo>
                  <a:lnTo>
                    <a:pt x="1374902" y="842022"/>
                  </a:lnTo>
                  <a:close/>
                </a:path>
                <a:path w="2724784" h="1015365">
                  <a:moveTo>
                    <a:pt x="1379474" y="485482"/>
                  </a:moveTo>
                  <a:lnTo>
                    <a:pt x="1353350" y="437680"/>
                  </a:lnTo>
                  <a:lnTo>
                    <a:pt x="1350873" y="433133"/>
                  </a:lnTo>
                  <a:lnTo>
                    <a:pt x="1357896" y="430123"/>
                  </a:lnTo>
                  <a:lnTo>
                    <a:pt x="1366253" y="423837"/>
                  </a:lnTo>
                  <a:lnTo>
                    <a:pt x="1370279" y="417791"/>
                  </a:lnTo>
                  <a:lnTo>
                    <a:pt x="1373251" y="413334"/>
                  </a:lnTo>
                  <a:lnTo>
                    <a:pt x="1376184" y="397713"/>
                  </a:lnTo>
                  <a:lnTo>
                    <a:pt x="1353388" y="360692"/>
                  </a:lnTo>
                  <a:lnTo>
                    <a:pt x="1351711" y="360197"/>
                  </a:lnTo>
                  <a:lnTo>
                    <a:pt x="1351711" y="397713"/>
                  </a:lnTo>
                  <a:lnTo>
                    <a:pt x="1348968" y="408559"/>
                  </a:lnTo>
                  <a:lnTo>
                    <a:pt x="1342428" y="414464"/>
                  </a:lnTo>
                  <a:lnTo>
                    <a:pt x="1334897" y="416890"/>
                  </a:lnTo>
                  <a:lnTo>
                    <a:pt x="1329118" y="417423"/>
                  </a:lnTo>
                  <a:lnTo>
                    <a:pt x="1324584" y="417601"/>
                  </a:lnTo>
                  <a:lnTo>
                    <a:pt x="1321473" y="417791"/>
                  </a:lnTo>
                  <a:lnTo>
                    <a:pt x="1304836" y="417791"/>
                  </a:lnTo>
                  <a:lnTo>
                    <a:pt x="1304836" y="377444"/>
                  </a:lnTo>
                  <a:lnTo>
                    <a:pt x="1315986" y="377444"/>
                  </a:lnTo>
                  <a:lnTo>
                    <a:pt x="1325270" y="377507"/>
                  </a:lnTo>
                  <a:lnTo>
                    <a:pt x="1351711" y="397713"/>
                  </a:lnTo>
                  <a:lnTo>
                    <a:pt x="1351711" y="360197"/>
                  </a:lnTo>
                  <a:lnTo>
                    <a:pt x="1344193" y="357962"/>
                  </a:lnTo>
                  <a:lnTo>
                    <a:pt x="1333906" y="356920"/>
                  </a:lnTo>
                  <a:lnTo>
                    <a:pt x="1322006" y="356666"/>
                  </a:lnTo>
                  <a:lnTo>
                    <a:pt x="1280960" y="356666"/>
                  </a:lnTo>
                  <a:lnTo>
                    <a:pt x="1280960" y="485482"/>
                  </a:lnTo>
                  <a:lnTo>
                    <a:pt x="1304836" y="485482"/>
                  </a:lnTo>
                  <a:lnTo>
                    <a:pt x="1304836" y="437680"/>
                  </a:lnTo>
                  <a:lnTo>
                    <a:pt x="1326400" y="437680"/>
                  </a:lnTo>
                  <a:lnTo>
                    <a:pt x="1351940" y="485482"/>
                  </a:lnTo>
                  <a:lnTo>
                    <a:pt x="1379474" y="485482"/>
                  </a:lnTo>
                  <a:close/>
                </a:path>
                <a:path w="2724784" h="1015365">
                  <a:moveTo>
                    <a:pt x="1438833" y="610196"/>
                  </a:moveTo>
                  <a:lnTo>
                    <a:pt x="1433766" y="581063"/>
                  </a:lnTo>
                  <a:lnTo>
                    <a:pt x="1423085" y="564565"/>
                  </a:lnTo>
                  <a:lnTo>
                    <a:pt x="1420037" y="559854"/>
                  </a:lnTo>
                  <a:lnTo>
                    <a:pt x="1414780" y="556412"/>
                  </a:lnTo>
                  <a:lnTo>
                    <a:pt x="1414780" y="612952"/>
                  </a:lnTo>
                  <a:lnTo>
                    <a:pt x="1410970" y="632701"/>
                  </a:lnTo>
                  <a:lnTo>
                    <a:pt x="1401965" y="645922"/>
                  </a:lnTo>
                  <a:lnTo>
                    <a:pt x="1390040" y="653338"/>
                  </a:lnTo>
                  <a:lnTo>
                    <a:pt x="1377518" y="655650"/>
                  </a:lnTo>
                  <a:lnTo>
                    <a:pt x="1362659" y="652487"/>
                  </a:lnTo>
                  <a:lnTo>
                    <a:pt x="1350810" y="643343"/>
                  </a:lnTo>
                  <a:lnTo>
                    <a:pt x="1342948" y="628764"/>
                  </a:lnTo>
                  <a:lnTo>
                    <a:pt x="1340104" y="609257"/>
                  </a:lnTo>
                  <a:lnTo>
                    <a:pt x="1342758" y="590969"/>
                  </a:lnTo>
                  <a:lnTo>
                    <a:pt x="1350251" y="576859"/>
                  </a:lnTo>
                  <a:lnTo>
                    <a:pt x="1361884" y="567778"/>
                  </a:lnTo>
                  <a:lnTo>
                    <a:pt x="1376972" y="564565"/>
                  </a:lnTo>
                  <a:lnTo>
                    <a:pt x="1393672" y="568579"/>
                  </a:lnTo>
                  <a:lnTo>
                    <a:pt x="1405597" y="579297"/>
                  </a:lnTo>
                  <a:lnTo>
                    <a:pt x="1412671" y="594753"/>
                  </a:lnTo>
                  <a:lnTo>
                    <a:pt x="1414780" y="612952"/>
                  </a:lnTo>
                  <a:lnTo>
                    <a:pt x="1414780" y="556412"/>
                  </a:lnTo>
                  <a:lnTo>
                    <a:pt x="1400289" y="546887"/>
                  </a:lnTo>
                  <a:lnTo>
                    <a:pt x="1377149" y="542505"/>
                  </a:lnTo>
                  <a:lnTo>
                    <a:pt x="1352626" y="547560"/>
                  </a:lnTo>
                  <a:lnTo>
                    <a:pt x="1333017" y="561657"/>
                  </a:lnTo>
                  <a:lnTo>
                    <a:pt x="1320025" y="583145"/>
                  </a:lnTo>
                  <a:lnTo>
                    <a:pt x="1315313" y="610374"/>
                  </a:lnTo>
                  <a:lnTo>
                    <a:pt x="1316189" y="622617"/>
                  </a:lnTo>
                  <a:lnTo>
                    <a:pt x="1332458" y="658177"/>
                  </a:lnTo>
                  <a:lnTo>
                    <a:pt x="1376794" y="677887"/>
                  </a:lnTo>
                  <a:lnTo>
                    <a:pt x="1403172" y="672490"/>
                  </a:lnTo>
                  <a:lnTo>
                    <a:pt x="1422603" y="657872"/>
                  </a:lnTo>
                  <a:lnTo>
                    <a:pt x="1423847" y="655650"/>
                  </a:lnTo>
                  <a:lnTo>
                    <a:pt x="1434642" y="636320"/>
                  </a:lnTo>
                  <a:lnTo>
                    <a:pt x="1438833" y="610196"/>
                  </a:lnTo>
                  <a:close/>
                </a:path>
                <a:path w="2724784" h="1015365">
                  <a:moveTo>
                    <a:pt x="1461579" y="167563"/>
                  </a:moveTo>
                  <a:lnTo>
                    <a:pt x="1367091" y="167563"/>
                  </a:lnTo>
                  <a:lnTo>
                    <a:pt x="1367091" y="189407"/>
                  </a:lnTo>
                  <a:lnTo>
                    <a:pt x="1401927" y="189407"/>
                  </a:lnTo>
                  <a:lnTo>
                    <a:pt x="1401927" y="296367"/>
                  </a:lnTo>
                  <a:lnTo>
                    <a:pt x="1426006" y="296367"/>
                  </a:lnTo>
                  <a:lnTo>
                    <a:pt x="1426006" y="189407"/>
                  </a:lnTo>
                  <a:lnTo>
                    <a:pt x="1461579" y="189407"/>
                  </a:lnTo>
                  <a:lnTo>
                    <a:pt x="1461579" y="167563"/>
                  </a:lnTo>
                  <a:close/>
                </a:path>
                <a:path w="2724784" h="1015365">
                  <a:moveTo>
                    <a:pt x="1520151" y="485482"/>
                  </a:moveTo>
                  <a:lnTo>
                    <a:pt x="1511566" y="460298"/>
                  </a:lnTo>
                  <a:lnTo>
                    <a:pt x="1504416" y="439343"/>
                  </a:lnTo>
                  <a:lnTo>
                    <a:pt x="1484172" y="380022"/>
                  </a:lnTo>
                  <a:lnTo>
                    <a:pt x="1480566" y="369455"/>
                  </a:lnTo>
                  <a:lnTo>
                    <a:pt x="1480566" y="439343"/>
                  </a:lnTo>
                  <a:lnTo>
                    <a:pt x="1444993" y="439343"/>
                  </a:lnTo>
                  <a:lnTo>
                    <a:pt x="1462862" y="380022"/>
                  </a:lnTo>
                  <a:lnTo>
                    <a:pt x="1480566" y="439343"/>
                  </a:lnTo>
                  <a:lnTo>
                    <a:pt x="1480566" y="369455"/>
                  </a:lnTo>
                  <a:lnTo>
                    <a:pt x="1476209" y="356666"/>
                  </a:lnTo>
                  <a:lnTo>
                    <a:pt x="1448841" y="356666"/>
                  </a:lnTo>
                  <a:lnTo>
                    <a:pt x="1405407" y="485482"/>
                  </a:lnTo>
                  <a:lnTo>
                    <a:pt x="1431150" y="485482"/>
                  </a:lnTo>
                  <a:lnTo>
                    <a:pt x="1438617" y="460298"/>
                  </a:lnTo>
                  <a:lnTo>
                    <a:pt x="1486966" y="460298"/>
                  </a:lnTo>
                  <a:lnTo>
                    <a:pt x="1494447" y="485482"/>
                  </a:lnTo>
                  <a:lnTo>
                    <a:pt x="1520151" y="485482"/>
                  </a:lnTo>
                  <a:close/>
                </a:path>
                <a:path w="2724784" h="1015365">
                  <a:moveTo>
                    <a:pt x="1522920" y="800404"/>
                  </a:moveTo>
                  <a:lnTo>
                    <a:pt x="1511058" y="757961"/>
                  </a:lnTo>
                  <a:lnTo>
                    <a:pt x="1497393" y="744537"/>
                  </a:lnTo>
                  <a:lnTo>
                    <a:pt x="1497393" y="800582"/>
                  </a:lnTo>
                  <a:lnTo>
                    <a:pt x="1495704" y="817397"/>
                  </a:lnTo>
                  <a:lnTo>
                    <a:pt x="1459738" y="841844"/>
                  </a:lnTo>
                  <a:lnTo>
                    <a:pt x="1448117" y="842022"/>
                  </a:lnTo>
                  <a:lnTo>
                    <a:pt x="1437881" y="842022"/>
                  </a:lnTo>
                  <a:lnTo>
                    <a:pt x="1437881" y="756767"/>
                  </a:lnTo>
                  <a:lnTo>
                    <a:pt x="1450657" y="756767"/>
                  </a:lnTo>
                  <a:lnTo>
                    <a:pt x="1488313" y="768464"/>
                  </a:lnTo>
                  <a:lnTo>
                    <a:pt x="1497393" y="800582"/>
                  </a:lnTo>
                  <a:lnTo>
                    <a:pt x="1497393" y="744537"/>
                  </a:lnTo>
                  <a:lnTo>
                    <a:pt x="1488020" y="739317"/>
                  </a:lnTo>
                  <a:lnTo>
                    <a:pt x="1478153" y="736371"/>
                  </a:lnTo>
                  <a:lnTo>
                    <a:pt x="1468716" y="735203"/>
                  </a:lnTo>
                  <a:lnTo>
                    <a:pt x="1459941" y="734910"/>
                  </a:lnTo>
                  <a:lnTo>
                    <a:pt x="1413814" y="734910"/>
                  </a:lnTo>
                  <a:lnTo>
                    <a:pt x="1413814" y="863701"/>
                  </a:lnTo>
                  <a:lnTo>
                    <a:pt x="1455051" y="863701"/>
                  </a:lnTo>
                  <a:lnTo>
                    <a:pt x="1496453" y="855878"/>
                  </a:lnTo>
                  <a:lnTo>
                    <a:pt x="1521460" y="816851"/>
                  </a:lnTo>
                  <a:lnTo>
                    <a:pt x="1522920" y="800404"/>
                  </a:lnTo>
                  <a:close/>
                </a:path>
                <a:path w="2724784" h="1015365">
                  <a:moveTo>
                    <a:pt x="1575130" y="674598"/>
                  </a:moveTo>
                  <a:lnTo>
                    <a:pt x="1549006" y="626795"/>
                  </a:lnTo>
                  <a:lnTo>
                    <a:pt x="1546517" y="622249"/>
                  </a:lnTo>
                  <a:lnTo>
                    <a:pt x="1553552" y="619239"/>
                  </a:lnTo>
                  <a:lnTo>
                    <a:pt x="1561922" y="612952"/>
                  </a:lnTo>
                  <a:lnTo>
                    <a:pt x="1565948" y="606907"/>
                  </a:lnTo>
                  <a:lnTo>
                    <a:pt x="1568919" y="602449"/>
                  </a:lnTo>
                  <a:lnTo>
                    <a:pt x="1571853" y="586828"/>
                  </a:lnTo>
                  <a:lnTo>
                    <a:pt x="1570761" y="576478"/>
                  </a:lnTo>
                  <a:lnTo>
                    <a:pt x="1567751" y="567804"/>
                  </a:lnTo>
                  <a:lnTo>
                    <a:pt x="1547380" y="549325"/>
                  </a:lnTo>
                  <a:lnTo>
                    <a:pt x="1547380" y="586828"/>
                  </a:lnTo>
                  <a:lnTo>
                    <a:pt x="1544624" y="597674"/>
                  </a:lnTo>
                  <a:lnTo>
                    <a:pt x="1538084" y="603592"/>
                  </a:lnTo>
                  <a:lnTo>
                    <a:pt x="1530553" y="606005"/>
                  </a:lnTo>
                  <a:lnTo>
                    <a:pt x="1524774" y="606539"/>
                  </a:lnTo>
                  <a:lnTo>
                    <a:pt x="1520240" y="606717"/>
                  </a:lnTo>
                  <a:lnTo>
                    <a:pt x="1517129" y="606907"/>
                  </a:lnTo>
                  <a:lnTo>
                    <a:pt x="1500505" y="606907"/>
                  </a:lnTo>
                  <a:lnTo>
                    <a:pt x="1500505" y="566559"/>
                  </a:lnTo>
                  <a:lnTo>
                    <a:pt x="1511655" y="566559"/>
                  </a:lnTo>
                  <a:lnTo>
                    <a:pt x="1520926" y="566635"/>
                  </a:lnTo>
                  <a:lnTo>
                    <a:pt x="1547380" y="586828"/>
                  </a:lnTo>
                  <a:lnTo>
                    <a:pt x="1547380" y="549325"/>
                  </a:lnTo>
                  <a:lnTo>
                    <a:pt x="1539862" y="547077"/>
                  </a:lnTo>
                  <a:lnTo>
                    <a:pt x="1529562" y="546036"/>
                  </a:lnTo>
                  <a:lnTo>
                    <a:pt x="1517662" y="545782"/>
                  </a:lnTo>
                  <a:lnTo>
                    <a:pt x="1476603" y="545782"/>
                  </a:lnTo>
                  <a:lnTo>
                    <a:pt x="1476603" y="674598"/>
                  </a:lnTo>
                  <a:lnTo>
                    <a:pt x="1500505" y="674598"/>
                  </a:lnTo>
                  <a:lnTo>
                    <a:pt x="1500505" y="626795"/>
                  </a:lnTo>
                  <a:lnTo>
                    <a:pt x="1522056" y="626795"/>
                  </a:lnTo>
                  <a:lnTo>
                    <a:pt x="1547596" y="674598"/>
                  </a:lnTo>
                  <a:lnTo>
                    <a:pt x="1575130" y="674598"/>
                  </a:lnTo>
                  <a:close/>
                </a:path>
                <a:path w="2724784" h="1015365">
                  <a:moveTo>
                    <a:pt x="1590433" y="274662"/>
                  </a:moveTo>
                  <a:lnTo>
                    <a:pt x="1517980" y="274662"/>
                  </a:lnTo>
                  <a:lnTo>
                    <a:pt x="1517980" y="240157"/>
                  </a:lnTo>
                  <a:lnTo>
                    <a:pt x="1580019" y="240157"/>
                  </a:lnTo>
                  <a:lnTo>
                    <a:pt x="1580019" y="219379"/>
                  </a:lnTo>
                  <a:lnTo>
                    <a:pt x="1517980" y="219379"/>
                  </a:lnTo>
                  <a:lnTo>
                    <a:pt x="1517980" y="189052"/>
                  </a:lnTo>
                  <a:lnTo>
                    <a:pt x="1585861" y="189052"/>
                  </a:lnTo>
                  <a:lnTo>
                    <a:pt x="1585861" y="167563"/>
                  </a:lnTo>
                  <a:lnTo>
                    <a:pt x="1494282" y="167563"/>
                  </a:lnTo>
                  <a:lnTo>
                    <a:pt x="1494282" y="296367"/>
                  </a:lnTo>
                  <a:lnTo>
                    <a:pt x="1590433" y="296367"/>
                  </a:lnTo>
                  <a:lnTo>
                    <a:pt x="1590433" y="274662"/>
                  </a:lnTo>
                  <a:close/>
                </a:path>
                <a:path w="2724784" h="1015365">
                  <a:moveTo>
                    <a:pt x="1655038" y="842022"/>
                  </a:moveTo>
                  <a:lnTo>
                    <a:pt x="1582559" y="842022"/>
                  </a:lnTo>
                  <a:lnTo>
                    <a:pt x="1582559" y="807504"/>
                  </a:lnTo>
                  <a:lnTo>
                    <a:pt x="1644611" y="807504"/>
                  </a:lnTo>
                  <a:lnTo>
                    <a:pt x="1644611" y="786739"/>
                  </a:lnTo>
                  <a:lnTo>
                    <a:pt x="1582559" y="786739"/>
                  </a:lnTo>
                  <a:lnTo>
                    <a:pt x="1582559" y="756412"/>
                  </a:lnTo>
                  <a:lnTo>
                    <a:pt x="1650441" y="756412"/>
                  </a:lnTo>
                  <a:lnTo>
                    <a:pt x="1650441" y="734910"/>
                  </a:lnTo>
                  <a:lnTo>
                    <a:pt x="1558861" y="734910"/>
                  </a:lnTo>
                  <a:lnTo>
                    <a:pt x="1558861" y="863701"/>
                  </a:lnTo>
                  <a:lnTo>
                    <a:pt x="1655038" y="863701"/>
                  </a:lnTo>
                  <a:lnTo>
                    <a:pt x="1655038" y="842022"/>
                  </a:lnTo>
                  <a:close/>
                </a:path>
                <a:path w="2724784" h="1015365">
                  <a:moveTo>
                    <a:pt x="1656499" y="356666"/>
                  </a:moveTo>
                  <a:lnTo>
                    <a:pt x="1632762" y="356666"/>
                  </a:lnTo>
                  <a:lnTo>
                    <a:pt x="1635709" y="447713"/>
                  </a:lnTo>
                  <a:lnTo>
                    <a:pt x="1602841" y="395185"/>
                  </a:lnTo>
                  <a:lnTo>
                    <a:pt x="1578737" y="356666"/>
                  </a:lnTo>
                  <a:lnTo>
                    <a:pt x="1557058" y="356666"/>
                  </a:lnTo>
                  <a:lnTo>
                    <a:pt x="1557058" y="485482"/>
                  </a:lnTo>
                  <a:lnTo>
                    <a:pt x="1580565" y="485482"/>
                  </a:lnTo>
                  <a:lnTo>
                    <a:pt x="1579130" y="395185"/>
                  </a:lnTo>
                  <a:lnTo>
                    <a:pt x="1635544" y="485482"/>
                  </a:lnTo>
                  <a:lnTo>
                    <a:pt x="1656499" y="485482"/>
                  </a:lnTo>
                  <a:lnTo>
                    <a:pt x="1656499" y="447713"/>
                  </a:lnTo>
                  <a:lnTo>
                    <a:pt x="1656499" y="356666"/>
                  </a:lnTo>
                  <a:close/>
                </a:path>
                <a:path w="2724784" h="1015365">
                  <a:moveTo>
                    <a:pt x="1723326" y="674598"/>
                  </a:moveTo>
                  <a:lnTo>
                    <a:pt x="1689303" y="614019"/>
                  </a:lnTo>
                  <a:lnTo>
                    <a:pt x="1684172" y="604901"/>
                  </a:lnTo>
                  <a:lnTo>
                    <a:pt x="1678228" y="594321"/>
                  </a:lnTo>
                  <a:lnTo>
                    <a:pt x="1720583" y="545782"/>
                  </a:lnTo>
                  <a:lnTo>
                    <a:pt x="1692109" y="545782"/>
                  </a:lnTo>
                  <a:lnTo>
                    <a:pt x="1640471" y="604901"/>
                  </a:lnTo>
                  <a:lnTo>
                    <a:pt x="1640471" y="545782"/>
                  </a:lnTo>
                  <a:lnTo>
                    <a:pt x="1616570" y="545782"/>
                  </a:lnTo>
                  <a:lnTo>
                    <a:pt x="1616570" y="674598"/>
                  </a:lnTo>
                  <a:lnTo>
                    <a:pt x="1640471" y="674598"/>
                  </a:lnTo>
                  <a:lnTo>
                    <a:pt x="1640471" y="638124"/>
                  </a:lnTo>
                  <a:lnTo>
                    <a:pt x="1661464" y="614019"/>
                  </a:lnTo>
                  <a:lnTo>
                    <a:pt x="1695754" y="674598"/>
                  </a:lnTo>
                  <a:lnTo>
                    <a:pt x="1723326" y="674598"/>
                  </a:lnTo>
                  <a:close/>
                </a:path>
                <a:path w="2724784" h="1015365">
                  <a:moveTo>
                    <a:pt x="1729651" y="296367"/>
                  </a:moveTo>
                  <a:lnTo>
                    <a:pt x="1703539" y="248564"/>
                  </a:lnTo>
                  <a:lnTo>
                    <a:pt x="1701050" y="243979"/>
                  </a:lnTo>
                  <a:lnTo>
                    <a:pt x="1708073" y="240995"/>
                  </a:lnTo>
                  <a:lnTo>
                    <a:pt x="1716430" y="234708"/>
                  </a:lnTo>
                  <a:lnTo>
                    <a:pt x="1720443" y="228676"/>
                  </a:lnTo>
                  <a:lnTo>
                    <a:pt x="1723428" y="224205"/>
                  </a:lnTo>
                  <a:lnTo>
                    <a:pt x="1726349" y="208584"/>
                  </a:lnTo>
                  <a:lnTo>
                    <a:pt x="1725256" y="198234"/>
                  </a:lnTo>
                  <a:lnTo>
                    <a:pt x="1722259" y="189560"/>
                  </a:lnTo>
                  <a:lnTo>
                    <a:pt x="1721485" y="188341"/>
                  </a:lnTo>
                  <a:lnTo>
                    <a:pt x="1717763" y="182473"/>
                  </a:lnTo>
                  <a:lnTo>
                    <a:pt x="1712175" y="176860"/>
                  </a:lnTo>
                  <a:lnTo>
                    <a:pt x="1703565" y="171577"/>
                  </a:lnTo>
                  <a:lnTo>
                    <a:pt x="1701901" y="171094"/>
                  </a:lnTo>
                  <a:lnTo>
                    <a:pt x="1701901" y="208584"/>
                  </a:lnTo>
                  <a:lnTo>
                    <a:pt x="1699145" y="219430"/>
                  </a:lnTo>
                  <a:lnTo>
                    <a:pt x="1692605" y="225348"/>
                  </a:lnTo>
                  <a:lnTo>
                    <a:pt x="1685074" y="227774"/>
                  </a:lnTo>
                  <a:lnTo>
                    <a:pt x="1679295" y="228320"/>
                  </a:lnTo>
                  <a:lnTo>
                    <a:pt x="1674761" y="228498"/>
                  </a:lnTo>
                  <a:lnTo>
                    <a:pt x="1671637" y="228676"/>
                  </a:lnTo>
                  <a:lnTo>
                    <a:pt x="1655025" y="228676"/>
                  </a:lnTo>
                  <a:lnTo>
                    <a:pt x="1655025" y="188341"/>
                  </a:lnTo>
                  <a:lnTo>
                    <a:pt x="1666176" y="188341"/>
                  </a:lnTo>
                  <a:lnTo>
                    <a:pt x="1675447" y="188404"/>
                  </a:lnTo>
                  <a:lnTo>
                    <a:pt x="1701901" y="208584"/>
                  </a:lnTo>
                  <a:lnTo>
                    <a:pt x="1701901" y="171094"/>
                  </a:lnTo>
                  <a:lnTo>
                    <a:pt x="1694370" y="168859"/>
                  </a:lnTo>
                  <a:lnTo>
                    <a:pt x="1684083" y="167805"/>
                  </a:lnTo>
                  <a:lnTo>
                    <a:pt x="1672183" y="167563"/>
                  </a:lnTo>
                  <a:lnTo>
                    <a:pt x="1631124" y="167563"/>
                  </a:lnTo>
                  <a:lnTo>
                    <a:pt x="1631124" y="296367"/>
                  </a:lnTo>
                  <a:lnTo>
                    <a:pt x="1655025" y="296367"/>
                  </a:lnTo>
                  <a:lnTo>
                    <a:pt x="1655025" y="248564"/>
                  </a:lnTo>
                  <a:lnTo>
                    <a:pt x="1676590" y="248564"/>
                  </a:lnTo>
                  <a:lnTo>
                    <a:pt x="1702117" y="296367"/>
                  </a:lnTo>
                  <a:lnTo>
                    <a:pt x="1729651" y="296367"/>
                  </a:lnTo>
                  <a:close/>
                </a:path>
                <a:path w="2724784" h="1015365">
                  <a:moveTo>
                    <a:pt x="1794243" y="863701"/>
                  </a:moveTo>
                  <a:lnTo>
                    <a:pt x="1768119" y="815886"/>
                  </a:lnTo>
                  <a:lnTo>
                    <a:pt x="1765642" y="811339"/>
                  </a:lnTo>
                  <a:lnTo>
                    <a:pt x="1772666" y="808355"/>
                  </a:lnTo>
                  <a:lnTo>
                    <a:pt x="1781035" y="802068"/>
                  </a:lnTo>
                  <a:lnTo>
                    <a:pt x="1785035" y="796048"/>
                  </a:lnTo>
                  <a:lnTo>
                    <a:pt x="1788020" y="791565"/>
                  </a:lnTo>
                  <a:lnTo>
                    <a:pt x="1790954" y="775944"/>
                  </a:lnTo>
                  <a:lnTo>
                    <a:pt x="1789861" y="765594"/>
                  </a:lnTo>
                  <a:lnTo>
                    <a:pt x="1786864" y="756920"/>
                  </a:lnTo>
                  <a:lnTo>
                    <a:pt x="1786089" y="755700"/>
                  </a:lnTo>
                  <a:lnTo>
                    <a:pt x="1782368" y="749820"/>
                  </a:lnTo>
                  <a:lnTo>
                    <a:pt x="1776768" y="744181"/>
                  </a:lnTo>
                  <a:lnTo>
                    <a:pt x="1768157" y="738924"/>
                  </a:lnTo>
                  <a:lnTo>
                    <a:pt x="1766481" y="738428"/>
                  </a:lnTo>
                  <a:lnTo>
                    <a:pt x="1766481" y="775944"/>
                  </a:lnTo>
                  <a:lnTo>
                    <a:pt x="1763737" y="786777"/>
                  </a:lnTo>
                  <a:lnTo>
                    <a:pt x="1757197" y="792708"/>
                  </a:lnTo>
                  <a:lnTo>
                    <a:pt x="1749666" y="795134"/>
                  </a:lnTo>
                  <a:lnTo>
                    <a:pt x="1743900" y="795680"/>
                  </a:lnTo>
                  <a:lnTo>
                    <a:pt x="1739353" y="795858"/>
                  </a:lnTo>
                  <a:lnTo>
                    <a:pt x="1736242" y="796048"/>
                  </a:lnTo>
                  <a:lnTo>
                    <a:pt x="1719605" y="796048"/>
                  </a:lnTo>
                  <a:lnTo>
                    <a:pt x="1719605" y="755700"/>
                  </a:lnTo>
                  <a:lnTo>
                    <a:pt x="1730768" y="755700"/>
                  </a:lnTo>
                  <a:lnTo>
                    <a:pt x="1740052" y="755764"/>
                  </a:lnTo>
                  <a:lnTo>
                    <a:pt x="1766481" y="775944"/>
                  </a:lnTo>
                  <a:lnTo>
                    <a:pt x="1766481" y="738428"/>
                  </a:lnTo>
                  <a:lnTo>
                    <a:pt x="1758962" y="736206"/>
                  </a:lnTo>
                  <a:lnTo>
                    <a:pt x="1748675" y="735164"/>
                  </a:lnTo>
                  <a:lnTo>
                    <a:pt x="1736775" y="734910"/>
                  </a:lnTo>
                  <a:lnTo>
                    <a:pt x="1695716" y="734910"/>
                  </a:lnTo>
                  <a:lnTo>
                    <a:pt x="1695716" y="863701"/>
                  </a:lnTo>
                  <a:lnTo>
                    <a:pt x="1719605" y="863701"/>
                  </a:lnTo>
                  <a:lnTo>
                    <a:pt x="1719605" y="815886"/>
                  </a:lnTo>
                  <a:lnTo>
                    <a:pt x="1741182" y="815886"/>
                  </a:lnTo>
                  <a:lnTo>
                    <a:pt x="1766709" y="863701"/>
                  </a:lnTo>
                  <a:lnTo>
                    <a:pt x="1794243" y="863701"/>
                  </a:lnTo>
                  <a:close/>
                </a:path>
                <a:path w="2724784" h="1015365">
                  <a:moveTo>
                    <a:pt x="1814334" y="447357"/>
                  </a:moveTo>
                  <a:lnTo>
                    <a:pt x="1786407" y="412673"/>
                  </a:lnTo>
                  <a:lnTo>
                    <a:pt x="1750580" y="404317"/>
                  </a:lnTo>
                  <a:lnTo>
                    <a:pt x="1742973" y="401726"/>
                  </a:lnTo>
                  <a:lnTo>
                    <a:pt x="1737550" y="397484"/>
                  </a:lnTo>
                  <a:lnTo>
                    <a:pt x="1735480" y="390791"/>
                  </a:lnTo>
                  <a:lnTo>
                    <a:pt x="1737448" y="384162"/>
                  </a:lnTo>
                  <a:lnTo>
                    <a:pt x="1742770" y="379234"/>
                  </a:lnTo>
                  <a:lnTo>
                    <a:pt x="1750504" y="376148"/>
                  </a:lnTo>
                  <a:lnTo>
                    <a:pt x="1759775" y="375081"/>
                  </a:lnTo>
                  <a:lnTo>
                    <a:pt x="1773072" y="377177"/>
                  </a:lnTo>
                  <a:lnTo>
                    <a:pt x="1782572" y="382270"/>
                  </a:lnTo>
                  <a:lnTo>
                    <a:pt x="1789010" y="388556"/>
                  </a:lnTo>
                  <a:lnTo>
                    <a:pt x="1793163" y="394258"/>
                  </a:lnTo>
                  <a:lnTo>
                    <a:pt x="1812874" y="379450"/>
                  </a:lnTo>
                  <a:lnTo>
                    <a:pt x="1779574" y="355714"/>
                  </a:lnTo>
                  <a:lnTo>
                    <a:pt x="1761058" y="353377"/>
                  </a:lnTo>
                  <a:lnTo>
                    <a:pt x="1740331" y="356222"/>
                  </a:lnTo>
                  <a:lnTo>
                    <a:pt x="1724253" y="364286"/>
                  </a:lnTo>
                  <a:lnTo>
                    <a:pt x="1713865" y="376936"/>
                  </a:lnTo>
                  <a:lnTo>
                    <a:pt x="1710169" y="393509"/>
                  </a:lnTo>
                  <a:lnTo>
                    <a:pt x="1712734" y="407111"/>
                  </a:lnTo>
                  <a:lnTo>
                    <a:pt x="1739887" y="427647"/>
                  </a:lnTo>
                  <a:lnTo>
                    <a:pt x="1748116" y="429666"/>
                  </a:lnTo>
                  <a:lnTo>
                    <a:pt x="1763636" y="432943"/>
                  </a:lnTo>
                  <a:lnTo>
                    <a:pt x="1775282" y="435660"/>
                  </a:lnTo>
                  <a:lnTo>
                    <a:pt x="1775688" y="435838"/>
                  </a:lnTo>
                  <a:lnTo>
                    <a:pt x="1778571" y="436956"/>
                  </a:lnTo>
                  <a:lnTo>
                    <a:pt x="1782622" y="438594"/>
                  </a:lnTo>
                  <a:lnTo>
                    <a:pt x="1788261" y="441540"/>
                  </a:lnTo>
                  <a:lnTo>
                    <a:pt x="1788261" y="454126"/>
                  </a:lnTo>
                  <a:lnTo>
                    <a:pt x="1786623" y="460705"/>
                  </a:lnTo>
                  <a:lnTo>
                    <a:pt x="1772742" y="466344"/>
                  </a:lnTo>
                  <a:lnTo>
                    <a:pt x="1767992" y="466712"/>
                  </a:lnTo>
                  <a:lnTo>
                    <a:pt x="1763458" y="466712"/>
                  </a:lnTo>
                  <a:lnTo>
                    <a:pt x="1746161" y="464324"/>
                  </a:lnTo>
                  <a:lnTo>
                    <a:pt x="1734426" y="458724"/>
                  </a:lnTo>
                  <a:lnTo>
                    <a:pt x="1727200" y="452234"/>
                  </a:lnTo>
                  <a:lnTo>
                    <a:pt x="1723466" y="447179"/>
                  </a:lnTo>
                  <a:lnTo>
                    <a:pt x="1703222" y="461416"/>
                  </a:lnTo>
                  <a:lnTo>
                    <a:pt x="1736585" y="485838"/>
                  </a:lnTo>
                  <a:lnTo>
                    <a:pt x="1752473" y="488772"/>
                  </a:lnTo>
                  <a:lnTo>
                    <a:pt x="1759585" y="488772"/>
                  </a:lnTo>
                  <a:lnTo>
                    <a:pt x="1779701" y="486460"/>
                  </a:lnTo>
                  <a:lnTo>
                    <a:pt x="1797227" y="479145"/>
                  </a:lnTo>
                  <a:lnTo>
                    <a:pt x="1809229" y="466712"/>
                  </a:lnTo>
                  <a:lnTo>
                    <a:pt x="1809635" y="466293"/>
                  </a:lnTo>
                  <a:lnTo>
                    <a:pt x="1814334" y="447357"/>
                  </a:lnTo>
                  <a:close/>
                </a:path>
                <a:path w="2724784" h="1015365">
                  <a:moveTo>
                    <a:pt x="1852498" y="652894"/>
                  </a:moveTo>
                  <a:lnTo>
                    <a:pt x="1780082" y="652894"/>
                  </a:lnTo>
                  <a:lnTo>
                    <a:pt x="1780082" y="618388"/>
                  </a:lnTo>
                  <a:lnTo>
                    <a:pt x="1842096" y="618388"/>
                  </a:lnTo>
                  <a:lnTo>
                    <a:pt x="1842096" y="597611"/>
                  </a:lnTo>
                  <a:lnTo>
                    <a:pt x="1780082" y="597611"/>
                  </a:lnTo>
                  <a:lnTo>
                    <a:pt x="1780082" y="567283"/>
                  </a:lnTo>
                  <a:lnTo>
                    <a:pt x="1847951" y="567283"/>
                  </a:lnTo>
                  <a:lnTo>
                    <a:pt x="1847951" y="545782"/>
                  </a:lnTo>
                  <a:lnTo>
                    <a:pt x="1756371" y="545782"/>
                  </a:lnTo>
                  <a:lnTo>
                    <a:pt x="1756371" y="674598"/>
                  </a:lnTo>
                  <a:lnTo>
                    <a:pt x="1852498" y="674598"/>
                  </a:lnTo>
                  <a:lnTo>
                    <a:pt x="1852498" y="652894"/>
                  </a:lnTo>
                  <a:close/>
                </a:path>
                <a:path w="2724784" h="1015365">
                  <a:moveTo>
                    <a:pt x="1870913" y="167563"/>
                  </a:moveTo>
                  <a:lnTo>
                    <a:pt x="1847202" y="167563"/>
                  </a:lnTo>
                  <a:lnTo>
                    <a:pt x="1850097" y="258572"/>
                  </a:lnTo>
                  <a:lnTo>
                    <a:pt x="1817243" y="206044"/>
                  </a:lnTo>
                  <a:lnTo>
                    <a:pt x="1793163" y="167563"/>
                  </a:lnTo>
                  <a:lnTo>
                    <a:pt x="1771459" y="167563"/>
                  </a:lnTo>
                  <a:lnTo>
                    <a:pt x="1771459" y="296367"/>
                  </a:lnTo>
                  <a:lnTo>
                    <a:pt x="1794992" y="296367"/>
                  </a:lnTo>
                  <a:lnTo>
                    <a:pt x="1793519" y="206044"/>
                  </a:lnTo>
                  <a:lnTo>
                    <a:pt x="1849920" y="296367"/>
                  </a:lnTo>
                  <a:lnTo>
                    <a:pt x="1870913" y="296367"/>
                  </a:lnTo>
                  <a:lnTo>
                    <a:pt x="1870913" y="258572"/>
                  </a:lnTo>
                  <a:lnTo>
                    <a:pt x="1870913" y="167563"/>
                  </a:lnTo>
                  <a:close/>
                </a:path>
                <a:path w="2724784" h="1015365">
                  <a:moveTo>
                    <a:pt x="1929447" y="863701"/>
                  </a:moveTo>
                  <a:lnTo>
                    <a:pt x="1920862" y="838530"/>
                  </a:lnTo>
                  <a:lnTo>
                    <a:pt x="1913712" y="817562"/>
                  </a:lnTo>
                  <a:lnTo>
                    <a:pt x="1893468" y="758228"/>
                  </a:lnTo>
                  <a:lnTo>
                    <a:pt x="1889861" y="747674"/>
                  </a:lnTo>
                  <a:lnTo>
                    <a:pt x="1889861" y="817562"/>
                  </a:lnTo>
                  <a:lnTo>
                    <a:pt x="1854288" y="817562"/>
                  </a:lnTo>
                  <a:lnTo>
                    <a:pt x="1872170" y="758228"/>
                  </a:lnTo>
                  <a:lnTo>
                    <a:pt x="1889861" y="817562"/>
                  </a:lnTo>
                  <a:lnTo>
                    <a:pt x="1889861" y="747674"/>
                  </a:lnTo>
                  <a:lnTo>
                    <a:pt x="1885505" y="734910"/>
                  </a:lnTo>
                  <a:lnTo>
                    <a:pt x="1858149" y="734910"/>
                  </a:lnTo>
                  <a:lnTo>
                    <a:pt x="1814703" y="863701"/>
                  </a:lnTo>
                  <a:lnTo>
                    <a:pt x="1840445" y="863701"/>
                  </a:lnTo>
                  <a:lnTo>
                    <a:pt x="1847913" y="838530"/>
                  </a:lnTo>
                  <a:lnTo>
                    <a:pt x="1896275" y="838530"/>
                  </a:lnTo>
                  <a:lnTo>
                    <a:pt x="1903742" y="863701"/>
                  </a:lnTo>
                  <a:lnTo>
                    <a:pt x="1929447" y="863701"/>
                  </a:lnTo>
                  <a:close/>
                </a:path>
                <a:path w="2724784" h="1015365">
                  <a:moveTo>
                    <a:pt x="1959203" y="399554"/>
                  </a:moveTo>
                  <a:lnTo>
                    <a:pt x="1938997" y="362851"/>
                  </a:lnTo>
                  <a:lnTo>
                    <a:pt x="1934616" y="361035"/>
                  </a:lnTo>
                  <a:lnTo>
                    <a:pt x="1934616" y="389496"/>
                  </a:lnTo>
                  <a:lnTo>
                    <a:pt x="1934565" y="399554"/>
                  </a:lnTo>
                  <a:lnTo>
                    <a:pt x="1914525" y="421995"/>
                  </a:lnTo>
                  <a:lnTo>
                    <a:pt x="1887689" y="421995"/>
                  </a:lnTo>
                  <a:lnTo>
                    <a:pt x="1887689" y="377266"/>
                  </a:lnTo>
                  <a:lnTo>
                    <a:pt x="1913801" y="377266"/>
                  </a:lnTo>
                  <a:lnTo>
                    <a:pt x="1922195" y="377444"/>
                  </a:lnTo>
                  <a:lnTo>
                    <a:pt x="1928279" y="382638"/>
                  </a:lnTo>
                  <a:lnTo>
                    <a:pt x="1930425" y="384568"/>
                  </a:lnTo>
                  <a:lnTo>
                    <a:pt x="1934616" y="389496"/>
                  </a:lnTo>
                  <a:lnTo>
                    <a:pt x="1934616" y="361035"/>
                  </a:lnTo>
                  <a:lnTo>
                    <a:pt x="1928952" y="358673"/>
                  </a:lnTo>
                  <a:lnTo>
                    <a:pt x="1921446" y="356666"/>
                  </a:lnTo>
                  <a:lnTo>
                    <a:pt x="1863445" y="356666"/>
                  </a:lnTo>
                  <a:lnTo>
                    <a:pt x="1863445" y="485482"/>
                  </a:lnTo>
                  <a:lnTo>
                    <a:pt x="1887689" y="485482"/>
                  </a:lnTo>
                  <a:lnTo>
                    <a:pt x="1887689" y="441845"/>
                  </a:lnTo>
                  <a:lnTo>
                    <a:pt x="1921078" y="441845"/>
                  </a:lnTo>
                  <a:lnTo>
                    <a:pt x="1928202" y="440207"/>
                  </a:lnTo>
                  <a:lnTo>
                    <a:pt x="1942744" y="434124"/>
                  </a:lnTo>
                  <a:lnTo>
                    <a:pt x="1952332" y="424408"/>
                  </a:lnTo>
                  <a:lnTo>
                    <a:pt x="1953387" y="421995"/>
                  </a:lnTo>
                  <a:lnTo>
                    <a:pt x="1957603" y="412432"/>
                  </a:lnTo>
                  <a:lnTo>
                    <a:pt x="1959203" y="399554"/>
                  </a:lnTo>
                  <a:close/>
                </a:path>
                <a:path w="2724784" h="1015365">
                  <a:moveTo>
                    <a:pt x="1991741" y="674598"/>
                  </a:moveTo>
                  <a:lnTo>
                    <a:pt x="1965591" y="626795"/>
                  </a:lnTo>
                  <a:lnTo>
                    <a:pt x="1963102" y="622249"/>
                  </a:lnTo>
                  <a:lnTo>
                    <a:pt x="1970151" y="619239"/>
                  </a:lnTo>
                  <a:lnTo>
                    <a:pt x="1978520" y="612952"/>
                  </a:lnTo>
                  <a:lnTo>
                    <a:pt x="1982558" y="606907"/>
                  </a:lnTo>
                  <a:lnTo>
                    <a:pt x="1985530" y="602449"/>
                  </a:lnTo>
                  <a:lnTo>
                    <a:pt x="1988464" y="586828"/>
                  </a:lnTo>
                  <a:lnTo>
                    <a:pt x="1987372" y="576478"/>
                  </a:lnTo>
                  <a:lnTo>
                    <a:pt x="1963991" y="549325"/>
                  </a:lnTo>
                  <a:lnTo>
                    <a:pt x="1963991" y="586828"/>
                  </a:lnTo>
                  <a:lnTo>
                    <a:pt x="1961248" y="597674"/>
                  </a:lnTo>
                  <a:lnTo>
                    <a:pt x="1954707" y="603592"/>
                  </a:lnTo>
                  <a:lnTo>
                    <a:pt x="1947176" y="606005"/>
                  </a:lnTo>
                  <a:lnTo>
                    <a:pt x="1941410" y="606539"/>
                  </a:lnTo>
                  <a:lnTo>
                    <a:pt x="1936838" y="606717"/>
                  </a:lnTo>
                  <a:lnTo>
                    <a:pt x="1933714" y="606907"/>
                  </a:lnTo>
                  <a:lnTo>
                    <a:pt x="1917115" y="606907"/>
                  </a:lnTo>
                  <a:lnTo>
                    <a:pt x="1917115" y="566559"/>
                  </a:lnTo>
                  <a:lnTo>
                    <a:pt x="1928253" y="566559"/>
                  </a:lnTo>
                  <a:lnTo>
                    <a:pt x="1937524" y="566635"/>
                  </a:lnTo>
                  <a:lnTo>
                    <a:pt x="1963991" y="586828"/>
                  </a:lnTo>
                  <a:lnTo>
                    <a:pt x="1963991" y="549325"/>
                  </a:lnTo>
                  <a:lnTo>
                    <a:pt x="1956435" y="547077"/>
                  </a:lnTo>
                  <a:lnTo>
                    <a:pt x="1946148" y="546036"/>
                  </a:lnTo>
                  <a:lnTo>
                    <a:pt x="1934260" y="545782"/>
                  </a:lnTo>
                  <a:lnTo>
                    <a:pt x="1893227" y="545782"/>
                  </a:lnTo>
                  <a:lnTo>
                    <a:pt x="1893227" y="674598"/>
                  </a:lnTo>
                  <a:lnTo>
                    <a:pt x="1917115" y="674598"/>
                  </a:lnTo>
                  <a:lnTo>
                    <a:pt x="1917115" y="626795"/>
                  </a:lnTo>
                  <a:lnTo>
                    <a:pt x="1938655" y="626795"/>
                  </a:lnTo>
                  <a:lnTo>
                    <a:pt x="1964220" y="674598"/>
                  </a:lnTo>
                  <a:lnTo>
                    <a:pt x="1991741" y="674598"/>
                  </a:lnTo>
                  <a:close/>
                </a:path>
                <a:path w="2724784" h="1015365">
                  <a:moveTo>
                    <a:pt x="2016328" y="296367"/>
                  </a:moveTo>
                  <a:lnTo>
                    <a:pt x="2007717" y="271157"/>
                  </a:lnTo>
                  <a:lnTo>
                    <a:pt x="2000567" y="250202"/>
                  </a:lnTo>
                  <a:lnTo>
                    <a:pt x="1980336" y="190881"/>
                  </a:lnTo>
                  <a:lnTo>
                    <a:pt x="1976729" y="180327"/>
                  </a:lnTo>
                  <a:lnTo>
                    <a:pt x="1976729" y="250202"/>
                  </a:lnTo>
                  <a:lnTo>
                    <a:pt x="1941195" y="250202"/>
                  </a:lnTo>
                  <a:lnTo>
                    <a:pt x="1959038" y="190881"/>
                  </a:lnTo>
                  <a:lnTo>
                    <a:pt x="1976729" y="250202"/>
                  </a:lnTo>
                  <a:lnTo>
                    <a:pt x="1976729" y="180327"/>
                  </a:lnTo>
                  <a:lnTo>
                    <a:pt x="1972373" y="167563"/>
                  </a:lnTo>
                  <a:lnTo>
                    <a:pt x="1945017" y="167563"/>
                  </a:lnTo>
                  <a:lnTo>
                    <a:pt x="1901558" y="296367"/>
                  </a:lnTo>
                  <a:lnTo>
                    <a:pt x="1927313" y="296367"/>
                  </a:lnTo>
                  <a:lnTo>
                    <a:pt x="1934781" y="271157"/>
                  </a:lnTo>
                  <a:lnTo>
                    <a:pt x="1983143" y="271157"/>
                  </a:lnTo>
                  <a:lnTo>
                    <a:pt x="1990610" y="296367"/>
                  </a:lnTo>
                  <a:lnTo>
                    <a:pt x="2016328" y="296367"/>
                  </a:lnTo>
                  <a:close/>
                </a:path>
                <a:path w="2724784" h="1015365">
                  <a:moveTo>
                    <a:pt x="2029701" y="734910"/>
                  </a:moveTo>
                  <a:lnTo>
                    <a:pt x="1935175" y="734910"/>
                  </a:lnTo>
                  <a:lnTo>
                    <a:pt x="1935175" y="756767"/>
                  </a:lnTo>
                  <a:lnTo>
                    <a:pt x="1970062" y="756767"/>
                  </a:lnTo>
                  <a:lnTo>
                    <a:pt x="1970062" y="863701"/>
                  </a:lnTo>
                  <a:lnTo>
                    <a:pt x="1994115" y="863701"/>
                  </a:lnTo>
                  <a:lnTo>
                    <a:pt x="1994115" y="756767"/>
                  </a:lnTo>
                  <a:lnTo>
                    <a:pt x="2029701" y="756767"/>
                  </a:lnTo>
                  <a:lnTo>
                    <a:pt x="2029701" y="734910"/>
                  </a:lnTo>
                  <a:close/>
                </a:path>
                <a:path w="2724784" h="1015365">
                  <a:moveTo>
                    <a:pt x="2086457" y="734885"/>
                  </a:moveTo>
                  <a:lnTo>
                    <a:pt x="2062734" y="734885"/>
                  </a:lnTo>
                  <a:lnTo>
                    <a:pt x="2062734" y="863701"/>
                  </a:lnTo>
                  <a:lnTo>
                    <a:pt x="2086457" y="863701"/>
                  </a:lnTo>
                  <a:lnTo>
                    <a:pt x="2086457" y="734885"/>
                  </a:lnTo>
                  <a:close/>
                </a:path>
                <a:path w="2724784" h="1015365">
                  <a:moveTo>
                    <a:pt x="2116569" y="167563"/>
                  </a:moveTo>
                  <a:lnTo>
                    <a:pt x="2022055" y="167563"/>
                  </a:lnTo>
                  <a:lnTo>
                    <a:pt x="2022055" y="189407"/>
                  </a:lnTo>
                  <a:lnTo>
                    <a:pt x="2056904" y="189407"/>
                  </a:lnTo>
                  <a:lnTo>
                    <a:pt x="2056904" y="296367"/>
                  </a:lnTo>
                  <a:lnTo>
                    <a:pt x="2080983" y="296367"/>
                  </a:lnTo>
                  <a:lnTo>
                    <a:pt x="2080983" y="189407"/>
                  </a:lnTo>
                  <a:lnTo>
                    <a:pt x="2116569" y="189407"/>
                  </a:lnTo>
                  <a:lnTo>
                    <a:pt x="2116569" y="167563"/>
                  </a:lnTo>
                  <a:close/>
                </a:path>
                <a:path w="2724784" h="1015365">
                  <a:moveTo>
                    <a:pt x="2118715" y="421068"/>
                  </a:moveTo>
                  <a:lnTo>
                    <a:pt x="2113635" y="391934"/>
                  </a:lnTo>
                  <a:lnTo>
                    <a:pt x="2102967" y="375450"/>
                  </a:lnTo>
                  <a:lnTo>
                    <a:pt x="2099919" y="370738"/>
                  </a:lnTo>
                  <a:lnTo>
                    <a:pt x="2094636" y="367271"/>
                  </a:lnTo>
                  <a:lnTo>
                    <a:pt x="2094636" y="423824"/>
                  </a:lnTo>
                  <a:lnTo>
                    <a:pt x="2090851" y="443572"/>
                  </a:lnTo>
                  <a:lnTo>
                    <a:pt x="2081847" y="456806"/>
                  </a:lnTo>
                  <a:lnTo>
                    <a:pt x="2069934" y="464223"/>
                  </a:lnTo>
                  <a:lnTo>
                    <a:pt x="2057412" y="466534"/>
                  </a:lnTo>
                  <a:lnTo>
                    <a:pt x="2042553" y="463372"/>
                  </a:lnTo>
                  <a:lnTo>
                    <a:pt x="2030691" y="454228"/>
                  </a:lnTo>
                  <a:lnTo>
                    <a:pt x="2022817" y="439648"/>
                  </a:lnTo>
                  <a:lnTo>
                    <a:pt x="2019973" y="420141"/>
                  </a:lnTo>
                  <a:lnTo>
                    <a:pt x="2022627" y="401853"/>
                  </a:lnTo>
                  <a:lnTo>
                    <a:pt x="2030133" y="387743"/>
                  </a:lnTo>
                  <a:lnTo>
                    <a:pt x="2041779" y="378663"/>
                  </a:lnTo>
                  <a:lnTo>
                    <a:pt x="2056866" y="375450"/>
                  </a:lnTo>
                  <a:lnTo>
                    <a:pt x="2073541" y="379463"/>
                  </a:lnTo>
                  <a:lnTo>
                    <a:pt x="2085467" y="390182"/>
                  </a:lnTo>
                  <a:lnTo>
                    <a:pt x="2092528" y="405625"/>
                  </a:lnTo>
                  <a:lnTo>
                    <a:pt x="2094636" y="423824"/>
                  </a:lnTo>
                  <a:lnTo>
                    <a:pt x="2094636" y="367271"/>
                  </a:lnTo>
                  <a:lnTo>
                    <a:pt x="2080183" y="357771"/>
                  </a:lnTo>
                  <a:lnTo>
                    <a:pt x="2057044" y="353377"/>
                  </a:lnTo>
                  <a:lnTo>
                    <a:pt x="2032508" y="358444"/>
                  </a:lnTo>
                  <a:lnTo>
                    <a:pt x="2012899" y="372541"/>
                  </a:lnTo>
                  <a:lnTo>
                    <a:pt x="1999881" y="394017"/>
                  </a:lnTo>
                  <a:lnTo>
                    <a:pt x="1995182" y="421259"/>
                  </a:lnTo>
                  <a:lnTo>
                    <a:pt x="1996059" y="433501"/>
                  </a:lnTo>
                  <a:lnTo>
                    <a:pt x="2012315" y="469061"/>
                  </a:lnTo>
                  <a:lnTo>
                    <a:pt x="2056663" y="488772"/>
                  </a:lnTo>
                  <a:lnTo>
                    <a:pt x="2083041" y="483374"/>
                  </a:lnTo>
                  <a:lnTo>
                    <a:pt x="2102472" y="468744"/>
                  </a:lnTo>
                  <a:lnTo>
                    <a:pt x="2103716" y="466534"/>
                  </a:lnTo>
                  <a:lnTo>
                    <a:pt x="2114512" y="447205"/>
                  </a:lnTo>
                  <a:lnTo>
                    <a:pt x="2118715" y="421068"/>
                  </a:lnTo>
                  <a:close/>
                </a:path>
                <a:path w="2724784" h="1015365">
                  <a:moveTo>
                    <a:pt x="2130044" y="636473"/>
                  </a:moveTo>
                  <a:lnTo>
                    <a:pt x="2102116" y="601789"/>
                  </a:lnTo>
                  <a:lnTo>
                    <a:pt x="2066328" y="593432"/>
                  </a:lnTo>
                  <a:lnTo>
                    <a:pt x="2058708" y="590842"/>
                  </a:lnTo>
                  <a:lnTo>
                    <a:pt x="2053297" y="586600"/>
                  </a:lnTo>
                  <a:lnTo>
                    <a:pt x="2051227" y="579907"/>
                  </a:lnTo>
                  <a:lnTo>
                    <a:pt x="2053196" y="573290"/>
                  </a:lnTo>
                  <a:lnTo>
                    <a:pt x="2058517" y="568350"/>
                  </a:lnTo>
                  <a:lnTo>
                    <a:pt x="2066251" y="565277"/>
                  </a:lnTo>
                  <a:lnTo>
                    <a:pt x="2075510" y="564210"/>
                  </a:lnTo>
                  <a:lnTo>
                    <a:pt x="2088819" y="566305"/>
                  </a:lnTo>
                  <a:lnTo>
                    <a:pt x="2098319" y="571385"/>
                  </a:lnTo>
                  <a:lnTo>
                    <a:pt x="2104758" y="577672"/>
                  </a:lnTo>
                  <a:lnTo>
                    <a:pt x="2108911" y="583361"/>
                  </a:lnTo>
                  <a:lnTo>
                    <a:pt x="2128609" y="568566"/>
                  </a:lnTo>
                  <a:lnTo>
                    <a:pt x="2095322" y="544830"/>
                  </a:lnTo>
                  <a:lnTo>
                    <a:pt x="2076792" y="542505"/>
                  </a:lnTo>
                  <a:lnTo>
                    <a:pt x="2056053" y="545338"/>
                  </a:lnTo>
                  <a:lnTo>
                    <a:pt x="2039962" y="553402"/>
                  </a:lnTo>
                  <a:lnTo>
                    <a:pt x="2029574" y="566051"/>
                  </a:lnTo>
                  <a:lnTo>
                    <a:pt x="2025878" y="582625"/>
                  </a:lnTo>
                  <a:lnTo>
                    <a:pt x="2028444" y="596226"/>
                  </a:lnTo>
                  <a:lnTo>
                    <a:pt x="2055622" y="616775"/>
                  </a:lnTo>
                  <a:lnTo>
                    <a:pt x="2063813" y="618782"/>
                  </a:lnTo>
                  <a:lnTo>
                    <a:pt x="2079332" y="622071"/>
                  </a:lnTo>
                  <a:lnTo>
                    <a:pt x="2091042" y="624776"/>
                  </a:lnTo>
                  <a:lnTo>
                    <a:pt x="2091397" y="624954"/>
                  </a:lnTo>
                  <a:lnTo>
                    <a:pt x="2094318" y="626084"/>
                  </a:lnTo>
                  <a:lnTo>
                    <a:pt x="2098332" y="627722"/>
                  </a:lnTo>
                  <a:lnTo>
                    <a:pt x="2103983" y="630656"/>
                  </a:lnTo>
                  <a:lnTo>
                    <a:pt x="2103983" y="643242"/>
                  </a:lnTo>
                  <a:lnTo>
                    <a:pt x="2102319" y="649820"/>
                  </a:lnTo>
                  <a:lnTo>
                    <a:pt x="2093036" y="653643"/>
                  </a:lnTo>
                  <a:lnTo>
                    <a:pt x="2088464" y="655472"/>
                  </a:lnTo>
                  <a:lnTo>
                    <a:pt x="2083727" y="655828"/>
                  </a:lnTo>
                  <a:lnTo>
                    <a:pt x="2079155" y="655828"/>
                  </a:lnTo>
                  <a:lnTo>
                    <a:pt x="2061870" y="653440"/>
                  </a:lnTo>
                  <a:lnTo>
                    <a:pt x="2050135" y="647839"/>
                  </a:lnTo>
                  <a:lnTo>
                    <a:pt x="2042922" y="641350"/>
                  </a:lnTo>
                  <a:lnTo>
                    <a:pt x="2039213" y="636295"/>
                  </a:lnTo>
                  <a:lnTo>
                    <a:pt x="2018931" y="650544"/>
                  </a:lnTo>
                  <a:lnTo>
                    <a:pt x="2052332" y="674966"/>
                  </a:lnTo>
                  <a:lnTo>
                    <a:pt x="2068220" y="677887"/>
                  </a:lnTo>
                  <a:lnTo>
                    <a:pt x="2075332" y="677887"/>
                  </a:lnTo>
                  <a:lnTo>
                    <a:pt x="2095436" y="675576"/>
                  </a:lnTo>
                  <a:lnTo>
                    <a:pt x="2112962" y="668261"/>
                  </a:lnTo>
                  <a:lnTo>
                    <a:pt x="2124951" y="655828"/>
                  </a:lnTo>
                  <a:lnTo>
                    <a:pt x="2125345" y="655408"/>
                  </a:lnTo>
                  <a:lnTo>
                    <a:pt x="2130044" y="636473"/>
                  </a:lnTo>
                  <a:close/>
                </a:path>
                <a:path w="2724784" h="1015365">
                  <a:moveTo>
                    <a:pt x="2173313" y="167563"/>
                  </a:moveTo>
                  <a:lnTo>
                    <a:pt x="2149602" y="167563"/>
                  </a:lnTo>
                  <a:lnTo>
                    <a:pt x="2149602" y="296367"/>
                  </a:lnTo>
                  <a:lnTo>
                    <a:pt x="2173313" y="296367"/>
                  </a:lnTo>
                  <a:lnTo>
                    <a:pt x="2173313" y="167563"/>
                  </a:lnTo>
                  <a:close/>
                </a:path>
                <a:path w="2724784" h="1015365">
                  <a:moveTo>
                    <a:pt x="2182088" y="545782"/>
                  </a:moveTo>
                  <a:lnTo>
                    <a:pt x="2158365" y="545782"/>
                  </a:lnTo>
                  <a:lnTo>
                    <a:pt x="2158365" y="571131"/>
                  </a:lnTo>
                  <a:lnTo>
                    <a:pt x="2169503" y="571131"/>
                  </a:lnTo>
                  <a:lnTo>
                    <a:pt x="2169503" y="583361"/>
                  </a:lnTo>
                  <a:lnTo>
                    <a:pt x="2159660" y="586270"/>
                  </a:lnTo>
                  <a:lnTo>
                    <a:pt x="2159660" y="595960"/>
                  </a:lnTo>
                  <a:lnTo>
                    <a:pt x="2164194" y="595566"/>
                  </a:lnTo>
                  <a:lnTo>
                    <a:pt x="2172385" y="594677"/>
                  </a:lnTo>
                  <a:lnTo>
                    <a:pt x="2182088" y="582625"/>
                  </a:lnTo>
                  <a:lnTo>
                    <a:pt x="2182088" y="545782"/>
                  </a:lnTo>
                  <a:close/>
                </a:path>
                <a:path w="2724784" h="1015365">
                  <a:moveTo>
                    <a:pt x="2248319" y="799287"/>
                  </a:moveTo>
                  <a:lnTo>
                    <a:pt x="2243251" y="770166"/>
                  </a:lnTo>
                  <a:lnTo>
                    <a:pt x="2232571" y="753656"/>
                  </a:lnTo>
                  <a:lnTo>
                    <a:pt x="2229535" y="748969"/>
                  </a:lnTo>
                  <a:lnTo>
                    <a:pt x="2224252" y="745515"/>
                  </a:lnTo>
                  <a:lnTo>
                    <a:pt x="2224252" y="802043"/>
                  </a:lnTo>
                  <a:lnTo>
                    <a:pt x="2220468" y="821817"/>
                  </a:lnTo>
                  <a:lnTo>
                    <a:pt x="2211451" y="835037"/>
                  </a:lnTo>
                  <a:lnTo>
                    <a:pt x="2199538" y="842441"/>
                  </a:lnTo>
                  <a:lnTo>
                    <a:pt x="2187016" y="844740"/>
                  </a:lnTo>
                  <a:lnTo>
                    <a:pt x="2172157" y="841578"/>
                  </a:lnTo>
                  <a:lnTo>
                    <a:pt x="2160282" y="832446"/>
                  </a:lnTo>
                  <a:lnTo>
                    <a:pt x="2152421" y="817867"/>
                  </a:lnTo>
                  <a:lnTo>
                    <a:pt x="2149589" y="798398"/>
                  </a:lnTo>
                  <a:lnTo>
                    <a:pt x="2152243" y="780097"/>
                  </a:lnTo>
                  <a:lnTo>
                    <a:pt x="2159736" y="765975"/>
                  </a:lnTo>
                  <a:lnTo>
                    <a:pt x="2171369" y="756881"/>
                  </a:lnTo>
                  <a:lnTo>
                    <a:pt x="2186444" y="753656"/>
                  </a:lnTo>
                  <a:lnTo>
                    <a:pt x="2203145" y="757682"/>
                  </a:lnTo>
                  <a:lnTo>
                    <a:pt x="2215070" y="768413"/>
                  </a:lnTo>
                  <a:lnTo>
                    <a:pt x="2222144" y="783869"/>
                  </a:lnTo>
                  <a:lnTo>
                    <a:pt x="2224252" y="802043"/>
                  </a:lnTo>
                  <a:lnTo>
                    <a:pt x="2224252" y="745515"/>
                  </a:lnTo>
                  <a:lnTo>
                    <a:pt x="2209774" y="736015"/>
                  </a:lnTo>
                  <a:lnTo>
                    <a:pt x="2186622" y="731621"/>
                  </a:lnTo>
                  <a:lnTo>
                    <a:pt x="2162098" y="736688"/>
                  </a:lnTo>
                  <a:lnTo>
                    <a:pt x="2142502" y="750773"/>
                  </a:lnTo>
                  <a:lnTo>
                    <a:pt x="2129510" y="772261"/>
                  </a:lnTo>
                  <a:lnTo>
                    <a:pt x="2124799" y="799515"/>
                  </a:lnTo>
                  <a:lnTo>
                    <a:pt x="2125675" y="811745"/>
                  </a:lnTo>
                  <a:lnTo>
                    <a:pt x="2141918" y="847318"/>
                  </a:lnTo>
                  <a:lnTo>
                    <a:pt x="2186267" y="866978"/>
                  </a:lnTo>
                  <a:lnTo>
                    <a:pt x="2212657" y="861593"/>
                  </a:lnTo>
                  <a:lnTo>
                    <a:pt x="2232088" y="846963"/>
                  </a:lnTo>
                  <a:lnTo>
                    <a:pt x="2233320" y="844740"/>
                  </a:lnTo>
                  <a:lnTo>
                    <a:pt x="2244115" y="825423"/>
                  </a:lnTo>
                  <a:lnTo>
                    <a:pt x="2248319" y="799287"/>
                  </a:lnTo>
                  <a:close/>
                </a:path>
                <a:path w="2724784" h="1015365">
                  <a:moveTo>
                    <a:pt x="2260511" y="485482"/>
                  </a:moveTo>
                  <a:lnTo>
                    <a:pt x="2234336" y="437680"/>
                  </a:lnTo>
                  <a:lnTo>
                    <a:pt x="2231847" y="433133"/>
                  </a:lnTo>
                  <a:lnTo>
                    <a:pt x="2238895" y="430123"/>
                  </a:lnTo>
                  <a:lnTo>
                    <a:pt x="2247265" y="423837"/>
                  </a:lnTo>
                  <a:lnTo>
                    <a:pt x="2251303" y="417791"/>
                  </a:lnTo>
                  <a:lnTo>
                    <a:pt x="2254275" y="413334"/>
                  </a:lnTo>
                  <a:lnTo>
                    <a:pt x="2257209" y="397713"/>
                  </a:lnTo>
                  <a:lnTo>
                    <a:pt x="2256117" y="387362"/>
                  </a:lnTo>
                  <a:lnTo>
                    <a:pt x="2253107" y="378675"/>
                  </a:lnTo>
                  <a:lnTo>
                    <a:pt x="2252319" y="377444"/>
                  </a:lnTo>
                  <a:lnTo>
                    <a:pt x="2248598" y="371576"/>
                  </a:lnTo>
                  <a:lnTo>
                    <a:pt x="2242985" y="365963"/>
                  </a:lnTo>
                  <a:lnTo>
                    <a:pt x="2234387" y="360692"/>
                  </a:lnTo>
                  <a:lnTo>
                    <a:pt x="2232736" y="360210"/>
                  </a:lnTo>
                  <a:lnTo>
                    <a:pt x="2232736" y="397713"/>
                  </a:lnTo>
                  <a:lnTo>
                    <a:pt x="2229993" y="408559"/>
                  </a:lnTo>
                  <a:lnTo>
                    <a:pt x="2223452" y="414464"/>
                  </a:lnTo>
                  <a:lnTo>
                    <a:pt x="2215921" y="416890"/>
                  </a:lnTo>
                  <a:lnTo>
                    <a:pt x="2210155" y="417423"/>
                  </a:lnTo>
                  <a:lnTo>
                    <a:pt x="2205583" y="417601"/>
                  </a:lnTo>
                  <a:lnTo>
                    <a:pt x="2202472" y="417791"/>
                  </a:lnTo>
                  <a:lnTo>
                    <a:pt x="2185873" y="417791"/>
                  </a:lnTo>
                  <a:lnTo>
                    <a:pt x="2185873" y="377444"/>
                  </a:lnTo>
                  <a:lnTo>
                    <a:pt x="2196998" y="377444"/>
                  </a:lnTo>
                  <a:lnTo>
                    <a:pt x="2206269" y="377507"/>
                  </a:lnTo>
                  <a:lnTo>
                    <a:pt x="2232736" y="397713"/>
                  </a:lnTo>
                  <a:lnTo>
                    <a:pt x="2232736" y="360210"/>
                  </a:lnTo>
                  <a:lnTo>
                    <a:pt x="2225205" y="357962"/>
                  </a:lnTo>
                  <a:lnTo>
                    <a:pt x="2214930" y="356920"/>
                  </a:lnTo>
                  <a:lnTo>
                    <a:pt x="2203031" y="356666"/>
                  </a:lnTo>
                  <a:lnTo>
                    <a:pt x="2161971" y="356666"/>
                  </a:lnTo>
                  <a:lnTo>
                    <a:pt x="2161971" y="485482"/>
                  </a:lnTo>
                  <a:lnTo>
                    <a:pt x="2185873" y="485482"/>
                  </a:lnTo>
                  <a:lnTo>
                    <a:pt x="2185873" y="437680"/>
                  </a:lnTo>
                  <a:lnTo>
                    <a:pt x="2207399" y="437680"/>
                  </a:lnTo>
                  <a:lnTo>
                    <a:pt x="2232964" y="485482"/>
                  </a:lnTo>
                  <a:lnTo>
                    <a:pt x="2260511" y="485482"/>
                  </a:lnTo>
                  <a:close/>
                </a:path>
                <a:path w="2724784" h="1015365">
                  <a:moveTo>
                    <a:pt x="2335187" y="231965"/>
                  </a:moveTo>
                  <a:lnTo>
                    <a:pt x="2330107" y="202831"/>
                  </a:lnTo>
                  <a:lnTo>
                    <a:pt x="2319439" y="186347"/>
                  </a:lnTo>
                  <a:lnTo>
                    <a:pt x="2316378" y="181622"/>
                  </a:lnTo>
                  <a:lnTo>
                    <a:pt x="2311095" y="178155"/>
                  </a:lnTo>
                  <a:lnTo>
                    <a:pt x="2311095" y="234683"/>
                  </a:lnTo>
                  <a:lnTo>
                    <a:pt x="2307323" y="254457"/>
                  </a:lnTo>
                  <a:lnTo>
                    <a:pt x="2298306" y="267677"/>
                  </a:lnTo>
                  <a:lnTo>
                    <a:pt x="2286381" y="275082"/>
                  </a:lnTo>
                  <a:lnTo>
                    <a:pt x="2273858" y="277393"/>
                  </a:lnTo>
                  <a:lnTo>
                    <a:pt x="2258999" y="274231"/>
                  </a:lnTo>
                  <a:lnTo>
                    <a:pt x="2247138" y="265099"/>
                  </a:lnTo>
                  <a:lnTo>
                    <a:pt x="2239276" y="250532"/>
                  </a:lnTo>
                  <a:lnTo>
                    <a:pt x="2236432" y="231038"/>
                  </a:lnTo>
                  <a:lnTo>
                    <a:pt x="2239086" y="212737"/>
                  </a:lnTo>
                  <a:lnTo>
                    <a:pt x="2246592" y="198628"/>
                  </a:lnTo>
                  <a:lnTo>
                    <a:pt x="2258225" y="189560"/>
                  </a:lnTo>
                  <a:lnTo>
                    <a:pt x="2273300" y="186347"/>
                  </a:lnTo>
                  <a:lnTo>
                    <a:pt x="2289987" y="190360"/>
                  </a:lnTo>
                  <a:lnTo>
                    <a:pt x="2301925" y="201066"/>
                  </a:lnTo>
                  <a:lnTo>
                    <a:pt x="2308987" y="216509"/>
                  </a:lnTo>
                  <a:lnTo>
                    <a:pt x="2311095" y="234683"/>
                  </a:lnTo>
                  <a:lnTo>
                    <a:pt x="2311095" y="178155"/>
                  </a:lnTo>
                  <a:lnTo>
                    <a:pt x="2296630" y="168656"/>
                  </a:lnTo>
                  <a:lnTo>
                    <a:pt x="2273490" y="164274"/>
                  </a:lnTo>
                  <a:lnTo>
                    <a:pt x="2248966" y="169329"/>
                  </a:lnTo>
                  <a:lnTo>
                    <a:pt x="2229358" y="183413"/>
                  </a:lnTo>
                  <a:lnTo>
                    <a:pt x="2216353" y="204901"/>
                  </a:lnTo>
                  <a:lnTo>
                    <a:pt x="2211641" y="232143"/>
                  </a:lnTo>
                  <a:lnTo>
                    <a:pt x="2212530" y="244386"/>
                  </a:lnTo>
                  <a:lnTo>
                    <a:pt x="2228773" y="279958"/>
                  </a:lnTo>
                  <a:lnTo>
                    <a:pt x="2273122" y="299631"/>
                  </a:lnTo>
                  <a:lnTo>
                    <a:pt x="2299512" y="294246"/>
                  </a:lnTo>
                  <a:lnTo>
                    <a:pt x="2318943" y="279628"/>
                  </a:lnTo>
                  <a:lnTo>
                    <a:pt x="2320201" y="277393"/>
                  </a:lnTo>
                  <a:lnTo>
                    <a:pt x="2330983" y="258089"/>
                  </a:lnTo>
                  <a:lnTo>
                    <a:pt x="2335187" y="231965"/>
                  </a:lnTo>
                  <a:close/>
                </a:path>
                <a:path w="2724784" h="1015365">
                  <a:moveTo>
                    <a:pt x="2383840" y="356666"/>
                  </a:moveTo>
                  <a:lnTo>
                    <a:pt x="2289352" y="356666"/>
                  </a:lnTo>
                  <a:lnTo>
                    <a:pt x="2289352" y="378561"/>
                  </a:lnTo>
                  <a:lnTo>
                    <a:pt x="2324189" y="378561"/>
                  </a:lnTo>
                  <a:lnTo>
                    <a:pt x="2324189" y="485482"/>
                  </a:lnTo>
                  <a:lnTo>
                    <a:pt x="2348255" y="485482"/>
                  </a:lnTo>
                  <a:lnTo>
                    <a:pt x="2348255" y="378561"/>
                  </a:lnTo>
                  <a:lnTo>
                    <a:pt x="2383840" y="378561"/>
                  </a:lnTo>
                  <a:lnTo>
                    <a:pt x="2383840" y="356666"/>
                  </a:lnTo>
                  <a:close/>
                </a:path>
                <a:path w="2724784" h="1015365">
                  <a:moveTo>
                    <a:pt x="2385707" y="734910"/>
                  </a:moveTo>
                  <a:lnTo>
                    <a:pt x="2361996" y="734910"/>
                  </a:lnTo>
                  <a:lnTo>
                    <a:pt x="2364930" y="825944"/>
                  </a:lnTo>
                  <a:lnTo>
                    <a:pt x="2332050" y="773404"/>
                  </a:lnTo>
                  <a:lnTo>
                    <a:pt x="2307971" y="734910"/>
                  </a:lnTo>
                  <a:lnTo>
                    <a:pt x="2286292" y="734910"/>
                  </a:lnTo>
                  <a:lnTo>
                    <a:pt x="2286292" y="863701"/>
                  </a:lnTo>
                  <a:lnTo>
                    <a:pt x="2309799" y="863701"/>
                  </a:lnTo>
                  <a:lnTo>
                    <a:pt x="2308364" y="773404"/>
                  </a:lnTo>
                  <a:lnTo>
                    <a:pt x="2364752" y="863701"/>
                  </a:lnTo>
                  <a:lnTo>
                    <a:pt x="2385707" y="863701"/>
                  </a:lnTo>
                  <a:lnTo>
                    <a:pt x="2385707" y="825944"/>
                  </a:lnTo>
                  <a:lnTo>
                    <a:pt x="2385707" y="734910"/>
                  </a:lnTo>
                  <a:close/>
                </a:path>
                <a:path w="2724784" h="1015365">
                  <a:moveTo>
                    <a:pt x="2472575" y="167563"/>
                  </a:moveTo>
                  <a:lnTo>
                    <a:pt x="2448864" y="167563"/>
                  </a:lnTo>
                  <a:lnTo>
                    <a:pt x="2451798" y="258572"/>
                  </a:lnTo>
                  <a:lnTo>
                    <a:pt x="2418918" y="206044"/>
                  </a:lnTo>
                  <a:lnTo>
                    <a:pt x="2394826" y="167563"/>
                  </a:lnTo>
                  <a:lnTo>
                    <a:pt x="2373160" y="167563"/>
                  </a:lnTo>
                  <a:lnTo>
                    <a:pt x="2373160" y="296367"/>
                  </a:lnTo>
                  <a:lnTo>
                    <a:pt x="2396642" y="296367"/>
                  </a:lnTo>
                  <a:lnTo>
                    <a:pt x="2395207" y="206044"/>
                  </a:lnTo>
                  <a:lnTo>
                    <a:pt x="2451620" y="296367"/>
                  </a:lnTo>
                  <a:lnTo>
                    <a:pt x="2472575" y="296367"/>
                  </a:lnTo>
                  <a:lnTo>
                    <a:pt x="2472575" y="258572"/>
                  </a:lnTo>
                  <a:lnTo>
                    <a:pt x="2472575" y="167563"/>
                  </a:lnTo>
                  <a:close/>
                </a:path>
                <a:path w="2724784" h="1015365">
                  <a:moveTo>
                    <a:pt x="2618016" y="296367"/>
                  </a:moveTo>
                  <a:lnTo>
                    <a:pt x="2609405" y="271157"/>
                  </a:lnTo>
                  <a:lnTo>
                    <a:pt x="2602255" y="250202"/>
                  </a:lnTo>
                  <a:lnTo>
                    <a:pt x="2581999" y="190881"/>
                  </a:lnTo>
                  <a:lnTo>
                    <a:pt x="2578417" y="180403"/>
                  </a:lnTo>
                  <a:lnTo>
                    <a:pt x="2578417" y="250202"/>
                  </a:lnTo>
                  <a:lnTo>
                    <a:pt x="2542844" y="250202"/>
                  </a:lnTo>
                  <a:lnTo>
                    <a:pt x="2560713" y="190881"/>
                  </a:lnTo>
                  <a:lnTo>
                    <a:pt x="2578417" y="250202"/>
                  </a:lnTo>
                  <a:lnTo>
                    <a:pt x="2578417" y="180403"/>
                  </a:lnTo>
                  <a:lnTo>
                    <a:pt x="2574036" y="167563"/>
                  </a:lnTo>
                  <a:lnTo>
                    <a:pt x="2546667" y="167563"/>
                  </a:lnTo>
                  <a:lnTo>
                    <a:pt x="2503246" y="296367"/>
                  </a:lnTo>
                  <a:lnTo>
                    <a:pt x="2528976" y="296367"/>
                  </a:lnTo>
                  <a:lnTo>
                    <a:pt x="2536444" y="271157"/>
                  </a:lnTo>
                  <a:lnTo>
                    <a:pt x="2584793" y="271157"/>
                  </a:lnTo>
                  <a:lnTo>
                    <a:pt x="2592298" y="296367"/>
                  </a:lnTo>
                  <a:lnTo>
                    <a:pt x="2618016" y="296367"/>
                  </a:lnTo>
                  <a:close/>
                </a:path>
                <a:path w="2724784" h="1015365">
                  <a:moveTo>
                    <a:pt x="2724759" y="274485"/>
                  </a:moveTo>
                  <a:lnTo>
                    <a:pt x="2673667" y="274485"/>
                  </a:lnTo>
                  <a:lnTo>
                    <a:pt x="2673667" y="167563"/>
                  </a:lnTo>
                  <a:lnTo>
                    <a:pt x="2649410" y="167563"/>
                  </a:lnTo>
                  <a:lnTo>
                    <a:pt x="2649410" y="296367"/>
                  </a:lnTo>
                  <a:lnTo>
                    <a:pt x="2724759" y="296367"/>
                  </a:lnTo>
                  <a:lnTo>
                    <a:pt x="2724759" y="274485"/>
                  </a:lnTo>
                  <a:close/>
                </a:path>
              </a:pathLst>
            </a:custGeom>
            <a:solidFill>
              <a:srgbClr val="FFFFFF"/>
            </a:solidFill>
          </p:spPr>
          <p:txBody>
            <a:bodyPr wrap="square" lIns="0" tIns="0" rIns="0" bIns="0" rtlCol="0"/>
            <a:lstStyle/>
            <a:p>
              <a:endParaRPr/>
            </a:p>
          </p:txBody>
        </p:sp>
        <p:sp>
          <p:nvSpPr>
            <p:cNvPr id="8" name="object 8"/>
            <p:cNvSpPr/>
            <p:nvPr/>
          </p:nvSpPr>
          <p:spPr>
            <a:xfrm>
              <a:off x="6549416" y="7805919"/>
              <a:ext cx="7005320" cy="3502660"/>
            </a:xfrm>
            <a:custGeom>
              <a:avLst/>
              <a:gdLst/>
              <a:ahLst/>
              <a:cxnLst/>
              <a:rect l="l" t="t" r="r" b="b"/>
              <a:pathLst>
                <a:path w="7005319" h="3502659">
                  <a:moveTo>
                    <a:pt x="3502636" y="0"/>
                  </a:moveTo>
                  <a:lnTo>
                    <a:pt x="0" y="3502636"/>
                  </a:lnTo>
                  <a:lnTo>
                    <a:pt x="7005263" y="3502636"/>
                  </a:lnTo>
                  <a:lnTo>
                    <a:pt x="3502636" y="0"/>
                  </a:lnTo>
                  <a:close/>
                </a:path>
              </a:pathLst>
            </a:custGeom>
            <a:solidFill>
              <a:srgbClr val="E84610"/>
            </a:solidFill>
          </p:spPr>
          <p:txBody>
            <a:bodyPr wrap="square" lIns="0" tIns="0" rIns="0" bIns="0" rtlCol="0"/>
            <a:lstStyle/>
            <a:p>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20104100" cy="11308715"/>
            <a:chOff x="0" y="0"/>
            <a:chExt cx="20104100" cy="11308715"/>
          </a:xfrm>
        </p:grpSpPr>
        <p:pic>
          <p:nvPicPr>
            <p:cNvPr id="3" name="object 3"/>
            <p:cNvPicPr/>
            <p:nvPr/>
          </p:nvPicPr>
          <p:blipFill>
            <a:blip r:embed="rId2" cstate="print"/>
            <a:stretch>
              <a:fillRect/>
            </a:stretch>
          </p:blipFill>
          <p:spPr>
            <a:xfrm>
              <a:off x="0" y="0"/>
              <a:ext cx="20104099" cy="11308556"/>
            </a:xfrm>
            <a:prstGeom prst="rect">
              <a:avLst/>
            </a:prstGeom>
          </p:spPr>
        </p:pic>
        <p:sp>
          <p:nvSpPr>
            <p:cNvPr id="4" name="object 4"/>
            <p:cNvSpPr/>
            <p:nvPr/>
          </p:nvSpPr>
          <p:spPr>
            <a:xfrm>
              <a:off x="4460597" y="4388295"/>
              <a:ext cx="11182985" cy="1082040"/>
            </a:xfrm>
            <a:custGeom>
              <a:avLst/>
              <a:gdLst/>
              <a:ahLst/>
              <a:cxnLst/>
              <a:rect l="l" t="t" r="r" b="b"/>
              <a:pathLst>
                <a:path w="11182985" h="1082039">
                  <a:moveTo>
                    <a:pt x="11182905" y="0"/>
                  </a:moveTo>
                  <a:lnTo>
                    <a:pt x="0" y="0"/>
                  </a:lnTo>
                  <a:lnTo>
                    <a:pt x="0" y="1081464"/>
                  </a:lnTo>
                  <a:lnTo>
                    <a:pt x="11182905" y="1081464"/>
                  </a:lnTo>
                  <a:lnTo>
                    <a:pt x="11182905" y="0"/>
                  </a:lnTo>
                  <a:close/>
                </a:path>
              </a:pathLst>
            </a:custGeom>
            <a:solidFill>
              <a:srgbClr val="E84610"/>
            </a:solidFill>
          </p:spPr>
          <p:txBody>
            <a:bodyPr wrap="square" lIns="0" tIns="0" rIns="0" bIns="0" rtlCol="0"/>
            <a:lstStyle/>
            <a:p>
              <a:endParaRPr/>
            </a:p>
          </p:txBody>
        </p:sp>
      </p:grpSp>
      <p:sp>
        <p:nvSpPr>
          <p:cNvPr id="5" name="object 5"/>
          <p:cNvSpPr txBox="1">
            <a:spLocks noGrp="1"/>
          </p:cNvSpPr>
          <p:nvPr>
            <p:ph type="title"/>
          </p:nvPr>
        </p:nvSpPr>
        <p:spPr>
          <a:xfrm>
            <a:off x="4532109" y="4277452"/>
            <a:ext cx="11040745" cy="1207135"/>
          </a:xfrm>
          <a:prstGeom prst="rect">
            <a:avLst/>
          </a:prstGeom>
        </p:spPr>
        <p:txBody>
          <a:bodyPr vert="horz" wrap="square" lIns="0" tIns="12700" rIns="0" bIns="0" rtlCol="0">
            <a:spAutoFit/>
          </a:bodyPr>
          <a:lstStyle/>
          <a:p>
            <a:pPr marL="12700">
              <a:lnSpc>
                <a:spcPct val="100000"/>
              </a:lnSpc>
              <a:spcBef>
                <a:spcPts val="100"/>
              </a:spcBef>
            </a:pPr>
            <a:r>
              <a:rPr sz="7750" dirty="0">
                <a:solidFill>
                  <a:srgbClr val="FFFFFF"/>
                </a:solidFill>
              </a:rPr>
              <a:t>4.</a:t>
            </a:r>
            <a:r>
              <a:rPr sz="7750" spc="-345" dirty="0">
                <a:solidFill>
                  <a:srgbClr val="FFFFFF"/>
                </a:solidFill>
              </a:rPr>
              <a:t> </a:t>
            </a:r>
            <a:r>
              <a:rPr sz="7750" spc="-50" dirty="0">
                <a:solidFill>
                  <a:srgbClr val="FFFFFF"/>
                </a:solidFill>
              </a:rPr>
              <a:t>THE</a:t>
            </a:r>
            <a:r>
              <a:rPr sz="7750" spc="-315" dirty="0">
                <a:solidFill>
                  <a:srgbClr val="FFFFFF"/>
                </a:solidFill>
              </a:rPr>
              <a:t> </a:t>
            </a:r>
            <a:r>
              <a:rPr sz="7750" spc="-254" dirty="0">
                <a:solidFill>
                  <a:srgbClr val="FFFFFF"/>
                </a:solidFill>
              </a:rPr>
              <a:t>PROJECT</a:t>
            </a:r>
            <a:r>
              <a:rPr sz="7750" spc="-280" dirty="0">
                <a:solidFill>
                  <a:srgbClr val="FFFFFF"/>
                </a:solidFill>
              </a:rPr>
              <a:t> </a:t>
            </a:r>
            <a:r>
              <a:rPr sz="7750" spc="-495" dirty="0">
                <a:solidFill>
                  <a:srgbClr val="FFFFFF"/>
                </a:solidFill>
              </a:rPr>
              <a:t>C</a:t>
            </a:r>
            <a:r>
              <a:rPr sz="7750" spc="-620" dirty="0">
                <a:solidFill>
                  <a:srgbClr val="FFFFFF"/>
                </a:solidFill>
              </a:rPr>
              <a:t>Y</a:t>
            </a:r>
            <a:r>
              <a:rPr sz="7750" spc="-340" dirty="0">
                <a:solidFill>
                  <a:srgbClr val="FFFFFF"/>
                </a:solidFill>
              </a:rPr>
              <a:t>C</a:t>
            </a:r>
            <a:r>
              <a:rPr sz="7750" spc="-315" dirty="0">
                <a:solidFill>
                  <a:srgbClr val="FFFFFF"/>
                </a:solidFill>
              </a:rPr>
              <a:t>L</a:t>
            </a:r>
            <a:r>
              <a:rPr sz="7750" spc="-10" dirty="0">
                <a:solidFill>
                  <a:srgbClr val="FFFFFF"/>
                </a:solidFill>
              </a:rPr>
              <a:t>E</a:t>
            </a:r>
            <a:endParaRPr sz="7750"/>
          </a:p>
        </p:txBody>
      </p:sp>
      <p:grpSp>
        <p:nvGrpSpPr>
          <p:cNvPr id="6" name="object 6"/>
          <p:cNvGrpSpPr/>
          <p:nvPr/>
        </p:nvGrpSpPr>
        <p:grpSpPr>
          <a:xfrm>
            <a:off x="6549416" y="7805919"/>
            <a:ext cx="12898755" cy="3502660"/>
            <a:chOff x="6549416" y="7805919"/>
            <a:chExt cx="12898755" cy="3502660"/>
          </a:xfrm>
        </p:grpSpPr>
        <p:sp>
          <p:nvSpPr>
            <p:cNvPr id="7" name="object 7"/>
            <p:cNvSpPr/>
            <p:nvPr/>
          </p:nvSpPr>
          <p:spPr>
            <a:xfrm>
              <a:off x="16723018" y="9672504"/>
              <a:ext cx="2724785" cy="1015365"/>
            </a:xfrm>
            <a:custGeom>
              <a:avLst/>
              <a:gdLst/>
              <a:ahLst/>
              <a:cxnLst/>
              <a:rect l="l" t="t" r="r" b="b"/>
              <a:pathLst>
                <a:path w="2724784" h="1015365">
                  <a:moveTo>
                    <a:pt x="507593" y="0"/>
                  </a:moveTo>
                  <a:lnTo>
                    <a:pt x="458711" y="2324"/>
                  </a:lnTo>
                  <a:lnTo>
                    <a:pt x="411137" y="9144"/>
                  </a:lnTo>
                  <a:lnTo>
                    <a:pt x="365099" y="20269"/>
                  </a:lnTo>
                  <a:lnTo>
                    <a:pt x="320789" y="35471"/>
                  </a:lnTo>
                  <a:lnTo>
                    <a:pt x="278447" y="54546"/>
                  </a:lnTo>
                  <a:lnTo>
                    <a:pt x="238264" y="77266"/>
                  </a:lnTo>
                  <a:lnTo>
                    <a:pt x="200456" y="103428"/>
                  </a:lnTo>
                  <a:lnTo>
                    <a:pt x="165239" y="132829"/>
                  </a:lnTo>
                  <a:lnTo>
                    <a:pt x="132829" y="165239"/>
                  </a:lnTo>
                  <a:lnTo>
                    <a:pt x="103428" y="200456"/>
                  </a:lnTo>
                  <a:lnTo>
                    <a:pt x="77266" y="238252"/>
                  </a:lnTo>
                  <a:lnTo>
                    <a:pt x="54546" y="278447"/>
                  </a:lnTo>
                  <a:lnTo>
                    <a:pt x="35471" y="320789"/>
                  </a:lnTo>
                  <a:lnTo>
                    <a:pt x="20269" y="365099"/>
                  </a:lnTo>
                  <a:lnTo>
                    <a:pt x="9144" y="411137"/>
                  </a:lnTo>
                  <a:lnTo>
                    <a:pt x="2324" y="458711"/>
                  </a:lnTo>
                  <a:lnTo>
                    <a:pt x="0" y="507593"/>
                  </a:lnTo>
                  <a:lnTo>
                    <a:pt x="2324" y="556488"/>
                  </a:lnTo>
                  <a:lnTo>
                    <a:pt x="9144" y="604062"/>
                  </a:lnTo>
                  <a:lnTo>
                    <a:pt x="20269" y="650100"/>
                  </a:lnTo>
                  <a:lnTo>
                    <a:pt x="35471" y="694410"/>
                  </a:lnTo>
                  <a:lnTo>
                    <a:pt x="54546" y="736765"/>
                  </a:lnTo>
                  <a:lnTo>
                    <a:pt x="77266" y="776947"/>
                  </a:lnTo>
                  <a:lnTo>
                    <a:pt x="103428" y="814755"/>
                  </a:lnTo>
                  <a:lnTo>
                    <a:pt x="132829" y="849985"/>
                  </a:lnTo>
                  <a:lnTo>
                    <a:pt x="165239" y="882396"/>
                  </a:lnTo>
                  <a:lnTo>
                    <a:pt x="200456" y="911783"/>
                  </a:lnTo>
                  <a:lnTo>
                    <a:pt x="238264" y="937958"/>
                  </a:lnTo>
                  <a:lnTo>
                    <a:pt x="278447" y="960678"/>
                  </a:lnTo>
                  <a:lnTo>
                    <a:pt x="320789" y="979754"/>
                  </a:lnTo>
                  <a:lnTo>
                    <a:pt x="365099" y="994956"/>
                  </a:lnTo>
                  <a:lnTo>
                    <a:pt x="411137" y="1006081"/>
                  </a:lnTo>
                  <a:lnTo>
                    <a:pt x="458711" y="1012901"/>
                  </a:lnTo>
                  <a:lnTo>
                    <a:pt x="507593" y="1015225"/>
                  </a:lnTo>
                  <a:lnTo>
                    <a:pt x="507593" y="1010373"/>
                  </a:lnTo>
                  <a:lnTo>
                    <a:pt x="507593" y="1007046"/>
                  </a:lnTo>
                  <a:lnTo>
                    <a:pt x="460451" y="1004608"/>
                  </a:lnTo>
                  <a:lnTo>
                    <a:pt x="414667" y="997470"/>
                  </a:lnTo>
                  <a:lnTo>
                    <a:pt x="370484" y="985875"/>
                  </a:lnTo>
                  <a:lnTo>
                    <a:pt x="328117" y="970038"/>
                  </a:lnTo>
                  <a:lnTo>
                    <a:pt x="287807" y="950201"/>
                  </a:lnTo>
                  <a:lnTo>
                    <a:pt x="249783" y="926617"/>
                  </a:lnTo>
                  <a:lnTo>
                    <a:pt x="214287" y="899502"/>
                  </a:lnTo>
                  <a:lnTo>
                    <a:pt x="181546" y="869099"/>
                  </a:lnTo>
                  <a:lnTo>
                    <a:pt x="151790" y="835660"/>
                  </a:lnTo>
                  <a:lnTo>
                    <a:pt x="125234" y="799401"/>
                  </a:lnTo>
                  <a:lnTo>
                    <a:pt x="102146" y="760577"/>
                  </a:lnTo>
                  <a:lnTo>
                    <a:pt x="82727" y="719404"/>
                  </a:lnTo>
                  <a:lnTo>
                    <a:pt x="67221" y="676135"/>
                  </a:lnTo>
                  <a:lnTo>
                    <a:pt x="55854" y="631012"/>
                  </a:lnTo>
                  <a:lnTo>
                    <a:pt x="48869" y="584250"/>
                  </a:lnTo>
                  <a:lnTo>
                    <a:pt x="46482" y="536092"/>
                  </a:lnTo>
                  <a:lnTo>
                    <a:pt x="48869" y="487946"/>
                  </a:lnTo>
                  <a:lnTo>
                    <a:pt x="55854" y="441185"/>
                  </a:lnTo>
                  <a:lnTo>
                    <a:pt x="67221" y="396049"/>
                  </a:lnTo>
                  <a:lnTo>
                    <a:pt x="82727" y="352780"/>
                  </a:lnTo>
                  <a:lnTo>
                    <a:pt x="102146" y="311607"/>
                  </a:lnTo>
                  <a:lnTo>
                    <a:pt x="125234" y="272783"/>
                  </a:lnTo>
                  <a:lnTo>
                    <a:pt x="151790" y="236524"/>
                  </a:lnTo>
                  <a:lnTo>
                    <a:pt x="181546" y="203085"/>
                  </a:lnTo>
                  <a:lnTo>
                    <a:pt x="214287" y="172681"/>
                  </a:lnTo>
                  <a:lnTo>
                    <a:pt x="249783" y="145580"/>
                  </a:lnTo>
                  <a:lnTo>
                    <a:pt x="287807" y="121983"/>
                  </a:lnTo>
                  <a:lnTo>
                    <a:pt x="328117" y="102158"/>
                  </a:lnTo>
                  <a:lnTo>
                    <a:pt x="370484" y="86321"/>
                  </a:lnTo>
                  <a:lnTo>
                    <a:pt x="414667" y="74714"/>
                  </a:lnTo>
                  <a:lnTo>
                    <a:pt x="460451" y="67576"/>
                  </a:lnTo>
                  <a:lnTo>
                    <a:pt x="507593" y="65151"/>
                  </a:lnTo>
                  <a:lnTo>
                    <a:pt x="507593" y="0"/>
                  </a:lnTo>
                  <a:close/>
                </a:path>
                <a:path w="2724784" h="1015365">
                  <a:moveTo>
                    <a:pt x="742276" y="337197"/>
                  </a:moveTo>
                  <a:lnTo>
                    <a:pt x="741349" y="336194"/>
                  </a:lnTo>
                  <a:lnTo>
                    <a:pt x="726516" y="320141"/>
                  </a:lnTo>
                  <a:lnTo>
                    <a:pt x="507606" y="83261"/>
                  </a:lnTo>
                  <a:lnTo>
                    <a:pt x="410730" y="188087"/>
                  </a:lnTo>
                  <a:lnTo>
                    <a:pt x="410730" y="378358"/>
                  </a:lnTo>
                  <a:lnTo>
                    <a:pt x="356654" y="432904"/>
                  </a:lnTo>
                  <a:lnTo>
                    <a:pt x="306476" y="374700"/>
                  </a:lnTo>
                  <a:lnTo>
                    <a:pt x="360591" y="320141"/>
                  </a:lnTo>
                  <a:lnTo>
                    <a:pt x="410730" y="378358"/>
                  </a:lnTo>
                  <a:lnTo>
                    <a:pt x="410730" y="188087"/>
                  </a:lnTo>
                  <a:lnTo>
                    <a:pt x="115404" y="507606"/>
                  </a:lnTo>
                  <a:lnTo>
                    <a:pt x="214960" y="615315"/>
                  </a:lnTo>
                  <a:lnTo>
                    <a:pt x="271627" y="615289"/>
                  </a:lnTo>
                  <a:lnTo>
                    <a:pt x="309499" y="437286"/>
                  </a:lnTo>
                  <a:lnTo>
                    <a:pt x="459841" y="437286"/>
                  </a:lnTo>
                  <a:lnTo>
                    <a:pt x="470776" y="392036"/>
                  </a:lnTo>
                  <a:lnTo>
                    <a:pt x="552983" y="369316"/>
                  </a:lnTo>
                  <a:lnTo>
                    <a:pt x="547878" y="387197"/>
                  </a:lnTo>
                  <a:lnTo>
                    <a:pt x="543648" y="404469"/>
                  </a:lnTo>
                  <a:lnTo>
                    <a:pt x="539991" y="421157"/>
                  </a:lnTo>
                  <a:lnTo>
                    <a:pt x="536638" y="437286"/>
                  </a:lnTo>
                  <a:lnTo>
                    <a:pt x="623049" y="437286"/>
                  </a:lnTo>
                  <a:lnTo>
                    <a:pt x="623671" y="430911"/>
                  </a:lnTo>
                  <a:lnTo>
                    <a:pt x="624751" y="423951"/>
                  </a:lnTo>
                  <a:lnTo>
                    <a:pt x="626084" y="416801"/>
                  </a:lnTo>
                  <a:lnTo>
                    <a:pt x="627443" y="409905"/>
                  </a:lnTo>
                  <a:lnTo>
                    <a:pt x="643890" y="370636"/>
                  </a:lnTo>
                  <a:lnTo>
                    <a:pt x="645363" y="369316"/>
                  </a:lnTo>
                  <a:lnTo>
                    <a:pt x="668616" y="348386"/>
                  </a:lnTo>
                  <a:lnTo>
                    <a:pt x="696480" y="338467"/>
                  </a:lnTo>
                  <a:lnTo>
                    <a:pt x="722350" y="336194"/>
                  </a:lnTo>
                  <a:lnTo>
                    <a:pt x="729691" y="336194"/>
                  </a:lnTo>
                  <a:lnTo>
                    <a:pt x="736282" y="336524"/>
                  </a:lnTo>
                  <a:lnTo>
                    <a:pt x="742276" y="337197"/>
                  </a:lnTo>
                  <a:close/>
                </a:path>
                <a:path w="2724784" h="1015365">
                  <a:moveTo>
                    <a:pt x="899756" y="507593"/>
                  </a:moveTo>
                  <a:lnTo>
                    <a:pt x="767041" y="364007"/>
                  </a:lnTo>
                  <a:lnTo>
                    <a:pt x="747522" y="396265"/>
                  </a:lnTo>
                  <a:lnTo>
                    <a:pt x="741794" y="393153"/>
                  </a:lnTo>
                  <a:lnTo>
                    <a:pt x="735622" y="390944"/>
                  </a:lnTo>
                  <a:lnTo>
                    <a:pt x="727202" y="390944"/>
                  </a:lnTo>
                  <a:lnTo>
                    <a:pt x="699846" y="437286"/>
                  </a:lnTo>
                  <a:lnTo>
                    <a:pt x="747979" y="437286"/>
                  </a:lnTo>
                  <a:lnTo>
                    <a:pt x="727202" y="487641"/>
                  </a:lnTo>
                  <a:lnTo>
                    <a:pt x="690587" y="487641"/>
                  </a:lnTo>
                  <a:lnTo>
                    <a:pt x="657479" y="650100"/>
                  </a:lnTo>
                  <a:lnTo>
                    <a:pt x="646506" y="687476"/>
                  </a:lnTo>
                  <a:lnTo>
                    <a:pt x="630326" y="720331"/>
                  </a:lnTo>
                  <a:lnTo>
                    <a:pt x="610184" y="748969"/>
                  </a:lnTo>
                  <a:lnTo>
                    <a:pt x="587311" y="773696"/>
                  </a:lnTo>
                  <a:lnTo>
                    <a:pt x="540918" y="733069"/>
                  </a:lnTo>
                  <a:lnTo>
                    <a:pt x="553834" y="716724"/>
                  </a:lnTo>
                  <a:lnTo>
                    <a:pt x="565099" y="697598"/>
                  </a:lnTo>
                  <a:lnTo>
                    <a:pt x="574205" y="675906"/>
                  </a:lnTo>
                  <a:lnTo>
                    <a:pt x="580656" y="651852"/>
                  </a:lnTo>
                  <a:lnTo>
                    <a:pt x="613765" y="487641"/>
                  </a:lnTo>
                  <a:lnTo>
                    <a:pt x="525614" y="487641"/>
                  </a:lnTo>
                  <a:lnTo>
                    <a:pt x="506196" y="579437"/>
                  </a:lnTo>
                  <a:lnTo>
                    <a:pt x="503161" y="598919"/>
                  </a:lnTo>
                  <a:lnTo>
                    <a:pt x="504380" y="610793"/>
                  </a:lnTo>
                  <a:lnTo>
                    <a:pt x="542391" y="613879"/>
                  </a:lnTo>
                  <a:lnTo>
                    <a:pt x="541959" y="657999"/>
                  </a:lnTo>
                  <a:lnTo>
                    <a:pt x="526288" y="663994"/>
                  </a:lnTo>
                  <a:lnTo>
                    <a:pt x="511327" y="668121"/>
                  </a:lnTo>
                  <a:lnTo>
                    <a:pt x="497446" y="670496"/>
                  </a:lnTo>
                  <a:lnTo>
                    <a:pt x="485025" y="671271"/>
                  </a:lnTo>
                  <a:lnTo>
                    <a:pt x="453491" y="668718"/>
                  </a:lnTo>
                  <a:lnTo>
                    <a:pt x="431825" y="659511"/>
                  </a:lnTo>
                  <a:lnTo>
                    <a:pt x="421068" y="641273"/>
                  </a:lnTo>
                  <a:lnTo>
                    <a:pt x="422300" y="611657"/>
                  </a:lnTo>
                  <a:lnTo>
                    <a:pt x="448805" y="487641"/>
                  </a:lnTo>
                  <a:lnTo>
                    <a:pt x="375742" y="487641"/>
                  </a:lnTo>
                  <a:lnTo>
                    <a:pt x="337845" y="665086"/>
                  </a:lnTo>
                  <a:lnTo>
                    <a:pt x="260985" y="665086"/>
                  </a:lnTo>
                  <a:lnTo>
                    <a:pt x="507593" y="931938"/>
                  </a:lnTo>
                  <a:lnTo>
                    <a:pt x="899756" y="507593"/>
                  </a:lnTo>
                  <a:close/>
                </a:path>
                <a:path w="2724784" h="1015365">
                  <a:moveTo>
                    <a:pt x="1015212" y="507606"/>
                  </a:moveTo>
                  <a:lnTo>
                    <a:pt x="1012888" y="458724"/>
                  </a:lnTo>
                  <a:lnTo>
                    <a:pt x="1006055" y="411149"/>
                  </a:lnTo>
                  <a:lnTo>
                    <a:pt x="994930" y="365112"/>
                  </a:lnTo>
                  <a:lnTo>
                    <a:pt x="979728" y="320802"/>
                  </a:lnTo>
                  <a:lnTo>
                    <a:pt x="960666" y="278447"/>
                  </a:lnTo>
                  <a:lnTo>
                    <a:pt x="937933" y="238264"/>
                  </a:lnTo>
                  <a:lnTo>
                    <a:pt x="911771" y="200469"/>
                  </a:lnTo>
                  <a:lnTo>
                    <a:pt x="882370" y="165252"/>
                  </a:lnTo>
                  <a:lnTo>
                    <a:pt x="849960" y="132842"/>
                  </a:lnTo>
                  <a:lnTo>
                    <a:pt x="814743" y="103441"/>
                  </a:lnTo>
                  <a:lnTo>
                    <a:pt x="776935" y="77279"/>
                  </a:lnTo>
                  <a:lnTo>
                    <a:pt x="736752" y="54546"/>
                  </a:lnTo>
                  <a:lnTo>
                    <a:pt x="694410" y="35483"/>
                  </a:lnTo>
                  <a:lnTo>
                    <a:pt x="650100" y="20281"/>
                  </a:lnTo>
                  <a:lnTo>
                    <a:pt x="604062" y="9156"/>
                  </a:lnTo>
                  <a:lnTo>
                    <a:pt x="556488" y="2324"/>
                  </a:lnTo>
                  <a:lnTo>
                    <a:pt x="507606" y="12"/>
                  </a:lnTo>
                  <a:lnTo>
                    <a:pt x="507606" y="8191"/>
                  </a:lnTo>
                  <a:lnTo>
                    <a:pt x="554761" y="10629"/>
                  </a:lnTo>
                  <a:lnTo>
                    <a:pt x="600544" y="17767"/>
                  </a:lnTo>
                  <a:lnTo>
                    <a:pt x="644740" y="29362"/>
                  </a:lnTo>
                  <a:lnTo>
                    <a:pt x="687108" y="45199"/>
                  </a:lnTo>
                  <a:lnTo>
                    <a:pt x="727417" y="65024"/>
                  </a:lnTo>
                  <a:lnTo>
                    <a:pt x="765429" y="88620"/>
                  </a:lnTo>
                  <a:lnTo>
                    <a:pt x="800925" y="115722"/>
                  </a:lnTo>
                  <a:lnTo>
                    <a:pt x="833678" y="146113"/>
                  </a:lnTo>
                  <a:lnTo>
                    <a:pt x="863434" y="179552"/>
                  </a:lnTo>
                  <a:lnTo>
                    <a:pt x="889977" y="215811"/>
                  </a:lnTo>
                  <a:lnTo>
                    <a:pt x="913066" y="254635"/>
                  </a:lnTo>
                  <a:lnTo>
                    <a:pt x="932484" y="295808"/>
                  </a:lnTo>
                  <a:lnTo>
                    <a:pt x="947991" y="339077"/>
                  </a:lnTo>
                  <a:lnTo>
                    <a:pt x="959345" y="384213"/>
                  </a:lnTo>
                  <a:lnTo>
                    <a:pt x="966343" y="430974"/>
                  </a:lnTo>
                  <a:lnTo>
                    <a:pt x="968717" y="479132"/>
                  </a:lnTo>
                  <a:lnTo>
                    <a:pt x="966343" y="527278"/>
                  </a:lnTo>
                  <a:lnTo>
                    <a:pt x="959345" y="574040"/>
                  </a:lnTo>
                  <a:lnTo>
                    <a:pt x="947991" y="619163"/>
                  </a:lnTo>
                  <a:lnTo>
                    <a:pt x="932484" y="662432"/>
                  </a:lnTo>
                  <a:lnTo>
                    <a:pt x="913066" y="703592"/>
                  </a:lnTo>
                  <a:lnTo>
                    <a:pt x="889977" y="742416"/>
                  </a:lnTo>
                  <a:lnTo>
                    <a:pt x="863434" y="778675"/>
                  </a:lnTo>
                  <a:lnTo>
                    <a:pt x="833678" y="812114"/>
                  </a:lnTo>
                  <a:lnTo>
                    <a:pt x="800925" y="842505"/>
                  </a:lnTo>
                  <a:lnTo>
                    <a:pt x="765429" y="869619"/>
                  </a:lnTo>
                  <a:lnTo>
                    <a:pt x="727417" y="893216"/>
                  </a:lnTo>
                  <a:lnTo>
                    <a:pt x="687108" y="913041"/>
                  </a:lnTo>
                  <a:lnTo>
                    <a:pt x="644740" y="928878"/>
                  </a:lnTo>
                  <a:lnTo>
                    <a:pt x="600544" y="940485"/>
                  </a:lnTo>
                  <a:lnTo>
                    <a:pt x="554761" y="947623"/>
                  </a:lnTo>
                  <a:lnTo>
                    <a:pt x="507606" y="950048"/>
                  </a:lnTo>
                  <a:lnTo>
                    <a:pt x="507606" y="1015199"/>
                  </a:lnTo>
                  <a:lnTo>
                    <a:pt x="556488" y="1012875"/>
                  </a:lnTo>
                  <a:lnTo>
                    <a:pt x="604062" y="1006043"/>
                  </a:lnTo>
                  <a:lnTo>
                    <a:pt x="650100" y="994930"/>
                  </a:lnTo>
                  <a:lnTo>
                    <a:pt x="694410" y="979728"/>
                  </a:lnTo>
                  <a:lnTo>
                    <a:pt x="736752" y="960653"/>
                  </a:lnTo>
                  <a:lnTo>
                    <a:pt x="776935" y="937933"/>
                  </a:lnTo>
                  <a:lnTo>
                    <a:pt x="814743" y="911771"/>
                  </a:lnTo>
                  <a:lnTo>
                    <a:pt x="849960" y="882370"/>
                  </a:lnTo>
                  <a:lnTo>
                    <a:pt x="882370" y="849960"/>
                  </a:lnTo>
                  <a:lnTo>
                    <a:pt x="911771" y="814743"/>
                  </a:lnTo>
                  <a:lnTo>
                    <a:pt x="937933" y="776935"/>
                  </a:lnTo>
                  <a:lnTo>
                    <a:pt x="960666" y="736752"/>
                  </a:lnTo>
                  <a:lnTo>
                    <a:pt x="979728" y="694397"/>
                  </a:lnTo>
                  <a:lnTo>
                    <a:pt x="994930" y="650100"/>
                  </a:lnTo>
                  <a:lnTo>
                    <a:pt x="1006055" y="604062"/>
                  </a:lnTo>
                  <a:lnTo>
                    <a:pt x="1012888" y="556488"/>
                  </a:lnTo>
                  <a:lnTo>
                    <a:pt x="1015212" y="507606"/>
                  </a:lnTo>
                  <a:close/>
                </a:path>
                <a:path w="2724784" h="1015365">
                  <a:moveTo>
                    <a:pt x="1181862" y="167563"/>
                  </a:moveTo>
                  <a:lnTo>
                    <a:pt x="1158151" y="167563"/>
                  </a:lnTo>
                  <a:lnTo>
                    <a:pt x="1158151" y="296367"/>
                  </a:lnTo>
                  <a:lnTo>
                    <a:pt x="1181862" y="296367"/>
                  </a:lnTo>
                  <a:lnTo>
                    <a:pt x="1181862" y="167563"/>
                  </a:lnTo>
                  <a:close/>
                </a:path>
                <a:path w="2724784" h="1015365">
                  <a:moveTo>
                    <a:pt x="1242250" y="356666"/>
                  </a:moveTo>
                  <a:lnTo>
                    <a:pt x="1147737" y="356666"/>
                  </a:lnTo>
                  <a:lnTo>
                    <a:pt x="1147737" y="378561"/>
                  </a:lnTo>
                  <a:lnTo>
                    <a:pt x="1182598" y="378561"/>
                  </a:lnTo>
                  <a:lnTo>
                    <a:pt x="1182598" y="485482"/>
                  </a:lnTo>
                  <a:lnTo>
                    <a:pt x="1206677" y="485482"/>
                  </a:lnTo>
                  <a:lnTo>
                    <a:pt x="1206677" y="378561"/>
                  </a:lnTo>
                  <a:lnTo>
                    <a:pt x="1242250" y="378561"/>
                  </a:lnTo>
                  <a:lnTo>
                    <a:pt x="1242250" y="356666"/>
                  </a:lnTo>
                  <a:close/>
                </a:path>
                <a:path w="2724784" h="1015365">
                  <a:moveTo>
                    <a:pt x="1243558" y="734910"/>
                  </a:moveTo>
                  <a:lnTo>
                    <a:pt x="1158341" y="734910"/>
                  </a:lnTo>
                  <a:lnTo>
                    <a:pt x="1158341" y="863701"/>
                  </a:lnTo>
                  <a:lnTo>
                    <a:pt x="1182217" y="863701"/>
                  </a:lnTo>
                  <a:lnTo>
                    <a:pt x="1182217" y="809167"/>
                  </a:lnTo>
                  <a:lnTo>
                    <a:pt x="1236040" y="809167"/>
                  </a:lnTo>
                  <a:lnTo>
                    <a:pt x="1236040" y="788555"/>
                  </a:lnTo>
                  <a:lnTo>
                    <a:pt x="1182217" y="788555"/>
                  </a:lnTo>
                  <a:lnTo>
                    <a:pt x="1182217" y="756412"/>
                  </a:lnTo>
                  <a:lnTo>
                    <a:pt x="1243558" y="756412"/>
                  </a:lnTo>
                  <a:lnTo>
                    <a:pt x="1243558" y="734910"/>
                  </a:lnTo>
                  <a:close/>
                </a:path>
                <a:path w="2724784" h="1015365">
                  <a:moveTo>
                    <a:pt x="1293723" y="545782"/>
                  </a:moveTo>
                  <a:lnTo>
                    <a:pt x="1268907" y="545782"/>
                  </a:lnTo>
                  <a:lnTo>
                    <a:pt x="1250848" y="643953"/>
                  </a:lnTo>
                  <a:lnTo>
                    <a:pt x="1238554" y="585012"/>
                  </a:lnTo>
                  <a:lnTo>
                    <a:pt x="1230388" y="545782"/>
                  </a:lnTo>
                  <a:lnTo>
                    <a:pt x="1207960" y="545782"/>
                  </a:lnTo>
                  <a:lnTo>
                    <a:pt x="1187907" y="643953"/>
                  </a:lnTo>
                  <a:lnTo>
                    <a:pt x="1170381" y="545782"/>
                  </a:lnTo>
                  <a:lnTo>
                    <a:pt x="1145743" y="545782"/>
                  </a:lnTo>
                  <a:lnTo>
                    <a:pt x="1172565" y="674598"/>
                  </a:lnTo>
                  <a:lnTo>
                    <a:pt x="1200670" y="674598"/>
                  </a:lnTo>
                  <a:lnTo>
                    <a:pt x="1207033" y="643953"/>
                  </a:lnTo>
                  <a:lnTo>
                    <a:pt x="1219263" y="585012"/>
                  </a:lnTo>
                  <a:lnTo>
                    <a:pt x="1237322" y="674598"/>
                  </a:lnTo>
                  <a:lnTo>
                    <a:pt x="1265428" y="674598"/>
                  </a:lnTo>
                  <a:lnTo>
                    <a:pt x="1272159" y="643953"/>
                  </a:lnTo>
                  <a:lnTo>
                    <a:pt x="1293723" y="545782"/>
                  </a:lnTo>
                  <a:close/>
                </a:path>
                <a:path w="2724784" h="1015365">
                  <a:moveTo>
                    <a:pt x="1333487" y="167563"/>
                  </a:moveTo>
                  <a:lnTo>
                    <a:pt x="1309814" y="167563"/>
                  </a:lnTo>
                  <a:lnTo>
                    <a:pt x="1312697" y="258572"/>
                  </a:lnTo>
                  <a:lnTo>
                    <a:pt x="1279842" y="206044"/>
                  </a:lnTo>
                  <a:lnTo>
                    <a:pt x="1255776" y="167563"/>
                  </a:lnTo>
                  <a:lnTo>
                    <a:pt x="1234059" y="167563"/>
                  </a:lnTo>
                  <a:lnTo>
                    <a:pt x="1234059" y="296367"/>
                  </a:lnTo>
                  <a:lnTo>
                    <a:pt x="1257604" y="296367"/>
                  </a:lnTo>
                  <a:lnTo>
                    <a:pt x="1256131" y="206044"/>
                  </a:lnTo>
                  <a:lnTo>
                    <a:pt x="1312532" y="296367"/>
                  </a:lnTo>
                  <a:lnTo>
                    <a:pt x="1333487" y="296367"/>
                  </a:lnTo>
                  <a:lnTo>
                    <a:pt x="1333487" y="258572"/>
                  </a:lnTo>
                  <a:lnTo>
                    <a:pt x="1333487" y="167563"/>
                  </a:lnTo>
                  <a:close/>
                </a:path>
                <a:path w="2724784" h="1015365">
                  <a:moveTo>
                    <a:pt x="1374902" y="842022"/>
                  </a:moveTo>
                  <a:lnTo>
                    <a:pt x="1302486" y="842022"/>
                  </a:lnTo>
                  <a:lnTo>
                    <a:pt x="1302486" y="807504"/>
                  </a:lnTo>
                  <a:lnTo>
                    <a:pt x="1364526" y="807504"/>
                  </a:lnTo>
                  <a:lnTo>
                    <a:pt x="1364526" y="786739"/>
                  </a:lnTo>
                  <a:lnTo>
                    <a:pt x="1302486" y="786739"/>
                  </a:lnTo>
                  <a:lnTo>
                    <a:pt x="1302486" y="756412"/>
                  </a:lnTo>
                  <a:lnTo>
                    <a:pt x="1370355" y="756412"/>
                  </a:lnTo>
                  <a:lnTo>
                    <a:pt x="1370355" y="734910"/>
                  </a:lnTo>
                  <a:lnTo>
                    <a:pt x="1278788" y="734910"/>
                  </a:lnTo>
                  <a:lnTo>
                    <a:pt x="1278788" y="863701"/>
                  </a:lnTo>
                  <a:lnTo>
                    <a:pt x="1374902" y="863701"/>
                  </a:lnTo>
                  <a:lnTo>
                    <a:pt x="1374902" y="842022"/>
                  </a:lnTo>
                  <a:close/>
                </a:path>
                <a:path w="2724784" h="1015365">
                  <a:moveTo>
                    <a:pt x="1379474" y="485482"/>
                  </a:moveTo>
                  <a:lnTo>
                    <a:pt x="1353350" y="437680"/>
                  </a:lnTo>
                  <a:lnTo>
                    <a:pt x="1350873" y="433133"/>
                  </a:lnTo>
                  <a:lnTo>
                    <a:pt x="1357896" y="430123"/>
                  </a:lnTo>
                  <a:lnTo>
                    <a:pt x="1366253" y="423837"/>
                  </a:lnTo>
                  <a:lnTo>
                    <a:pt x="1370279" y="417791"/>
                  </a:lnTo>
                  <a:lnTo>
                    <a:pt x="1373251" y="413334"/>
                  </a:lnTo>
                  <a:lnTo>
                    <a:pt x="1376184" y="397713"/>
                  </a:lnTo>
                  <a:lnTo>
                    <a:pt x="1353388" y="360692"/>
                  </a:lnTo>
                  <a:lnTo>
                    <a:pt x="1351711" y="360197"/>
                  </a:lnTo>
                  <a:lnTo>
                    <a:pt x="1351711" y="397713"/>
                  </a:lnTo>
                  <a:lnTo>
                    <a:pt x="1348968" y="408559"/>
                  </a:lnTo>
                  <a:lnTo>
                    <a:pt x="1342428" y="414464"/>
                  </a:lnTo>
                  <a:lnTo>
                    <a:pt x="1334897" y="416890"/>
                  </a:lnTo>
                  <a:lnTo>
                    <a:pt x="1329118" y="417423"/>
                  </a:lnTo>
                  <a:lnTo>
                    <a:pt x="1324584" y="417601"/>
                  </a:lnTo>
                  <a:lnTo>
                    <a:pt x="1321473" y="417791"/>
                  </a:lnTo>
                  <a:lnTo>
                    <a:pt x="1304836" y="417791"/>
                  </a:lnTo>
                  <a:lnTo>
                    <a:pt x="1304836" y="377444"/>
                  </a:lnTo>
                  <a:lnTo>
                    <a:pt x="1315986" y="377444"/>
                  </a:lnTo>
                  <a:lnTo>
                    <a:pt x="1325270" y="377507"/>
                  </a:lnTo>
                  <a:lnTo>
                    <a:pt x="1351711" y="397713"/>
                  </a:lnTo>
                  <a:lnTo>
                    <a:pt x="1351711" y="360197"/>
                  </a:lnTo>
                  <a:lnTo>
                    <a:pt x="1344193" y="357962"/>
                  </a:lnTo>
                  <a:lnTo>
                    <a:pt x="1333906" y="356920"/>
                  </a:lnTo>
                  <a:lnTo>
                    <a:pt x="1322006" y="356666"/>
                  </a:lnTo>
                  <a:lnTo>
                    <a:pt x="1280960" y="356666"/>
                  </a:lnTo>
                  <a:lnTo>
                    <a:pt x="1280960" y="485482"/>
                  </a:lnTo>
                  <a:lnTo>
                    <a:pt x="1304836" y="485482"/>
                  </a:lnTo>
                  <a:lnTo>
                    <a:pt x="1304836" y="437680"/>
                  </a:lnTo>
                  <a:lnTo>
                    <a:pt x="1326400" y="437680"/>
                  </a:lnTo>
                  <a:lnTo>
                    <a:pt x="1351940" y="485482"/>
                  </a:lnTo>
                  <a:lnTo>
                    <a:pt x="1379474" y="485482"/>
                  </a:lnTo>
                  <a:close/>
                </a:path>
                <a:path w="2724784" h="1015365">
                  <a:moveTo>
                    <a:pt x="1438833" y="610196"/>
                  </a:moveTo>
                  <a:lnTo>
                    <a:pt x="1433766" y="581063"/>
                  </a:lnTo>
                  <a:lnTo>
                    <a:pt x="1423085" y="564565"/>
                  </a:lnTo>
                  <a:lnTo>
                    <a:pt x="1420037" y="559854"/>
                  </a:lnTo>
                  <a:lnTo>
                    <a:pt x="1414780" y="556412"/>
                  </a:lnTo>
                  <a:lnTo>
                    <a:pt x="1414780" y="612952"/>
                  </a:lnTo>
                  <a:lnTo>
                    <a:pt x="1410970" y="632701"/>
                  </a:lnTo>
                  <a:lnTo>
                    <a:pt x="1401965" y="645922"/>
                  </a:lnTo>
                  <a:lnTo>
                    <a:pt x="1390040" y="653338"/>
                  </a:lnTo>
                  <a:lnTo>
                    <a:pt x="1377518" y="655650"/>
                  </a:lnTo>
                  <a:lnTo>
                    <a:pt x="1362659" y="652487"/>
                  </a:lnTo>
                  <a:lnTo>
                    <a:pt x="1350810" y="643343"/>
                  </a:lnTo>
                  <a:lnTo>
                    <a:pt x="1342948" y="628764"/>
                  </a:lnTo>
                  <a:lnTo>
                    <a:pt x="1340104" y="609257"/>
                  </a:lnTo>
                  <a:lnTo>
                    <a:pt x="1342758" y="590969"/>
                  </a:lnTo>
                  <a:lnTo>
                    <a:pt x="1350251" y="576859"/>
                  </a:lnTo>
                  <a:lnTo>
                    <a:pt x="1361884" y="567778"/>
                  </a:lnTo>
                  <a:lnTo>
                    <a:pt x="1376972" y="564565"/>
                  </a:lnTo>
                  <a:lnTo>
                    <a:pt x="1393672" y="568579"/>
                  </a:lnTo>
                  <a:lnTo>
                    <a:pt x="1405597" y="579297"/>
                  </a:lnTo>
                  <a:lnTo>
                    <a:pt x="1412671" y="594753"/>
                  </a:lnTo>
                  <a:lnTo>
                    <a:pt x="1414780" y="612952"/>
                  </a:lnTo>
                  <a:lnTo>
                    <a:pt x="1414780" y="556412"/>
                  </a:lnTo>
                  <a:lnTo>
                    <a:pt x="1400289" y="546887"/>
                  </a:lnTo>
                  <a:lnTo>
                    <a:pt x="1377149" y="542505"/>
                  </a:lnTo>
                  <a:lnTo>
                    <a:pt x="1352626" y="547560"/>
                  </a:lnTo>
                  <a:lnTo>
                    <a:pt x="1333017" y="561657"/>
                  </a:lnTo>
                  <a:lnTo>
                    <a:pt x="1320025" y="583145"/>
                  </a:lnTo>
                  <a:lnTo>
                    <a:pt x="1315313" y="610374"/>
                  </a:lnTo>
                  <a:lnTo>
                    <a:pt x="1316189" y="622617"/>
                  </a:lnTo>
                  <a:lnTo>
                    <a:pt x="1332458" y="658177"/>
                  </a:lnTo>
                  <a:lnTo>
                    <a:pt x="1376794" y="677887"/>
                  </a:lnTo>
                  <a:lnTo>
                    <a:pt x="1403172" y="672490"/>
                  </a:lnTo>
                  <a:lnTo>
                    <a:pt x="1422603" y="657872"/>
                  </a:lnTo>
                  <a:lnTo>
                    <a:pt x="1423847" y="655650"/>
                  </a:lnTo>
                  <a:lnTo>
                    <a:pt x="1434642" y="636320"/>
                  </a:lnTo>
                  <a:lnTo>
                    <a:pt x="1438833" y="610196"/>
                  </a:lnTo>
                  <a:close/>
                </a:path>
                <a:path w="2724784" h="1015365">
                  <a:moveTo>
                    <a:pt x="1461579" y="167563"/>
                  </a:moveTo>
                  <a:lnTo>
                    <a:pt x="1367091" y="167563"/>
                  </a:lnTo>
                  <a:lnTo>
                    <a:pt x="1367091" y="189407"/>
                  </a:lnTo>
                  <a:lnTo>
                    <a:pt x="1401927" y="189407"/>
                  </a:lnTo>
                  <a:lnTo>
                    <a:pt x="1401927" y="296367"/>
                  </a:lnTo>
                  <a:lnTo>
                    <a:pt x="1426006" y="296367"/>
                  </a:lnTo>
                  <a:lnTo>
                    <a:pt x="1426006" y="189407"/>
                  </a:lnTo>
                  <a:lnTo>
                    <a:pt x="1461579" y="189407"/>
                  </a:lnTo>
                  <a:lnTo>
                    <a:pt x="1461579" y="167563"/>
                  </a:lnTo>
                  <a:close/>
                </a:path>
                <a:path w="2724784" h="1015365">
                  <a:moveTo>
                    <a:pt x="1520151" y="485482"/>
                  </a:moveTo>
                  <a:lnTo>
                    <a:pt x="1511566" y="460298"/>
                  </a:lnTo>
                  <a:lnTo>
                    <a:pt x="1504416" y="439343"/>
                  </a:lnTo>
                  <a:lnTo>
                    <a:pt x="1484172" y="380022"/>
                  </a:lnTo>
                  <a:lnTo>
                    <a:pt x="1480566" y="369455"/>
                  </a:lnTo>
                  <a:lnTo>
                    <a:pt x="1480566" y="439343"/>
                  </a:lnTo>
                  <a:lnTo>
                    <a:pt x="1444993" y="439343"/>
                  </a:lnTo>
                  <a:lnTo>
                    <a:pt x="1462862" y="380022"/>
                  </a:lnTo>
                  <a:lnTo>
                    <a:pt x="1480566" y="439343"/>
                  </a:lnTo>
                  <a:lnTo>
                    <a:pt x="1480566" y="369455"/>
                  </a:lnTo>
                  <a:lnTo>
                    <a:pt x="1476209" y="356666"/>
                  </a:lnTo>
                  <a:lnTo>
                    <a:pt x="1448841" y="356666"/>
                  </a:lnTo>
                  <a:lnTo>
                    <a:pt x="1405407" y="485482"/>
                  </a:lnTo>
                  <a:lnTo>
                    <a:pt x="1431150" y="485482"/>
                  </a:lnTo>
                  <a:lnTo>
                    <a:pt x="1438617" y="460298"/>
                  </a:lnTo>
                  <a:lnTo>
                    <a:pt x="1486966" y="460298"/>
                  </a:lnTo>
                  <a:lnTo>
                    <a:pt x="1494447" y="485482"/>
                  </a:lnTo>
                  <a:lnTo>
                    <a:pt x="1520151" y="485482"/>
                  </a:lnTo>
                  <a:close/>
                </a:path>
                <a:path w="2724784" h="1015365">
                  <a:moveTo>
                    <a:pt x="1522920" y="800404"/>
                  </a:moveTo>
                  <a:lnTo>
                    <a:pt x="1511058" y="757961"/>
                  </a:lnTo>
                  <a:lnTo>
                    <a:pt x="1497393" y="744537"/>
                  </a:lnTo>
                  <a:lnTo>
                    <a:pt x="1497393" y="800582"/>
                  </a:lnTo>
                  <a:lnTo>
                    <a:pt x="1495704" y="817397"/>
                  </a:lnTo>
                  <a:lnTo>
                    <a:pt x="1459738" y="841844"/>
                  </a:lnTo>
                  <a:lnTo>
                    <a:pt x="1448117" y="842022"/>
                  </a:lnTo>
                  <a:lnTo>
                    <a:pt x="1437881" y="842022"/>
                  </a:lnTo>
                  <a:lnTo>
                    <a:pt x="1437881" y="756767"/>
                  </a:lnTo>
                  <a:lnTo>
                    <a:pt x="1450657" y="756767"/>
                  </a:lnTo>
                  <a:lnTo>
                    <a:pt x="1488313" y="768464"/>
                  </a:lnTo>
                  <a:lnTo>
                    <a:pt x="1497393" y="800582"/>
                  </a:lnTo>
                  <a:lnTo>
                    <a:pt x="1497393" y="744537"/>
                  </a:lnTo>
                  <a:lnTo>
                    <a:pt x="1488020" y="739317"/>
                  </a:lnTo>
                  <a:lnTo>
                    <a:pt x="1478153" y="736371"/>
                  </a:lnTo>
                  <a:lnTo>
                    <a:pt x="1468716" y="735203"/>
                  </a:lnTo>
                  <a:lnTo>
                    <a:pt x="1459941" y="734910"/>
                  </a:lnTo>
                  <a:lnTo>
                    <a:pt x="1413814" y="734910"/>
                  </a:lnTo>
                  <a:lnTo>
                    <a:pt x="1413814" y="863701"/>
                  </a:lnTo>
                  <a:lnTo>
                    <a:pt x="1455051" y="863701"/>
                  </a:lnTo>
                  <a:lnTo>
                    <a:pt x="1496453" y="855878"/>
                  </a:lnTo>
                  <a:lnTo>
                    <a:pt x="1521460" y="816851"/>
                  </a:lnTo>
                  <a:lnTo>
                    <a:pt x="1522920" y="800404"/>
                  </a:lnTo>
                  <a:close/>
                </a:path>
                <a:path w="2724784" h="1015365">
                  <a:moveTo>
                    <a:pt x="1575130" y="674598"/>
                  </a:moveTo>
                  <a:lnTo>
                    <a:pt x="1549006" y="626795"/>
                  </a:lnTo>
                  <a:lnTo>
                    <a:pt x="1546517" y="622249"/>
                  </a:lnTo>
                  <a:lnTo>
                    <a:pt x="1553552" y="619239"/>
                  </a:lnTo>
                  <a:lnTo>
                    <a:pt x="1561922" y="612952"/>
                  </a:lnTo>
                  <a:lnTo>
                    <a:pt x="1565948" y="606907"/>
                  </a:lnTo>
                  <a:lnTo>
                    <a:pt x="1568919" y="602449"/>
                  </a:lnTo>
                  <a:lnTo>
                    <a:pt x="1571853" y="586828"/>
                  </a:lnTo>
                  <a:lnTo>
                    <a:pt x="1570761" y="576478"/>
                  </a:lnTo>
                  <a:lnTo>
                    <a:pt x="1567751" y="567804"/>
                  </a:lnTo>
                  <a:lnTo>
                    <a:pt x="1547380" y="549325"/>
                  </a:lnTo>
                  <a:lnTo>
                    <a:pt x="1547380" y="586828"/>
                  </a:lnTo>
                  <a:lnTo>
                    <a:pt x="1544624" y="597674"/>
                  </a:lnTo>
                  <a:lnTo>
                    <a:pt x="1538084" y="603592"/>
                  </a:lnTo>
                  <a:lnTo>
                    <a:pt x="1530553" y="606005"/>
                  </a:lnTo>
                  <a:lnTo>
                    <a:pt x="1524774" y="606539"/>
                  </a:lnTo>
                  <a:lnTo>
                    <a:pt x="1520240" y="606717"/>
                  </a:lnTo>
                  <a:lnTo>
                    <a:pt x="1517129" y="606907"/>
                  </a:lnTo>
                  <a:lnTo>
                    <a:pt x="1500505" y="606907"/>
                  </a:lnTo>
                  <a:lnTo>
                    <a:pt x="1500505" y="566559"/>
                  </a:lnTo>
                  <a:lnTo>
                    <a:pt x="1511655" y="566559"/>
                  </a:lnTo>
                  <a:lnTo>
                    <a:pt x="1520926" y="566635"/>
                  </a:lnTo>
                  <a:lnTo>
                    <a:pt x="1547380" y="586828"/>
                  </a:lnTo>
                  <a:lnTo>
                    <a:pt x="1547380" y="549325"/>
                  </a:lnTo>
                  <a:lnTo>
                    <a:pt x="1539862" y="547077"/>
                  </a:lnTo>
                  <a:lnTo>
                    <a:pt x="1529562" y="546036"/>
                  </a:lnTo>
                  <a:lnTo>
                    <a:pt x="1517662" y="545782"/>
                  </a:lnTo>
                  <a:lnTo>
                    <a:pt x="1476603" y="545782"/>
                  </a:lnTo>
                  <a:lnTo>
                    <a:pt x="1476603" y="674598"/>
                  </a:lnTo>
                  <a:lnTo>
                    <a:pt x="1500505" y="674598"/>
                  </a:lnTo>
                  <a:lnTo>
                    <a:pt x="1500505" y="626795"/>
                  </a:lnTo>
                  <a:lnTo>
                    <a:pt x="1522056" y="626795"/>
                  </a:lnTo>
                  <a:lnTo>
                    <a:pt x="1547596" y="674598"/>
                  </a:lnTo>
                  <a:lnTo>
                    <a:pt x="1575130" y="674598"/>
                  </a:lnTo>
                  <a:close/>
                </a:path>
                <a:path w="2724784" h="1015365">
                  <a:moveTo>
                    <a:pt x="1590433" y="274662"/>
                  </a:moveTo>
                  <a:lnTo>
                    <a:pt x="1517980" y="274662"/>
                  </a:lnTo>
                  <a:lnTo>
                    <a:pt x="1517980" y="240157"/>
                  </a:lnTo>
                  <a:lnTo>
                    <a:pt x="1580019" y="240157"/>
                  </a:lnTo>
                  <a:lnTo>
                    <a:pt x="1580019" y="219379"/>
                  </a:lnTo>
                  <a:lnTo>
                    <a:pt x="1517980" y="219379"/>
                  </a:lnTo>
                  <a:lnTo>
                    <a:pt x="1517980" y="189052"/>
                  </a:lnTo>
                  <a:lnTo>
                    <a:pt x="1585861" y="189052"/>
                  </a:lnTo>
                  <a:lnTo>
                    <a:pt x="1585861" y="167563"/>
                  </a:lnTo>
                  <a:lnTo>
                    <a:pt x="1494282" y="167563"/>
                  </a:lnTo>
                  <a:lnTo>
                    <a:pt x="1494282" y="296367"/>
                  </a:lnTo>
                  <a:lnTo>
                    <a:pt x="1590433" y="296367"/>
                  </a:lnTo>
                  <a:lnTo>
                    <a:pt x="1590433" y="274662"/>
                  </a:lnTo>
                  <a:close/>
                </a:path>
                <a:path w="2724784" h="1015365">
                  <a:moveTo>
                    <a:pt x="1655038" y="842022"/>
                  </a:moveTo>
                  <a:lnTo>
                    <a:pt x="1582559" y="842022"/>
                  </a:lnTo>
                  <a:lnTo>
                    <a:pt x="1582559" y="807504"/>
                  </a:lnTo>
                  <a:lnTo>
                    <a:pt x="1644611" y="807504"/>
                  </a:lnTo>
                  <a:lnTo>
                    <a:pt x="1644611" y="786739"/>
                  </a:lnTo>
                  <a:lnTo>
                    <a:pt x="1582559" y="786739"/>
                  </a:lnTo>
                  <a:lnTo>
                    <a:pt x="1582559" y="756412"/>
                  </a:lnTo>
                  <a:lnTo>
                    <a:pt x="1650441" y="756412"/>
                  </a:lnTo>
                  <a:lnTo>
                    <a:pt x="1650441" y="734910"/>
                  </a:lnTo>
                  <a:lnTo>
                    <a:pt x="1558861" y="734910"/>
                  </a:lnTo>
                  <a:lnTo>
                    <a:pt x="1558861" y="863701"/>
                  </a:lnTo>
                  <a:lnTo>
                    <a:pt x="1655038" y="863701"/>
                  </a:lnTo>
                  <a:lnTo>
                    <a:pt x="1655038" y="842022"/>
                  </a:lnTo>
                  <a:close/>
                </a:path>
                <a:path w="2724784" h="1015365">
                  <a:moveTo>
                    <a:pt x="1656499" y="356666"/>
                  </a:moveTo>
                  <a:lnTo>
                    <a:pt x="1632762" y="356666"/>
                  </a:lnTo>
                  <a:lnTo>
                    <a:pt x="1635709" y="447713"/>
                  </a:lnTo>
                  <a:lnTo>
                    <a:pt x="1602841" y="395185"/>
                  </a:lnTo>
                  <a:lnTo>
                    <a:pt x="1578737" y="356666"/>
                  </a:lnTo>
                  <a:lnTo>
                    <a:pt x="1557058" y="356666"/>
                  </a:lnTo>
                  <a:lnTo>
                    <a:pt x="1557058" y="485482"/>
                  </a:lnTo>
                  <a:lnTo>
                    <a:pt x="1580565" y="485482"/>
                  </a:lnTo>
                  <a:lnTo>
                    <a:pt x="1579130" y="395185"/>
                  </a:lnTo>
                  <a:lnTo>
                    <a:pt x="1635544" y="485482"/>
                  </a:lnTo>
                  <a:lnTo>
                    <a:pt x="1656499" y="485482"/>
                  </a:lnTo>
                  <a:lnTo>
                    <a:pt x="1656499" y="447713"/>
                  </a:lnTo>
                  <a:lnTo>
                    <a:pt x="1656499" y="356666"/>
                  </a:lnTo>
                  <a:close/>
                </a:path>
                <a:path w="2724784" h="1015365">
                  <a:moveTo>
                    <a:pt x="1723326" y="674598"/>
                  </a:moveTo>
                  <a:lnTo>
                    <a:pt x="1689303" y="614019"/>
                  </a:lnTo>
                  <a:lnTo>
                    <a:pt x="1684172" y="604901"/>
                  </a:lnTo>
                  <a:lnTo>
                    <a:pt x="1678228" y="594321"/>
                  </a:lnTo>
                  <a:lnTo>
                    <a:pt x="1720583" y="545782"/>
                  </a:lnTo>
                  <a:lnTo>
                    <a:pt x="1692109" y="545782"/>
                  </a:lnTo>
                  <a:lnTo>
                    <a:pt x="1640471" y="604901"/>
                  </a:lnTo>
                  <a:lnTo>
                    <a:pt x="1640471" y="545782"/>
                  </a:lnTo>
                  <a:lnTo>
                    <a:pt x="1616570" y="545782"/>
                  </a:lnTo>
                  <a:lnTo>
                    <a:pt x="1616570" y="674598"/>
                  </a:lnTo>
                  <a:lnTo>
                    <a:pt x="1640471" y="674598"/>
                  </a:lnTo>
                  <a:lnTo>
                    <a:pt x="1640471" y="638124"/>
                  </a:lnTo>
                  <a:lnTo>
                    <a:pt x="1661464" y="614019"/>
                  </a:lnTo>
                  <a:lnTo>
                    <a:pt x="1695754" y="674598"/>
                  </a:lnTo>
                  <a:lnTo>
                    <a:pt x="1723326" y="674598"/>
                  </a:lnTo>
                  <a:close/>
                </a:path>
                <a:path w="2724784" h="1015365">
                  <a:moveTo>
                    <a:pt x="1729651" y="296367"/>
                  </a:moveTo>
                  <a:lnTo>
                    <a:pt x="1703539" y="248564"/>
                  </a:lnTo>
                  <a:lnTo>
                    <a:pt x="1701050" y="243979"/>
                  </a:lnTo>
                  <a:lnTo>
                    <a:pt x="1708073" y="240995"/>
                  </a:lnTo>
                  <a:lnTo>
                    <a:pt x="1716430" y="234708"/>
                  </a:lnTo>
                  <a:lnTo>
                    <a:pt x="1720443" y="228676"/>
                  </a:lnTo>
                  <a:lnTo>
                    <a:pt x="1723428" y="224205"/>
                  </a:lnTo>
                  <a:lnTo>
                    <a:pt x="1726349" y="208584"/>
                  </a:lnTo>
                  <a:lnTo>
                    <a:pt x="1725256" y="198234"/>
                  </a:lnTo>
                  <a:lnTo>
                    <a:pt x="1722259" y="189560"/>
                  </a:lnTo>
                  <a:lnTo>
                    <a:pt x="1721485" y="188341"/>
                  </a:lnTo>
                  <a:lnTo>
                    <a:pt x="1717763" y="182473"/>
                  </a:lnTo>
                  <a:lnTo>
                    <a:pt x="1712175" y="176860"/>
                  </a:lnTo>
                  <a:lnTo>
                    <a:pt x="1703565" y="171577"/>
                  </a:lnTo>
                  <a:lnTo>
                    <a:pt x="1701901" y="171094"/>
                  </a:lnTo>
                  <a:lnTo>
                    <a:pt x="1701901" y="208584"/>
                  </a:lnTo>
                  <a:lnTo>
                    <a:pt x="1699145" y="219430"/>
                  </a:lnTo>
                  <a:lnTo>
                    <a:pt x="1692605" y="225348"/>
                  </a:lnTo>
                  <a:lnTo>
                    <a:pt x="1685074" y="227774"/>
                  </a:lnTo>
                  <a:lnTo>
                    <a:pt x="1679295" y="228320"/>
                  </a:lnTo>
                  <a:lnTo>
                    <a:pt x="1674761" y="228498"/>
                  </a:lnTo>
                  <a:lnTo>
                    <a:pt x="1671637" y="228676"/>
                  </a:lnTo>
                  <a:lnTo>
                    <a:pt x="1655025" y="228676"/>
                  </a:lnTo>
                  <a:lnTo>
                    <a:pt x="1655025" y="188341"/>
                  </a:lnTo>
                  <a:lnTo>
                    <a:pt x="1666176" y="188341"/>
                  </a:lnTo>
                  <a:lnTo>
                    <a:pt x="1675447" y="188404"/>
                  </a:lnTo>
                  <a:lnTo>
                    <a:pt x="1701901" y="208584"/>
                  </a:lnTo>
                  <a:lnTo>
                    <a:pt x="1701901" y="171094"/>
                  </a:lnTo>
                  <a:lnTo>
                    <a:pt x="1694370" y="168859"/>
                  </a:lnTo>
                  <a:lnTo>
                    <a:pt x="1684083" y="167805"/>
                  </a:lnTo>
                  <a:lnTo>
                    <a:pt x="1672183" y="167563"/>
                  </a:lnTo>
                  <a:lnTo>
                    <a:pt x="1631124" y="167563"/>
                  </a:lnTo>
                  <a:lnTo>
                    <a:pt x="1631124" y="296367"/>
                  </a:lnTo>
                  <a:lnTo>
                    <a:pt x="1655025" y="296367"/>
                  </a:lnTo>
                  <a:lnTo>
                    <a:pt x="1655025" y="248564"/>
                  </a:lnTo>
                  <a:lnTo>
                    <a:pt x="1676590" y="248564"/>
                  </a:lnTo>
                  <a:lnTo>
                    <a:pt x="1702117" y="296367"/>
                  </a:lnTo>
                  <a:lnTo>
                    <a:pt x="1729651" y="296367"/>
                  </a:lnTo>
                  <a:close/>
                </a:path>
                <a:path w="2724784" h="1015365">
                  <a:moveTo>
                    <a:pt x="1794243" y="863701"/>
                  </a:moveTo>
                  <a:lnTo>
                    <a:pt x="1768119" y="815886"/>
                  </a:lnTo>
                  <a:lnTo>
                    <a:pt x="1765642" y="811339"/>
                  </a:lnTo>
                  <a:lnTo>
                    <a:pt x="1772666" y="808355"/>
                  </a:lnTo>
                  <a:lnTo>
                    <a:pt x="1781035" y="802068"/>
                  </a:lnTo>
                  <a:lnTo>
                    <a:pt x="1785035" y="796048"/>
                  </a:lnTo>
                  <a:lnTo>
                    <a:pt x="1788020" y="791565"/>
                  </a:lnTo>
                  <a:lnTo>
                    <a:pt x="1790954" y="775944"/>
                  </a:lnTo>
                  <a:lnTo>
                    <a:pt x="1789861" y="765594"/>
                  </a:lnTo>
                  <a:lnTo>
                    <a:pt x="1786864" y="756920"/>
                  </a:lnTo>
                  <a:lnTo>
                    <a:pt x="1786089" y="755700"/>
                  </a:lnTo>
                  <a:lnTo>
                    <a:pt x="1782368" y="749820"/>
                  </a:lnTo>
                  <a:lnTo>
                    <a:pt x="1776768" y="744181"/>
                  </a:lnTo>
                  <a:lnTo>
                    <a:pt x="1768157" y="738924"/>
                  </a:lnTo>
                  <a:lnTo>
                    <a:pt x="1766481" y="738428"/>
                  </a:lnTo>
                  <a:lnTo>
                    <a:pt x="1766481" y="775944"/>
                  </a:lnTo>
                  <a:lnTo>
                    <a:pt x="1763737" y="786777"/>
                  </a:lnTo>
                  <a:lnTo>
                    <a:pt x="1757197" y="792708"/>
                  </a:lnTo>
                  <a:lnTo>
                    <a:pt x="1749666" y="795134"/>
                  </a:lnTo>
                  <a:lnTo>
                    <a:pt x="1743900" y="795680"/>
                  </a:lnTo>
                  <a:lnTo>
                    <a:pt x="1739353" y="795858"/>
                  </a:lnTo>
                  <a:lnTo>
                    <a:pt x="1736242" y="796048"/>
                  </a:lnTo>
                  <a:lnTo>
                    <a:pt x="1719605" y="796048"/>
                  </a:lnTo>
                  <a:lnTo>
                    <a:pt x="1719605" y="755700"/>
                  </a:lnTo>
                  <a:lnTo>
                    <a:pt x="1730768" y="755700"/>
                  </a:lnTo>
                  <a:lnTo>
                    <a:pt x="1740052" y="755764"/>
                  </a:lnTo>
                  <a:lnTo>
                    <a:pt x="1766481" y="775944"/>
                  </a:lnTo>
                  <a:lnTo>
                    <a:pt x="1766481" y="738428"/>
                  </a:lnTo>
                  <a:lnTo>
                    <a:pt x="1758962" y="736206"/>
                  </a:lnTo>
                  <a:lnTo>
                    <a:pt x="1748675" y="735164"/>
                  </a:lnTo>
                  <a:lnTo>
                    <a:pt x="1736775" y="734910"/>
                  </a:lnTo>
                  <a:lnTo>
                    <a:pt x="1695716" y="734910"/>
                  </a:lnTo>
                  <a:lnTo>
                    <a:pt x="1695716" y="863701"/>
                  </a:lnTo>
                  <a:lnTo>
                    <a:pt x="1719605" y="863701"/>
                  </a:lnTo>
                  <a:lnTo>
                    <a:pt x="1719605" y="815886"/>
                  </a:lnTo>
                  <a:lnTo>
                    <a:pt x="1741182" y="815886"/>
                  </a:lnTo>
                  <a:lnTo>
                    <a:pt x="1766709" y="863701"/>
                  </a:lnTo>
                  <a:lnTo>
                    <a:pt x="1794243" y="863701"/>
                  </a:lnTo>
                  <a:close/>
                </a:path>
                <a:path w="2724784" h="1015365">
                  <a:moveTo>
                    <a:pt x="1814334" y="447357"/>
                  </a:moveTo>
                  <a:lnTo>
                    <a:pt x="1786407" y="412673"/>
                  </a:lnTo>
                  <a:lnTo>
                    <a:pt x="1750580" y="404317"/>
                  </a:lnTo>
                  <a:lnTo>
                    <a:pt x="1742973" y="401726"/>
                  </a:lnTo>
                  <a:lnTo>
                    <a:pt x="1737550" y="397484"/>
                  </a:lnTo>
                  <a:lnTo>
                    <a:pt x="1735480" y="390791"/>
                  </a:lnTo>
                  <a:lnTo>
                    <a:pt x="1737448" y="384162"/>
                  </a:lnTo>
                  <a:lnTo>
                    <a:pt x="1742770" y="379234"/>
                  </a:lnTo>
                  <a:lnTo>
                    <a:pt x="1750504" y="376148"/>
                  </a:lnTo>
                  <a:lnTo>
                    <a:pt x="1759775" y="375081"/>
                  </a:lnTo>
                  <a:lnTo>
                    <a:pt x="1773072" y="377177"/>
                  </a:lnTo>
                  <a:lnTo>
                    <a:pt x="1782572" y="382270"/>
                  </a:lnTo>
                  <a:lnTo>
                    <a:pt x="1789010" y="388556"/>
                  </a:lnTo>
                  <a:lnTo>
                    <a:pt x="1793163" y="394258"/>
                  </a:lnTo>
                  <a:lnTo>
                    <a:pt x="1812874" y="379450"/>
                  </a:lnTo>
                  <a:lnTo>
                    <a:pt x="1779574" y="355714"/>
                  </a:lnTo>
                  <a:lnTo>
                    <a:pt x="1761058" y="353377"/>
                  </a:lnTo>
                  <a:lnTo>
                    <a:pt x="1740331" y="356222"/>
                  </a:lnTo>
                  <a:lnTo>
                    <a:pt x="1724253" y="364286"/>
                  </a:lnTo>
                  <a:lnTo>
                    <a:pt x="1713865" y="376936"/>
                  </a:lnTo>
                  <a:lnTo>
                    <a:pt x="1710169" y="393509"/>
                  </a:lnTo>
                  <a:lnTo>
                    <a:pt x="1712734" y="407111"/>
                  </a:lnTo>
                  <a:lnTo>
                    <a:pt x="1739887" y="427647"/>
                  </a:lnTo>
                  <a:lnTo>
                    <a:pt x="1748116" y="429666"/>
                  </a:lnTo>
                  <a:lnTo>
                    <a:pt x="1763636" y="432943"/>
                  </a:lnTo>
                  <a:lnTo>
                    <a:pt x="1775282" y="435660"/>
                  </a:lnTo>
                  <a:lnTo>
                    <a:pt x="1775688" y="435838"/>
                  </a:lnTo>
                  <a:lnTo>
                    <a:pt x="1778571" y="436956"/>
                  </a:lnTo>
                  <a:lnTo>
                    <a:pt x="1782622" y="438594"/>
                  </a:lnTo>
                  <a:lnTo>
                    <a:pt x="1788261" y="441540"/>
                  </a:lnTo>
                  <a:lnTo>
                    <a:pt x="1788261" y="454126"/>
                  </a:lnTo>
                  <a:lnTo>
                    <a:pt x="1786623" y="460705"/>
                  </a:lnTo>
                  <a:lnTo>
                    <a:pt x="1772742" y="466344"/>
                  </a:lnTo>
                  <a:lnTo>
                    <a:pt x="1767992" y="466712"/>
                  </a:lnTo>
                  <a:lnTo>
                    <a:pt x="1763458" y="466712"/>
                  </a:lnTo>
                  <a:lnTo>
                    <a:pt x="1746161" y="464324"/>
                  </a:lnTo>
                  <a:lnTo>
                    <a:pt x="1734426" y="458724"/>
                  </a:lnTo>
                  <a:lnTo>
                    <a:pt x="1727200" y="452234"/>
                  </a:lnTo>
                  <a:lnTo>
                    <a:pt x="1723466" y="447179"/>
                  </a:lnTo>
                  <a:lnTo>
                    <a:pt x="1703222" y="461416"/>
                  </a:lnTo>
                  <a:lnTo>
                    <a:pt x="1736585" y="485838"/>
                  </a:lnTo>
                  <a:lnTo>
                    <a:pt x="1752473" y="488772"/>
                  </a:lnTo>
                  <a:lnTo>
                    <a:pt x="1759585" y="488772"/>
                  </a:lnTo>
                  <a:lnTo>
                    <a:pt x="1779701" y="486460"/>
                  </a:lnTo>
                  <a:lnTo>
                    <a:pt x="1797227" y="479145"/>
                  </a:lnTo>
                  <a:lnTo>
                    <a:pt x="1809229" y="466712"/>
                  </a:lnTo>
                  <a:lnTo>
                    <a:pt x="1809635" y="466293"/>
                  </a:lnTo>
                  <a:lnTo>
                    <a:pt x="1814334" y="447357"/>
                  </a:lnTo>
                  <a:close/>
                </a:path>
                <a:path w="2724784" h="1015365">
                  <a:moveTo>
                    <a:pt x="1852498" y="652894"/>
                  </a:moveTo>
                  <a:lnTo>
                    <a:pt x="1780082" y="652894"/>
                  </a:lnTo>
                  <a:lnTo>
                    <a:pt x="1780082" y="618388"/>
                  </a:lnTo>
                  <a:lnTo>
                    <a:pt x="1842096" y="618388"/>
                  </a:lnTo>
                  <a:lnTo>
                    <a:pt x="1842096" y="597611"/>
                  </a:lnTo>
                  <a:lnTo>
                    <a:pt x="1780082" y="597611"/>
                  </a:lnTo>
                  <a:lnTo>
                    <a:pt x="1780082" y="567283"/>
                  </a:lnTo>
                  <a:lnTo>
                    <a:pt x="1847951" y="567283"/>
                  </a:lnTo>
                  <a:lnTo>
                    <a:pt x="1847951" y="545782"/>
                  </a:lnTo>
                  <a:lnTo>
                    <a:pt x="1756371" y="545782"/>
                  </a:lnTo>
                  <a:lnTo>
                    <a:pt x="1756371" y="674598"/>
                  </a:lnTo>
                  <a:lnTo>
                    <a:pt x="1852498" y="674598"/>
                  </a:lnTo>
                  <a:lnTo>
                    <a:pt x="1852498" y="652894"/>
                  </a:lnTo>
                  <a:close/>
                </a:path>
                <a:path w="2724784" h="1015365">
                  <a:moveTo>
                    <a:pt x="1870913" y="167563"/>
                  </a:moveTo>
                  <a:lnTo>
                    <a:pt x="1847202" y="167563"/>
                  </a:lnTo>
                  <a:lnTo>
                    <a:pt x="1850097" y="258572"/>
                  </a:lnTo>
                  <a:lnTo>
                    <a:pt x="1817243" y="206044"/>
                  </a:lnTo>
                  <a:lnTo>
                    <a:pt x="1793163" y="167563"/>
                  </a:lnTo>
                  <a:lnTo>
                    <a:pt x="1771459" y="167563"/>
                  </a:lnTo>
                  <a:lnTo>
                    <a:pt x="1771459" y="296367"/>
                  </a:lnTo>
                  <a:lnTo>
                    <a:pt x="1794992" y="296367"/>
                  </a:lnTo>
                  <a:lnTo>
                    <a:pt x="1793519" y="206044"/>
                  </a:lnTo>
                  <a:lnTo>
                    <a:pt x="1849920" y="296367"/>
                  </a:lnTo>
                  <a:lnTo>
                    <a:pt x="1870913" y="296367"/>
                  </a:lnTo>
                  <a:lnTo>
                    <a:pt x="1870913" y="258572"/>
                  </a:lnTo>
                  <a:lnTo>
                    <a:pt x="1870913" y="167563"/>
                  </a:lnTo>
                  <a:close/>
                </a:path>
                <a:path w="2724784" h="1015365">
                  <a:moveTo>
                    <a:pt x="1929447" y="863701"/>
                  </a:moveTo>
                  <a:lnTo>
                    <a:pt x="1920862" y="838530"/>
                  </a:lnTo>
                  <a:lnTo>
                    <a:pt x="1913712" y="817562"/>
                  </a:lnTo>
                  <a:lnTo>
                    <a:pt x="1893468" y="758228"/>
                  </a:lnTo>
                  <a:lnTo>
                    <a:pt x="1889861" y="747674"/>
                  </a:lnTo>
                  <a:lnTo>
                    <a:pt x="1889861" y="817562"/>
                  </a:lnTo>
                  <a:lnTo>
                    <a:pt x="1854288" y="817562"/>
                  </a:lnTo>
                  <a:lnTo>
                    <a:pt x="1872170" y="758228"/>
                  </a:lnTo>
                  <a:lnTo>
                    <a:pt x="1889861" y="817562"/>
                  </a:lnTo>
                  <a:lnTo>
                    <a:pt x="1889861" y="747674"/>
                  </a:lnTo>
                  <a:lnTo>
                    <a:pt x="1885505" y="734910"/>
                  </a:lnTo>
                  <a:lnTo>
                    <a:pt x="1858149" y="734910"/>
                  </a:lnTo>
                  <a:lnTo>
                    <a:pt x="1814703" y="863701"/>
                  </a:lnTo>
                  <a:lnTo>
                    <a:pt x="1840445" y="863701"/>
                  </a:lnTo>
                  <a:lnTo>
                    <a:pt x="1847913" y="838530"/>
                  </a:lnTo>
                  <a:lnTo>
                    <a:pt x="1896275" y="838530"/>
                  </a:lnTo>
                  <a:lnTo>
                    <a:pt x="1903742" y="863701"/>
                  </a:lnTo>
                  <a:lnTo>
                    <a:pt x="1929447" y="863701"/>
                  </a:lnTo>
                  <a:close/>
                </a:path>
                <a:path w="2724784" h="1015365">
                  <a:moveTo>
                    <a:pt x="1959203" y="399554"/>
                  </a:moveTo>
                  <a:lnTo>
                    <a:pt x="1938997" y="362851"/>
                  </a:lnTo>
                  <a:lnTo>
                    <a:pt x="1934616" y="361035"/>
                  </a:lnTo>
                  <a:lnTo>
                    <a:pt x="1934616" y="389496"/>
                  </a:lnTo>
                  <a:lnTo>
                    <a:pt x="1934565" y="399554"/>
                  </a:lnTo>
                  <a:lnTo>
                    <a:pt x="1914525" y="421995"/>
                  </a:lnTo>
                  <a:lnTo>
                    <a:pt x="1887689" y="421995"/>
                  </a:lnTo>
                  <a:lnTo>
                    <a:pt x="1887689" y="377266"/>
                  </a:lnTo>
                  <a:lnTo>
                    <a:pt x="1913801" y="377266"/>
                  </a:lnTo>
                  <a:lnTo>
                    <a:pt x="1922195" y="377444"/>
                  </a:lnTo>
                  <a:lnTo>
                    <a:pt x="1928279" y="382638"/>
                  </a:lnTo>
                  <a:lnTo>
                    <a:pt x="1930425" y="384568"/>
                  </a:lnTo>
                  <a:lnTo>
                    <a:pt x="1934616" y="389496"/>
                  </a:lnTo>
                  <a:lnTo>
                    <a:pt x="1934616" y="361035"/>
                  </a:lnTo>
                  <a:lnTo>
                    <a:pt x="1928952" y="358673"/>
                  </a:lnTo>
                  <a:lnTo>
                    <a:pt x="1921446" y="356666"/>
                  </a:lnTo>
                  <a:lnTo>
                    <a:pt x="1863445" y="356666"/>
                  </a:lnTo>
                  <a:lnTo>
                    <a:pt x="1863445" y="485482"/>
                  </a:lnTo>
                  <a:lnTo>
                    <a:pt x="1887689" y="485482"/>
                  </a:lnTo>
                  <a:lnTo>
                    <a:pt x="1887689" y="441845"/>
                  </a:lnTo>
                  <a:lnTo>
                    <a:pt x="1921078" y="441845"/>
                  </a:lnTo>
                  <a:lnTo>
                    <a:pt x="1928202" y="440207"/>
                  </a:lnTo>
                  <a:lnTo>
                    <a:pt x="1942744" y="434124"/>
                  </a:lnTo>
                  <a:lnTo>
                    <a:pt x="1952332" y="424408"/>
                  </a:lnTo>
                  <a:lnTo>
                    <a:pt x="1953387" y="421995"/>
                  </a:lnTo>
                  <a:lnTo>
                    <a:pt x="1957603" y="412432"/>
                  </a:lnTo>
                  <a:lnTo>
                    <a:pt x="1959203" y="399554"/>
                  </a:lnTo>
                  <a:close/>
                </a:path>
                <a:path w="2724784" h="1015365">
                  <a:moveTo>
                    <a:pt x="1991741" y="674598"/>
                  </a:moveTo>
                  <a:lnTo>
                    <a:pt x="1965591" y="626795"/>
                  </a:lnTo>
                  <a:lnTo>
                    <a:pt x="1963102" y="622249"/>
                  </a:lnTo>
                  <a:lnTo>
                    <a:pt x="1970151" y="619239"/>
                  </a:lnTo>
                  <a:lnTo>
                    <a:pt x="1978520" y="612952"/>
                  </a:lnTo>
                  <a:lnTo>
                    <a:pt x="1982558" y="606907"/>
                  </a:lnTo>
                  <a:lnTo>
                    <a:pt x="1985530" y="602449"/>
                  </a:lnTo>
                  <a:lnTo>
                    <a:pt x="1988464" y="586828"/>
                  </a:lnTo>
                  <a:lnTo>
                    <a:pt x="1987372" y="576478"/>
                  </a:lnTo>
                  <a:lnTo>
                    <a:pt x="1963991" y="549325"/>
                  </a:lnTo>
                  <a:lnTo>
                    <a:pt x="1963991" y="586828"/>
                  </a:lnTo>
                  <a:lnTo>
                    <a:pt x="1961248" y="597674"/>
                  </a:lnTo>
                  <a:lnTo>
                    <a:pt x="1954707" y="603592"/>
                  </a:lnTo>
                  <a:lnTo>
                    <a:pt x="1947176" y="606005"/>
                  </a:lnTo>
                  <a:lnTo>
                    <a:pt x="1941410" y="606539"/>
                  </a:lnTo>
                  <a:lnTo>
                    <a:pt x="1936838" y="606717"/>
                  </a:lnTo>
                  <a:lnTo>
                    <a:pt x="1933714" y="606907"/>
                  </a:lnTo>
                  <a:lnTo>
                    <a:pt x="1917115" y="606907"/>
                  </a:lnTo>
                  <a:lnTo>
                    <a:pt x="1917115" y="566559"/>
                  </a:lnTo>
                  <a:lnTo>
                    <a:pt x="1928253" y="566559"/>
                  </a:lnTo>
                  <a:lnTo>
                    <a:pt x="1937524" y="566635"/>
                  </a:lnTo>
                  <a:lnTo>
                    <a:pt x="1963991" y="586828"/>
                  </a:lnTo>
                  <a:lnTo>
                    <a:pt x="1963991" y="549325"/>
                  </a:lnTo>
                  <a:lnTo>
                    <a:pt x="1956435" y="547077"/>
                  </a:lnTo>
                  <a:lnTo>
                    <a:pt x="1946148" y="546036"/>
                  </a:lnTo>
                  <a:lnTo>
                    <a:pt x="1934260" y="545782"/>
                  </a:lnTo>
                  <a:lnTo>
                    <a:pt x="1893227" y="545782"/>
                  </a:lnTo>
                  <a:lnTo>
                    <a:pt x="1893227" y="674598"/>
                  </a:lnTo>
                  <a:lnTo>
                    <a:pt x="1917115" y="674598"/>
                  </a:lnTo>
                  <a:lnTo>
                    <a:pt x="1917115" y="626795"/>
                  </a:lnTo>
                  <a:lnTo>
                    <a:pt x="1938655" y="626795"/>
                  </a:lnTo>
                  <a:lnTo>
                    <a:pt x="1964220" y="674598"/>
                  </a:lnTo>
                  <a:lnTo>
                    <a:pt x="1991741" y="674598"/>
                  </a:lnTo>
                  <a:close/>
                </a:path>
                <a:path w="2724784" h="1015365">
                  <a:moveTo>
                    <a:pt x="2016328" y="296367"/>
                  </a:moveTo>
                  <a:lnTo>
                    <a:pt x="2007717" y="271157"/>
                  </a:lnTo>
                  <a:lnTo>
                    <a:pt x="2000567" y="250202"/>
                  </a:lnTo>
                  <a:lnTo>
                    <a:pt x="1980336" y="190881"/>
                  </a:lnTo>
                  <a:lnTo>
                    <a:pt x="1976729" y="180327"/>
                  </a:lnTo>
                  <a:lnTo>
                    <a:pt x="1976729" y="250202"/>
                  </a:lnTo>
                  <a:lnTo>
                    <a:pt x="1941195" y="250202"/>
                  </a:lnTo>
                  <a:lnTo>
                    <a:pt x="1959038" y="190881"/>
                  </a:lnTo>
                  <a:lnTo>
                    <a:pt x="1976729" y="250202"/>
                  </a:lnTo>
                  <a:lnTo>
                    <a:pt x="1976729" y="180327"/>
                  </a:lnTo>
                  <a:lnTo>
                    <a:pt x="1972373" y="167563"/>
                  </a:lnTo>
                  <a:lnTo>
                    <a:pt x="1945017" y="167563"/>
                  </a:lnTo>
                  <a:lnTo>
                    <a:pt x="1901558" y="296367"/>
                  </a:lnTo>
                  <a:lnTo>
                    <a:pt x="1927313" y="296367"/>
                  </a:lnTo>
                  <a:lnTo>
                    <a:pt x="1934781" y="271157"/>
                  </a:lnTo>
                  <a:lnTo>
                    <a:pt x="1983143" y="271157"/>
                  </a:lnTo>
                  <a:lnTo>
                    <a:pt x="1990610" y="296367"/>
                  </a:lnTo>
                  <a:lnTo>
                    <a:pt x="2016328" y="296367"/>
                  </a:lnTo>
                  <a:close/>
                </a:path>
                <a:path w="2724784" h="1015365">
                  <a:moveTo>
                    <a:pt x="2029701" y="734910"/>
                  </a:moveTo>
                  <a:lnTo>
                    <a:pt x="1935175" y="734910"/>
                  </a:lnTo>
                  <a:lnTo>
                    <a:pt x="1935175" y="756767"/>
                  </a:lnTo>
                  <a:lnTo>
                    <a:pt x="1970062" y="756767"/>
                  </a:lnTo>
                  <a:lnTo>
                    <a:pt x="1970062" y="863701"/>
                  </a:lnTo>
                  <a:lnTo>
                    <a:pt x="1994115" y="863701"/>
                  </a:lnTo>
                  <a:lnTo>
                    <a:pt x="1994115" y="756767"/>
                  </a:lnTo>
                  <a:lnTo>
                    <a:pt x="2029701" y="756767"/>
                  </a:lnTo>
                  <a:lnTo>
                    <a:pt x="2029701" y="734910"/>
                  </a:lnTo>
                  <a:close/>
                </a:path>
                <a:path w="2724784" h="1015365">
                  <a:moveTo>
                    <a:pt x="2086457" y="734885"/>
                  </a:moveTo>
                  <a:lnTo>
                    <a:pt x="2062734" y="734885"/>
                  </a:lnTo>
                  <a:lnTo>
                    <a:pt x="2062734" y="863701"/>
                  </a:lnTo>
                  <a:lnTo>
                    <a:pt x="2086457" y="863701"/>
                  </a:lnTo>
                  <a:lnTo>
                    <a:pt x="2086457" y="734885"/>
                  </a:lnTo>
                  <a:close/>
                </a:path>
                <a:path w="2724784" h="1015365">
                  <a:moveTo>
                    <a:pt x="2116569" y="167563"/>
                  </a:moveTo>
                  <a:lnTo>
                    <a:pt x="2022055" y="167563"/>
                  </a:lnTo>
                  <a:lnTo>
                    <a:pt x="2022055" y="189407"/>
                  </a:lnTo>
                  <a:lnTo>
                    <a:pt x="2056904" y="189407"/>
                  </a:lnTo>
                  <a:lnTo>
                    <a:pt x="2056904" y="296367"/>
                  </a:lnTo>
                  <a:lnTo>
                    <a:pt x="2080983" y="296367"/>
                  </a:lnTo>
                  <a:lnTo>
                    <a:pt x="2080983" y="189407"/>
                  </a:lnTo>
                  <a:lnTo>
                    <a:pt x="2116569" y="189407"/>
                  </a:lnTo>
                  <a:lnTo>
                    <a:pt x="2116569" y="167563"/>
                  </a:lnTo>
                  <a:close/>
                </a:path>
                <a:path w="2724784" h="1015365">
                  <a:moveTo>
                    <a:pt x="2118715" y="421068"/>
                  </a:moveTo>
                  <a:lnTo>
                    <a:pt x="2113635" y="391934"/>
                  </a:lnTo>
                  <a:lnTo>
                    <a:pt x="2102967" y="375450"/>
                  </a:lnTo>
                  <a:lnTo>
                    <a:pt x="2099919" y="370738"/>
                  </a:lnTo>
                  <a:lnTo>
                    <a:pt x="2094636" y="367271"/>
                  </a:lnTo>
                  <a:lnTo>
                    <a:pt x="2094636" y="423824"/>
                  </a:lnTo>
                  <a:lnTo>
                    <a:pt x="2090851" y="443572"/>
                  </a:lnTo>
                  <a:lnTo>
                    <a:pt x="2081847" y="456806"/>
                  </a:lnTo>
                  <a:lnTo>
                    <a:pt x="2069934" y="464223"/>
                  </a:lnTo>
                  <a:lnTo>
                    <a:pt x="2057412" y="466534"/>
                  </a:lnTo>
                  <a:lnTo>
                    <a:pt x="2042553" y="463372"/>
                  </a:lnTo>
                  <a:lnTo>
                    <a:pt x="2030691" y="454228"/>
                  </a:lnTo>
                  <a:lnTo>
                    <a:pt x="2022817" y="439648"/>
                  </a:lnTo>
                  <a:lnTo>
                    <a:pt x="2019973" y="420141"/>
                  </a:lnTo>
                  <a:lnTo>
                    <a:pt x="2022627" y="401853"/>
                  </a:lnTo>
                  <a:lnTo>
                    <a:pt x="2030133" y="387743"/>
                  </a:lnTo>
                  <a:lnTo>
                    <a:pt x="2041779" y="378663"/>
                  </a:lnTo>
                  <a:lnTo>
                    <a:pt x="2056866" y="375450"/>
                  </a:lnTo>
                  <a:lnTo>
                    <a:pt x="2073541" y="379463"/>
                  </a:lnTo>
                  <a:lnTo>
                    <a:pt x="2085467" y="390182"/>
                  </a:lnTo>
                  <a:lnTo>
                    <a:pt x="2092528" y="405625"/>
                  </a:lnTo>
                  <a:lnTo>
                    <a:pt x="2094636" y="423824"/>
                  </a:lnTo>
                  <a:lnTo>
                    <a:pt x="2094636" y="367271"/>
                  </a:lnTo>
                  <a:lnTo>
                    <a:pt x="2080183" y="357771"/>
                  </a:lnTo>
                  <a:lnTo>
                    <a:pt x="2057044" y="353377"/>
                  </a:lnTo>
                  <a:lnTo>
                    <a:pt x="2032508" y="358444"/>
                  </a:lnTo>
                  <a:lnTo>
                    <a:pt x="2012899" y="372541"/>
                  </a:lnTo>
                  <a:lnTo>
                    <a:pt x="1999881" y="394017"/>
                  </a:lnTo>
                  <a:lnTo>
                    <a:pt x="1995182" y="421259"/>
                  </a:lnTo>
                  <a:lnTo>
                    <a:pt x="1996059" y="433501"/>
                  </a:lnTo>
                  <a:lnTo>
                    <a:pt x="2012315" y="469061"/>
                  </a:lnTo>
                  <a:lnTo>
                    <a:pt x="2056663" y="488772"/>
                  </a:lnTo>
                  <a:lnTo>
                    <a:pt x="2083041" y="483374"/>
                  </a:lnTo>
                  <a:lnTo>
                    <a:pt x="2102472" y="468744"/>
                  </a:lnTo>
                  <a:lnTo>
                    <a:pt x="2103716" y="466534"/>
                  </a:lnTo>
                  <a:lnTo>
                    <a:pt x="2114512" y="447205"/>
                  </a:lnTo>
                  <a:lnTo>
                    <a:pt x="2118715" y="421068"/>
                  </a:lnTo>
                  <a:close/>
                </a:path>
                <a:path w="2724784" h="1015365">
                  <a:moveTo>
                    <a:pt x="2130044" y="636473"/>
                  </a:moveTo>
                  <a:lnTo>
                    <a:pt x="2102116" y="601789"/>
                  </a:lnTo>
                  <a:lnTo>
                    <a:pt x="2066328" y="593432"/>
                  </a:lnTo>
                  <a:lnTo>
                    <a:pt x="2058708" y="590842"/>
                  </a:lnTo>
                  <a:lnTo>
                    <a:pt x="2053297" y="586600"/>
                  </a:lnTo>
                  <a:lnTo>
                    <a:pt x="2051227" y="579907"/>
                  </a:lnTo>
                  <a:lnTo>
                    <a:pt x="2053196" y="573290"/>
                  </a:lnTo>
                  <a:lnTo>
                    <a:pt x="2058517" y="568350"/>
                  </a:lnTo>
                  <a:lnTo>
                    <a:pt x="2066251" y="565277"/>
                  </a:lnTo>
                  <a:lnTo>
                    <a:pt x="2075510" y="564210"/>
                  </a:lnTo>
                  <a:lnTo>
                    <a:pt x="2088819" y="566305"/>
                  </a:lnTo>
                  <a:lnTo>
                    <a:pt x="2098319" y="571385"/>
                  </a:lnTo>
                  <a:lnTo>
                    <a:pt x="2104758" y="577672"/>
                  </a:lnTo>
                  <a:lnTo>
                    <a:pt x="2108911" y="583361"/>
                  </a:lnTo>
                  <a:lnTo>
                    <a:pt x="2128609" y="568566"/>
                  </a:lnTo>
                  <a:lnTo>
                    <a:pt x="2095322" y="544830"/>
                  </a:lnTo>
                  <a:lnTo>
                    <a:pt x="2076792" y="542505"/>
                  </a:lnTo>
                  <a:lnTo>
                    <a:pt x="2056053" y="545338"/>
                  </a:lnTo>
                  <a:lnTo>
                    <a:pt x="2039962" y="553402"/>
                  </a:lnTo>
                  <a:lnTo>
                    <a:pt x="2029574" y="566051"/>
                  </a:lnTo>
                  <a:lnTo>
                    <a:pt x="2025878" y="582625"/>
                  </a:lnTo>
                  <a:lnTo>
                    <a:pt x="2028444" y="596226"/>
                  </a:lnTo>
                  <a:lnTo>
                    <a:pt x="2055622" y="616775"/>
                  </a:lnTo>
                  <a:lnTo>
                    <a:pt x="2063813" y="618782"/>
                  </a:lnTo>
                  <a:lnTo>
                    <a:pt x="2079332" y="622071"/>
                  </a:lnTo>
                  <a:lnTo>
                    <a:pt x="2091042" y="624776"/>
                  </a:lnTo>
                  <a:lnTo>
                    <a:pt x="2091397" y="624954"/>
                  </a:lnTo>
                  <a:lnTo>
                    <a:pt x="2094318" y="626084"/>
                  </a:lnTo>
                  <a:lnTo>
                    <a:pt x="2098332" y="627722"/>
                  </a:lnTo>
                  <a:lnTo>
                    <a:pt x="2103983" y="630656"/>
                  </a:lnTo>
                  <a:lnTo>
                    <a:pt x="2103983" y="643242"/>
                  </a:lnTo>
                  <a:lnTo>
                    <a:pt x="2102319" y="649820"/>
                  </a:lnTo>
                  <a:lnTo>
                    <a:pt x="2093036" y="653643"/>
                  </a:lnTo>
                  <a:lnTo>
                    <a:pt x="2088464" y="655472"/>
                  </a:lnTo>
                  <a:lnTo>
                    <a:pt x="2083727" y="655828"/>
                  </a:lnTo>
                  <a:lnTo>
                    <a:pt x="2079155" y="655828"/>
                  </a:lnTo>
                  <a:lnTo>
                    <a:pt x="2061870" y="653440"/>
                  </a:lnTo>
                  <a:lnTo>
                    <a:pt x="2050135" y="647839"/>
                  </a:lnTo>
                  <a:lnTo>
                    <a:pt x="2042922" y="641350"/>
                  </a:lnTo>
                  <a:lnTo>
                    <a:pt x="2039213" y="636295"/>
                  </a:lnTo>
                  <a:lnTo>
                    <a:pt x="2018931" y="650544"/>
                  </a:lnTo>
                  <a:lnTo>
                    <a:pt x="2052332" y="674966"/>
                  </a:lnTo>
                  <a:lnTo>
                    <a:pt x="2068220" y="677887"/>
                  </a:lnTo>
                  <a:lnTo>
                    <a:pt x="2075332" y="677887"/>
                  </a:lnTo>
                  <a:lnTo>
                    <a:pt x="2095436" y="675576"/>
                  </a:lnTo>
                  <a:lnTo>
                    <a:pt x="2112962" y="668261"/>
                  </a:lnTo>
                  <a:lnTo>
                    <a:pt x="2124951" y="655828"/>
                  </a:lnTo>
                  <a:lnTo>
                    <a:pt x="2125345" y="655408"/>
                  </a:lnTo>
                  <a:lnTo>
                    <a:pt x="2130044" y="636473"/>
                  </a:lnTo>
                  <a:close/>
                </a:path>
                <a:path w="2724784" h="1015365">
                  <a:moveTo>
                    <a:pt x="2173313" y="167563"/>
                  </a:moveTo>
                  <a:lnTo>
                    <a:pt x="2149602" y="167563"/>
                  </a:lnTo>
                  <a:lnTo>
                    <a:pt x="2149602" y="296367"/>
                  </a:lnTo>
                  <a:lnTo>
                    <a:pt x="2173313" y="296367"/>
                  </a:lnTo>
                  <a:lnTo>
                    <a:pt x="2173313" y="167563"/>
                  </a:lnTo>
                  <a:close/>
                </a:path>
                <a:path w="2724784" h="1015365">
                  <a:moveTo>
                    <a:pt x="2182088" y="545782"/>
                  </a:moveTo>
                  <a:lnTo>
                    <a:pt x="2158365" y="545782"/>
                  </a:lnTo>
                  <a:lnTo>
                    <a:pt x="2158365" y="571131"/>
                  </a:lnTo>
                  <a:lnTo>
                    <a:pt x="2169503" y="571131"/>
                  </a:lnTo>
                  <a:lnTo>
                    <a:pt x="2169503" y="583361"/>
                  </a:lnTo>
                  <a:lnTo>
                    <a:pt x="2159660" y="586270"/>
                  </a:lnTo>
                  <a:lnTo>
                    <a:pt x="2159660" y="595960"/>
                  </a:lnTo>
                  <a:lnTo>
                    <a:pt x="2164194" y="595566"/>
                  </a:lnTo>
                  <a:lnTo>
                    <a:pt x="2172385" y="594677"/>
                  </a:lnTo>
                  <a:lnTo>
                    <a:pt x="2182088" y="582625"/>
                  </a:lnTo>
                  <a:lnTo>
                    <a:pt x="2182088" y="545782"/>
                  </a:lnTo>
                  <a:close/>
                </a:path>
                <a:path w="2724784" h="1015365">
                  <a:moveTo>
                    <a:pt x="2248319" y="799287"/>
                  </a:moveTo>
                  <a:lnTo>
                    <a:pt x="2243251" y="770166"/>
                  </a:lnTo>
                  <a:lnTo>
                    <a:pt x="2232571" y="753656"/>
                  </a:lnTo>
                  <a:lnTo>
                    <a:pt x="2229535" y="748969"/>
                  </a:lnTo>
                  <a:lnTo>
                    <a:pt x="2224252" y="745515"/>
                  </a:lnTo>
                  <a:lnTo>
                    <a:pt x="2224252" y="802043"/>
                  </a:lnTo>
                  <a:lnTo>
                    <a:pt x="2220468" y="821817"/>
                  </a:lnTo>
                  <a:lnTo>
                    <a:pt x="2211451" y="835037"/>
                  </a:lnTo>
                  <a:lnTo>
                    <a:pt x="2199538" y="842441"/>
                  </a:lnTo>
                  <a:lnTo>
                    <a:pt x="2187016" y="844740"/>
                  </a:lnTo>
                  <a:lnTo>
                    <a:pt x="2172157" y="841578"/>
                  </a:lnTo>
                  <a:lnTo>
                    <a:pt x="2160282" y="832446"/>
                  </a:lnTo>
                  <a:lnTo>
                    <a:pt x="2152421" y="817867"/>
                  </a:lnTo>
                  <a:lnTo>
                    <a:pt x="2149589" y="798398"/>
                  </a:lnTo>
                  <a:lnTo>
                    <a:pt x="2152243" y="780097"/>
                  </a:lnTo>
                  <a:lnTo>
                    <a:pt x="2159736" y="765975"/>
                  </a:lnTo>
                  <a:lnTo>
                    <a:pt x="2171369" y="756881"/>
                  </a:lnTo>
                  <a:lnTo>
                    <a:pt x="2186444" y="753656"/>
                  </a:lnTo>
                  <a:lnTo>
                    <a:pt x="2203145" y="757682"/>
                  </a:lnTo>
                  <a:lnTo>
                    <a:pt x="2215070" y="768413"/>
                  </a:lnTo>
                  <a:lnTo>
                    <a:pt x="2222144" y="783869"/>
                  </a:lnTo>
                  <a:lnTo>
                    <a:pt x="2224252" y="802043"/>
                  </a:lnTo>
                  <a:lnTo>
                    <a:pt x="2224252" y="745515"/>
                  </a:lnTo>
                  <a:lnTo>
                    <a:pt x="2209774" y="736015"/>
                  </a:lnTo>
                  <a:lnTo>
                    <a:pt x="2186622" y="731621"/>
                  </a:lnTo>
                  <a:lnTo>
                    <a:pt x="2162098" y="736688"/>
                  </a:lnTo>
                  <a:lnTo>
                    <a:pt x="2142502" y="750773"/>
                  </a:lnTo>
                  <a:lnTo>
                    <a:pt x="2129510" y="772261"/>
                  </a:lnTo>
                  <a:lnTo>
                    <a:pt x="2124799" y="799515"/>
                  </a:lnTo>
                  <a:lnTo>
                    <a:pt x="2125675" y="811745"/>
                  </a:lnTo>
                  <a:lnTo>
                    <a:pt x="2141918" y="847318"/>
                  </a:lnTo>
                  <a:lnTo>
                    <a:pt x="2186267" y="866978"/>
                  </a:lnTo>
                  <a:lnTo>
                    <a:pt x="2212657" y="861593"/>
                  </a:lnTo>
                  <a:lnTo>
                    <a:pt x="2232088" y="846963"/>
                  </a:lnTo>
                  <a:lnTo>
                    <a:pt x="2233320" y="844740"/>
                  </a:lnTo>
                  <a:lnTo>
                    <a:pt x="2244115" y="825423"/>
                  </a:lnTo>
                  <a:lnTo>
                    <a:pt x="2248319" y="799287"/>
                  </a:lnTo>
                  <a:close/>
                </a:path>
                <a:path w="2724784" h="1015365">
                  <a:moveTo>
                    <a:pt x="2260511" y="485482"/>
                  </a:moveTo>
                  <a:lnTo>
                    <a:pt x="2234336" y="437680"/>
                  </a:lnTo>
                  <a:lnTo>
                    <a:pt x="2231847" y="433133"/>
                  </a:lnTo>
                  <a:lnTo>
                    <a:pt x="2238895" y="430123"/>
                  </a:lnTo>
                  <a:lnTo>
                    <a:pt x="2247265" y="423837"/>
                  </a:lnTo>
                  <a:lnTo>
                    <a:pt x="2251303" y="417791"/>
                  </a:lnTo>
                  <a:lnTo>
                    <a:pt x="2254275" y="413334"/>
                  </a:lnTo>
                  <a:lnTo>
                    <a:pt x="2257209" y="397713"/>
                  </a:lnTo>
                  <a:lnTo>
                    <a:pt x="2256117" y="387362"/>
                  </a:lnTo>
                  <a:lnTo>
                    <a:pt x="2253107" y="378675"/>
                  </a:lnTo>
                  <a:lnTo>
                    <a:pt x="2252319" y="377444"/>
                  </a:lnTo>
                  <a:lnTo>
                    <a:pt x="2248598" y="371576"/>
                  </a:lnTo>
                  <a:lnTo>
                    <a:pt x="2242985" y="365963"/>
                  </a:lnTo>
                  <a:lnTo>
                    <a:pt x="2234387" y="360692"/>
                  </a:lnTo>
                  <a:lnTo>
                    <a:pt x="2232736" y="360210"/>
                  </a:lnTo>
                  <a:lnTo>
                    <a:pt x="2232736" y="397713"/>
                  </a:lnTo>
                  <a:lnTo>
                    <a:pt x="2229993" y="408559"/>
                  </a:lnTo>
                  <a:lnTo>
                    <a:pt x="2223452" y="414464"/>
                  </a:lnTo>
                  <a:lnTo>
                    <a:pt x="2215921" y="416890"/>
                  </a:lnTo>
                  <a:lnTo>
                    <a:pt x="2210155" y="417423"/>
                  </a:lnTo>
                  <a:lnTo>
                    <a:pt x="2205583" y="417601"/>
                  </a:lnTo>
                  <a:lnTo>
                    <a:pt x="2202472" y="417791"/>
                  </a:lnTo>
                  <a:lnTo>
                    <a:pt x="2185873" y="417791"/>
                  </a:lnTo>
                  <a:lnTo>
                    <a:pt x="2185873" y="377444"/>
                  </a:lnTo>
                  <a:lnTo>
                    <a:pt x="2196998" y="377444"/>
                  </a:lnTo>
                  <a:lnTo>
                    <a:pt x="2206269" y="377507"/>
                  </a:lnTo>
                  <a:lnTo>
                    <a:pt x="2232736" y="397713"/>
                  </a:lnTo>
                  <a:lnTo>
                    <a:pt x="2232736" y="360210"/>
                  </a:lnTo>
                  <a:lnTo>
                    <a:pt x="2225205" y="357962"/>
                  </a:lnTo>
                  <a:lnTo>
                    <a:pt x="2214930" y="356920"/>
                  </a:lnTo>
                  <a:lnTo>
                    <a:pt x="2203031" y="356666"/>
                  </a:lnTo>
                  <a:lnTo>
                    <a:pt x="2161971" y="356666"/>
                  </a:lnTo>
                  <a:lnTo>
                    <a:pt x="2161971" y="485482"/>
                  </a:lnTo>
                  <a:lnTo>
                    <a:pt x="2185873" y="485482"/>
                  </a:lnTo>
                  <a:lnTo>
                    <a:pt x="2185873" y="437680"/>
                  </a:lnTo>
                  <a:lnTo>
                    <a:pt x="2207399" y="437680"/>
                  </a:lnTo>
                  <a:lnTo>
                    <a:pt x="2232964" y="485482"/>
                  </a:lnTo>
                  <a:lnTo>
                    <a:pt x="2260511" y="485482"/>
                  </a:lnTo>
                  <a:close/>
                </a:path>
                <a:path w="2724784" h="1015365">
                  <a:moveTo>
                    <a:pt x="2335187" y="231965"/>
                  </a:moveTo>
                  <a:lnTo>
                    <a:pt x="2330107" y="202831"/>
                  </a:lnTo>
                  <a:lnTo>
                    <a:pt x="2319439" y="186347"/>
                  </a:lnTo>
                  <a:lnTo>
                    <a:pt x="2316378" y="181622"/>
                  </a:lnTo>
                  <a:lnTo>
                    <a:pt x="2311095" y="178155"/>
                  </a:lnTo>
                  <a:lnTo>
                    <a:pt x="2311095" y="234683"/>
                  </a:lnTo>
                  <a:lnTo>
                    <a:pt x="2307323" y="254457"/>
                  </a:lnTo>
                  <a:lnTo>
                    <a:pt x="2298306" y="267677"/>
                  </a:lnTo>
                  <a:lnTo>
                    <a:pt x="2286381" y="275082"/>
                  </a:lnTo>
                  <a:lnTo>
                    <a:pt x="2273858" y="277393"/>
                  </a:lnTo>
                  <a:lnTo>
                    <a:pt x="2258999" y="274231"/>
                  </a:lnTo>
                  <a:lnTo>
                    <a:pt x="2247138" y="265099"/>
                  </a:lnTo>
                  <a:lnTo>
                    <a:pt x="2239276" y="250532"/>
                  </a:lnTo>
                  <a:lnTo>
                    <a:pt x="2236432" y="231038"/>
                  </a:lnTo>
                  <a:lnTo>
                    <a:pt x="2239086" y="212737"/>
                  </a:lnTo>
                  <a:lnTo>
                    <a:pt x="2246592" y="198628"/>
                  </a:lnTo>
                  <a:lnTo>
                    <a:pt x="2258225" y="189560"/>
                  </a:lnTo>
                  <a:lnTo>
                    <a:pt x="2273300" y="186347"/>
                  </a:lnTo>
                  <a:lnTo>
                    <a:pt x="2289987" y="190360"/>
                  </a:lnTo>
                  <a:lnTo>
                    <a:pt x="2301925" y="201066"/>
                  </a:lnTo>
                  <a:lnTo>
                    <a:pt x="2308987" y="216509"/>
                  </a:lnTo>
                  <a:lnTo>
                    <a:pt x="2311095" y="234683"/>
                  </a:lnTo>
                  <a:lnTo>
                    <a:pt x="2311095" y="178155"/>
                  </a:lnTo>
                  <a:lnTo>
                    <a:pt x="2296630" y="168656"/>
                  </a:lnTo>
                  <a:lnTo>
                    <a:pt x="2273490" y="164274"/>
                  </a:lnTo>
                  <a:lnTo>
                    <a:pt x="2248966" y="169329"/>
                  </a:lnTo>
                  <a:lnTo>
                    <a:pt x="2229358" y="183413"/>
                  </a:lnTo>
                  <a:lnTo>
                    <a:pt x="2216353" y="204901"/>
                  </a:lnTo>
                  <a:lnTo>
                    <a:pt x="2211641" y="232143"/>
                  </a:lnTo>
                  <a:lnTo>
                    <a:pt x="2212530" y="244386"/>
                  </a:lnTo>
                  <a:lnTo>
                    <a:pt x="2228773" y="279958"/>
                  </a:lnTo>
                  <a:lnTo>
                    <a:pt x="2273122" y="299631"/>
                  </a:lnTo>
                  <a:lnTo>
                    <a:pt x="2299512" y="294246"/>
                  </a:lnTo>
                  <a:lnTo>
                    <a:pt x="2318943" y="279628"/>
                  </a:lnTo>
                  <a:lnTo>
                    <a:pt x="2320201" y="277393"/>
                  </a:lnTo>
                  <a:lnTo>
                    <a:pt x="2330983" y="258089"/>
                  </a:lnTo>
                  <a:lnTo>
                    <a:pt x="2335187" y="231965"/>
                  </a:lnTo>
                  <a:close/>
                </a:path>
                <a:path w="2724784" h="1015365">
                  <a:moveTo>
                    <a:pt x="2383840" y="356666"/>
                  </a:moveTo>
                  <a:lnTo>
                    <a:pt x="2289352" y="356666"/>
                  </a:lnTo>
                  <a:lnTo>
                    <a:pt x="2289352" y="378561"/>
                  </a:lnTo>
                  <a:lnTo>
                    <a:pt x="2324189" y="378561"/>
                  </a:lnTo>
                  <a:lnTo>
                    <a:pt x="2324189" y="485482"/>
                  </a:lnTo>
                  <a:lnTo>
                    <a:pt x="2348255" y="485482"/>
                  </a:lnTo>
                  <a:lnTo>
                    <a:pt x="2348255" y="378561"/>
                  </a:lnTo>
                  <a:lnTo>
                    <a:pt x="2383840" y="378561"/>
                  </a:lnTo>
                  <a:lnTo>
                    <a:pt x="2383840" y="356666"/>
                  </a:lnTo>
                  <a:close/>
                </a:path>
                <a:path w="2724784" h="1015365">
                  <a:moveTo>
                    <a:pt x="2385707" y="734910"/>
                  </a:moveTo>
                  <a:lnTo>
                    <a:pt x="2361996" y="734910"/>
                  </a:lnTo>
                  <a:lnTo>
                    <a:pt x="2364930" y="825944"/>
                  </a:lnTo>
                  <a:lnTo>
                    <a:pt x="2332050" y="773404"/>
                  </a:lnTo>
                  <a:lnTo>
                    <a:pt x="2307971" y="734910"/>
                  </a:lnTo>
                  <a:lnTo>
                    <a:pt x="2286292" y="734910"/>
                  </a:lnTo>
                  <a:lnTo>
                    <a:pt x="2286292" y="863701"/>
                  </a:lnTo>
                  <a:lnTo>
                    <a:pt x="2309799" y="863701"/>
                  </a:lnTo>
                  <a:lnTo>
                    <a:pt x="2308364" y="773404"/>
                  </a:lnTo>
                  <a:lnTo>
                    <a:pt x="2364752" y="863701"/>
                  </a:lnTo>
                  <a:lnTo>
                    <a:pt x="2385707" y="863701"/>
                  </a:lnTo>
                  <a:lnTo>
                    <a:pt x="2385707" y="825944"/>
                  </a:lnTo>
                  <a:lnTo>
                    <a:pt x="2385707" y="734910"/>
                  </a:lnTo>
                  <a:close/>
                </a:path>
                <a:path w="2724784" h="1015365">
                  <a:moveTo>
                    <a:pt x="2472575" y="167563"/>
                  </a:moveTo>
                  <a:lnTo>
                    <a:pt x="2448864" y="167563"/>
                  </a:lnTo>
                  <a:lnTo>
                    <a:pt x="2451798" y="258572"/>
                  </a:lnTo>
                  <a:lnTo>
                    <a:pt x="2418918" y="206044"/>
                  </a:lnTo>
                  <a:lnTo>
                    <a:pt x="2394826" y="167563"/>
                  </a:lnTo>
                  <a:lnTo>
                    <a:pt x="2373160" y="167563"/>
                  </a:lnTo>
                  <a:lnTo>
                    <a:pt x="2373160" y="296367"/>
                  </a:lnTo>
                  <a:lnTo>
                    <a:pt x="2396642" y="296367"/>
                  </a:lnTo>
                  <a:lnTo>
                    <a:pt x="2395207" y="206044"/>
                  </a:lnTo>
                  <a:lnTo>
                    <a:pt x="2451620" y="296367"/>
                  </a:lnTo>
                  <a:lnTo>
                    <a:pt x="2472575" y="296367"/>
                  </a:lnTo>
                  <a:lnTo>
                    <a:pt x="2472575" y="258572"/>
                  </a:lnTo>
                  <a:lnTo>
                    <a:pt x="2472575" y="167563"/>
                  </a:lnTo>
                  <a:close/>
                </a:path>
                <a:path w="2724784" h="1015365">
                  <a:moveTo>
                    <a:pt x="2618016" y="296367"/>
                  </a:moveTo>
                  <a:lnTo>
                    <a:pt x="2609405" y="271157"/>
                  </a:lnTo>
                  <a:lnTo>
                    <a:pt x="2602255" y="250202"/>
                  </a:lnTo>
                  <a:lnTo>
                    <a:pt x="2581999" y="190881"/>
                  </a:lnTo>
                  <a:lnTo>
                    <a:pt x="2578417" y="180403"/>
                  </a:lnTo>
                  <a:lnTo>
                    <a:pt x="2578417" y="250202"/>
                  </a:lnTo>
                  <a:lnTo>
                    <a:pt x="2542844" y="250202"/>
                  </a:lnTo>
                  <a:lnTo>
                    <a:pt x="2560713" y="190881"/>
                  </a:lnTo>
                  <a:lnTo>
                    <a:pt x="2578417" y="250202"/>
                  </a:lnTo>
                  <a:lnTo>
                    <a:pt x="2578417" y="180403"/>
                  </a:lnTo>
                  <a:lnTo>
                    <a:pt x="2574036" y="167563"/>
                  </a:lnTo>
                  <a:lnTo>
                    <a:pt x="2546667" y="167563"/>
                  </a:lnTo>
                  <a:lnTo>
                    <a:pt x="2503246" y="296367"/>
                  </a:lnTo>
                  <a:lnTo>
                    <a:pt x="2528976" y="296367"/>
                  </a:lnTo>
                  <a:lnTo>
                    <a:pt x="2536444" y="271157"/>
                  </a:lnTo>
                  <a:lnTo>
                    <a:pt x="2584793" y="271157"/>
                  </a:lnTo>
                  <a:lnTo>
                    <a:pt x="2592298" y="296367"/>
                  </a:lnTo>
                  <a:lnTo>
                    <a:pt x="2618016" y="296367"/>
                  </a:lnTo>
                  <a:close/>
                </a:path>
                <a:path w="2724784" h="1015365">
                  <a:moveTo>
                    <a:pt x="2724759" y="274485"/>
                  </a:moveTo>
                  <a:lnTo>
                    <a:pt x="2673667" y="274485"/>
                  </a:lnTo>
                  <a:lnTo>
                    <a:pt x="2673667" y="167563"/>
                  </a:lnTo>
                  <a:lnTo>
                    <a:pt x="2649410" y="167563"/>
                  </a:lnTo>
                  <a:lnTo>
                    <a:pt x="2649410" y="296367"/>
                  </a:lnTo>
                  <a:lnTo>
                    <a:pt x="2724759" y="296367"/>
                  </a:lnTo>
                  <a:lnTo>
                    <a:pt x="2724759" y="274485"/>
                  </a:lnTo>
                  <a:close/>
                </a:path>
              </a:pathLst>
            </a:custGeom>
            <a:solidFill>
              <a:srgbClr val="FFFFFF"/>
            </a:solidFill>
          </p:spPr>
          <p:txBody>
            <a:bodyPr wrap="square" lIns="0" tIns="0" rIns="0" bIns="0" rtlCol="0"/>
            <a:lstStyle/>
            <a:p>
              <a:endParaRPr/>
            </a:p>
          </p:txBody>
        </p:sp>
        <p:sp>
          <p:nvSpPr>
            <p:cNvPr id="8" name="object 8"/>
            <p:cNvSpPr/>
            <p:nvPr/>
          </p:nvSpPr>
          <p:spPr>
            <a:xfrm>
              <a:off x="6549416" y="7805919"/>
              <a:ext cx="7005320" cy="3502660"/>
            </a:xfrm>
            <a:custGeom>
              <a:avLst/>
              <a:gdLst/>
              <a:ahLst/>
              <a:cxnLst/>
              <a:rect l="l" t="t" r="r" b="b"/>
              <a:pathLst>
                <a:path w="7005319" h="3502659">
                  <a:moveTo>
                    <a:pt x="3502636" y="0"/>
                  </a:moveTo>
                  <a:lnTo>
                    <a:pt x="0" y="3502636"/>
                  </a:lnTo>
                  <a:lnTo>
                    <a:pt x="7005263" y="3502636"/>
                  </a:lnTo>
                  <a:lnTo>
                    <a:pt x="3502636" y="0"/>
                  </a:lnTo>
                  <a:close/>
                </a:path>
              </a:pathLst>
            </a:custGeom>
            <a:solidFill>
              <a:srgbClr val="E84610"/>
            </a:solidFill>
          </p:spPr>
          <p:txBody>
            <a:bodyPr wrap="square" lIns="0" tIns="0" rIns="0" bIns="0" rtlCol="0"/>
            <a:lstStyle/>
            <a:p>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160270" cy="2160270"/>
          </a:xfrm>
          <a:custGeom>
            <a:avLst/>
            <a:gdLst/>
            <a:ahLst/>
            <a:cxnLst/>
            <a:rect l="l" t="t" r="r" b="b"/>
            <a:pathLst>
              <a:path w="2160270" h="2160270">
                <a:moveTo>
                  <a:pt x="2159825" y="0"/>
                </a:moveTo>
                <a:lnTo>
                  <a:pt x="0" y="0"/>
                </a:lnTo>
                <a:lnTo>
                  <a:pt x="0" y="2159814"/>
                </a:lnTo>
                <a:lnTo>
                  <a:pt x="2159825" y="0"/>
                </a:lnTo>
                <a:close/>
              </a:path>
            </a:pathLst>
          </a:custGeom>
          <a:solidFill>
            <a:srgbClr val="E84610"/>
          </a:solidFill>
        </p:spPr>
        <p:txBody>
          <a:bodyPr wrap="square" lIns="0" tIns="0" rIns="0" bIns="0" rtlCol="0"/>
          <a:lstStyle/>
          <a:p>
            <a:endParaRPr/>
          </a:p>
        </p:txBody>
      </p:sp>
      <p:sp>
        <p:nvSpPr>
          <p:cNvPr id="3" name="object 3"/>
          <p:cNvSpPr/>
          <p:nvPr/>
        </p:nvSpPr>
        <p:spPr>
          <a:xfrm>
            <a:off x="16715589" y="9665061"/>
            <a:ext cx="1015365" cy="1015365"/>
          </a:xfrm>
          <a:custGeom>
            <a:avLst/>
            <a:gdLst/>
            <a:ahLst/>
            <a:cxnLst/>
            <a:rect l="l" t="t" r="r" b="b"/>
            <a:pathLst>
              <a:path w="1015365" h="1015365">
                <a:moveTo>
                  <a:pt x="742289" y="337223"/>
                </a:moveTo>
                <a:lnTo>
                  <a:pt x="741362" y="336207"/>
                </a:lnTo>
                <a:lnTo>
                  <a:pt x="726528" y="320167"/>
                </a:lnTo>
                <a:lnTo>
                  <a:pt x="507606" y="83273"/>
                </a:lnTo>
                <a:lnTo>
                  <a:pt x="410730" y="188099"/>
                </a:lnTo>
                <a:lnTo>
                  <a:pt x="410730" y="378383"/>
                </a:lnTo>
                <a:lnTo>
                  <a:pt x="356666" y="432917"/>
                </a:lnTo>
                <a:lnTo>
                  <a:pt x="306489" y="374738"/>
                </a:lnTo>
                <a:lnTo>
                  <a:pt x="360603" y="320167"/>
                </a:lnTo>
                <a:lnTo>
                  <a:pt x="410730" y="378383"/>
                </a:lnTo>
                <a:lnTo>
                  <a:pt x="410730" y="188099"/>
                </a:lnTo>
                <a:lnTo>
                  <a:pt x="115417" y="507619"/>
                </a:lnTo>
                <a:lnTo>
                  <a:pt x="214985" y="615340"/>
                </a:lnTo>
                <a:lnTo>
                  <a:pt x="271614" y="615302"/>
                </a:lnTo>
                <a:lnTo>
                  <a:pt x="309499" y="437324"/>
                </a:lnTo>
                <a:lnTo>
                  <a:pt x="459841" y="437324"/>
                </a:lnTo>
                <a:lnTo>
                  <a:pt x="460819" y="432917"/>
                </a:lnTo>
                <a:lnTo>
                  <a:pt x="463486" y="420865"/>
                </a:lnTo>
                <a:lnTo>
                  <a:pt x="467131" y="405587"/>
                </a:lnTo>
                <a:lnTo>
                  <a:pt x="470776" y="392061"/>
                </a:lnTo>
                <a:lnTo>
                  <a:pt x="474433" y="380809"/>
                </a:lnTo>
                <a:lnTo>
                  <a:pt x="553008" y="369328"/>
                </a:lnTo>
                <a:lnTo>
                  <a:pt x="547890" y="387223"/>
                </a:lnTo>
                <a:lnTo>
                  <a:pt x="543661" y="404495"/>
                </a:lnTo>
                <a:lnTo>
                  <a:pt x="540016" y="421182"/>
                </a:lnTo>
                <a:lnTo>
                  <a:pt x="536663" y="437324"/>
                </a:lnTo>
                <a:lnTo>
                  <a:pt x="623049" y="437324"/>
                </a:lnTo>
                <a:lnTo>
                  <a:pt x="623671" y="430936"/>
                </a:lnTo>
                <a:lnTo>
                  <a:pt x="624763" y="423976"/>
                </a:lnTo>
                <a:lnTo>
                  <a:pt x="643902" y="370662"/>
                </a:lnTo>
                <a:lnTo>
                  <a:pt x="696493" y="338480"/>
                </a:lnTo>
                <a:lnTo>
                  <a:pt x="722376" y="336207"/>
                </a:lnTo>
                <a:lnTo>
                  <a:pt x="729703" y="336207"/>
                </a:lnTo>
                <a:lnTo>
                  <a:pt x="736269" y="336537"/>
                </a:lnTo>
                <a:lnTo>
                  <a:pt x="742289" y="337223"/>
                </a:lnTo>
                <a:close/>
              </a:path>
              <a:path w="1015365" h="1015365">
                <a:moveTo>
                  <a:pt x="899769" y="507606"/>
                </a:moveTo>
                <a:lnTo>
                  <a:pt x="767054" y="364020"/>
                </a:lnTo>
                <a:lnTo>
                  <a:pt x="747534" y="396278"/>
                </a:lnTo>
                <a:lnTo>
                  <a:pt x="741807" y="393179"/>
                </a:lnTo>
                <a:lnTo>
                  <a:pt x="735622" y="390956"/>
                </a:lnTo>
                <a:lnTo>
                  <a:pt x="727214" y="390956"/>
                </a:lnTo>
                <a:lnTo>
                  <a:pt x="699858" y="437299"/>
                </a:lnTo>
                <a:lnTo>
                  <a:pt x="747991" y="437299"/>
                </a:lnTo>
                <a:lnTo>
                  <a:pt x="727214" y="487654"/>
                </a:lnTo>
                <a:lnTo>
                  <a:pt x="690600" y="487654"/>
                </a:lnTo>
                <a:lnTo>
                  <a:pt x="657479" y="650125"/>
                </a:lnTo>
                <a:lnTo>
                  <a:pt x="646518" y="687489"/>
                </a:lnTo>
                <a:lnTo>
                  <a:pt x="630339" y="720356"/>
                </a:lnTo>
                <a:lnTo>
                  <a:pt x="610184" y="748995"/>
                </a:lnTo>
                <a:lnTo>
                  <a:pt x="587311" y="773722"/>
                </a:lnTo>
                <a:lnTo>
                  <a:pt x="540931" y="733094"/>
                </a:lnTo>
                <a:lnTo>
                  <a:pt x="553847" y="716737"/>
                </a:lnTo>
                <a:lnTo>
                  <a:pt x="565099" y="697611"/>
                </a:lnTo>
                <a:lnTo>
                  <a:pt x="574217" y="675919"/>
                </a:lnTo>
                <a:lnTo>
                  <a:pt x="580669" y="651878"/>
                </a:lnTo>
                <a:lnTo>
                  <a:pt x="613778" y="487654"/>
                </a:lnTo>
                <a:lnTo>
                  <a:pt x="525627" y="487654"/>
                </a:lnTo>
                <a:lnTo>
                  <a:pt x="506209" y="579462"/>
                </a:lnTo>
                <a:lnTo>
                  <a:pt x="503174" y="598944"/>
                </a:lnTo>
                <a:lnTo>
                  <a:pt x="504380" y="610819"/>
                </a:lnTo>
                <a:lnTo>
                  <a:pt x="542391" y="613905"/>
                </a:lnTo>
                <a:lnTo>
                  <a:pt x="541972" y="658025"/>
                </a:lnTo>
                <a:lnTo>
                  <a:pt x="526300" y="664019"/>
                </a:lnTo>
                <a:lnTo>
                  <a:pt x="511327" y="668147"/>
                </a:lnTo>
                <a:lnTo>
                  <a:pt x="497459" y="670521"/>
                </a:lnTo>
                <a:lnTo>
                  <a:pt x="485038" y="671296"/>
                </a:lnTo>
                <a:lnTo>
                  <a:pt x="453504" y="668743"/>
                </a:lnTo>
                <a:lnTo>
                  <a:pt x="431825" y="659536"/>
                </a:lnTo>
                <a:lnTo>
                  <a:pt x="421081" y="641299"/>
                </a:lnTo>
                <a:lnTo>
                  <a:pt x="422313" y="611682"/>
                </a:lnTo>
                <a:lnTo>
                  <a:pt x="448805" y="487654"/>
                </a:lnTo>
                <a:lnTo>
                  <a:pt x="375754" y="487654"/>
                </a:lnTo>
                <a:lnTo>
                  <a:pt x="337832" y="665099"/>
                </a:lnTo>
                <a:lnTo>
                  <a:pt x="260997" y="665099"/>
                </a:lnTo>
                <a:lnTo>
                  <a:pt x="507606" y="931964"/>
                </a:lnTo>
                <a:lnTo>
                  <a:pt x="899769" y="507606"/>
                </a:lnTo>
                <a:close/>
              </a:path>
              <a:path w="1015365" h="1015365">
                <a:moveTo>
                  <a:pt x="1015212" y="507619"/>
                </a:moveTo>
                <a:lnTo>
                  <a:pt x="1012888" y="458736"/>
                </a:lnTo>
                <a:lnTo>
                  <a:pt x="1006068" y="411175"/>
                </a:lnTo>
                <a:lnTo>
                  <a:pt x="994943" y="365125"/>
                </a:lnTo>
                <a:lnTo>
                  <a:pt x="979741" y="320827"/>
                </a:lnTo>
                <a:lnTo>
                  <a:pt x="968730" y="296379"/>
                </a:lnTo>
                <a:lnTo>
                  <a:pt x="968730" y="479158"/>
                </a:lnTo>
                <a:lnTo>
                  <a:pt x="966343" y="527304"/>
                </a:lnTo>
                <a:lnTo>
                  <a:pt x="959358" y="574052"/>
                </a:lnTo>
                <a:lnTo>
                  <a:pt x="948004" y="619188"/>
                </a:lnTo>
                <a:lnTo>
                  <a:pt x="932497" y="662444"/>
                </a:lnTo>
                <a:lnTo>
                  <a:pt x="913079" y="703618"/>
                </a:lnTo>
                <a:lnTo>
                  <a:pt x="889977" y="742442"/>
                </a:lnTo>
                <a:lnTo>
                  <a:pt x="863434" y="778700"/>
                </a:lnTo>
                <a:lnTo>
                  <a:pt x="833678" y="812139"/>
                </a:lnTo>
                <a:lnTo>
                  <a:pt x="800938" y="842530"/>
                </a:lnTo>
                <a:lnTo>
                  <a:pt x="765441" y="869645"/>
                </a:lnTo>
                <a:lnTo>
                  <a:pt x="727417" y="893229"/>
                </a:lnTo>
                <a:lnTo>
                  <a:pt x="687108" y="913066"/>
                </a:lnTo>
                <a:lnTo>
                  <a:pt x="644740" y="928903"/>
                </a:lnTo>
                <a:lnTo>
                  <a:pt x="600544" y="940498"/>
                </a:lnTo>
                <a:lnTo>
                  <a:pt x="554761" y="947635"/>
                </a:lnTo>
                <a:lnTo>
                  <a:pt x="507606" y="950074"/>
                </a:lnTo>
                <a:lnTo>
                  <a:pt x="507606" y="1007059"/>
                </a:lnTo>
                <a:lnTo>
                  <a:pt x="460463" y="1004633"/>
                </a:lnTo>
                <a:lnTo>
                  <a:pt x="414680" y="997496"/>
                </a:lnTo>
                <a:lnTo>
                  <a:pt x="370484" y="985888"/>
                </a:lnTo>
                <a:lnTo>
                  <a:pt x="328117" y="970051"/>
                </a:lnTo>
                <a:lnTo>
                  <a:pt x="287807" y="950226"/>
                </a:lnTo>
                <a:lnTo>
                  <a:pt x="249796" y="926630"/>
                </a:lnTo>
                <a:lnTo>
                  <a:pt x="214299" y="899528"/>
                </a:lnTo>
                <a:lnTo>
                  <a:pt x="181546" y="869124"/>
                </a:lnTo>
                <a:lnTo>
                  <a:pt x="151790" y="835685"/>
                </a:lnTo>
                <a:lnTo>
                  <a:pt x="125247" y="799426"/>
                </a:lnTo>
                <a:lnTo>
                  <a:pt x="102146" y="760603"/>
                </a:lnTo>
                <a:lnTo>
                  <a:pt x="82727" y="719429"/>
                </a:lnTo>
                <a:lnTo>
                  <a:pt x="67221" y="676160"/>
                </a:lnTo>
                <a:lnTo>
                  <a:pt x="55854" y="631024"/>
                </a:lnTo>
                <a:lnTo>
                  <a:pt x="48869" y="584263"/>
                </a:lnTo>
                <a:lnTo>
                  <a:pt x="46494" y="536117"/>
                </a:lnTo>
                <a:lnTo>
                  <a:pt x="48869" y="487959"/>
                </a:lnTo>
                <a:lnTo>
                  <a:pt x="55854" y="441198"/>
                </a:lnTo>
                <a:lnTo>
                  <a:pt x="67221" y="396074"/>
                </a:lnTo>
                <a:lnTo>
                  <a:pt x="82727" y="352806"/>
                </a:lnTo>
                <a:lnTo>
                  <a:pt x="102146" y="311632"/>
                </a:lnTo>
                <a:lnTo>
                  <a:pt x="125247" y="272808"/>
                </a:lnTo>
                <a:lnTo>
                  <a:pt x="151790" y="236550"/>
                </a:lnTo>
                <a:lnTo>
                  <a:pt x="181546" y="203098"/>
                </a:lnTo>
                <a:lnTo>
                  <a:pt x="214299" y="172707"/>
                </a:lnTo>
                <a:lnTo>
                  <a:pt x="249796" y="145592"/>
                </a:lnTo>
                <a:lnTo>
                  <a:pt x="287807" y="122008"/>
                </a:lnTo>
                <a:lnTo>
                  <a:pt x="328117" y="102171"/>
                </a:lnTo>
                <a:lnTo>
                  <a:pt x="370484" y="86334"/>
                </a:lnTo>
                <a:lnTo>
                  <a:pt x="414680" y="74739"/>
                </a:lnTo>
                <a:lnTo>
                  <a:pt x="460463" y="67602"/>
                </a:lnTo>
                <a:lnTo>
                  <a:pt x="507606" y="65163"/>
                </a:lnTo>
                <a:lnTo>
                  <a:pt x="507606" y="8204"/>
                </a:lnTo>
                <a:lnTo>
                  <a:pt x="554761" y="10642"/>
                </a:lnTo>
                <a:lnTo>
                  <a:pt x="600544" y="17767"/>
                </a:lnTo>
                <a:lnTo>
                  <a:pt x="644740" y="29375"/>
                </a:lnTo>
                <a:lnTo>
                  <a:pt x="687108" y="45212"/>
                </a:lnTo>
                <a:lnTo>
                  <a:pt x="727417" y="65036"/>
                </a:lnTo>
                <a:lnTo>
                  <a:pt x="765441" y="88633"/>
                </a:lnTo>
                <a:lnTo>
                  <a:pt x="800938" y="115735"/>
                </a:lnTo>
                <a:lnTo>
                  <a:pt x="833678" y="146126"/>
                </a:lnTo>
                <a:lnTo>
                  <a:pt x="863434" y="179578"/>
                </a:lnTo>
                <a:lnTo>
                  <a:pt x="889977" y="215823"/>
                </a:lnTo>
                <a:lnTo>
                  <a:pt x="913079" y="254660"/>
                </a:lnTo>
                <a:lnTo>
                  <a:pt x="932497" y="295833"/>
                </a:lnTo>
                <a:lnTo>
                  <a:pt x="948004" y="339102"/>
                </a:lnTo>
                <a:lnTo>
                  <a:pt x="959358" y="384238"/>
                </a:lnTo>
                <a:lnTo>
                  <a:pt x="966343" y="430999"/>
                </a:lnTo>
                <a:lnTo>
                  <a:pt x="968730" y="479158"/>
                </a:lnTo>
                <a:lnTo>
                  <a:pt x="968730" y="296379"/>
                </a:lnTo>
                <a:lnTo>
                  <a:pt x="937945" y="238290"/>
                </a:lnTo>
                <a:lnTo>
                  <a:pt x="911783" y="200482"/>
                </a:lnTo>
                <a:lnTo>
                  <a:pt x="882383" y="165265"/>
                </a:lnTo>
                <a:lnTo>
                  <a:pt x="849972" y="132854"/>
                </a:lnTo>
                <a:lnTo>
                  <a:pt x="814755" y="103454"/>
                </a:lnTo>
                <a:lnTo>
                  <a:pt x="776947" y="77292"/>
                </a:lnTo>
                <a:lnTo>
                  <a:pt x="736765" y="54571"/>
                </a:lnTo>
                <a:lnTo>
                  <a:pt x="694410" y="35496"/>
                </a:lnTo>
                <a:lnTo>
                  <a:pt x="650113" y="20294"/>
                </a:lnTo>
                <a:lnTo>
                  <a:pt x="604062" y="9169"/>
                </a:lnTo>
                <a:lnTo>
                  <a:pt x="556501" y="2336"/>
                </a:lnTo>
                <a:lnTo>
                  <a:pt x="507606" y="12"/>
                </a:lnTo>
                <a:lnTo>
                  <a:pt x="458724" y="2324"/>
                </a:lnTo>
                <a:lnTo>
                  <a:pt x="411149" y="9156"/>
                </a:lnTo>
                <a:lnTo>
                  <a:pt x="365112" y="20281"/>
                </a:lnTo>
                <a:lnTo>
                  <a:pt x="320802" y="35483"/>
                </a:lnTo>
                <a:lnTo>
                  <a:pt x="278460" y="54559"/>
                </a:lnTo>
                <a:lnTo>
                  <a:pt x="238264" y="77279"/>
                </a:lnTo>
                <a:lnTo>
                  <a:pt x="200456" y="103441"/>
                </a:lnTo>
                <a:lnTo>
                  <a:pt x="165239" y="132842"/>
                </a:lnTo>
                <a:lnTo>
                  <a:pt x="132829" y="165252"/>
                </a:lnTo>
                <a:lnTo>
                  <a:pt x="103441" y="200469"/>
                </a:lnTo>
                <a:lnTo>
                  <a:pt x="77266" y="238277"/>
                </a:lnTo>
                <a:lnTo>
                  <a:pt x="54546" y="278460"/>
                </a:lnTo>
                <a:lnTo>
                  <a:pt x="35471" y="320814"/>
                </a:lnTo>
                <a:lnTo>
                  <a:pt x="20269" y="365112"/>
                </a:lnTo>
                <a:lnTo>
                  <a:pt x="9156" y="411162"/>
                </a:lnTo>
                <a:lnTo>
                  <a:pt x="2324" y="458724"/>
                </a:lnTo>
                <a:lnTo>
                  <a:pt x="0" y="507619"/>
                </a:lnTo>
                <a:lnTo>
                  <a:pt x="2324" y="556501"/>
                </a:lnTo>
                <a:lnTo>
                  <a:pt x="9156" y="604075"/>
                </a:lnTo>
                <a:lnTo>
                  <a:pt x="20269" y="650125"/>
                </a:lnTo>
                <a:lnTo>
                  <a:pt x="35471" y="694436"/>
                </a:lnTo>
                <a:lnTo>
                  <a:pt x="54546" y="736790"/>
                </a:lnTo>
                <a:lnTo>
                  <a:pt x="77266" y="776973"/>
                </a:lnTo>
                <a:lnTo>
                  <a:pt x="103441" y="814781"/>
                </a:lnTo>
                <a:lnTo>
                  <a:pt x="132829" y="849998"/>
                </a:lnTo>
                <a:lnTo>
                  <a:pt x="165239" y="882408"/>
                </a:lnTo>
                <a:lnTo>
                  <a:pt x="200456" y="911809"/>
                </a:lnTo>
                <a:lnTo>
                  <a:pt x="238264" y="937983"/>
                </a:lnTo>
                <a:lnTo>
                  <a:pt x="278460" y="960704"/>
                </a:lnTo>
                <a:lnTo>
                  <a:pt x="320802" y="979779"/>
                </a:lnTo>
                <a:lnTo>
                  <a:pt x="365112" y="994981"/>
                </a:lnTo>
                <a:lnTo>
                  <a:pt x="411149" y="1006094"/>
                </a:lnTo>
                <a:lnTo>
                  <a:pt x="458724" y="1012926"/>
                </a:lnTo>
                <a:lnTo>
                  <a:pt x="507606" y="1015250"/>
                </a:lnTo>
                <a:lnTo>
                  <a:pt x="556501" y="1012913"/>
                </a:lnTo>
                <a:lnTo>
                  <a:pt x="604062" y="1006081"/>
                </a:lnTo>
                <a:lnTo>
                  <a:pt x="650113" y="994956"/>
                </a:lnTo>
                <a:lnTo>
                  <a:pt x="694410" y="979754"/>
                </a:lnTo>
                <a:lnTo>
                  <a:pt x="736765" y="960678"/>
                </a:lnTo>
                <a:lnTo>
                  <a:pt x="776947" y="937958"/>
                </a:lnTo>
                <a:lnTo>
                  <a:pt x="814755" y="911796"/>
                </a:lnTo>
                <a:lnTo>
                  <a:pt x="849972" y="882396"/>
                </a:lnTo>
                <a:lnTo>
                  <a:pt x="882383" y="849985"/>
                </a:lnTo>
                <a:lnTo>
                  <a:pt x="911783" y="814768"/>
                </a:lnTo>
                <a:lnTo>
                  <a:pt x="937945" y="776960"/>
                </a:lnTo>
                <a:lnTo>
                  <a:pt x="960666" y="736777"/>
                </a:lnTo>
                <a:lnTo>
                  <a:pt x="979741" y="694423"/>
                </a:lnTo>
                <a:lnTo>
                  <a:pt x="994943" y="650125"/>
                </a:lnTo>
                <a:lnTo>
                  <a:pt x="1006068" y="604075"/>
                </a:lnTo>
                <a:lnTo>
                  <a:pt x="1012888" y="556514"/>
                </a:lnTo>
                <a:lnTo>
                  <a:pt x="1015212" y="507619"/>
                </a:lnTo>
                <a:close/>
              </a:path>
            </a:pathLst>
          </a:custGeom>
          <a:solidFill>
            <a:srgbClr val="010202"/>
          </a:solidFill>
        </p:spPr>
        <p:txBody>
          <a:bodyPr wrap="square" lIns="0" tIns="0" rIns="0" bIns="0" rtlCol="0"/>
          <a:lstStyle/>
          <a:p>
            <a:endParaRPr/>
          </a:p>
        </p:txBody>
      </p:sp>
      <p:sp>
        <p:nvSpPr>
          <p:cNvPr id="4" name="object 4"/>
          <p:cNvSpPr/>
          <p:nvPr/>
        </p:nvSpPr>
        <p:spPr>
          <a:xfrm>
            <a:off x="17873938" y="10396706"/>
            <a:ext cx="1227455" cy="135890"/>
          </a:xfrm>
          <a:custGeom>
            <a:avLst/>
            <a:gdLst/>
            <a:ahLst/>
            <a:cxnLst/>
            <a:rect l="l" t="t" r="r" b="b"/>
            <a:pathLst>
              <a:path w="1227455" h="135890">
                <a:moveTo>
                  <a:pt x="85212" y="3287"/>
                </a:moveTo>
                <a:lnTo>
                  <a:pt x="0" y="3287"/>
                </a:lnTo>
                <a:lnTo>
                  <a:pt x="0" y="132069"/>
                </a:lnTo>
                <a:lnTo>
                  <a:pt x="23884" y="132069"/>
                </a:lnTo>
                <a:lnTo>
                  <a:pt x="23884" y="77536"/>
                </a:lnTo>
                <a:lnTo>
                  <a:pt x="77704" y="77536"/>
                </a:lnTo>
                <a:lnTo>
                  <a:pt x="77704" y="56930"/>
                </a:lnTo>
                <a:lnTo>
                  <a:pt x="23884" y="56930"/>
                </a:lnTo>
                <a:lnTo>
                  <a:pt x="23884" y="24784"/>
                </a:lnTo>
                <a:lnTo>
                  <a:pt x="85212" y="24784"/>
                </a:lnTo>
                <a:lnTo>
                  <a:pt x="85212" y="3287"/>
                </a:lnTo>
                <a:close/>
              </a:path>
              <a:path w="1227455" h="135890">
                <a:moveTo>
                  <a:pt x="212035" y="3287"/>
                </a:moveTo>
                <a:lnTo>
                  <a:pt x="120446" y="3287"/>
                </a:lnTo>
                <a:lnTo>
                  <a:pt x="120446" y="132069"/>
                </a:lnTo>
                <a:lnTo>
                  <a:pt x="216569" y="132069"/>
                </a:lnTo>
                <a:lnTo>
                  <a:pt x="216569" y="110394"/>
                </a:lnTo>
                <a:lnTo>
                  <a:pt x="144152" y="110394"/>
                </a:lnTo>
                <a:lnTo>
                  <a:pt x="144152" y="75892"/>
                </a:lnTo>
                <a:lnTo>
                  <a:pt x="206203" y="75892"/>
                </a:lnTo>
                <a:lnTo>
                  <a:pt x="206203" y="55108"/>
                </a:lnTo>
                <a:lnTo>
                  <a:pt x="144152" y="55108"/>
                </a:lnTo>
                <a:lnTo>
                  <a:pt x="144152" y="24784"/>
                </a:lnTo>
                <a:lnTo>
                  <a:pt x="212035" y="24784"/>
                </a:lnTo>
                <a:lnTo>
                  <a:pt x="212035" y="3287"/>
                </a:lnTo>
                <a:close/>
              </a:path>
              <a:path w="1227455" h="135890">
                <a:moveTo>
                  <a:pt x="301603" y="3287"/>
                </a:moveTo>
                <a:lnTo>
                  <a:pt x="255479" y="3287"/>
                </a:lnTo>
                <a:lnTo>
                  <a:pt x="255479" y="132069"/>
                </a:lnTo>
                <a:lnTo>
                  <a:pt x="296713" y="132069"/>
                </a:lnTo>
                <a:lnTo>
                  <a:pt x="307766" y="131821"/>
                </a:lnTo>
                <a:lnTo>
                  <a:pt x="350264" y="114062"/>
                </a:lnTo>
                <a:lnTo>
                  <a:pt x="352516" y="110394"/>
                </a:lnTo>
                <a:lnTo>
                  <a:pt x="279551" y="110394"/>
                </a:lnTo>
                <a:lnTo>
                  <a:pt x="279551" y="25140"/>
                </a:lnTo>
                <a:lnTo>
                  <a:pt x="351549" y="25140"/>
                </a:lnTo>
                <a:lnTo>
                  <a:pt x="339769" y="13308"/>
                </a:lnTo>
                <a:lnTo>
                  <a:pt x="329690" y="7694"/>
                </a:lnTo>
                <a:lnTo>
                  <a:pt x="319818" y="4744"/>
                </a:lnTo>
                <a:lnTo>
                  <a:pt x="310380" y="3571"/>
                </a:lnTo>
                <a:lnTo>
                  <a:pt x="301603" y="3287"/>
                </a:lnTo>
                <a:close/>
              </a:path>
              <a:path w="1227455" h="135890">
                <a:moveTo>
                  <a:pt x="351549" y="25140"/>
                </a:moveTo>
                <a:lnTo>
                  <a:pt x="292315" y="25140"/>
                </a:lnTo>
                <a:lnTo>
                  <a:pt x="302415" y="25319"/>
                </a:lnTo>
                <a:lnTo>
                  <a:pt x="309319" y="25774"/>
                </a:lnTo>
                <a:lnTo>
                  <a:pt x="338493" y="58769"/>
                </a:lnTo>
                <a:lnTo>
                  <a:pt x="339057" y="68950"/>
                </a:lnTo>
                <a:lnTo>
                  <a:pt x="337369" y="85768"/>
                </a:lnTo>
                <a:lnTo>
                  <a:pt x="301406" y="110219"/>
                </a:lnTo>
                <a:lnTo>
                  <a:pt x="289781" y="110394"/>
                </a:lnTo>
                <a:lnTo>
                  <a:pt x="352516" y="110394"/>
                </a:lnTo>
                <a:lnTo>
                  <a:pt x="358473" y="100690"/>
                </a:lnTo>
                <a:lnTo>
                  <a:pt x="363120" y="85225"/>
                </a:lnTo>
                <a:lnTo>
                  <a:pt x="364585" y="68772"/>
                </a:lnTo>
                <a:lnTo>
                  <a:pt x="363735" y="56149"/>
                </a:lnTo>
                <a:lnTo>
                  <a:pt x="360250" y="41303"/>
                </a:lnTo>
                <a:lnTo>
                  <a:pt x="352729" y="26325"/>
                </a:lnTo>
                <a:lnTo>
                  <a:pt x="351549" y="25140"/>
                </a:lnTo>
                <a:close/>
              </a:path>
              <a:path w="1227455" h="135890">
                <a:moveTo>
                  <a:pt x="492110" y="3287"/>
                </a:moveTo>
                <a:lnTo>
                  <a:pt x="400532" y="3287"/>
                </a:lnTo>
                <a:lnTo>
                  <a:pt x="400532" y="132069"/>
                </a:lnTo>
                <a:lnTo>
                  <a:pt x="496686" y="132069"/>
                </a:lnTo>
                <a:lnTo>
                  <a:pt x="496686" y="110394"/>
                </a:lnTo>
                <a:lnTo>
                  <a:pt x="424238" y="110394"/>
                </a:lnTo>
                <a:lnTo>
                  <a:pt x="424238" y="75892"/>
                </a:lnTo>
                <a:lnTo>
                  <a:pt x="486288" y="75892"/>
                </a:lnTo>
                <a:lnTo>
                  <a:pt x="486288" y="55108"/>
                </a:lnTo>
                <a:lnTo>
                  <a:pt x="424238" y="55108"/>
                </a:lnTo>
                <a:lnTo>
                  <a:pt x="424238" y="24784"/>
                </a:lnTo>
                <a:lnTo>
                  <a:pt x="492110" y="24784"/>
                </a:lnTo>
                <a:lnTo>
                  <a:pt x="492110" y="3287"/>
                </a:lnTo>
                <a:close/>
              </a:path>
              <a:path w="1227455" h="135890">
                <a:moveTo>
                  <a:pt x="578443" y="3287"/>
                </a:moveTo>
                <a:lnTo>
                  <a:pt x="537397" y="3287"/>
                </a:lnTo>
                <a:lnTo>
                  <a:pt x="537397" y="132069"/>
                </a:lnTo>
                <a:lnTo>
                  <a:pt x="561281" y="132069"/>
                </a:lnTo>
                <a:lnTo>
                  <a:pt x="561281" y="84259"/>
                </a:lnTo>
                <a:lnTo>
                  <a:pt x="609783" y="84259"/>
                </a:lnTo>
                <a:lnTo>
                  <a:pt x="607300" y="79714"/>
                </a:lnTo>
                <a:lnTo>
                  <a:pt x="614337" y="76729"/>
                </a:lnTo>
                <a:lnTo>
                  <a:pt x="622702" y="70436"/>
                </a:lnTo>
                <a:lnTo>
                  <a:pt x="626718" y="64406"/>
                </a:lnTo>
                <a:lnTo>
                  <a:pt x="561281" y="64406"/>
                </a:lnTo>
                <a:lnTo>
                  <a:pt x="561281" y="24072"/>
                </a:lnTo>
                <a:lnTo>
                  <a:pt x="627760" y="24072"/>
                </a:lnTo>
                <a:lnTo>
                  <a:pt x="624029" y="18188"/>
                </a:lnTo>
                <a:lnTo>
                  <a:pt x="618431" y="12554"/>
                </a:lnTo>
                <a:lnTo>
                  <a:pt x="609825" y="7297"/>
                </a:lnTo>
                <a:lnTo>
                  <a:pt x="600632" y="4579"/>
                </a:lnTo>
                <a:lnTo>
                  <a:pt x="590341" y="3532"/>
                </a:lnTo>
                <a:lnTo>
                  <a:pt x="578443" y="3287"/>
                </a:lnTo>
                <a:close/>
              </a:path>
              <a:path w="1227455" h="135890">
                <a:moveTo>
                  <a:pt x="609783" y="84259"/>
                </a:moveTo>
                <a:lnTo>
                  <a:pt x="582840" y="84259"/>
                </a:lnTo>
                <a:lnTo>
                  <a:pt x="608379" y="132069"/>
                </a:lnTo>
                <a:lnTo>
                  <a:pt x="635907" y="132069"/>
                </a:lnTo>
                <a:lnTo>
                  <a:pt x="609783" y="84259"/>
                </a:lnTo>
                <a:close/>
              </a:path>
              <a:path w="1227455" h="135890">
                <a:moveTo>
                  <a:pt x="627760" y="24072"/>
                </a:moveTo>
                <a:lnTo>
                  <a:pt x="572432" y="24072"/>
                </a:lnTo>
                <a:lnTo>
                  <a:pt x="581712" y="24139"/>
                </a:lnTo>
                <a:lnTo>
                  <a:pt x="588626" y="24478"/>
                </a:lnTo>
                <a:lnTo>
                  <a:pt x="608156" y="44312"/>
                </a:lnTo>
                <a:lnTo>
                  <a:pt x="605407" y="55155"/>
                </a:lnTo>
                <a:lnTo>
                  <a:pt x="598863" y="61077"/>
                </a:lnTo>
                <a:lnTo>
                  <a:pt x="591326" y="63508"/>
                </a:lnTo>
                <a:lnTo>
                  <a:pt x="585552" y="64050"/>
                </a:lnTo>
                <a:lnTo>
                  <a:pt x="581018" y="64228"/>
                </a:lnTo>
                <a:lnTo>
                  <a:pt x="577909" y="64406"/>
                </a:lnTo>
                <a:lnTo>
                  <a:pt x="626718" y="64406"/>
                </a:lnTo>
                <a:lnTo>
                  <a:pt x="629698" y="59932"/>
                </a:lnTo>
                <a:lnTo>
                  <a:pt x="632629" y="44312"/>
                </a:lnTo>
                <a:lnTo>
                  <a:pt x="631537" y="33967"/>
                </a:lnTo>
                <a:lnTo>
                  <a:pt x="628534" y="25291"/>
                </a:lnTo>
                <a:lnTo>
                  <a:pt x="627760" y="24072"/>
                </a:lnTo>
                <a:close/>
              </a:path>
              <a:path w="1227455" h="135890">
                <a:moveTo>
                  <a:pt x="727171" y="3287"/>
                </a:moveTo>
                <a:lnTo>
                  <a:pt x="699821" y="3287"/>
                </a:lnTo>
                <a:lnTo>
                  <a:pt x="656367" y="132069"/>
                </a:lnTo>
                <a:lnTo>
                  <a:pt x="682125" y="132069"/>
                </a:lnTo>
                <a:lnTo>
                  <a:pt x="689591" y="106897"/>
                </a:lnTo>
                <a:lnTo>
                  <a:pt x="762536" y="106897"/>
                </a:lnTo>
                <a:lnTo>
                  <a:pt x="755381" y="85934"/>
                </a:lnTo>
                <a:lnTo>
                  <a:pt x="695957" y="85934"/>
                </a:lnTo>
                <a:lnTo>
                  <a:pt x="713831" y="26606"/>
                </a:lnTo>
                <a:lnTo>
                  <a:pt x="735130" y="26606"/>
                </a:lnTo>
                <a:lnTo>
                  <a:pt x="727171" y="3287"/>
                </a:lnTo>
                <a:close/>
              </a:path>
              <a:path w="1227455" h="135890">
                <a:moveTo>
                  <a:pt x="762536" y="106897"/>
                </a:moveTo>
                <a:lnTo>
                  <a:pt x="737935" y="106897"/>
                </a:lnTo>
                <a:lnTo>
                  <a:pt x="745411" y="132069"/>
                </a:lnTo>
                <a:lnTo>
                  <a:pt x="771128" y="132069"/>
                </a:lnTo>
                <a:lnTo>
                  <a:pt x="762536" y="106897"/>
                </a:lnTo>
                <a:close/>
              </a:path>
              <a:path w="1227455" h="135890">
                <a:moveTo>
                  <a:pt x="735130" y="26606"/>
                </a:moveTo>
                <a:lnTo>
                  <a:pt x="713831" y="26606"/>
                </a:lnTo>
                <a:lnTo>
                  <a:pt x="731537" y="85934"/>
                </a:lnTo>
                <a:lnTo>
                  <a:pt x="755381" y="85934"/>
                </a:lnTo>
                <a:lnTo>
                  <a:pt x="735130"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28" y="3256"/>
                </a:moveTo>
                <a:lnTo>
                  <a:pt x="904412" y="3256"/>
                </a:lnTo>
                <a:lnTo>
                  <a:pt x="904412" y="132069"/>
                </a:lnTo>
                <a:lnTo>
                  <a:pt x="928128" y="132069"/>
                </a:lnTo>
                <a:lnTo>
                  <a:pt x="928128" y="3256"/>
                </a:lnTo>
                <a:close/>
              </a:path>
              <a:path w="1227455" h="135890">
                <a:moveTo>
                  <a:pt x="1028293" y="0"/>
                </a:moveTo>
                <a:lnTo>
                  <a:pt x="1003772" y="5058"/>
                </a:lnTo>
                <a:lnTo>
                  <a:pt x="984168" y="19146"/>
                </a:lnTo>
                <a:lnTo>
                  <a:pt x="971170" y="40631"/>
                </a:lnTo>
                <a:lnTo>
                  <a:pt x="966462" y="67882"/>
                </a:lnTo>
                <a:lnTo>
                  <a:pt x="967342" y="80117"/>
                </a:lnTo>
                <a:lnTo>
                  <a:pt x="983593" y="115692"/>
                </a:lnTo>
                <a:lnTo>
                  <a:pt x="1027937" y="135357"/>
                </a:lnTo>
                <a:lnTo>
                  <a:pt x="1054325" y="129964"/>
                </a:lnTo>
                <a:lnTo>
                  <a:pt x="1073752" y="115335"/>
                </a:lnTo>
                <a:lnTo>
                  <a:pt x="1074991" y="113116"/>
                </a:lnTo>
                <a:lnTo>
                  <a:pt x="1028680" y="113116"/>
                </a:lnTo>
                <a:lnTo>
                  <a:pt x="1013811" y="109952"/>
                </a:lnTo>
                <a:lnTo>
                  <a:pt x="1001945" y="100817"/>
                </a:lnTo>
                <a:lnTo>
                  <a:pt x="994089" y="86245"/>
                </a:lnTo>
                <a:lnTo>
                  <a:pt x="991247" y="66772"/>
                </a:lnTo>
                <a:lnTo>
                  <a:pt x="993905" y="48464"/>
                </a:lnTo>
                <a:lnTo>
                  <a:pt x="1001407" y="34341"/>
                </a:lnTo>
                <a:lnTo>
                  <a:pt x="1013047" y="25249"/>
                </a:lnTo>
                <a:lnTo>
                  <a:pt x="1028115" y="22030"/>
                </a:lnTo>
                <a:lnTo>
                  <a:pt x="1074228" y="22030"/>
                </a:lnTo>
                <a:lnTo>
                  <a:pt x="1071189" y="17335"/>
                </a:lnTo>
                <a:lnTo>
                  <a:pt x="1051442" y="4386"/>
                </a:lnTo>
                <a:lnTo>
                  <a:pt x="1028293" y="0"/>
                </a:lnTo>
                <a:close/>
              </a:path>
              <a:path w="1227455" h="135890">
                <a:moveTo>
                  <a:pt x="1074228" y="22030"/>
                </a:moveTo>
                <a:lnTo>
                  <a:pt x="1028115" y="22030"/>
                </a:lnTo>
                <a:lnTo>
                  <a:pt x="1044808" y="26051"/>
                </a:lnTo>
                <a:lnTo>
                  <a:pt x="1056737" y="36784"/>
                </a:lnTo>
                <a:lnTo>
                  <a:pt x="1063804" y="52236"/>
                </a:lnTo>
                <a:lnTo>
                  <a:pt x="1065915" y="70416"/>
                </a:lnTo>
                <a:lnTo>
                  <a:pt x="1062126" y="90186"/>
                </a:lnTo>
                <a:lnTo>
                  <a:pt x="1053117" y="103409"/>
                </a:lnTo>
                <a:lnTo>
                  <a:pt x="1041198" y="110810"/>
                </a:lnTo>
                <a:lnTo>
                  <a:pt x="1028680" y="113116"/>
                </a:lnTo>
                <a:lnTo>
                  <a:pt x="1074991" y="113116"/>
                </a:lnTo>
                <a:lnTo>
                  <a:pt x="1085781" y="93793"/>
                </a:lnTo>
                <a:lnTo>
                  <a:pt x="1089977" y="67662"/>
                </a:lnTo>
                <a:lnTo>
                  <a:pt x="1084909" y="38533"/>
                </a:lnTo>
                <a:lnTo>
                  <a:pt x="1074228" y="22030"/>
                </a:lnTo>
                <a:close/>
              </a:path>
              <a:path w="1227455" h="135890">
                <a:moveTo>
                  <a:pt x="1149640" y="3287"/>
                </a:moveTo>
                <a:lnTo>
                  <a:pt x="1127965" y="3287"/>
                </a:lnTo>
                <a:lnTo>
                  <a:pt x="1127965" y="132069"/>
                </a:lnTo>
                <a:lnTo>
                  <a:pt x="1151462" y="132069"/>
                </a:lnTo>
                <a:lnTo>
                  <a:pt x="1150027" y="41768"/>
                </a:lnTo>
                <a:lnTo>
                  <a:pt x="1173723" y="41768"/>
                </a:lnTo>
                <a:lnTo>
                  <a:pt x="1149640" y="3287"/>
                </a:lnTo>
                <a:close/>
              </a:path>
              <a:path w="1227455" h="135890">
                <a:moveTo>
                  <a:pt x="1173723" y="41768"/>
                </a:moveTo>
                <a:lnTo>
                  <a:pt x="1150027" y="41768"/>
                </a:lnTo>
                <a:lnTo>
                  <a:pt x="1206423" y="132069"/>
                </a:lnTo>
                <a:lnTo>
                  <a:pt x="1227376" y="132069"/>
                </a:lnTo>
                <a:lnTo>
                  <a:pt x="1227376" y="94300"/>
                </a:lnTo>
                <a:lnTo>
                  <a:pt x="1206602" y="94300"/>
                </a:lnTo>
                <a:lnTo>
                  <a:pt x="1173723" y="41768"/>
                </a:lnTo>
                <a:close/>
              </a:path>
              <a:path w="1227455" h="135890">
                <a:moveTo>
                  <a:pt x="1227376" y="3287"/>
                </a:moveTo>
                <a:lnTo>
                  <a:pt x="1203670" y="3287"/>
                </a:lnTo>
                <a:lnTo>
                  <a:pt x="1206602" y="94300"/>
                </a:lnTo>
                <a:lnTo>
                  <a:pt x="1227376" y="94300"/>
                </a:lnTo>
                <a:lnTo>
                  <a:pt x="1227376" y="3287"/>
                </a:lnTo>
                <a:close/>
              </a:path>
            </a:pathLst>
          </a:custGeom>
          <a:solidFill>
            <a:srgbClr val="010202"/>
          </a:solidFill>
        </p:spPr>
        <p:txBody>
          <a:bodyPr wrap="square" lIns="0" tIns="0" rIns="0" bIns="0" rtlCol="0"/>
          <a:lstStyle/>
          <a:p>
            <a:endParaRPr/>
          </a:p>
        </p:txBody>
      </p:sp>
      <p:sp>
        <p:nvSpPr>
          <p:cNvPr id="5" name="object 5"/>
          <p:cNvSpPr/>
          <p:nvPr/>
        </p:nvSpPr>
        <p:spPr>
          <a:xfrm>
            <a:off x="17861336" y="10207575"/>
            <a:ext cx="1036955" cy="135890"/>
          </a:xfrm>
          <a:custGeom>
            <a:avLst/>
            <a:gdLst/>
            <a:ahLst/>
            <a:cxnLst/>
            <a:rect l="l" t="t" r="r" b="b"/>
            <a:pathLst>
              <a:path w="1036955" h="135890">
                <a:moveTo>
                  <a:pt x="24648" y="3287"/>
                </a:moveTo>
                <a:lnTo>
                  <a:pt x="0" y="3287"/>
                </a:lnTo>
                <a:lnTo>
                  <a:pt x="26826" y="132100"/>
                </a:lnTo>
                <a:lnTo>
                  <a:pt x="54940" y="132100"/>
                </a:lnTo>
                <a:lnTo>
                  <a:pt x="61303" y="101452"/>
                </a:lnTo>
                <a:lnTo>
                  <a:pt x="42166" y="101452"/>
                </a:lnTo>
                <a:lnTo>
                  <a:pt x="24648" y="3287"/>
                </a:lnTo>
                <a:close/>
              </a:path>
              <a:path w="1036955" h="135890">
                <a:moveTo>
                  <a:pt x="92830" y="42522"/>
                </a:moveTo>
                <a:lnTo>
                  <a:pt x="73537" y="42522"/>
                </a:lnTo>
                <a:lnTo>
                  <a:pt x="91588" y="132100"/>
                </a:lnTo>
                <a:lnTo>
                  <a:pt x="119703" y="132100"/>
                </a:lnTo>
                <a:lnTo>
                  <a:pt x="126432" y="101452"/>
                </a:lnTo>
                <a:lnTo>
                  <a:pt x="105106" y="101452"/>
                </a:lnTo>
                <a:lnTo>
                  <a:pt x="92830" y="42522"/>
                </a:lnTo>
                <a:close/>
              </a:path>
              <a:path w="1036955" h="135890">
                <a:moveTo>
                  <a:pt x="84657" y="3287"/>
                </a:moveTo>
                <a:lnTo>
                  <a:pt x="62228" y="3287"/>
                </a:lnTo>
                <a:lnTo>
                  <a:pt x="42166" y="101452"/>
                </a:lnTo>
                <a:lnTo>
                  <a:pt x="61303" y="101452"/>
                </a:lnTo>
                <a:lnTo>
                  <a:pt x="73537" y="42522"/>
                </a:lnTo>
                <a:lnTo>
                  <a:pt x="92830" y="42522"/>
                </a:lnTo>
                <a:lnTo>
                  <a:pt x="84657" y="3287"/>
                </a:lnTo>
                <a:close/>
              </a:path>
              <a:path w="1036955" h="135890">
                <a:moveTo>
                  <a:pt x="147985" y="3287"/>
                </a:moveTo>
                <a:lnTo>
                  <a:pt x="123169" y="3287"/>
                </a:lnTo>
                <a:lnTo>
                  <a:pt x="105106" y="101452"/>
                </a:lnTo>
                <a:lnTo>
                  <a:pt x="126432" y="101452"/>
                </a:lnTo>
                <a:lnTo>
                  <a:pt x="147985" y="3287"/>
                </a:lnTo>
                <a:close/>
              </a:path>
              <a:path w="1036955" h="135890">
                <a:moveTo>
                  <a:pt x="231417" y="0"/>
                </a:moveTo>
                <a:lnTo>
                  <a:pt x="206895" y="5062"/>
                </a:lnTo>
                <a:lnTo>
                  <a:pt x="187292" y="19156"/>
                </a:lnTo>
                <a:lnTo>
                  <a:pt x="174294" y="40640"/>
                </a:lnTo>
                <a:lnTo>
                  <a:pt x="169586" y="67872"/>
                </a:lnTo>
                <a:lnTo>
                  <a:pt x="170468" y="80117"/>
                </a:lnTo>
                <a:lnTo>
                  <a:pt x="186716" y="115692"/>
                </a:lnTo>
                <a:lnTo>
                  <a:pt x="231061" y="135388"/>
                </a:lnTo>
                <a:lnTo>
                  <a:pt x="257449" y="129995"/>
                </a:lnTo>
                <a:lnTo>
                  <a:pt x="276876" y="115366"/>
                </a:lnTo>
                <a:lnTo>
                  <a:pt x="278115" y="113148"/>
                </a:lnTo>
                <a:lnTo>
                  <a:pt x="231783" y="113148"/>
                </a:lnTo>
                <a:lnTo>
                  <a:pt x="216926" y="109985"/>
                </a:lnTo>
                <a:lnTo>
                  <a:pt x="205067" y="100847"/>
                </a:lnTo>
                <a:lnTo>
                  <a:pt x="197212" y="86264"/>
                </a:lnTo>
                <a:lnTo>
                  <a:pt x="194371" y="66762"/>
                </a:lnTo>
                <a:lnTo>
                  <a:pt x="197024" y="48464"/>
                </a:lnTo>
                <a:lnTo>
                  <a:pt x="204519" y="34356"/>
                </a:lnTo>
                <a:lnTo>
                  <a:pt x="216157" y="25275"/>
                </a:lnTo>
                <a:lnTo>
                  <a:pt x="231239" y="22062"/>
                </a:lnTo>
                <a:lnTo>
                  <a:pt x="277358" y="22062"/>
                </a:lnTo>
                <a:lnTo>
                  <a:pt x="274309" y="17351"/>
                </a:lnTo>
                <a:lnTo>
                  <a:pt x="254556" y="4391"/>
                </a:lnTo>
                <a:lnTo>
                  <a:pt x="231417" y="0"/>
                </a:lnTo>
                <a:close/>
              </a:path>
              <a:path w="1036955" h="135890">
                <a:moveTo>
                  <a:pt x="277358" y="22062"/>
                </a:moveTo>
                <a:lnTo>
                  <a:pt x="231239" y="22062"/>
                </a:lnTo>
                <a:lnTo>
                  <a:pt x="247932" y="26076"/>
                </a:lnTo>
                <a:lnTo>
                  <a:pt x="259862" y="36799"/>
                </a:lnTo>
                <a:lnTo>
                  <a:pt x="266933" y="52250"/>
                </a:lnTo>
                <a:lnTo>
                  <a:pt x="269049" y="70448"/>
                </a:lnTo>
                <a:lnTo>
                  <a:pt x="265246" y="90199"/>
                </a:lnTo>
                <a:lnTo>
                  <a:pt x="256235" y="103424"/>
                </a:lnTo>
                <a:lnTo>
                  <a:pt x="244314" y="110836"/>
                </a:lnTo>
                <a:lnTo>
                  <a:pt x="231783" y="113148"/>
                </a:lnTo>
                <a:lnTo>
                  <a:pt x="278115" y="113148"/>
                </a:lnTo>
                <a:lnTo>
                  <a:pt x="288905" y="93825"/>
                </a:lnTo>
                <a:lnTo>
                  <a:pt x="293101" y="67694"/>
                </a:lnTo>
                <a:lnTo>
                  <a:pt x="288037" y="38559"/>
                </a:lnTo>
                <a:lnTo>
                  <a:pt x="277358" y="22062"/>
                </a:lnTo>
                <a:close/>
              </a:path>
              <a:path w="1036955" h="135890">
                <a:moveTo>
                  <a:pt x="371936" y="3287"/>
                </a:moveTo>
                <a:lnTo>
                  <a:pt x="330869" y="3287"/>
                </a:lnTo>
                <a:lnTo>
                  <a:pt x="330869" y="132100"/>
                </a:lnTo>
                <a:lnTo>
                  <a:pt x="354764" y="132100"/>
                </a:lnTo>
                <a:lnTo>
                  <a:pt x="354764" y="84290"/>
                </a:lnTo>
                <a:lnTo>
                  <a:pt x="403267" y="84290"/>
                </a:lnTo>
                <a:lnTo>
                  <a:pt x="400783" y="79746"/>
                </a:lnTo>
                <a:lnTo>
                  <a:pt x="407824" y="76742"/>
                </a:lnTo>
                <a:lnTo>
                  <a:pt x="416188" y="70452"/>
                </a:lnTo>
                <a:lnTo>
                  <a:pt x="420217" y="64406"/>
                </a:lnTo>
                <a:lnTo>
                  <a:pt x="354764" y="64406"/>
                </a:lnTo>
                <a:lnTo>
                  <a:pt x="354764" y="24062"/>
                </a:lnTo>
                <a:lnTo>
                  <a:pt x="421225" y="24062"/>
                </a:lnTo>
                <a:lnTo>
                  <a:pt x="417503" y="18201"/>
                </a:lnTo>
                <a:lnTo>
                  <a:pt x="411903" y="12586"/>
                </a:lnTo>
                <a:lnTo>
                  <a:pt x="403305" y="7310"/>
                </a:lnTo>
                <a:lnTo>
                  <a:pt x="394118" y="4583"/>
                </a:lnTo>
                <a:lnTo>
                  <a:pt x="383832" y="3533"/>
                </a:lnTo>
                <a:lnTo>
                  <a:pt x="371936" y="3287"/>
                </a:lnTo>
                <a:close/>
              </a:path>
              <a:path w="1036955" h="135890">
                <a:moveTo>
                  <a:pt x="403267" y="84290"/>
                </a:moveTo>
                <a:lnTo>
                  <a:pt x="376334" y="84290"/>
                </a:lnTo>
                <a:lnTo>
                  <a:pt x="401862" y="132100"/>
                </a:lnTo>
                <a:lnTo>
                  <a:pt x="429400" y="132100"/>
                </a:lnTo>
                <a:lnTo>
                  <a:pt x="403267" y="84290"/>
                </a:lnTo>
                <a:close/>
              </a:path>
              <a:path w="1036955" h="135890">
                <a:moveTo>
                  <a:pt x="421225" y="24062"/>
                </a:moveTo>
                <a:lnTo>
                  <a:pt x="365926" y="24062"/>
                </a:lnTo>
                <a:lnTo>
                  <a:pt x="375199" y="24131"/>
                </a:lnTo>
                <a:lnTo>
                  <a:pt x="382110" y="24477"/>
                </a:lnTo>
                <a:lnTo>
                  <a:pt x="401638" y="44344"/>
                </a:lnTo>
                <a:lnTo>
                  <a:pt x="398891" y="55181"/>
                </a:lnTo>
                <a:lnTo>
                  <a:pt x="392351" y="61093"/>
                </a:lnTo>
                <a:lnTo>
                  <a:pt x="384818" y="63512"/>
                </a:lnTo>
                <a:lnTo>
                  <a:pt x="379046" y="64050"/>
                </a:lnTo>
                <a:lnTo>
                  <a:pt x="374512" y="64228"/>
                </a:lnTo>
                <a:lnTo>
                  <a:pt x="371391" y="64406"/>
                </a:lnTo>
                <a:lnTo>
                  <a:pt x="420217" y="64406"/>
                </a:lnTo>
                <a:lnTo>
                  <a:pt x="423182" y="59957"/>
                </a:lnTo>
                <a:lnTo>
                  <a:pt x="426112" y="44344"/>
                </a:lnTo>
                <a:lnTo>
                  <a:pt x="425018" y="33980"/>
                </a:lnTo>
                <a:lnTo>
                  <a:pt x="422012" y="25300"/>
                </a:lnTo>
                <a:lnTo>
                  <a:pt x="421225" y="24062"/>
                </a:lnTo>
                <a:close/>
              </a:path>
              <a:path w="1036955" h="135890">
                <a:moveTo>
                  <a:pt x="494738" y="3287"/>
                </a:moveTo>
                <a:lnTo>
                  <a:pt x="470844" y="3287"/>
                </a:lnTo>
                <a:lnTo>
                  <a:pt x="470844" y="132100"/>
                </a:lnTo>
                <a:lnTo>
                  <a:pt x="494738" y="132100"/>
                </a:lnTo>
                <a:lnTo>
                  <a:pt x="494738" y="95630"/>
                </a:lnTo>
                <a:lnTo>
                  <a:pt x="515732" y="71526"/>
                </a:lnTo>
                <a:lnTo>
                  <a:pt x="543574" y="71526"/>
                </a:lnTo>
                <a:lnTo>
                  <a:pt x="538452" y="62406"/>
                </a:lnTo>
                <a:lnTo>
                  <a:pt x="494738" y="62406"/>
                </a:lnTo>
                <a:lnTo>
                  <a:pt x="494738" y="3287"/>
                </a:lnTo>
                <a:close/>
              </a:path>
              <a:path w="1036955" h="135890">
                <a:moveTo>
                  <a:pt x="543574" y="71526"/>
                </a:moveTo>
                <a:lnTo>
                  <a:pt x="515732" y="71526"/>
                </a:lnTo>
                <a:lnTo>
                  <a:pt x="550025" y="132100"/>
                </a:lnTo>
                <a:lnTo>
                  <a:pt x="577594" y="132100"/>
                </a:lnTo>
                <a:lnTo>
                  <a:pt x="543574" y="71526"/>
                </a:lnTo>
                <a:close/>
              </a:path>
              <a:path w="1036955" h="135890">
                <a:moveTo>
                  <a:pt x="574841" y="3287"/>
                </a:moveTo>
                <a:lnTo>
                  <a:pt x="546370" y="3287"/>
                </a:lnTo>
                <a:lnTo>
                  <a:pt x="494738" y="62406"/>
                </a:lnTo>
                <a:lnTo>
                  <a:pt x="538452" y="62406"/>
                </a:lnTo>
                <a:lnTo>
                  <a:pt x="532507" y="51820"/>
                </a:lnTo>
                <a:lnTo>
                  <a:pt x="574841" y="3287"/>
                </a:lnTo>
                <a:close/>
              </a:path>
              <a:path w="1036955" h="135890">
                <a:moveTo>
                  <a:pt x="702229" y="3287"/>
                </a:moveTo>
                <a:lnTo>
                  <a:pt x="610630" y="3287"/>
                </a:lnTo>
                <a:lnTo>
                  <a:pt x="610630" y="132100"/>
                </a:lnTo>
                <a:lnTo>
                  <a:pt x="706763" y="132100"/>
                </a:lnTo>
                <a:lnTo>
                  <a:pt x="706763" y="110394"/>
                </a:lnTo>
                <a:lnTo>
                  <a:pt x="634357" y="110394"/>
                </a:lnTo>
                <a:lnTo>
                  <a:pt x="634357" y="75882"/>
                </a:lnTo>
                <a:lnTo>
                  <a:pt x="696355" y="75882"/>
                </a:lnTo>
                <a:lnTo>
                  <a:pt x="696355" y="55108"/>
                </a:lnTo>
                <a:lnTo>
                  <a:pt x="634357" y="55108"/>
                </a:lnTo>
                <a:lnTo>
                  <a:pt x="634357" y="24784"/>
                </a:lnTo>
                <a:lnTo>
                  <a:pt x="702229" y="24784"/>
                </a:lnTo>
                <a:lnTo>
                  <a:pt x="702229" y="3287"/>
                </a:lnTo>
                <a:close/>
              </a:path>
              <a:path w="1036955" h="135890">
                <a:moveTo>
                  <a:pt x="788520" y="3287"/>
                </a:moveTo>
                <a:lnTo>
                  <a:pt x="747495" y="3287"/>
                </a:lnTo>
                <a:lnTo>
                  <a:pt x="747495" y="132100"/>
                </a:lnTo>
                <a:lnTo>
                  <a:pt x="771379" y="132100"/>
                </a:lnTo>
                <a:lnTo>
                  <a:pt x="771379" y="84290"/>
                </a:lnTo>
                <a:lnTo>
                  <a:pt x="819864" y="84290"/>
                </a:lnTo>
                <a:lnTo>
                  <a:pt x="817378" y="79746"/>
                </a:lnTo>
                <a:lnTo>
                  <a:pt x="824418" y="76742"/>
                </a:lnTo>
                <a:lnTo>
                  <a:pt x="832790" y="70452"/>
                </a:lnTo>
                <a:lnTo>
                  <a:pt x="836824" y="64406"/>
                </a:lnTo>
                <a:lnTo>
                  <a:pt x="771379" y="64406"/>
                </a:lnTo>
                <a:lnTo>
                  <a:pt x="771379" y="24062"/>
                </a:lnTo>
                <a:lnTo>
                  <a:pt x="837829" y="24062"/>
                </a:lnTo>
                <a:lnTo>
                  <a:pt x="834101" y="18201"/>
                </a:lnTo>
                <a:lnTo>
                  <a:pt x="828498" y="12586"/>
                </a:lnTo>
                <a:lnTo>
                  <a:pt x="819898" y="7310"/>
                </a:lnTo>
                <a:lnTo>
                  <a:pt x="810708" y="4583"/>
                </a:lnTo>
                <a:lnTo>
                  <a:pt x="800418" y="3533"/>
                </a:lnTo>
                <a:lnTo>
                  <a:pt x="788520" y="3287"/>
                </a:lnTo>
                <a:close/>
              </a:path>
              <a:path w="1036955" h="135890">
                <a:moveTo>
                  <a:pt x="819864" y="84290"/>
                </a:moveTo>
                <a:lnTo>
                  <a:pt x="792918" y="84290"/>
                </a:lnTo>
                <a:lnTo>
                  <a:pt x="818498" y="132100"/>
                </a:lnTo>
                <a:lnTo>
                  <a:pt x="846026" y="132100"/>
                </a:lnTo>
                <a:lnTo>
                  <a:pt x="819864" y="84290"/>
                </a:lnTo>
                <a:close/>
              </a:path>
              <a:path w="1036955" h="135890">
                <a:moveTo>
                  <a:pt x="837829" y="24062"/>
                </a:moveTo>
                <a:lnTo>
                  <a:pt x="782510" y="24062"/>
                </a:lnTo>
                <a:lnTo>
                  <a:pt x="791793" y="24131"/>
                </a:lnTo>
                <a:lnTo>
                  <a:pt x="798715" y="24477"/>
                </a:lnTo>
                <a:lnTo>
                  <a:pt x="818254" y="44344"/>
                </a:lnTo>
                <a:lnTo>
                  <a:pt x="815507" y="55181"/>
                </a:lnTo>
                <a:lnTo>
                  <a:pt x="808968" y="61093"/>
                </a:lnTo>
                <a:lnTo>
                  <a:pt x="801438" y="63512"/>
                </a:lnTo>
                <a:lnTo>
                  <a:pt x="795672" y="64050"/>
                </a:lnTo>
                <a:lnTo>
                  <a:pt x="791096" y="64228"/>
                </a:lnTo>
                <a:lnTo>
                  <a:pt x="787976" y="64406"/>
                </a:lnTo>
                <a:lnTo>
                  <a:pt x="836824" y="64406"/>
                </a:lnTo>
                <a:lnTo>
                  <a:pt x="839793" y="59957"/>
                </a:lnTo>
                <a:lnTo>
                  <a:pt x="842728" y="44344"/>
                </a:lnTo>
                <a:lnTo>
                  <a:pt x="841631" y="33980"/>
                </a:lnTo>
                <a:lnTo>
                  <a:pt x="838617" y="25300"/>
                </a:lnTo>
                <a:lnTo>
                  <a:pt x="837829" y="24062"/>
                </a:lnTo>
                <a:close/>
              </a:path>
              <a:path w="1036955" h="135890">
                <a:moveTo>
                  <a:pt x="893480" y="93798"/>
                </a:moveTo>
                <a:lnTo>
                  <a:pt x="873209" y="108038"/>
                </a:lnTo>
                <a:lnTo>
                  <a:pt x="881305" y="118106"/>
                </a:lnTo>
                <a:lnTo>
                  <a:pt x="890317" y="125171"/>
                </a:lnTo>
                <a:lnTo>
                  <a:pt x="899122" y="129775"/>
                </a:lnTo>
                <a:lnTo>
                  <a:pt x="906600" y="132456"/>
                </a:lnTo>
                <a:lnTo>
                  <a:pt x="914432" y="134645"/>
                </a:lnTo>
                <a:lnTo>
                  <a:pt x="922485" y="135388"/>
                </a:lnTo>
                <a:lnTo>
                  <a:pt x="929594" y="135388"/>
                </a:lnTo>
                <a:lnTo>
                  <a:pt x="949703" y="133071"/>
                </a:lnTo>
                <a:lnTo>
                  <a:pt x="967225" y="125759"/>
                </a:lnTo>
                <a:lnTo>
                  <a:pt x="979207" y="113326"/>
                </a:lnTo>
                <a:lnTo>
                  <a:pt x="933427" y="113326"/>
                </a:lnTo>
                <a:lnTo>
                  <a:pt x="916137" y="110945"/>
                </a:lnTo>
                <a:lnTo>
                  <a:pt x="904403" y="105348"/>
                </a:lnTo>
                <a:lnTo>
                  <a:pt x="897194" y="98859"/>
                </a:lnTo>
                <a:lnTo>
                  <a:pt x="893480" y="93798"/>
                </a:lnTo>
                <a:close/>
              </a:path>
              <a:path w="1036955" h="135890">
                <a:moveTo>
                  <a:pt x="931071" y="0"/>
                </a:moveTo>
                <a:lnTo>
                  <a:pt x="910316" y="2834"/>
                </a:lnTo>
                <a:lnTo>
                  <a:pt x="894230" y="10901"/>
                </a:lnTo>
                <a:lnTo>
                  <a:pt x="883832" y="23549"/>
                </a:lnTo>
                <a:lnTo>
                  <a:pt x="880140" y="40124"/>
                </a:lnTo>
                <a:lnTo>
                  <a:pt x="882712" y="53733"/>
                </a:lnTo>
                <a:lnTo>
                  <a:pt x="909898" y="74280"/>
                </a:lnTo>
                <a:lnTo>
                  <a:pt x="918087" y="76280"/>
                </a:lnTo>
                <a:lnTo>
                  <a:pt x="933605" y="79568"/>
                </a:lnTo>
                <a:lnTo>
                  <a:pt x="945301" y="82290"/>
                </a:lnTo>
                <a:lnTo>
                  <a:pt x="945657" y="82468"/>
                </a:lnTo>
                <a:lnTo>
                  <a:pt x="948588" y="83578"/>
                </a:lnTo>
                <a:lnTo>
                  <a:pt x="952599" y="85222"/>
                </a:lnTo>
                <a:lnTo>
                  <a:pt x="958243" y="88154"/>
                </a:lnTo>
                <a:lnTo>
                  <a:pt x="958243" y="100740"/>
                </a:lnTo>
                <a:lnTo>
                  <a:pt x="956599" y="107316"/>
                </a:lnTo>
                <a:lnTo>
                  <a:pt x="947311" y="111148"/>
                </a:lnTo>
                <a:lnTo>
                  <a:pt x="942735" y="112970"/>
                </a:lnTo>
                <a:lnTo>
                  <a:pt x="938002" y="113326"/>
                </a:lnTo>
                <a:lnTo>
                  <a:pt x="979207" y="113326"/>
                </a:lnTo>
                <a:lnTo>
                  <a:pt x="979610" y="112908"/>
                </a:lnTo>
                <a:lnTo>
                  <a:pt x="984305" y="93976"/>
                </a:lnTo>
                <a:lnTo>
                  <a:pt x="980220" y="76869"/>
                </a:lnTo>
                <a:lnTo>
                  <a:pt x="942536" y="55642"/>
                </a:lnTo>
                <a:lnTo>
                  <a:pt x="920598" y="50938"/>
                </a:lnTo>
                <a:lnTo>
                  <a:pt x="912982" y="48342"/>
                </a:lnTo>
                <a:lnTo>
                  <a:pt x="907558" y="44103"/>
                </a:lnTo>
                <a:lnTo>
                  <a:pt x="905490" y="37402"/>
                </a:lnTo>
                <a:lnTo>
                  <a:pt x="907464" y="30788"/>
                </a:lnTo>
                <a:lnTo>
                  <a:pt x="912778" y="25855"/>
                </a:lnTo>
                <a:lnTo>
                  <a:pt x="920518" y="22771"/>
                </a:lnTo>
                <a:lnTo>
                  <a:pt x="929772" y="21706"/>
                </a:lnTo>
                <a:lnTo>
                  <a:pt x="979109" y="21706"/>
                </a:lnTo>
                <a:lnTo>
                  <a:pt x="974840" y="16764"/>
                </a:lnTo>
                <a:lnTo>
                  <a:pt x="963961" y="8383"/>
                </a:lnTo>
                <a:lnTo>
                  <a:pt x="949590" y="2328"/>
                </a:lnTo>
                <a:lnTo>
                  <a:pt x="931071" y="0"/>
                </a:lnTo>
                <a:close/>
              </a:path>
              <a:path w="1036955" h="135890">
                <a:moveTo>
                  <a:pt x="979109" y="21706"/>
                </a:moveTo>
                <a:lnTo>
                  <a:pt x="929772" y="21706"/>
                </a:lnTo>
                <a:lnTo>
                  <a:pt x="943086" y="23800"/>
                </a:lnTo>
                <a:lnTo>
                  <a:pt x="952580" y="28889"/>
                </a:lnTo>
                <a:lnTo>
                  <a:pt x="959024" y="35179"/>
                </a:lnTo>
                <a:lnTo>
                  <a:pt x="963185" y="40878"/>
                </a:lnTo>
                <a:lnTo>
                  <a:pt x="982881" y="26072"/>
                </a:lnTo>
                <a:lnTo>
                  <a:pt x="979109" y="21706"/>
                </a:lnTo>
                <a:close/>
              </a:path>
              <a:path w="1036955" h="135890">
                <a:moveTo>
                  <a:pt x="1036355" y="3287"/>
                </a:moveTo>
                <a:lnTo>
                  <a:pt x="1012639" y="3287"/>
                </a:lnTo>
                <a:lnTo>
                  <a:pt x="1012639" y="28648"/>
                </a:lnTo>
                <a:lnTo>
                  <a:pt x="1023769" y="28648"/>
                </a:lnTo>
                <a:lnTo>
                  <a:pt x="1023769" y="40878"/>
                </a:lnTo>
                <a:lnTo>
                  <a:pt x="1013927" y="43768"/>
                </a:lnTo>
                <a:lnTo>
                  <a:pt x="1013927" y="53464"/>
                </a:lnTo>
                <a:lnTo>
                  <a:pt x="1018461" y="53066"/>
                </a:lnTo>
                <a:lnTo>
                  <a:pt x="1026649" y="52176"/>
                </a:lnTo>
                <a:lnTo>
                  <a:pt x="1036355" y="40124"/>
                </a:lnTo>
                <a:lnTo>
                  <a:pt x="1036355" y="3287"/>
                </a:lnTo>
                <a:close/>
              </a:path>
            </a:pathLst>
          </a:custGeom>
          <a:solidFill>
            <a:srgbClr val="010202"/>
          </a:solidFill>
        </p:spPr>
        <p:txBody>
          <a:bodyPr wrap="square" lIns="0" tIns="0" rIns="0" bIns="0" rtlCol="0"/>
          <a:lstStyle/>
          <a:p>
            <a:endParaRPr/>
          </a:p>
        </p:txBody>
      </p:sp>
      <p:sp>
        <p:nvSpPr>
          <p:cNvPr id="6" name="object 6"/>
          <p:cNvSpPr/>
          <p:nvPr/>
        </p:nvSpPr>
        <p:spPr>
          <a:xfrm>
            <a:off x="17863339" y="10018455"/>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10" y="3287"/>
                </a:lnTo>
                <a:lnTo>
                  <a:pt x="133210" y="132100"/>
                </a:lnTo>
                <a:lnTo>
                  <a:pt x="157105" y="132100"/>
                </a:lnTo>
                <a:lnTo>
                  <a:pt x="157105" y="84290"/>
                </a:lnTo>
                <a:lnTo>
                  <a:pt x="205618" y="84290"/>
                </a:lnTo>
                <a:lnTo>
                  <a:pt x="203135" y="79746"/>
                </a:lnTo>
                <a:lnTo>
                  <a:pt x="210164" y="76742"/>
                </a:lnTo>
                <a:lnTo>
                  <a:pt x="218522" y="70452"/>
                </a:lnTo>
                <a:lnTo>
                  <a:pt x="222549" y="64406"/>
                </a:lnTo>
                <a:lnTo>
                  <a:pt x="157105" y="64406"/>
                </a:lnTo>
                <a:lnTo>
                  <a:pt x="157105" y="24062"/>
                </a:lnTo>
                <a:lnTo>
                  <a:pt x="223567" y="24062"/>
                </a:lnTo>
                <a:lnTo>
                  <a:pt x="219851" y="18201"/>
                </a:lnTo>
                <a:lnTo>
                  <a:pt x="214255" y="12586"/>
                </a:lnTo>
                <a:lnTo>
                  <a:pt x="205651" y="7310"/>
                </a:lnTo>
                <a:lnTo>
                  <a:pt x="196459" y="4583"/>
                </a:lnTo>
                <a:lnTo>
                  <a:pt x="186169"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7" y="24062"/>
                </a:moveTo>
                <a:lnTo>
                  <a:pt x="168256" y="24062"/>
                </a:lnTo>
                <a:lnTo>
                  <a:pt x="177536" y="24131"/>
                </a:lnTo>
                <a:lnTo>
                  <a:pt x="184449" y="24477"/>
                </a:lnTo>
                <a:lnTo>
                  <a:pt x="203980" y="44344"/>
                </a:lnTo>
                <a:lnTo>
                  <a:pt x="201233" y="55181"/>
                </a:lnTo>
                <a:lnTo>
                  <a:pt x="194693" y="61093"/>
                </a:lnTo>
                <a:lnTo>
                  <a:pt x="187159" y="63512"/>
                </a:lnTo>
                <a:lnTo>
                  <a:pt x="181387" y="64050"/>
                </a:lnTo>
                <a:lnTo>
                  <a:pt x="176842" y="64228"/>
                </a:lnTo>
                <a:lnTo>
                  <a:pt x="173732" y="64406"/>
                </a:lnTo>
                <a:lnTo>
                  <a:pt x="222549" y="64406"/>
                </a:lnTo>
                <a:lnTo>
                  <a:pt x="225513" y="59957"/>
                </a:lnTo>
                <a:lnTo>
                  <a:pt x="228443" y="44344"/>
                </a:lnTo>
                <a:lnTo>
                  <a:pt x="227352" y="33980"/>
                </a:lnTo>
                <a:lnTo>
                  <a:pt x="224353" y="25300"/>
                </a:lnTo>
                <a:lnTo>
                  <a:pt x="223567" y="24062"/>
                </a:lnTo>
                <a:close/>
              </a:path>
              <a:path w="1236344" h="135890">
                <a:moveTo>
                  <a:pt x="328471" y="3287"/>
                </a:moveTo>
                <a:lnTo>
                  <a:pt x="301111" y="3287"/>
                </a:lnTo>
                <a:lnTo>
                  <a:pt x="257667" y="132100"/>
                </a:lnTo>
                <a:lnTo>
                  <a:pt x="283415" y="132100"/>
                </a:lnTo>
                <a:lnTo>
                  <a:pt x="290881" y="106928"/>
                </a:lnTo>
                <a:lnTo>
                  <a:pt x="363838" y="106928"/>
                </a:lnTo>
                <a:lnTo>
                  <a:pt x="356685" y="85965"/>
                </a:lnTo>
                <a:lnTo>
                  <a:pt x="297257" y="85965"/>
                </a:lnTo>
                <a:lnTo>
                  <a:pt x="315131" y="26637"/>
                </a:lnTo>
                <a:lnTo>
                  <a:pt x="336439" y="26637"/>
                </a:lnTo>
                <a:lnTo>
                  <a:pt x="328471" y="3287"/>
                </a:lnTo>
                <a:close/>
              </a:path>
              <a:path w="1236344" h="135890">
                <a:moveTo>
                  <a:pt x="363838" y="106928"/>
                </a:moveTo>
                <a:lnTo>
                  <a:pt x="339235" y="106928"/>
                </a:lnTo>
                <a:lnTo>
                  <a:pt x="346711" y="132100"/>
                </a:lnTo>
                <a:lnTo>
                  <a:pt x="372428" y="132100"/>
                </a:lnTo>
                <a:lnTo>
                  <a:pt x="363838" y="106928"/>
                </a:lnTo>
                <a:close/>
              </a:path>
              <a:path w="1236344" h="135890">
                <a:moveTo>
                  <a:pt x="336439" y="26637"/>
                </a:moveTo>
                <a:lnTo>
                  <a:pt x="315131" y="26637"/>
                </a:lnTo>
                <a:lnTo>
                  <a:pt x="332827" y="85965"/>
                </a:lnTo>
                <a:lnTo>
                  <a:pt x="356685" y="85965"/>
                </a:lnTo>
                <a:lnTo>
                  <a:pt x="336439" y="26637"/>
                </a:lnTo>
                <a:close/>
              </a:path>
              <a:path w="1236344" h="135890">
                <a:moveTo>
                  <a:pt x="431002" y="3287"/>
                </a:moveTo>
                <a:lnTo>
                  <a:pt x="409327" y="3287"/>
                </a:lnTo>
                <a:lnTo>
                  <a:pt x="409327" y="132100"/>
                </a:lnTo>
                <a:lnTo>
                  <a:pt x="432834" y="132100"/>
                </a:lnTo>
                <a:lnTo>
                  <a:pt x="431400" y="41799"/>
                </a:lnTo>
                <a:lnTo>
                  <a:pt x="455094" y="41799"/>
                </a:lnTo>
                <a:lnTo>
                  <a:pt x="431002" y="3287"/>
                </a:lnTo>
                <a:close/>
              </a:path>
              <a:path w="1236344" h="135890">
                <a:moveTo>
                  <a:pt x="455094" y="41799"/>
                </a:moveTo>
                <a:lnTo>
                  <a:pt x="431400" y="41799"/>
                </a:lnTo>
                <a:lnTo>
                  <a:pt x="487786" y="132100"/>
                </a:lnTo>
                <a:lnTo>
                  <a:pt x="508759" y="132100"/>
                </a:lnTo>
                <a:lnTo>
                  <a:pt x="508759" y="94342"/>
                </a:lnTo>
                <a:lnTo>
                  <a:pt x="487964" y="94342"/>
                </a:lnTo>
                <a:lnTo>
                  <a:pt x="455094" y="41799"/>
                </a:lnTo>
                <a:close/>
              </a:path>
              <a:path w="1236344" h="135890">
                <a:moveTo>
                  <a:pt x="508759" y="3287"/>
                </a:moveTo>
                <a:lnTo>
                  <a:pt x="485042" y="3287"/>
                </a:lnTo>
                <a:lnTo>
                  <a:pt x="487964" y="94342"/>
                </a:lnTo>
                <a:lnTo>
                  <a:pt x="508759" y="94342"/>
                </a:lnTo>
                <a:lnTo>
                  <a:pt x="508759" y="3287"/>
                </a:lnTo>
                <a:close/>
              </a:path>
              <a:path w="1236344" h="135890">
                <a:moveTo>
                  <a:pt x="575731" y="93798"/>
                </a:moveTo>
                <a:lnTo>
                  <a:pt x="555490" y="108038"/>
                </a:lnTo>
                <a:lnTo>
                  <a:pt x="563568" y="118106"/>
                </a:lnTo>
                <a:lnTo>
                  <a:pt x="572571" y="125171"/>
                </a:lnTo>
                <a:lnTo>
                  <a:pt x="581373" y="129775"/>
                </a:lnTo>
                <a:lnTo>
                  <a:pt x="588851" y="132456"/>
                </a:lnTo>
                <a:lnTo>
                  <a:pt x="596725" y="134645"/>
                </a:lnTo>
                <a:lnTo>
                  <a:pt x="604735" y="135388"/>
                </a:lnTo>
                <a:lnTo>
                  <a:pt x="611845" y="135388"/>
                </a:lnTo>
                <a:lnTo>
                  <a:pt x="631960" y="133071"/>
                </a:lnTo>
                <a:lnTo>
                  <a:pt x="649497" y="125759"/>
                </a:lnTo>
                <a:lnTo>
                  <a:pt x="661492" y="113326"/>
                </a:lnTo>
                <a:lnTo>
                  <a:pt x="615719" y="113326"/>
                </a:lnTo>
                <a:lnTo>
                  <a:pt x="598423" y="110945"/>
                </a:lnTo>
                <a:lnTo>
                  <a:pt x="586682" y="105348"/>
                </a:lnTo>
                <a:lnTo>
                  <a:pt x="579462" y="98859"/>
                </a:lnTo>
                <a:lnTo>
                  <a:pt x="575731" y="93798"/>
                </a:lnTo>
                <a:close/>
              </a:path>
              <a:path w="1236344" h="135890">
                <a:moveTo>
                  <a:pt x="613321" y="0"/>
                </a:moveTo>
                <a:lnTo>
                  <a:pt x="592590" y="2834"/>
                </a:lnTo>
                <a:lnTo>
                  <a:pt x="576517" y="10901"/>
                </a:lnTo>
                <a:lnTo>
                  <a:pt x="566124" y="23549"/>
                </a:lnTo>
                <a:lnTo>
                  <a:pt x="562433" y="40124"/>
                </a:lnTo>
                <a:lnTo>
                  <a:pt x="564998" y="53733"/>
                </a:lnTo>
                <a:lnTo>
                  <a:pt x="592149" y="74280"/>
                </a:lnTo>
                <a:lnTo>
                  <a:pt x="600379" y="76280"/>
                </a:lnTo>
                <a:lnTo>
                  <a:pt x="615897" y="79568"/>
                </a:lnTo>
                <a:lnTo>
                  <a:pt x="627551" y="82290"/>
                </a:lnTo>
                <a:lnTo>
                  <a:pt x="627949" y="82468"/>
                </a:lnTo>
                <a:lnTo>
                  <a:pt x="630839" y="83578"/>
                </a:lnTo>
                <a:lnTo>
                  <a:pt x="634881" y="85222"/>
                </a:lnTo>
                <a:lnTo>
                  <a:pt x="640524" y="88154"/>
                </a:lnTo>
                <a:lnTo>
                  <a:pt x="640524" y="100740"/>
                </a:lnTo>
                <a:lnTo>
                  <a:pt x="638891" y="107316"/>
                </a:lnTo>
                <a:lnTo>
                  <a:pt x="629561" y="111148"/>
                </a:lnTo>
                <a:lnTo>
                  <a:pt x="625007" y="112970"/>
                </a:lnTo>
                <a:lnTo>
                  <a:pt x="620253" y="113326"/>
                </a:lnTo>
                <a:lnTo>
                  <a:pt x="661492" y="113326"/>
                </a:lnTo>
                <a:lnTo>
                  <a:pt x="661895" y="112908"/>
                </a:lnTo>
                <a:lnTo>
                  <a:pt x="666597" y="93976"/>
                </a:lnTo>
                <a:lnTo>
                  <a:pt x="662511" y="76867"/>
                </a:lnTo>
                <a:lnTo>
                  <a:pt x="624829" y="55642"/>
                </a:lnTo>
                <a:lnTo>
                  <a:pt x="602850" y="50938"/>
                </a:lnTo>
                <a:lnTo>
                  <a:pt x="595238" y="48342"/>
                </a:lnTo>
                <a:lnTo>
                  <a:pt x="589817" y="44103"/>
                </a:lnTo>
                <a:lnTo>
                  <a:pt x="587751" y="37402"/>
                </a:lnTo>
                <a:lnTo>
                  <a:pt x="589724" y="30788"/>
                </a:lnTo>
                <a:lnTo>
                  <a:pt x="595034" y="25855"/>
                </a:lnTo>
                <a:lnTo>
                  <a:pt x="602770" y="22771"/>
                </a:lnTo>
                <a:lnTo>
                  <a:pt x="612023" y="21706"/>
                </a:lnTo>
                <a:lnTo>
                  <a:pt x="661363" y="21706"/>
                </a:lnTo>
                <a:lnTo>
                  <a:pt x="657095" y="16759"/>
                </a:lnTo>
                <a:lnTo>
                  <a:pt x="646215" y="8379"/>
                </a:lnTo>
                <a:lnTo>
                  <a:pt x="631842" y="2327"/>
                </a:lnTo>
                <a:lnTo>
                  <a:pt x="613321" y="0"/>
                </a:lnTo>
                <a:close/>
              </a:path>
              <a:path w="1236344" h="135890">
                <a:moveTo>
                  <a:pt x="661363" y="21706"/>
                </a:moveTo>
                <a:lnTo>
                  <a:pt x="612023" y="21706"/>
                </a:lnTo>
                <a:lnTo>
                  <a:pt x="625336" y="23800"/>
                </a:lnTo>
                <a:lnTo>
                  <a:pt x="634831" y="28889"/>
                </a:lnTo>
                <a:lnTo>
                  <a:pt x="641275" y="35179"/>
                </a:lnTo>
                <a:lnTo>
                  <a:pt x="645435" y="40878"/>
                </a:lnTo>
                <a:lnTo>
                  <a:pt x="665131" y="26072"/>
                </a:lnTo>
                <a:lnTo>
                  <a:pt x="661363" y="21706"/>
                </a:lnTo>
                <a:close/>
              </a:path>
              <a:path w="1236344" h="135890">
                <a:moveTo>
                  <a:pt x="773714" y="3287"/>
                </a:moveTo>
                <a:lnTo>
                  <a:pt x="715705" y="3287"/>
                </a:lnTo>
                <a:lnTo>
                  <a:pt x="715705" y="132100"/>
                </a:lnTo>
                <a:lnTo>
                  <a:pt x="739956" y="132100"/>
                </a:lnTo>
                <a:lnTo>
                  <a:pt x="739956" y="88468"/>
                </a:lnTo>
                <a:lnTo>
                  <a:pt x="773358" y="88468"/>
                </a:lnTo>
                <a:lnTo>
                  <a:pt x="780468" y="86824"/>
                </a:lnTo>
                <a:lnTo>
                  <a:pt x="795019" y="80742"/>
                </a:lnTo>
                <a:lnTo>
                  <a:pt x="804602" y="71026"/>
                </a:lnTo>
                <a:lnTo>
                  <a:pt x="805658" y="68626"/>
                </a:lnTo>
                <a:lnTo>
                  <a:pt x="739956" y="68626"/>
                </a:lnTo>
                <a:lnTo>
                  <a:pt x="739956" y="23884"/>
                </a:lnTo>
                <a:lnTo>
                  <a:pt x="805192" y="23884"/>
                </a:lnTo>
                <a:lnTo>
                  <a:pt x="801072" y="17241"/>
                </a:lnTo>
                <a:lnTo>
                  <a:pt x="791260" y="9470"/>
                </a:lnTo>
                <a:lnTo>
                  <a:pt x="781222" y="5287"/>
                </a:lnTo>
                <a:lnTo>
                  <a:pt x="773714" y="3287"/>
                </a:lnTo>
                <a:close/>
              </a:path>
              <a:path w="1236344" h="135890">
                <a:moveTo>
                  <a:pt x="805192" y="23884"/>
                </a:moveTo>
                <a:lnTo>
                  <a:pt x="766060" y="23884"/>
                </a:lnTo>
                <a:lnTo>
                  <a:pt x="774458" y="24062"/>
                </a:lnTo>
                <a:lnTo>
                  <a:pt x="780549" y="29255"/>
                </a:lnTo>
                <a:lnTo>
                  <a:pt x="782688" y="31182"/>
                </a:lnTo>
                <a:lnTo>
                  <a:pt x="786876" y="36114"/>
                </a:lnTo>
                <a:lnTo>
                  <a:pt x="786835" y="46166"/>
                </a:lnTo>
                <a:lnTo>
                  <a:pt x="766782" y="68626"/>
                </a:lnTo>
                <a:lnTo>
                  <a:pt x="805658" y="68626"/>
                </a:lnTo>
                <a:lnTo>
                  <a:pt x="809872" y="59044"/>
                </a:lnTo>
                <a:lnTo>
                  <a:pt x="811483" y="46166"/>
                </a:lnTo>
                <a:lnTo>
                  <a:pt x="808524" y="29255"/>
                </a:lnTo>
                <a:lnTo>
                  <a:pt x="805192" y="23884"/>
                </a:lnTo>
                <a:close/>
              </a:path>
              <a:path w="1236344" h="135890">
                <a:moveTo>
                  <a:pt x="909323" y="0"/>
                </a:moveTo>
                <a:lnTo>
                  <a:pt x="884776" y="5062"/>
                </a:lnTo>
                <a:lnTo>
                  <a:pt x="865156" y="19156"/>
                </a:lnTo>
                <a:lnTo>
                  <a:pt x="852150" y="40640"/>
                </a:lnTo>
                <a:lnTo>
                  <a:pt x="847440" y="67872"/>
                </a:lnTo>
                <a:lnTo>
                  <a:pt x="848323" y="80117"/>
                </a:lnTo>
                <a:lnTo>
                  <a:pt x="864581" y="115692"/>
                </a:lnTo>
                <a:lnTo>
                  <a:pt x="908925" y="135388"/>
                </a:lnTo>
                <a:lnTo>
                  <a:pt x="935311" y="129995"/>
                </a:lnTo>
                <a:lnTo>
                  <a:pt x="954741" y="115366"/>
                </a:lnTo>
                <a:lnTo>
                  <a:pt x="955981" y="113148"/>
                </a:lnTo>
                <a:lnTo>
                  <a:pt x="909679" y="113148"/>
                </a:lnTo>
                <a:lnTo>
                  <a:pt x="894823" y="109985"/>
                </a:lnTo>
                <a:lnTo>
                  <a:pt x="882956" y="100847"/>
                </a:lnTo>
                <a:lnTo>
                  <a:pt x="875092" y="86264"/>
                </a:lnTo>
                <a:lnTo>
                  <a:pt x="872245" y="66762"/>
                </a:lnTo>
                <a:lnTo>
                  <a:pt x="874902" y="48464"/>
                </a:lnTo>
                <a:lnTo>
                  <a:pt x="882405" y="34356"/>
                </a:lnTo>
                <a:lnTo>
                  <a:pt x="894050" y="25275"/>
                </a:lnTo>
                <a:lnTo>
                  <a:pt x="909134" y="22062"/>
                </a:lnTo>
                <a:lnTo>
                  <a:pt x="955238" y="22062"/>
                </a:lnTo>
                <a:lnTo>
                  <a:pt x="952192" y="17351"/>
                </a:lnTo>
                <a:lnTo>
                  <a:pt x="932454" y="4391"/>
                </a:lnTo>
                <a:lnTo>
                  <a:pt x="909323" y="0"/>
                </a:lnTo>
                <a:close/>
              </a:path>
              <a:path w="1236344" h="135890">
                <a:moveTo>
                  <a:pt x="955238" y="22062"/>
                </a:moveTo>
                <a:lnTo>
                  <a:pt x="909134" y="22062"/>
                </a:lnTo>
                <a:lnTo>
                  <a:pt x="925815" y="26076"/>
                </a:lnTo>
                <a:lnTo>
                  <a:pt x="937737" y="36799"/>
                </a:lnTo>
                <a:lnTo>
                  <a:pt x="944799" y="52250"/>
                </a:lnTo>
                <a:lnTo>
                  <a:pt x="946903" y="70448"/>
                </a:lnTo>
                <a:lnTo>
                  <a:pt x="943118" y="90199"/>
                </a:lnTo>
                <a:lnTo>
                  <a:pt x="934110" y="103424"/>
                </a:lnTo>
                <a:lnTo>
                  <a:pt x="922192" y="110836"/>
                </a:lnTo>
                <a:lnTo>
                  <a:pt x="909679" y="113148"/>
                </a:lnTo>
                <a:lnTo>
                  <a:pt x="955981" y="113148"/>
                </a:lnTo>
                <a:lnTo>
                  <a:pt x="966777" y="93825"/>
                </a:lnTo>
                <a:lnTo>
                  <a:pt x="970975" y="67694"/>
                </a:lnTo>
                <a:lnTo>
                  <a:pt x="965908" y="38559"/>
                </a:lnTo>
                <a:lnTo>
                  <a:pt x="955238" y="22062"/>
                </a:lnTo>
                <a:close/>
              </a:path>
              <a:path w="1236344" h="135890">
                <a:moveTo>
                  <a:pt x="1055308" y="3287"/>
                </a:moveTo>
                <a:lnTo>
                  <a:pt x="1014241" y="3287"/>
                </a:lnTo>
                <a:lnTo>
                  <a:pt x="1014241" y="132100"/>
                </a:lnTo>
                <a:lnTo>
                  <a:pt x="1038135" y="132100"/>
                </a:lnTo>
                <a:lnTo>
                  <a:pt x="1038135" y="84290"/>
                </a:lnTo>
                <a:lnTo>
                  <a:pt x="1086610" y="84290"/>
                </a:lnTo>
                <a:lnTo>
                  <a:pt x="1084124" y="79746"/>
                </a:lnTo>
                <a:lnTo>
                  <a:pt x="1091163" y="76742"/>
                </a:lnTo>
                <a:lnTo>
                  <a:pt x="1099535" y="70452"/>
                </a:lnTo>
                <a:lnTo>
                  <a:pt x="1103570" y="64406"/>
                </a:lnTo>
                <a:lnTo>
                  <a:pt x="1038135" y="64406"/>
                </a:lnTo>
                <a:lnTo>
                  <a:pt x="1038135" y="24062"/>
                </a:lnTo>
                <a:lnTo>
                  <a:pt x="1104589" y="24062"/>
                </a:lnTo>
                <a:lnTo>
                  <a:pt x="1100864" y="18201"/>
                </a:lnTo>
                <a:lnTo>
                  <a:pt x="1095254" y="12586"/>
                </a:lnTo>
                <a:lnTo>
                  <a:pt x="1086655" y="7310"/>
                </a:lnTo>
                <a:lnTo>
                  <a:pt x="1077476" y="4583"/>
                </a:lnTo>
                <a:lnTo>
                  <a:pt x="1067199" y="3533"/>
                </a:lnTo>
                <a:lnTo>
                  <a:pt x="1055308" y="3287"/>
                </a:lnTo>
                <a:close/>
              </a:path>
              <a:path w="1236344" h="135890">
                <a:moveTo>
                  <a:pt x="1086610" y="84290"/>
                </a:moveTo>
                <a:lnTo>
                  <a:pt x="1059664" y="84290"/>
                </a:lnTo>
                <a:lnTo>
                  <a:pt x="1085233" y="132100"/>
                </a:lnTo>
                <a:lnTo>
                  <a:pt x="1112772" y="132100"/>
                </a:lnTo>
                <a:lnTo>
                  <a:pt x="1086610" y="84290"/>
                </a:lnTo>
                <a:close/>
              </a:path>
              <a:path w="1236344" h="135890">
                <a:moveTo>
                  <a:pt x="1104589" y="24062"/>
                </a:moveTo>
                <a:lnTo>
                  <a:pt x="1049256" y="24062"/>
                </a:lnTo>
                <a:lnTo>
                  <a:pt x="1058538" y="24131"/>
                </a:lnTo>
                <a:lnTo>
                  <a:pt x="1065461" y="24477"/>
                </a:lnTo>
                <a:lnTo>
                  <a:pt x="1085010" y="44344"/>
                </a:lnTo>
                <a:lnTo>
                  <a:pt x="1082262" y="55181"/>
                </a:lnTo>
                <a:lnTo>
                  <a:pt x="1075719" y="61093"/>
                </a:lnTo>
                <a:lnTo>
                  <a:pt x="1068185" y="63512"/>
                </a:lnTo>
                <a:lnTo>
                  <a:pt x="1062417" y="64050"/>
                </a:lnTo>
                <a:lnTo>
                  <a:pt x="1057842" y="64228"/>
                </a:lnTo>
                <a:lnTo>
                  <a:pt x="1054732" y="64406"/>
                </a:lnTo>
                <a:lnTo>
                  <a:pt x="1103570" y="64406"/>
                </a:lnTo>
                <a:lnTo>
                  <a:pt x="1106539" y="59957"/>
                </a:lnTo>
                <a:lnTo>
                  <a:pt x="1109474" y="44344"/>
                </a:lnTo>
                <a:lnTo>
                  <a:pt x="1108381" y="33980"/>
                </a:lnTo>
                <a:lnTo>
                  <a:pt x="1105376" y="25300"/>
                </a:lnTo>
                <a:lnTo>
                  <a:pt x="1104589" y="24062"/>
                </a:lnTo>
                <a:close/>
              </a:path>
              <a:path w="1236344" h="135890">
                <a:moveTo>
                  <a:pt x="1200539" y="25172"/>
                </a:moveTo>
                <a:lnTo>
                  <a:pt x="1176456" y="25172"/>
                </a:lnTo>
                <a:lnTo>
                  <a:pt x="1176456" y="132100"/>
                </a:lnTo>
                <a:lnTo>
                  <a:pt x="1200539" y="132100"/>
                </a:lnTo>
                <a:lnTo>
                  <a:pt x="1200539" y="25172"/>
                </a:lnTo>
                <a:close/>
              </a:path>
              <a:path w="1236344" h="135890">
                <a:moveTo>
                  <a:pt x="1236108" y="3287"/>
                </a:moveTo>
                <a:lnTo>
                  <a:pt x="1141630" y="3287"/>
                </a:lnTo>
                <a:lnTo>
                  <a:pt x="1141630" y="25172"/>
                </a:lnTo>
                <a:lnTo>
                  <a:pt x="1236108" y="25172"/>
                </a:lnTo>
                <a:lnTo>
                  <a:pt x="1236108" y="3287"/>
                </a:lnTo>
                <a:close/>
              </a:path>
            </a:pathLst>
          </a:custGeom>
          <a:solidFill>
            <a:srgbClr val="010202"/>
          </a:solidFill>
        </p:spPr>
        <p:txBody>
          <a:bodyPr wrap="square" lIns="0" tIns="0" rIns="0" bIns="0" rtlCol="0"/>
          <a:lstStyle/>
          <a:p>
            <a:endParaRPr/>
          </a:p>
        </p:txBody>
      </p:sp>
      <p:sp>
        <p:nvSpPr>
          <p:cNvPr id="7" name="object 7"/>
          <p:cNvSpPr/>
          <p:nvPr/>
        </p:nvSpPr>
        <p:spPr>
          <a:xfrm>
            <a:off x="17873749" y="9829344"/>
            <a:ext cx="1567180" cy="135890"/>
          </a:xfrm>
          <a:custGeom>
            <a:avLst/>
            <a:gdLst/>
            <a:ahLst/>
            <a:cxnLst/>
            <a:rect l="l" t="t" r="r" b="b"/>
            <a:pathLst>
              <a:path w="1567180" h="135890">
                <a:moveTo>
                  <a:pt x="23716" y="3298"/>
                </a:moveTo>
                <a:lnTo>
                  <a:pt x="0" y="3298"/>
                </a:lnTo>
                <a:lnTo>
                  <a:pt x="0" y="132111"/>
                </a:lnTo>
                <a:lnTo>
                  <a:pt x="23716" y="132111"/>
                </a:lnTo>
                <a:lnTo>
                  <a:pt x="23716" y="3298"/>
                </a:lnTo>
                <a:close/>
              </a:path>
              <a:path w="1567180" h="135890">
                <a:moveTo>
                  <a:pt x="97630" y="3298"/>
                </a:moveTo>
                <a:lnTo>
                  <a:pt x="75924" y="3298"/>
                </a:lnTo>
                <a:lnTo>
                  <a:pt x="75924" y="132111"/>
                </a:lnTo>
                <a:lnTo>
                  <a:pt x="99452" y="132111"/>
                </a:lnTo>
                <a:lnTo>
                  <a:pt x="97986" y="41768"/>
                </a:lnTo>
                <a:lnTo>
                  <a:pt x="121694" y="41768"/>
                </a:lnTo>
                <a:lnTo>
                  <a:pt x="97630" y="3298"/>
                </a:lnTo>
                <a:close/>
              </a:path>
              <a:path w="1567180" h="135890">
                <a:moveTo>
                  <a:pt x="121694" y="41768"/>
                </a:moveTo>
                <a:lnTo>
                  <a:pt x="97986" y="41768"/>
                </a:lnTo>
                <a:lnTo>
                  <a:pt x="154382" y="132111"/>
                </a:lnTo>
                <a:lnTo>
                  <a:pt x="175334" y="132111"/>
                </a:lnTo>
                <a:lnTo>
                  <a:pt x="175334" y="94311"/>
                </a:lnTo>
                <a:lnTo>
                  <a:pt x="154560" y="94311"/>
                </a:lnTo>
                <a:lnTo>
                  <a:pt x="121694" y="41768"/>
                </a:lnTo>
                <a:close/>
              </a:path>
              <a:path w="1567180" h="135890">
                <a:moveTo>
                  <a:pt x="175334" y="3298"/>
                </a:moveTo>
                <a:lnTo>
                  <a:pt x="151660" y="3298"/>
                </a:lnTo>
                <a:lnTo>
                  <a:pt x="154560" y="94311"/>
                </a:lnTo>
                <a:lnTo>
                  <a:pt x="175334" y="94311"/>
                </a:lnTo>
                <a:lnTo>
                  <a:pt x="175334" y="3298"/>
                </a:lnTo>
                <a:close/>
              </a:path>
              <a:path w="1567180" h="135890">
                <a:moveTo>
                  <a:pt x="267855" y="25140"/>
                </a:moveTo>
                <a:lnTo>
                  <a:pt x="243783" y="25140"/>
                </a:lnTo>
                <a:lnTo>
                  <a:pt x="243783" y="132111"/>
                </a:lnTo>
                <a:lnTo>
                  <a:pt x="267855" y="132111"/>
                </a:lnTo>
                <a:lnTo>
                  <a:pt x="267855" y="25140"/>
                </a:lnTo>
                <a:close/>
              </a:path>
              <a:path w="1567180" h="135890">
                <a:moveTo>
                  <a:pt x="303446" y="3298"/>
                </a:moveTo>
                <a:lnTo>
                  <a:pt x="208946" y="3298"/>
                </a:lnTo>
                <a:lnTo>
                  <a:pt x="208946" y="25140"/>
                </a:lnTo>
                <a:lnTo>
                  <a:pt x="303446" y="25140"/>
                </a:lnTo>
                <a:lnTo>
                  <a:pt x="303446" y="3298"/>
                </a:lnTo>
                <a:close/>
              </a:path>
              <a:path w="1567180" h="135890">
                <a:moveTo>
                  <a:pt x="427704" y="3298"/>
                </a:moveTo>
                <a:lnTo>
                  <a:pt x="336125" y="3298"/>
                </a:lnTo>
                <a:lnTo>
                  <a:pt x="336125" y="132111"/>
                </a:lnTo>
                <a:lnTo>
                  <a:pt x="432280" y="132111"/>
                </a:lnTo>
                <a:lnTo>
                  <a:pt x="432280" y="110405"/>
                </a:lnTo>
                <a:lnTo>
                  <a:pt x="359831" y="110405"/>
                </a:lnTo>
                <a:lnTo>
                  <a:pt x="359831" y="75892"/>
                </a:lnTo>
                <a:lnTo>
                  <a:pt x="421871" y="75892"/>
                </a:lnTo>
                <a:lnTo>
                  <a:pt x="421871" y="55108"/>
                </a:lnTo>
                <a:lnTo>
                  <a:pt x="359831" y="55108"/>
                </a:lnTo>
                <a:lnTo>
                  <a:pt x="359831" y="24784"/>
                </a:lnTo>
                <a:lnTo>
                  <a:pt x="427704" y="24784"/>
                </a:lnTo>
                <a:lnTo>
                  <a:pt x="427704" y="3298"/>
                </a:lnTo>
                <a:close/>
              </a:path>
              <a:path w="1567180" h="135890">
                <a:moveTo>
                  <a:pt x="514047" y="3298"/>
                </a:moveTo>
                <a:lnTo>
                  <a:pt x="472980" y="3298"/>
                </a:lnTo>
                <a:lnTo>
                  <a:pt x="472980" y="132111"/>
                </a:lnTo>
                <a:lnTo>
                  <a:pt x="496874" y="132111"/>
                </a:lnTo>
                <a:lnTo>
                  <a:pt x="496874" y="84290"/>
                </a:lnTo>
                <a:lnTo>
                  <a:pt x="545393" y="84290"/>
                </a:lnTo>
                <a:lnTo>
                  <a:pt x="542894" y="79714"/>
                </a:lnTo>
                <a:lnTo>
                  <a:pt x="549935" y="76729"/>
                </a:lnTo>
                <a:lnTo>
                  <a:pt x="558299" y="70436"/>
                </a:lnTo>
                <a:lnTo>
                  <a:pt x="562314" y="64406"/>
                </a:lnTo>
                <a:lnTo>
                  <a:pt x="496874" y="64406"/>
                </a:lnTo>
                <a:lnTo>
                  <a:pt x="496874" y="24072"/>
                </a:lnTo>
                <a:lnTo>
                  <a:pt x="563347" y="24072"/>
                </a:lnTo>
                <a:lnTo>
                  <a:pt x="559622" y="18210"/>
                </a:lnTo>
                <a:lnTo>
                  <a:pt x="554025" y="12596"/>
                </a:lnTo>
                <a:lnTo>
                  <a:pt x="545421" y="7321"/>
                </a:lnTo>
                <a:lnTo>
                  <a:pt x="536231" y="4594"/>
                </a:lnTo>
                <a:lnTo>
                  <a:pt x="525943" y="3543"/>
                </a:lnTo>
                <a:lnTo>
                  <a:pt x="514047" y="3298"/>
                </a:lnTo>
                <a:close/>
              </a:path>
              <a:path w="1567180" h="135890">
                <a:moveTo>
                  <a:pt x="545393" y="84290"/>
                </a:moveTo>
                <a:lnTo>
                  <a:pt x="518444" y="84290"/>
                </a:lnTo>
                <a:lnTo>
                  <a:pt x="543972" y="132111"/>
                </a:lnTo>
                <a:lnTo>
                  <a:pt x="571511" y="132111"/>
                </a:lnTo>
                <a:lnTo>
                  <a:pt x="545393" y="84290"/>
                </a:lnTo>
                <a:close/>
              </a:path>
              <a:path w="1567180" h="135890">
                <a:moveTo>
                  <a:pt x="563347" y="24072"/>
                </a:moveTo>
                <a:lnTo>
                  <a:pt x="508036" y="24072"/>
                </a:lnTo>
                <a:lnTo>
                  <a:pt x="517310" y="24140"/>
                </a:lnTo>
                <a:lnTo>
                  <a:pt x="524220" y="24479"/>
                </a:lnTo>
                <a:lnTo>
                  <a:pt x="543749" y="44312"/>
                </a:lnTo>
                <a:lnTo>
                  <a:pt x="541002" y="55155"/>
                </a:lnTo>
                <a:lnTo>
                  <a:pt x="534462" y="61077"/>
                </a:lnTo>
                <a:lnTo>
                  <a:pt x="526929" y="63508"/>
                </a:lnTo>
                <a:lnTo>
                  <a:pt x="521156" y="64050"/>
                </a:lnTo>
                <a:lnTo>
                  <a:pt x="516612" y="64228"/>
                </a:lnTo>
                <a:lnTo>
                  <a:pt x="513513" y="64406"/>
                </a:lnTo>
                <a:lnTo>
                  <a:pt x="562314" y="64406"/>
                </a:lnTo>
                <a:lnTo>
                  <a:pt x="565293" y="59932"/>
                </a:lnTo>
                <a:lnTo>
                  <a:pt x="568223" y="44312"/>
                </a:lnTo>
                <a:lnTo>
                  <a:pt x="567131" y="33969"/>
                </a:lnTo>
                <a:lnTo>
                  <a:pt x="564124" y="25296"/>
                </a:lnTo>
                <a:lnTo>
                  <a:pt x="563347" y="24072"/>
                </a:lnTo>
                <a:close/>
              </a:path>
              <a:path w="1567180" h="135890">
                <a:moveTo>
                  <a:pt x="635017" y="3298"/>
                </a:moveTo>
                <a:lnTo>
                  <a:pt x="613321" y="3298"/>
                </a:lnTo>
                <a:lnTo>
                  <a:pt x="613321" y="132111"/>
                </a:lnTo>
                <a:lnTo>
                  <a:pt x="636849" y="132111"/>
                </a:lnTo>
                <a:lnTo>
                  <a:pt x="635373" y="41768"/>
                </a:lnTo>
                <a:lnTo>
                  <a:pt x="659085" y="41768"/>
                </a:lnTo>
                <a:lnTo>
                  <a:pt x="635017" y="3298"/>
                </a:lnTo>
                <a:close/>
              </a:path>
              <a:path w="1567180" h="135890">
                <a:moveTo>
                  <a:pt x="659085" y="41768"/>
                </a:moveTo>
                <a:lnTo>
                  <a:pt x="635373" y="41768"/>
                </a:lnTo>
                <a:lnTo>
                  <a:pt x="691779" y="132111"/>
                </a:lnTo>
                <a:lnTo>
                  <a:pt x="712774" y="132111"/>
                </a:lnTo>
                <a:lnTo>
                  <a:pt x="712774" y="94311"/>
                </a:lnTo>
                <a:lnTo>
                  <a:pt x="691957" y="94311"/>
                </a:lnTo>
                <a:lnTo>
                  <a:pt x="659085" y="41768"/>
                </a:lnTo>
                <a:close/>
              </a:path>
              <a:path w="1567180" h="135890">
                <a:moveTo>
                  <a:pt x="712774" y="3298"/>
                </a:moveTo>
                <a:lnTo>
                  <a:pt x="689057" y="3298"/>
                </a:lnTo>
                <a:lnTo>
                  <a:pt x="691957" y="94311"/>
                </a:lnTo>
                <a:lnTo>
                  <a:pt x="712774" y="94311"/>
                </a:lnTo>
                <a:lnTo>
                  <a:pt x="712774" y="3298"/>
                </a:lnTo>
                <a:close/>
              </a:path>
              <a:path w="1567180" h="135890">
                <a:moveTo>
                  <a:pt x="814226" y="3298"/>
                </a:moveTo>
                <a:lnTo>
                  <a:pt x="786876" y="3298"/>
                </a:lnTo>
                <a:lnTo>
                  <a:pt x="743411" y="132111"/>
                </a:lnTo>
                <a:lnTo>
                  <a:pt x="769159" y="132111"/>
                </a:lnTo>
                <a:lnTo>
                  <a:pt x="776646" y="106897"/>
                </a:lnTo>
                <a:lnTo>
                  <a:pt x="849579" y="106897"/>
                </a:lnTo>
                <a:lnTo>
                  <a:pt x="842425" y="85934"/>
                </a:lnTo>
                <a:lnTo>
                  <a:pt x="783044" y="85934"/>
                </a:lnTo>
                <a:lnTo>
                  <a:pt x="800886" y="26606"/>
                </a:lnTo>
                <a:lnTo>
                  <a:pt x="822180" y="26606"/>
                </a:lnTo>
                <a:lnTo>
                  <a:pt x="814226" y="3298"/>
                </a:lnTo>
                <a:close/>
              </a:path>
              <a:path w="1567180" h="135890">
                <a:moveTo>
                  <a:pt x="849579" y="106897"/>
                </a:moveTo>
                <a:lnTo>
                  <a:pt x="824990" y="106897"/>
                </a:lnTo>
                <a:lnTo>
                  <a:pt x="832456" y="132111"/>
                </a:lnTo>
                <a:lnTo>
                  <a:pt x="858183" y="132111"/>
                </a:lnTo>
                <a:lnTo>
                  <a:pt x="849579" y="106897"/>
                </a:lnTo>
                <a:close/>
              </a:path>
              <a:path w="1567180" h="135890">
                <a:moveTo>
                  <a:pt x="822180" y="26606"/>
                </a:moveTo>
                <a:lnTo>
                  <a:pt x="800886" y="26606"/>
                </a:lnTo>
                <a:lnTo>
                  <a:pt x="818592" y="85934"/>
                </a:lnTo>
                <a:lnTo>
                  <a:pt x="842425" y="85934"/>
                </a:lnTo>
                <a:lnTo>
                  <a:pt x="822180" y="26606"/>
                </a:lnTo>
                <a:close/>
              </a:path>
              <a:path w="1567180" h="135890">
                <a:moveTo>
                  <a:pt x="922841" y="25140"/>
                </a:moveTo>
                <a:lnTo>
                  <a:pt x="898768" y="25140"/>
                </a:lnTo>
                <a:lnTo>
                  <a:pt x="898768" y="132111"/>
                </a:lnTo>
                <a:lnTo>
                  <a:pt x="922841" y="132111"/>
                </a:lnTo>
                <a:lnTo>
                  <a:pt x="922841" y="25140"/>
                </a:lnTo>
                <a:close/>
              </a:path>
              <a:path w="1567180" h="135890">
                <a:moveTo>
                  <a:pt x="958421" y="3298"/>
                </a:moveTo>
                <a:lnTo>
                  <a:pt x="863900" y="3298"/>
                </a:lnTo>
                <a:lnTo>
                  <a:pt x="863900" y="25140"/>
                </a:lnTo>
                <a:lnTo>
                  <a:pt x="958421" y="25140"/>
                </a:lnTo>
                <a:lnTo>
                  <a:pt x="958421" y="3298"/>
                </a:lnTo>
                <a:close/>
              </a:path>
              <a:path w="1567180" h="135890">
                <a:moveTo>
                  <a:pt x="1015162" y="3298"/>
                </a:moveTo>
                <a:lnTo>
                  <a:pt x="991456" y="3298"/>
                </a:lnTo>
                <a:lnTo>
                  <a:pt x="991456" y="132111"/>
                </a:lnTo>
                <a:lnTo>
                  <a:pt x="1015162" y="132111"/>
                </a:lnTo>
                <a:lnTo>
                  <a:pt x="1015162" y="3298"/>
                </a:lnTo>
                <a:close/>
              </a:path>
              <a:path w="1567180" h="135890">
                <a:moveTo>
                  <a:pt x="1115348" y="0"/>
                </a:moveTo>
                <a:lnTo>
                  <a:pt x="1090821" y="5059"/>
                </a:lnTo>
                <a:lnTo>
                  <a:pt x="1071214" y="19149"/>
                </a:lnTo>
                <a:lnTo>
                  <a:pt x="1058214" y="40635"/>
                </a:lnTo>
                <a:lnTo>
                  <a:pt x="1053507" y="67882"/>
                </a:lnTo>
                <a:lnTo>
                  <a:pt x="1054387" y="80123"/>
                </a:lnTo>
                <a:lnTo>
                  <a:pt x="1070648" y="115692"/>
                </a:lnTo>
                <a:lnTo>
                  <a:pt x="1114992" y="135367"/>
                </a:lnTo>
                <a:lnTo>
                  <a:pt x="1141371" y="129979"/>
                </a:lnTo>
                <a:lnTo>
                  <a:pt x="1160799" y="115361"/>
                </a:lnTo>
                <a:lnTo>
                  <a:pt x="1162054" y="113116"/>
                </a:lnTo>
                <a:lnTo>
                  <a:pt x="1115735" y="113116"/>
                </a:lnTo>
                <a:lnTo>
                  <a:pt x="1100863" y="109958"/>
                </a:lnTo>
                <a:lnTo>
                  <a:pt x="1088990" y="100833"/>
                </a:lnTo>
                <a:lnTo>
                  <a:pt x="1081126" y="86263"/>
                </a:lnTo>
                <a:lnTo>
                  <a:pt x="1078281" y="66772"/>
                </a:lnTo>
                <a:lnTo>
                  <a:pt x="1080941" y="48471"/>
                </a:lnTo>
                <a:lnTo>
                  <a:pt x="1088448" y="34362"/>
                </a:lnTo>
                <a:lnTo>
                  <a:pt x="1100094" y="25284"/>
                </a:lnTo>
                <a:lnTo>
                  <a:pt x="1115170" y="22072"/>
                </a:lnTo>
                <a:lnTo>
                  <a:pt x="1161291" y="22072"/>
                </a:lnTo>
                <a:lnTo>
                  <a:pt x="1158240" y="17356"/>
                </a:lnTo>
                <a:lnTo>
                  <a:pt x="1138493" y="4393"/>
                </a:lnTo>
                <a:lnTo>
                  <a:pt x="1115348" y="0"/>
                </a:lnTo>
                <a:close/>
              </a:path>
              <a:path w="1567180" h="135890">
                <a:moveTo>
                  <a:pt x="1161291" y="22072"/>
                </a:moveTo>
                <a:lnTo>
                  <a:pt x="1115170" y="22072"/>
                </a:lnTo>
                <a:lnTo>
                  <a:pt x="1131859" y="26086"/>
                </a:lnTo>
                <a:lnTo>
                  <a:pt x="1143787" y="36805"/>
                </a:lnTo>
                <a:lnTo>
                  <a:pt x="1150854" y="52243"/>
                </a:lnTo>
                <a:lnTo>
                  <a:pt x="1152959" y="70416"/>
                </a:lnTo>
                <a:lnTo>
                  <a:pt x="1149175" y="90186"/>
                </a:lnTo>
                <a:lnTo>
                  <a:pt x="1140166" y="103409"/>
                </a:lnTo>
                <a:lnTo>
                  <a:pt x="1128248" y="110810"/>
                </a:lnTo>
                <a:lnTo>
                  <a:pt x="1115735" y="113116"/>
                </a:lnTo>
                <a:lnTo>
                  <a:pt x="1162054" y="113116"/>
                </a:lnTo>
                <a:lnTo>
                  <a:pt x="1172833" y="93830"/>
                </a:lnTo>
                <a:lnTo>
                  <a:pt x="1177032" y="67704"/>
                </a:lnTo>
                <a:lnTo>
                  <a:pt x="1171963" y="38568"/>
                </a:lnTo>
                <a:lnTo>
                  <a:pt x="1161291" y="22072"/>
                </a:lnTo>
                <a:close/>
              </a:path>
              <a:path w="1567180" h="135890">
                <a:moveTo>
                  <a:pt x="1236674" y="3298"/>
                </a:moveTo>
                <a:lnTo>
                  <a:pt x="1215010" y="3298"/>
                </a:lnTo>
                <a:lnTo>
                  <a:pt x="1215010" y="132111"/>
                </a:lnTo>
                <a:lnTo>
                  <a:pt x="1238506" y="132111"/>
                </a:lnTo>
                <a:lnTo>
                  <a:pt x="1237072" y="41768"/>
                </a:lnTo>
                <a:lnTo>
                  <a:pt x="1260760" y="41768"/>
                </a:lnTo>
                <a:lnTo>
                  <a:pt x="1236674" y="3298"/>
                </a:lnTo>
                <a:close/>
              </a:path>
              <a:path w="1567180" h="135890">
                <a:moveTo>
                  <a:pt x="1260760" y="41768"/>
                </a:moveTo>
                <a:lnTo>
                  <a:pt x="1237072" y="41768"/>
                </a:lnTo>
                <a:lnTo>
                  <a:pt x="1293478" y="132111"/>
                </a:lnTo>
                <a:lnTo>
                  <a:pt x="1314431" y="132111"/>
                </a:lnTo>
                <a:lnTo>
                  <a:pt x="1314431" y="94311"/>
                </a:lnTo>
                <a:lnTo>
                  <a:pt x="1293656" y="94311"/>
                </a:lnTo>
                <a:lnTo>
                  <a:pt x="1260760" y="41768"/>
                </a:lnTo>
                <a:close/>
              </a:path>
              <a:path w="1567180" h="135890">
                <a:moveTo>
                  <a:pt x="1314431" y="3298"/>
                </a:moveTo>
                <a:lnTo>
                  <a:pt x="1290725" y="3298"/>
                </a:lnTo>
                <a:lnTo>
                  <a:pt x="1293656" y="94311"/>
                </a:lnTo>
                <a:lnTo>
                  <a:pt x="1314431" y="94311"/>
                </a:lnTo>
                <a:lnTo>
                  <a:pt x="1314431" y="3298"/>
                </a:lnTo>
                <a:close/>
              </a:path>
              <a:path w="1567180" h="135890">
                <a:moveTo>
                  <a:pt x="1415883" y="3298"/>
                </a:moveTo>
                <a:lnTo>
                  <a:pt x="1388533" y="3298"/>
                </a:lnTo>
                <a:lnTo>
                  <a:pt x="1345110" y="132111"/>
                </a:lnTo>
                <a:lnTo>
                  <a:pt x="1370816" y="132111"/>
                </a:lnTo>
                <a:lnTo>
                  <a:pt x="1378293" y="106897"/>
                </a:lnTo>
                <a:lnTo>
                  <a:pt x="1451261" y="106897"/>
                </a:lnTo>
                <a:lnTo>
                  <a:pt x="1444102" y="85934"/>
                </a:lnTo>
                <a:lnTo>
                  <a:pt x="1384701" y="85934"/>
                </a:lnTo>
                <a:lnTo>
                  <a:pt x="1402575" y="26606"/>
                </a:lnTo>
                <a:lnTo>
                  <a:pt x="1423843" y="26606"/>
                </a:lnTo>
                <a:lnTo>
                  <a:pt x="1415883" y="3298"/>
                </a:lnTo>
                <a:close/>
              </a:path>
              <a:path w="1567180" h="135890">
                <a:moveTo>
                  <a:pt x="1451261" y="106897"/>
                </a:moveTo>
                <a:lnTo>
                  <a:pt x="1426647" y="106897"/>
                </a:lnTo>
                <a:lnTo>
                  <a:pt x="1434155" y="132111"/>
                </a:lnTo>
                <a:lnTo>
                  <a:pt x="1459871" y="132111"/>
                </a:lnTo>
                <a:lnTo>
                  <a:pt x="1451261" y="106897"/>
                </a:lnTo>
                <a:close/>
              </a:path>
              <a:path w="1567180" h="135890">
                <a:moveTo>
                  <a:pt x="1423843" y="26606"/>
                </a:moveTo>
                <a:lnTo>
                  <a:pt x="1402575" y="26606"/>
                </a:lnTo>
                <a:lnTo>
                  <a:pt x="1420281" y="85934"/>
                </a:lnTo>
                <a:lnTo>
                  <a:pt x="1444102" y="85934"/>
                </a:lnTo>
                <a:lnTo>
                  <a:pt x="1423843" y="26606"/>
                </a:lnTo>
                <a:close/>
              </a:path>
              <a:path w="1567180" h="135890">
                <a:moveTo>
                  <a:pt x="1515514" y="3298"/>
                </a:moveTo>
                <a:lnTo>
                  <a:pt x="1491263" y="3298"/>
                </a:lnTo>
                <a:lnTo>
                  <a:pt x="1491263" y="132111"/>
                </a:lnTo>
                <a:lnTo>
                  <a:pt x="1566622" y="132111"/>
                </a:lnTo>
                <a:lnTo>
                  <a:pt x="1566622" y="110227"/>
                </a:lnTo>
                <a:lnTo>
                  <a:pt x="1515514" y="110227"/>
                </a:lnTo>
                <a:lnTo>
                  <a:pt x="1515514" y="3298"/>
                </a:lnTo>
                <a:close/>
              </a:path>
            </a:pathLst>
          </a:custGeom>
          <a:solidFill>
            <a:srgbClr val="010202"/>
          </a:solidFill>
        </p:spPr>
        <p:txBody>
          <a:bodyPr wrap="square" lIns="0" tIns="0" rIns="0" bIns="0" rtlCol="0"/>
          <a:lstStyle/>
          <a:p>
            <a:endParaRPr/>
          </a:p>
        </p:txBody>
      </p:sp>
      <p:sp>
        <p:nvSpPr>
          <p:cNvPr id="8" name="object 8"/>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E84610"/>
            </a:solidFill>
          </a:ln>
        </p:spPr>
        <p:txBody>
          <a:bodyPr wrap="square" lIns="0" tIns="0" rIns="0" bIns="0" rtlCol="0"/>
          <a:lstStyle/>
          <a:p>
            <a:endParaRPr/>
          </a:p>
        </p:txBody>
      </p:sp>
      <p:sp>
        <p:nvSpPr>
          <p:cNvPr id="9" name="object 9"/>
          <p:cNvSpPr/>
          <p:nvPr/>
        </p:nvSpPr>
        <p:spPr>
          <a:xfrm>
            <a:off x="0" y="9148736"/>
            <a:ext cx="2160905" cy="2160270"/>
          </a:xfrm>
          <a:custGeom>
            <a:avLst/>
            <a:gdLst/>
            <a:ahLst/>
            <a:cxnLst/>
            <a:rect l="l" t="t" r="r" b="b"/>
            <a:pathLst>
              <a:path w="2160905" h="2160270">
                <a:moveTo>
                  <a:pt x="1005" y="0"/>
                </a:moveTo>
                <a:lnTo>
                  <a:pt x="0" y="1005"/>
                </a:lnTo>
                <a:lnTo>
                  <a:pt x="0" y="2159819"/>
                </a:lnTo>
                <a:lnTo>
                  <a:pt x="2160834" y="2159819"/>
                </a:lnTo>
                <a:lnTo>
                  <a:pt x="1005" y="0"/>
                </a:lnTo>
                <a:close/>
              </a:path>
            </a:pathLst>
          </a:custGeom>
          <a:solidFill>
            <a:srgbClr val="E84610"/>
          </a:solidFill>
        </p:spPr>
        <p:txBody>
          <a:bodyPr wrap="square" lIns="0" tIns="0" rIns="0" bIns="0" rtlCol="0"/>
          <a:lstStyle/>
          <a:p>
            <a:endParaRPr/>
          </a:p>
        </p:txBody>
      </p:sp>
      <p:sp>
        <p:nvSpPr>
          <p:cNvPr id="10" name="object 10"/>
          <p:cNvSpPr txBox="1"/>
          <p:nvPr/>
        </p:nvSpPr>
        <p:spPr>
          <a:xfrm>
            <a:off x="1944531" y="3324155"/>
            <a:ext cx="15007590" cy="1407795"/>
          </a:xfrm>
          <a:prstGeom prst="rect">
            <a:avLst/>
          </a:prstGeom>
        </p:spPr>
        <p:txBody>
          <a:bodyPr vert="horz" wrap="square" lIns="0" tIns="12700" rIns="0" bIns="0" rtlCol="0">
            <a:spAutoFit/>
          </a:bodyPr>
          <a:lstStyle/>
          <a:p>
            <a:pPr marL="12700" marR="5080">
              <a:lnSpc>
                <a:spcPct val="119400"/>
              </a:lnSpc>
              <a:spcBef>
                <a:spcPts val="100"/>
              </a:spcBef>
            </a:pPr>
            <a:r>
              <a:rPr sz="3800" dirty="0">
                <a:latin typeface="Arial"/>
                <a:cs typeface="Arial"/>
              </a:rPr>
              <a:t>IFIs</a:t>
            </a:r>
            <a:r>
              <a:rPr sz="3800" spc="-114" dirty="0">
                <a:latin typeface="Arial"/>
                <a:cs typeface="Arial"/>
              </a:rPr>
              <a:t> </a:t>
            </a:r>
            <a:r>
              <a:rPr sz="3800" dirty="0">
                <a:latin typeface="Arial"/>
                <a:cs typeface="Arial"/>
              </a:rPr>
              <a:t>follow</a:t>
            </a:r>
            <a:r>
              <a:rPr sz="3800" spc="-80" dirty="0">
                <a:latin typeface="Arial"/>
                <a:cs typeface="Arial"/>
              </a:rPr>
              <a:t> </a:t>
            </a:r>
            <a:r>
              <a:rPr sz="3800" dirty="0">
                <a:latin typeface="Arial"/>
                <a:cs typeface="Arial"/>
              </a:rPr>
              <a:t>a</a:t>
            </a:r>
            <a:r>
              <a:rPr sz="3800" spc="-75" dirty="0">
                <a:latin typeface="Arial"/>
                <a:cs typeface="Arial"/>
              </a:rPr>
              <a:t> </a:t>
            </a:r>
            <a:r>
              <a:rPr sz="3800" dirty="0">
                <a:latin typeface="Arial"/>
                <a:cs typeface="Arial"/>
              </a:rPr>
              <a:t>set</a:t>
            </a:r>
            <a:r>
              <a:rPr sz="3800" spc="-75" dirty="0">
                <a:latin typeface="Arial"/>
                <a:cs typeface="Arial"/>
              </a:rPr>
              <a:t> </a:t>
            </a:r>
            <a:r>
              <a:rPr sz="3800" dirty="0">
                <a:latin typeface="Arial"/>
                <a:cs typeface="Arial"/>
              </a:rPr>
              <a:t>of</a:t>
            </a:r>
            <a:r>
              <a:rPr sz="3800" spc="-75" dirty="0">
                <a:latin typeface="Arial"/>
                <a:cs typeface="Arial"/>
              </a:rPr>
              <a:t> </a:t>
            </a:r>
            <a:r>
              <a:rPr sz="3800" dirty="0">
                <a:latin typeface="Arial"/>
                <a:cs typeface="Arial"/>
              </a:rPr>
              <a:t>procedures</a:t>
            </a:r>
            <a:r>
              <a:rPr sz="3800" spc="-80" dirty="0">
                <a:latin typeface="Arial"/>
                <a:cs typeface="Arial"/>
              </a:rPr>
              <a:t> </a:t>
            </a:r>
            <a:r>
              <a:rPr sz="3800" dirty="0">
                <a:latin typeface="Arial"/>
                <a:cs typeface="Arial"/>
              </a:rPr>
              <a:t>called</a:t>
            </a:r>
            <a:r>
              <a:rPr sz="3800" spc="-75" dirty="0">
                <a:latin typeface="Arial"/>
                <a:cs typeface="Arial"/>
              </a:rPr>
              <a:t> </a:t>
            </a:r>
            <a:r>
              <a:rPr sz="3800" dirty="0">
                <a:latin typeface="Arial"/>
                <a:cs typeface="Arial"/>
              </a:rPr>
              <a:t>a</a:t>
            </a:r>
            <a:r>
              <a:rPr sz="3800" spc="-75" dirty="0">
                <a:latin typeface="Arial"/>
                <a:cs typeface="Arial"/>
              </a:rPr>
              <a:t> </a:t>
            </a:r>
            <a:r>
              <a:rPr sz="3800" b="1" spc="-85" dirty="0">
                <a:solidFill>
                  <a:srgbClr val="E84610"/>
                </a:solidFill>
                <a:latin typeface="Arial"/>
                <a:cs typeface="Arial"/>
              </a:rPr>
              <a:t>‘Project</a:t>
            </a:r>
            <a:r>
              <a:rPr sz="3800" b="1" spc="-180" dirty="0">
                <a:solidFill>
                  <a:srgbClr val="E84610"/>
                </a:solidFill>
                <a:latin typeface="Arial"/>
                <a:cs typeface="Arial"/>
              </a:rPr>
              <a:t> </a:t>
            </a:r>
            <a:r>
              <a:rPr sz="3800" b="1" spc="-70" dirty="0">
                <a:solidFill>
                  <a:srgbClr val="E84610"/>
                </a:solidFill>
                <a:latin typeface="Arial"/>
                <a:cs typeface="Arial"/>
              </a:rPr>
              <a:t>Cycle’</a:t>
            </a:r>
            <a:r>
              <a:rPr sz="3800" b="1" spc="-145" dirty="0">
                <a:solidFill>
                  <a:srgbClr val="E84610"/>
                </a:solidFill>
                <a:latin typeface="Arial"/>
                <a:cs typeface="Arial"/>
              </a:rPr>
              <a:t> </a:t>
            </a:r>
            <a:r>
              <a:rPr sz="3800" dirty="0">
                <a:latin typeface="Arial"/>
                <a:cs typeface="Arial"/>
              </a:rPr>
              <a:t>for</a:t>
            </a:r>
            <a:r>
              <a:rPr sz="3800" spc="-80" dirty="0">
                <a:latin typeface="Arial"/>
                <a:cs typeface="Arial"/>
              </a:rPr>
              <a:t> </a:t>
            </a:r>
            <a:r>
              <a:rPr sz="3800" dirty="0">
                <a:latin typeface="Arial"/>
                <a:cs typeface="Arial"/>
              </a:rPr>
              <a:t>each</a:t>
            </a:r>
            <a:r>
              <a:rPr sz="3800" spc="-75" dirty="0">
                <a:latin typeface="Arial"/>
                <a:cs typeface="Arial"/>
              </a:rPr>
              <a:t> </a:t>
            </a:r>
            <a:r>
              <a:rPr sz="3800" spc="-10" dirty="0">
                <a:latin typeface="Arial"/>
                <a:cs typeface="Arial"/>
              </a:rPr>
              <a:t>project </a:t>
            </a:r>
            <a:r>
              <a:rPr sz="3800" dirty="0">
                <a:latin typeface="Arial"/>
                <a:cs typeface="Arial"/>
              </a:rPr>
              <a:t>that</a:t>
            </a:r>
            <a:r>
              <a:rPr sz="3800" spc="-55" dirty="0">
                <a:latin typeface="Arial"/>
                <a:cs typeface="Arial"/>
              </a:rPr>
              <a:t> </a:t>
            </a:r>
            <a:r>
              <a:rPr sz="3800" dirty="0">
                <a:latin typeface="Arial"/>
                <a:cs typeface="Arial"/>
              </a:rPr>
              <a:t>is</a:t>
            </a:r>
            <a:r>
              <a:rPr sz="3800" spc="-55" dirty="0">
                <a:latin typeface="Arial"/>
                <a:cs typeface="Arial"/>
              </a:rPr>
              <a:t> </a:t>
            </a:r>
            <a:r>
              <a:rPr sz="3800" spc="-10" dirty="0">
                <a:latin typeface="Arial"/>
                <a:cs typeface="Arial"/>
              </a:rPr>
              <a:t>financed</a:t>
            </a:r>
            <a:endParaRPr sz="3800">
              <a:latin typeface="Arial"/>
              <a:cs typeface="Arial"/>
            </a:endParaRPr>
          </a:p>
        </p:txBody>
      </p:sp>
      <p:sp>
        <p:nvSpPr>
          <p:cNvPr id="11" name="object 11"/>
          <p:cNvSpPr/>
          <p:nvPr/>
        </p:nvSpPr>
        <p:spPr>
          <a:xfrm>
            <a:off x="1149268" y="5481630"/>
            <a:ext cx="3462020" cy="2690495"/>
          </a:xfrm>
          <a:custGeom>
            <a:avLst/>
            <a:gdLst/>
            <a:ahLst/>
            <a:cxnLst/>
            <a:rect l="l" t="t" r="r" b="b"/>
            <a:pathLst>
              <a:path w="3462020" h="2690495">
                <a:moveTo>
                  <a:pt x="2822427" y="0"/>
                </a:moveTo>
                <a:lnTo>
                  <a:pt x="0" y="0"/>
                </a:lnTo>
                <a:lnTo>
                  <a:pt x="804834" y="1378146"/>
                </a:lnTo>
                <a:lnTo>
                  <a:pt x="0" y="2690137"/>
                </a:lnTo>
                <a:lnTo>
                  <a:pt x="2822427" y="2690137"/>
                </a:lnTo>
                <a:lnTo>
                  <a:pt x="3461884" y="1378146"/>
                </a:lnTo>
                <a:lnTo>
                  <a:pt x="2822427" y="0"/>
                </a:lnTo>
                <a:close/>
              </a:path>
            </a:pathLst>
          </a:custGeom>
          <a:solidFill>
            <a:srgbClr val="E84610"/>
          </a:solidFill>
        </p:spPr>
        <p:txBody>
          <a:bodyPr wrap="square" lIns="0" tIns="0" rIns="0" bIns="0" rtlCol="0"/>
          <a:lstStyle/>
          <a:p>
            <a:endParaRPr/>
          </a:p>
        </p:txBody>
      </p:sp>
      <p:sp>
        <p:nvSpPr>
          <p:cNvPr id="12" name="object 12"/>
          <p:cNvSpPr/>
          <p:nvPr/>
        </p:nvSpPr>
        <p:spPr>
          <a:xfrm>
            <a:off x="8321106" y="5481630"/>
            <a:ext cx="3462020" cy="2690495"/>
          </a:xfrm>
          <a:custGeom>
            <a:avLst/>
            <a:gdLst/>
            <a:ahLst/>
            <a:cxnLst/>
            <a:rect l="l" t="t" r="r" b="b"/>
            <a:pathLst>
              <a:path w="3462020" h="2690495">
                <a:moveTo>
                  <a:pt x="2822427" y="0"/>
                </a:moveTo>
                <a:lnTo>
                  <a:pt x="0" y="0"/>
                </a:lnTo>
                <a:lnTo>
                  <a:pt x="804834" y="1378146"/>
                </a:lnTo>
                <a:lnTo>
                  <a:pt x="0" y="2690137"/>
                </a:lnTo>
                <a:lnTo>
                  <a:pt x="2822427" y="2690137"/>
                </a:lnTo>
                <a:lnTo>
                  <a:pt x="3461884" y="1378146"/>
                </a:lnTo>
                <a:lnTo>
                  <a:pt x="2822427" y="0"/>
                </a:lnTo>
                <a:close/>
              </a:path>
            </a:pathLst>
          </a:custGeom>
          <a:solidFill>
            <a:srgbClr val="E84610"/>
          </a:solidFill>
        </p:spPr>
        <p:txBody>
          <a:bodyPr wrap="square" lIns="0" tIns="0" rIns="0" bIns="0" rtlCol="0"/>
          <a:lstStyle/>
          <a:p>
            <a:endParaRPr/>
          </a:p>
        </p:txBody>
      </p:sp>
      <p:sp>
        <p:nvSpPr>
          <p:cNvPr id="13" name="object 13"/>
          <p:cNvSpPr/>
          <p:nvPr/>
        </p:nvSpPr>
        <p:spPr>
          <a:xfrm>
            <a:off x="11907025" y="5481630"/>
            <a:ext cx="3462020" cy="2690495"/>
          </a:xfrm>
          <a:custGeom>
            <a:avLst/>
            <a:gdLst/>
            <a:ahLst/>
            <a:cxnLst/>
            <a:rect l="l" t="t" r="r" b="b"/>
            <a:pathLst>
              <a:path w="3462019" h="2690495">
                <a:moveTo>
                  <a:pt x="2822427" y="0"/>
                </a:moveTo>
                <a:lnTo>
                  <a:pt x="0" y="0"/>
                </a:lnTo>
                <a:lnTo>
                  <a:pt x="804834" y="1378146"/>
                </a:lnTo>
                <a:lnTo>
                  <a:pt x="0" y="2690137"/>
                </a:lnTo>
                <a:lnTo>
                  <a:pt x="2822427" y="2690137"/>
                </a:lnTo>
                <a:lnTo>
                  <a:pt x="3461884" y="1378146"/>
                </a:lnTo>
                <a:lnTo>
                  <a:pt x="2822427" y="0"/>
                </a:lnTo>
                <a:close/>
              </a:path>
            </a:pathLst>
          </a:custGeom>
          <a:solidFill>
            <a:srgbClr val="E84610"/>
          </a:solidFill>
        </p:spPr>
        <p:txBody>
          <a:bodyPr wrap="square" lIns="0" tIns="0" rIns="0" bIns="0" rtlCol="0"/>
          <a:lstStyle/>
          <a:p>
            <a:endParaRPr/>
          </a:p>
        </p:txBody>
      </p:sp>
      <p:sp>
        <p:nvSpPr>
          <p:cNvPr id="14" name="object 14"/>
          <p:cNvSpPr/>
          <p:nvPr/>
        </p:nvSpPr>
        <p:spPr>
          <a:xfrm>
            <a:off x="15492945" y="5481630"/>
            <a:ext cx="3462020" cy="2690495"/>
          </a:xfrm>
          <a:custGeom>
            <a:avLst/>
            <a:gdLst/>
            <a:ahLst/>
            <a:cxnLst/>
            <a:rect l="l" t="t" r="r" b="b"/>
            <a:pathLst>
              <a:path w="3462019" h="2690495">
                <a:moveTo>
                  <a:pt x="2822427" y="0"/>
                </a:moveTo>
                <a:lnTo>
                  <a:pt x="0" y="0"/>
                </a:lnTo>
                <a:lnTo>
                  <a:pt x="804834" y="1378146"/>
                </a:lnTo>
                <a:lnTo>
                  <a:pt x="0" y="2690137"/>
                </a:lnTo>
                <a:lnTo>
                  <a:pt x="2822427" y="2690137"/>
                </a:lnTo>
                <a:lnTo>
                  <a:pt x="3461884" y="1378146"/>
                </a:lnTo>
                <a:lnTo>
                  <a:pt x="2822427" y="0"/>
                </a:lnTo>
                <a:close/>
              </a:path>
            </a:pathLst>
          </a:custGeom>
          <a:solidFill>
            <a:srgbClr val="E84610"/>
          </a:solidFill>
        </p:spPr>
        <p:txBody>
          <a:bodyPr wrap="square" lIns="0" tIns="0" rIns="0" bIns="0" rtlCol="0"/>
          <a:lstStyle/>
          <a:p>
            <a:endParaRPr/>
          </a:p>
        </p:txBody>
      </p:sp>
      <p:sp>
        <p:nvSpPr>
          <p:cNvPr id="15" name="object 15"/>
          <p:cNvSpPr/>
          <p:nvPr/>
        </p:nvSpPr>
        <p:spPr>
          <a:xfrm>
            <a:off x="4735187" y="5481630"/>
            <a:ext cx="3462020" cy="2690495"/>
          </a:xfrm>
          <a:custGeom>
            <a:avLst/>
            <a:gdLst/>
            <a:ahLst/>
            <a:cxnLst/>
            <a:rect l="l" t="t" r="r" b="b"/>
            <a:pathLst>
              <a:path w="3462020" h="2690495">
                <a:moveTo>
                  <a:pt x="2822427" y="0"/>
                </a:moveTo>
                <a:lnTo>
                  <a:pt x="0" y="0"/>
                </a:lnTo>
                <a:lnTo>
                  <a:pt x="804834" y="1378146"/>
                </a:lnTo>
                <a:lnTo>
                  <a:pt x="0" y="2690137"/>
                </a:lnTo>
                <a:lnTo>
                  <a:pt x="2822427" y="2690137"/>
                </a:lnTo>
                <a:lnTo>
                  <a:pt x="3461884" y="1378146"/>
                </a:lnTo>
                <a:lnTo>
                  <a:pt x="2822427" y="0"/>
                </a:lnTo>
                <a:close/>
              </a:path>
            </a:pathLst>
          </a:custGeom>
          <a:solidFill>
            <a:srgbClr val="E84610"/>
          </a:solidFill>
        </p:spPr>
        <p:txBody>
          <a:bodyPr wrap="square" lIns="0" tIns="0" rIns="0" bIns="0" rtlCol="0"/>
          <a:lstStyle/>
          <a:p>
            <a:endParaRPr/>
          </a:p>
        </p:txBody>
      </p:sp>
      <p:sp>
        <p:nvSpPr>
          <p:cNvPr id="16" name="object 16"/>
          <p:cNvSpPr txBox="1"/>
          <p:nvPr/>
        </p:nvSpPr>
        <p:spPr>
          <a:xfrm>
            <a:off x="2122536" y="6236049"/>
            <a:ext cx="2001520" cy="989330"/>
          </a:xfrm>
          <a:prstGeom prst="rect">
            <a:avLst/>
          </a:prstGeom>
        </p:spPr>
        <p:txBody>
          <a:bodyPr vert="horz" wrap="square" lIns="0" tIns="12065" rIns="0" bIns="0" rtlCol="0">
            <a:spAutoFit/>
          </a:bodyPr>
          <a:lstStyle/>
          <a:p>
            <a:pPr marL="12700" marR="5080">
              <a:lnSpc>
                <a:spcPct val="112900"/>
              </a:lnSpc>
              <a:spcBef>
                <a:spcPts val="95"/>
              </a:spcBef>
            </a:pPr>
            <a:r>
              <a:rPr sz="2800" spc="-10" dirty="0">
                <a:solidFill>
                  <a:srgbClr val="FFFFFF"/>
                </a:solidFill>
                <a:latin typeface="Neue Haas Unica W1G"/>
                <a:cs typeface="Neue Haas Unica W1G"/>
              </a:rPr>
              <a:t>Project </a:t>
            </a:r>
            <a:r>
              <a:rPr sz="2800" spc="-65" dirty="0">
                <a:solidFill>
                  <a:srgbClr val="FFFFFF"/>
                </a:solidFill>
                <a:latin typeface="Neue Haas Unica W1G"/>
                <a:cs typeface="Neue Haas Unica W1G"/>
              </a:rPr>
              <a:t>identification</a:t>
            </a:r>
            <a:endParaRPr sz="2800">
              <a:latin typeface="Neue Haas Unica W1G"/>
              <a:cs typeface="Neue Haas Unica W1G"/>
            </a:endParaRPr>
          </a:p>
        </p:txBody>
      </p:sp>
      <p:sp>
        <p:nvSpPr>
          <p:cNvPr id="17" name="object 17"/>
          <p:cNvSpPr txBox="1"/>
          <p:nvPr/>
        </p:nvSpPr>
        <p:spPr>
          <a:xfrm>
            <a:off x="5776980" y="6216468"/>
            <a:ext cx="1791970" cy="989330"/>
          </a:xfrm>
          <a:prstGeom prst="rect">
            <a:avLst/>
          </a:prstGeom>
        </p:spPr>
        <p:txBody>
          <a:bodyPr vert="horz" wrap="square" lIns="0" tIns="67310" rIns="0" bIns="0" rtlCol="0">
            <a:spAutoFit/>
          </a:bodyPr>
          <a:lstStyle/>
          <a:p>
            <a:pPr marL="12700">
              <a:lnSpc>
                <a:spcPct val="100000"/>
              </a:lnSpc>
              <a:spcBef>
                <a:spcPts val="530"/>
              </a:spcBef>
            </a:pPr>
            <a:r>
              <a:rPr sz="2800" spc="-70" dirty="0">
                <a:solidFill>
                  <a:srgbClr val="FFFFFF"/>
                </a:solidFill>
                <a:latin typeface="Neue Haas Unica W1G"/>
                <a:cs typeface="Neue Haas Unica W1G"/>
              </a:rPr>
              <a:t>Preparation</a:t>
            </a:r>
            <a:endParaRPr sz="2800">
              <a:latin typeface="Neue Haas Unica W1G"/>
              <a:cs typeface="Neue Haas Unica W1G"/>
            </a:endParaRPr>
          </a:p>
          <a:p>
            <a:pPr marL="12700">
              <a:lnSpc>
                <a:spcPct val="100000"/>
              </a:lnSpc>
              <a:spcBef>
                <a:spcPts val="434"/>
              </a:spcBef>
            </a:pPr>
            <a:r>
              <a:rPr sz="2800" dirty="0">
                <a:solidFill>
                  <a:srgbClr val="FFFFFF"/>
                </a:solidFill>
                <a:latin typeface="Neue Haas Unica W1G"/>
                <a:cs typeface="Neue Haas Unica W1G"/>
              </a:rPr>
              <a:t>/</a:t>
            </a:r>
            <a:r>
              <a:rPr sz="2800" spc="-114" dirty="0">
                <a:solidFill>
                  <a:srgbClr val="FFFFFF"/>
                </a:solidFill>
                <a:latin typeface="Neue Haas Unica W1G"/>
                <a:cs typeface="Neue Haas Unica W1G"/>
              </a:rPr>
              <a:t> </a:t>
            </a:r>
            <a:r>
              <a:rPr sz="2800" spc="-10" dirty="0">
                <a:solidFill>
                  <a:srgbClr val="FFFFFF"/>
                </a:solidFill>
                <a:latin typeface="Neue Haas Unica W1G"/>
                <a:cs typeface="Neue Haas Unica W1G"/>
              </a:rPr>
              <a:t>Appraisal</a:t>
            </a:r>
            <a:endParaRPr sz="2800">
              <a:latin typeface="Neue Haas Unica W1G"/>
              <a:cs typeface="Neue Haas Unica W1G"/>
            </a:endParaRPr>
          </a:p>
        </p:txBody>
      </p:sp>
      <p:sp>
        <p:nvSpPr>
          <p:cNvPr id="18" name="object 18"/>
          <p:cNvSpPr txBox="1"/>
          <p:nvPr/>
        </p:nvSpPr>
        <p:spPr>
          <a:xfrm>
            <a:off x="9543567" y="6257053"/>
            <a:ext cx="1380490" cy="989330"/>
          </a:xfrm>
          <a:prstGeom prst="rect">
            <a:avLst/>
          </a:prstGeom>
        </p:spPr>
        <p:txBody>
          <a:bodyPr vert="horz" wrap="square" lIns="0" tIns="67310" rIns="0" bIns="0" rtlCol="0">
            <a:spAutoFit/>
          </a:bodyPr>
          <a:lstStyle/>
          <a:p>
            <a:pPr marL="12700">
              <a:lnSpc>
                <a:spcPct val="100000"/>
              </a:lnSpc>
              <a:spcBef>
                <a:spcPts val="530"/>
              </a:spcBef>
            </a:pPr>
            <a:r>
              <a:rPr sz="2800" spc="-65" dirty="0">
                <a:solidFill>
                  <a:srgbClr val="FFFFFF"/>
                </a:solidFill>
                <a:latin typeface="Neue Haas Unica W1G"/>
                <a:cs typeface="Neue Haas Unica W1G"/>
              </a:rPr>
              <a:t>Approval</a:t>
            </a:r>
            <a:endParaRPr sz="2800">
              <a:latin typeface="Neue Haas Unica W1G"/>
              <a:cs typeface="Neue Haas Unica W1G"/>
            </a:endParaRPr>
          </a:p>
          <a:p>
            <a:pPr marL="12700">
              <a:lnSpc>
                <a:spcPct val="100000"/>
              </a:lnSpc>
              <a:spcBef>
                <a:spcPts val="434"/>
              </a:spcBef>
            </a:pPr>
            <a:r>
              <a:rPr sz="2800" dirty="0">
                <a:solidFill>
                  <a:srgbClr val="FFFFFF"/>
                </a:solidFill>
                <a:latin typeface="Neue Haas Unica W1G"/>
                <a:cs typeface="Neue Haas Unica W1G"/>
              </a:rPr>
              <a:t>/</a:t>
            </a:r>
            <a:r>
              <a:rPr sz="2800" spc="-114" dirty="0">
                <a:solidFill>
                  <a:srgbClr val="FFFFFF"/>
                </a:solidFill>
                <a:latin typeface="Neue Haas Unica W1G"/>
                <a:cs typeface="Neue Haas Unica W1G"/>
              </a:rPr>
              <a:t> </a:t>
            </a:r>
            <a:r>
              <a:rPr sz="2800" spc="-25" dirty="0">
                <a:solidFill>
                  <a:srgbClr val="FFFFFF"/>
                </a:solidFill>
                <a:latin typeface="Neue Haas Unica W1G"/>
                <a:cs typeface="Neue Haas Unica W1G"/>
              </a:rPr>
              <a:t>Review</a:t>
            </a:r>
            <a:endParaRPr sz="2800">
              <a:latin typeface="Neue Haas Unica W1G"/>
              <a:cs typeface="Neue Haas Unica W1G"/>
            </a:endParaRPr>
          </a:p>
        </p:txBody>
      </p:sp>
      <p:sp>
        <p:nvSpPr>
          <p:cNvPr id="19" name="object 19"/>
          <p:cNvSpPr txBox="1"/>
          <p:nvPr/>
        </p:nvSpPr>
        <p:spPr>
          <a:xfrm>
            <a:off x="12842356" y="6274853"/>
            <a:ext cx="2241550" cy="989330"/>
          </a:xfrm>
          <a:prstGeom prst="rect">
            <a:avLst/>
          </a:prstGeom>
        </p:spPr>
        <p:txBody>
          <a:bodyPr vert="horz" wrap="square" lIns="0" tIns="67310" rIns="0" bIns="0" rtlCol="0">
            <a:spAutoFit/>
          </a:bodyPr>
          <a:lstStyle/>
          <a:p>
            <a:pPr marL="12700">
              <a:lnSpc>
                <a:spcPct val="100000"/>
              </a:lnSpc>
              <a:spcBef>
                <a:spcPts val="530"/>
              </a:spcBef>
            </a:pPr>
            <a:r>
              <a:rPr sz="2800" spc="-170" dirty="0">
                <a:solidFill>
                  <a:srgbClr val="FFFFFF"/>
                </a:solidFill>
                <a:latin typeface="Neue Haas Unica W1G"/>
                <a:cs typeface="Neue Haas Unica W1G"/>
              </a:rPr>
              <a:t>Implementation</a:t>
            </a:r>
            <a:endParaRPr sz="2800">
              <a:latin typeface="Neue Haas Unica W1G"/>
              <a:cs typeface="Neue Haas Unica W1G"/>
            </a:endParaRPr>
          </a:p>
          <a:p>
            <a:pPr marL="12700">
              <a:lnSpc>
                <a:spcPct val="100000"/>
              </a:lnSpc>
              <a:spcBef>
                <a:spcPts val="434"/>
              </a:spcBef>
            </a:pPr>
            <a:r>
              <a:rPr sz="2800" spc="-10" dirty="0">
                <a:solidFill>
                  <a:srgbClr val="FFFFFF"/>
                </a:solidFill>
                <a:latin typeface="Neue Haas Unica W1G"/>
                <a:cs typeface="Neue Haas Unica W1G"/>
              </a:rPr>
              <a:t>/Monitoring</a:t>
            </a:r>
            <a:endParaRPr sz="2800">
              <a:latin typeface="Neue Haas Unica W1G"/>
              <a:cs typeface="Neue Haas Unica W1G"/>
            </a:endParaRPr>
          </a:p>
        </p:txBody>
      </p:sp>
      <p:sp>
        <p:nvSpPr>
          <p:cNvPr id="20" name="object 20"/>
          <p:cNvSpPr txBox="1"/>
          <p:nvPr/>
        </p:nvSpPr>
        <p:spPr>
          <a:xfrm>
            <a:off x="16564798" y="6257053"/>
            <a:ext cx="1837055" cy="989330"/>
          </a:xfrm>
          <a:prstGeom prst="rect">
            <a:avLst/>
          </a:prstGeom>
        </p:spPr>
        <p:txBody>
          <a:bodyPr vert="horz" wrap="square" lIns="0" tIns="67310" rIns="0" bIns="0" rtlCol="0">
            <a:spAutoFit/>
          </a:bodyPr>
          <a:lstStyle/>
          <a:p>
            <a:pPr marL="12700">
              <a:lnSpc>
                <a:spcPct val="100000"/>
              </a:lnSpc>
              <a:spcBef>
                <a:spcPts val="530"/>
              </a:spcBef>
            </a:pPr>
            <a:r>
              <a:rPr sz="2800" spc="-30" dirty="0">
                <a:solidFill>
                  <a:srgbClr val="FFFFFF"/>
                </a:solidFill>
                <a:latin typeface="Neue Haas Unica W1G"/>
                <a:cs typeface="Neue Haas Unica W1G"/>
              </a:rPr>
              <a:t>Completion</a:t>
            </a:r>
            <a:endParaRPr sz="2800">
              <a:latin typeface="Neue Haas Unica W1G"/>
              <a:cs typeface="Neue Haas Unica W1G"/>
            </a:endParaRPr>
          </a:p>
          <a:p>
            <a:pPr marL="12700">
              <a:lnSpc>
                <a:spcPct val="100000"/>
              </a:lnSpc>
              <a:spcBef>
                <a:spcPts val="434"/>
              </a:spcBef>
            </a:pPr>
            <a:r>
              <a:rPr sz="2800" dirty="0">
                <a:solidFill>
                  <a:srgbClr val="FFFFFF"/>
                </a:solidFill>
                <a:latin typeface="Neue Haas Unica W1G"/>
                <a:cs typeface="Neue Haas Unica W1G"/>
              </a:rPr>
              <a:t>/</a:t>
            </a:r>
            <a:r>
              <a:rPr sz="2800" spc="-114" dirty="0">
                <a:solidFill>
                  <a:srgbClr val="FFFFFF"/>
                </a:solidFill>
                <a:latin typeface="Neue Haas Unica W1G"/>
                <a:cs typeface="Neue Haas Unica W1G"/>
              </a:rPr>
              <a:t> </a:t>
            </a:r>
            <a:r>
              <a:rPr sz="2800" spc="-65" dirty="0">
                <a:solidFill>
                  <a:srgbClr val="FFFFFF"/>
                </a:solidFill>
                <a:latin typeface="Neue Haas Unica W1G"/>
                <a:cs typeface="Neue Haas Unica W1G"/>
              </a:rPr>
              <a:t>Evaluation</a:t>
            </a:r>
            <a:endParaRPr sz="2800">
              <a:latin typeface="Neue Haas Unica W1G"/>
              <a:cs typeface="Neue Haas Unica W1G"/>
            </a:endParaRPr>
          </a:p>
        </p:txBody>
      </p:sp>
      <p:sp>
        <p:nvSpPr>
          <p:cNvPr id="21" name="object 21"/>
          <p:cNvSpPr txBox="1">
            <a:spLocks noGrp="1"/>
          </p:cNvSpPr>
          <p:nvPr>
            <p:ph type="title"/>
          </p:nvPr>
        </p:nvSpPr>
        <p:spPr>
          <a:prstGeom prst="rect">
            <a:avLst/>
          </a:prstGeom>
        </p:spPr>
        <p:txBody>
          <a:bodyPr vert="horz" wrap="square" lIns="0" tIns="15875" rIns="0" bIns="0" rtlCol="0">
            <a:spAutoFit/>
          </a:bodyPr>
          <a:lstStyle/>
          <a:p>
            <a:pPr marL="12700">
              <a:lnSpc>
                <a:spcPct val="100000"/>
              </a:lnSpc>
              <a:spcBef>
                <a:spcPts val="125"/>
              </a:spcBef>
            </a:pPr>
            <a:r>
              <a:rPr spc="-120" dirty="0"/>
              <a:t>PROJECT</a:t>
            </a:r>
            <a:r>
              <a:rPr spc="-160" dirty="0"/>
              <a:t> </a:t>
            </a:r>
            <a:r>
              <a:rPr spc="-254" dirty="0"/>
              <a:t>CYCLE</a:t>
            </a:r>
            <a:r>
              <a:rPr spc="-155" dirty="0"/>
              <a:t> </a:t>
            </a:r>
            <a:r>
              <a:rPr spc="-50" dirty="0"/>
              <a:t>…</a:t>
            </a:r>
          </a:p>
        </p:txBody>
      </p:sp>
      <p:sp>
        <p:nvSpPr>
          <p:cNvPr id="23" name="object 15">
            <a:extLst>
              <a:ext uri="{FF2B5EF4-FFF2-40B4-BE49-F238E27FC236}">
                <a16:creationId xmlns:a16="http://schemas.microsoft.com/office/drawing/2014/main" id="{FEAE5BBF-139A-7C50-4B16-082F97BDCC9A}"/>
              </a:ext>
            </a:extLst>
          </p:cNvPr>
          <p:cNvSpPr txBox="1">
            <a:spLocks noGrp="1"/>
          </p:cNvSpPr>
          <p:nvPr>
            <p:ph type="sldNum" sz="quarter" idx="7"/>
          </p:nvPr>
        </p:nvSpPr>
        <p:spPr>
          <a:xfrm>
            <a:off x="168587" y="10128208"/>
            <a:ext cx="1057026" cy="1115417"/>
          </a:xfrm>
          <a:prstGeom prst="rect">
            <a:avLst/>
          </a:prstGeom>
        </p:spPr>
        <p:txBody>
          <a:bodyPr vert="horz" wrap="square" lIns="0" tIns="227835" rIns="0" bIns="0" rtlCol="0">
            <a:spAutoFit/>
          </a:bodyPr>
          <a:lstStyle/>
          <a:p>
            <a:pPr marL="53975">
              <a:lnSpc>
                <a:spcPct val="100000"/>
              </a:lnSpc>
              <a:spcBef>
                <a:spcPts val="1130"/>
              </a:spcBef>
            </a:pPr>
            <a:fld id="{81D60167-4931-47E6-BA6A-407CBD079E47}" type="slidenum">
              <a:rPr spc="-25" dirty="0"/>
              <a:t>41</a:t>
            </a:fld>
            <a:endParaRPr spc="-25"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715589" y="9650241"/>
            <a:ext cx="1015365" cy="1015365"/>
          </a:xfrm>
          <a:custGeom>
            <a:avLst/>
            <a:gdLst/>
            <a:ahLst/>
            <a:cxnLst/>
            <a:rect l="l" t="t" r="r" b="b"/>
            <a:pathLst>
              <a:path w="1015365" h="1015365">
                <a:moveTo>
                  <a:pt x="742289" y="337197"/>
                </a:moveTo>
                <a:lnTo>
                  <a:pt x="741362" y="336194"/>
                </a:lnTo>
                <a:lnTo>
                  <a:pt x="726528" y="320141"/>
                </a:lnTo>
                <a:lnTo>
                  <a:pt x="507619" y="83261"/>
                </a:lnTo>
                <a:lnTo>
                  <a:pt x="410730" y="188099"/>
                </a:lnTo>
                <a:lnTo>
                  <a:pt x="410730" y="378358"/>
                </a:lnTo>
                <a:lnTo>
                  <a:pt x="356666" y="432904"/>
                </a:lnTo>
                <a:lnTo>
                  <a:pt x="306501" y="374713"/>
                </a:lnTo>
                <a:lnTo>
                  <a:pt x="360603" y="320141"/>
                </a:lnTo>
                <a:lnTo>
                  <a:pt x="410730" y="378358"/>
                </a:lnTo>
                <a:lnTo>
                  <a:pt x="410730" y="188099"/>
                </a:lnTo>
                <a:lnTo>
                  <a:pt x="115417" y="507606"/>
                </a:lnTo>
                <a:lnTo>
                  <a:pt x="214985" y="615315"/>
                </a:lnTo>
                <a:lnTo>
                  <a:pt x="271627" y="615289"/>
                </a:lnTo>
                <a:lnTo>
                  <a:pt x="309499" y="437299"/>
                </a:lnTo>
                <a:lnTo>
                  <a:pt x="459841" y="437299"/>
                </a:lnTo>
                <a:lnTo>
                  <a:pt x="460819" y="432904"/>
                </a:lnTo>
                <a:lnTo>
                  <a:pt x="463486" y="420839"/>
                </a:lnTo>
                <a:lnTo>
                  <a:pt x="467131" y="405574"/>
                </a:lnTo>
                <a:lnTo>
                  <a:pt x="470789" y="392036"/>
                </a:lnTo>
                <a:lnTo>
                  <a:pt x="474433" y="380784"/>
                </a:lnTo>
                <a:lnTo>
                  <a:pt x="553008" y="369316"/>
                </a:lnTo>
                <a:lnTo>
                  <a:pt x="547890" y="387197"/>
                </a:lnTo>
                <a:lnTo>
                  <a:pt x="543661" y="404469"/>
                </a:lnTo>
                <a:lnTo>
                  <a:pt x="540016" y="421157"/>
                </a:lnTo>
                <a:lnTo>
                  <a:pt x="536663" y="437299"/>
                </a:lnTo>
                <a:lnTo>
                  <a:pt x="623049" y="437299"/>
                </a:lnTo>
                <a:lnTo>
                  <a:pt x="623671" y="430923"/>
                </a:lnTo>
                <a:lnTo>
                  <a:pt x="624763" y="423951"/>
                </a:lnTo>
                <a:lnTo>
                  <a:pt x="643902" y="370649"/>
                </a:lnTo>
                <a:lnTo>
                  <a:pt x="696493" y="338467"/>
                </a:lnTo>
                <a:lnTo>
                  <a:pt x="722376" y="336194"/>
                </a:lnTo>
                <a:lnTo>
                  <a:pt x="729703" y="336194"/>
                </a:lnTo>
                <a:lnTo>
                  <a:pt x="736269" y="336524"/>
                </a:lnTo>
                <a:lnTo>
                  <a:pt x="742289" y="337197"/>
                </a:lnTo>
                <a:close/>
              </a:path>
              <a:path w="1015365" h="1015365">
                <a:moveTo>
                  <a:pt x="899769" y="507593"/>
                </a:moveTo>
                <a:lnTo>
                  <a:pt x="767054" y="364007"/>
                </a:lnTo>
                <a:lnTo>
                  <a:pt x="747534" y="396265"/>
                </a:lnTo>
                <a:lnTo>
                  <a:pt x="741807" y="393153"/>
                </a:lnTo>
                <a:lnTo>
                  <a:pt x="735622" y="390931"/>
                </a:lnTo>
                <a:lnTo>
                  <a:pt x="727214" y="390931"/>
                </a:lnTo>
                <a:lnTo>
                  <a:pt x="699858" y="437273"/>
                </a:lnTo>
                <a:lnTo>
                  <a:pt x="747991" y="437273"/>
                </a:lnTo>
                <a:lnTo>
                  <a:pt x="727214" y="487629"/>
                </a:lnTo>
                <a:lnTo>
                  <a:pt x="690600" y="487629"/>
                </a:lnTo>
                <a:lnTo>
                  <a:pt x="657479" y="650100"/>
                </a:lnTo>
                <a:lnTo>
                  <a:pt x="646518" y="687476"/>
                </a:lnTo>
                <a:lnTo>
                  <a:pt x="630339" y="720331"/>
                </a:lnTo>
                <a:lnTo>
                  <a:pt x="610184" y="748982"/>
                </a:lnTo>
                <a:lnTo>
                  <a:pt x="587311" y="773696"/>
                </a:lnTo>
                <a:lnTo>
                  <a:pt x="540931" y="733069"/>
                </a:lnTo>
                <a:lnTo>
                  <a:pt x="553847" y="716724"/>
                </a:lnTo>
                <a:lnTo>
                  <a:pt x="565099" y="697598"/>
                </a:lnTo>
                <a:lnTo>
                  <a:pt x="574217" y="675906"/>
                </a:lnTo>
                <a:lnTo>
                  <a:pt x="580669" y="651852"/>
                </a:lnTo>
                <a:lnTo>
                  <a:pt x="613778" y="487629"/>
                </a:lnTo>
                <a:lnTo>
                  <a:pt x="525627" y="487629"/>
                </a:lnTo>
                <a:lnTo>
                  <a:pt x="506209" y="579437"/>
                </a:lnTo>
                <a:lnTo>
                  <a:pt x="503174" y="598932"/>
                </a:lnTo>
                <a:lnTo>
                  <a:pt x="504380" y="610793"/>
                </a:lnTo>
                <a:lnTo>
                  <a:pt x="542391" y="613879"/>
                </a:lnTo>
                <a:lnTo>
                  <a:pt x="541972" y="657999"/>
                </a:lnTo>
                <a:lnTo>
                  <a:pt x="526300" y="664006"/>
                </a:lnTo>
                <a:lnTo>
                  <a:pt x="511327" y="668121"/>
                </a:lnTo>
                <a:lnTo>
                  <a:pt x="497459" y="670509"/>
                </a:lnTo>
                <a:lnTo>
                  <a:pt x="485038" y="671271"/>
                </a:lnTo>
                <a:lnTo>
                  <a:pt x="453504" y="668731"/>
                </a:lnTo>
                <a:lnTo>
                  <a:pt x="431825" y="659511"/>
                </a:lnTo>
                <a:lnTo>
                  <a:pt x="421081" y="641286"/>
                </a:lnTo>
                <a:lnTo>
                  <a:pt x="422313" y="611657"/>
                </a:lnTo>
                <a:lnTo>
                  <a:pt x="448805" y="487629"/>
                </a:lnTo>
                <a:lnTo>
                  <a:pt x="375754" y="487629"/>
                </a:lnTo>
                <a:lnTo>
                  <a:pt x="337845" y="665086"/>
                </a:lnTo>
                <a:lnTo>
                  <a:pt x="260997" y="665086"/>
                </a:lnTo>
                <a:lnTo>
                  <a:pt x="507606" y="931938"/>
                </a:lnTo>
                <a:lnTo>
                  <a:pt x="899769" y="507593"/>
                </a:lnTo>
                <a:close/>
              </a:path>
              <a:path w="1015365" h="1015365">
                <a:moveTo>
                  <a:pt x="1015212" y="507606"/>
                </a:moveTo>
                <a:lnTo>
                  <a:pt x="1012888" y="458724"/>
                </a:lnTo>
                <a:lnTo>
                  <a:pt x="1006068" y="411149"/>
                </a:lnTo>
                <a:lnTo>
                  <a:pt x="994943" y="365112"/>
                </a:lnTo>
                <a:lnTo>
                  <a:pt x="979741" y="320802"/>
                </a:lnTo>
                <a:lnTo>
                  <a:pt x="968730" y="296354"/>
                </a:lnTo>
                <a:lnTo>
                  <a:pt x="968730" y="479132"/>
                </a:lnTo>
                <a:lnTo>
                  <a:pt x="966343" y="527278"/>
                </a:lnTo>
                <a:lnTo>
                  <a:pt x="959358" y="574040"/>
                </a:lnTo>
                <a:lnTo>
                  <a:pt x="948004" y="619163"/>
                </a:lnTo>
                <a:lnTo>
                  <a:pt x="932497" y="662432"/>
                </a:lnTo>
                <a:lnTo>
                  <a:pt x="913079" y="703592"/>
                </a:lnTo>
                <a:lnTo>
                  <a:pt x="889990" y="742429"/>
                </a:lnTo>
                <a:lnTo>
                  <a:pt x="863447" y="778675"/>
                </a:lnTo>
                <a:lnTo>
                  <a:pt x="833678" y="812114"/>
                </a:lnTo>
                <a:lnTo>
                  <a:pt x="800938" y="842518"/>
                </a:lnTo>
                <a:lnTo>
                  <a:pt x="765441" y="869619"/>
                </a:lnTo>
                <a:lnTo>
                  <a:pt x="727417" y="893216"/>
                </a:lnTo>
                <a:lnTo>
                  <a:pt x="687108" y="913041"/>
                </a:lnTo>
                <a:lnTo>
                  <a:pt x="644740" y="928878"/>
                </a:lnTo>
                <a:lnTo>
                  <a:pt x="600557" y="940485"/>
                </a:lnTo>
                <a:lnTo>
                  <a:pt x="554761" y="947623"/>
                </a:lnTo>
                <a:lnTo>
                  <a:pt x="507606" y="950048"/>
                </a:lnTo>
                <a:lnTo>
                  <a:pt x="507606" y="1007046"/>
                </a:lnTo>
                <a:lnTo>
                  <a:pt x="460463" y="1004608"/>
                </a:lnTo>
                <a:lnTo>
                  <a:pt x="414680" y="997470"/>
                </a:lnTo>
                <a:lnTo>
                  <a:pt x="370484" y="985875"/>
                </a:lnTo>
                <a:lnTo>
                  <a:pt x="328117" y="970038"/>
                </a:lnTo>
                <a:lnTo>
                  <a:pt x="287807" y="950201"/>
                </a:lnTo>
                <a:lnTo>
                  <a:pt x="249796" y="926617"/>
                </a:lnTo>
                <a:lnTo>
                  <a:pt x="214299" y="899502"/>
                </a:lnTo>
                <a:lnTo>
                  <a:pt x="181546" y="869111"/>
                </a:lnTo>
                <a:lnTo>
                  <a:pt x="151790" y="835660"/>
                </a:lnTo>
                <a:lnTo>
                  <a:pt x="125247" y="799401"/>
                </a:lnTo>
                <a:lnTo>
                  <a:pt x="102146" y="760577"/>
                </a:lnTo>
                <a:lnTo>
                  <a:pt x="82727" y="719404"/>
                </a:lnTo>
                <a:lnTo>
                  <a:pt x="67221" y="676135"/>
                </a:lnTo>
                <a:lnTo>
                  <a:pt x="55854" y="631012"/>
                </a:lnTo>
                <a:lnTo>
                  <a:pt x="48869" y="584250"/>
                </a:lnTo>
                <a:lnTo>
                  <a:pt x="46494" y="536092"/>
                </a:lnTo>
                <a:lnTo>
                  <a:pt x="48869" y="487946"/>
                </a:lnTo>
                <a:lnTo>
                  <a:pt x="55854" y="441185"/>
                </a:lnTo>
                <a:lnTo>
                  <a:pt x="67221" y="396049"/>
                </a:lnTo>
                <a:lnTo>
                  <a:pt x="82727" y="352780"/>
                </a:lnTo>
                <a:lnTo>
                  <a:pt x="102146" y="311607"/>
                </a:lnTo>
                <a:lnTo>
                  <a:pt x="125247" y="272783"/>
                </a:lnTo>
                <a:lnTo>
                  <a:pt x="151790" y="236524"/>
                </a:lnTo>
                <a:lnTo>
                  <a:pt x="181546" y="203085"/>
                </a:lnTo>
                <a:lnTo>
                  <a:pt x="214299" y="172681"/>
                </a:lnTo>
                <a:lnTo>
                  <a:pt x="249796" y="145580"/>
                </a:lnTo>
                <a:lnTo>
                  <a:pt x="287807" y="121983"/>
                </a:lnTo>
                <a:lnTo>
                  <a:pt x="328117" y="102158"/>
                </a:lnTo>
                <a:lnTo>
                  <a:pt x="370484" y="86321"/>
                </a:lnTo>
                <a:lnTo>
                  <a:pt x="414680" y="74714"/>
                </a:lnTo>
                <a:lnTo>
                  <a:pt x="460463" y="67576"/>
                </a:lnTo>
                <a:lnTo>
                  <a:pt x="507606" y="65151"/>
                </a:lnTo>
                <a:lnTo>
                  <a:pt x="507606" y="8191"/>
                </a:lnTo>
                <a:lnTo>
                  <a:pt x="554761" y="10629"/>
                </a:lnTo>
                <a:lnTo>
                  <a:pt x="600557" y="17767"/>
                </a:lnTo>
                <a:lnTo>
                  <a:pt x="644740" y="29362"/>
                </a:lnTo>
                <a:lnTo>
                  <a:pt x="687108" y="45199"/>
                </a:lnTo>
                <a:lnTo>
                  <a:pt x="727417" y="65024"/>
                </a:lnTo>
                <a:lnTo>
                  <a:pt x="765441" y="88620"/>
                </a:lnTo>
                <a:lnTo>
                  <a:pt x="800938" y="115722"/>
                </a:lnTo>
                <a:lnTo>
                  <a:pt x="833678" y="146113"/>
                </a:lnTo>
                <a:lnTo>
                  <a:pt x="863447" y="179565"/>
                </a:lnTo>
                <a:lnTo>
                  <a:pt x="889990" y="215811"/>
                </a:lnTo>
                <a:lnTo>
                  <a:pt x="913079" y="254647"/>
                </a:lnTo>
                <a:lnTo>
                  <a:pt x="932497" y="295808"/>
                </a:lnTo>
                <a:lnTo>
                  <a:pt x="948004" y="339077"/>
                </a:lnTo>
                <a:lnTo>
                  <a:pt x="959358" y="384213"/>
                </a:lnTo>
                <a:lnTo>
                  <a:pt x="966343" y="430974"/>
                </a:lnTo>
                <a:lnTo>
                  <a:pt x="968730" y="479132"/>
                </a:lnTo>
                <a:lnTo>
                  <a:pt x="968730" y="296354"/>
                </a:lnTo>
                <a:lnTo>
                  <a:pt x="937945" y="238264"/>
                </a:lnTo>
                <a:lnTo>
                  <a:pt x="911783" y="200456"/>
                </a:lnTo>
                <a:lnTo>
                  <a:pt x="882383" y="165239"/>
                </a:lnTo>
                <a:lnTo>
                  <a:pt x="849972" y="132829"/>
                </a:lnTo>
                <a:lnTo>
                  <a:pt x="814755" y="103441"/>
                </a:lnTo>
                <a:lnTo>
                  <a:pt x="776947" y="77266"/>
                </a:lnTo>
                <a:lnTo>
                  <a:pt x="736765" y="54546"/>
                </a:lnTo>
                <a:lnTo>
                  <a:pt x="694410" y="35471"/>
                </a:lnTo>
                <a:lnTo>
                  <a:pt x="650113" y="20269"/>
                </a:lnTo>
                <a:lnTo>
                  <a:pt x="604062" y="9156"/>
                </a:lnTo>
                <a:lnTo>
                  <a:pt x="556501" y="2324"/>
                </a:lnTo>
                <a:lnTo>
                  <a:pt x="507606" y="0"/>
                </a:lnTo>
                <a:lnTo>
                  <a:pt x="458724" y="2324"/>
                </a:lnTo>
                <a:lnTo>
                  <a:pt x="411149" y="9144"/>
                </a:lnTo>
                <a:lnTo>
                  <a:pt x="365112" y="20269"/>
                </a:lnTo>
                <a:lnTo>
                  <a:pt x="320802" y="35471"/>
                </a:lnTo>
                <a:lnTo>
                  <a:pt x="278460" y="54546"/>
                </a:lnTo>
                <a:lnTo>
                  <a:pt x="238264" y="77266"/>
                </a:lnTo>
                <a:lnTo>
                  <a:pt x="200456" y="103428"/>
                </a:lnTo>
                <a:lnTo>
                  <a:pt x="165239" y="132829"/>
                </a:lnTo>
                <a:lnTo>
                  <a:pt x="132829" y="165239"/>
                </a:lnTo>
                <a:lnTo>
                  <a:pt x="103441" y="200456"/>
                </a:lnTo>
                <a:lnTo>
                  <a:pt x="77266" y="238264"/>
                </a:lnTo>
                <a:lnTo>
                  <a:pt x="54546" y="278447"/>
                </a:lnTo>
                <a:lnTo>
                  <a:pt x="35471" y="320789"/>
                </a:lnTo>
                <a:lnTo>
                  <a:pt x="20269" y="365099"/>
                </a:lnTo>
                <a:lnTo>
                  <a:pt x="9156" y="411137"/>
                </a:lnTo>
                <a:lnTo>
                  <a:pt x="2324" y="458711"/>
                </a:lnTo>
                <a:lnTo>
                  <a:pt x="0" y="507593"/>
                </a:lnTo>
                <a:lnTo>
                  <a:pt x="2324" y="556488"/>
                </a:lnTo>
                <a:lnTo>
                  <a:pt x="9156" y="604062"/>
                </a:lnTo>
                <a:lnTo>
                  <a:pt x="20269" y="650113"/>
                </a:lnTo>
                <a:lnTo>
                  <a:pt x="35471" y="694410"/>
                </a:lnTo>
                <a:lnTo>
                  <a:pt x="54546" y="736765"/>
                </a:lnTo>
                <a:lnTo>
                  <a:pt x="77266" y="776960"/>
                </a:lnTo>
                <a:lnTo>
                  <a:pt x="103441" y="814768"/>
                </a:lnTo>
                <a:lnTo>
                  <a:pt x="132829" y="849985"/>
                </a:lnTo>
                <a:lnTo>
                  <a:pt x="165239" y="882396"/>
                </a:lnTo>
                <a:lnTo>
                  <a:pt x="200456" y="911796"/>
                </a:lnTo>
                <a:lnTo>
                  <a:pt x="238264" y="937958"/>
                </a:lnTo>
                <a:lnTo>
                  <a:pt x="278460" y="960691"/>
                </a:lnTo>
                <a:lnTo>
                  <a:pt x="320802" y="979754"/>
                </a:lnTo>
                <a:lnTo>
                  <a:pt x="365112" y="994956"/>
                </a:lnTo>
                <a:lnTo>
                  <a:pt x="411149" y="1006081"/>
                </a:lnTo>
                <a:lnTo>
                  <a:pt x="458724" y="1012913"/>
                </a:lnTo>
                <a:lnTo>
                  <a:pt x="507606" y="1015238"/>
                </a:lnTo>
                <a:lnTo>
                  <a:pt x="556501" y="1012888"/>
                </a:lnTo>
                <a:lnTo>
                  <a:pt x="604062" y="1006055"/>
                </a:lnTo>
                <a:lnTo>
                  <a:pt x="650113" y="994943"/>
                </a:lnTo>
                <a:lnTo>
                  <a:pt x="694410" y="979741"/>
                </a:lnTo>
                <a:lnTo>
                  <a:pt x="736765" y="960666"/>
                </a:lnTo>
                <a:lnTo>
                  <a:pt x="776947" y="937945"/>
                </a:lnTo>
                <a:lnTo>
                  <a:pt x="814755" y="911771"/>
                </a:lnTo>
                <a:lnTo>
                  <a:pt x="849972" y="882383"/>
                </a:lnTo>
                <a:lnTo>
                  <a:pt x="882383" y="849960"/>
                </a:lnTo>
                <a:lnTo>
                  <a:pt x="911783" y="814755"/>
                </a:lnTo>
                <a:lnTo>
                  <a:pt x="937945" y="776947"/>
                </a:lnTo>
                <a:lnTo>
                  <a:pt x="960666" y="736752"/>
                </a:lnTo>
                <a:lnTo>
                  <a:pt x="979741" y="694410"/>
                </a:lnTo>
                <a:lnTo>
                  <a:pt x="994943" y="650100"/>
                </a:lnTo>
                <a:lnTo>
                  <a:pt x="1006068" y="604062"/>
                </a:lnTo>
                <a:lnTo>
                  <a:pt x="1012888" y="556488"/>
                </a:lnTo>
                <a:lnTo>
                  <a:pt x="1015212" y="507606"/>
                </a:lnTo>
                <a:close/>
              </a:path>
            </a:pathLst>
          </a:custGeom>
          <a:solidFill>
            <a:srgbClr val="010202"/>
          </a:solidFill>
        </p:spPr>
        <p:txBody>
          <a:bodyPr wrap="square" lIns="0" tIns="0" rIns="0" bIns="0" rtlCol="0"/>
          <a:lstStyle/>
          <a:p>
            <a:endParaRPr/>
          </a:p>
        </p:txBody>
      </p:sp>
      <p:sp>
        <p:nvSpPr>
          <p:cNvPr id="3" name="object 3"/>
          <p:cNvSpPr/>
          <p:nvPr/>
        </p:nvSpPr>
        <p:spPr>
          <a:xfrm>
            <a:off x="17873938" y="10381864"/>
            <a:ext cx="1227455" cy="135890"/>
          </a:xfrm>
          <a:custGeom>
            <a:avLst/>
            <a:gdLst/>
            <a:ahLst/>
            <a:cxnLst/>
            <a:rect l="l" t="t" r="r" b="b"/>
            <a:pathLst>
              <a:path w="1227455" h="135890">
                <a:moveTo>
                  <a:pt x="85212" y="3287"/>
                </a:moveTo>
                <a:lnTo>
                  <a:pt x="0" y="3287"/>
                </a:lnTo>
                <a:lnTo>
                  <a:pt x="0" y="132069"/>
                </a:lnTo>
                <a:lnTo>
                  <a:pt x="23884" y="132069"/>
                </a:lnTo>
                <a:lnTo>
                  <a:pt x="23884" y="77536"/>
                </a:lnTo>
                <a:lnTo>
                  <a:pt x="77704" y="77536"/>
                </a:lnTo>
                <a:lnTo>
                  <a:pt x="77704" y="56930"/>
                </a:lnTo>
                <a:lnTo>
                  <a:pt x="23884" y="56930"/>
                </a:lnTo>
                <a:lnTo>
                  <a:pt x="23884" y="24784"/>
                </a:lnTo>
                <a:lnTo>
                  <a:pt x="85212" y="24784"/>
                </a:lnTo>
                <a:lnTo>
                  <a:pt x="85212" y="3287"/>
                </a:lnTo>
                <a:close/>
              </a:path>
              <a:path w="1227455" h="135890">
                <a:moveTo>
                  <a:pt x="212024" y="3287"/>
                </a:moveTo>
                <a:lnTo>
                  <a:pt x="120446" y="3287"/>
                </a:lnTo>
                <a:lnTo>
                  <a:pt x="120446" y="132069"/>
                </a:lnTo>
                <a:lnTo>
                  <a:pt x="216569" y="132069"/>
                </a:lnTo>
                <a:lnTo>
                  <a:pt x="216569" y="110394"/>
                </a:lnTo>
                <a:lnTo>
                  <a:pt x="144152" y="110394"/>
                </a:lnTo>
                <a:lnTo>
                  <a:pt x="144152" y="75892"/>
                </a:lnTo>
                <a:lnTo>
                  <a:pt x="206192" y="75892"/>
                </a:lnTo>
                <a:lnTo>
                  <a:pt x="206192" y="55108"/>
                </a:lnTo>
                <a:lnTo>
                  <a:pt x="144152" y="55108"/>
                </a:lnTo>
                <a:lnTo>
                  <a:pt x="144152" y="24784"/>
                </a:lnTo>
                <a:lnTo>
                  <a:pt x="212024" y="24784"/>
                </a:lnTo>
                <a:lnTo>
                  <a:pt x="212024" y="3287"/>
                </a:lnTo>
                <a:close/>
              </a:path>
              <a:path w="1227455" h="135890">
                <a:moveTo>
                  <a:pt x="301603" y="3287"/>
                </a:moveTo>
                <a:lnTo>
                  <a:pt x="255479" y="3287"/>
                </a:lnTo>
                <a:lnTo>
                  <a:pt x="255479" y="132069"/>
                </a:lnTo>
                <a:lnTo>
                  <a:pt x="296713" y="132069"/>
                </a:lnTo>
                <a:lnTo>
                  <a:pt x="307766" y="131821"/>
                </a:lnTo>
                <a:lnTo>
                  <a:pt x="350264" y="114062"/>
                </a:lnTo>
                <a:lnTo>
                  <a:pt x="352516" y="110394"/>
                </a:lnTo>
                <a:lnTo>
                  <a:pt x="279551" y="110394"/>
                </a:lnTo>
                <a:lnTo>
                  <a:pt x="279551" y="25140"/>
                </a:lnTo>
                <a:lnTo>
                  <a:pt x="351545" y="25140"/>
                </a:lnTo>
                <a:lnTo>
                  <a:pt x="339769" y="13308"/>
                </a:lnTo>
                <a:lnTo>
                  <a:pt x="329690" y="7694"/>
                </a:lnTo>
                <a:lnTo>
                  <a:pt x="319818" y="4744"/>
                </a:lnTo>
                <a:lnTo>
                  <a:pt x="310380" y="3571"/>
                </a:lnTo>
                <a:lnTo>
                  <a:pt x="301603" y="3287"/>
                </a:lnTo>
                <a:close/>
              </a:path>
              <a:path w="1227455" h="135890">
                <a:moveTo>
                  <a:pt x="351545" y="25140"/>
                </a:moveTo>
                <a:lnTo>
                  <a:pt x="292315" y="25140"/>
                </a:lnTo>
                <a:lnTo>
                  <a:pt x="302415" y="25319"/>
                </a:lnTo>
                <a:lnTo>
                  <a:pt x="309319" y="25774"/>
                </a:lnTo>
                <a:lnTo>
                  <a:pt x="338493" y="58769"/>
                </a:lnTo>
                <a:lnTo>
                  <a:pt x="339057" y="68950"/>
                </a:lnTo>
                <a:lnTo>
                  <a:pt x="337369" y="85768"/>
                </a:lnTo>
                <a:lnTo>
                  <a:pt x="301406" y="110219"/>
                </a:lnTo>
                <a:lnTo>
                  <a:pt x="289781" y="110394"/>
                </a:lnTo>
                <a:lnTo>
                  <a:pt x="352516" y="110394"/>
                </a:lnTo>
                <a:lnTo>
                  <a:pt x="358473" y="100690"/>
                </a:lnTo>
                <a:lnTo>
                  <a:pt x="363120" y="85225"/>
                </a:lnTo>
                <a:lnTo>
                  <a:pt x="364585" y="68772"/>
                </a:lnTo>
                <a:lnTo>
                  <a:pt x="363734" y="56149"/>
                </a:lnTo>
                <a:lnTo>
                  <a:pt x="360246" y="41303"/>
                </a:lnTo>
                <a:lnTo>
                  <a:pt x="352725" y="26325"/>
                </a:lnTo>
                <a:lnTo>
                  <a:pt x="351545" y="25140"/>
                </a:lnTo>
                <a:close/>
              </a:path>
              <a:path w="1227455" h="135890">
                <a:moveTo>
                  <a:pt x="492110" y="3287"/>
                </a:moveTo>
                <a:lnTo>
                  <a:pt x="400532" y="3287"/>
                </a:lnTo>
                <a:lnTo>
                  <a:pt x="400532" y="132069"/>
                </a:lnTo>
                <a:lnTo>
                  <a:pt x="496686" y="132069"/>
                </a:lnTo>
                <a:lnTo>
                  <a:pt x="496686" y="110394"/>
                </a:lnTo>
                <a:lnTo>
                  <a:pt x="424238" y="110394"/>
                </a:lnTo>
                <a:lnTo>
                  <a:pt x="424238" y="75892"/>
                </a:lnTo>
                <a:lnTo>
                  <a:pt x="486288" y="75892"/>
                </a:lnTo>
                <a:lnTo>
                  <a:pt x="486288" y="55108"/>
                </a:lnTo>
                <a:lnTo>
                  <a:pt x="424238" y="55108"/>
                </a:lnTo>
                <a:lnTo>
                  <a:pt x="424238" y="24784"/>
                </a:lnTo>
                <a:lnTo>
                  <a:pt x="492110" y="24784"/>
                </a:lnTo>
                <a:lnTo>
                  <a:pt x="492110" y="3287"/>
                </a:lnTo>
                <a:close/>
              </a:path>
              <a:path w="1227455" h="135890">
                <a:moveTo>
                  <a:pt x="578443" y="3287"/>
                </a:moveTo>
                <a:lnTo>
                  <a:pt x="537397" y="3287"/>
                </a:lnTo>
                <a:lnTo>
                  <a:pt x="537397" y="132069"/>
                </a:lnTo>
                <a:lnTo>
                  <a:pt x="561281" y="132069"/>
                </a:lnTo>
                <a:lnTo>
                  <a:pt x="561281" y="84259"/>
                </a:lnTo>
                <a:lnTo>
                  <a:pt x="609783" y="84259"/>
                </a:lnTo>
                <a:lnTo>
                  <a:pt x="607300" y="79714"/>
                </a:lnTo>
                <a:lnTo>
                  <a:pt x="614335" y="76729"/>
                </a:lnTo>
                <a:lnTo>
                  <a:pt x="622697" y="70436"/>
                </a:lnTo>
                <a:lnTo>
                  <a:pt x="626711" y="64406"/>
                </a:lnTo>
                <a:lnTo>
                  <a:pt x="561281" y="64406"/>
                </a:lnTo>
                <a:lnTo>
                  <a:pt x="561281" y="24072"/>
                </a:lnTo>
                <a:lnTo>
                  <a:pt x="627756" y="24072"/>
                </a:lnTo>
                <a:lnTo>
                  <a:pt x="624027" y="18188"/>
                </a:lnTo>
                <a:lnTo>
                  <a:pt x="618431" y="12554"/>
                </a:lnTo>
                <a:lnTo>
                  <a:pt x="609825" y="7297"/>
                </a:lnTo>
                <a:lnTo>
                  <a:pt x="600632" y="4579"/>
                </a:lnTo>
                <a:lnTo>
                  <a:pt x="590341" y="3532"/>
                </a:lnTo>
                <a:lnTo>
                  <a:pt x="578443" y="3287"/>
                </a:lnTo>
                <a:close/>
              </a:path>
              <a:path w="1227455" h="135890">
                <a:moveTo>
                  <a:pt x="609783" y="84259"/>
                </a:moveTo>
                <a:lnTo>
                  <a:pt x="582840" y="84259"/>
                </a:lnTo>
                <a:lnTo>
                  <a:pt x="608368" y="132069"/>
                </a:lnTo>
                <a:lnTo>
                  <a:pt x="635907" y="132069"/>
                </a:lnTo>
                <a:lnTo>
                  <a:pt x="609783" y="84259"/>
                </a:lnTo>
                <a:close/>
              </a:path>
              <a:path w="1227455" h="135890">
                <a:moveTo>
                  <a:pt x="627756" y="24072"/>
                </a:moveTo>
                <a:lnTo>
                  <a:pt x="572432" y="24072"/>
                </a:lnTo>
                <a:lnTo>
                  <a:pt x="581712" y="24139"/>
                </a:lnTo>
                <a:lnTo>
                  <a:pt x="588624" y="24478"/>
                </a:lnTo>
                <a:lnTo>
                  <a:pt x="608156" y="44312"/>
                </a:lnTo>
                <a:lnTo>
                  <a:pt x="605407" y="55155"/>
                </a:lnTo>
                <a:lnTo>
                  <a:pt x="598863" y="61077"/>
                </a:lnTo>
                <a:lnTo>
                  <a:pt x="591326" y="63508"/>
                </a:lnTo>
                <a:lnTo>
                  <a:pt x="585552" y="64050"/>
                </a:lnTo>
                <a:lnTo>
                  <a:pt x="581018" y="64228"/>
                </a:lnTo>
                <a:lnTo>
                  <a:pt x="577909" y="64406"/>
                </a:lnTo>
                <a:lnTo>
                  <a:pt x="626711" y="64406"/>
                </a:lnTo>
                <a:lnTo>
                  <a:pt x="629689" y="59932"/>
                </a:lnTo>
                <a:lnTo>
                  <a:pt x="632619" y="44312"/>
                </a:lnTo>
                <a:lnTo>
                  <a:pt x="631529" y="33967"/>
                </a:lnTo>
                <a:lnTo>
                  <a:pt x="628528" y="25291"/>
                </a:lnTo>
                <a:lnTo>
                  <a:pt x="627756" y="24072"/>
                </a:lnTo>
                <a:close/>
              </a:path>
              <a:path w="1227455" h="135890">
                <a:moveTo>
                  <a:pt x="727171" y="3287"/>
                </a:moveTo>
                <a:lnTo>
                  <a:pt x="699821" y="3287"/>
                </a:lnTo>
                <a:lnTo>
                  <a:pt x="656367" y="132069"/>
                </a:lnTo>
                <a:lnTo>
                  <a:pt x="682115" y="132069"/>
                </a:lnTo>
                <a:lnTo>
                  <a:pt x="689581" y="106897"/>
                </a:lnTo>
                <a:lnTo>
                  <a:pt x="762536" y="106897"/>
                </a:lnTo>
                <a:lnTo>
                  <a:pt x="755381" y="85934"/>
                </a:lnTo>
                <a:lnTo>
                  <a:pt x="695957" y="85934"/>
                </a:lnTo>
                <a:lnTo>
                  <a:pt x="713831" y="26606"/>
                </a:lnTo>
                <a:lnTo>
                  <a:pt x="735130" y="26606"/>
                </a:lnTo>
                <a:lnTo>
                  <a:pt x="727171" y="3287"/>
                </a:lnTo>
                <a:close/>
              </a:path>
              <a:path w="1227455" h="135890">
                <a:moveTo>
                  <a:pt x="762536" y="106897"/>
                </a:moveTo>
                <a:lnTo>
                  <a:pt x="737935" y="106897"/>
                </a:lnTo>
                <a:lnTo>
                  <a:pt x="745411" y="132069"/>
                </a:lnTo>
                <a:lnTo>
                  <a:pt x="771128" y="132069"/>
                </a:lnTo>
                <a:lnTo>
                  <a:pt x="762536" y="106897"/>
                </a:lnTo>
                <a:close/>
              </a:path>
              <a:path w="1227455" h="135890">
                <a:moveTo>
                  <a:pt x="735130" y="26606"/>
                </a:moveTo>
                <a:lnTo>
                  <a:pt x="713831" y="26606"/>
                </a:lnTo>
                <a:lnTo>
                  <a:pt x="731537" y="85934"/>
                </a:lnTo>
                <a:lnTo>
                  <a:pt x="755381" y="85934"/>
                </a:lnTo>
                <a:lnTo>
                  <a:pt x="735130"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18" y="3256"/>
                </a:moveTo>
                <a:lnTo>
                  <a:pt x="904401" y="3256"/>
                </a:lnTo>
                <a:lnTo>
                  <a:pt x="904401" y="132069"/>
                </a:lnTo>
                <a:lnTo>
                  <a:pt x="928118" y="132069"/>
                </a:lnTo>
                <a:lnTo>
                  <a:pt x="928118" y="3256"/>
                </a:lnTo>
                <a:close/>
              </a:path>
              <a:path w="1227455" h="135890">
                <a:moveTo>
                  <a:pt x="1028282" y="0"/>
                </a:moveTo>
                <a:lnTo>
                  <a:pt x="1003767" y="5058"/>
                </a:lnTo>
                <a:lnTo>
                  <a:pt x="984167" y="19146"/>
                </a:lnTo>
                <a:lnTo>
                  <a:pt x="971170" y="40631"/>
                </a:lnTo>
                <a:lnTo>
                  <a:pt x="966462" y="67882"/>
                </a:lnTo>
                <a:lnTo>
                  <a:pt x="967342" y="80117"/>
                </a:lnTo>
                <a:lnTo>
                  <a:pt x="983582" y="115692"/>
                </a:lnTo>
                <a:lnTo>
                  <a:pt x="1027937" y="135357"/>
                </a:lnTo>
                <a:lnTo>
                  <a:pt x="1054325" y="129964"/>
                </a:lnTo>
                <a:lnTo>
                  <a:pt x="1073752" y="115335"/>
                </a:lnTo>
                <a:lnTo>
                  <a:pt x="1074991" y="113116"/>
                </a:lnTo>
                <a:lnTo>
                  <a:pt x="1028680" y="113116"/>
                </a:lnTo>
                <a:lnTo>
                  <a:pt x="1013806" y="109952"/>
                </a:lnTo>
                <a:lnTo>
                  <a:pt x="1001942" y="100817"/>
                </a:lnTo>
                <a:lnTo>
                  <a:pt x="994088" y="86245"/>
                </a:lnTo>
                <a:lnTo>
                  <a:pt x="991247" y="66772"/>
                </a:lnTo>
                <a:lnTo>
                  <a:pt x="993905" y="48464"/>
                </a:lnTo>
                <a:lnTo>
                  <a:pt x="1001406" y="34341"/>
                </a:lnTo>
                <a:lnTo>
                  <a:pt x="1013042" y="25249"/>
                </a:lnTo>
                <a:lnTo>
                  <a:pt x="1028104" y="22030"/>
                </a:lnTo>
                <a:lnTo>
                  <a:pt x="1074227" y="22030"/>
                </a:lnTo>
                <a:lnTo>
                  <a:pt x="1071188" y="17335"/>
                </a:lnTo>
                <a:lnTo>
                  <a:pt x="1051438" y="4386"/>
                </a:lnTo>
                <a:lnTo>
                  <a:pt x="1028282" y="0"/>
                </a:lnTo>
                <a:close/>
              </a:path>
              <a:path w="1227455" h="135890">
                <a:moveTo>
                  <a:pt x="1074227" y="22030"/>
                </a:moveTo>
                <a:lnTo>
                  <a:pt x="1028104" y="22030"/>
                </a:lnTo>
                <a:lnTo>
                  <a:pt x="1044804" y="26051"/>
                </a:lnTo>
                <a:lnTo>
                  <a:pt x="1056736" y="36784"/>
                </a:lnTo>
                <a:lnTo>
                  <a:pt x="1063804" y="52236"/>
                </a:lnTo>
                <a:lnTo>
                  <a:pt x="1065915" y="70416"/>
                </a:lnTo>
                <a:lnTo>
                  <a:pt x="1062126" y="90186"/>
                </a:lnTo>
                <a:lnTo>
                  <a:pt x="1053117" y="103409"/>
                </a:lnTo>
                <a:lnTo>
                  <a:pt x="1041198" y="110810"/>
                </a:lnTo>
                <a:lnTo>
                  <a:pt x="1028680" y="113116"/>
                </a:lnTo>
                <a:lnTo>
                  <a:pt x="1074991" y="113116"/>
                </a:lnTo>
                <a:lnTo>
                  <a:pt x="1085781" y="93793"/>
                </a:lnTo>
                <a:lnTo>
                  <a:pt x="1089977" y="67662"/>
                </a:lnTo>
                <a:lnTo>
                  <a:pt x="1084909" y="38533"/>
                </a:lnTo>
                <a:lnTo>
                  <a:pt x="1074227" y="22030"/>
                </a:lnTo>
                <a:close/>
              </a:path>
              <a:path w="1227455" h="135890">
                <a:moveTo>
                  <a:pt x="1149629" y="3287"/>
                </a:moveTo>
                <a:lnTo>
                  <a:pt x="1127955" y="3287"/>
                </a:lnTo>
                <a:lnTo>
                  <a:pt x="1127955" y="132069"/>
                </a:lnTo>
                <a:lnTo>
                  <a:pt x="1151462" y="132069"/>
                </a:lnTo>
                <a:lnTo>
                  <a:pt x="1150027" y="41768"/>
                </a:lnTo>
                <a:lnTo>
                  <a:pt x="1173713" y="41768"/>
                </a:lnTo>
                <a:lnTo>
                  <a:pt x="1149629" y="3287"/>
                </a:lnTo>
                <a:close/>
              </a:path>
              <a:path w="1227455" h="135890">
                <a:moveTo>
                  <a:pt x="1173713" y="41768"/>
                </a:moveTo>
                <a:lnTo>
                  <a:pt x="1150027" y="41768"/>
                </a:lnTo>
                <a:lnTo>
                  <a:pt x="1206413" y="132069"/>
                </a:lnTo>
                <a:lnTo>
                  <a:pt x="1227376" y="132069"/>
                </a:lnTo>
                <a:lnTo>
                  <a:pt x="1227376" y="94300"/>
                </a:lnTo>
                <a:lnTo>
                  <a:pt x="1206591" y="94300"/>
                </a:lnTo>
                <a:lnTo>
                  <a:pt x="1173713" y="41768"/>
                </a:lnTo>
                <a:close/>
              </a:path>
              <a:path w="1227455" h="135890">
                <a:moveTo>
                  <a:pt x="1227376" y="3287"/>
                </a:moveTo>
                <a:lnTo>
                  <a:pt x="1203670" y="3287"/>
                </a:lnTo>
                <a:lnTo>
                  <a:pt x="1206591" y="94300"/>
                </a:lnTo>
                <a:lnTo>
                  <a:pt x="1227376" y="94300"/>
                </a:lnTo>
                <a:lnTo>
                  <a:pt x="1227376" y="3287"/>
                </a:lnTo>
                <a:close/>
              </a:path>
            </a:pathLst>
          </a:custGeom>
          <a:solidFill>
            <a:srgbClr val="010202"/>
          </a:solidFill>
        </p:spPr>
        <p:txBody>
          <a:bodyPr wrap="square" lIns="0" tIns="0" rIns="0" bIns="0" rtlCol="0"/>
          <a:lstStyle/>
          <a:p>
            <a:endParaRPr/>
          </a:p>
        </p:txBody>
      </p:sp>
      <p:sp>
        <p:nvSpPr>
          <p:cNvPr id="4" name="object 4"/>
          <p:cNvSpPr/>
          <p:nvPr/>
        </p:nvSpPr>
        <p:spPr>
          <a:xfrm>
            <a:off x="17861346" y="10192734"/>
            <a:ext cx="1036955" cy="135890"/>
          </a:xfrm>
          <a:custGeom>
            <a:avLst/>
            <a:gdLst/>
            <a:ahLst/>
            <a:cxnLst/>
            <a:rect l="l" t="t" r="r" b="b"/>
            <a:pathLst>
              <a:path w="1036955" h="135890">
                <a:moveTo>
                  <a:pt x="24637" y="3287"/>
                </a:moveTo>
                <a:lnTo>
                  <a:pt x="0" y="3287"/>
                </a:lnTo>
                <a:lnTo>
                  <a:pt x="26815" y="132100"/>
                </a:lnTo>
                <a:lnTo>
                  <a:pt x="54930" y="132100"/>
                </a:lnTo>
                <a:lnTo>
                  <a:pt x="61292" y="101452"/>
                </a:lnTo>
                <a:lnTo>
                  <a:pt x="42155" y="101452"/>
                </a:lnTo>
                <a:lnTo>
                  <a:pt x="24637" y="3287"/>
                </a:lnTo>
                <a:close/>
              </a:path>
              <a:path w="1036955" h="135890">
                <a:moveTo>
                  <a:pt x="92819" y="42522"/>
                </a:moveTo>
                <a:lnTo>
                  <a:pt x="73526" y="42522"/>
                </a:lnTo>
                <a:lnTo>
                  <a:pt x="91578" y="132100"/>
                </a:lnTo>
                <a:lnTo>
                  <a:pt x="119692" y="132100"/>
                </a:lnTo>
                <a:lnTo>
                  <a:pt x="126421" y="101452"/>
                </a:lnTo>
                <a:lnTo>
                  <a:pt x="105096" y="101452"/>
                </a:lnTo>
                <a:lnTo>
                  <a:pt x="92819" y="42522"/>
                </a:lnTo>
                <a:close/>
              </a:path>
              <a:path w="1036955" h="135890">
                <a:moveTo>
                  <a:pt x="84646" y="3287"/>
                </a:moveTo>
                <a:lnTo>
                  <a:pt x="62218" y="3287"/>
                </a:lnTo>
                <a:lnTo>
                  <a:pt x="42155" y="101452"/>
                </a:lnTo>
                <a:lnTo>
                  <a:pt x="61292" y="101452"/>
                </a:lnTo>
                <a:lnTo>
                  <a:pt x="73526" y="42522"/>
                </a:lnTo>
                <a:lnTo>
                  <a:pt x="92819" y="42522"/>
                </a:lnTo>
                <a:lnTo>
                  <a:pt x="84646" y="3287"/>
                </a:lnTo>
                <a:close/>
              </a:path>
              <a:path w="1036955" h="135890">
                <a:moveTo>
                  <a:pt x="147974" y="3287"/>
                </a:moveTo>
                <a:lnTo>
                  <a:pt x="123158" y="3287"/>
                </a:lnTo>
                <a:lnTo>
                  <a:pt x="105096" y="101452"/>
                </a:lnTo>
                <a:lnTo>
                  <a:pt x="126421" y="101452"/>
                </a:lnTo>
                <a:lnTo>
                  <a:pt x="147974" y="3287"/>
                </a:lnTo>
                <a:close/>
              </a:path>
              <a:path w="1036955" h="135890">
                <a:moveTo>
                  <a:pt x="231406" y="0"/>
                </a:moveTo>
                <a:lnTo>
                  <a:pt x="206885" y="5062"/>
                </a:lnTo>
                <a:lnTo>
                  <a:pt x="187282" y="19156"/>
                </a:lnTo>
                <a:lnTo>
                  <a:pt x="174283" y="40640"/>
                </a:lnTo>
                <a:lnTo>
                  <a:pt x="169575" y="67872"/>
                </a:lnTo>
                <a:lnTo>
                  <a:pt x="170457" y="80117"/>
                </a:lnTo>
                <a:lnTo>
                  <a:pt x="186706" y="115692"/>
                </a:lnTo>
                <a:lnTo>
                  <a:pt x="231050" y="135388"/>
                </a:lnTo>
                <a:lnTo>
                  <a:pt x="257440" y="129995"/>
                </a:lnTo>
                <a:lnTo>
                  <a:pt x="276869" y="115366"/>
                </a:lnTo>
                <a:lnTo>
                  <a:pt x="278108" y="113148"/>
                </a:lnTo>
                <a:lnTo>
                  <a:pt x="231773" y="113148"/>
                </a:lnTo>
                <a:lnTo>
                  <a:pt x="216915" y="109985"/>
                </a:lnTo>
                <a:lnTo>
                  <a:pt x="205056" y="100847"/>
                </a:lnTo>
                <a:lnTo>
                  <a:pt x="197202" y="86264"/>
                </a:lnTo>
                <a:lnTo>
                  <a:pt x="194360" y="66762"/>
                </a:lnTo>
                <a:lnTo>
                  <a:pt x="197014" y="48464"/>
                </a:lnTo>
                <a:lnTo>
                  <a:pt x="204509" y="34356"/>
                </a:lnTo>
                <a:lnTo>
                  <a:pt x="216147" y="25275"/>
                </a:lnTo>
                <a:lnTo>
                  <a:pt x="231228" y="22062"/>
                </a:lnTo>
                <a:lnTo>
                  <a:pt x="277348" y="22062"/>
                </a:lnTo>
                <a:lnTo>
                  <a:pt x="274299" y="17351"/>
                </a:lnTo>
                <a:lnTo>
                  <a:pt x="254545" y="4391"/>
                </a:lnTo>
                <a:lnTo>
                  <a:pt x="231406" y="0"/>
                </a:lnTo>
                <a:close/>
              </a:path>
              <a:path w="1036955" h="135890">
                <a:moveTo>
                  <a:pt x="277348" y="22062"/>
                </a:moveTo>
                <a:lnTo>
                  <a:pt x="231228" y="22062"/>
                </a:lnTo>
                <a:lnTo>
                  <a:pt x="247922" y="26076"/>
                </a:lnTo>
                <a:lnTo>
                  <a:pt x="259852" y="36799"/>
                </a:lnTo>
                <a:lnTo>
                  <a:pt x="266922" y="52250"/>
                </a:lnTo>
                <a:lnTo>
                  <a:pt x="269038" y="70448"/>
                </a:lnTo>
                <a:lnTo>
                  <a:pt x="265236" y="90199"/>
                </a:lnTo>
                <a:lnTo>
                  <a:pt x="256225" y="103424"/>
                </a:lnTo>
                <a:lnTo>
                  <a:pt x="244304" y="110836"/>
                </a:lnTo>
                <a:lnTo>
                  <a:pt x="231773" y="113148"/>
                </a:lnTo>
                <a:lnTo>
                  <a:pt x="278108" y="113148"/>
                </a:lnTo>
                <a:lnTo>
                  <a:pt x="288899" y="93825"/>
                </a:lnTo>
                <a:lnTo>
                  <a:pt x="293090" y="67694"/>
                </a:lnTo>
                <a:lnTo>
                  <a:pt x="288027" y="38559"/>
                </a:lnTo>
                <a:lnTo>
                  <a:pt x="277348" y="22062"/>
                </a:lnTo>
                <a:close/>
              </a:path>
              <a:path w="1036955" h="135890">
                <a:moveTo>
                  <a:pt x="371925" y="3287"/>
                </a:moveTo>
                <a:lnTo>
                  <a:pt x="330859" y="3287"/>
                </a:lnTo>
                <a:lnTo>
                  <a:pt x="330859" y="132100"/>
                </a:lnTo>
                <a:lnTo>
                  <a:pt x="354753" y="132100"/>
                </a:lnTo>
                <a:lnTo>
                  <a:pt x="354753" y="84290"/>
                </a:lnTo>
                <a:lnTo>
                  <a:pt x="403257" y="84290"/>
                </a:lnTo>
                <a:lnTo>
                  <a:pt x="400773" y="79746"/>
                </a:lnTo>
                <a:lnTo>
                  <a:pt x="407814" y="76742"/>
                </a:lnTo>
                <a:lnTo>
                  <a:pt x="416178" y="70452"/>
                </a:lnTo>
                <a:lnTo>
                  <a:pt x="420207" y="64406"/>
                </a:lnTo>
                <a:lnTo>
                  <a:pt x="354753" y="64406"/>
                </a:lnTo>
                <a:lnTo>
                  <a:pt x="354753" y="24062"/>
                </a:lnTo>
                <a:lnTo>
                  <a:pt x="421215" y="24062"/>
                </a:lnTo>
                <a:lnTo>
                  <a:pt x="417492" y="18201"/>
                </a:lnTo>
                <a:lnTo>
                  <a:pt x="411893" y="12586"/>
                </a:lnTo>
                <a:lnTo>
                  <a:pt x="403295" y="7310"/>
                </a:lnTo>
                <a:lnTo>
                  <a:pt x="394108" y="4583"/>
                </a:lnTo>
                <a:lnTo>
                  <a:pt x="383822" y="3533"/>
                </a:lnTo>
                <a:lnTo>
                  <a:pt x="371925" y="3287"/>
                </a:lnTo>
                <a:close/>
              </a:path>
              <a:path w="1036955" h="135890">
                <a:moveTo>
                  <a:pt x="403257" y="84290"/>
                </a:moveTo>
                <a:lnTo>
                  <a:pt x="376323" y="84290"/>
                </a:lnTo>
                <a:lnTo>
                  <a:pt x="401851" y="132100"/>
                </a:lnTo>
                <a:lnTo>
                  <a:pt x="429390" y="132100"/>
                </a:lnTo>
                <a:lnTo>
                  <a:pt x="403257" y="84290"/>
                </a:lnTo>
                <a:close/>
              </a:path>
              <a:path w="1036955" h="135890">
                <a:moveTo>
                  <a:pt x="421215" y="24062"/>
                </a:moveTo>
                <a:lnTo>
                  <a:pt x="365915" y="24062"/>
                </a:lnTo>
                <a:lnTo>
                  <a:pt x="375189" y="24131"/>
                </a:lnTo>
                <a:lnTo>
                  <a:pt x="382099" y="24477"/>
                </a:lnTo>
                <a:lnTo>
                  <a:pt x="401628" y="44344"/>
                </a:lnTo>
                <a:lnTo>
                  <a:pt x="398881" y="55181"/>
                </a:lnTo>
                <a:lnTo>
                  <a:pt x="392341" y="61093"/>
                </a:lnTo>
                <a:lnTo>
                  <a:pt x="384807" y="63512"/>
                </a:lnTo>
                <a:lnTo>
                  <a:pt x="379035" y="64050"/>
                </a:lnTo>
                <a:lnTo>
                  <a:pt x="374501" y="64228"/>
                </a:lnTo>
                <a:lnTo>
                  <a:pt x="371381" y="64406"/>
                </a:lnTo>
                <a:lnTo>
                  <a:pt x="420207" y="64406"/>
                </a:lnTo>
                <a:lnTo>
                  <a:pt x="423172" y="59957"/>
                </a:lnTo>
                <a:lnTo>
                  <a:pt x="426102" y="44344"/>
                </a:lnTo>
                <a:lnTo>
                  <a:pt x="425008" y="33980"/>
                </a:lnTo>
                <a:lnTo>
                  <a:pt x="422001" y="25300"/>
                </a:lnTo>
                <a:lnTo>
                  <a:pt x="421215" y="24062"/>
                </a:lnTo>
                <a:close/>
              </a:path>
              <a:path w="1036955" h="135890">
                <a:moveTo>
                  <a:pt x="494728" y="3287"/>
                </a:moveTo>
                <a:lnTo>
                  <a:pt x="470833" y="3287"/>
                </a:lnTo>
                <a:lnTo>
                  <a:pt x="470833" y="132100"/>
                </a:lnTo>
                <a:lnTo>
                  <a:pt x="494728" y="132100"/>
                </a:lnTo>
                <a:lnTo>
                  <a:pt x="494728" y="95630"/>
                </a:lnTo>
                <a:lnTo>
                  <a:pt x="515722" y="71526"/>
                </a:lnTo>
                <a:lnTo>
                  <a:pt x="543564" y="71526"/>
                </a:lnTo>
                <a:lnTo>
                  <a:pt x="538442" y="62406"/>
                </a:lnTo>
                <a:lnTo>
                  <a:pt x="494728" y="62406"/>
                </a:lnTo>
                <a:lnTo>
                  <a:pt x="494728" y="3287"/>
                </a:lnTo>
                <a:close/>
              </a:path>
              <a:path w="1036955" h="135890">
                <a:moveTo>
                  <a:pt x="543564" y="71526"/>
                </a:moveTo>
                <a:lnTo>
                  <a:pt x="515722" y="71526"/>
                </a:lnTo>
                <a:lnTo>
                  <a:pt x="550014" y="132100"/>
                </a:lnTo>
                <a:lnTo>
                  <a:pt x="577584" y="132100"/>
                </a:lnTo>
                <a:lnTo>
                  <a:pt x="543564" y="71526"/>
                </a:lnTo>
                <a:close/>
              </a:path>
              <a:path w="1036955" h="135890">
                <a:moveTo>
                  <a:pt x="574830" y="3287"/>
                </a:moveTo>
                <a:lnTo>
                  <a:pt x="546360" y="3287"/>
                </a:lnTo>
                <a:lnTo>
                  <a:pt x="494728" y="62406"/>
                </a:lnTo>
                <a:lnTo>
                  <a:pt x="538442" y="62406"/>
                </a:lnTo>
                <a:lnTo>
                  <a:pt x="532496" y="51820"/>
                </a:lnTo>
                <a:lnTo>
                  <a:pt x="574830" y="3287"/>
                </a:lnTo>
                <a:close/>
              </a:path>
              <a:path w="1036955" h="135890">
                <a:moveTo>
                  <a:pt x="702219" y="3287"/>
                </a:moveTo>
                <a:lnTo>
                  <a:pt x="610620" y="3287"/>
                </a:lnTo>
                <a:lnTo>
                  <a:pt x="610620" y="132100"/>
                </a:lnTo>
                <a:lnTo>
                  <a:pt x="706753" y="132100"/>
                </a:lnTo>
                <a:lnTo>
                  <a:pt x="706753" y="110394"/>
                </a:lnTo>
                <a:lnTo>
                  <a:pt x="634347" y="110394"/>
                </a:lnTo>
                <a:lnTo>
                  <a:pt x="634347" y="75882"/>
                </a:lnTo>
                <a:lnTo>
                  <a:pt x="696345" y="75882"/>
                </a:lnTo>
                <a:lnTo>
                  <a:pt x="696345" y="55108"/>
                </a:lnTo>
                <a:lnTo>
                  <a:pt x="634347" y="55108"/>
                </a:lnTo>
                <a:lnTo>
                  <a:pt x="634347" y="24784"/>
                </a:lnTo>
                <a:lnTo>
                  <a:pt x="702219" y="24784"/>
                </a:lnTo>
                <a:lnTo>
                  <a:pt x="702219" y="3287"/>
                </a:lnTo>
                <a:close/>
              </a:path>
              <a:path w="1036955" h="135890">
                <a:moveTo>
                  <a:pt x="788510" y="3287"/>
                </a:moveTo>
                <a:lnTo>
                  <a:pt x="747485" y="3287"/>
                </a:lnTo>
                <a:lnTo>
                  <a:pt x="747485" y="132100"/>
                </a:lnTo>
                <a:lnTo>
                  <a:pt x="771369" y="132100"/>
                </a:lnTo>
                <a:lnTo>
                  <a:pt x="771369" y="84290"/>
                </a:lnTo>
                <a:lnTo>
                  <a:pt x="819854" y="84290"/>
                </a:lnTo>
                <a:lnTo>
                  <a:pt x="817367" y="79746"/>
                </a:lnTo>
                <a:lnTo>
                  <a:pt x="824407" y="76742"/>
                </a:lnTo>
                <a:lnTo>
                  <a:pt x="832779" y="70452"/>
                </a:lnTo>
                <a:lnTo>
                  <a:pt x="836814" y="64406"/>
                </a:lnTo>
                <a:lnTo>
                  <a:pt x="771369" y="64406"/>
                </a:lnTo>
                <a:lnTo>
                  <a:pt x="771369" y="24062"/>
                </a:lnTo>
                <a:lnTo>
                  <a:pt x="837818" y="24062"/>
                </a:lnTo>
                <a:lnTo>
                  <a:pt x="834090" y="18201"/>
                </a:lnTo>
                <a:lnTo>
                  <a:pt x="828487" y="12586"/>
                </a:lnTo>
                <a:lnTo>
                  <a:pt x="819888" y="7310"/>
                </a:lnTo>
                <a:lnTo>
                  <a:pt x="810697" y="4583"/>
                </a:lnTo>
                <a:lnTo>
                  <a:pt x="800407" y="3533"/>
                </a:lnTo>
                <a:lnTo>
                  <a:pt x="788510" y="3287"/>
                </a:lnTo>
                <a:close/>
              </a:path>
              <a:path w="1036955" h="135890">
                <a:moveTo>
                  <a:pt x="819854" y="84290"/>
                </a:moveTo>
                <a:lnTo>
                  <a:pt x="792907" y="84290"/>
                </a:lnTo>
                <a:lnTo>
                  <a:pt x="818488" y="132100"/>
                </a:lnTo>
                <a:lnTo>
                  <a:pt x="846016" y="132100"/>
                </a:lnTo>
                <a:lnTo>
                  <a:pt x="819854" y="84290"/>
                </a:lnTo>
                <a:close/>
              </a:path>
              <a:path w="1036955" h="135890">
                <a:moveTo>
                  <a:pt x="837818" y="24062"/>
                </a:moveTo>
                <a:lnTo>
                  <a:pt x="782499" y="24062"/>
                </a:lnTo>
                <a:lnTo>
                  <a:pt x="791782" y="24131"/>
                </a:lnTo>
                <a:lnTo>
                  <a:pt x="798704" y="24477"/>
                </a:lnTo>
                <a:lnTo>
                  <a:pt x="818244" y="44344"/>
                </a:lnTo>
                <a:lnTo>
                  <a:pt x="815497" y="55181"/>
                </a:lnTo>
                <a:lnTo>
                  <a:pt x="808958" y="61093"/>
                </a:lnTo>
                <a:lnTo>
                  <a:pt x="801427" y="63512"/>
                </a:lnTo>
                <a:lnTo>
                  <a:pt x="795661" y="64050"/>
                </a:lnTo>
                <a:lnTo>
                  <a:pt x="791085" y="64228"/>
                </a:lnTo>
                <a:lnTo>
                  <a:pt x="787965" y="64406"/>
                </a:lnTo>
                <a:lnTo>
                  <a:pt x="836814" y="64406"/>
                </a:lnTo>
                <a:lnTo>
                  <a:pt x="839783" y="59957"/>
                </a:lnTo>
                <a:lnTo>
                  <a:pt x="842717" y="44344"/>
                </a:lnTo>
                <a:lnTo>
                  <a:pt x="841620" y="33980"/>
                </a:lnTo>
                <a:lnTo>
                  <a:pt x="838606" y="25300"/>
                </a:lnTo>
                <a:lnTo>
                  <a:pt x="837818" y="24062"/>
                </a:lnTo>
                <a:close/>
              </a:path>
              <a:path w="1036955" h="135890">
                <a:moveTo>
                  <a:pt x="893470" y="93798"/>
                </a:moveTo>
                <a:lnTo>
                  <a:pt x="873198" y="108038"/>
                </a:lnTo>
                <a:lnTo>
                  <a:pt x="881294" y="118106"/>
                </a:lnTo>
                <a:lnTo>
                  <a:pt x="890306" y="125171"/>
                </a:lnTo>
                <a:lnTo>
                  <a:pt x="899112" y="129775"/>
                </a:lnTo>
                <a:lnTo>
                  <a:pt x="906590" y="132456"/>
                </a:lnTo>
                <a:lnTo>
                  <a:pt x="914422" y="134645"/>
                </a:lnTo>
                <a:lnTo>
                  <a:pt x="922474" y="135388"/>
                </a:lnTo>
                <a:lnTo>
                  <a:pt x="929584" y="135388"/>
                </a:lnTo>
                <a:lnTo>
                  <a:pt x="949693" y="133071"/>
                </a:lnTo>
                <a:lnTo>
                  <a:pt x="967215" y="125759"/>
                </a:lnTo>
                <a:lnTo>
                  <a:pt x="979196" y="113326"/>
                </a:lnTo>
                <a:lnTo>
                  <a:pt x="933416" y="113326"/>
                </a:lnTo>
                <a:lnTo>
                  <a:pt x="916127" y="110945"/>
                </a:lnTo>
                <a:lnTo>
                  <a:pt x="904392" y="105348"/>
                </a:lnTo>
                <a:lnTo>
                  <a:pt x="897183" y="98859"/>
                </a:lnTo>
                <a:lnTo>
                  <a:pt x="893470" y="93798"/>
                </a:lnTo>
                <a:close/>
              </a:path>
              <a:path w="1036955" h="135890">
                <a:moveTo>
                  <a:pt x="931060" y="0"/>
                </a:moveTo>
                <a:lnTo>
                  <a:pt x="910305" y="2834"/>
                </a:lnTo>
                <a:lnTo>
                  <a:pt x="894220" y="10901"/>
                </a:lnTo>
                <a:lnTo>
                  <a:pt x="883822" y="23549"/>
                </a:lnTo>
                <a:lnTo>
                  <a:pt x="880130" y="40124"/>
                </a:lnTo>
                <a:lnTo>
                  <a:pt x="882701" y="53733"/>
                </a:lnTo>
                <a:lnTo>
                  <a:pt x="909888" y="74280"/>
                </a:lnTo>
                <a:lnTo>
                  <a:pt x="918076" y="76280"/>
                </a:lnTo>
                <a:lnTo>
                  <a:pt x="933594" y="79568"/>
                </a:lnTo>
                <a:lnTo>
                  <a:pt x="945290" y="82290"/>
                </a:lnTo>
                <a:lnTo>
                  <a:pt x="945646" y="82468"/>
                </a:lnTo>
                <a:lnTo>
                  <a:pt x="948578" y="83578"/>
                </a:lnTo>
                <a:lnTo>
                  <a:pt x="952578" y="85222"/>
                </a:lnTo>
                <a:lnTo>
                  <a:pt x="958232" y="88154"/>
                </a:lnTo>
                <a:lnTo>
                  <a:pt x="958232" y="100740"/>
                </a:lnTo>
                <a:lnTo>
                  <a:pt x="956588" y="107316"/>
                </a:lnTo>
                <a:lnTo>
                  <a:pt x="947300" y="111148"/>
                </a:lnTo>
                <a:lnTo>
                  <a:pt x="942714" y="112970"/>
                </a:lnTo>
                <a:lnTo>
                  <a:pt x="937992" y="113326"/>
                </a:lnTo>
                <a:lnTo>
                  <a:pt x="979196" y="113326"/>
                </a:lnTo>
                <a:lnTo>
                  <a:pt x="979599" y="112908"/>
                </a:lnTo>
                <a:lnTo>
                  <a:pt x="984294" y="93976"/>
                </a:lnTo>
                <a:lnTo>
                  <a:pt x="980209" y="76869"/>
                </a:lnTo>
                <a:lnTo>
                  <a:pt x="942526" y="55642"/>
                </a:lnTo>
                <a:lnTo>
                  <a:pt x="920587" y="50938"/>
                </a:lnTo>
                <a:lnTo>
                  <a:pt x="912972" y="48342"/>
                </a:lnTo>
                <a:lnTo>
                  <a:pt x="907547" y="44103"/>
                </a:lnTo>
                <a:lnTo>
                  <a:pt x="905480" y="37402"/>
                </a:lnTo>
                <a:lnTo>
                  <a:pt x="907454" y="30788"/>
                </a:lnTo>
                <a:lnTo>
                  <a:pt x="912768" y="25855"/>
                </a:lnTo>
                <a:lnTo>
                  <a:pt x="920508" y="22771"/>
                </a:lnTo>
                <a:lnTo>
                  <a:pt x="929762" y="21706"/>
                </a:lnTo>
                <a:lnTo>
                  <a:pt x="979098" y="21706"/>
                </a:lnTo>
                <a:lnTo>
                  <a:pt x="974829" y="16764"/>
                </a:lnTo>
                <a:lnTo>
                  <a:pt x="963951" y="8383"/>
                </a:lnTo>
                <a:lnTo>
                  <a:pt x="949579" y="2328"/>
                </a:lnTo>
                <a:lnTo>
                  <a:pt x="931060" y="0"/>
                </a:lnTo>
                <a:close/>
              </a:path>
              <a:path w="1036955" h="135890">
                <a:moveTo>
                  <a:pt x="979098" y="21706"/>
                </a:moveTo>
                <a:lnTo>
                  <a:pt x="929762" y="21706"/>
                </a:lnTo>
                <a:lnTo>
                  <a:pt x="943075" y="23800"/>
                </a:lnTo>
                <a:lnTo>
                  <a:pt x="952569" y="28889"/>
                </a:lnTo>
                <a:lnTo>
                  <a:pt x="959009" y="35179"/>
                </a:lnTo>
                <a:lnTo>
                  <a:pt x="963164" y="40878"/>
                </a:lnTo>
                <a:lnTo>
                  <a:pt x="982870" y="26072"/>
                </a:lnTo>
                <a:lnTo>
                  <a:pt x="979098" y="21706"/>
                </a:lnTo>
                <a:close/>
              </a:path>
              <a:path w="1036955" h="135890">
                <a:moveTo>
                  <a:pt x="1036345" y="3287"/>
                </a:moveTo>
                <a:lnTo>
                  <a:pt x="1012618" y="3287"/>
                </a:lnTo>
                <a:lnTo>
                  <a:pt x="1012618" y="28648"/>
                </a:lnTo>
                <a:lnTo>
                  <a:pt x="1023759" y="28648"/>
                </a:lnTo>
                <a:lnTo>
                  <a:pt x="1023759" y="40878"/>
                </a:lnTo>
                <a:lnTo>
                  <a:pt x="1013916" y="43768"/>
                </a:lnTo>
                <a:lnTo>
                  <a:pt x="1013916" y="53464"/>
                </a:lnTo>
                <a:lnTo>
                  <a:pt x="1018450" y="53066"/>
                </a:lnTo>
                <a:lnTo>
                  <a:pt x="1026638" y="52176"/>
                </a:lnTo>
                <a:lnTo>
                  <a:pt x="1036345" y="40124"/>
                </a:lnTo>
                <a:lnTo>
                  <a:pt x="1036345" y="3287"/>
                </a:lnTo>
                <a:close/>
              </a:path>
            </a:pathLst>
          </a:custGeom>
          <a:solidFill>
            <a:srgbClr val="010202"/>
          </a:solidFill>
        </p:spPr>
        <p:txBody>
          <a:bodyPr wrap="square" lIns="0" tIns="0" rIns="0" bIns="0" rtlCol="0"/>
          <a:lstStyle/>
          <a:p>
            <a:endParaRPr/>
          </a:p>
        </p:txBody>
      </p:sp>
      <p:sp>
        <p:nvSpPr>
          <p:cNvPr id="5" name="object 5"/>
          <p:cNvSpPr/>
          <p:nvPr/>
        </p:nvSpPr>
        <p:spPr>
          <a:xfrm>
            <a:off x="17863339" y="10003615"/>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10" y="3287"/>
                </a:lnTo>
                <a:lnTo>
                  <a:pt x="133210" y="132100"/>
                </a:lnTo>
                <a:lnTo>
                  <a:pt x="157105" y="132100"/>
                </a:lnTo>
                <a:lnTo>
                  <a:pt x="157105" y="84290"/>
                </a:lnTo>
                <a:lnTo>
                  <a:pt x="205618" y="84290"/>
                </a:lnTo>
                <a:lnTo>
                  <a:pt x="203135" y="79746"/>
                </a:lnTo>
                <a:lnTo>
                  <a:pt x="210164" y="76742"/>
                </a:lnTo>
                <a:lnTo>
                  <a:pt x="218522" y="70452"/>
                </a:lnTo>
                <a:lnTo>
                  <a:pt x="222549" y="64406"/>
                </a:lnTo>
                <a:lnTo>
                  <a:pt x="157105" y="64406"/>
                </a:lnTo>
                <a:lnTo>
                  <a:pt x="157105" y="24062"/>
                </a:lnTo>
                <a:lnTo>
                  <a:pt x="223563" y="24062"/>
                </a:lnTo>
                <a:lnTo>
                  <a:pt x="219847" y="18201"/>
                </a:lnTo>
                <a:lnTo>
                  <a:pt x="214255" y="12586"/>
                </a:lnTo>
                <a:lnTo>
                  <a:pt x="205651" y="7310"/>
                </a:lnTo>
                <a:lnTo>
                  <a:pt x="196459" y="4583"/>
                </a:lnTo>
                <a:lnTo>
                  <a:pt x="186169"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3" y="24062"/>
                </a:moveTo>
                <a:lnTo>
                  <a:pt x="168256" y="24062"/>
                </a:lnTo>
                <a:lnTo>
                  <a:pt x="177536" y="24130"/>
                </a:lnTo>
                <a:lnTo>
                  <a:pt x="184449" y="24473"/>
                </a:lnTo>
                <a:lnTo>
                  <a:pt x="203980" y="44344"/>
                </a:lnTo>
                <a:lnTo>
                  <a:pt x="201231" y="55181"/>
                </a:lnTo>
                <a:lnTo>
                  <a:pt x="194689" y="61093"/>
                </a:lnTo>
                <a:lnTo>
                  <a:pt x="187155" y="63512"/>
                </a:lnTo>
                <a:lnTo>
                  <a:pt x="181387" y="64050"/>
                </a:lnTo>
                <a:lnTo>
                  <a:pt x="176842" y="64228"/>
                </a:lnTo>
                <a:lnTo>
                  <a:pt x="173732" y="64406"/>
                </a:lnTo>
                <a:lnTo>
                  <a:pt x="222549" y="64406"/>
                </a:lnTo>
                <a:lnTo>
                  <a:pt x="225513" y="59957"/>
                </a:lnTo>
                <a:lnTo>
                  <a:pt x="228443" y="44344"/>
                </a:lnTo>
                <a:lnTo>
                  <a:pt x="227351" y="33980"/>
                </a:lnTo>
                <a:lnTo>
                  <a:pt x="224348" y="25298"/>
                </a:lnTo>
                <a:lnTo>
                  <a:pt x="223563" y="24062"/>
                </a:lnTo>
                <a:close/>
              </a:path>
              <a:path w="1236344" h="135890">
                <a:moveTo>
                  <a:pt x="328471" y="3287"/>
                </a:moveTo>
                <a:lnTo>
                  <a:pt x="301111" y="3287"/>
                </a:lnTo>
                <a:lnTo>
                  <a:pt x="257667" y="132100"/>
                </a:lnTo>
                <a:lnTo>
                  <a:pt x="283415" y="132100"/>
                </a:lnTo>
                <a:lnTo>
                  <a:pt x="290881" y="106928"/>
                </a:lnTo>
                <a:lnTo>
                  <a:pt x="363830" y="106928"/>
                </a:lnTo>
                <a:lnTo>
                  <a:pt x="356678" y="85965"/>
                </a:lnTo>
                <a:lnTo>
                  <a:pt x="297257" y="85965"/>
                </a:lnTo>
                <a:lnTo>
                  <a:pt x="315131" y="26637"/>
                </a:lnTo>
                <a:lnTo>
                  <a:pt x="336437" y="26637"/>
                </a:lnTo>
                <a:lnTo>
                  <a:pt x="328471" y="3287"/>
                </a:lnTo>
                <a:close/>
              </a:path>
              <a:path w="1236344" h="135890">
                <a:moveTo>
                  <a:pt x="363830" y="106928"/>
                </a:moveTo>
                <a:lnTo>
                  <a:pt x="339235" y="106928"/>
                </a:lnTo>
                <a:lnTo>
                  <a:pt x="346711" y="132100"/>
                </a:lnTo>
                <a:lnTo>
                  <a:pt x="372417" y="132100"/>
                </a:lnTo>
                <a:lnTo>
                  <a:pt x="363830" y="106928"/>
                </a:lnTo>
                <a:close/>
              </a:path>
              <a:path w="1236344" h="135890">
                <a:moveTo>
                  <a:pt x="336437" y="26637"/>
                </a:moveTo>
                <a:lnTo>
                  <a:pt x="315131" y="26637"/>
                </a:lnTo>
                <a:lnTo>
                  <a:pt x="332827" y="85965"/>
                </a:lnTo>
                <a:lnTo>
                  <a:pt x="356678" y="85965"/>
                </a:lnTo>
                <a:lnTo>
                  <a:pt x="336437" y="26637"/>
                </a:lnTo>
                <a:close/>
              </a:path>
              <a:path w="1236344" h="135890">
                <a:moveTo>
                  <a:pt x="431002" y="3287"/>
                </a:moveTo>
                <a:lnTo>
                  <a:pt x="409327" y="3287"/>
                </a:lnTo>
                <a:lnTo>
                  <a:pt x="409327" y="132100"/>
                </a:lnTo>
                <a:lnTo>
                  <a:pt x="432834" y="132100"/>
                </a:lnTo>
                <a:lnTo>
                  <a:pt x="431400" y="41799"/>
                </a:lnTo>
                <a:lnTo>
                  <a:pt x="455094" y="41799"/>
                </a:lnTo>
                <a:lnTo>
                  <a:pt x="431002" y="3287"/>
                </a:lnTo>
                <a:close/>
              </a:path>
              <a:path w="1236344" h="135890">
                <a:moveTo>
                  <a:pt x="455094" y="41799"/>
                </a:moveTo>
                <a:lnTo>
                  <a:pt x="431400" y="41799"/>
                </a:lnTo>
                <a:lnTo>
                  <a:pt x="487786" y="132100"/>
                </a:lnTo>
                <a:lnTo>
                  <a:pt x="508759" y="132100"/>
                </a:lnTo>
                <a:lnTo>
                  <a:pt x="508759" y="94342"/>
                </a:lnTo>
                <a:lnTo>
                  <a:pt x="487964" y="94342"/>
                </a:lnTo>
                <a:lnTo>
                  <a:pt x="455094" y="41799"/>
                </a:lnTo>
                <a:close/>
              </a:path>
              <a:path w="1236344" h="135890">
                <a:moveTo>
                  <a:pt x="508759" y="3287"/>
                </a:moveTo>
                <a:lnTo>
                  <a:pt x="485032" y="3287"/>
                </a:lnTo>
                <a:lnTo>
                  <a:pt x="487964" y="94342"/>
                </a:lnTo>
                <a:lnTo>
                  <a:pt x="508759" y="94342"/>
                </a:lnTo>
                <a:lnTo>
                  <a:pt x="508759" y="3287"/>
                </a:lnTo>
                <a:close/>
              </a:path>
              <a:path w="1236344" h="135890">
                <a:moveTo>
                  <a:pt x="575731" y="93798"/>
                </a:moveTo>
                <a:lnTo>
                  <a:pt x="555480" y="108038"/>
                </a:lnTo>
                <a:lnTo>
                  <a:pt x="563564" y="118101"/>
                </a:lnTo>
                <a:lnTo>
                  <a:pt x="572570" y="125167"/>
                </a:lnTo>
                <a:lnTo>
                  <a:pt x="581373" y="129773"/>
                </a:lnTo>
                <a:lnTo>
                  <a:pt x="588851" y="132456"/>
                </a:lnTo>
                <a:lnTo>
                  <a:pt x="596725" y="134645"/>
                </a:lnTo>
                <a:lnTo>
                  <a:pt x="604735" y="135388"/>
                </a:lnTo>
                <a:lnTo>
                  <a:pt x="611845" y="135388"/>
                </a:lnTo>
                <a:lnTo>
                  <a:pt x="631960" y="133071"/>
                </a:lnTo>
                <a:lnTo>
                  <a:pt x="649497" y="125759"/>
                </a:lnTo>
                <a:lnTo>
                  <a:pt x="661492" y="113326"/>
                </a:lnTo>
                <a:lnTo>
                  <a:pt x="615719" y="113326"/>
                </a:lnTo>
                <a:lnTo>
                  <a:pt x="598423" y="110945"/>
                </a:lnTo>
                <a:lnTo>
                  <a:pt x="586682" y="105348"/>
                </a:lnTo>
                <a:lnTo>
                  <a:pt x="579462" y="98859"/>
                </a:lnTo>
                <a:lnTo>
                  <a:pt x="575731" y="93798"/>
                </a:lnTo>
                <a:close/>
              </a:path>
              <a:path w="1236344" h="135890">
                <a:moveTo>
                  <a:pt x="613321" y="0"/>
                </a:moveTo>
                <a:lnTo>
                  <a:pt x="592590" y="2834"/>
                </a:lnTo>
                <a:lnTo>
                  <a:pt x="576517" y="10901"/>
                </a:lnTo>
                <a:lnTo>
                  <a:pt x="566124" y="23549"/>
                </a:lnTo>
                <a:lnTo>
                  <a:pt x="562433" y="40124"/>
                </a:lnTo>
                <a:lnTo>
                  <a:pt x="564998" y="53733"/>
                </a:lnTo>
                <a:lnTo>
                  <a:pt x="592149" y="74280"/>
                </a:lnTo>
                <a:lnTo>
                  <a:pt x="600379" y="76280"/>
                </a:lnTo>
                <a:lnTo>
                  <a:pt x="615897" y="79568"/>
                </a:lnTo>
                <a:lnTo>
                  <a:pt x="627551" y="82290"/>
                </a:lnTo>
                <a:lnTo>
                  <a:pt x="627949" y="82468"/>
                </a:lnTo>
                <a:lnTo>
                  <a:pt x="630839" y="83578"/>
                </a:lnTo>
                <a:lnTo>
                  <a:pt x="634881" y="85222"/>
                </a:lnTo>
                <a:lnTo>
                  <a:pt x="640524" y="88154"/>
                </a:lnTo>
                <a:lnTo>
                  <a:pt x="640524" y="100740"/>
                </a:lnTo>
                <a:lnTo>
                  <a:pt x="638891" y="107316"/>
                </a:lnTo>
                <a:lnTo>
                  <a:pt x="629561" y="111148"/>
                </a:lnTo>
                <a:lnTo>
                  <a:pt x="625007" y="112970"/>
                </a:lnTo>
                <a:lnTo>
                  <a:pt x="620253" y="113326"/>
                </a:lnTo>
                <a:lnTo>
                  <a:pt x="661492" y="113326"/>
                </a:lnTo>
                <a:lnTo>
                  <a:pt x="661895" y="112908"/>
                </a:lnTo>
                <a:lnTo>
                  <a:pt x="666597" y="93976"/>
                </a:lnTo>
                <a:lnTo>
                  <a:pt x="662509" y="76867"/>
                </a:lnTo>
                <a:lnTo>
                  <a:pt x="624829" y="55642"/>
                </a:lnTo>
                <a:lnTo>
                  <a:pt x="602848" y="50938"/>
                </a:lnTo>
                <a:lnTo>
                  <a:pt x="595233" y="48342"/>
                </a:lnTo>
                <a:lnTo>
                  <a:pt x="589808" y="44103"/>
                </a:lnTo>
                <a:lnTo>
                  <a:pt x="587741" y="37402"/>
                </a:lnTo>
                <a:lnTo>
                  <a:pt x="589715" y="30788"/>
                </a:lnTo>
                <a:lnTo>
                  <a:pt x="595029" y="25855"/>
                </a:lnTo>
                <a:lnTo>
                  <a:pt x="602769" y="22771"/>
                </a:lnTo>
                <a:lnTo>
                  <a:pt x="612023" y="21706"/>
                </a:lnTo>
                <a:lnTo>
                  <a:pt x="661361" y="21706"/>
                </a:lnTo>
                <a:lnTo>
                  <a:pt x="657090" y="16759"/>
                </a:lnTo>
                <a:lnTo>
                  <a:pt x="646211" y="8379"/>
                </a:lnTo>
                <a:lnTo>
                  <a:pt x="631840" y="2327"/>
                </a:lnTo>
                <a:lnTo>
                  <a:pt x="613321" y="0"/>
                </a:lnTo>
                <a:close/>
              </a:path>
              <a:path w="1236344" h="135890">
                <a:moveTo>
                  <a:pt x="661361" y="21706"/>
                </a:moveTo>
                <a:lnTo>
                  <a:pt x="612023" y="21706"/>
                </a:lnTo>
                <a:lnTo>
                  <a:pt x="625336" y="23800"/>
                </a:lnTo>
                <a:lnTo>
                  <a:pt x="634830" y="28889"/>
                </a:lnTo>
                <a:lnTo>
                  <a:pt x="641270" y="35179"/>
                </a:lnTo>
                <a:lnTo>
                  <a:pt x="645425" y="40878"/>
                </a:lnTo>
                <a:lnTo>
                  <a:pt x="665131" y="26072"/>
                </a:lnTo>
                <a:lnTo>
                  <a:pt x="661361" y="21706"/>
                </a:lnTo>
                <a:close/>
              </a:path>
              <a:path w="1236344" h="135890">
                <a:moveTo>
                  <a:pt x="773714" y="3287"/>
                </a:moveTo>
                <a:lnTo>
                  <a:pt x="715705" y="3287"/>
                </a:lnTo>
                <a:lnTo>
                  <a:pt x="715705" y="132100"/>
                </a:lnTo>
                <a:lnTo>
                  <a:pt x="739956" y="132100"/>
                </a:lnTo>
                <a:lnTo>
                  <a:pt x="739956" y="88468"/>
                </a:lnTo>
                <a:lnTo>
                  <a:pt x="773358" y="88468"/>
                </a:lnTo>
                <a:lnTo>
                  <a:pt x="780468" y="86824"/>
                </a:lnTo>
                <a:lnTo>
                  <a:pt x="795013" y="80742"/>
                </a:lnTo>
                <a:lnTo>
                  <a:pt x="804593" y="71026"/>
                </a:lnTo>
                <a:lnTo>
                  <a:pt x="805648" y="68626"/>
                </a:lnTo>
                <a:lnTo>
                  <a:pt x="739956" y="68626"/>
                </a:lnTo>
                <a:lnTo>
                  <a:pt x="739956" y="23884"/>
                </a:lnTo>
                <a:lnTo>
                  <a:pt x="805185" y="23884"/>
                </a:lnTo>
                <a:lnTo>
                  <a:pt x="801067" y="17241"/>
                </a:lnTo>
                <a:lnTo>
                  <a:pt x="791258" y="9470"/>
                </a:lnTo>
                <a:lnTo>
                  <a:pt x="781222" y="5287"/>
                </a:lnTo>
                <a:lnTo>
                  <a:pt x="773714" y="3287"/>
                </a:lnTo>
                <a:close/>
              </a:path>
              <a:path w="1236344" h="135890">
                <a:moveTo>
                  <a:pt x="805185" y="23884"/>
                </a:moveTo>
                <a:lnTo>
                  <a:pt x="766060" y="23884"/>
                </a:lnTo>
                <a:lnTo>
                  <a:pt x="774458" y="24062"/>
                </a:lnTo>
                <a:lnTo>
                  <a:pt x="780549" y="29255"/>
                </a:lnTo>
                <a:lnTo>
                  <a:pt x="782688" y="31182"/>
                </a:lnTo>
                <a:lnTo>
                  <a:pt x="786876" y="36114"/>
                </a:lnTo>
                <a:lnTo>
                  <a:pt x="786835" y="46166"/>
                </a:lnTo>
                <a:lnTo>
                  <a:pt x="766782" y="68626"/>
                </a:lnTo>
                <a:lnTo>
                  <a:pt x="805648" y="68626"/>
                </a:lnTo>
                <a:lnTo>
                  <a:pt x="809861" y="59044"/>
                </a:lnTo>
                <a:lnTo>
                  <a:pt x="811472" y="46166"/>
                </a:lnTo>
                <a:lnTo>
                  <a:pt x="808515" y="29255"/>
                </a:lnTo>
                <a:lnTo>
                  <a:pt x="805185" y="23884"/>
                </a:lnTo>
                <a:close/>
              </a:path>
              <a:path w="1236344" h="135890">
                <a:moveTo>
                  <a:pt x="909323" y="0"/>
                </a:moveTo>
                <a:lnTo>
                  <a:pt x="884776" y="5062"/>
                </a:lnTo>
                <a:lnTo>
                  <a:pt x="865156" y="19156"/>
                </a:lnTo>
                <a:lnTo>
                  <a:pt x="852150" y="40640"/>
                </a:lnTo>
                <a:lnTo>
                  <a:pt x="847440" y="67872"/>
                </a:lnTo>
                <a:lnTo>
                  <a:pt x="848323" y="80117"/>
                </a:lnTo>
                <a:lnTo>
                  <a:pt x="864581" y="115692"/>
                </a:lnTo>
                <a:lnTo>
                  <a:pt x="908925" y="135388"/>
                </a:lnTo>
                <a:lnTo>
                  <a:pt x="935311" y="129995"/>
                </a:lnTo>
                <a:lnTo>
                  <a:pt x="954741" y="115366"/>
                </a:lnTo>
                <a:lnTo>
                  <a:pt x="955981" y="113148"/>
                </a:lnTo>
                <a:lnTo>
                  <a:pt x="909679" y="113148"/>
                </a:lnTo>
                <a:lnTo>
                  <a:pt x="894821" y="109985"/>
                </a:lnTo>
                <a:lnTo>
                  <a:pt x="882950" y="100847"/>
                </a:lnTo>
                <a:lnTo>
                  <a:pt x="875083" y="86264"/>
                </a:lnTo>
                <a:lnTo>
                  <a:pt x="872235" y="66762"/>
                </a:lnTo>
                <a:lnTo>
                  <a:pt x="874893" y="48464"/>
                </a:lnTo>
                <a:lnTo>
                  <a:pt x="882399" y="34356"/>
                </a:lnTo>
                <a:lnTo>
                  <a:pt x="894048" y="25275"/>
                </a:lnTo>
                <a:lnTo>
                  <a:pt x="909134" y="22062"/>
                </a:lnTo>
                <a:lnTo>
                  <a:pt x="955234" y="22062"/>
                </a:lnTo>
                <a:lnTo>
                  <a:pt x="952188" y="17351"/>
                </a:lnTo>
                <a:lnTo>
                  <a:pt x="932452" y="4391"/>
                </a:lnTo>
                <a:lnTo>
                  <a:pt x="909323" y="0"/>
                </a:lnTo>
                <a:close/>
              </a:path>
              <a:path w="1236344" h="135890">
                <a:moveTo>
                  <a:pt x="955234" y="22062"/>
                </a:moveTo>
                <a:lnTo>
                  <a:pt x="909134" y="22062"/>
                </a:lnTo>
                <a:lnTo>
                  <a:pt x="925811" y="26076"/>
                </a:lnTo>
                <a:lnTo>
                  <a:pt x="937733" y="36799"/>
                </a:lnTo>
                <a:lnTo>
                  <a:pt x="944797" y="52250"/>
                </a:lnTo>
                <a:lnTo>
                  <a:pt x="946903" y="70448"/>
                </a:lnTo>
                <a:lnTo>
                  <a:pt x="943118" y="90199"/>
                </a:lnTo>
                <a:lnTo>
                  <a:pt x="934110" y="103424"/>
                </a:lnTo>
                <a:lnTo>
                  <a:pt x="922192" y="110836"/>
                </a:lnTo>
                <a:lnTo>
                  <a:pt x="909679" y="113148"/>
                </a:lnTo>
                <a:lnTo>
                  <a:pt x="955981" y="113148"/>
                </a:lnTo>
                <a:lnTo>
                  <a:pt x="966777" y="93825"/>
                </a:lnTo>
                <a:lnTo>
                  <a:pt x="970975" y="67694"/>
                </a:lnTo>
                <a:lnTo>
                  <a:pt x="965904" y="38559"/>
                </a:lnTo>
                <a:lnTo>
                  <a:pt x="955234" y="22062"/>
                </a:lnTo>
                <a:close/>
              </a:path>
              <a:path w="1236344" h="135890">
                <a:moveTo>
                  <a:pt x="1055297" y="3287"/>
                </a:moveTo>
                <a:lnTo>
                  <a:pt x="1014241" y="3287"/>
                </a:lnTo>
                <a:lnTo>
                  <a:pt x="1014241" y="132100"/>
                </a:lnTo>
                <a:lnTo>
                  <a:pt x="1038135" y="132100"/>
                </a:lnTo>
                <a:lnTo>
                  <a:pt x="1038135" y="84290"/>
                </a:lnTo>
                <a:lnTo>
                  <a:pt x="1086601" y="84290"/>
                </a:lnTo>
                <a:lnTo>
                  <a:pt x="1084113" y="79746"/>
                </a:lnTo>
                <a:lnTo>
                  <a:pt x="1091159" y="76742"/>
                </a:lnTo>
                <a:lnTo>
                  <a:pt x="1099534" y="70452"/>
                </a:lnTo>
                <a:lnTo>
                  <a:pt x="1103569" y="64406"/>
                </a:lnTo>
                <a:lnTo>
                  <a:pt x="1038135" y="64406"/>
                </a:lnTo>
                <a:lnTo>
                  <a:pt x="1038135" y="24062"/>
                </a:lnTo>
                <a:lnTo>
                  <a:pt x="1104587" y="24062"/>
                </a:lnTo>
                <a:lnTo>
                  <a:pt x="1100860" y="18201"/>
                </a:lnTo>
                <a:lnTo>
                  <a:pt x="1095244" y="12586"/>
                </a:lnTo>
                <a:lnTo>
                  <a:pt x="1086646" y="7310"/>
                </a:lnTo>
                <a:lnTo>
                  <a:pt x="1077469" y="4583"/>
                </a:lnTo>
                <a:lnTo>
                  <a:pt x="1067193" y="3533"/>
                </a:lnTo>
                <a:lnTo>
                  <a:pt x="1055297" y="3287"/>
                </a:lnTo>
                <a:close/>
              </a:path>
              <a:path w="1236344" h="135890">
                <a:moveTo>
                  <a:pt x="1086601" y="84290"/>
                </a:moveTo>
                <a:lnTo>
                  <a:pt x="1059664" y="84290"/>
                </a:lnTo>
                <a:lnTo>
                  <a:pt x="1085233" y="132100"/>
                </a:lnTo>
                <a:lnTo>
                  <a:pt x="1112772" y="132100"/>
                </a:lnTo>
                <a:lnTo>
                  <a:pt x="1086601" y="84290"/>
                </a:lnTo>
                <a:close/>
              </a:path>
              <a:path w="1236344" h="135890">
                <a:moveTo>
                  <a:pt x="1104587" y="24062"/>
                </a:moveTo>
                <a:lnTo>
                  <a:pt x="1049256" y="24062"/>
                </a:lnTo>
                <a:lnTo>
                  <a:pt x="1058534" y="24130"/>
                </a:lnTo>
                <a:lnTo>
                  <a:pt x="1065457" y="24473"/>
                </a:lnTo>
                <a:lnTo>
                  <a:pt x="1085010" y="44344"/>
                </a:lnTo>
                <a:lnTo>
                  <a:pt x="1082262" y="55181"/>
                </a:lnTo>
                <a:lnTo>
                  <a:pt x="1075719" y="61093"/>
                </a:lnTo>
                <a:lnTo>
                  <a:pt x="1068185" y="63512"/>
                </a:lnTo>
                <a:lnTo>
                  <a:pt x="1062417" y="64050"/>
                </a:lnTo>
                <a:lnTo>
                  <a:pt x="1057842" y="64228"/>
                </a:lnTo>
                <a:lnTo>
                  <a:pt x="1054732" y="64406"/>
                </a:lnTo>
                <a:lnTo>
                  <a:pt x="1103569" y="64406"/>
                </a:lnTo>
                <a:lnTo>
                  <a:pt x="1106539" y="59957"/>
                </a:lnTo>
                <a:lnTo>
                  <a:pt x="1109474" y="44344"/>
                </a:lnTo>
                <a:lnTo>
                  <a:pt x="1108381" y="33980"/>
                </a:lnTo>
                <a:lnTo>
                  <a:pt x="1105373" y="25298"/>
                </a:lnTo>
                <a:lnTo>
                  <a:pt x="1104587" y="24062"/>
                </a:lnTo>
                <a:close/>
              </a:path>
              <a:path w="1236344" h="135890">
                <a:moveTo>
                  <a:pt x="1200528" y="25172"/>
                </a:moveTo>
                <a:lnTo>
                  <a:pt x="1176456" y="25172"/>
                </a:lnTo>
                <a:lnTo>
                  <a:pt x="1176456" y="132100"/>
                </a:lnTo>
                <a:lnTo>
                  <a:pt x="1200528" y="132100"/>
                </a:lnTo>
                <a:lnTo>
                  <a:pt x="1200528" y="25172"/>
                </a:lnTo>
                <a:close/>
              </a:path>
              <a:path w="1236344" h="135890">
                <a:moveTo>
                  <a:pt x="1236108" y="3287"/>
                </a:moveTo>
                <a:lnTo>
                  <a:pt x="1141619" y="3287"/>
                </a:lnTo>
                <a:lnTo>
                  <a:pt x="1141619" y="25172"/>
                </a:lnTo>
                <a:lnTo>
                  <a:pt x="1236108" y="25172"/>
                </a:lnTo>
                <a:lnTo>
                  <a:pt x="1236108" y="3287"/>
                </a:lnTo>
                <a:close/>
              </a:path>
            </a:pathLst>
          </a:custGeom>
          <a:solidFill>
            <a:srgbClr val="010202"/>
          </a:solidFill>
        </p:spPr>
        <p:txBody>
          <a:bodyPr wrap="square" lIns="0" tIns="0" rIns="0" bIns="0" rtlCol="0"/>
          <a:lstStyle/>
          <a:p>
            <a:endParaRPr/>
          </a:p>
        </p:txBody>
      </p:sp>
      <p:sp>
        <p:nvSpPr>
          <p:cNvPr id="6" name="object 6"/>
          <p:cNvSpPr/>
          <p:nvPr/>
        </p:nvSpPr>
        <p:spPr>
          <a:xfrm>
            <a:off x="17873749" y="9814507"/>
            <a:ext cx="1567180" cy="135890"/>
          </a:xfrm>
          <a:custGeom>
            <a:avLst/>
            <a:gdLst/>
            <a:ahLst/>
            <a:cxnLst/>
            <a:rect l="l" t="t" r="r" b="b"/>
            <a:pathLst>
              <a:path w="1567180" h="135890">
                <a:moveTo>
                  <a:pt x="23706" y="3287"/>
                </a:moveTo>
                <a:lnTo>
                  <a:pt x="0" y="3287"/>
                </a:lnTo>
                <a:lnTo>
                  <a:pt x="0" y="132100"/>
                </a:lnTo>
                <a:lnTo>
                  <a:pt x="23706" y="132100"/>
                </a:lnTo>
                <a:lnTo>
                  <a:pt x="23706" y="3287"/>
                </a:lnTo>
                <a:close/>
              </a:path>
              <a:path w="1567180" h="135890">
                <a:moveTo>
                  <a:pt x="97630" y="3287"/>
                </a:moveTo>
                <a:lnTo>
                  <a:pt x="75924" y="3287"/>
                </a:lnTo>
                <a:lnTo>
                  <a:pt x="75924" y="132100"/>
                </a:lnTo>
                <a:lnTo>
                  <a:pt x="99452" y="132100"/>
                </a:lnTo>
                <a:lnTo>
                  <a:pt x="97986" y="41768"/>
                </a:lnTo>
                <a:lnTo>
                  <a:pt x="121700" y="41768"/>
                </a:lnTo>
                <a:lnTo>
                  <a:pt x="97630" y="3287"/>
                </a:lnTo>
                <a:close/>
              </a:path>
              <a:path w="1567180" h="135890">
                <a:moveTo>
                  <a:pt x="121700" y="41768"/>
                </a:moveTo>
                <a:lnTo>
                  <a:pt x="97986" y="41768"/>
                </a:lnTo>
                <a:lnTo>
                  <a:pt x="154382" y="132100"/>
                </a:lnTo>
                <a:lnTo>
                  <a:pt x="175334" y="132100"/>
                </a:lnTo>
                <a:lnTo>
                  <a:pt x="175334" y="94300"/>
                </a:lnTo>
                <a:lnTo>
                  <a:pt x="154560" y="94300"/>
                </a:lnTo>
                <a:lnTo>
                  <a:pt x="121700" y="41768"/>
                </a:lnTo>
                <a:close/>
              </a:path>
              <a:path w="1567180" h="135890">
                <a:moveTo>
                  <a:pt x="175334" y="3287"/>
                </a:moveTo>
                <a:lnTo>
                  <a:pt x="151660" y="3287"/>
                </a:lnTo>
                <a:lnTo>
                  <a:pt x="154560" y="94300"/>
                </a:lnTo>
                <a:lnTo>
                  <a:pt x="175334" y="94300"/>
                </a:lnTo>
                <a:lnTo>
                  <a:pt x="175334" y="3287"/>
                </a:lnTo>
                <a:close/>
              </a:path>
              <a:path w="1567180" h="135890">
                <a:moveTo>
                  <a:pt x="267855" y="25140"/>
                </a:moveTo>
                <a:lnTo>
                  <a:pt x="243783" y="25140"/>
                </a:lnTo>
                <a:lnTo>
                  <a:pt x="243783" y="132100"/>
                </a:lnTo>
                <a:lnTo>
                  <a:pt x="267855" y="132100"/>
                </a:lnTo>
                <a:lnTo>
                  <a:pt x="267855" y="25140"/>
                </a:lnTo>
                <a:close/>
              </a:path>
              <a:path w="1567180" h="135890">
                <a:moveTo>
                  <a:pt x="303446" y="3287"/>
                </a:moveTo>
                <a:lnTo>
                  <a:pt x="208946" y="3287"/>
                </a:lnTo>
                <a:lnTo>
                  <a:pt x="208946" y="25140"/>
                </a:lnTo>
                <a:lnTo>
                  <a:pt x="303446" y="25140"/>
                </a:lnTo>
                <a:lnTo>
                  <a:pt x="303446" y="3287"/>
                </a:lnTo>
                <a:close/>
              </a:path>
              <a:path w="1567180" h="135890">
                <a:moveTo>
                  <a:pt x="427704" y="3287"/>
                </a:moveTo>
                <a:lnTo>
                  <a:pt x="336125" y="3287"/>
                </a:lnTo>
                <a:lnTo>
                  <a:pt x="336125" y="132100"/>
                </a:lnTo>
                <a:lnTo>
                  <a:pt x="432280" y="132100"/>
                </a:lnTo>
                <a:lnTo>
                  <a:pt x="432280" y="110394"/>
                </a:lnTo>
                <a:lnTo>
                  <a:pt x="359831" y="110394"/>
                </a:lnTo>
                <a:lnTo>
                  <a:pt x="359831" y="75882"/>
                </a:lnTo>
                <a:lnTo>
                  <a:pt x="421871" y="75882"/>
                </a:lnTo>
                <a:lnTo>
                  <a:pt x="421871" y="55108"/>
                </a:lnTo>
                <a:lnTo>
                  <a:pt x="359831" y="55108"/>
                </a:lnTo>
                <a:lnTo>
                  <a:pt x="359831" y="24784"/>
                </a:lnTo>
                <a:lnTo>
                  <a:pt x="427704" y="24784"/>
                </a:lnTo>
                <a:lnTo>
                  <a:pt x="427704" y="3287"/>
                </a:lnTo>
                <a:close/>
              </a:path>
              <a:path w="1567180" h="135890">
                <a:moveTo>
                  <a:pt x="514036" y="3287"/>
                </a:moveTo>
                <a:lnTo>
                  <a:pt x="472980" y="3287"/>
                </a:lnTo>
                <a:lnTo>
                  <a:pt x="472980" y="132100"/>
                </a:lnTo>
                <a:lnTo>
                  <a:pt x="496874" y="132100"/>
                </a:lnTo>
                <a:lnTo>
                  <a:pt x="496874" y="84290"/>
                </a:lnTo>
                <a:lnTo>
                  <a:pt x="545393" y="84290"/>
                </a:lnTo>
                <a:lnTo>
                  <a:pt x="542894" y="79714"/>
                </a:lnTo>
                <a:lnTo>
                  <a:pt x="549935" y="76729"/>
                </a:lnTo>
                <a:lnTo>
                  <a:pt x="558299" y="70436"/>
                </a:lnTo>
                <a:lnTo>
                  <a:pt x="562314" y="64406"/>
                </a:lnTo>
                <a:lnTo>
                  <a:pt x="496874" y="64406"/>
                </a:lnTo>
                <a:lnTo>
                  <a:pt x="496874" y="24072"/>
                </a:lnTo>
                <a:lnTo>
                  <a:pt x="563351" y="24072"/>
                </a:lnTo>
                <a:lnTo>
                  <a:pt x="559622" y="18201"/>
                </a:lnTo>
                <a:lnTo>
                  <a:pt x="554025" y="12586"/>
                </a:lnTo>
                <a:lnTo>
                  <a:pt x="545420" y="7310"/>
                </a:lnTo>
                <a:lnTo>
                  <a:pt x="536229" y="4583"/>
                </a:lnTo>
                <a:lnTo>
                  <a:pt x="525939" y="3533"/>
                </a:lnTo>
                <a:lnTo>
                  <a:pt x="514036" y="3287"/>
                </a:lnTo>
                <a:close/>
              </a:path>
              <a:path w="1567180" h="135890">
                <a:moveTo>
                  <a:pt x="545393" y="84290"/>
                </a:moveTo>
                <a:lnTo>
                  <a:pt x="518444" y="84290"/>
                </a:lnTo>
                <a:lnTo>
                  <a:pt x="543972" y="132100"/>
                </a:lnTo>
                <a:lnTo>
                  <a:pt x="571500" y="132100"/>
                </a:lnTo>
                <a:lnTo>
                  <a:pt x="545393" y="84290"/>
                </a:lnTo>
                <a:close/>
              </a:path>
              <a:path w="1567180" h="135890">
                <a:moveTo>
                  <a:pt x="563351" y="24072"/>
                </a:moveTo>
                <a:lnTo>
                  <a:pt x="508036" y="24072"/>
                </a:lnTo>
                <a:lnTo>
                  <a:pt x="517310" y="24139"/>
                </a:lnTo>
                <a:lnTo>
                  <a:pt x="524220" y="24478"/>
                </a:lnTo>
                <a:lnTo>
                  <a:pt x="543749" y="44312"/>
                </a:lnTo>
                <a:lnTo>
                  <a:pt x="541002" y="55155"/>
                </a:lnTo>
                <a:lnTo>
                  <a:pt x="534462" y="61077"/>
                </a:lnTo>
                <a:lnTo>
                  <a:pt x="526929" y="63508"/>
                </a:lnTo>
                <a:lnTo>
                  <a:pt x="521156" y="64050"/>
                </a:lnTo>
                <a:lnTo>
                  <a:pt x="516612" y="64228"/>
                </a:lnTo>
                <a:lnTo>
                  <a:pt x="513513" y="64406"/>
                </a:lnTo>
                <a:lnTo>
                  <a:pt x="562314" y="64406"/>
                </a:lnTo>
                <a:lnTo>
                  <a:pt x="565293" y="59932"/>
                </a:lnTo>
                <a:lnTo>
                  <a:pt x="568223" y="44312"/>
                </a:lnTo>
                <a:lnTo>
                  <a:pt x="567131" y="33967"/>
                </a:lnTo>
                <a:lnTo>
                  <a:pt x="564125" y="25291"/>
                </a:lnTo>
                <a:lnTo>
                  <a:pt x="563351" y="24072"/>
                </a:lnTo>
                <a:close/>
              </a:path>
              <a:path w="1567180" h="135890">
                <a:moveTo>
                  <a:pt x="635017" y="3287"/>
                </a:moveTo>
                <a:lnTo>
                  <a:pt x="613321" y="3287"/>
                </a:lnTo>
                <a:lnTo>
                  <a:pt x="613321" y="132100"/>
                </a:lnTo>
                <a:lnTo>
                  <a:pt x="636849" y="132100"/>
                </a:lnTo>
                <a:lnTo>
                  <a:pt x="635373" y="41768"/>
                </a:lnTo>
                <a:lnTo>
                  <a:pt x="659091" y="41768"/>
                </a:lnTo>
                <a:lnTo>
                  <a:pt x="635017" y="3287"/>
                </a:lnTo>
                <a:close/>
              </a:path>
              <a:path w="1567180" h="135890">
                <a:moveTo>
                  <a:pt x="659091" y="41768"/>
                </a:moveTo>
                <a:lnTo>
                  <a:pt x="635373" y="41768"/>
                </a:lnTo>
                <a:lnTo>
                  <a:pt x="691779" y="132100"/>
                </a:lnTo>
                <a:lnTo>
                  <a:pt x="712774" y="132100"/>
                </a:lnTo>
                <a:lnTo>
                  <a:pt x="712774" y="94300"/>
                </a:lnTo>
                <a:lnTo>
                  <a:pt x="691957" y="94300"/>
                </a:lnTo>
                <a:lnTo>
                  <a:pt x="659091" y="41768"/>
                </a:lnTo>
                <a:close/>
              </a:path>
              <a:path w="1567180" h="135890">
                <a:moveTo>
                  <a:pt x="712774" y="3287"/>
                </a:moveTo>
                <a:lnTo>
                  <a:pt x="689057" y="3287"/>
                </a:lnTo>
                <a:lnTo>
                  <a:pt x="691957" y="94300"/>
                </a:lnTo>
                <a:lnTo>
                  <a:pt x="712774" y="94300"/>
                </a:lnTo>
                <a:lnTo>
                  <a:pt x="712774" y="3287"/>
                </a:lnTo>
                <a:close/>
              </a:path>
              <a:path w="1567180" h="135890">
                <a:moveTo>
                  <a:pt x="814226" y="3287"/>
                </a:moveTo>
                <a:lnTo>
                  <a:pt x="786876" y="3287"/>
                </a:lnTo>
                <a:lnTo>
                  <a:pt x="743411" y="132100"/>
                </a:lnTo>
                <a:lnTo>
                  <a:pt x="769159" y="132100"/>
                </a:lnTo>
                <a:lnTo>
                  <a:pt x="776636" y="106897"/>
                </a:lnTo>
                <a:lnTo>
                  <a:pt x="849574" y="106897"/>
                </a:lnTo>
                <a:lnTo>
                  <a:pt x="842422" y="85934"/>
                </a:lnTo>
                <a:lnTo>
                  <a:pt x="783044" y="85934"/>
                </a:lnTo>
                <a:lnTo>
                  <a:pt x="800886" y="26606"/>
                </a:lnTo>
                <a:lnTo>
                  <a:pt x="822182" y="26606"/>
                </a:lnTo>
                <a:lnTo>
                  <a:pt x="814226" y="3287"/>
                </a:lnTo>
                <a:close/>
              </a:path>
              <a:path w="1567180" h="135890">
                <a:moveTo>
                  <a:pt x="849574" y="106897"/>
                </a:moveTo>
                <a:lnTo>
                  <a:pt x="824990" y="106897"/>
                </a:lnTo>
                <a:lnTo>
                  <a:pt x="832456" y="132100"/>
                </a:lnTo>
                <a:lnTo>
                  <a:pt x="858172" y="132100"/>
                </a:lnTo>
                <a:lnTo>
                  <a:pt x="849574" y="106897"/>
                </a:lnTo>
                <a:close/>
              </a:path>
              <a:path w="1567180" h="135890">
                <a:moveTo>
                  <a:pt x="822182" y="26606"/>
                </a:moveTo>
                <a:lnTo>
                  <a:pt x="800886" y="26606"/>
                </a:lnTo>
                <a:lnTo>
                  <a:pt x="818582" y="85934"/>
                </a:lnTo>
                <a:lnTo>
                  <a:pt x="842422" y="85934"/>
                </a:lnTo>
                <a:lnTo>
                  <a:pt x="822182" y="26606"/>
                </a:lnTo>
                <a:close/>
              </a:path>
              <a:path w="1567180" h="135890">
                <a:moveTo>
                  <a:pt x="922841" y="25140"/>
                </a:moveTo>
                <a:lnTo>
                  <a:pt x="898768" y="25140"/>
                </a:lnTo>
                <a:lnTo>
                  <a:pt x="898768" y="132100"/>
                </a:lnTo>
                <a:lnTo>
                  <a:pt x="922841" y="132100"/>
                </a:lnTo>
                <a:lnTo>
                  <a:pt x="922841" y="25140"/>
                </a:lnTo>
                <a:close/>
              </a:path>
              <a:path w="1567180" h="135890">
                <a:moveTo>
                  <a:pt x="958421" y="3287"/>
                </a:moveTo>
                <a:lnTo>
                  <a:pt x="863900" y="3287"/>
                </a:lnTo>
                <a:lnTo>
                  <a:pt x="863900" y="25140"/>
                </a:lnTo>
                <a:lnTo>
                  <a:pt x="958421" y="25140"/>
                </a:lnTo>
                <a:lnTo>
                  <a:pt x="958421" y="3287"/>
                </a:lnTo>
                <a:close/>
              </a:path>
              <a:path w="1567180" h="135890">
                <a:moveTo>
                  <a:pt x="1015162" y="3287"/>
                </a:moveTo>
                <a:lnTo>
                  <a:pt x="991456" y="3287"/>
                </a:lnTo>
                <a:lnTo>
                  <a:pt x="991456" y="132100"/>
                </a:lnTo>
                <a:lnTo>
                  <a:pt x="1015162" y="132100"/>
                </a:lnTo>
                <a:lnTo>
                  <a:pt x="1015162" y="3287"/>
                </a:lnTo>
                <a:close/>
              </a:path>
              <a:path w="1567180" h="135890">
                <a:moveTo>
                  <a:pt x="1115337" y="0"/>
                </a:moveTo>
                <a:lnTo>
                  <a:pt x="1090816" y="5058"/>
                </a:lnTo>
                <a:lnTo>
                  <a:pt x="1071213" y="19144"/>
                </a:lnTo>
                <a:lnTo>
                  <a:pt x="1058214" y="40626"/>
                </a:lnTo>
                <a:lnTo>
                  <a:pt x="1053507" y="67872"/>
                </a:lnTo>
                <a:lnTo>
                  <a:pt x="1054387" y="80117"/>
                </a:lnTo>
                <a:lnTo>
                  <a:pt x="1070637" y="115692"/>
                </a:lnTo>
                <a:lnTo>
                  <a:pt x="1114992" y="135357"/>
                </a:lnTo>
                <a:lnTo>
                  <a:pt x="1141371" y="129970"/>
                </a:lnTo>
                <a:lnTo>
                  <a:pt x="1160799" y="115355"/>
                </a:lnTo>
                <a:lnTo>
                  <a:pt x="1162050" y="113116"/>
                </a:lnTo>
                <a:lnTo>
                  <a:pt x="1115735" y="113116"/>
                </a:lnTo>
                <a:lnTo>
                  <a:pt x="1100858" y="109958"/>
                </a:lnTo>
                <a:lnTo>
                  <a:pt x="1088986" y="100833"/>
                </a:lnTo>
                <a:lnTo>
                  <a:pt x="1081125" y="86263"/>
                </a:lnTo>
                <a:lnTo>
                  <a:pt x="1078281" y="66772"/>
                </a:lnTo>
                <a:lnTo>
                  <a:pt x="1080941" y="48469"/>
                </a:lnTo>
                <a:lnTo>
                  <a:pt x="1088447" y="34357"/>
                </a:lnTo>
                <a:lnTo>
                  <a:pt x="1100090" y="25275"/>
                </a:lnTo>
                <a:lnTo>
                  <a:pt x="1115159" y="22062"/>
                </a:lnTo>
                <a:lnTo>
                  <a:pt x="1161287" y="22062"/>
                </a:lnTo>
                <a:lnTo>
                  <a:pt x="1158239" y="17351"/>
                </a:lnTo>
                <a:lnTo>
                  <a:pt x="1138488" y="4391"/>
                </a:lnTo>
                <a:lnTo>
                  <a:pt x="1115337" y="0"/>
                </a:lnTo>
                <a:close/>
              </a:path>
              <a:path w="1567180" h="135890">
                <a:moveTo>
                  <a:pt x="1161287" y="22062"/>
                </a:moveTo>
                <a:lnTo>
                  <a:pt x="1115159" y="22062"/>
                </a:lnTo>
                <a:lnTo>
                  <a:pt x="1131850" y="26077"/>
                </a:lnTo>
                <a:lnTo>
                  <a:pt x="1143781" y="36799"/>
                </a:lnTo>
                <a:lnTo>
                  <a:pt x="1150852" y="52241"/>
                </a:lnTo>
                <a:lnTo>
                  <a:pt x="1152959" y="70416"/>
                </a:lnTo>
                <a:lnTo>
                  <a:pt x="1149175" y="90186"/>
                </a:lnTo>
                <a:lnTo>
                  <a:pt x="1140166" y="103409"/>
                </a:lnTo>
                <a:lnTo>
                  <a:pt x="1128248" y="110810"/>
                </a:lnTo>
                <a:lnTo>
                  <a:pt x="1115735" y="113116"/>
                </a:lnTo>
                <a:lnTo>
                  <a:pt x="1162050" y="113116"/>
                </a:lnTo>
                <a:lnTo>
                  <a:pt x="1172833" y="93824"/>
                </a:lnTo>
                <a:lnTo>
                  <a:pt x="1177032" y="67694"/>
                </a:lnTo>
                <a:lnTo>
                  <a:pt x="1171963" y="38559"/>
                </a:lnTo>
                <a:lnTo>
                  <a:pt x="1161287" y="22062"/>
                </a:lnTo>
                <a:close/>
              </a:path>
              <a:path w="1567180" h="135890">
                <a:moveTo>
                  <a:pt x="1236674" y="3287"/>
                </a:moveTo>
                <a:lnTo>
                  <a:pt x="1215010" y="3287"/>
                </a:lnTo>
                <a:lnTo>
                  <a:pt x="1215010" y="132100"/>
                </a:lnTo>
                <a:lnTo>
                  <a:pt x="1238506" y="132100"/>
                </a:lnTo>
                <a:lnTo>
                  <a:pt x="1237072" y="41768"/>
                </a:lnTo>
                <a:lnTo>
                  <a:pt x="1260762" y="41768"/>
                </a:lnTo>
                <a:lnTo>
                  <a:pt x="1236674" y="3287"/>
                </a:lnTo>
                <a:close/>
              </a:path>
              <a:path w="1567180" h="135890">
                <a:moveTo>
                  <a:pt x="1260762" y="41768"/>
                </a:moveTo>
                <a:lnTo>
                  <a:pt x="1237072" y="41768"/>
                </a:lnTo>
                <a:lnTo>
                  <a:pt x="1293478" y="132100"/>
                </a:lnTo>
                <a:lnTo>
                  <a:pt x="1314431" y="132100"/>
                </a:lnTo>
                <a:lnTo>
                  <a:pt x="1314431" y="94300"/>
                </a:lnTo>
                <a:lnTo>
                  <a:pt x="1293646" y="94300"/>
                </a:lnTo>
                <a:lnTo>
                  <a:pt x="1260762" y="41768"/>
                </a:lnTo>
                <a:close/>
              </a:path>
              <a:path w="1567180" h="135890">
                <a:moveTo>
                  <a:pt x="1314431" y="3287"/>
                </a:moveTo>
                <a:lnTo>
                  <a:pt x="1290725" y="3287"/>
                </a:lnTo>
                <a:lnTo>
                  <a:pt x="1293646" y="94300"/>
                </a:lnTo>
                <a:lnTo>
                  <a:pt x="1314431" y="94300"/>
                </a:lnTo>
                <a:lnTo>
                  <a:pt x="1314431" y="3287"/>
                </a:lnTo>
                <a:close/>
              </a:path>
              <a:path w="1567180" h="135890">
                <a:moveTo>
                  <a:pt x="1415883" y="3287"/>
                </a:moveTo>
                <a:lnTo>
                  <a:pt x="1388523" y="3287"/>
                </a:lnTo>
                <a:lnTo>
                  <a:pt x="1345110" y="132100"/>
                </a:lnTo>
                <a:lnTo>
                  <a:pt x="1370816" y="132100"/>
                </a:lnTo>
                <a:lnTo>
                  <a:pt x="1378293" y="106897"/>
                </a:lnTo>
                <a:lnTo>
                  <a:pt x="1451265" y="106897"/>
                </a:lnTo>
                <a:lnTo>
                  <a:pt x="1444106" y="85934"/>
                </a:lnTo>
                <a:lnTo>
                  <a:pt x="1384701" y="85934"/>
                </a:lnTo>
                <a:lnTo>
                  <a:pt x="1402575" y="26606"/>
                </a:lnTo>
                <a:lnTo>
                  <a:pt x="1423846" y="26606"/>
                </a:lnTo>
                <a:lnTo>
                  <a:pt x="1415883" y="3287"/>
                </a:lnTo>
                <a:close/>
              </a:path>
              <a:path w="1567180" h="135890">
                <a:moveTo>
                  <a:pt x="1451265" y="106897"/>
                </a:moveTo>
                <a:lnTo>
                  <a:pt x="1426647" y="106897"/>
                </a:lnTo>
                <a:lnTo>
                  <a:pt x="1434155" y="132100"/>
                </a:lnTo>
                <a:lnTo>
                  <a:pt x="1459871" y="132100"/>
                </a:lnTo>
                <a:lnTo>
                  <a:pt x="1451265" y="106897"/>
                </a:lnTo>
                <a:close/>
              </a:path>
              <a:path w="1567180" h="135890">
                <a:moveTo>
                  <a:pt x="1423846" y="26606"/>
                </a:moveTo>
                <a:lnTo>
                  <a:pt x="1402575" y="26606"/>
                </a:lnTo>
                <a:lnTo>
                  <a:pt x="1420281" y="85934"/>
                </a:lnTo>
                <a:lnTo>
                  <a:pt x="1444106" y="85934"/>
                </a:lnTo>
                <a:lnTo>
                  <a:pt x="1423846" y="26606"/>
                </a:lnTo>
                <a:close/>
              </a:path>
              <a:path w="1567180" h="135890">
                <a:moveTo>
                  <a:pt x="1515514" y="3287"/>
                </a:moveTo>
                <a:lnTo>
                  <a:pt x="1491263" y="3287"/>
                </a:lnTo>
                <a:lnTo>
                  <a:pt x="1491263" y="132100"/>
                </a:lnTo>
                <a:lnTo>
                  <a:pt x="1566622" y="132100"/>
                </a:lnTo>
                <a:lnTo>
                  <a:pt x="1566622" y="110216"/>
                </a:lnTo>
                <a:lnTo>
                  <a:pt x="1515514" y="110216"/>
                </a:lnTo>
                <a:lnTo>
                  <a:pt x="1515514" y="3287"/>
                </a:lnTo>
                <a:close/>
              </a:path>
            </a:pathLst>
          </a:custGeom>
          <a:solidFill>
            <a:srgbClr val="010202"/>
          </a:solidFill>
        </p:spPr>
        <p:txBody>
          <a:bodyPr wrap="square" lIns="0" tIns="0" rIns="0" bIns="0" rtlCol="0"/>
          <a:lstStyle/>
          <a:p>
            <a:endParaRPr/>
          </a:p>
        </p:txBody>
      </p:sp>
      <p:sp>
        <p:nvSpPr>
          <p:cNvPr id="7" name="object 7"/>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F9A782"/>
            </a:solidFill>
          </a:ln>
        </p:spPr>
        <p:txBody>
          <a:bodyPr wrap="square" lIns="0" tIns="0" rIns="0" bIns="0" rtlCol="0"/>
          <a:lstStyle/>
          <a:p>
            <a:endParaRPr/>
          </a:p>
        </p:txBody>
      </p:sp>
      <p:sp>
        <p:nvSpPr>
          <p:cNvPr id="8" name="object 8"/>
          <p:cNvSpPr/>
          <p:nvPr/>
        </p:nvSpPr>
        <p:spPr>
          <a:xfrm>
            <a:off x="0" y="0"/>
            <a:ext cx="2160270" cy="2160270"/>
          </a:xfrm>
          <a:custGeom>
            <a:avLst/>
            <a:gdLst/>
            <a:ahLst/>
            <a:cxnLst/>
            <a:rect l="l" t="t" r="r" b="b"/>
            <a:pathLst>
              <a:path w="2160270" h="2160270">
                <a:moveTo>
                  <a:pt x="2159819" y="0"/>
                </a:moveTo>
                <a:lnTo>
                  <a:pt x="0" y="0"/>
                </a:lnTo>
                <a:lnTo>
                  <a:pt x="0" y="2159819"/>
                </a:lnTo>
                <a:lnTo>
                  <a:pt x="2159819" y="0"/>
                </a:lnTo>
                <a:close/>
              </a:path>
            </a:pathLst>
          </a:custGeom>
          <a:solidFill>
            <a:srgbClr val="E8521F"/>
          </a:solidFill>
        </p:spPr>
        <p:txBody>
          <a:bodyPr wrap="square" lIns="0" tIns="0" rIns="0" bIns="0" rtlCol="0"/>
          <a:lstStyle/>
          <a:p>
            <a:endParaRPr/>
          </a:p>
        </p:txBody>
      </p:sp>
      <p:sp>
        <p:nvSpPr>
          <p:cNvPr id="9" name="object 9"/>
          <p:cNvSpPr/>
          <p:nvPr/>
        </p:nvSpPr>
        <p:spPr>
          <a:xfrm>
            <a:off x="0" y="9148738"/>
            <a:ext cx="2160905" cy="2160270"/>
          </a:xfrm>
          <a:custGeom>
            <a:avLst/>
            <a:gdLst/>
            <a:ahLst/>
            <a:cxnLst/>
            <a:rect l="l" t="t" r="r" b="b"/>
            <a:pathLst>
              <a:path w="2160905" h="2160270">
                <a:moveTo>
                  <a:pt x="1005" y="0"/>
                </a:moveTo>
                <a:lnTo>
                  <a:pt x="0" y="1005"/>
                </a:lnTo>
                <a:lnTo>
                  <a:pt x="0" y="2159819"/>
                </a:lnTo>
                <a:lnTo>
                  <a:pt x="2160824" y="2159819"/>
                </a:lnTo>
                <a:lnTo>
                  <a:pt x="1005" y="0"/>
                </a:lnTo>
                <a:close/>
              </a:path>
            </a:pathLst>
          </a:custGeom>
          <a:solidFill>
            <a:srgbClr val="E8521F"/>
          </a:solidFill>
        </p:spPr>
        <p:txBody>
          <a:bodyPr wrap="square" lIns="0" tIns="0" rIns="0" bIns="0" rtlCol="0"/>
          <a:lstStyle/>
          <a:p>
            <a:endParaRPr/>
          </a:p>
        </p:txBody>
      </p:sp>
      <p:sp>
        <p:nvSpPr>
          <p:cNvPr id="10" name="object 10"/>
          <p:cNvSpPr txBox="1">
            <a:spLocks noGrp="1"/>
          </p:cNvSpPr>
          <p:nvPr>
            <p:ph type="title"/>
          </p:nvPr>
        </p:nvSpPr>
        <p:spPr>
          <a:prstGeom prst="rect">
            <a:avLst/>
          </a:prstGeom>
        </p:spPr>
        <p:txBody>
          <a:bodyPr vert="horz" wrap="square" lIns="0" tIns="15875" rIns="0" bIns="0" rtlCol="0">
            <a:spAutoFit/>
          </a:bodyPr>
          <a:lstStyle/>
          <a:p>
            <a:pPr marL="280670">
              <a:lnSpc>
                <a:spcPct val="100000"/>
              </a:lnSpc>
              <a:spcBef>
                <a:spcPts val="125"/>
              </a:spcBef>
            </a:pPr>
            <a:r>
              <a:rPr spc="-120" dirty="0">
                <a:solidFill>
                  <a:srgbClr val="E8521F"/>
                </a:solidFill>
              </a:rPr>
              <a:t>PROJECT</a:t>
            </a:r>
            <a:r>
              <a:rPr spc="-160" dirty="0">
                <a:solidFill>
                  <a:srgbClr val="E8521F"/>
                </a:solidFill>
              </a:rPr>
              <a:t> </a:t>
            </a:r>
            <a:r>
              <a:rPr spc="-254" dirty="0">
                <a:solidFill>
                  <a:srgbClr val="E8521F"/>
                </a:solidFill>
              </a:rPr>
              <a:t>CYCLE</a:t>
            </a:r>
            <a:r>
              <a:rPr spc="-155" dirty="0">
                <a:solidFill>
                  <a:srgbClr val="E8521F"/>
                </a:solidFill>
              </a:rPr>
              <a:t> </a:t>
            </a:r>
            <a:r>
              <a:rPr spc="-50" dirty="0">
                <a:solidFill>
                  <a:srgbClr val="E8521F"/>
                </a:solidFill>
              </a:rPr>
              <a:t>…</a:t>
            </a:r>
          </a:p>
        </p:txBody>
      </p:sp>
      <p:grpSp>
        <p:nvGrpSpPr>
          <p:cNvPr id="11" name="object 11"/>
          <p:cNvGrpSpPr/>
          <p:nvPr/>
        </p:nvGrpSpPr>
        <p:grpSpPr>
          <a:xfrm>
            <a:off x="6529759" y="3710828"/>
            <a:ext cx="5976620" cy="5976620"/>
            <a:chOff x="6529759" y="3710828"/>
            <a:chExt cx="5976620" cy="5976620"/>
          </a:xfrm>
        </p:grpSpPr>
        <p:sp>
          <p:nvSpPr>
            <p:cNvPr id="12" name="object 12"/>
            <p:cNvSpPr/>
            <p:nvPr/>
          </p:nvSpPr>
          <p:spPr>
            <a:xfrm>
              <a:off x="6529759" y="3710828"/>
              <a:ext cx="5976620" cy="5976620"/>
            </a:xfrm>
            <a:custGeom>
              <a:avLst/>
              <a:gdLst/>
              <a:ahLst/>
              <a:cxnLst/>
              <a:rect l="l" t="t" r="r" b="b"/>
              <a:pathLst>
                <a:path w="5976620" h="5976620">
                  <a:moveTo>
                    <a:pt x="2988275" y="0"/>
                  </a:moveTo>
                  <a:lnTo>
                    <a:pt x="2939826" y="384"/>
                  </a:lnTo>
                  <a:lnTo>
                    <a:pt x="2891562" y="1535"/>
                  </a:lnTo>
                  <a:lnTo>
                    <a:pt x="2843490" y="3445"/>
                  </a:lnTo>
                  <a:lnTo>
                    <a:pt x="2795616" y="6110"/>
                  </a:lnTo>
                  <a:lnTo>
                    <a:pt x="2747946" y="9523"/>
                  </a:lnTo>
                  <a:lnTo>
                    <a:pt x="2700484" y="13679"/>
                  </a:lnTo>
                  <a:lnTo>
                    <a:pt x="2653238" y="18571"/>
                  </a:lnTo>
                  <a:lnTo>
                    <a:pt x="2606212" y="24195"/>
                  </a:lnTo>
                  <a:lnTo>
                    <a:pt x="2559413" y="30544"/>
                  </a:lnTo>
                  <a:lnTo>
                    <a:pt x="2512846" y="37612"/>
                  </a:lnTo>
                  <a:lnTo>
                    <a:pt x="2466518" y="45393"/>
                  </a:lnTo>
                  <a:lnTo>
                    <a:pt x="2420433" y="53883"/>
                  </a:lnTo>
                  <a:lnTo>
                    <a:pt x="2374598" y="63074"/>
                  </a:lnTo>
                  <a:lnTo>
                    <a:pt x="2329019" y="72962"/>
                  </a:lnTo>
                  <a:lnTo>
                    <a:pt x="2283701" y="83540"/>
                  </a:lnTo>
                  <a:lnTo>
                    <a:pt x="2238651" y="94802"/>
                  </a:lnTo>
                  <a:lnTo>
                    <a:pt x="2193873" y="106744"/>
                  </a:lnTo>
                  <a:lnTo>
                    <a:pt x="2149374" y="119358"/>
                  </a:lnTo>
                  <a:lnTo>
                    <a:pt x="2105160" y="132640"/>
                  </a:lnTo>
                  <a:lnTo>
                    <a:pt x="2061236" y="146583"/>
                  </a:lnTo>
                  <a:lnTo>
                    <a:pt x="2017608" y="161181"/>
                  </a:lnTo>
                  <a:lnTo>
                    <a:pt x="1974282" y="176430"/>
                  </a:lnTo>
                  <a:lnTo>
                    <a:pt x="1931264" y="192322"/>
                  </a:lnTo>
                  <a:lnTo>
                    <a:pt x="1888559" y="208853"/>
                  </a:lnTo>
                  <a:lnTo>
                    <a:pt x="1846174" y="226016"/>
                  </a:lnTo>
                  <a:lnTo>
                    <a:pt x="1804114" y="243806"/>
                  </a:lnTo>
                  <a:lnTo>
                    <a:pt x="1762385" y="262216"/>
                  </a:lnTo>
                  <a:lnTo>
                    <a:pt x="1720993" y="281242"/>
                  </a:lnTo>
                  <a:lnTo>
                    <a:pt x="1679943" y="300877"/>
                  </a:lnTo>
                  <a:lnTo>
                    <a:pt x="1639242" y="321115"/>
                  </a:lnTo>
                  <a:lnTo>
                    <a:pt x="1598894" y="341951"/>
                  </a:lnTo>
                  <a:lnTo>
                    <a:pt x="1558907" y="363379"/>
                  </a:lnTo>
                  <a:lnTo>
                    <a:pt x="1519285" y="385392"/>
                  </a:lnTo>
                  <a:lnTo>
                    <a:pt x="1480035" y="407986"/>
                  </a:lnTo>
                  <a:lnTo>
                    <a:pt x="1441162" y="431155"/>
                  </a:lnTo>
                  <a:lnTo>
                    <a:pt x="1402673" y="454892"/>
                  </a:lnTo>
                  <a:lnTo>
                    <a:pt x="1364572" y="479192"/>
                  </a:lnTo>
                  <a:lnTo>
                    <a:pt x="1326866" y="504049"/>
                  </a:lnTo>
                  <a:lnTo>
                    <a:pt x="1289560" y="529457"/>
                  </a:lnTo>
                  <a:lnTo>
                    <a:pt x="1252661" y="555411"/>
                  </a:lnTo>
                  <a:lnTo>
                    <a:pt x="1216174" y="581904"/>
                  </a:lnTo>
                  <a:lnTo>
                    <a:pt x="1180105" y="608931"/>
                  </a:lnTo>
                  <a:lnTo>
                    <a:pt x="1144459" y="636487"/>
                  </a:lnTo>
                  <a:lnTo>
                    <a:pt x="1109244" y="664564"/>
                  </a:lnTo>
                  <a:lnTo>
                    <a:pt x="1074463" y="693158"/>
                  </a:lnTo>
                  <a:lnTo>
                    <a:pt x="1040123" y="722263"/>
                  </a:lnTo>
                  <a:lnTo>
                    <a:pt x="1006231" y="751873"/>
                  </a:lnTo>
                  <a:lnTo>
                    <a:pt x="972791" y="781981"/>
                  </a:lnTo>
                  <a:lnTo>
                    <a:pt x="939809" y="812583"/>
                  </a:lnTo>
                  <a:lnTo>
                    <a:pt x="907292" y="843673"/>
                  </a:lnTo>
                  <a:lnTo>
                    <a:pt x="875245" y="875244"/>
                  </a:lnTo>
                  <a:lnTo>
                    <a:pt x="843674" y="907291"/>
                  </a:lnTo>
                  <a:lnTo>
                    <a:pt x="812584" y="939808"/>
                  </a:lnTo>
                  <a:lnTo>
                    <a:pt x="781982" y="972789"/>
                  </a:lnTo>
                  <a:lnTo>
                    <a:pt x="751874" y="1006229"/>
                  </a:lnTo>
                  <a:lnTo>
                    <a:pt x="722264" y="1040122"/>
                  </a:lnTo>
                  <a:lnTo>
                    <a:pt x="693159" y="1074461"/>
                  </a:lnTo>
                  <a:lnTo>
                    <a:pt x="664565" y="1109242"/>
                  </a:lnTo>
                  <a:lnTo>
                    <a:pt x="636488" y="1144457"/>
                  </a:lnTo>
                  <a:lnTo>
                    <a:pt x="608932" y="1180103"/>
                  </a:lnTo>
                  <a:lnTo>
                    <a:pt x="581905" y="1216172"/>
                  </a:lnTo>
                  <a:lnTo>
                    <a:pt x="555411" y="1252659"/>
                  </a:lnTo>
                  <a:lnTo>
                    <a:pt x="529458" y="1289558"/>
                  </a:lnTo>
                  <a:lnTo>
                    <a:pt x="504049" y="1326863"/>
                  </a:lnTo>
                  <a:lnTo>
                    <a:pt x="479192" y="1364569"/>
                  </a:lnTo>
                  <a:lnTo>
                    <a:pt x="454892" y="1402670"/>
                  </a:lnTo>
                  <a:lnTo>
                    <a:pt x="431155" y="1441159"/>
                  </a:lnTo>
                  <a:lnTo>
                    <a:pt x="407987" y="1480032"/>
                  </a:lnTo>
                  <a:lnTo>
                    <a:pt x="385393" y="1519282"/>
                  </a:lnTo>
                  <a:lnTo>
                    <a:pt x="363379" y="1558903"/>
                  </a:lnTo>
                  <a:lnTo>
                    <a:pt x="341951" y="1598891"/>
                  </a:lnTo>
                  <a:lnTo>
                    <a:pt x="321115" y="1639238"/>
                  </a:lnTo>
                  <a:lnTo>
                    <a:pt x="300877" y="1679939"/>
                  </a:lnTo>
                  <a:lnTo>
                    <a:pt x="281242" y="1720989"/>
                  </a:lnTo>
                  <a:lnTo>
                    <a:pt x="262216" y="1762381"/>
                  </a:lnTo>
                  <a:lnTo>
                    <a:pt x="243806" y="1804110"/>
                  </a:lnTo>
                  <a:lnTo>
                    <a:pt x="226016" y="1846170"/>
                  </a:lnTo>
                  <a:lnTo>
                    <a:pt x="208853" y="1888555"/>
                  </a:lnTo>
                  <a:lnTo>
                    <a:pt x="192322" y="1931259"/>
                  </a:lnTo>
                  <a:lnTo>
                    <a:pt x="176430" y="1974277"/>
                  </a:lnTo>
                  <a:lnTo>
                    <a:pt x="161181" y="2017603"/>
                  </a:lnTo>
                  <a:lnTo>
                    <a:pt x="146583" y="2061230"/>
                  </a:lnTo>
                  <a:lnTo>
                    <a:pt x="132640" y="2105154"/>
                  </a:lnTo>
                  <a:lnTo>
                    <a:pt x="119358" y="2149368"/>
                  </a:lnTo>
                  <a:lnTo>
                    <a:pt x="106744" y="2193867"/>
                  </a:lnTo>
                  <a:lnTo>
                    <a:pt x="94802" y="2238644"/>
                  </a:lnTo>
                  <a:lnTo>
                    <a:pt x="83540" y="2283695"/>
                  </a:lnTo>
                  <a:lnTo>
                    <a:pt x="72962" y="2329012"/>
                  </a:lnTo>
                  <a:lnTo>
                    <a:pt x="63074" y="2374591"/>
                  </a:lnTo>
                  <a:lnTo>
                    <a:pt x="53883" y="2420426"/>
                  </a:lnTo>
                  <a:lnTo>
                    <a:pt x="45393" y="2466510"/>
                  </a:lnTo>
                  <a:lnTo>
                    <a:pt x="37612" y="2512838"/>
                  </a:lnTo>
                  <a:lnTo>
                    <a:pt x="30544" y="2559405"/>
                  </a:lnTo>
                  <a:lnTo>
                    <a:pt x="24195" y="2606204"/>
                  </a:lnTo>
                  <a:lnTo>
                    <a:pt x="18571" y="2653229"/>
                  </a:lnTo>
                  <a:lnTo>
                    <a:pt x="13679" y="2700475"/>
                  </a:lnTo>
                  <a:lnTo>
                    <a:pt x="9523" y="2747937"/>
                  </a:lnTo>
                  <a:lnTo>
                    <a:pt x="6110" y="2795607"/>
                  </a:lnTo>
                  <a:lnTo>
                    <a:pt x="3445" y="2843481"/>
                  </a:lnTo>
                  <a:lnTo>
                    <a:pt x="1535" y="2891552"/>
                  </a:lnTo>
                  <a:lnTo>
                    <a:pt x="384" y="2939815"/>
                  </a:lnTo>
                  <a:lnTo>
                    <a:pt x="0" y="2988265"/>
                  </a:lnTo>
                  <a:lnTo>
                    <a:pt x="384" y="3036714"/>
                  </a:lnTo>
                  <a:lnTo>
                    <a:pt x="1535" y="3084978"/>
                  </a:lnTo>
                  <a:lnTo>
                    <a:pt x="3445" y="3133049"/>
                  </a:lnTo>
                  <a:lnTo>
                    <a:pt x="6110" y="3180923"/>
                  </a:lnTo>
                  <a:lnTo>
                    <a:pt x="9523" y="3228594"/>
                  </a:lnTo>
                  <a:lnTo>
                    <a:pt x="13679" y="3276055"/>
                  </a:lnTo>
                  <a:lnTo>
                    <a:pt x="18571" y="3323302"/>
                  </a:lnTo>
                  <a:lnTo>
                    <a:pt x="24195" y="3370328"/>
                  </a:lnTo>
                  <a:lnTo>
                    <a:pt x="30544" y="3417127"/>
                  </a:lnTo>
                  <a:lnTo>
                    <a:pt x="37612" y="3463693"/>
                  </a:lnTo>
                  <a:lnTo>
                    <a:pt x="45393" y="3510022"/>
                  </a:lnTo>
                  <a:lnTo>
                    <a:pt x="53883" y="3556106"/>
                  </a:lnTo>
                  <a:lnTo>
                    <a:pt x="63074" y="3601941"/>
                  </a:lnTo>
                  <a:lnTo>
                    <a:pt x="72962" y="3647520"/>
                  </a:lnTo>
                  <a:lnTo>
                    <a:pt x="83540" y="3692838"/>
                  </a:lnTo>
                  <a:lnTo>
                    <a:pt x="94802" y="3737889"/>
                  </a:lnTo>
                  <a:lnTo>
                    <a:pt x="106744" y="3782667"/>
                  </a:lnTo>
                  <a:lnTo>
                    <a:pt x="119358" y="3827165"/>
                  </a:lnTo>
                  <a:lnTo>
                    <a:pt x="132640" y="3871380"/>
                  </a:lnTo>
                  <a:lnTo>
                    <a:pt x="146583" y="3915304"/>
                  </a:lnTo>
                  <a:lnTo>
                    <a:pt x="161181" y="3958932"/>
                  </a:lnTo>
                  <a:lnTo>
                    <a:pt x="176430" y="4002257"/>
                  </a:lnTo>
                  <a:lnTo>
                    <a:pt x="192322" y="4045276"/>
                  </a:lnTo>
                  <a:lnTo>
                    <a:pt x="208853" y="4087980"/>
                  </a:lnTo>
                  <a:lnTo>
                    <a:pt x="226016" y="4130365"/>
                  </a:lnTo>
                  <a:lnTo>
                    <a:pt x="243806" y="4172425"/>
                  </a:lnTo>
                  <a:lnTo>
                    <a:pt x="262216" y="4214154"/>
                  </a:lnTo>
                  <a:lnTo>
                    <a:pt x="281242" y="4255547"/>
                  </a:lnTo>
                  <a:lnTo>
                    <a:pt x="300877" y="4296596"/>
                  </a:lnTo>
                  <a:lnTo>
                    <a:pt x="321115" y="4337298"/>
                  </a:lnTo>
                  <a:lnTo>
                    <a:pt x="341951" y="4377645"/>
                  </a:lnTo>
                  <a:lnTo>
                    <a:pt x="363379" y="4417633"/>
                  </a:lnTo>
                  <a:lnTo>
                    <a:pt x="385393" y="4457254"/>
                  </a:lnTo>
                  <a:lnTo>
                    <a:pt x="407987" y="4496504"/>
                  </a:lnTo>
                  <a:lnTo>
                    <a:pt x="431155" y="4535377"/>
                  </a:lnTo>
                  <a:lnTo>
                    <a:pt x="454892" y="4573867"/>
                  </a:lnTo>
                  <a:lnTo>
                    <a:pt x="479192" y="4611968"/>
                  </a:lnTo>
                  <a:lnTo>
                    <a:pt x="504049" y="4649674"/>
                  </a:lnTo>
                  <a:lnTo>
                    <a:pt x="529458" y="4686979"/>
                  </a:lnTo>
                  <a:lnTo>
                    <a:pt x="555411" y="4723878"/>
                  </a:lnTo>
                  <a:lnTo>
                    <a:pt x="581905" y="4760365"/>
                  </a:lnTo>
                  <a:lnTo>
                    <a:pt x="608932" y="4796435"/>
                  </a:lnTo>
                  <a:lnTo>
                    <a:pt x="636488" y="4832080"/>
                  </a:lnTo>
                  <a:lnTo>
                    <a:pt x="664565" y="4867296"/>
                  </a:lnTo>
                  <a:lnTo>
                    <a:pt x="693159" y="4902077"/>
                  </a:lnTo>
                  <a:lnTo>
                    <a:pt x="722264" y="4936416"/>
                  </a:lnTo>
                  <a:lnTo>
                    <a:pt x="751874" y="4970309"/>
                  </a:lnTo>
                  <a:lnTo>
                    <a:pt x="781982" y="5003749"/>
                  </a:lnTo>
                  <a:lnTo>
                    <a:pt x="812584" y="5036730"/>
                  </a:lnTo>
                  <a:lnTo>
                    <a:pt x="843674" y="5069247"/>
                  </a:lnTo>
                  <a:lnTo>
                    <a:pt x="875245" y="5101294"/>
                  </a:lnTo>
                  <a:lnTo>
                    <a:pt x="907292" y="5132866"/>
                  </a:lnTo>
                  <a:lnTo>
                    <a:pt x="939809" y="5163955"/>
                  </a:lnTo>
                  <a:lnTo>
                    <a:pt x="972791" y="5194557"/>
                  </a:lnTo>
                  <a:lnTo>
                    <a:pt x="1006231" y="5224666"/>
                  </a:lnTo>
                  <a:lnTo>
                    <a:pt x="1040123" y="5254275"/>
                  </a:lnTo>
                  <a:lnTo>
                    <a:pt x="1074463" y="5283380"/>
                  </a:lnTo>
                  <a:lnTo>
                    <a:pt x="1109244" y="5311974"/>
                  </a:lnTo>
                  <a:lnTo>
                    <a:pt x="1144459" y="5340052"/>
                  </a:lnTo>
                  <a:lnTo>
                    <a:pt x="1180105" y="5367607"/>
                  </a:lnTo>
                  <a:lnTo>
                    <a:pt x="1216174" y="5394635"/>
                  </a:lnTo>
                  <a:lnTo>
                    <a:pt x="1252661" y="5421128"/>
                  </a:lnTo>
                  <a:lnTo>
                    <a:pt x="1289560" y="5447082"/>
                  </a:lnTo>
                  <a:lnTo>
                    <a:pt x="1326866" y="5472490"/>
                  </a:lnTo>
                  <a:lnTo>
                    <a:pt x="1364572" y="5497347"/>
                  </a:lnTo>
                  <a:lnTo>
                    <a:pt x="1402673" y="5521647"/>
                  </a:lnTo>
                  <a:lnTo>
                    <a:pt x="1441162" y="5545384"/>
                  </a:lnTo>
                  <a:lnTo>
                    <a:pt x="1480035" y="5568553"/>
                  </a:lnTo>
                  <a:lnTo>
                    <a:pt x="1519285" y="5591147"/>
                  </a:lnTo>
                  <a:lnTo>
                    <a:pt x="1558907" y="5613161"/>
                  </a:lnTo>
                  <a:lnTo>
                    <a:pt x="1598894" y="5634588"/>
                  </a:lnTo>
                  <a:lnTo>
                    <a:pt x="1639242" y="5655424"/>
                  </a:lnTo>
                  <a:lnTo>
                    <a:pt x="1679943" y="5675663"/>
                  </a:lnTo>
                  <a:lnTo>
                    <a:pt x="1720993" y="5695298"/>
                  </a:lnTo>
                  <a:lnTo>
                    <a:pt x="1762385" y="5714323"/>
                  </a:lnTo>
                  <a:lnTo>
                    <a:pt x="1804114" y="5732734"/>
                  </a:lnTo>
                  <a:lnTo>
                    <a:pt x="1846174" y="5750523"/>
                  </a:lnTo>
                  <a:lnTo>
                    <a:pt x="1888559" y="5767687"/>
                  </a:lnTo>
                  <a:lnTo>
                    <a:pt x="1931264" y="5784217"/>
                  </a:lnTo>
                  <a:lnTo>
                    <a:pt x="1974282" y="5800110"/>
                  </a:lnTo>
                  <a:lnTo>
                    <a:pt x="2017608" y="5815358"/>
                  </a:lnTo>
                  <a:lnTo>
                    <a:pt x="2061236" y="5829957"/>
                  </a:lnTo>
                  <a:lnTo>
                    <a:pt x="2105160" y="5843900"/>
                  </a:lnTo>
                  <a:lnTo>
                    <a:pt x="2149374" y="5857182"/>
                  </a:lnTo>
                  <a:lnTo>
                    <a:pt x="2193873" y="5869796"/>
                  </a:lnTo>
                  <a:lnTo>
                    <a:pt x="2238651" y="5881737"/>
                  </a:lnTo>
                  <a:lnTo>
                    <a:pt x="2283701" y="5893000"/>
                  </a:lnTo>
                  <a:lnTo>
                    <a:pt x="2329019" y="5903578"/>
                  </a:lnTo>
                  <a:lnTo>
                    <a:pt x="2374598" y="5913466"/>
                  </a:lnTo>
                  <a:lnTo>
                    <a:pt x="2420433" y="5922657"/>
                  </a:lnTo>
                  <a:lnTo>
                    <a:pt x="2466518" y="5931146"/>
                  </a:lnTo>
                  <a:lnTo>
                    <a:pt x="2512846" y="5938928"/>
                  </a:lnTo>
                  <a:lnTo>
                    <a:pt x="2559413" y="5945996"/>
                  </a:lnTo>
                  <a:lnTo>
                    <a:pt x="2606212" y="5952345"/>
                  </a:lnTo>
                  <a:lnTo>
                    <a:pt x="2653238" y="5957968"/>
                  </a:lnTo>
                  <a:lnTo>
                    <a:pt x="2700484" y="5962861"/>
                  </a:lnTo>
                  <a:lnTo>
                    <a:pt x="2747946" y="5967016"/>
                  </a:lnTo>
                  <a:lnTo>
                    <a:pt x="2795616" y="5970429"/>
                  </a:lnTo>
                  <a:lnTo>
                    <a:pt x="2843490" y="5973094"/>
                  </a:lnTo>
                  <a:lnTo>
                    <a:pt x="2891562" y="5975005"/>
                  </a:lnTo>
                  <a:lnTo>
                    <a:pt x="2939826" y="5976155"/>
                  </a:lnTo>
                  <a:lnTo>
                    <a:pt x="2988275" y="5976540"/>
                  </a:lnTo>
                  <a:lnTo>
                    <a:pt x="3036724" y="5976155"/>
                  </a:lnTo>
                  <a:lnTo>
                    <a:pt x="3084988" y="5975005"/>
                  </a:lnTo>
                  <a:lnTo>
                    <a:pt x="3133060" y="5973094"/>
                  </a:lnTo>
                  <a:lnTo>
                    <a:pt x="3180934" y="5970429"/>
                  </a:lnTo>
                  <a:lnTo>
                    <a:pt x="3228604" y="5967016"/>
                  </a:lnTo>
                  <a:lnTo>
                    <a:pt x="3276066" y="5962861"/>
                  </a:lnTo>
                  <a:lnTo>
                    <a:pt x="3323312" y="5957968"/>
                  </a:lnTo>
                  <a:lnTo>
                    <a:pt x="3370338" y="5952345"/>
                  </a:lnTo>
                  <a:lnTo>
                    <a:pt x="3417137" y="5945996"/>
                  </a:lnTo>
                  <a:lnTo>
                    <a:pt x="3463704" y="5938928"/>
                  </a:lnTo>
                  <a:lnTo>
                    <a:pt x="3510032" y="5931146"/>
                  </a:lnTo>
                  <a:lnTo>
                    <a:pt x="3556117" y="5922657"/>
                  </a:lnTo>
                  <a:lnTo>
                    <a:pt x="3601952" y="5913466"/>
                  </a:lnTo>
                  <a:lnTo>
                    <a:pt x="3647531" y="5903578"/>
                  </a:lnTo>
                  <a:lnTo>
                    <a:pt x="3692849" y="5893000"/>
                  </a:lnTo>
                  <a:lnTo>
                    <a:pt x="3737899" y="5881737"/>
                  </a:lnTo>
                  <a:lnTo>
                    <a:pt x="3782677" y="5869796"/>
                  </a:lnTo>
                  <a:lnTo>
                    <a:pt x="3827176" y="5857182"/>
                  </a:lnTo>
                  <a:lnTo>
                    <a:pt x="3871390" y="5843900"/>
                  </a:lnTo>
                  <a:lnTo>
                    <a:pt x="3915314" y="5829957"/>
                  </a:lnTo>
                  <a:lnTo>
                    <a:pt x="3958942" y="5815358"/>
                  </a:lnTo>
                  <a:lnTo>
                    <a:pt x="4002268" y="5800110"/>
                  </a:lnTo>
                  <a:lnTo>
                    <a:pt x="4045286" y="5784217"/>
                  </a:lnTo>
                  <a:lnTo>
                    <a:pt x="4087991" y="5767687"/>
                  </a:lnTo>
                  <a:lnTo>
                    <a:pt x="4130376" y="5750523"/>
                  </a:lnTo>
                  <a:lnTo>
                    <a:pt x="4172436" y="5732734"/>
                  </a:lnTo>
                  <a:lnTo>
                    <a:pt x="4214165" y="5714323"/>
                  </a:lnTo>
                  <a:lnTo>
                    <a:pt x="4255557" y="5695298"/>
                  </a:lnTo>
                  <a:lnTo>
                    <a:pt x="4296607" y="5675663"/>
                  </a:lnTo>
                  <a:lnTo>
                    <a:pt x="4337308" y="5655424"/>
                  </a:lnTo>
                  <a:lnTo>
                    <a:pt x="4377656" y="5634588"/>
                  </a:lnTo>
                  <a:lnTo>
                    <a:pt x="4417643" y="5613161"/>
                  </a:lnTo>
                  <a:lnTo>
                    <a:pt x="4457265" y="5591147"/>
                  </a:lnTo>
                  <a:lnTo>
                    <a:pt x="4496515" y="5568553"/>
                  </a:lnTo>
                  <a:lnTo>
                    <a:pt x="4535388" y="5545384"/>
                  </a:lnTo>
                  <a:lnTo>
                    <a:pt x="4573877" y="5521647"/>
                  </a:lnTo>
                  <a:lnTo>
                    <a:pt x="4611978" y="5497347"/>
                  </a:lnTo>
                  <a:lnTo>
                    <a:pt x="4649684" y="5472490"/>
                  </a:lnTo>
                  <a:lnTo>
                    <a:pt x="4686990" y="5447082"/>
                  </a:lnTo>
                  <a:lnTo>
                    <a:pt x="4723889" y="5421128"/>
                  </a:lnTo>
                  <a:lnTo>
                    <a:pt x="4760376" y="5394635"/>
                  </a:lnTo>
                  <a:lnTo>
                    <a:pt x="4796445" y="5367607"/>
                  </a:lnTo>
                  <a:lnTo>
                    <a:pt x="4832091" y="5340052"/>
                  </a:lnTo>
                  <a:lnTo>
                    <a:pt x="4867306" y="5311974"/>
                  </a:lnTo>
                  <a:lnTo>
                    <a:pt x="4902087" y="5283380"/>
                  </a:lnTo>
                  <a:lnTo>
                    <a:pt x="4936427" y="5254275"/>
                  </a:lnTo>
                  <a:lnTo>
                    <a:pt x="4970319" y="5224666"/>
                  </a:lnTo>
                  <a:lnTo>
                    <a:pt x="5003759" y="5194557"/>
                  </a:lnTo>
                  <a:lnTo>
                    <a:pt x="5036741" y="5163955"/>
                  </a:lnTo>
                  <a:lnTo>
                    <a:pt x="5069258" y="5132866"/>
                  </a:lnTo>
                  <a:lnTo>
                    <a:pt x="5101305" y="5101294"/>
                  </a:lnTo>
                  <a:lnTo>
                    <a:pt x="5132876" y="5069247"/>
                  </a:lnTo>
                  <a:lnTo>
                    <a:pt x="5163966" y="5036730"/>
                  </a:lnTo>
                  <a:lnTo>
                    <a:pt x="5194568" y="5003749"/>
                  </a:lnTo>
                  <a:lnTo>
                    <a:pt x="5224676" y="4970309"/>
                  </a:lnTo>
                  <a:lnTo>
                    <a:pt x="5254286" y="4936416"/>
                  </a:lnTo>
                  <a:lnTo>
                    <a:pt x="5283391" y="4902077"/>
                  </a:lnTo>
                  <a:lnTo>
                    <a:pt x="5311985" y="4867296"/>
                  </a:lnTo>
                  <a:lnTo>
                    <a:pt x="5340062" y="4832080"/>
                  </a:lnTo>
                  <a:lnTo>
                    <a:pt x="5367618" y="4796435"/>
                  </a:lnTo>
                  <a:lnTo>
                    <a:pt x="5394645" y="4760365"/>
                  </a:lnTo>
                  <a:lnTo>
                    <a:pt x="5421139" y="4723878"/>
                  </a:lnTo>
                  <a:lnTo>
                    <a:pt x="5447092" y="4686979"/>
                  </a:lnTo>
                  <a:lnTo>
                    <a:pt x="5472501" y="4649674"/>
                  </a:lnTo>
                  <a:lnTo>
                    <a:pt x="5497358" y="4611968"/>
                  </a:lnTo>
                  <a:lnTo>
                    <a:pt x="5521658" y="4573867"/>
                  </a:lnTo>
                  <a:lnTo>
                    <a:pt x="5545395" y="4535377"/>
                  </a:lnTo>
                  <a:lnTo>
                    <a:pt x="5568563" y="4496504"/>
                  </a:lnTo>
                  <a:lnTo>
                    <a:pt x="5591157" y="4457254"/>
                  </a:lnTo>
                  <a:lnTo>
                    <a:pt x="5613171" y="4417633"/>
                  </a:lnTo>
                  <a:lnTo>
                    <a:pt x="5634599" y="4377645"/>
                  </a:lnTo>
                  <a:lnTo>
                    <a:pt x="5655435" y="4337298"/>
                  </a:lnTo>
                  <a:lnTo>
                    <a:pt x="5675673" y="4296596"/>
                  </a:lnTo>
                  <a:lnTo>
                    <a:pt x="5695308" y="4255547"/>
                  </a:lnTo>
                  <a:lnTo>
                    <a:pt x="5714334" y="4214154"/>
                  </a:lnTo>
                  <a:lnTo>
                    <a:pt x="5732744" y="4172425"/>
                  </a:lnTo>
                  <a:lnTo>
                    <a:pt x="5750534" y="4130365"/>
                  </a:lnTo>
                  <a:lnTo>
                    <a:pt x="5767697" y="4087980"/>
                  </a:lnTo>
                  <a:lnTo>
                    <a:pt x="5784228" y="4045276"/>
                  </a:lnTo>
                  <a:lnTo>
                    <a:pt x="5800120" y="4002257"/>
                  </a:lnTo>
                  <a:lnTo>
                    <a:pt x="5815369" y="3958932"/>
                  </a:lnTo>
                  <a:lnTo>
                    <a:pt x="5829967" y="3915304"/>
                  </a:lnTo>
                  <a:lnTo>
                    <a:pt x="5843910" y="3871380"/>
                  </a:lnTo>
                  <a:lnTo>
                    <a:pt x="5857192" y="3827165"/>
                  </a:lnTo>
                  <a:lnTo>
                    <a:pt x="5869806" y="3782667"/>
                  </a:lnTo>
                  <a:lnTo>
                    <a:pt x="5881748" y="3737889"/>
                  </a:lnTo>
                  <a:lnTo>
                    <a:pt x="5893010" y="3692838"/>
                  </a:lnTo>
                  <a:lnTo>
                    <a:pt x="5903588" y="3647520"/>
                  </a:lnTo>
                  <a:lnTo>
                    <a:pt x="5913476" y="3601941"/>
                  </a:lnTo>
                  <a:lnTo>
                    <a:pt x="5922667" y="3556106"/>
                  </a:lnTo>
                  <a:lnTo>
                    <a:pt x="5931157" y="3510022"/>
                  </a:lnTo>
                  <a:lnTo>
                    <a:pt x="5938938" y="3463693"/>
                  </a:lnTo>
                  <a:lnTo>
                    <a:pt x="5946006" y="3417127"/>
                  </a:lnTo>
                  <a:lnTo>
                    <a:pt x="5952355" y="3370328"/>
                  </a:lnTo>
                  <a:lnTo>
                    <a:pt x="5957979" y="3323302"/>
                  </a:lnTo>
                  <a:lnTo>
                    <a:pt x="5962871" y="3276055"/>
                  </a:lnTo>
                  <a:lnTo>
                    <a:pt x="5967027" y="3228594"/>
                  </a:lnTo>
                  <a:lnTo>
                    <a:pt x="5970440" y="3180923"/>
                  </a:lnTo>
                  <a:lnTo>
                    <a:pt x="5973105" y="3133049"/>
                  </a:lnTo>
                  <a:lnTo>
                    <a:pt x="5975015" y="3084978"/>
                  </a:lnTo>
                  <a:lnTo>
                    <a:pt x="5976166" y="3036714"/>
                  </a:lnTo>
                  <a:lnTo>
                    <a:pt x="5976551" y="2988265"/>
                  </a:lnTo>
                  <a:lnTo>
                    <a:pt x="5976166" y="2939815"/>
                  </a:lnTo>
                  <a:lnTo>
                    <a:pt x="5975015" y="2891552"/>
                  </a:lnTo>
                  <a:lnTo>
                    <a:pt x="5973105" y="2843481"/>
                  </a:lnTo>
                  <a:lnTo>
                    <a:pt x="5970440" y="2795607"/>
                  </a:lnTo>
                  <a:lnTo>
                    <a:pt x="5967027" y="2747937"/>
                  </a:lnTo>
                  <a:lnTo>
                    <a:pt x="5962871" y="2700475"/>
                  </a:lnTo>
                  <a:lnTo>
                    <a:pt x="5957979" y="2653229"/>
                  </a:lnTo>
                  <a:lnTo>
                    <a:pt x="5952355" y="2606204"/>
                  </a:lnTo>
                  <a:lnTo>
                    <a:pt x="5946006" y="2559405"/>
                  </a:lnTo>
                  <a:lnTo>
                    <a:pt x="5938938" y="2512838"/>
                  </a:lnTo>
                  <a:lnTo>
                    <a:pt x="5931157" y="2466510"/>
                  </a:lnTo>
                  <a:lnTo>
                    <a:pt x="5922667" y="2420426"/>
                  </a:lnTo>
                  <a:lnTo>
                    <a:pt x="5913476" y="2374591"/>
                  </a:lnTo>
                  <a:lnTo>
                    <a:pt x="5903588" y="2329012"/>
                  </a:lnTo>
                  <a:lnTo>
                    <a:pt x="5893010" y="2283695"/>
                  </a:lnTo>
                  <a:lnTo>
                    <a:pt x="5881748" y="2238644"/>
                  </a:lnTo>
                  <a:lnTo>
                    <a:pt x="5869806" y="2193867"/>
                  </a:lnTo>
                  <a:lnTo>
                    <a:pt x="5857192" y="2149368"/>
                  </a:lnTo>
                  <a:lnTo>
                    <a:pt x="5843910" y="2105154"/>
                  </a:lnTo>
                  <a:lnTo>
                    <a:pt x="5829967" y="2061230"/>
                  </a:lnTo>
                  <a:lnTo>
                    <a:pt x="5815369" y="2017603"/>
                  </a:lnTo>
                  <a:lnTo>
                    <a:pt x="5800120" y="1974277"/>
                  </a:lnTo>
                  <a:lnTo>
                    <a:pt x="5784228" y="1931259"/>
                  </a:lnTo>
                  <a:lnTo>
                    <a:pt x="5767697" y="1888555"/>
                  </a:lnTo>
                  <a:lnTo>
                    <a:pt x="5750534" y="1846170"/>
                  </a:lnTo>
                  <a:lnTo>
                    <a:pt x="5732744" y="1804110"/>
                  </a:lnTo>
                  <a:lnTo>
                    <a:pt x="5714334" y="1762381"/>
                  </a:lnTo>
                  <a:lnTo>
                    <a:pt x="5695308" y="1720989"/>
                  </a:lnTo>
                  <a:lnTo>
                    <a:pt x="5675673" y="1679939"/>
                  </a:lnTo>
                  <a:lnTo>
                    <a:pt x="5655435" y="1639238"/>
                  </a:lnTo>
                  <a:lnTo>
                    <a:pt x="5634599" y="1598891"/>
                  </a:lnTo>
                  <a:lnTo>
                    <a:pt x="5613171" y="1558903"/>
                  </a:lnTo>
                  <a:lnTo>
                    <a:pt x="5591157" y="1519282"/>
                  </a:lnTo>
                  <a:lnTo>
                    <a:pt x="5568563" y="1480032"/>
                  </a:lnTo>
                  <a:lnTo>
                    <a:pt x="5545395" y="1441159"/>
                  </a:lnTo>
                  <a:lnTo>
                    <a:pt x="5521658" y="1402670"/>
                  </a:lnTo>
                  <a:lnTo>
                    <a:pt x="5497358" y="1364569"/>
                  </a:lnTo>
                  <a:lnTo>
                    <a:pt x="5472501" y="1326863"/>
                  </a:lnTo>
                  <a:lnTo>
                    <a:pt x="5447092" y="1289558"/>
                  </a:lnTo>
                  <a:lnTo>
                    <a:pt x="5421139" y="1252659"/>
                  </a:lnTo>
                  <a:lnTo>
                    <a:pt x="5394645" y="1216172"/>
                  </a:lnTo>
                  <a:lnTo>
                    <a:pt x="5367618" y="1180103"/>
                  </a:lnTo>
                  <a:lnTo>
                    <a:pt x="5340062" y="1144457"/>
                  </a:lnTo>
                  <a:lnTo>
                    <a:pt x="5311985" y="1109242"/>
                  </a:lnTo>
                  <a:lnTo>
                    <a:pt x="5283391" y="1074461"/>
                  </a:lnTo>
                  <a:lnTo>
                    <a:pt x="5254286" y="1040122"/>
                  </a:lnTo>
                  <a:lnTo>
                    <a:pt x="5224676" y="1006229"/>
                  </a:lnTo>
                  <a:lnTo>
                    <a:pt x="5194568" y="972789"/>
                  </a:lnTo>
                  <a:lnTo>
                    <a:pt x="5163966" y="939808"/>
                  </a:lnTo>
                  <a:lnTo>
                    <a:pt x="5132876" y="907291"/>
                  </a:lnTo>
                  <a:lnTo>
                    <a:pt x="5101305" y="875244"/>
                  </a:lnTo>
                  <a:lnTo>
                    <a:pt x="5069258" y="843673"/>
                  </a:lnTo>
                  <a:lnTo>
                    <a:pt x="5036741" y="812583"/>
                  </a:lnTo>
                  <a:lnTo>
                    <a:pt x="5003759" y="781981"/>
                  </a:lnTo>
                  <a:lnTo>
                    <a:pt x="4970319" y="751873"/>
                  </a:lnTo>
                  <a:lnTo>
                    <a:pt x="4936427" y="722263"/>
                  </a:lnTo>
                  <a:lnTo>
                    <a:pt x="4902087" y="693158"/>
                  </a:lnTo>
                  <a:lnTo>
                    <a:pt x="4867306" y="664564"/>
                  </a:lnTo>
                  <a:lnTo>
                    <a:pt x="4832091" y="636487"/>
                  </a:lnTo>
                  <a:lnTo>
                    <a:pt x="4796445" y="608931"/>
                  </a:lnTo>
                  <a:lnTo>
                    <a:pt x="4760376" y="581904"/>
                  </a:lnTo>
                  <a:lnTo>
                    <a:pt x="4723889" y="555411"/>
                  </a:lnTo>
                  <a:lnTo>
                    <a:pt x="4686990" y="529457"/>
                  </a:lnTo>
                  <a:lnTo>
                    <a:pt x="4649684" y="504049"/>
                  </a:lnTo>
                  <a:lnTo>
                    <a:pt x="4611978" y="479192"/>
                  </a:lnTo>
                  <a:lnTo>
                    <a:pt x="4573877" y="454892"/>
                  </a:lnTo>
                  <a:lnTo>
                    <a:pt x="4535388" y="431155"/>
                  </a:lnTo>
                  <a:lnTo>
                    <a:pt x="4496515" y="407986"/>
                  </a:lnTo>
                  <a:lnTo>
                    <a:pt x="4457265" y="385392"/>
                  </a:lnTo>
                  <a:lnTo>
                    <a:pt x="4417643" y="363379"/>
                  </a:lnTo>
                  <a:lnTo>
                    <a:pt x="4377656" y="341951"/>
                  </a:lnTo>
                  <a:lnTo>
                    <a:pt x="4337308" y="321115"/>
                  </a:lnTo>
                  <a:lnTo>
                    <a:pt x="4296607" y="300877"/>
                  </a:lnTo>
                  <a:lnTo>
                    <a:pt x="4255557" y="281242"/>
                  </a:lnTo>
                  <a:lnTo>
                    <a:pt x="4214165" y="262216"/>
                  </a:lnTo>
                  <a:lnTo>
                    <a:pt x="4172436" y="243806"/>
                  </a:lnTo>
                  <a:lnTo>
                    <a:pt x="4130376" y="226016"/>
                  </a:lnTo>
                  <a:lnTo>
                    <a:pt x="4087991" y="208853"/>
                  </a:lnTo>
                  <a:lnTo>
                    <a:pt x="4045286" y="192322"/>
                  </a:lnTo>
                  <a:lnTo>
                    <a:pt x="4002268" y="176430"/>
                  </a:lnTo>
                  <a:lnTo>
                    <a:pt x="3958942" y="161181"/>
                  </a:lnTo>
                  <a:lnTo>
                    <a:pt x="3915314" y="146583"/>
                  </a:lnTo>
                  <a:lnTo>
                    <a:pt x="3871390" y="132640"/>
                  </a:lnTo>
                  <a:lnTo>
                    <a:pt x="3827176" y="119358"/>
                  </a:lnTo>
                  <a:lnTo>
                    <a:pt x="3782677" y="106744"/>
                  </a:lnTo>
                  <a:lnTo>
                    <a:pt x="3737899" y="94802"/>
                  </a:lnTo>
                  <a:lnTo>
                    <a:pt x="3692849" y="83540"/>
                  </a:lnTo>
                  <a:lnTo>
                    <a:pt x="3647531" y="72962"/>
                  </a:lnTo>
                  <a:lnTo>
                    <a:pt x="3601952" y="63074"/>
                  </a:lnTo>
                  <a:lnTo>
                    <a:pt x="3556117" y="53883"/>
                  </a:lnTo>
                  <a:lnTo>
                    <a:pt x="3510032" y="45393"/>
                  </a:lnTo>
                  <a:lnTo>
                    <a:pt x="3463704" y="37612"/>
                  </a:lnTo>
                  <a:lnTo>
                    <a:pt x="3417137" y="30544"/>
                  </a:lnTo>
                  <a:lnTo>
                    <a:pt x="3370338" y="24195"/>
                  </a:lnTo>
                  <a:lnTo>
                    <a:pt x="3323312" y="18571"/>
                  </a:lnTo>
                  <a:lnTo>
                    <a:pt x="3276066" y="13679"/>
                  </a:lnTo>
                  <a:lnTo>
                    <a:pt x="3228604" y="9523"/>
                  </a:lnTo>
                  <a:lnTo>
                    <a:pt x="3180934" y="6110"/>
                  </a:lnTo>
                  <a:lnTo>
                    <a:pt x="3133060" y="3445"/>
                  </a:lnTo>
                  <a:lnTo>
                    <a:pt x="3084988" y="1535"/>
                  </a:lnTo>
                  <a:lnTo>
                    <a:pt x="3036724" y="384"/>
                  </a:lnTo>
                  <a:lnTo>
                    <a:pt x="2988275" y="0"/>
                  </a:lnTo>
                  <a:close/>
                </a:path>
              </a:pathLst>
            </a:custGeom>
            <a:solidFill>
              <a:srgbClr val="1E1737"/>
            </a:solidFill>
          </p:spPr>
          <p:txBody>
            <a:bodyPr wrap="square" lIns="0" tIns="0" rIns="0" bIns="0" rtlCol="0"/>
            <a:lstStyle/>
            <a:p>
              <a:endParaRPr/>
            </a:p>
          </p:txBody>
        </p:sp>
        <p:sp>
          <p:nvSpPr>
            <p:cNvPr id="13" name="object 13"/>
            <p:cNvSpPr/>
            <p:nvPr/>
          </p:nvSpPr>
          <p:spPr>
            <a:xfrm>
              <a:off x="9288675" y="5153516"/>
              <a:ext cx="419734" cy="0"/>
            </a:xfrm>
            <a:custGeom>
              <a:avLst/>
              <a:gdLst/>
              <a:ahLst/>
              <a:cxnLst/>
              <a:rect l="l" t="t" r="r" b="b"/>
              <a:pathLst>
                <a:path w="419734">
                  <a:moveTo>
                    <a:pt x="0" y="0"/>
                  </a:moveTo>
                  <a:lnTo>
                    <a:pt x="419285" y="0"/>
                  </a:lnTo>
                </a:path>
              </a:pathLst>
            </a:custGeom>
            <a:ln w="79149">
              <a:solidFill>
                <a:srgbClr val="F9A782"/>
              </a:solidFill>
            </a:ln>
          </p:spPr>
          <p:txBody>
            <a:bodyPr wrap="square" lIns="0" tIns="0" rIns="0" bIns="0" rtlCol="0"/>
            <a:lstStyle/>
            <a:p>
              <a:endParaRPr/>
            </a:p>
          </p:txBody>
        </p:sp>
      </p:grpSp>
      <p:sp>
        <p:nvSpPr>
          <p:cNvPr id="14" name="object 14"/>
          <p:cNvSpPr txBox="1"/>
          <p:nvPr/>
        </p:nvSpPr>
        <p:spPr>
          <a:xfrm>
            <a:off x="7946089" y="4307031"/>
            <a:ext cx="3131820" cy="3051175"/>
          </a:xfrm>
          <a:prstGeom prst="rect">
            <a:avLst/>
          </a:prstGeom>
        </p:spPr>
        <p:txBody>
          <a:bodyPr vert="horz" wrap="square" lIns="0" tIns="17145" rIns="0" bIns="0" rtlCol="0">
            <a:spAutoFit/>
          </a:bodyPr>
          <a:lstStyle/>
          <a:p>
            <a:pPr marR="19050" algn="ctr">
              <a:lnSpc>
                <a:spcPct val="100000"/>
              </a:lnSpc>
              <a:spcBef>
                <a:spcPts val="135"/>
              </a:spcBef>
            </a:pPr>
            <a:r>
              <a:rPr sz="5900" b="1" spc="20" dirty="0">
                <a:solidFill>
                  <a:srgbClr val="F9A782"/>
                </a:solidFill>
                <a:latin typeface="Arial"/>
                <a:cs typeface="Arial"/>
              </a:rPr>
              <a:t>1</a:t>
            </a:r>
            <a:endParaRPr sz="5900">
              <a:latin typeface="Arial"/>
              <a:cs typeface="Arial"/>
            </a:endParaRPr>
          </a:p>
          <a:p>
            <a:pPr marL="12700" marR="5080" indent="635" algn="ctr">
              <a:lnSpc>
                <a:spcPct val="101499"/>
              </a:lnSpc>
              <a:spcBef>
                <a:spcPts val="5495"/>
              </a:spcBef>
            </a:pPr>
            <a:r>
              <a:rPr sz="4600" spc="-10" dirty="0">
                <a:solidFill>
                  <a:srgbClr val="F9A782"/>
                </a:solidFill>
                <a:latin typeface="Arial"/>
                <a:cs typeface="Arial"/>
              </a:rPr>
              <a:t>Project </a:t>
            </a:r>
            <a:r>
              <a:rPr sz="4600" spc="-90" dirty="0">
                <a:solidFill>
                  <a:srgbClr val="F9A782"/>
                </a:solidFill>
                <a:latin typeface="Arial"/>
                <a:cs typeface="Arial"/>
              </a:rPr>
              <a:t>identification</a:t>
            </a:r>
            <a:endParaRPr sz="4600">
              <a:latin typeface="Arial"/>
              <a:cs typeface="Arial"/>
            </a:endParaRPr>
          </a:p>
        </p:txBody>
      </p:sp>
      <p:sp>
        <p:nvSpPr>
          <p:cNvPr id="17" name="object 15">
            <a:extLst>
              <a:ext uri="{FF2B5EF4-FFF2-40B4-BE49-F238E27FC236}">
                <a16:creationId xmlns:a16="http://schemas.microsoft.com/office/drawing/2014/main" id="{F7048C9B-C857-5A75-129E-FC8EA135C580}"/>
              </a:ext>
            </a:extLst>
          </p:cNvPr>
          <p:cNvSpPr txBox="1">
            <a:spLocks noGrp="1"/>
          </p:cNvSpPr>
          <p:nvPr>
            <p:ph type="sldNum" sz="quarter" idx="7"/>
          </p:nvPr>
        </p:nvSpPr>
        <p:spPr>
          <a:xfrm>
            <a:off x="168587" y="10128208"/>
            <a:ext cx="1057026" cy="1115417"/>
          </a:xfrm>
          <a:prstGeom prst="rect">
            <a:avLst/>
          </a:prstGeom>
        </p:spPr>
        <p:txBody>
          <a:bodyPr vert="horz" wrap="square" lIns="0" tIns="227835" rIns="0" bIns="0" rtlCol="0">
            <a:spAutoFit/>
          </a:bodyPr>
          <a:lstStyle/>
          <a:p>
            <a:pPr marL="53975">
              <a:lnSpc>
                <a:spcPct val="100000"/>
              </a:lnSpc>
              <a:spcBef>
                <a:spcPts val="1130"/>
              </a:spcBef>
            </a:pPr>
            <a:fld id="{81D60167-4931-47E6-BA6A-407CBD079E47}" type="slidenum">
              <a:rPr spc="-25" dirty="0"/>
              <a:t>42</a:t>
            </a:fld>
            <a:endParaRPr spc="-25"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715589" y="9650253"/>
            <a:ext cx="1015365" cy="1008380"/>
          </a:xfrm>
          <a:custGeom>
            <a:avLst/>
            <a:gdLst/>
            <a:ahLst/>
            <a:cxnLst/>
            <a:rect l="l" t="t" r="r" b="b"/>
            <a:pathLst>
              <a:path w="1015365" h="1008379">
                <a:moveTo>
                  <a:pt x="742289" y="329768"/>
                </a:moveTo>
                <a:lnTo>
                  <a:pt x="741362" y="328764"/>
                </a:lnTo>
                <a:lnTo>
                  <a:pt x="726528" y="312712"/>
                </a:lnTo>
                <a:lnTo>
                  <a:pt x="507619" y="75831"/>
                </a:lnTo>
                <a:lnTo>
                  <a:pt x="410730" y="180670"/>
                </a:lnTo>
                <a:lnTo>
                  <a:pt x="410730" y="370928"/>
                </a:lnTo>
                <a:lnTo>
                  <a:pt x="356666" y="425475"/>
                </a:lnTo>
                <a:lnTo>
                  <a:pt x="306501" y="367284"/>
                </a:lnTo>
                <a:lnTo>
                  <a:pt x="360603" y="312712"/>
                </a:lnTo>
                <a:lnTo>
                  <a:pt x="410730" y="370928"/>
                </a:lnTo>
                <a:lnTo>
                  <a:pt x="410730" y="180670"/>
                </a:lnTo>
                <a:lnTo>
                  <a:pt x="115417" y="500164"/>
                </a:lnTo>
                <a:lnTo>
                  <a:pt x="214985" y="607885"/>
                </a:lnTo>
                <a:lnTo>
                  <a:pt x="271627" y="607847"/>
                </a:lnTo>
                <a:lnTo>
                  <a:pt x="309499" y="429869"/>
                </a:lnTo>
                <a:lnTo>
                  <a:pt x="459841" y="429869"/>
                </a:lnTo>
                <a:lnTo>
                  <a:pt x="460819" y="425475"/>
                </a:lnTo>
                <a:lnTo>
                  <a:pt x="463486" y="413410"/>
                </a:lnTo>
                <a:lnTo>
                  <a:pt x="467131" y="398145"/>
                </a:lnTo>
                <a:lnTo>
                  <a:pt x="470789" y="384606"/>
                </a:lnTo>
                <a:lnTo>
                  <a:pt x="474433" y="373354"/>
                </a:lnTo>
                <a:lnTo>
                  <a:pt x="553008" y="361886"/>
                </a:lnTo>
                <a:lnTo>
                  <a:pt x="547890" y="379768"/>
                </a:lnTo>
                <a:lnTo>
                  <a:pt x="543661" y="397040"/>
                </a:lnTo>
                <a:lnTo>
                  <a:pt x="540016" y="413727"/>
                </a:lnTo>
                <a:lnTo>
                  <a:pt x="536663" y="429869"/>
                </a:lnTo>
                <a:lnTo>
                  <a:pt x="623049" y="429869"/>
                </a:lnTo>
                <a:lnTo>
                  <a:pt x="623671" y="423481"/>
                </a:lnTo>
                <a:lnTo>
                  <a:pt x="624763" y="416521"/>
                </a:lnTo>
                <a:lnTo>
                  <a:pt x="626084" y="409384"/>
                </a:lnTo>
                <a:lnTo>
                  <a:pt x="627456" y="402475"/>
                </a:lnTo>
                <a:lnTo>
                  <a:pt x="643902" y="363207"/>
                </a:lnTo>
                <a:lnTo>
                  <a:pt x="645375" y="361886"/>
                </a:lnTo>
                <a:lnTo>
                  <a:pt x="668616" y="340956"/>
                </a:lnTo>
                <a:lnTo>
                  <a:pt x="696493" y="331025"/>
                </a:lnTo>
                <a:lnTo>
                  <a:pt x="722376" y="328764"/>
                </a:lnTo>
                <a:lnTo>
                  <a:pt x="729703" y="328764"/>
                </a:lnTo>
                <a:lnTo>
                  <a:pt x="736269" y="329082"/>
                </a:lnTo>
                <a:lnTo>
                  <a:pt x="742289" y="329768"/>
                </a:lnTo>
                <a:close/>
              </a:path>
              <a:path w="1015365" h="1008379">
                <a:moveTo>
                  <a:pt x="899769" y="500151"/>
                </a:moveTo>
                <a:lnTo>
                  <a:pt x="767054" y="356565"/>
                </a:lnTo>
                <a:lnTo>
                  <a:pt x="747534" y="388835"/>
                </a:lnTo>
                <a:lnTo>
                  <a:pt x="741807" y="385724"/>
                </a:lnTo>
                <a:lnTo>
                  <a:pt x="735622" y="383501"/>
                </a:lnTo>
                <a:lnTo>
                  <a:pt x="727214" y="383501"/>
                </a:lnTo>
                <a:lnTo>
                  <a:pt x="699858" y="429844"/>
                </a:lnTo>
                <a:lnTo>
                  <a:pt x="747991" y="429844"/>
                </a:lnTo>
                <a:lnTo>
                  <a:pt x="727214" y="480199"/>
                </a:lnTo>
                <a:lnTo>
                  <a:pt x="690600" y="480199"/>
                </a:lnTo>
                <a:lnTo>
                  <a:pt x="657479" y="642670"/>
                </a:lnTo>
                <a:lnTo>
                  <a:pt x="646518" y="680034"/>
                </a:lnTo>
                <a:lnTo>
                  <a:pt x="630339" y="712901"/>
                </a:lnTo>
                <a:lnTo>
                  <a:pt x="610184" y="741540"/>
                </a:lnTo>
                <a:lnTo>
                  <a:pt x="587311" y="766267"/>
                </a:lnTo>
                <a:lnTo>
                  <a:pt x="540931" y="725639"/>
                </a:lnTo>
                <a:lnTo>
                  <a:pt x="553847" y="709295"/>
                </a:lnTo>
                <a:lnTo>
                  <a:pt x="565099" y="690168"/>
                </a:lnTo>
                <a:lnTo>
                  <a:pt x="574217" y="668477"/>
                </a:lnTo>
                <a:lnTo>
                  <a:pt x="580669" y="644423"/>
                </a:lnTo>
                <a:lnTo>
                  <a:pt x="613778" y="480199"/>
                </a:lnTo>
                <a:lnTo>
                  <a:pt x="525627" y="480199"/>
                </a:lnTo>
                <a:lnTo>
                  <a:pt x="506209" y="572008"/>
                </a:lnTo>
                <a:lnTo>
                  <a:pt x="503174" y="591489"/>
                </a:lnTo>
                <a:lnTo>
                  <a:pt x="504380" y="603364"/>
                </a:lnTo>
                <a:lnTo>
                  <a:pt x="542391" y="606450"/>
                </a:lnTo>
                <a:lnTo>
                  <a:pt x="541972" y="650570"/>
                </a:lnTo>
                <a:lnTo>
                  <a:pt x="526300" y="656564"/>
                </a:lnTo>
                <a:lnTo>
                  <a:pt x="511327" y="660692"/>
                </a:lnTo>
                <a:lnTo>
                  <a:pt x="497459" y="663067"/>
                </a:lnTo>
                <a:lnTo>
                  <a:pt x="485038" y="663841"/>
                </a:lnTo>
                <a:lnTo>
                  <a:pt x="453504" y="661289"/>
                </a:lnTo>
                <a:lnTo>
                  <a:pt x="431825" y="652081"/>
                </a:lnTo>
                <a:lnTo>
                  <a:pt x="421081" y="633844"/>
                </a:lnTo>
                <a:lnTo>
                  <a:pt x="422313" y="604227"/>
                </a:lnTo>
                <a:lnTo>
                  <a:pt x="448805" y="480199"/>
                </a:lnTo>
                <a:lnTo>
                  <a:pt x="375754" y="480199"/>
                </a:lnTo>
                <a:lnTo>
                  <a:pt x="337845" y="657644"/>
                </a:lnTo>
                <a:lnTo>
                  <a:pt x="260997" y="657644"/>
                </a:lnTo>
                <a:lnTo>
                  <a:pt x="507606" y="924509"/>
                </a:lnTo>
                <a:lnTo>
                  <a:pt x="899769" y="500151"/>
                </a:lnTo>
                <a:close/>
              </a:path>
              <a:path w="1015365" h="1008379">
                <a:moveTo>
                  <a:pt x="1015212" y="500176"/>
                </a:moveTo>
                <a:lnTo>
                  <a:pt x="1012888" y="451281"/>
                </a:lnTo>
                <a:lnTo>
                  <a:pt x="1006068" y="403720"/>
                </a:lnTo>
                <a:lnTo>
                  <a:pt x="994943" y="357670"/>
                </a:lnTo>
                <a:lnTo>
                  <a:pt x="979741" y="313372"/>
                </a:lnTo>
                <a:lnTo>
                  <a:pt x="968730" y="288925"/>
                </a:lnTo>
                <a:lnTo>
                  <a:pt x="968730" y="471703"/>
                </a:lnTo>
                <a:lnTo>
                  <a:pt x="966343" y="519849"/>
                </a:lnTo>
                <a:lnTo>
                  <a:pt x="959358" y="566597"/>
                </a:lnTo>
                <a:lnTo>
                  <a:pt x="948004" y="611733"/>
                </a:lnTo>
                <a:lnTo>
                  <a:pt x="932497" y="655002"/>
                </a:lnTo>
                <a:lnTo>
                  <a:pt x="913079" y="696163"/>
                </a:lnTo>
                <a:lnTo>
                  <a:pt x="889990" y="734987"/>
                </a:lnTo>
                <a:lnTo>
                  <a:pt x="863447" y="771245"/>
                </a:lnTo>
                <a:lnTo>
                  <a:pt x="833678" y="804684"/>
                </a:lnTo>
                <a:lnTo>
                  <a:pt x="800938" y="835075"/>
                </a:lnTo>
                <a:lnTo>
                  <a:pt x="765441" y="862190"/>
                </a:lnTo>
                <a:lnTo>
                  <a:pt x="727417" y="885774"/>
                </a:lnTo>
                <a:lnTo>
                  <a:pt x="687108" y="905611"/>
                </a:lnTo>
                <a:lnTo>
                  <a:pt x="644740" y="921448"/>
                </a:lnTo>
                <a:lnTo>
                  <a:pt x="600557" y="933056"/>
                </a:lnTo>
                <a:lnTo>
                  <a:pt x="554761" y="940193"/>
                </a:lnTo>
                <a:lnTo>
                  <a:pt x="507606" y="942619"/>
                </a:lnTo>
                <a:lnTo>
                  <a:pt x="507606" y="999617"/>
                </a:lnTo>
                <a:lnTo>
                  <a:pt x="460463" y="997178"/>
                </a:lnTo>
                <a:lnTo>
                  <a:pt x="414680" y="990041"/>
                </a:lnTo>
                <a:lnTo>
                  <a:pt x="370484" y="978433"/>
                </a:lnTo>
                <a:lnTo>
                  <a:pt x="328117" y="962596"/>
                </a:lnTo>
                <a:lnTo>
                  <a:pt x="287807" y="942771"/>
                </a:lnTo>
                <a:lnTo>
                  <a:pt x="249796" y="919175"/>
                </a:lnTo>
                <a:lnTo>
                  <a:pt x="214299" y="892073"/>
                </a:lnTo>
                <a:lnTo>
                  <a:pt x="181546" y="861669"/>
                </a:lnTo>
                <a:lnTo>
                  <a:pt x="151790" y="828230"/>
                </a:lnTo>
                <a:lnTo>
                  <a:pt x="125247" y="791972"/>
                </a:lnTo>
                <a:lnTo>
                  <a:pt x="102146" y="753148"/>
                </a:lnTo>
                <a:lnTo>
                  <a:pt x="82727" y="711974"/>
                </a:lnTo>
                <a:lnTo>
                  <a:pt x="67221" y="668705"/>
                </a:lnTo>
                <a:lnTo>
                  <a:pt x="55854" y="623570"/>
                </a:lnTo>
                <a:lnTo>
                  <a:pt x="48869" y="576808"/>
                </a:lnTo>
                <a:lnTo>
                  <a:pt x="46494" y="528662"/>
                </a:lnTo>
                <a:lnTo>
                  <a:pt x="48869" y="480517"/>
                </a:lnTo>
                <a:lnTo>
                  <a:pt x="55854" y="433755"/>
                </a:lnTo>
                <a:lnTo>
                  <a:pt x="67221" y="388620"/>
                </a:lnTo>
                <a:lnTo>
                  <a:pt x="82727" y="345351"/>
                </a:lnTo>
                <a:lnTo>
                  <a:pt x="102146" y="304177"/>
                </a:lnTo>
                <a:lnTo>
                  <a:pt x="125247" y="265353"/>
                </a:lnTo>
                <a:lnTo>
                  <a:pt x="151790" y="229095"/>
                </a:lnTo>
                <a:lnTo>
                  <a:pt x="181546" y="195656"/>
                </a:lnTo>
                <a:lnTo>
                  <a:pt x="214299" y="165252"/>
                </a:lnTo>
                <a:lnTo>
                  <a:pt x="249796" y="138150"/>
                </a:lnTo>
                <a:lnTo>
                  <a:pt x="287807" y="114554"/>
                </a:lnTo>
                <a:lnTo>
                  <a:pt x="328117" y="94729"/>
                </a:lnTo>
                <a:lnTo>
                  <a:pt x="370484" y="78892"/>
                </a:lnTo>
                <a:lnTo>
                  <a:pt x="414680" y="67284"/>
                </a:lnTo>
                <a:lnTo>
                  <a:pt x="460463" y="60147"/>
                </a:lnTo>
                <a:lnTo>
                  <a:pt x="507606" y="57708"/>
                </a:lnTo>
                <a:lnTo>
                  <a:pt x="507606" y="762"/>
                </a:lnTo>
                <a:lnTo>
                  <a:pt x="554761" y="3200"/>
                </a:lnTo>
                <a:lnTo>
                  <a:pt x="600557" y="10325"/>
                </a:lnTo>
                <a:lnTo>
                  <a:pt x="644740" y="21932"/>
                </a:lnTo>
                <a:lnTo>
                  <a:pt x="687108" y="37769"/>
                </a:lnTo>
                <a:lnTo>
                  <a:pt x="727417" y="57594"/>
                </a:lnTo>
                <a:lnTo>
                  <a:pt x="765441" y="81178"/>
                </a:lnTo>
                <a:lnTo>
                  <a:pt x="800938" y="108292"/>
                </a:lnTo>
                <a:lnTo>
                  <a:pt x="833678" y="138684"/>
                </a:lnTo>
                <a:lnTo>
                  <a:pt x="863447" y="172123"/>
                </a:lnTo>
                <a:lnTo>
                  <a:pt x="889990" y="208381"/>
                </a:lnTo>
                <a:lnTo>
                  <a:pt x="913079" y="247205"/>
                </a:lnTo>
                <a:lnTo>
                  <a:pt x="932497" y="288378"/>
                </a:lnTo>
                <a:lnTo>
                  <a:pt x="948004" y="331647"/>
                </a:lnTo>
                <a:lnTo>
                  <a:pt x="959358" y="376783"/>
                </a:lnTo>
                <a:lnTo>
                  <a:pt x="966343" y="423545"/>
                </a:lnTo>
                <a:lnTo>
                  <a:pt x="968730" y="471703"/>
                </a:lnTo>
                <a:lnTo>
                  <a:pt x="968730" y="288925"/>
                </a:lnTo>
                <a:lnTo>
                  <a:pt x="937945" y="230835"/>
                </a:lnTo>
                <a:lnTo>
                  <a:pt x="911783" y="193027"/>
                </a:lnTo>
                <a:lnTo>
                  <a:pt x="882383" y="157810"/>
                </a:lnTo>
                <a:lnTo>
                  <a:pt x="849972" y="125399"/>
                </a:lnTo>
                <a:lnTo>
                  <a:pt x="814755" y="95999"/>
                </a:lnTo>
                <a:lnTo>
                  <a:pt x="776947" y="69837"/>
                </a:lnTo>
                <a:lnTo>
                  <a:pt x="736765" y="47117"/>
                </a:lnTo>
                <a:lnTo>
                  <a:pt x="694410" y="28041"/>
                </a:lnTo>
                <a:lnTo>
                  <a:pt x="650113" y="12839"/>
                </a:lnTo>
                <a:lnTo>
                  <a:pt x="604062" y="1714"/>
                </a:lnTo>
                <a:lnTo>
                  <a:pt x="592124" y="0"/>
                </a:lnTo>
                <a:lnTo>
                  <a:pt x="507606" y="0"/>
                </a:lnTo>
                <a:lnTo>
                  <a:pt x="423087" y="0"/>
                </a:lnTo>
                <a:lnTo>
                  <a:pt x="365112" y="12839"/>
                </a:lnTo>
                <a:lnTo>
                  <a:pt x="320802" y="28041"/>
                </a:lnTo>
                <a:lnTo>
                  <a:pt x="278460" y="47104"/>
                </a:lnTo>
                <a:lnTo>
                  <a:pt x="238264" y="69837"/>
                </a:lnTo>
                <a:lnTo>
                  <a:pt x="200456" y="95999"/>
                </a:lnTo>
                <a:lnTo>
                  <a:pt x="165239" y="125399"/>
                </a:lnTo>
                <a:lnTo>
                  <a:pt x="132829" y="157810"/>
                </a:lnTo>
                <a:lnTo>
                  <a:pt x="103441" y="193014"/>
                </a:lnTo>
                <a:lnTo>
                  <a:pt x="77266" y="230822"/>
                </a:lnTo>
                <a:lnTo>
                  <a:pt x="54546" y="271005"/>
                </a:lnTo>
                <a:lnTo>
                  <a:pt x="35471" y="313359"/>
                </a:lnTo>
                <a:lnTo>
                  <a:pt x="20269" y="357657"/>
                </a:lnTo>
                <a:lnTo>
                  <a:pt x="9156" y="403707"/>
                </a:lnTo>
                <a:lnTo>
                  <a:pt x="2324" y="451281"/>
                </a:lnTo>
                <a:lnTo>
                  <a:pt x="0" y="500075"/>
                </a:lnTo>
                <a:lnTo>
                  <a:pt x="2324" y="549046"/>
                </a:lnTo>
                <a:lnTo>
                  <a:pt x="9156" y="596633"/>
                </a:lnTo>
                <a:lnTo>
                  <a:pt x="20269" y="642670"/>
                </a:lnTo>
                <a:lnTo>
                  <a:pt x="35471" y="686981"/>
                </a:lnTo>
                <a:lnTo>
                  <a:pt x="54546" y="729335"/>
                </a:lnTo>
                <a:lnTo>
                  <a:pt x="77266" y="769531"/>
                </a:lnTo>
                <a:lnTo>
                  <a:pt x="103441" y="807339"/>
                </a:lnTo>
                <a:lnTo>
                  <a:pt x="132829" y="842556"/>
                </a:lnTo>
                <a:lnTo>
                  <a:pt x="165239" y="874966"/>
                </a:lnTo>
                <a:lnTo>
                  <a:pt x="200456" y="904367"/>
                </a:lnTo>
                <a:lnTo>
                  <a:pt x="238264" y="930529"/>
                </a:lnTo>
                <a:lnTo>
                  <a:pt x="278460" y="953249"/>
                </a:lnTo>
                <a:lnTo>
                  <a:pt x="320802" y="972324"/>
                </a:lnTo>
                <a:lnTo>
                  <a:pt x="365112" y="987526"/>
                </a:lnTo>
                <a:lnTo>
                  <a:pt x="411149" y="998651"/>
                </a:lnTo>
                <a:lnTo>
                  <a:pt x="458724" y="1005471"/>
                </a:lnTo>
                <a:lnTo>
                  <a:pt x="507492" y="1007795"/>
                </a:lnTo>
                <a:lnTo>
                  <a:pt x="556501" y="1005459"/>
                </a:lnTo>
                <a:lnTo>
                  <a:pt x="604062" y="998626"/>
                </a:lnTo>
                <a:lnTo>
                  <a:pt x="650113" y="987501"/>
                </a:lnTo>
                <a:lnTo>
                  <a:pt x="694410" y="972299"/>
                </a:lnTo>
                <a:lnTo>
                  <a:pt x="736765" y="953236"/>
                </a:lnTo>
                <a:lnTo>
                  <a:pt x="776947" y="930503"/>
                </a:lnTo>
                <a:lnTo>
                  <a:pt x="814755" y="904341"/>
                </a:lnTo>
                <a:lnTo>
                  <a:pt x="849972" y="874941"/>
                </a:lnTo>
                <a:lnTo>
                  <a:pt x="882383" y="842530"/>
                </a:lnTo>
                <a:lnTo>
                  <a:pt x="911783" y="807313"/>
                </a:lnTo>
                <a:lnTo>
                  <a:pt x="937945" y="769505"/>
                </a:lnTo>
                <a:lnTo>
                  <a:pt x="960666" y="729322"/>
                </a:lnTo>
                <a:lnTo>
                  <a:pt x="979741" y="686968"/>
                </a:lnTo>
                <a:lnTo>
                  <a:pt x="994943" y="642670"/>
                </a:lnTo>
                <a:lnTo>
                  <a:pt x="1006068" y="596633"/>
                </a:lnTo>
                <a:lnTo>
                  <a:pt x="1012888" y="549059"/>
                </a:lnTo>
                <a:lnTo>
                  <a:pt x="1015212" y="500176"/>
                </a:lnTo>
                <a:close/>
              </a:path>
            </a:pathLst>
          </a:custGeom>
          <a:solidFill>
            <a:srgbClr val="010202"/>
          </a:solidFill>
        </p:spPr>
        <p:txBody>
          <a:bodyPr wrap="square" lIns="0" tIns="0" rIns="0" bIns="0" rtlCol="0"/>
          <a:lstStyle/>
          <a:p>
            <a:endParaRPr/>
          </a:p>
        </p:txBody>
      </p:sp>
      <p:sp>
        <p:nvSpPr>
          <p:cNvPr id="3" name="object 3"/>
          <p:cNvSpPr/>
          <p:nvPr/>
        </p:nvSpPr>
        <p:spPr>
          <a:xfrm>
            <a:off x="17873938" y="10374444"/>
            <a:ext cx="1227455" cy="135890"/>
          </a:xfrm>
          <a:custGeom>
            <a:avLst/>
            <a:gdLst/>
            <a:ahLst/>
            <a:cxnLst/>
            <a:rect l="l" t="t" r="r" b="b"/>
            <a:pathLst>
              <a:path w="1227455" h="135890">
                <a:moveTo>
                  <a:pt x="85212" y="3287"/>
                </a:moveTo>
                <a:lnTo>
                  <a:pt x="0" y="3287"/>
                </a:lnTo>
                <a:lnTo>
                  <a:pt x="0" y="132069"/>
                </a:lnTo>
                <a:lnTo>
                  <a:pt x="23884" y="132069"/>
                </a:lnTo>
                <a:lnTo>
                  <a:pt x="23884" y="77536"/>
                </a:lnTo>
                <a:lnTo>
                  <a:pt x="77704" y="77536"/>
                </a:lnTo>
                <a:lnTo>
                  <a:pt x="77704" y="56930"/>
                </a:lnTo>
                <a:lnTo>
                  <a:pt x="23884" y="56930"/>
                </a:lnTo>
                <a:lnTo>
                  <a:pt x="23884" y="24784"/>
                </a:lnTo>
                <a:lnTo>
                  <a:pt x="85212" y="24784"/>
                </a:lnTo>
                <a:lnTo>
                  <a:pt x="85212" y="3287"/>
                </a:lnTo>
                <a:close/>
              </a:path>
              <a:path w="1227455" h="135890">
                <a:moveTo>
                  <a:pt x="212024" y="3287"/>
                </a:moveTo>
                <a:lnTo>
                  <a:pt x="120446" y="3287"/>
                </a:lnTo>
                <a:lnTo>
                  <a:pt x="120446" y="132069"/>
                </a:lnTo>
                <a:lnTo>
                  <a:pt x="216569" y="132069"/>
                </a:lnTo>
                <a:lnTo>
                  <a:pt x="216569" y="110394"/>
                </a:lnTo>
                <a:lnTo>
                  <a:pt x="144152" y="110394"/>
                </a:lnTo>
                <a:lnTo>
                  <a:pt x="144152" y="75892"/>
                </a:lnTo>
                <a:lnTo>
                  <a:pt x="206192" y="75892"/>
                </a:lnTo>
                <a:lnTo>
                  <a:pt x="206192" y="55108"/>
                </a:lnTo>
                <a:lnTo>
                  <a:pt x="144152" y="55108"/>
                </a:lnTo>
                <a:lnTo>
                  <a:pt x="144152" y="24784"/>
                </a:lnTo>
                <a:lnTo>
                  <a:pt x="212024" y="24784"/>
                </a:lnTo>
                <a:lnTo>
                  <a:pt x="212024" y="3287"/>
                </a:lnTo>
                <a:close/>
              </a:path>
              <a:path w="1227455" h="135890">
                <a:moveTo>
                  <a:pt x="301603" y="3287"/>
                </a:moveTo>
                <a:lnTo>
                  <a:pt x="255479" y="3287"/>
                </a:lnTo>
                <a:lnTo>
                  <a:pt x="255479" y="132069"/>
                </a:lnTo>
                <a:lnTo>
                  <a:pt x="296713" y="132069"/>
                </a:lnTo>
                <a:lnTo>
                  <a:pt x="307766" y="131821"/>
                </a:lnTo>
                <a:lnTo>
                  <a:pt x="350264" y="114062"/>
                </a:lnTo>
                <a:lnTo>
                  <a:pt x="352516" y="110394"/>
                </a:lnTo>
                <a:lnTo>
                  <a:pt x="279551" y="110394"/>
                </a:lnTo>
                <a:lnTo>
                  <a:pt x="279551" y="25140"/>
                </a:lnTo>
                <a:lnTo>
                  <a:pt x="351545" y="25140"/>
                </a:lnTo>
                <a:lnTo>
                  <a:pt x="339769" y="13308"/>
                </a:lnTo>
                <a:lnTo>
                  <a:pt x="329690" y="7694"/>
                </a:lnTo>
                <a:lnTo>
                  <a:pt x="319818" y="4744"/>
                </a:lnTo>
                <a:lnTo>
                  <a:pt x="310380" y="3571"/>
                </a:lnTo>
                <a:lnTo>
                  <a:pt x="301603" y="3287"/>
                </a:lnTo>
                <a:close/>
              </a:path>
              <a:path w="1227455" h="135890">
                <a:moveTo>
                  <a:pt x="351545" y="25140"/>
                </a:moveTo>
                <a:lnTo>
                  <a:pt x="292315" y="25140"/>
                </a:lnTo>
                <a:lnTo>
                  <a:pt x="302415" y="25319"/>
                </a:lnTo>
                <a:lnTo>
                  <a:pt x="309319" y="25774"/>
                </a:lnTo>
                <a:lnTo>
                  <a:pt x="338493" y="58769"/>
                </a:lnTo>
                <a:lnTo>
                  <a:pt x="339057" y="68950"/>
                </a:lnTo>
                <a:lnTo>
                  <a:pt x="337369" y="85768"/>
                </a:lnTo>
                <a:lnTo>
                  <a:pt x="301406" y="110219"/>
                </a:lnTo>
                <a:lnTo>
                  <a:pt x="289781" y="110394"/>
                </a:lnTo>
                <a:lnTo>
                  <a:pt x="352516" y="110394"/>
                </a:lnTo>
                <a:lnTo>
                  <a:pt x="358473" y="100690"/>
                </a:lnTo>
                <a:lnTo>
                  <a:pt x="363120" y="85225"/>
                </a:lnTo>
                <a:lnTo>
                  <a:pt x="364585" y="68772"/>
                </a:lnTo>
                <a:lnTo>
                  <a:pt x="363734" y="56149"/>
                </a:lnTo>
                <a:lnTo>
                  <a:pt x="360246" y="41303"/>
                </a:lnTo>
                <a:lnTo>
                  <a:pt x="352725" y="26325"/>
                </a:lnTo>
                <a:lnTo>
                  <a:pt x="351545" y="25140"/>
                </a:lnTo>
                <a:close/>
              </a:path>
              <a:path w="1227455" h="135890">
                <a:moveTo>
                  <a:pt x="492110" y="3287"/>
                </a:moveTo>
                <a:lnTo>
                  <a:pt x="400532" y="3287"/>
                </a:lnTo>
                <a:lnTo>
                  <a:pt x="400532" y="132069"/>
                </a:lnTo>
                <a:lnTo>
                  <a:pt x="496686" y="132069"/>
                </a:lnTo>
                <a:lnTo>
                  <a:pt x="496686" y="110394"/>
                </a:lnTo>
                <a:lnTo>
                  <a:pt x="424238" y="110394"/>
                </a:lnTo>
                <a:lnTo>
                  <a:pt x="424238" y="75892"/>
                </a:lnTo>
                <a:lnTo>
                  <a:pt x="486288" y="75892"/>
                </a:lnTo>
                <a:lnTo>
                  <a:pt x="486288" y="55108"/>
                </a:lnTo>
                <a:lnTo>
                  <a:pt x="424238" y="55108"/>
                </a:lnTo>
                <a:lnTo>
                  <a:pt x="424238" y="24784"/>
                </a:lnTo>
                <a:lnTo>
                  <a:pt x="492110" y="24784"/>
                </a:lnTo>
                <a:lnTo>
                  <a:pt x="492110" y="3287"/>
                </a:lnTo>
                <a:close/>
              </a:path>
              <a:path w="1227455" h="135890">
                <a:moveTo>
                  <a:pt x="578443" y="3287"/>
                </a:moveTo>
                <a:lnTo>
                  <a:pt x="537397" y="3287"/>
                </a:lnTo>
                <a:lnTo>
                  <a:pt x="537397" y="132069"/>
                </a:lnTo>
                <a:lnTo>
                  <a:pt x="561281" y="132069"/>
                </a:lnTo>
                <a:lnTo>
                  <a:pt x="561281" y="84259"/>
                </a:lnTo>
                <a:lnTo>
                  <a:pt x="609783" y="84259"/>
                </a:lnTo>
                <a:lnTo>
                  <a:pt x="607300" y="79714"/>
                </a:lnTo>
                <a:lnTo>
                  <a:pt x="614335" y="76729"/>
                </a:lnTo>
                <a:lnTo>
                  <a:pt x="622697" y="70436"/>
                </a:lnTo>
                <a:lnTo>
                  <a:pt x="626711" y="64406"/>
                </a:lnTo>
                <a:lnTo>
                  <a:pt x="561281" y="64406"/>
                </a:lnTo>
                <a:lnTo>
                  <a:pt x="561281" y="24072"/>
                </a:lnTo>
                <a:lnTo>
                  <a:pt x="627756" y="24072"/>
                </a:lnTo>
                <a:lnTo>
                  <a:pt x="624027" y="18188"/>
                </a:lnTo>
                <a:lnTo>
                  <a:pt x="618431" y="12554"/>
                </a:lnTo>
                <a:lnTo>
                  <a:pt x="609825" y="7297"/>
                </a:lnTo>
                <a:lnTo>
                  <a:pt x="600632" y="4579"/>
                </a:lnTo>
                <a:lnTo>
                  <a:pt x="590341" y="3532"/>
                </a:lnTo>
                <a:lnTo>
                  <a:pt x="578443" y="3287"/>
                </a:lnTo>
                <a:close/>
              </a:path>
              <a:path w="1227455" h="135890">
                <a:moveTo>
                  <a:pt x="609783" y="84259"/>
                </a:moveTo>
                <a:lnTo>
                  <a:pt x="582840" y="84259"/>
                </a:lnTo>
                <a:lnTo>
                  <a:pt x="608368" y="132069"/>
                </a:lnTo>
                <a:lnTo>
                  <a:pt x="635907" y="132069"/>
                </a:lnTo>
                <a:lnTo>
                  <a:pt x="609783" y="84259"/>
                </a:lnTo>
                <a:close/>
              </a:path>
              <a:path w="1227455" h="135890">
                <a:moveTo>
                  <a:pt x="627756" y="24072"/>
                </a:moveTo>
                <a:lnTo>
                  <a:pt x="572432" y="24072"/>
                </a:lnTo>
                <a:lnTo>
                  <a:pt x="581712" y="24139"/>
                </a:lnTo>
                <a:lnTo>
                  <a:pt x="588624" y="24478"/>
                </a:lnTo>
                <a:lnTo>
                  <a:pt x="608156" y="44312"/>
                </a:lnTo>
                <a:lnTo>
                  <a:pt x="605407" y="55155"/>
                </a:lnTo>
                <a:lnTo>
                  <a:pt x="598863" y="61077"/>
                </a:lnTo>
                <a:lnTo>
                  <a:pt x="591326" y="63508"/>
                </a:lnTo>
                <a:lnTo>
                  <a:pt x="585552" y="64050"/>
                </a:lnTo>
                <a:lnTo>
                  <a:pt x="581018" y="64228"/>
                </a:lnTo>
                <a:lnTo>
                  <a:pt x="577909" y="64406"/>
                </a:lnTo>
                <a:lnTo>
                  <a:pt x="626711" y="64406"/>
                </a:lnTo>
                <a:lnTo>
                  <a:pt x="629689" y="59932"/>
                </a:lnTo>
                <a:lnTo>
                  <a:pt x="632619" y="44312"/>
                </a:lnTo>
                <a:lnTo>
                  <a:pt x="631529" y="33967"/>
                </a:lnTo>
                <a:lnTo>
                  <a:pt x="628528" y="25291"/>
                </a:lnTo>
                <a:lnTo>
                  <a:pt x="627756" y="24072"/>
                </a:lnTo>
                <a:close/>
              </a:path>
              <a:path w="1227455" h="135890">
                <a:moveTo>
                  <a:pt x="727171" y="3287"/>
                </a:moveTo>
                <a:lnTo>
                  <a:pt x="699821" y="3287"/>
                </a:lnTo>
                <a:lnTo>
                  <a:pt x="656367" y="132069"/>
                </a:lnTo>
                <a:lnTo>
                  <a:pt x="682115" y="132069"/>
                </a:lnTo>
                <a:lnTo>
                  <a:pt x="689581" y="106897"/>
                </a:lnTo>
                <a:lnTo>
                  <a:pt x="762536" y="106897"/>
                </a:lnTo>
                <a:lnTo>
                  <a:pt x="755381" y="85934"/>
                </a:lnTo>
                <a:lnTo>
                  <a:pt x="695957" y="85934"/>
                </a:lnTo>
                <a:lnTo>
                  <a:pt x="713831" y="26606"/>
                </a:lnTo>
                <a:lnTo>
                  <a:pt x="735130" y="26606"/>
                </a:lnTo>
                <a:lnTo>
                  <a:pt x="727171" y="3287"/>
                </a:lnTo>
                <a:close/>
              </a:path>
              <a:path w="1227455" h="135890">
                <a:moveTo>
                  <a:pt x="762536" y="106897"/>
                </a:moveTo>
                <a:lnTo>
                  <a:pt x="737935" y="106897"/>
                </a:lnTo>
                <a:lnTo>
                  <a:pt x="745411" y="132069"/>
                </a:lnTo>
                <a:lnTo>
                  <a:pt x="771128" y="132069"/>
                </a:lnTo>
                <a:lnTo>
                  <a:pt x="762536" y="106897"/>
                </a:lnTo>
                <a:close/>
              </a:path>
              <a:path w="1227455" h="135890">
                <a:moveTo>
                  <a:pt x="735130" y="26606"/>
                </a:moveTo>
                <a:lnTo>
                  <a:pt x="713831" y="26606"/>
                </a:lnTo>
                <a:lnTo>
                  <a:pt x="731537" y="85934"/>
                </a:lnTo>
                <a:lnTo>
                  <a:pt x="755381" y="85934"/>
                </a:lnTo>
                <a:lnTo>
                  <a:pt x="735130"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18" y="3256"/>
                </a:moveTo>
                <a:lnTo>
                  <a:pt x="904401" y="3256"/>
                </a:lnTo>
                <a:lnTo>
                  <a:pt x="904401" y="132069"/>
                </a:lnTo>
                <a:lnTo>
                  <a:pt x="928118" y="132069"/>
                </a:lnTo>
                <a:lnTo>
                  <a:pt x="928118" y="3256"/>
                </a:lnTo>
                <a:close/>
              </a:path>
              <a:path w="1227455" h="135890">
                <a:moveTo>
                  <a:pt x="1028282" y="0"/>
                </a:moveTo>
                <a:lnTo>
                  <a:pt x="1003767" y="5058"/>
                </a:lnTo>
                <a:lnTo>
                  <a:pt x="984167" y="19146"/>
                </a:lnTo>
                <a:lnTo>
                  <a:pt x="971170" y="40631"/>
                </a:lnTo>
                <a:lnTo>
                  <a:pt x="966462" y="67882"/>
                </a:lnTo>
                <a:lnTo>
                  <a:pt x="967342" y="80117"/>
                </a:lnTo>
                <a:lnTo>
                  <a:pt x="983582" y="115692"/>
                </a:lnTo>
                <a:lnTo>
                  <a:pt x="1027937" y="135357"/>
                </a:lnTo>
                <a:lnTo>
                  <a:pt x="1054325" y="129964"/>
                </a:lnTo>
                <a:lnTo>
                  <a:pt x="1073752" y="115335"/>
                </a:lnTo>
                <a:lnTo>
                  <a:pt x="1074991" y="113116"/>
                </a:lnTo>
                <a:lnTo>
                  <a:pt x="1028680" y="113116"/>
                </a:lnTo>
                <a:lnTo>
                  <a:pt x="1013806" y="109952"/>
                </a:lnTo>
                <a:lnTo>
                  <a:pt x="1001942" y="100817"/>
                </a:lnTo>
                <a:lnTo>
                  <a:pt x="994088" y="86245"/>
                </a:lnTo>
                <a:lnTo>
                  <a:pt x="991247" y="66772"/>
                </a:lnTo>
                <a:lnTo>
                  <a:pt x="993905" y="48464"/>
                </a:lnTo>
                <a:lnTo>
                  <a:pt x="1001406" y="34341"/>
                </a:lnTo>
                <a:lnTo>
                  <a:pt x="1013042" y="25249"/>
                </a:lnTo>
                <a:lnTo>
                  <a:pt x="1028104" y="22030"/>
                </a:lnTo>
                <a:lnTo>
                  <a:pt x="1074227" y="22030"/>
                </a:lnTo>
                <a:lnTo>
                  <a:pt x="1071188" y="17335"/>
                </a:lnTo>
                <a:lnTo>
                  <a:pt x="1051438" y="4386"/>
                </a:lnTo>
                <a:lnTo>
                  <a:pt x="1028282" y="0"/>
                </a:lnTo>
                <a:close/>
              </a:path>
              <a:path w="1227455" h="135890">
                <a:moveTo>
                  <a:pt x="1074227" y="22030"/>
                </a:moveTo>
                <a:lnTo>
                  <a:pt x="1028104" y="22030"/>
                </a:lnTo>
                <a:lnTo>
                  <a:pt x="1044804" y="26051"/>
                </a:lnTo>
                <a:lnTo>
                  <a:pt x="1056736" y="36784"/>
                </a:lnTo>
                <a:lnTo>
                  <a:pt x="1063804" y="52236"/>
                </a:lnTo>
                <a:lnTo>
                  <a:pt x="1065915" y="70416"/>
                </a:lnTo>
                <a:lnTo>
                  <a:pt x="1062126" y="90186"/>
                </a:lnTo>
                <a:lnTo>
                  <a:pt x="1053117" y="103409"/>
                </a:lnTo>
                <a:lnTo>
                  <a:pt x="1041198" y="110810"/>
                </a:lnTo>
                <a:lnTo>
                  <a:pt x="1028680" y="113116"/>
                </a:lnTo>
                <a:lnTo>
                  <a:pt x="1074991" y="113116"/>
                </a:lnTo>
                <a:lnTo>
                  <a:pt x="1085781" y="93793"/>
                </a:lnTo>
                <a:lnTo>
                  <a:pt x="1089977" y="67662"/>
                </a:lnTo>
                <a:lnTo>
                  <a:pt x="1084909" y="38533"/>
                </a:lnTo>
                <a:lnTo>
                  <a:pt x="1074227" y="22030"/>
                </a:lnTo>
                <a:close/>
              </a:path>
              <a:path w="1227455" h="135890">
                <a:moveTo>
                  <a:pt x="1149629" y="3287"/>
                </a:moveTo>
                <a:lnTo>
                  <a:pt x="1127955" y="3287"/>
                </a:lnTo>
                <a:lnTo>
                  <a:pt x="1127955" y="132069"/>
                </a:lnTo>
                <a:lnTo>
                  <a:pt x="1151462" y="132069"/>
                </a:lnTo>
                <a:lnTo>
                  <a:pt x="1150027" y="41768"/>
                </a:lnTo>
                <a:lnTo>
                  <a:pt x="1173713" y="41768"/>
                </a:lnTo>
                <a:lnTo>
                  <a:pt x="1149629" y="3287"/>
                </a:lnTo>
                <a:close/>
              </a:path>
              <a:path w="1227455" h="135890">
                <a:moveTo>
                  <a:pt x="1173713" y="41768"/>
                </a:moveTo>
                <a:lnTo>
                  <a:pt x="1150027" y="41768"/>
                </a:lnTo>
                <a:lnTo>
                  <a:pt x="1206413" y="132069"/>
                </a:lnTo>
                <a:lnTo>
                  <a:pt x="1227376" y="132069"/>
                </a:lnTo>
                <a:lnTo>
                  <a:pt x="1227376" y="94300"/>
                </a:lnTo>
                <a:lnTo>
                  <a:pt x="1206591" y="94300"/>
                </a:lnTo>
                <a:lnTo>
                  <a:pt x="1173713" y="41768"/>
                </a:lnTo>
                <a:close/>
              </a:path>
              <a:path w="1227455" h="135890">
                <a:moveTo>
                  <a:pt x="1227376" y="3287"/>
                </a:moveTo>
                <a:lnTo>
                  <a:pt x="1203670" y="3287"/>
                </a:lnTo>
                <a:lnTo>
                  <a:pt x="1206591" y="94300"/>
                </a:lnTo>
                <a:lnTo>
                  <a:pt x="1227376" y="94300"/>
                </a:lnTo>
                <a:lnTo>
                  <a:pt x="1227376" y="3287"/>
                </a:lnTo>
                <a:close/>
              </a:path>
            </a:pathLst>
          </a:custGeom>
          <a:solidFill>
            <a:srgbClr val="010202"/>
          </a:solidFill>
        </p:spPr>
        <p:txBody>
          <a:bodyPr wrap="square" lIns="0" tIns="0" rIns="0" bIns="0" rtlCol="0"/>
          <a:lstStyle/>
          <a:p>
            <a:endParaRPr/>
          </a:p>
        </p:txBody>
      </p:sp>
      <p:sp>
        <p:nvSpPr>
          <p:cNvPr id="4" name="object 4"/>
          <p:cNvSpPr/>
          <p:nvPr/>
        </p:nvSpPr>
        <p:spPr>
          <a:xfrm>
            <a:off x="17861346" y="10185313"/>
            <a:ext cx="1036955" cy="135890"/>
          </a:xfrm>
          <a:custGeom>
            <a:avLst/>
            <a:gdLst/>
            <a:ahLst/>
            <a:cxnLst/>
            <a:rect l="l" t="t" r="r" b="b"/>
            <a:pathLst>
              <a:path w="1036955" h="135890">
                <a:moveTo>
                  <a:pt x="24637" y="3287"/>
                </a:moveTo>
                <a:lnTo>
                  <a:pt x="0" y="3287"/>
                </a:lnTo>
                <a:lnTo>
                  <a:pt x="26815" y="132100"/>
                </a:lnTo>
                <a:lnTo>
                  <a:pt x="54930" y="132100"/>
                </a:lnTo>
                <a:lnTo>
                  <a:pt x="61292" y="101452"/>
                </a:lnTo>
                <a:lnTo>
                  <a:pt x="42155" y="101452"/>
                </a:lnTo>
                <a:lnTo>
                  <a:pt x="24637" y="3287"/>
                </a:lnTo>
                <a:close/>
              </a:path>
              <a:path w="1036955" h="135890">
                <a:moveTo>
                  <a:pt x="92819" y="42522"/>
                </a:moveTo>
                <a:lnTo>
                  <a:pt x="73526" y="42522"/>
                </a:lnTo>
                <a:lnTo>
                  <a:pt x="91578" y="132100"/>
                </a:lnTo>
                <a:lnTo>
                  <a:pt x="119692" y="132100"/>
                </a:lnTo>
                <a:lnTo>
                  <a:pt x="126421" y="101452"/>
                </a:lnTo>
                <a:lnTo>
                  <a:pt x="105096" y="101452"/>
                </a:lnTo>
                <a:lnTo>
                  <a:pt x="92819" y="42522"/>
                </a:lnTo>
                <a:close/>
              </a:path>
              <a:path w="1036955" h="135890">
                <a:moveTo>
                  <a:pt x="84646" y="3287"/>
                </a:moveTo>
                <a:lnTo>
                  <a:pt x="62218" y="3287"/>
                </a:lnTo>
                <a:lnTo>
                  <a:pt x="42155" y="101452"/>
                </a:lnTo>
                <a:lnTo>
                  <a:pt x="61292" y="101452"/>
                </a:lnTo>
                <a:lnTo>
                  <a:pt x="73526" y="42522"/>
                </a:lnTo>
                <a:lnTo>
                  <a:pt x="92819" y="42522"/>
                </a:lnTo>
                <a:lnTo>
                  <a:pt x="84646" y="3287"/>
                </a:lnTo>
                <a:close/>
              </a:path>
              <a:path w="1036955" h="135890">
                <a:moveTo>
                  <a:pt x="147974" y="3287"/>
                </a:moveTo>
                <a:lnTo>
                  <a:pt x="123158" y="3287"/>
                </a:lnTo>
                <a:lnTo>
                  <a:pt x="105096" y="101452"/>
                </a:lnTo>
                <a:lnTo>
                  <a:pt x="126421" y="101452"/>
                </a:lnTo>
                <a:lnTo>
                  <a:pt x="147974" y="3287"/>
                </a:lnTo>
                <a:close/>
              </a:path>
              <a:path w="1036955" h="135890">
                <a:moveTo>
                  <a:pt x="231406" y="0"/>
                </a:moveTo>
                <a:lnTo>
                  <a:pt x="206885" y="5062"/>
                </a:lnTo>
                <a:lnTo>
                  <a:pt x="187282" y="19156"/>
                </a:lnTo>
                <a:lnTo>
                  <a:pt x="174283" y="40640"/>
                </a:lnTo>
                <a:lnTo>
                  <a:pt x="169575" y="67872"/>
                </a:lnTo>
                <a:lnTo>
                  <a:pt x="170457" y="80117"/>
                </a:lnTo>
                <a:lnTo>
                  <a:pt x="186706" y="115692"/>
                </a:lnTo>
                <a:lnTo>
                  <a:pt x="231050" y="135388"/>
                </a:lnTo>
                <a:lnTo>
                  <a:pt x="257440" y="129995"/>
                </a:lnTo>
                <a:lnTo>
                  <a:pt x="276869" y="115366"/>
                </a:lnTo>
                <a:lnTo>
                  <a:pt x="278108" y="113148"/>
                </a:lnTo>
                <a:lnTo>
                  <a:pt x="231773" y="113148"/>
                </a:lnTo>
                <a:lnTo>
                  <a:pt x="216915" y="109985"/>
                </a:lnTo>
                <a:lnTo>
                  <a:pt x="205056" y="100847"/>
                </a:lnTo>
                <a:lnTo>
                  <a:pt x="197202" y="86264"/>
                </a:lnTo>
                <a:lnTo>
                  <a:pt x="194360" y="66762"/>
                </a:lnTo>
                <a:lnTo>
                  <a:pt x="197014" y="48464"/>
                </a:lnTo>
                <a:lnTo>
                  <a:pt x="204509" y="34356"/>
                </a:lnTo>
                <a:lnTo>
                  <a:pt x="216147" y="25275"/>
                </a:lnTo>
                <a:lnTo>
                  <a:pt x="231228" y="22062"/>
                </a:lnTo>
                <a:lnTo>
                  <a:pt x="277348" y="22062"/>
                </a:lnTo>
                <a:lnTo>
                  <a:pt x="274299" y="17351"/>
                </a:lnTo>
                <a:lnTo>
                  <a:pt x="254545" y="4391"/>
                </a:lnTo>
                <a:lnTo>
                  <a:pt x="231406" y="0"/>
                </a:lnTo>
                <a:close/>
              </a:path>
              <a:path w="1036955" h="135890">
                <a:moveTo>
                  <a:pt x="277348" y="22062"/>
                </a:moveTo>
                <a:lnTo>
                  <a:pt x="231228" y="22062"/>
                </a:lnTo>
                <a:lnTo>
                  <a:pt x="247922" y="26076"/>
                </a:lnTo>
                <a:lnTo>
                  <a:pt x="259852" y="36799"/>
                </a:lnTo>
                <a:lnTo>
                  <a:pt x="266922" y="52250"/>
                </a:lnTo>
                <a:lnTo>
                  <a:pt x="269038" y="70448"/>
                </a:lnTo>
                <a:lnTo>
                  <a:pt x="265236" y="90199"/>
                </a:lnTo>
                <a:lnTo>
                  <a:pt x="256225" y="103424"/>
                </a:lnTo>
                <a:lnTo>
                  <a:pt x="244304" y="110836"/>
                </a:lnTo>
                <a:lnTo>
                  <a:pt x="231773" y="113148"/>
                </a:lnTo>
                <a:lnTo>
                  <a:pt x="278108" y="113148"/>
                </a:lnTo>
                <a:lnTo>
                  <a:pt x="288899" y="93825"/>
                </a:lnTo>
                <a:lnTo>
                  <a:pt x="293090" y="67694"/>
                </a:lnTo>
                <a:lnTo>
                  <a:pt x="288027" y="38559"/>
                </a:lnTo>
                <a:lnTo>
                  <a:pt x="277348" y="22062"/>
                </a:lnTo>
                <a:close/>
              </a:path>
              <a:path w="1036955" h="135890">
                <a:moveTo>
                  <a:pt x="371925" y="3287"/>
                </a:moveTo>
                <a:lnTo>
                  <a:pt x="330859" y="3287"/>
                </a:lnTo>
                <a:lnTo>
                  <a:pt x="330859" y="132100"/>
                </a:lnTo>
                <a:lnTo>
                  <a:pt x="354753" y="132100"/>
                </a:lnTo>
                <a:lnTo>
                  <a:pt x="354753" y="84290"/>
                </a:lnTo>
                <a:lnTo>
                  <a:pt x="403257" y="84290"/>
                </a:lnTo>
                <a:lnTo>
                  <a:pt x="400773" y="79746"/>
                </a:lnTo>
                <a:lnTo>
                  <a:pt x="407814" y="76742"/>
                </a:lnTo>
                <a:lnTo>
                  <a:pt x="416178" y="70452"/>
                </a:lnTo>
                <a:lnTo>
                  <a:pt x="420207" y="64406"/>
                </a:lnTo>
                <a:lnTo>
                  <a:pt x="354753" y="64406"/>
                </a:lnTo>
                <a:lnTo>
                  <a:pt x="354753" y="24062"/>
                </a:lnTo>
                <a:lnTo>
                  <a:pt x="421215" y="24062"/>
                </a:lnTo>
                <a:lnTo>
                  <a:pt x="417492" y="18201"/>
                </a:lnTo>
                <a:lnTo>
                  <a:pt x="411893" y="12586"/>
                </a:lnTo>
                <a:lnTo>
                  <a:pt x="403295" y="7310"/>
                </a:lnTo>
                <a:lnTo>
                  <a:pt x="394108" y="4583"/>
                </a:lnTo>
                <a:lnTo>
                  <a:pt x="383822" y="3533"/>
                </a:lnTo>
                <a:lnTo>
                  <a:pt x="371925" y="3287"/>
                </a:lnTo>
                <a:close/>
              </a:path>
              <a:path w="1036955" h="135890">
                <a:moveTo>
                  <a:pt x="403257" y="84290"/>
                </a:moveTo>
                <a:lnTo>
                  <a:pt x="376323" y="84290"/>
                </a:lnTo>
                <a:lnTo>
                  <a:pt x="401851" y="132100"/>
                </a:lnTo>
                <a:lnTo>
                  <a:pt x="429390" y="132100"/>
                </a:lnTo>
                <a:lnTo>
                  <a:pt x="403257" y="84290"/>
                </a:lnTo>
                <a:close/>
              </a:path>
              <a:path w="1036955" h="135890">
                <a:moveTo>
                  <a:pt x="421215" y="24062"/>
                </a:moveTo>
                <a:lnTo>
                  <a:pt x="365915" y="24062"/>
                </a:lnTo>
                <a:lnTo>
                  <a:pt x="375189" y="24131"/>
                </a:lnTo>
                <a:lnTo>
                  <a:pt x="382099" y="24477"/>
                </a:lnTo>
                <a:lnTo>
                  <a:pt x="401628" y="44344"/>
                </a:lnTo>
                <a:lnTo>
                  <a:pt x="398881" y="55181"/>
                </a:lnTo>
                <a:lnTo>
                  <a:pt x="392341" y="61093"/>
                </a:lnTo>
                <a:lnTo>
                  <a:pt x="384807" y="63512"/>
                </a:lnTo>
                <a:lnTo>
                  <a:pt x="379035" y="64050"/>
                </a:lnTo>
                <a:lnTo>
                  <a:pt x="374501" y="64228"/>
                </a:lnTo>
                <a:lnTo>
                  <a:pt x="371381" y="64406"/>
                </a:lnTo>
                <a:lnTo>
                  <a:pt x="420207" y="64406"/>
                </a:lnTo>
                <a:lnTo>
                  <a:pt x="423172" y="59957"/>
                </a:lnTo>
                <a:lnTo>
                  <a:pt x="426102" y="44344"/>
                </a:lnTo>
                <a:lnTo>
                  <a:pt x="425008" y="33980"/>
                </a:lnTo>
                <a:lnTo>
                  <a:pt x="422001" y="25300"/>
                </a:lnTo>
                <a:lnTo>
                  <a:pt x="421215" y="24062"/>
                </a:lnTo>
                <a:close/>
              </a:path>
              <a:path w="1036955" h="135890">
                <a:moveTo>
                  <a:pt x="494728" y="3287"/>
                </a:moveTo>
                <a:lnTo>
                  <a:pt x="470833" y="3287"/>
                </a:lnTo>
                <a:lnTo>
                  <a:pt x="470833" y="132100"/>
                </a:lnTo>
                <a:lnTo>
                  <a:pt x="494728" y="132100"/>
                </a:lnTo>
                <a:lnTo>
                  <a:pt x="494728" y="95630"/>
                </a:lnTo>
                <a:lnTo>
                  <a:pt x="515722" y="71526"/>
                </a:lnTo>
                <a:lnTo>
                  <a:pt x="543564" y="71526"/>
                </a:lnTo>
                <a:lnTo>
                  <a:pt x="538442" y="62406"/>
                </a:lnTo>
                <a:lnTo>
                  <a:pt x="494728" y="62406"/>
                </a:lnTo>
                <a:lnTo>
                  <a:pt x="494728" y="3287"/>
                </a:lnTo>
                <a:close/>
              </a:path>
              <a:path w="1036955" h="135890">
                <a:moveTo>
                  <a:pt x="543564" y="71526"/>
                </a:moveTo>
                <a:lnTo>
                  <a:pt x="515722" y="71526"/>
                </a:lnTo>
                <a:lnTo>
                  <a:pt x="550014" y="132100"/>
                </a:lnTo>
                <a:lnTo>
                  <a:pt x="577584" y="132100"/>
                </a:lnTo>
                <a:lnTo>
                  <a:pt x="543564" y="71526"/>
                </a:lnTo>
                <a:close/>
              </a:path>
              <a:path w="1036955" h="135890">
                <a:moveTo>
                  <a:pt x="574830" y="3287"/>
                </a:moveTo>
                <a:lnTo>
                  <a:pt x="546360" y="3287"/>
                </a:lnTo>
                <a:lnTo>
                  <a:pt x="494728" y="62406"/>
                </a:lnTo>
                <a:lnTo>
                  <a:pt x="538442" y="62406"/>
                </a:lnTo>
                <a:lnTo>
                  <a:pt x="532496" y="51820"/>
                </a:lnTo>
                <a:lnTo>
                  <a:pt x="574830" y="3287"/>
                </a:lnTo>
                <a:close/>
              </a:path>
              <a:path w="1036955" h="135890">
                <a:moveTo>
                  <a:pt x="702219" y="3287"/>
                </a:moveTo>
                <a:lnTo>
                  <a:pt x="610620" y="3287"/>
                </a:lnTo>
                <a:lnTo>
                  <a:pt x="610620" y="132100"/>
                </a:lnTo>
                <a:lnTo>
                  <a:pt x="706753" y="132100"/>
                </a:lnTo>
                <a:lnTo>
                  <a:pt x="706753" y="110394"/>
                </a:lnTo>
                <a:lnTo>
                  <a:pt x="634347" y="110394"/>
                </a:lnTo>
                <a:lnTo>
                  <a:pt x="634347" y="75882"/>
                </a:lnTo>
                <a:lnTo>
                  <a:pt x="696345" y="75882"/>
                </a:lnTo>
                <a:lnTo>
                  <a:pt x="696345" y="55108"/>
                </a:lnTo>
                <a:lnTo>
                  <a:pt x="634347" y="55108"/>
                </a:lnTo>
                <a:lnTo>
                  <a:pt x="634347" y="24784"/>
                </a:lnTo>
                <a:lnTo>
                  <a:pt x="702219" y="24784"/>
                </a:lnTo>
                <a:lnTo>
                  <a:pt x="702219" y="3287"/>
                </a:lnTo>
                <a:close/>
              </a:path>
              <a:path w="1036955" h="135890">
                <a:moveTo>
                  <a:pt x="788510" y="3287"/>
                </a:moveTo>
                <a:lnTo>
                  <a:pt x="747485" y="3287"/>
                </a:lnTo>
                <a:lnTo>
                  <a:pt x="747485" y="132100"/>
                </a:lnTo>
                <a:lnTo>
                  <a:pt x="771369" y="132100"/>
                </a:lnTo>
                <a:lnTo>
                  <a:pt x="771369" y="84290"/>
                </a:lnTo>
                <a:lnTo>
                  <a:pt x="819854" y="84290"/>
                </a:lnTo>
                <a:lnTo>
                  <a:pt x="817367" y="79746"/>
                </a:lnTo>
                <a:lnTo>
                  <a:pt x="824407" y="76742"/>
                </a:lnTo>
                <a:lnTo>
                  <a:pt x="832779" y="70452"/>
                </a:lnTo>
                <a:lnTo>
                  <a:pt x="836814" y="64406"/>
                </a:lnTo>
                <a:lnTo>
                  <a:pt x="771369" y="64406"/>
                </a:lnTo>
                <a:lnTo>
                  <a:pt x="771369" y="24062"/>
                </a:lnTo>
                <a:lnTo>
                  <a:pt x="837818" y="24062"/>
                </a:lnTo>
                <a:lnTo>
                  <a:pt x="834090" y="18201"/>
                </a:lnTo>
                <a:lnTo>
                  <a:pt x="828487" y="12586"/>
                </a:lnTo>
                <a:lnTo>
                  <a:pt x="819888" y="7310"/>
                </a:lnTo>
                <a:lnTo>
                  <a:pt x="810697" y="4583"/>
                </a:lnTo>
                <a:lnTo>
                  <a:pt x="800407" y="3533"/>
                </a:lnTo>
                <a:lnTo>
                  <a:pt x="788510" y="3287"/>
                </a:lnTo>
                <a:close/>
              </a:path>
              <a:path w="1036955" h="135890">
                <a:moveTo>
                  <a:pt x="819854" y="84290"/>
                </a:moveTo>
                <a:lnTo>
                  <a:pt x="792907" y="84290"/>
                </a:lnTo>
                <a:lnTo>
                  <a:pt x="818488" y="132100"/>
                </a:lnTo>
                <a:lnTo>
                  <a:pt x="846016" y="132100"/>
                </a:lnTo>
                <a:lnTo>
                  <a:pt x="819854" y="84290"/>
                </a:lnTo>
                <a:close/>
              </a:path>
              <a:path w="1036955" h="135890">
                <a:moveTo>
                  <a:pt x="837818" y="24062"/>
                </a:moveTo>
                <a:lnTo>
                  <a:pt x="782499" y="24062"/>
                </a:lnTo>
                <a:lnTo>
                  <a:pt x="791782" y="24131"/>
                </a:lnTo>
                <a:lnTo>
                  <a:pt x="798704" y="24477"/>
                </a:lnTo>
                <a:lnTo>
                  <a:pt x="818244" y="44344"/>
                </a:lnTo>
                <a:lnTo>
                  <a:pt x="815497" y="55181"/>
                </a:lnTo>
                <a:lnTo>
                  <a:pt x="808958" y="61093"/>
                </a:lnTo>
                <a:lnTo>
                  <a:pt x="801427" y="63512"/>
                </a:lnTo>
                <a:lnTo>
                  <a:pt x="795661" y="64050"/>
                </a:lnTo>
                <a:lnTo>
                  <a:pt x="791085" y="64228"/>
                </a:lnTo>
                <a:lnTo>
                  <a:pt x="787965" y="64406"/>
                </a:lnTo>
                <a:lnTo>
                  <a:pt x="836814" y="64406"/>
                </a:lnTo>
                <a:lnTo>
                  <a:pt x="839783" y="59957"/>
                </a:lnTo>
                <a:lnTo>
                  <a:pt x="842717" y="44344"/>
                </a:lnTo>
                <a:lnTo>
                  <a:pt x="841620" y="33980"/>
                </a:lnTo>
                <a:lnTo>
                  <a:pt x="838606" y="25300"/>
                </a:lnTo>
                <a:lnTo>
                  <a:pt x="837818" y="24062"/>
                </a:lnTo>
                <a:close/>
              </a:path>
              <a:path w="1036955" h="135890">
                <a:moveTo>
                  <a:pt x="893470" y="93798"/>
                </a:moveTo>
                <a:lnTo>
                  <a:pt x="873198" y="108038"/>
                </a:lnTo>
                <a:lnTo>
                  <a:pt x="881294" y="118106"/>
                </a:lnTo>
                <a:lnTo>
                  <a:pt x="890306" y="125171"/>
                </a:lnTo>
                <a:lnTo>
                  <a:pt x="899112" y="129775"/>
                </a:lnTo>
                <a:lnTo>
                  <a:pt x="906590" y="132456"/>
                </a:lnTo>
                <a:lnTo>
                  <a:pt x="914422" y="134645"/>
                </a:lnTo>
                <a:lnTo>
                  <a:pt x="922474" y="135388"/>
                </a:lnTo>
                <a:lnTo>
                  <a:pt x="929584" y="135388"/>
                </a:lnTo>
                <a:lnTo>
                  <a:pt x="949693" y="133071"/>
                </a:lnTo>
                <a:lnTo>
                  <a:pt x="967215" y="125759"/>
                </a:lnTo>
                <a:lnTo>
                  <a:pt x="979196" y="113326"/>
                </a:lnTo>
                <a:lnTo>
                  <a:pt x="933416" y="113326"/>
                </a:lnTo>
                <a:lnTo>
                  <a:pt x="916127" y="110945"/>
                </a:lnTo>
                <a:lnTo>
                  <a:pt x="904392" y="105348"/>
                </a:lnTo>
                <a:lnTo>
                  <a:pt x="897183" y="98859"/>
                </a:lnTo>
                <a:lnTo>
                  <a:pt x="893470" y="93798"/>
                </a:lnTo>
                <a:close/>
              </a:path>
              <a:path w="1036955" h="135890">
                <a:moveTo>
                  <a:pt x="931060" y="0"/>
                </a:moveTo>
                <a:lnTo>
                  <a:pt x="910305" y="2834"/>
                </a:lnTo>
                <a:lnTo>
                  <a:pt x="894220" y="10901"/>
                </a:lnTo>
                <a:lnTo>
                  <a:pt x="883822" y="23549"/>
                </a:lnTo>
                <a:lnTo>
                  <a:pt x="880130" y="40124"/>
                </a:lnTo>
                <a:lnTo>
                  <a:pt x="882701" y="53733"/>
                </a:lnTo>
                <a:lnTo>
                  <a:pt x="909888" y="74280"/>
                </a:lnTo>
                <a:lnTo>
                  <a:pt x="918076" y="76280"/>
                </a:lnTo>
                <a:lnTo>
                  <a:pt x="933594" y="79568"/>
                </a:lnTo>
                <a:lnTo>
                  <a:pt x="945290" y="82290"/>
                </a:lnTo>
                <a:lnTo>
                  <a:pt x="945646" y="82468"/>
                </a:lnTo>
                <a:lnTo>
                  <a:pt x="948578" y="83578"/>
                </a:lnTo>
                <a:lnTo>
                  <a:pt x="952578" y="85222"/>
                </a:lnTo>
                <a:lnTo>
                  <a:pt x="958232" y="88154"/>
                </a:lnTo>
                <a:lnTo>
                  <a:pt x="958232" y="100740"/>
                </a:lnTo>
                <a:lnTo>
                  <a:pt x="956588" y="107316"/>
                </a:lnTo>
                <a:lnTo>
                  <a:pt x="947300" y="111148"/>
                </a:lnTo>
                <a:lnTo>
                  <a:pt x="942714" y="112970"/>
                </a:lnTo>
                <a:lnTo>
                  <a:pt x="937992" y="113326"/>
                </a:lnTo>
                <a:lnTo>
                  <a:pt x="979196" y="113326"/>
                </a:lnTo>
                <a:lnTo>
                  <a:pt x="979599" y="112908"/>
                </a:lnTo>
                <a:lnTo>
                  <a:pt x="984294" y="93976"/>
                </a:lnTo>
                <a:lnTo>
                  <a:pt x="980209" y="76869"/>
                </a:lnTo>
                <a:lnTo>
                  <a:pt x="942526" y="55642"/>
                </a:lnTo>
                <a:lnTo>
                  <a:pt x="920587" y="50938"/>
                </a:lnTo>
                <a:lnTo>
                  <a:pt x="912972" y="48342"/>
                </a:lnTo>
                <a:lnTo>
                  <a:pt x="907547" y="44103"/>
                </a:lnTo>
                <a:lnTo>
                  <a:pt x="905480" y="37402"/>
                </a:lnTo>
                <a:lnTo>
                  <a:pt x="907454" y="30788"/>
                </a:lnTo>
                <a:lnTo>
                  <a:pt x="912768" y="25855"/>
                </a:lnTo>
                <a:lnTo>
                  <a:pt x="920508" y="22771"/>
                </a:lnTo>
                <a:lnTo>
                  <a:pt x="929762" y="21706"/>
                </a:lnTo>
                <a:lnTo>
                  <a:pt x="979098" y="21706"/>
                </a:lnTo>
                <a:lnTo>
                  <a:pt x="974829" y="16764"/>
                </a:lnTo>
                <a:lnTo>
                  <a:pt x="963951" y="8383"/>
                </a:lnTo>
                <a:lnTo>
                  <a:pt x="949579" y="2328"/>
                </a:lnTo>
                <a:lnTo>
                  <a:pt x="931060" y="0"/>
                </a:lnTo>
                <a:close/>
              </a:path>
              <a:path w="1036955" h="135890">
                <a:moveTo>
                  <a:pt x="979098" y="21706"/>
                </a:moveTo>
                <a:lnTo>
                  <a:pt x="929762" y="21706"/>
                </a:lnTo>
                <a:lnTo>
                  <a:pt x="943075" y="23800"/>
                </a:lnTo>
                <a:lnTo>
                  <a:pt x="952569" y="28889"/>
                </a:lnTo>
                <a:lnTo>
                  <a:pt x="959009" y="35179"/>
                </a:lnTo>
                <a:lnTo>
                  <a:pt x="963164" y="40878"/>
                </a:lnTo>
                <a:lnTo>
                  <a:pt x="982870" y="26072"/>
                </a:lnTo>
                <a:lnTo>
                  <a:pt x="979098" y="21706"/>
                </a:lnTo>
                <a:close/>
              </a:path>
              <a:path w="1036955" h="135890">
                <a:moveTo>
                  <a:pt x="1036345" y="3287"/>
                </a:moveTo>
                <a:lnTo>
                  <a:pt x="1012618" y="3287"/>
                </a:lnTo>
                <a:lnTo>
                  <a:pt x="1012618" y="28648"/>
                </a:lnTo>
                <a:lnTo>
                  <a:pt x="1023759" y="28648"/>
                </a:lnTo>
                <a:lnTo>
                  <a:pt x="1023759" y="40878"/>
                </a:lnTo>
                <a:lnTo>
                  <a:pt x="1013916" y="43768"/>
                </a:lnTo>
                <a:lnTo>
                  <a:pt x="1013916" y="53464"/>
                </a:lnTo>
                <a:lnTo>
                  <a:pt x="1018450" y="53066"/>
                </a:lnTo>
                <a:lnTo>
                  <a:pt x="1026638" y="52176"/>
                </a:lnTo>
                <a:lnTo>
                  <a:pt x="1036345" y="40124"/>
                </a:lnTo>
                <a:lnTo>
                  <a:pt x="1036345" y="3287"/>
                </a:lnTo>
                <a:close/>
              </a:path>
            </a:pathLst>
          </a:custGeom>
          <a:solidFill>
            <a:srgbClr val="010202"/>
          </a:solidFill>
        </p:spPr>
        <p:txBody>
          <a:bodyPr wrap="square" lIns="0" tIns="0" rIns="0" bIns="0" rtlCol="0"/>
          <a:lstStyle/>
          <a:p>
            <a:endParaRPr/>
          </a:p>
        </p:txBody>
      </p:sp>
      <p:sp>
        <p:nvSpPr>
          <p:cNvPr id="5" name="object 5"/>
          <p:cNvSpPr/>
          <p:nvPr/>
        </p:nvSpPr>
        <p:spPr>
          <a:xfrm>
            <a:off x="17863339" y="9996195"/>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10" y="3287"/>
                </a:lnTo>
                <a:lnTo>
                  <a:pt x="133210" y="132100"/>
                </a:lnTo>
                <a:lnTo>
                  <a:pt x="157105" y="132100"/>
                </a:lnTo>
                <a:lnTo>
                  <a:pt x="157105" y="84290"/>
                </a:lnTo>
                <a:lnTo>
                  <a:pt x="205618" y="84290"/>
                </a:lnTo>
                <a:lnTo>
                  <a:pt x="203135" y="79746"/>
                </a:lnTo>
                <a:lnTo>
                  <a:pt x="210164" y="76742"/>
                </a:lnTo>
                <a:lnTo>
                  <a:pt x="218522" y="70452"/>
                </a:lnTo>
                <a:lnTo>
                  <a:pt x="222549" y="64406"/>
                </a:lnTo>
                <a:lnTo>
                  <a:pt x="157105" y="64406"/>
                </a:lnTo>
                <a:lnTo>
                  <a:pt x="157105" y="24062"/>
                </a:lnTo>
                <a:lnTo>
                  <a:pt x="223563" y="24062"/>
                </a:lnTo>
                <a:lnTo>
                  <a:pt x="219847" y="18201"/>
                </a:lnTo>
                <a:lnTo>
                  <a:pt x="214255" y="12586"/>
                </a:lnTo>
                <a:lnTo>
                  <a:pt x="205651" y="7310"/>
                </a:lnTo>
                <a:lnTo>
                  <a:pt x="196459" y="4583"/>
                </a:lnTo>
                <a:lnTo>
                  <a:pt x="186169"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3" y="24062"/>
                </a:moveTo>
                <a:lnTo>
                  <a:pt x="168256" y="24062"/>
                </a:lnTo>
                <a:lnTo>
                  <a:pt x="177536" y="24130"/>
                </a:lnTo>
                <a:lnTo>
                  <a:pt x="184449" y="24473"/>
                </a:lnTo>
                <a:lnTo>
                  <a:pt x="203980" y="44344"/>
                </a:lnTo>
                <a:lnTo>
                  <a:pt x="201231" y="55181"/>
                </a:lnTo>
                <a:lnTo>
                  <a:pt x="194689" y="61093"/>
                </a:lnTo>
                <a:lnTo>
                  <a:pt x="187155" y="63512"/>
                </a:lnTo>
                <a:lnTo>
                  <a:pt x="181387" y="64050"/>
                </a:lnTo>
                <a:lnTo>
                  <a:pt x="176842" y="64228"/>
                </a:lnTo>
                <a:lnTo>
                  <a:pt x="173732" y="64406"/>
                </a:lnTo>
                <a:lnTo>
                  <a:pt x="222549" y="64406"/>
                </a:lnTo>
                <a:lnTo>
                  <a:pt x="225513" y="59957"/>
                </a:lnTo>
                <a:lnTo>
                  <a:pt x="228443" y="44344"/>
                </a:lnTo>
                <a:lnTo>
                  <a:pt x="227351" y="33980"/>
                </a:lnTo>
                <a:lnTo>
                  <a:pt x="224348" y="25298"/>
                </a:lnTo>
                <a:lnTo>
                  <a:pt x="223563" y="24062"/>
                </a:lnTo>
                <a:close/>
              </a:path>
              <a:path w="1236344" h="135890">
                <a:moveTo>
                  <a:pt x="328471" y="3287"/>
                </a:moveTo>
                <a:lnTo>
                  <a:pt x="301111" y="3287"/>
                </a:lnTo>
                <a:lnTo>
                  <a:pt x="257667" y="132100"/>
                </a:lnTo>
                <a:lnTo>
                  <a:pt x="283415" y="132100"/>
                </a:lnTo>
                <a:lnTo>
                  <a:pt x="290881" y="106928"/>
                </a:lnTo>
                <a:lnTo>
                  <a:pt x="363830" y="106928"/>
                </a:lnTo>
                <a:lnTo>
                  <a:pt x="356678" y="85965"/>
                </a:lnTo>
                <a:lnTo>
                  <a:pt x="297257" y="85965"/>
                </a:lnTo>
                <a:lnTo>
                  <a:pt x="315131" y="26637"/>
                </a:lnTo>
                <a:lnTo>
                  <a:pt x="336437" y="26637"/>
                </a:lnTo>
                <a:lnTo>
                  <a:pt x="328471" y="3287"/>
                </a:lnTo>
                <a:close/>
              </a:path>
              <a:path w="1236344" h="135890">
                <a:moveTo>
                  <a:pt x="363830" y="106928"/>
                </a:moveTo>
                <a:lnTo>
                  <a:pt x="339235" y="106928"/>
                </a:lnTo>
                <a:lnTo>
                  <a:pt x="346711" y="132100"/>
                </a:lnTo>
                <a:lnTo>
                  <a:pt x="372417" y="132100"/>
                </a:lnTo>
                <a:lnTo>
                  <a:pt x="363830" y="106928"/>
                </a:lnTo>
                <a:close/>
              </a:path>
              <a:path w="1236344" h="135890">
                <a:moveTo>
                  <a:pt x="336437" y="26637"/>
                </a:moveTo>
                <a:lnTo>
                  <a:pt x="315131" y="26637"/>
                </a:lnTo>
                <a:lnTo>
                  <a:pt x="332827" y="85965"/>
                </a:lnTo>
                <a:lnTo>
                  <a:pt x="356678" y="85965"/>
                </a:lnTo>
                <a:lnTo>
                  <a:pt x="336437" y="26637"/>
                </a:lnTo>
                <a:close/>
              </a:path>
              <a:path w="1236344" h="135890">
                <a:moveTo>
                  <a:pt x="431002" y="3287"/>
                </a:moveTo>
                <a:lnTo>
                  <a:pt x="409327" y="3287"/>
                </a:lnTo>
                <a:lnTo>
                  <a:pt x="409327" y="132100"/>
                </a:lnTo>
                <a:lnTo>
                  <a:pt x="432834" y="132100"/>
                </a:lnTo>
                <a:lnTo>
                  <a:pt x="431400" y="41799"/>
                </a:lnTo>
                <a:lnTo>
                  <a:pt x="455094" y="41799"/>
                </a:lnTo>
                <a:lnTo>
                  <a:pt x="431002" y="3287"/>
                </a:lnTo>
                <a:close/>
              </a:path>
              <a:path w="1236344" h="135890">
                <a:moveTo>
                  <a:pt x="455094" y="41799"/>
                </a:moveTo>
                <a:lnTo>
                  <a:pt x="431400" y="41799"/>
                </a:lnTo>
                <a:lnTo>
                  <a:pt x="487786" y="132100"/>
                </a:lnTo>
                <a:lnTo>
                  <a:pt x="508759" y="132100"/>
                </a:lnTo>
                <a:lnTo>
                  <a:pt x="508759" y="94342"/>
                </a:lnTo>
                <a:lnTo>
                  <a:pt x="487964" y="94342"/>
                </a:lnTo>
                <a:lnTo>
                  <a:pt x="455094" y="41799"/>
                </a:lnTo>
                <a:close/>
              </a:path>
              <a:path w="1236344" h="135890">
                <a:moveTo>
                  <a:pt x="508759" y="3287"/>
                </a:moveTo>
                <a:lnTo>
                  <a:pt x="485032" y="3287"/>
                </a:lnTo>
                <a:lnTo>
                  <a:pt x="487964" y="94342"/>
                </a:lnTo>
                <a:lnTo>
                  <a:pt x="508759" y="94342"/>
                </a:lnTo>
                <a:lnTo>
                  <a:pt x="508759" y="3287"/>
                </a:lnTo>
                <a:close/>
              </a:path>
              <a:path w="1236344" h="135890">
                <a:moveTo>
                  <a:pt x="575731" y="93798"/>
                </a:moveTo>
                <a:lnTo>
                  <a:pt x="555480" y="108038"/>
                </a:lnTo>
                <a:lnTo>
                  <a:pt x="563564" y="118101"/>
                </a:lnTo>
                <a:lnTo>
                  <a:pt x="572570" y="125167"/>
                </a:lnTo>
                <a:lnTo>
                  <a:pt x="581373" y="129773"/>
                </a:lnTo>
                <a:lnTo>
                  <a:pt x="588851" y="132456"/>
                </a:lnTo>
                <a:lnTo>
                  <a:pt x="596725" y="134645"/>
                </a:lnTo>
                <a:lnTo>
                  <a:pt x="604735" y="135388"/>
                </a:lnTo>
                <a:lnTo>
                  <a:pt x="611845" y="135388"/>
                </a:lnTo>
                <a:lnTo>
                  <a:pt x="631960" y="133071"/>
                </a:lnTo>
                <a:lnTo>
                  <a:pt x="649497" y="125759"/>
                </a:lnTo>
                <a:lnTo>
                  <a:pt x="661492" y="113326"/>
                </a:lnTo>
                <a:lnTo>
                  <a:pt x="615719" y="113326"/>
                </a:lnTo>
                <a:lnTo>
                  <a:pt x="598423" y="110945"/>
                </a:lnTo>
                <a:lnTo>
                  <a:pt x="586682" y="105348"/>
                </a:lnTo>
                <a:lnTo>
                  <a:pt x="579462" y="98859"/>
                </a:lnTo>
                <a:lnTo>
                  <a:pt x="575731" y="93798"/>
                </a:lnTo>
                <a:close/>
              </a:path>
              <a:path w="1236344" h="135890">
                <a:moveTo>
                  <a:pt x="613321" y="0"/>
                </a:moveTo>
                <a:lnTo>
                  <a:pt x="592590" y="2834"/>
                </a:lnTo>
                <a:lnTo>
                  <a:pt x="576517" y="10901"/>
                </a:lnTo>
                <a:lnTo>
                  <a:pt x="566124" y="23549"/>
                </a:lnTo>
                <a:lnTo>
                  <a:pt x="562433" y="40124"/>
                </a:lnTo>
                <a:lnTo>
                  <a:pt x="564998" y="53733"/>
                </a:lnTo>
                <a:lnTo>
                  <a:pt x="592149" y="74280"/>
                </a:lnTo>
                <a:lnTo>
                  <a:pt x="600379" y="76280"/>
                </a:lnTo>
                <a:lnTo>
                  <a:pt x="615897" y="79568"/>
                </a:lnTo>
                <a:lnTo>
                  <a:pt x="627551" y="82290"/>
                </a:lnTo>
                <a:lnTo>
                  <a:pt x="627949" y="82468"/>
                </a:lnTo>
                <a:lnTo>
                  <a:pt x="630839" y="83578"/>
                </a:lnTo>
                <a:lnTo>
                  <a:pt x="634881" y="85222"/>
                </a:lnTo>
                <a:lnTo>
                  <a:pt x="640524" y="88154"/>
                </a:lnTo>
                <a:lnTo>
                  <a:pt x="640524" y="100740"/>
                </a:lnTo>
                <a:lnTo>
                  <a:pt x="638891" y="107316"/>
                </a:lnTo>
                <a:lnTo>
                  <a:pt x="629561" y="111148"/>
                </a:lnTo>
                <a:lnTo>
                  <a:pt x="625007" y="112970"/>
                </a:lnTo>
                <a:lnTo>
                  <a:pt x="620253" y="113326"/>
                </a:lnTo>
                <a:lnTo>
                  <a:pt x="661492" y="113326"/>
                </a:lnTo>
                <a:lnTo>
                  <a:pt x="661895" y="112908"/>
                </a:lnTo>
                <a:lnTo>
                  <a:pt x="666597" y="93976"/>
                </a:lnTo>
                <a:lnTo>
                  <a:pt x="662509" y="76867"/>
                </a:lnTo>
                <a:lnTo>
                  <a:pt x="624829" y="55642"/>
                </a:lnTo>
                <a:lnTo>
                  <a:pt x="602848" y="50938"/>
                </a:lnTo>
                <a:lnTo>
                  <a:pt x="595233" y="48342"/>
                </a:lnTo>
                <a:lnTo>
                  <a:pt x="589808" y="44103"/>
                </a:lnTo>
                <a:lnTo>
                  <a:pt x="587741" y="37402"/>
                </a:lnTo>
                <a:lnTo>
                  <a:pt x="589715" y="30788"/>
                </a:lnTo>
                <a:lnTo>
                  <a:pt x="595029" y="25855"/>
                </a:lnTo>
                <a:lnTo>
                  <a:pt x="602769" y="22771"/>
                </a:lnTo>
                <a:lnTo>
                  <a:pt x="612023" y="21706"/>
                </a:lnTo>
                <a:lnTo>
                  <a:pt x="661361" y="21706"/>
                </a:lnTo>
                <a:lnTo>
                  <a:pt x="657090" y="16759"/>
                </a:lnTo>
                <a:lnTo>
                  <a:pt x="646211" y="8379"/>
                </a:lnTo>
                <a:lnTo>
                  <a:pt x="631840" y="2327"/>
                </a:lnTo>
                <a:lnTo>
                  <a:pt x="613321" y="0"/>
                </a:lnTo>
                <a:close/>
              </a:path>
              <a:path w="1236344" h="135890">
                <a:moveTo>
                  <a:pt x="661361" y="21706"/>
                </a:moveTo>
                <a:lnTo>
                  <a:pt x="612023" y="21706"/>
                </a:lnTo>
                <a:lnTo>
                  <a:pt x="625336" y="23800"/>
                </a:lnTo>
                <a:lnTo>
                  <a:pt x="634830" y="28889"/>
                </a:lnTo>
                <a:lnTo>
                  <a:pt x="641270" y="35179"/>
                </a:lnTo>
                <a:lnTo>
                  <a:pt x="645425" y="40878"/>
                </a:lnTo>
                <a:lnTo>
                  <a:pt x="665131" y="26072"/>
                </a:lnTo>
                <a:lnTo>
                  <a:pt x="661361" y="21706"/>
                </a:lnTo>
                <a:close/>
              </a:path>
              <a:path w="1236344" h="135890">
                <a:moveTo>
                  <a:pt x="773714" y="3287"/>
                </a:moveTo>
                <a:lnTo>
                  <a:pt x="715705" y="3287"/>
                </a:lnTo>
                <a:lnTo>
                  <a:pt x="715705" y="132100"/>
                </a:lnTo>
                <a:lnTo>
                  <a:pt x="739956" y="132100"/>
                </a:lnTo>
                <a:lnTo>
                  <a:pt x="739956" y="88468"/>
                </a:lnTo>
                <a:lnTo>
                  <a:pt x="773358" y="88468"/>
                </a:lnTo>
                <a:lnTo>
                  <a:pt x="780468" y="86824"/>
                </a:lnTo>
                <a:lnTo>
                  <a:pt x="795013" y="80742"/>
                </a:lnTo>
                <a:lnTo>
                  <a:pt x="804593" y="71026"/>
                </a:lnTo>
                <a:lnTo>
                  <a:pt x="805648" y="68626"/>
                </a:lnTo>
                <a:lnTo>
                  <a:pt x="739956" y="68626"/>
                </a:lnTo>
                <a:lnTo>
                  <a:pt x="739956" y="23884"/>
                </a:lnTo>
                <a:lnTo>
                  <a:pt x="805185" y="23884"/>
                </a:lnTo>
                <a:lnTo>
                  <a:pt x="801067" y="17241"/>
                </a:lnTo>
                <a:lnTo>
                  <a:pt x="791258" y="9470"/>
                </a:lnTo>
                <a:lnTo>
                  <a:pt x="781222" y="5287"/>
                </a:lnTo>
                <a:lnTo>
                  <a:pt x="773714" y="3287"/>
                </a:lnTo>
                <a:close/>
              </a:path>
              <a:path w="1236344" h="135890">
                <a:moveTo>
                  <a:pt x="805185" y="23884"/>
                </a:moveTo>
                <a:lnTo>
                  <a:pt x="766060" y="23884"/>
                </a:lnTo>
                <a:lnTo>
                  <a:pt x="774458" y="24062"/>
                </a:lnTo>
                <a:lnTo>
                  <a:pt x="780549" y="29255"/>
                </a:lnTo>
                <a:lnTo>
                  <a:pt x="782688" y="31182"/>
                </a:lnTo>
                <a:lnTo>
                  <a:pt x="786876" y="36114"/>
                </a:lnTo>
                <a:lnTo>
                  <a:pt x="786835" y="46166"/>
                </a:lnTo>
                <a:lnTo>
                  <a:pt x="766782" y="68626"/>
                </a:lnTo>
                <a:lnTo>
                  <a:pt x="805648" y="68626"/>
                </a:lnTo>
                <a:lnTo>
                  <a:pt x="809861" y="59044"/>
                </a:lnTo>
                <a:lnTo>
                  <a:pt x="811472" y="46166"/>
                </a:lnTo>
                <a:lnTo>
                  <a:pt x="808515" y="29255"/>
                </a:lnTo>
                <a:lnTo>
                  <a:pt x="805185" y="23884"/>
                </a:lnTo>
                <a:close/>
              </a:path>
              <a:path w="1236344" h="135890">
                <a:moveTo>
                  <a:pt x="909323" y="0"/>
                </a:moveTo>
                <a:lnTo>
                  <a:pt x="884776" y="5062"/>
                </a:lnTo>
                <a:lnTo>
                  <a:pt x="865156" y="19156"/>
                </a:lnTo>
                <a:lnTo>
                  <a:pt x="852150" y="40640"/>
                </a:lnTo>
                <a:lnTo>
                  <a:pt x="847440" y="67872"/>
                </a:lnTo>
                <a:lnTo>
                  <a:pt x="848323" y="80117"/>
                </a:lnTo>
                <a:lnTo>
                  <a:pt x="864581" y="115692"/>
                </a:lnTo>
                <a:lnTo>
                  <a:pt x="908925" y="135388"/>
                </a:lnTo>
                <a:lnTo>
                  <a:pt x="935311" y="129995"/>
                </a:lnTo>
                <a:lnTo>
                  <a:pt x="954741" y="115366"/>
                </a:lnTo>
                <a:lnTo>
                  <a:pt x="955981" y="113148"/>
                </a:lnTo>
                <a:lnTo>
                  <a:pt x="909679" y="113148"/>
                </a:lnTo>
                <a:lnTo>
                  <a:pt x="894821" y="109985"/>
                </a:lnTo>
                <a:lnTo>
                  <a:pt x="882950" y="100847"/>
                </a:lnTo>
                <a:lnTo>
                  <a:pt x="875083" y="86264"/>
                </a:lnTo>
                <a:lnTo>
                  <a:pt x="872235" y="66762"/>
                </a:lnTo>
                <a:lnTo>
                  <a:pt x="874893" y="48464"/>
                </a:lnTo>
                <a:lnTo>
                  <a:pt x="882399" y="34356"/>
                </a:lnTo>
                <a:lnTo>
                  <a:pt x="894048" y="25275"/>
                </a:lnTo>
                <a:lnTo>
                  <a:pt x="909134" y="22062"/>
                </a:lnTo>
                <a:lnTo>
                  <a:pt x="955234" y="22062"/>
                </a:lnTo>
                <a:lnTo>
                  <a:pt x="952188" y="17351"/>
                </a:lnTo>
                <a:lnTo>
                  <a:pt x="932452" y="4391"/>
                </a:lnTo>
                <a:lnTo>
                  <a:pt x="909323" y="0"/>
                </a:lnTo>
                <a:close/>
              </a:path>
              <a:path w="1236344" h="135890">
                <a:moveTo>
                  <a:pt x="955234" y="22062"/>
                </a:moveTo>
                <a:lnTo>
                  <a:pt x="909134" y="22062"/>
                </a:lnTo>
                <a:lnTo>
                  <a:pt x="925811" y="26076"/>
                </a:lnTo>
                <a:lnTo>
                  <a:pt x="937733" y="36799"/>
                </a:lnTo>
                <a:lnTo>
                  <a:pt x="944797" y="52250"/>
                </a:lnTo>
                <a:lnTo>
                  <a:pt x="946903" y="70448"/>
                </a:lnTo>
                <a:lnTo>
                  <a:pt x="943118" y="90199"/>
                </a:lnTo>
                <a:lnTo>
                  <a:pt x="934110" y="103424"/>
                </a:lnTo>
                <a:lnTo>
                  <a:pt x="922192" y="110836"/>
                </a:lnTo>
                <a:lnTo>
                  <a:pt x="909679" y="113148"/>
                </a:lnTo>
                <a:lnTo>
                  <a:pt x="955981" y="113148"/>
                </a:lnTo>
                <a:lnTo>
                  <a:pt x="966777" y="93825"/>
                </a:lnTo>
                <a:lnTo>
                  <a:pt x="970975" y="67694"/>
                </a:lnTo>
                <a:lnTo>
                  <a:pt x="965904" y="38559"/>
                </a:lnTo>
                <a:lnTo>
                  <a:pt x="955234" y="22062"/>
                </a:lnTo>
                <a:close/>
              </a:path>
              <a:path w="1236344" h="135890">
                <a:moveTo>
                  <a:pt x="1055297" y="3287"/>
                </a:moveTo>
                <a:lnTo>
                  <a:pt x="1014241" y="3287"/>
                </a:lnTo>
                <a:lnTo>
                  <a:pt x="1014241" y="132100"/>
                </a:lnTo>
                <a:lnTo>
                  <a:pt x="1038135" y="132100"/>
                </a:lnTo>
                <a:lnTo>
                  <a:pt x="1038135" y="84290"/>
                </a:lnTo>
                <a:lnTo>
                  <a:pt x="1086601" y="84290"/>
                </a:lnTo>
                <a:lnTo>
                  <a:pt x="1084113" y="79746"/>
                </a:lnTo>
                <a:lnTo>
                  <a:pt x="1091159" y="76742"/>
                </a:lnTo>
                <a:lnTo>
                  <a:pt x="1099534" y="70452"/>
                </a:lnTo>
                <a:lnTo>
                  <a:pt x="1103569" y="64406"/>
                </a:lnTo>
                <a:lnTo>
                  <a:pt x="1038135" y="64406"/>
                </a:lnTo>
                <a:lnTo>
                  <a:pt x="1038135" y="24062"/>
                </a:lnTo>
                <a:lnTo>
                  <a:pt x="1104587" y="24062"/>
                </a:lnTo>
                <a:lnTo>
                  <a:pt x="1100860" y="18201"/>
                </a:lnTo>
                <a:lnTo>
                  <a:pt x="1095244" y="12586"/>
                </a:lnTo>
                <a:lnTo>
                  <a:pt x="1086646" y="7310"/>
                </a:lnTo>
                <a:lnTo>
                  <a:pt x="1077469" y="4583"/>
                </a:lnTo>
                <a:lnTo>
                  <a:pt x="1067193" y="3533"/>
                </a:lnTo>
                <a:lnTo>
                  <a:pt x="1055297" y="3287"/>
                </a:lnTo>
                <a:close/>
              </a:path>
              <a:path w="1236344" h="135890">
                <a:moveTo>
                  <a:pt x="1086601" y="84290"/>
                </a:moveTo>
                <a:lnTo>
                  <a:pt x="1059664" y="84290"/>
                </a:lnTo>
                <a:lnTo>
                  <a:pt x="1085233" y="132100"/>
                </a:lnTo>
                <a:lnTo>
                  <a:pt x="1112772" y="132100"/>
                </a:lnTo>
                <a:lnTo>
                  <a:pt x="1086601" y="84290"/>
                </a:lnTo>
                <a:close/>
              </a:path>
              <a:path w="1236344" h="135890">
                <a:moveTo>
                  <a:pt x="1104587" y="24062"/>
                </a:moveTo>
                <a:lnTo>
                  <a:pt x="1049256" y="24062"/>
                </a:lnTo>
                <a:lnTo>
                  <a:pt x="1058534" y="24130"/>
                </a:lnTo>
                <a:lnTo>
                  <a:pt x="1065457" y="24473"/>
                </a:lnTo>
                <a:lnTo>
                  <a:pt x="1085010" y="44344"/>
                </a:lnTo>
                <a:lnTo>
                  <a:pt x="1082262" y="55181"/>
                </a:lnTo>
                <a:lnTo>
                  <a:pt x="1075719" y="61093"/>
                </a:lnTo>
                <a:lnTo>
                  <a:pt x="1068185" y="63512"/>
                </a:lnTo>
                <a:lnTo>
                  <a:pt x="1062417" y="64050"/>
                </a:lnTo>
                <a:lnTo>
                  <a:pt x="1057842" y="64228"/>
                </a:lnTo>
                <a:lnTo>
                  <a:pt x="1054732" y="64406"/>
                </a:lnTo>
                <a:lnTo>
                  <a:pt x="1103569" y="64406"/>
                </a:lnTo>
                <a:lnTo>
                  <a:pt x="1106539" y="59957"/>
                </a:lnTo>
                <a:lnTo>
                  <a:pt x="1109474" y="44344"/>
                </a:lnTo>
                <a:lnTo>
                  <a:pt x="1108381" y="33980"/>
                </a:lnTo>
                <a:lnTo>
                  <a:pt x="1105373" y="25298"/>
                </a:lnTo>
                <a:lnTo>
                  <a:pt x="1104587" y="24062"/>
                </a:lnTo>
                <a:close/>
              </a:path>
              <a:path w="1236344" h="135890">
                <a:moveTo>
                  <a:pt x="1200528" y="25172"/>
                </a:moveTo>
                <a:lnTo>
                  <a:pt x="1176456" y="25172"/>
                </a:lnTo>
                <a:lnTo>
                  <a:pt x="1176456" y="132100"/>
                </a:lnTo>
                <a:lnTo>
                  <a:pt x="1200528" y="132100"/>
                </a:lnTo>
                <a:lnTo>
                  <a:pt x="1200528" y="25172"/>
                </a:lnTo>
                <a:close/>
              </a:path>
              <a:path w="1236344" h="135890">
                <a:moveTo>
                  <a:pt x="1236108" y="3287"/>
                </a:moveTo>
                <a:lnTo>
                  <a:pt x="1141619" y="3287"/>
                </a:lnTo>
                <a:lnTo>
                  <a:pt x="1141619" y="25172"/>
                </a:lnTo>
                <a:lnTo>
                  <a:pt x="1236108" y="25172"/>
                </a:lnTo>
                <a:lnTo>
                  <a:pt x="1236108" y="3287"/>
                </a:lnTo>
                <a:close/>
              </a:path>
            </a:pathLst>
          </a:custGeom>
          <a:solidFill>
            <a:srgbClr val="010202"/>
          </a:solidFill>
        </p:spPr>
        <p:txBody>
          <a:bodyPr wrap="square" lIns="0" tIns="0" rIns="0" bIns="0" rtlCol="0"/>
          <a:lstStyle/>
          <a:p>
            <a:endParaRPr/>
          </a:p>
        </p:txBody>
      </p:sp>
      <p:sp>
        <p:nvSpPr>
          <p:cNvPr id="6" name="object 6"/>
          <p:cNvSpPr/>
          <p:nvPr/>
        </p:nvSpPr>
        <p:spPr>
          <a:xfrm>
            <a:off x="17873749" y="9807083"/>
            <a:ext cx="1567180" cy="135890"/>
          </a:xfrm>
          <a:custGeom>
            <a:avLst/>
            <a:gdLst/>
            <a:ahLst/>
            <a:cxnLst/>
            <a:rect l="l" t="t" r="r" b="b"/>
            <a:pathLst>
              <a:path w="1567180" h="135890">
                <a:moveTo>
                  <a:pt x="23706" y="3298"/>
                </a:moveTo>
                <a:lnTo>
                  <a:pt x="0" y="3298"/>
                </a:lnTo>
                <a:lnTo>
                  <a:pt x="0" y="132111"/>
                </a:lnTo>
                <a:lnTo>
                  <a:pt x="23706" y="132111"/>
                </a:lnTo>
                <a:lnTo>
                  <a:pt x="23706" y="3298"/>
                </a:lnTo>
                <a:close/>
              </a:path>
              <a:path w="1567180" h="135890">
                <a:moveTo>
                  <a:pt x="97630" y="3298"/>
                </a:moveTo>
                <a:lnTo>
                  <a:pt x="75924" y="3298"/>
                </a:lnTo>
                <a:lnTo>
                  <a:pt x="75924" y="132111"/>
                </a:lnTo>
                <a:lnTo>
                  <a:pt x="99452" y="132111"/>
                </a:lnTo>
                <a:lnTo>
                  <a:pt x="97986" y="41778"/>
                </a:lnTo>
                <a:lnTo>
                  <a:pt x="121700" y="41778"/>
                </a:lnTo>
                <a:lnTo>
                  <a:pt x="97630" y="3298"/>
                </a:lnTo>
                <a:close/>
              </a:path>
              <a:path w="1567180" h="135890">
                <a:moveTo>
                  <a:pt x="121700" y="41778"/>
                </a:moveTo>
                <a:lnTo>
                  <a:pt x="97986" y="41778"/>
                </a:lnTo>
                <a:lnTo>
                  <a:pt x="154382" y="132111"/>
                </a:lnTo>
                <a:lnTo>
                  <a:pt x="175334" y="132111"/>
                </a:lnTo>
                <a:lnTo>
                  <a:pt x="175334" y="94311"/>
                </a:lnTo>
                <a:lnTo>
                  <a:pt x="154560" y="94311"/>
                </a:lnTo>
                <a:lnTo>
                  <a:pt x="121700" y="41778"/>
                </a:lnTo>
                <a:close/>
              </a:path>
              <a:path w="1567180" h="135890">
                <a:moveTo>
                  <a:pt x="175334" y="3298"/>
                </a:moveTo>
                <a:lnTo>
                  <a:pt x="151660" y="3298"/>
                </a:lnTo>
                <a:lnTo>
                  <a:pt x="154560" y="94311"/>
                </a:lnTo>
                <a:lnTo>
                  <a:pt x="175334" y="94311"/>
                </a:lnTo>
                <a:lnTo>
                  <a:pt x="175334" y="3298"/>
                </a:lnTo>
                <a:close/>
              </a:path>
              <a:path w="1567180" h="135890">
                <a:moveTo>
                  <a:pt x="267855" y="25140"/>
                </a:moveTo>
                <a:lnTo>
                  <a:pt x="243783" y="25140"/>
                </a:lnTo>
                <a:lnTo>
                  <a:pt x="243783" y="132111"/>
                </a:lnTo>
                <a:lnTo>
                  <a:pt x="267855" y="132111"/>
                </a:lnTo>
                <a:lnTo>
                  <a:pt x="267855" y="25140"/>
                </a:lnTo>
                <a:close/>
              </a:path>
              <a:path w="1567180" h="135890">
                <a:moveTo>
                  <a:pt x="303446" y="3298"/>
                </a:moveTo>
                <a:lnTo>
                  <a:pt x="208946" y="3298"/>
                </a:lnTo>
                <a:lnTo>
                  <a:pt x="208946" y="25140"/>
                </a:lnTo>
                <a:lnTo>
                  <a:pt x="303446" y="25140"/>
                </a:lnTo>
                <a:lnTo>
                  <a:pt x="303446" y="3298"/>
                </a:lnTo>
                <a:close/>
              </a:path>
              <a:path w="1567180" h="135890">
                <a:moveTo>
                  <a:pt x="427704" y="3298"/>
                </a:moveTo>
                <a:lnTo>
                  <a:pt x="336125" y="3298"/>
                </a:lnTo>
                <a:lnTo>
                  <a:pt x="336125" y="132111"/>
                </a:lnTo>
                <a:lnTo>
                  <a:pt x="432280" y="132111"/>
                </a:lnTo>
                <a:lnTo>
                  <a:pt x="432280" y="110405"/>
                </a:lnTo>
                <a:lnTo>
                  <a:pt x="359831" y="110405"/>
                </a:lnTo>
                <a:lnTo>
                  <a:pt x="359831" y="75892"/>
                </a:lnTo>
                <a:lnTo>
                  <a:pt x="421871" y="75892"/>
                </a:lnTo>
                <a:lnTo>
                  <a:pt x="421871" y="55108"/>
                </a:lnTo>
                <a:lnTo>
                  <a:pt x="359831" y="55108"/>
                </a:lnTo>
                <a:lnTo>
                  <a:pt x="359831" y="24784"/>
                </a:lnTo>
                <a:lnTo>
                  <a:pt x="427704" y="24784"/>
                </a:lnTo>
                <a:lnTo>
                  <a:pt x="427704" y="3298"/>
                </a:lnTo>
                <a:close/>
              </a:path>
              <a:path w="1567180" h="135890">
                <a:moveTo>
                  <a:pt x="514036" y="3298"/>
                </a:moveTo>
                <a:lnTo>
                  <a:pt x="472980" y="3298"/>
                </a:lnTo>
                <a:lnTo>
                  <a:pt x="472980" y="132111"/>
                </a:lnTo>
                <a:lnTo>
                  <a:pt x="496874" y="132111"/>
                </a:lnTo>
                <a:lnTo>
                  <a:pt x="496874" y="84290"/>
                </a:lnTo>
                <a:lnTo>
                  <a:pt x="545392" y="84290"/>
                </a:lnTo>
                <a:lnTo>
                  <a:pt x="542894" y="79714"/>
                </a:lnTo>
                <a:lnTo>
                  <a:pt x="549935" y="76729"/>
                </a:lnTo>
                <a:lnTo>
                  <a:pt x="558299" y="70436"/>
                </a:lnTo>
                <a:lnTo>
                  <a:pt x="562314" y="64406"/>
                </a:lnTo>
                <a:lnTo>
                  <a:pt x="496874" y="64406"/>
                </a:lnTo>
                <a:lnTo>
                  <a:pt x="496874" y="24072"/>
                </a:lnTo>
                <a:lnTo>
                  <a:pt x="563345" y="24072"/>
                </a:lnTo>
                <a:lnTo>
                  <a:pt x="559622" y="18211"/>
                </a:lnTo>
                <a:lnTo>
                  <a:pt x="554025" y="12596"/>
                </a:lnTo>
                <a:lnTo>
                  <a:pt x="545420" y="7321"/>
                </a:lnTo>
                <a:lnTo>
                  <a:pt x="536229" y="4594"/>
                </a:lnTo>
                <a:lnTo>
                  <a:pt x="525939" y="3543"/>
                </a:lnTo>
                <a:lnTo>
                  <a:pt x="514036" y="3298"/>
                </a:lnTo>
                <a:close/>
              </a:path>
              <a:path w="1567180" h="135890">
                <a:moveTo>
                  <a:pt x="545392" y="84290"/>
                </a:moveTo>
                <a:lnTo>
                  <a:pt x="518444" y="84290"/>
                </a:lnTo>
                <a:lnTo>
                  <a:pt x="543972" y="132111"/>
                </a:lnTo>
                <a:lnTo>
                  <a:pt x="571500" y="132111"/>
                </a:lnTo>
                <a:lnTo>
                  <a:pt x="545392" y="84290"/>
                </a:lnTo>
                <a:close/>
              </a:path>
              <a:path w="1567180" h="135890">
                <a:moveTo>
                  <a:pt x="563345" y="24072"/>
                </a:moveTo>
                <a:lnTo>
                  <a:pt x="508036" y="24072"/>
                </a:lnTo>
                <a:lnTo>
                  <a:pt x="517310" y="24140"/>
                </a:lnTo>
                <a:lnTo>
                  <a:pt x="524220" y="24479"/>
                </a:lnTo>
                <a:lnTo>
                  <a:pt x="543749" y="44312"/>
                </a:lnTo>
                <a:lnTo>
                  <a:pt x="541002" y="55159"/>
                </a:lnTo>
                <a:lnTo>
                  <a:pt x="534462" y="61081"/>
                </a:lnTo>
                <a:lnTo>
                  <a:pt x="526929" y="63509"/>
                </a:lnTo>
                <a:lnTo>
                  <a:pt x="521156" y="64050"/>
                </a:lnTo>
                <a:lnTo>
                  <a:pt x="516612" y="64228"/>
                </a:lnTo>
                <a:lnTo>
                  <a:pt x="513513" y="64406"/>
                </a:lnTo>
                <a:lnTo>
                  <a:pt x="562314" y="64406"/>
                </a:lnTo>
                <a:lnTo>
                  <a:pt x="565293" y="59932"/>
                </a:lnTo>
                <a:lnTo>
                  <a:pt x="568223" y="44312"/>
                </a:lnTo>
                <a:lnTo>
                  <a:pt x="567131" y="33973"/>
                </a:lnTo>
                <a:lnTo>
                  <a:pt x="564122" y="25296"/>
                </a:lnTo>
                <a:lnTo>
                  <a:pt x="563345" y="24072"/>
                </a:lnTo>
                <a:close/>
              </a:path>
              <a:path w="1567180" h="135890">
                <a:moveTo>
                  <a:pt x="635017" y="3298"/>
                </a:moveTo>
                <a:lnTo>
                  <a:pt x="613321" y="3298"/>
                </a:lnTo>
                <a:lnTo>
                  <a:pt x="613321" y="132111"/>
                </a:lnTo>
                <a:lnTo>
                  <a:pt x="636849" y="132111"/>
                </a:lnTo>
                <a:lnTo>
                  <a:pt x="635373" y="41778"/>
                </a:lnTo>
                <a:lnTo>
                  <a:pt x="659091" y="41778"/>
                </a:lnTo>
                <a:lnTo>
                  <a:pt x="635017" y="3298"/>
                </a:lnTo>
                <a:close/>
              </a:path>
              <a:path w="1567180" h="135890">
                <a:moveTo>
                  <a:pt x="659091" y="41778"/>
                </a:moveTo>
                <a:lnTo>
                  <a:pt x="635373" y="41778"/>
                </a:lnTo>
                <a:lnTo>
                  <a:pt x="691779" y="132111"/>
                </a:lnTo>
                <a:lnTo>
                  <a:pt x="712774" y="132111"/>
                </a:lnTo>
                <a:lnTo>
                  <a:pt x="712774" y="94311"/>
                </a:lnTo>
                <a:lnTo>
                  <a:pt x="691957" y="94311"/>
                </a:lnTo>
                <a:lnTo>
                  <a:pt x="659091" y="41778"/>
                </a:lnTo>
                <a:close/>
              </a:path>
              <a:path w="1567180" h="135890">
                <a:moveTo>
                  <a:pt x="712774" y="3298"/>
                </a:moveTo>
                <a:lnTo>
                  <a:pt x="689057" y="3298"/>
                </a:lnTo>
                <a:lnTo>
                  <a:pt x="691957" y="94311"/>
                </a:lnTo>
                <a:lnTo>
                  <a:pt x="712774" y="94311"/>
                </a:lnTo>
                <a:lnTo>
                  <a:pt x="712774" y="3298"/>
                </a:lnTo>
                <a:close/>
              </a:path>
              <a:path w="1567180" h="135890">
                <a:moveTo>
                  <a:pt x="814226" y="3298"/>
                </a:moveTo>
                <a:lnTo>
                  <a:pt x="786876" y="3298"/>
                </a:lnTo>
                <a:lnTo>
                  <a:pt x="743411" y="132111"/>
                </a:lnTo>
                <a:lnTo>
                  <a:pt x="769159" y="132111"/>
                </a:lnTo>
                <a:lnTo>
                  <a:pt x="776636" y="106897"/>
                </a:lnTo>
                <a:lnTo>
                  <a:pt x="849570" y="106897"/>
                </a:lnTo>
                <a:lnTo>
                  <a:pt x="842422" y="85945"/>
                </a:lnTo>
                <a:lnTo>
                  <a:pt x="783044" y="85945"/>
                </a:lnTo>
                <a:lnTo>
                  <a:pt x="800886" y="26606"/>
                </a:lnTo>
                <a:lnTo>
                  <a:pt x="822178" y="26606"/>
                </a:lnTo>
                <a:lnTo>
                  <a:pt x="814226" y="3298"/>
                </a:lnTo>
                <a:close/>
              </a:path>
              <a:path w="1567180" h="135890">
                <a:moveTo>
                  <a:pt x="849570" y="106897"/>
                </a:moveTo>
                <a:lnTo>
                  <a:pt x="824990" y="106897"/>
                </a:lnTo>
                <a:lnTo>
                  <a:pt x="832456" y="132111"/>
                </a:lnTo>
                <a:lnTo>
                  <a:pt x="858172" y="132111"/>
                </a:lnTo>
                <a:lnTo>
                  <a:pt x="849570" y="106897"/>
                </a:lnTo>
                <a:close/>
              </a:path>
              <a:path w="1567180" h="135890">
                <a:moveTo>
                  <a:pt x="822178" y="26606"/>
                </a:moveTo>
                <a:lnTo>
                  <a:pt x="800886" y="26606"/>
                </a:lnTo>
                <a:lnTo>
                  <a:pt x="818582" y="85945"/>
                </a:lnTo>
                <a:lnTo>
                  <a:pt x="842422" y="85945"/>
                </a:lnTo>
                <a:lnTo>
                  <a:pt x="822178" y="26606"/>
                </a:lnTo>
                <a:close/>
              </a:path>
              <a:path w="1567180" h="135890">
                <a:moveTo>
                  <a:pt x="922841" y="25140"/>
                </a:moveTo>
                <a:lnTo>
                  <a:pt x="898768" y="25140"/>
                </a:lnTo>
                <a:lnTo>
                  <a:pt x="898768" y="132111"/>
                </a:lnTo>
                <a:lnTo>
                  <a:pt x="922841" y="132111"/>
                </a:lnTo>
                <a:lnTo>
                  <a:pt x="922841" y="25140"/>
                </a:lnTo>
                <a:close/>
              </a:path>
              <a:path w="1567180" h="135890">
                <a:moveTo>
                  <a:pt x="958421" y="3298"/>
                </a:moveTo>
                <a:lnTo>
                  <a:pt x="863900" y="3298"/>
                </a:lnTo>
                <a:lnTo>
                  <a:pt x="863900" y="25140"/>
                </a:lnTo>
                <a:lnTo>
                  <a:pt x="958421" y="25140"/>
                </a:lnTo>
                <a:lnTo>
                  <a:pt x="958421" y="3298"/>
                </a:lnTo>
                <a:close/>
              </a:path>
              <a:path w="1567180" h="135890">
                <a:moveTo>
                  <a:pt x="1015162" y="3298"/>
                </a:moveTo>
                <a:lnTo>
                  <a:pt x="991456" y="3298"/>
                </a:lnTo>
                <a:lnTo>
                  <a:pt x="991456" y="132111"/>
                </a:lnTo>
                <a:lnTo>
                  <a:pt x="1015162" y="132111"/>
                </a:lnTo>
                <a:lnTo>
                  <a:pt x="1015162" y="3298"/>
                </a:lnTo>
                <a:close/>
              </a:path>
              <a:path w="1567180" h="135890">
                <a:moveTo>
                  <a:pt x="1115337" y="0"/>
                </a:moveTo>
                <a:lnTo>
                  <a:pt x="1090816" y="5059"/>
                </a:lnTo>
                <a:lnTo>
                  <a:pt x="1071213" y="19149"/>
                </a:lnTo>
                <a:lnTo>
                  <a:pt x="1058214" y="40635"/>
                </a:lnTo>
                <a:lnTo>
                  <a:pt x="1053507" y="67882"/>
                </a:lnTo>
                <a:lnTo>
                  <a:pt x="1054387" y="80123"/>
                </a:lnTo>
                <a:lnTo>
                  <a:pt x="1070637" y="115692"/>
                </a:lnTo>
                <a:lnTo>
                  <a:pt x="1114992" y="135367"/>
                </a:lnTo>
                <a:lnTo>
                  <a:pt x="1141371" y="129979"/>
                </a:lnTo>
                <a:lnTo>
                  <a:pt x="1160799" y="115361"/>
                </a:lnTo>
                <a:lnTo>
                  <a:pt x="1162054" y="113116"/>
                </a:lnTo>
                <a:lnTo>
                  <a:pt x="1115735" y="113116"/>
                </a:lnTo>
                <a:lnTo>
                  <a:pt x="1100858" y="109958"/>
                </a:lnTo>
                <a:lnTo>
                  <a:pt x="1088986" y="100833"/>
                </a:lnTo>
                <a:lnTo>
                  <a:pt x="1081125" y="86263"/>
                </a:lnTo>
                <a:lnTo>
                  <a:pt x="1078281" y="66772"/>
                </a:lnTo>
                <a:lnTo>
                  <a:pt x="1080941" y="48471"/>
                </a:lnTo>
                <a:lnTo>
                  <a:pt x="1088447" y="34362"/>
                </a:lnTo>
                <a:lnTo>
                  <a:pt x="1100090" y="25284"/>
                </a:lnTo>
                <a:lnTo>
                  <a:pt x="1115159" y="22072"/>
                </a:lnTo>
                <a:lnTo>
                  <a:pt x="1161290" y="22072"/>
                </a:lnTo>
                <a:lnTo>
                  <a:pt x="1158239" y="17356"/>
                </a:lnTo>
                <a:lnTo>
                  <a:pt x="1138488" y="4393"/>
                </a:lnTo>
                <a:lnTo>
                  <a:pt x="1115337" y="0"/>
                </a:lnTo>
                <a:close/>
              </a:path>
              <a:path w="1567180" h="135890">
                <a:moveTo>
                  <a:pt x="1161290" y="22072"/>
                </a:moveTo>
                <a:lnTo>
                  <a:pt x="1115159" y="22072"/>
                </a:lnTo>
                <a:lnTo>
                  <a:pt x="1131850" y="26086"/>
                </a:lnTo>
                <a:lnTo>
                  <a:pt x="1143781" y="36805"/>
                </a:lnTo>
                <a:lnTo>
                  <a:pt x="1150852" y="52243"/>
                </a:lnTo>
                <a:lnTo>
                  <a:pt x="1152959" y="70416"/>
                </a:lnTo>
                <a:lnTo>
                  <a:pt x="1149175" y="90186"/>
                </a:lnTo>
                <a:lnTo>
                  <a:pt x="1140166" y="103409"/>
                </a:lnTo>
                <a:lnTo>
                  <a:pt x="1128248" y="110810"/>
                </a:lnTo>
                <a:lnTo>
                  <a:pt x="1115735" y="113116"/>
                </a:lnTo>
                <a:lnTo>
                  <a:pt x="1162054" y="113116"/>
                </a:lnTo>
                <a:lnTo>
                  <a:pt x="1172833" y="93830"/>
                </a:lnTo>
                <a:lnTo>
                  <a:pt x="1177032" y="67704"/>
                </a:lnTo>
                <a:lnTo>
                  <a:pt x="1171963" y="38568"/>
                </a:lnTo>
                <a:lnTo>
                  <a:pt x="1161290" y="22072"/>
                </a:lnTo>
                <a:close/>
              </a:path>
              <a:path w="1567180" h="135890">
                <a:moveTo>
                  <a:pt x="1236674" y="3298"/>
                </a:moveTo>
                <a:lnTo>
                  <a:pt x="1215010" y="3298"/>
                </a:lnTo>
                <a:lnTo>
                  <a:pt x="1215010" y="132111"/>
                </a:lnTo>
                <a:lnTo>
                  <a:pt x="1238506" y="132111"/>
                </a:lnTo>
                <a:lnTo>
                  <a:pt x="1237072" y="41778"/>
                </a:lnTo>
                <a:lnTo>
                  <a:pt x="1260762" y="41778"/>
                </a:lnTo>
                <a:lnTo>
                  <a:pt x="1236674" y="3298"/>
                </a:lnTo>
                <a:close/>
              </a:path>
              <a:path w="1567180" h="135890">
                <a:moveTo>
                  <a:pt x="1260762" y="41778"/>
                </a:moveTo>
                <a:lnTo>
                  <a:pt x="1237072" y="41778"/>
                </a:lnTo>
                <a:lnTo>
                  <a:pt x="1293478" y="132111"/>
                </a:lnTo>
                <a:lnTo>
                  <a:pt x="1314431" y="132111"/>
                </a:lnTo>
                <a:lnTo>
                  <a:pt x="1314431" y="94311"/>
                </a:lnTo>
                <a:lnTo>
                  <a:pt x="1293646" y="94311"/>
                </a:lnTo>
                <a:lnTo>
                  <a:pt x="1260762" y="41778"/>
                </a:lnTo>
                <a:close/>
              </a:path>
              <a:path w="1567180" h="135890">
                <a:moveTo>
                  <a:pt x="1314431" y="3298"/>
                </a:moveTo>
                <a:lnTo>
                  <a:pt x="1290725" y="3298"/>
                </a:lnTo>
                <a:lnTo>
                  <a:pt x="1293646" y="94311"/>
                </a:lnTo>
                <a:lnTo>
                  <a:pt x="1314431" y="94311"/>
                </a:lnTo>
                <a:lnTo>
                  <a:pt x="1314431" y="3298"/>
                </a:lnTo>
                <a:close/>
              </a:path>
              <a:path w="1567180" h="135890">
                <a:moveTo>
                  <a:pt x="1415883" y="3298"/>
                </a:moveTo>
                <a:lnTo>
                  <a:pt x="1388523" y="3298"/>
                </a:lnTo>
                <a:lnTo>
                  <a:pt x="1345110" y="132111"/>
                </a:lnTo>
                <a:lnTo>
                  <a:pt x="1370816" y="132111"/>
                </a:lnTo>
                <a:lnTo>
                  <a:pt x="1378293" y="106897"/>
                </a:lnTo>
                <a:lnTo>
                  <a:pt x="1451261" y="106897"/>
                </a:lnTo>
                <a:lnTo>
                  <a:pt x="1444106" y="85945"/>
                </a:lnTo>
                <a:lnTo>
                  <a:pt x="1384701" y="85945"/>
                </a:lnTo>
                <a:lnTo>
                  <a:pt x="1402575" y="26606"/>
                </a:lnTo>
                <a:lnTo>
                  <a:pt x="1423843" y="26606"/>
                </a:lnTo>
                <a:lnTo>
                  <a:pt x="1415883" y="3298"/>
                </a:lnTo>
                <a:close/>
              </a:path>
              <a:path w="1567180" h="135890">
                <a:moveTo>
                  <a:pt x="1451261" y="106897"/>
                </a:moveTo>
                <a:lnTo>
                  <a:pt x="1426647" y="106897"/>
                </a:lnTo>
                <a:lnTo>
                  <a:pt x="1434155" y="132111"/>
                </a:lnTo>
                <a:lnTo>
                  <a:pt x="1459871" y="132111"/>
                </a:lnTo>
                <a:lnTo>
                  <a:pt x="1451261" y="106897"/>
                </a:lnTo>
                <a:close/>
              </a:path>
              <a:path w="1567180" h="135890">
                <a:moveTo>
                  <a:pt x="1423843" y="26606"/>
                </a:moveTo>
                <a:lnTo>
                  <a:pt x="1402575" y="26606"/>
                </a:lnTo>
                <a:lnTo>
                  <a:pt x="1420281" y="85945"/>
                </a:lnTo>
                <a:lnTo>
                  <a:pt x="1444106" y="85945"/>
                </a:lnTo>
                <a:lnTo>
                  <a:pt x="1423843" y="26606"/>
                </a:lnTo>
                <a:close/>
              </a:path>
              <a:path w="1567180" h="135890">
                <a:moveTo>
                  <a:pt x="1515514" y="3298"/>
                </a:moveTo>
                <a:lnTo>
                  <a:pt x="1491263" y="3298"/>
                </a:lnTo>
                <a:lnTo>
                  <a:pt x="1491263" y="132111"/>
                </a:lnTo>
                <a:lnTo>
                  <a:pt x="1566622" y="132111"/>
                </a:lnTo>
                <a:lnTo>
                  <a:pt x="1566622" y="110227"/>
                </a:lnTo>
                <a:lnTo>
                  <a:pt x="1515514" y="110227"/>
                </a:lnTo>
                <a:lnTo>
                  <a:pt x="1515514" y="3298"/>
                </a:lnTo>
                <a:close/>
              </a:path>
            </a:pathLst>
          </a:custGeom>
          <a:solidFill>
            <a:srgbClr val="010202"/>
          </a:solidFill>
        </p:spPr>
        <p:txBody>
          <a:bodyPr wrap="square" lIns="0" tIns="0" rIns="0" bIns="0" rtlCol="0"/>
          <a:lstStyle/>
          <a:p>
            <a:endParaRPr/>
          </a:p>
        </p:txBody>
      </p:sp>
      <p:sp>
        <p:nvSpPr>
          <p:cNvPr id="7" name="object 7"/>
          <p:cNvSpPr/>
          <p:nvPr/>
        </p:nvSpPr>
        <p:spPr>
          <a:xfrm>
            <a:off x="0" y="0"/>
            <a:ext cx="2160270" cy="2160270"/>
          </a:xfrm>
          <a:custGeom>
            <a:avLst/>
            <a:gdLst/>
            <a:ahLst/>
            <a:cxnLst/>
            <a:rect l="l" t="t" r="r" b="b"/>
            <a:pathLst>
              <a:path w="2160270" h="2160270">
                <a:moveTo>
                  <a:pt x="2159819" y="0"/>
                </a:moveTo>
                <a:lnTo>
                  <a:pt x="0" y="0"/>
                </a:lnTo>
                <a:lnTo>
                  <a:pt x="0" y="2159819"/>
                </a:lnTo>
                <a:lnTo>
                  <a:pt x="2159819" y="0"/>
                </a:lnTo>
                <a:close/>
              </a:path>
            </a:pathLst>
          </a:custGeom>
          <a:solidFill>
            <a:srgbClr val="E8521F"/>
          </a:solidFill>
        </p:spPr>
        <p:txBody>
          <a:bodyPr wrap="square" lIns="0" tIns="0" rIns="0" bIns="0" rtlCol="0"/>
          <a:lstStyle/>
          <a:p>
            <a:endParaRPr/>
          </a:p>
        </p:txBody>
      </p:sp>
      <p:sp>
        <p:nvSpPr>
          <p:cNvPr id="8" name="object 8"/>
          <p:cNvSpPr/>
          <p:nvPr/>
        </p:nvSpPr>
        <p:spPr>
          <a:xfrm>
            <a:off x="0" y="9148738"/>
            <a:ext cx="2160905" cy="2160270"/>
          </a:xfrm>
          <a:custGeom>
            <a:avLst/>
            <a:gdLst/>
            <a:ahLst/>
            <a:cxnLst/>
            <a:rect l="l" t="t" r="r" b="b"/>
            <a:pathLst>
              <a:path w="2160905" h="2160270">
                <a:moveTo>
                  <a:pt x="1005" y="0"/>
                </a:moveTo>
                <a:lnTo>
                  <a:pt x="0" y="1005"/>
                </a:lnTo>
                <a:lnTo>
                  <a:pt x="0" y="2159819"/>
                </a:lnTo>
                <a:lnTo>
                  <a:pt x="2160824" y="2159819"/>
                </a:lnTo>
                <a:lnTo>
                  <a:pt x="1005" y="0"/>
                </a:lnTo>
                <a:close/>
              </a:path>
            </a:pathLst>
          </a:custGeom>
          <a:solidFill>
            <a:srgbClr val="E8521F"/>
          </a:solidFill>
        </p:spPr>
        <p:txBody>
          <a:bodyPr wrap="square" lIns="0" tIns="0" rIns="0" bIns="0" rtlCol="0"/>
          <a:lstStyle/>
          <a:p>
            <a:endParaRPr/>
          </a:p>
        </p:txBody>
      </p:sp>
      <p:sp>
        <p:nvSpPr>
          <p:cNvPr id="9" name="object 9"/>
          <p:cNvSpPr txBox="1">
            <a:spLocks noGrp="1"/>
          </p:cNvSpPr>
          <p:nvPr>
            <p:ph type="title"/>
          </p:nvPr>
        </p:nvSpPr>
        <p:spPr>
          <a:prstGeom prst="rect">
            <a:avLst/>
          </a:prstGeom>
        </p:spPr>
        <p:txBody>
          <a:bodyPr vert="horz" wrap="square" lIns="0" tIns="15875" rIns="0" bIns="0" rtlCol="0">
            <a:spAutoFit/>
          </a:bodyPr>
          <a:lstStyle/>
          <a:p>
            <a:pPr marL="280670">
              <a:lnSpc>
                <a:spcPct val="100000"/>
              </a:lnSpc>
              <a:spcBef>
                <a:spcPts val="125"/>
              </a:spcBef>
            </a:pPr>
            <a:r>
              <a:rPr spc="-120" dirty="0">
                <a:solidFill>
                  <a:srgbClr val="E8521F"/>
                </a:solidFill>
              </a:rPr>
              <a:t>PROJECT</a:t>
            </a:r>
            <a:r>
              <a:rPr spc="-160" dirty="0">
                <a:solidFill>
                  <a:srgbClr val="E8521F"/>
                </a:solidFill>
              </a:rPr>
              <a:t> </a:t>
            </a:r>
            <a:r>
              <a:rPr spc="-254" dirty="0">
                <a:solidFill>
                  <a:srgbClr val="E8521F"/>
                </a:solidFill>
              </a:rPr>
              <a:t>CYCLE</a:t>
            </a:r>
            <a:r>
              <a:rPr spc="-155" dirty="0">
                <a:solidFill>
                  <a:srgbClr val="E8521F"/>
                </a:solidFill>
              </a:rPr>
              <a:t> </a:t>
            </a:r>
            <a:r>
              <a:rPr spc="-50" dirty="0">
                <a:solidFill>
                  <a:srgbClr val="E8521F"/>
                </a:solidFill>
              </a:rPr>
              <a:t>…</a:t>
            </a:r>
          </a:p>
        </p:txBody>
      </p:sp>
      <p:grpSp>
        <p:nvGrpSpPr>
          <p:cNvPr id="10" name="object 10"/>
          <p:cNvGrpSpPr/>
          <p:nvPr/>
        </p:nvGrpSpPr>
        <p:grpSpPr>
          <a:xfrm>
            <a:off x="6529757" y="3710828"/>
            <a:ext cx="5976620" cy="5976620"/>
            <a:chOff x="6529757" y="3710828"/>
            <a:chExt cx="5976620" cy="5976620"/>
          </a:xfrm>
        </p:grpSpPr>
        <p:sp>
          <p:nvSpPr>
            <p:cNvPr id="11" name="object 11"/>
            <p:cNvSpPr/>
            <p:nvPr/>
          </p:nvSpPr>
          <p:spPr>
            <a:xfrm>
              <a:off x="6529757" y="3710828"/>
              <a:ext cx="5976620" cy="5976620"/>
            </a:xfrm>
            <a:custGeom>
              <a:avLst/>
              <a:gdLst/>
              <a:ahLst/>
              <a:cxnLst/>
              <a:rect l="l" t="t" r="r" b="b"/>
              <a:pathLst>
                <a:path w="5976620" h="5976620">
                  <a:moveTo>
                    <a:pt x="2988275" y="0"/>
                  </a:moveTo>
                  <a:lnTo>
                    <a:pt x="2939826" y="384"/>
                  </a:lnTo>
                  <a:lnTo>
                    <a:pt x="2891562" y="1535"/>
                  </a:lnTo>
                  <a:lnTo>
                    <a:pt x="2843490" y="3445"/>
                  </a:lnTo>
                  <a:lnTo>
                    <a:pt x="2795616" y="6110"/>
                  </a:lnTo>
                  <a:lnTo>
                    <a:pt x="2747946" y="9523"/>
                  </a:lnTo>
                  <a:lnTo>
                    <a:pt x="2700484" y="13679"/>
                  </a:lnTo>
                  <a:lnTo>
                    <a:pt x="2653238" y="18571"/>
                  </a:lnTo>
                  <a:lnTo>
                    <a:pt x="2606212" y="24195"/>
                  </a:lnTo>
                  <a:lnTo>
                    <a:pt x="2559413" y="30544"/>
                  </a:lnTo>
                  <a:lnTo>
                    <a:pt x="2512846" y="37612"/>
                  </a:lnTo>
                  <a:lnTo>
                    <a:pt x="2466518" y="45393"/>
                  </a:lnTo>
                  <a:lnTo>
                    <a:pt x="2420433" y="53883"/>
                  </a:lnTo>
                  <a:lnTo>
                    <a:pt x="2374598" y="63074"/>
                  </a:lnTo>
                  <a:lnTo>
                    <a:pt x="2329019" y="72962"/>
                  </a:lnTo>
                  <a:lnTo>
                    <a:pt x="2283701" y="83540"/>
                  </a:lnTo>
                  <a:lnTo>
                    <a:pt x="2238651" y="94802"/>
                  </a:lnTo>
                  <a:lnTo>
                    <a:pt x="2193873" y="106744"/>
                  </a:lnTo>
                  <a:lnTo>
                    <a:pt x="2149374" y="119358"/>
                  </a:lnTo>
                  <a:lnTo>
                    <a:pt x="2105160" y="132640"/>
                  </a:lnTo>
                  <a:lnTo>
                    <a:pt x="2061236" y="146583"/>
                  </a:lnTo>
                  <a:lnTo>
                    <a:pt x="2017608" y="161181"/>
                  </a:lnTo>
                  <a:lnTo>
                    <a:pt x="1974282" y="176430"/>
                  </a:lnTo>
                  <a:lnTo>
                    <a:pt x="1931264" y="192322"/>
                  </a:lnTo>
                  <a:lnTo>
                    <a:pt x="1888559" y="208853"/>
                  </a:lnTo>
                  <a:lnTo>
                    <a:pt x="1846174" y="226016"/>
                  </a:lnTo>
                  <a:lnTo>
                    <a:pt x="1804114" y="243806"/>
                  </a:lnTo>
                  <a:lnTo>
                    <a:pt x="1762385" y="262216"/>
                  </a:lnTo>
                  <a:lnTo>
                    <a:pt x="1720993" y="281242"/>
                  </a:lnTo>
                  <a:lnTo>
                    <a:pt x="1679943" y="300877"/>
                  </a:lnTo>
                  <a:lnTo>
                    <a:pt x="1639242" y="321115"/>
                  </a:lnTo>
                  <a:lnTo>
                    <a:pt x="1598894" y="341951"/>
                  </a:lnTo>
                  <a:lnTo>
                    <a:pt x="1558907" y="363379"/>
                  </a:lnTo>
                  <a:lnTo>
                    <a:pt x="1519285" y="385392"/>
                  </a:lnTo>
                  <a:lnTo>
                    <a:pt x="1480035" y="407986"/>
                  </a:lnTo>
                  <a:lnTo>
                    <a:pt x="1441162" y="431155"/>
                  </a:lnTo>
                  <a:lnTo>
                    <a:pt x="1402673" y="454892"/>
                  </a:lnTo>
                  <a:lnTo>
                    <a:pt x="1364572" y="479192"/>
                  </a:lnTo>
                  <a:lnTo>
                    <a:pt x="1326866" y="504049"/>
                  </a:lnTo>
                  <a:lnTo>
                    <a:pt x="1289560" y="529457"/>
                  </a:lnTo>
                  <a:lnTo>
                    <a:pt x="1252661" y="555411"/>
                  </a:lnTo>
                  <a:lnTo>
                    <a:pt x="1216174" y="581904"/>
                  </a:lnTo>
                  <a:lnTo>
                    <a:pt x="1180105" y="608931"/>
                  </a:lnTo>
                  <a:lnTo>
                    <a:pt x="1144459" y="636487"/>
                  </a:lnTo>
                  <a:lnTo>
                    <a:pt x="1109244" y="664564"/>
                  </a:lnTo>
                  <a:lnTo>
                    <a:pt x="1074463" y="693158"/>
                  </a:lnTo>
                  <a:lnTo>
                    <a:pt x="1040123" y="722263"/>
                  </a:lnTo>
                  <a:lnTo>
                    <a:pt x="1006231" y="751873"/>
                  </a:lnTo>
                  <a:lnTo>
                    <a:pt x="972791" y="781981"/>
                  </a:lnTo>
                  <a:lnTo>
                    <a:pt x="939809" y="812583"/>
                  </a:lnTo>
                  <a:lnTo>
                    <a:pt x="907292" y="843673"/>
                  </a:lnTo>
                  <a:lnTo>
                    <a:pt x="875245" y="875244"/>
                  </a:lnTo>
                  <a:lnTo>
                    <a:pt x="843674" y="907291"/>
                  </a:lnTo>
                  <a:lnTo>
                    <a:pt x="812584" y="939808"/>
                  </a:lnTo>
                  <a:lnTo>
                    <a:pt x="781982" y="972789"/>
                  </a:lnTo>
                  <a:lnTo>
                    <a:pt x="751874" y="1006229"/>
                  </a:lnTo>
                  <a:lnTo>
                    <a:pt x="722264" y="1040122"/>
                  </a:lnTo>
                  <a:lnTo>
                    <a:pt x="693159" y="1074461"/>
                  </a:lnTo>
                  <a:lnTo>
                    <a:pt x="664565" y="1109242"/>
                  </a:lnTo>
                  <a:lnTo>
                    <a:pt x="636488" y="1144457"/>
                  </a:lnTo>
                  <a:lnTo>
                    <a:pt x="608932" y="1180103"/>
                  </a:lnTo>
                  <a:lnTo>
                    <a:pt x="581905" y="1216172"/>
                  </a:lnTo>
                  <a:lnTo>
                    <a:pt x="555411" y="1252659"/>
                  </a:lnTo>
                  <a:lnTo>
                    <a:pt x="529458" y="1289558"/>
                  </a:lnTo>
                  <a:lnTo>
                    <a:pt x="504049" y="1326863"/>
                  </a:lnTo>
                  <a:lnTo>
                    <a:pt x="479192" y="1364569"/>
                  </a:lnTo>
                  <a:lnTo>
                    <a:pt x="454892" y="1402670"/>
                  </a:lnTo>
                  <a:lnTo>
                    <a:pt x="431155" y="1441159"/>
                  </a:lnTo>
                  <a:lnTo>
                    <a:pt x="407987" y="1480032"/>
                  </a:lnTo>
                  <a:lnTo>
                    <a:pt x="385393" y="1519282"/>
                  </a:lnTo>
                  <a:lnTo>
                    <a:pt x="363379" y="1558903"/>
                  </a:lnTo>
                  <a:lnTo>
                    <a:pt x="341951" y="1598891"/>
                  </a:lnTo>
                  <a:lnTo>
                    <a:pt x="321115" y="1639238"/>
                  </a:lnTo>
                  <a:lnTo>
                    <a:pt x="300877" y="1679939"/>
                  </a:lnTo>
                  <a:lnTo>
                    <a:pt x="281242" y="1720989"/>
                  </a:lnTo>
                  <a:lnTo>
                    <a:pt x="262216" y="1762381"/>
                  </a:lnTo>
                  <a:lnTo>
                    <a:pt x="243806" y="1804110"/>
                  </a:lnTo>
                  <a:lnTo>
                    <a:pt x="226016" y="1846170"/>
                  </a:lnTo>
                  <a:lnTo>
                    <a:pt x="208853" y="1888555"/>
                  </a:lnTo>
                  <a:lnTo>
                    <a:pt x="192322" y="1931259"/>
                  </a:lnTo>
                  <a:lnTo>
                    <a:pt x="176430" y="1974277"/>
                  </a:lnTo>
                  <a:lnTo>
                    <a:pt x="161181" y="2017603"/>
                  </a:lnTo>
                  <a:lnTo>
                    <a:pt x="146583" y="2061230"/>
                  </a:lnTo>
                  <a:lnTo>
                    <a:pt x="132640" y="2105154"/>
                  </a:lnTo>
                  <a:lnTo>
                    <a:pt x="119358" y="2149368"/>
                  </a:lnTo>
                  <a:lnTo>
                    <a:pt x="106744" y="2193867"/>
                  </a:lnTo>
                  <a:lnTo>
                    <a:pt x="94802" y="2238644"/>
                  </a:lnTo>
                  <a:lnTo>
                    <a:pt x="83540" y="2283695"/>
                  </a:lnTo>
                  <a:lnTo>
                    <a:pt x="72962" y="2329012"/>
                  </a:lnTo>
                  <a:lnTo>
                    <a:pt x="63074" y="2374591"/>
                  </a:lnTo>
                  <a:lnTo>
                    <a:pt x="53883" y="2420426"/>
                  </a:lnTo>
                  <a:lnTo>
                    <a:pt x="45393" y="2466510"/>
                  </a:lnTo>
                  <a:lnTo>
                    <a:pt x="37612" y="2512838"/>
                  </a:lnTo>
                  <a:lnTo>
                    <a:pt x="30544" y="2559405"/>
                  </a:lnTo>
                  <a:lnTo>
                    <a:pt x="24195" y="2606204"/>
                  </a:lnTo>
                  <a:lnTo>
                    <a:pt x="18571" y="2653229"/>
                  </a:lnTo>
                  <a:lnTo>
                    <a:pt x="13679" y="2700475"/>
                  </a:lnTo>
                  <a:lnTo>
                    <a:pt x="9523" y="2747937"/>
                  </a:lnTo>
                  <a:lnTo>
                    <a:pt x="6110" y="2795607"/>
                  </a:lnTo>
                  <a:lnTo>
                    <a:pt x="3445" y="2843481"/>
                  </a:lnTo>
                  <a:lnTo>
                    <a:pt x="1535" y="2891552"/>
                  </a:lnTo>
                  <a:lnTo>
                    <a:pt x="384" y="2939815"/>
                  </a:lnTo>
                  <a:lnTo>
                    <a:pt x="0" y="2988265"/>
                  </a:lnTo>
                  <a:lnTo>
                    <a:pt x="384" y="3036714"/>
                  </a:lnTo>
                  <a:lnTo>
                    <a:pt x="1535" y="3084978"/>
                  </a:lnTo>
                  <a:lnTo>
                    <a:pt x="3445" y="3133049"/>
                  </a:lnTo>
                  <a:lnTo>
                    <a:pt x="6110" y="3180923"/>
                  </a:lnTo>
                  <a:lnTo>
                    <a:pt x="9523" y="3228594"/>
                  </a:lnTo>
                  <a:lnTo>
                    <a:pt x="13679" y="3276055"/>
                  </a:lnTo>
                  <a:lnTo>
                    <a:pt x="18571" y="3323302"/>
                  </a:lnTo>
                  <a:lnTo>
                    <a:pt x="24195" y="3370328"/>
                  </a:lnTo>
                  <a:lnTo>
                    <a:pt x="30544" y="3417127"/>
                  </a:lnTo>
                  <a:lnTo>
                    <a:pt x="37612" y="3463693"/>
                  </a:lnTo>
                  <a:lnTo>
                    <a:pt x="45393" y="3510022"/>
                  </a:lnTo>
                  <a:lnTo>
                    <a:pt x="53883" y="3556106"/>
                  </a:lnTo>
                  <a:lnTo>
                    <a:pt x="63074" y="3601941"/>
                  </a:lnTo>
                  <a:lnTo>
                    <a:pt x="72962" y="3647520"/>
                  </a:lnTo>
                  <a:lnTo>
                    <a:pt x="83540" y="3692838"/>
                  </a:lnTo>
                  <a:lnTo>
                    <a:pt x="94802" y="3737889"/>
                  </a:lnTo>
                  <a:lnTo>
                    <a:pt x="106744" y="3782667"/>
                  </a:lnTo>
                  <a:lnTo>
                    <a:pt x="119358" y="3827165"/>
                  </a:lnTo>
                  <a:lnTo>
                    <a:pt x="132640" y="3871380"/>
                  </a:lnTo>
                  <a:lnTo>
                    <a:pt x="146583" y="3915304"/>
                  </a:lnTo>
                  <a:lnTo>
                    <a:pt x="161181" y="3958932"/>
                  </a:lnTo>
                  <a:lnTo>
                    <a:pt x="176430" y="4002257"/>
                  </a:lnTo>
                  <a:lnTo>
                    <a:pt x="192322" y="4045276"/>
                  </a:lnTo>
                  <a:lnTo>
                    <a:pt x="208853" y="4087980"/>
                  </a:lnTo>
                  <a:lnTo>
                    <a:pt x="226016" y="4130365"/>
                  </a:lnTo>
                  <a:lnTo>
                    <a:pt x="243806" y="4172425"/>
                  </a:lnTo>
                  <a:lnTo>
                    <a:pt x="262216" y="4214154"/>
                  </a:lnTo>
                  <a:lnTo>
                    <a:pt x="281242" y="4255547"/>
                  </a:lnTo>
                  <a:lnTo>
                    <a:pt x="300877" y="4296596"/>
                  </a:lnTo>
                  <a:lnTo>
                    <a:pt x="321115" y="4337298"/>
                  </a:lnTo>
                  <a:lnTo>
                    <a:pt x="341951" y="4377645"/>
                  </a:lnTo>
                  <a:lnTo>
                    <a:pt x="363379" y="4417633"/>
                  </a:lnTo>
                  <a:lnTo>
                    <a:pt x="385393" y="4457254"/>
                  </a:lnTo>
                  <a:lnTo>
                    <a:pt x="407987" y="4496504"/>
                  </a:lnTo>
                  <a:lnTo>
                    <a:pt x="431155" y="4535377"/>
                  </a:lnTo>
                  <a:lnTo>
                    <a:pt x="454892" y="4573867"/>
                  </a:lnTo>
                  <a:lnTo>
                    <a:pt x="479192" y="4611968"/>
                  </a:lnTo>
                  <a:lnTo>
                    <a:pt x="504049" y="4649674"/>
                  </a:lnTo>
                  <a:lnTo>
                    <a:pt x="529458" y="4686979"/>
                  </a:lnTo>
                  <a:lnTo>
                    <a:pt x="555411" y="4723878"/>
                  </a:lnTo>
                  <a:lnTo>
                    <a:pt x="581905" y="4760365"/>
                  </a:lnTo>
                  <a:lnTo>
                    <a:pt x="608932" y="4796435"/>
                  </a:lnTo>
                  <a:lnTo>
                    <a:pt x="636488" y="4832080"/>
                  </a:lnTo>
                  <a:lnTo>
                    <a:pt x="664565" y="4867296"/>
                  </a:lnTo>
                  <a:lnTo>
                    <a:pt x="693159" y="4902077"/>
                  </a:lnTo>
                  <a:lnTo>
                    <a:pt x="722264" y="4936416"/>
                  </a:lnTo>
                  <a:lnTo>
                    <a:pt x="751874" y="4970309"/>
                  </a:lnTo>
                  <a:lnTo>
                    <a:pt x="781982" y="5003749"/>
                  </a:lnTo>
                  <a:lnTo>
                    <a:pt x="812584" y="5036730"/>
                  </a:lnTo>
                  <a:lnTo>
                    <a:pt x="843674" y="5069247"/>
                  </a:lnTo>
                  <a:lnTo>
                    <a:pt x="875245" y="5101294"/>
                  </a:lnTo>
                  <a:lnTo>
                    <a:pt x="907292" y="5132866"/>
                  </a:lnTo>
                  <a:lnTo>
                    <a:pt x="939809" y="5163955"/>
                  </a:lnTo>
                  <a:lnTo>
                    <a:pt x="972791" y="5194557"/>
                  </a:lnTo>
                  <a:lnTo>
                    <a:pt x="1006231" y="5224666"/>
                  </a:lnTo>
                  <a:lnTo>
                    <a:pt x="1040123" y="5254275"/>
                  </a:lnTo>
                  <a:lnTo>
                    <a:pt x="1074463" y="5283380"/>
                  </a:lnTo>
                  <a:lnTo>
                    <a:pt x="1109244" y="5311974"/>
                  </a:lnTo>
                  <a:lnTo>
                    <a:pt x="1144459" y="5340052"/>
                  </a:lnTo>
                  <a:lnTo>
                    <a:pt x="1180105" y="5367607"/>
                  </a:lnTo>
                  <a:lnTo>
                    <a:pt x="1216174" y="5394635"/>
                  </a:lnTo>
                  <a:lnTo>
                    <a:pt x="1252661" y="5421128"/>
                  </a:lnTo>
                  <a:lnTo>
                    <a:pt x="1289560" y="5447082"/>
                  </a:lnTo>
                  <a:lnTo>
                    <a:pt x="1326866" y="5472490"/>
                  </a:lnTo>
                  <a:lnTo>
                    <a:pt x="1364572" y="5497347"/>
                  </a:lnTo>
                  <a:lnTo>
                    <a:pt x="1402673" y="5521647"/>
                  </a:lnTo>
                  <a:lnTo>
                    <a:pt x="1441162" y="5545384"/>
                  </a:lnTo>
                  <a:lnTo>
                    <a:pt x="1480035" y="5568553"/>
                  </a:lnTo>
                  <a:lnTo>
                    <a:pt x="1519285" y="5591147"/>
                  </a:lnTo>
                  <a:lnTo>
                    <a:pt x="1558907" y="5613161"/>
                  </a:lnTo>
                  <a:lnTo>
                    <a:pt x="1598894" y="5634588"/>
                  </a:lnTo>
                  <a:lnTo>
                    <a:pt x="1639242" y="5655424"/>
                  </a:lnTo>
                  <a:lnTo>
                    <a:pt x="1679943" y="5675663"/>
                  </a:lnTo>
                  <a:lnTo>
                    <a:pt x="1720993" y="5695298"/>
                  </a:lnTo>
                  <a:lnTo>
                    <a:pt x="1762385" y="5714323"/>
                  </a:lnTo>
                  <a:lnTo>
                    <a:pt x="1804114" y="5732734"/>
                  </a:lnTo>
                  <a:lnTo>
                    <a:pt x="1846174" y="5750523"/>
                  </a:lnTo>
                  <a:lnTo>
                    <a:pt x="1888559" y="5767687"/>
                  </a:lnTo>
                  <a:lnTo>
                    <a:pt x="1931264" y="5784217"/>
                  </a:lnTo>
                  <a:lnTo>
                    <a:pt x="1974282" y="5800110"/>
                  </a:lnTo>
                  <a:lnTo>
                    <a:pt x="2017608" y="5815358"/>
                  </a:lnTo>
                  <a:lnTo>
                    <a:pt x="2061236" y="5829957"/>
                  </a:lnTo>
                  <a:lnTo>
                    <a:pt x="2105160" y="5843900"/>
                  </a:lnTo>
                  <a:lnTo>
                    <a:pt x="2149374" y="5857182"/>
                  </a:lnTo>
                  <a:lnTo>
                    <a:pt x="2193873" y="5869796"/>
                  </a:lnTo>
                  <a:lnTo>
                    <a:pt x="2238651" y="5881737"/>
                  </a:lnTo>
                  <a:lnTo>
                    <a:pt x="2283701" y="5893000"/>
                  </a:lnTo>
                  <a:lnTo>
                    <a:pt x="2329019" y="5903578"/>
                  </a:lnTo>
                  <a:lnTo>
                    <a:pt x="2374598" y="5913466"/>
                  </a:lnTo>
                  <a:lnTo>
                    <a:pt x="2420433" y="5922657"/>
                  </a:lnTo>
                  <a:lnTo>
                    <a:pt x="2466518" y="5931146"/>
                  </a:lnTo>
                  <a:lnTo>
                    <a:pt x="2512846" y="5938928"/>
                  </a:lnTo>
                  <a:lnTo>
                    <a:pt x="2559413" y="5945996"/>
                  </a:lnTo>
                  <a:lnTo>
                    <a:pt x="2606212" y="5952345"/>
                  </a:lnTo>
                  <a:lnTo>
                    <a:pt x="2653238" y="5957968"/>
                  </a:lnTo>
                  <a:lnTo>
                    <a:pt x="2700484" y="5962861"/>
                  </a:lnTo>
                  <a:lnTo>
                    <a:pt x="2747946" y="5967016"/>
                  </a:lnTo>
                  <a:lnTo>
                    <a:pt x="2795616" y="5970429"/>
                  </a:lnTo>
                  <a:lnTo>
                    <a:pt x="2843490" y="5973094"/>
                  </a:lnTo>
                  <a:lnTo>
                    <a:pt x="2891562" y="5975005"/>
                  </a:lnTo>
                  <a:lnTo>
                    <a:pt x="2939826" y="5976155"/>
                  </a:lnTo>
                  <a:lnTo>
                    <a:pt x="2988275" y="5976540"/>
                  </a:lnTo>
                  <a:lnTo>
                    <a:pt x="3036724" y="5976155"/>
                  </a:lnTo>
                  <a:lnTo>
                    <a:pt x="3084988" y="5975005"/>
                  </a:lnTo>
                  <a:lnTo>
                    <a:pt x="3133060" y="5973094"/>
                  </a:lnTo>
                  <a:lnTo>
                    <a:pt x="3180934" y="5970429"/>
                  </a:lnTo>
                  <a:lnTo>
                    <a:pt x="3228604" y="5967016"/>
                  </a:lnTo>
                  <a:lnTo>
                    <a:pt x="3276066" y="5962861"/>
                  </a:lnTo>
                  <a:lnTo>
                    <a:pt x="3323312" y="5957968"/>
                  </a:lnTo>
                  <a:lnTo>
                    <a:pt x="3370338" y="5952345"/>
                  </a:lnTo>
                  <a:lnTo>
                    <a:pt x="3417137" y="5945996"/>
                  </a:lnTo>
                  <a:lnTo>
                    <a:pt x="3463704" y="5938928"/>
                  </a:lnTo>
                  <a:lnTo>
                    <a:pt x="3510032" y="5931146"/>
                  </a:lnTo>
                  <a:lnTo>
                    <a:pt x="3556117" y="5922657"/>
                  </a:lnTo>
                  <a:lnTo>
                    <a:pt x="3601952" y="5913466"/>
                  </a:lnTo>
                  <a:lnTo>
                    <a:pt x="3647531" y="5903578"/>
                  </a:lnTo>
                  <a:lnTo>
                    <a:pt x="3692849" y="5893000"/>
                  </a:lnTo>
                  <a:lnTo>
                    <a:pt x="3737899" y="5881737"/>
                  </a:lnTo>
                  <a:lnTo>
                    <a:pt x="3782677" y="5869796"/>
                  </a:lnTo>
                  <a:lnTo>
                    <a:pt x="3827176" y="5857182"/>
                  </a:lnTo>
                  <a:lnTo>
                    <a:pt x="3871390" y="5843900"/>
                  </a:lnTo>
                  <a:lnTo>
                    <a:pt x="3915314" y="5829957"/>
                  </a:lnTo>
                  <a:lnTo>
                    <a:pt x="3958942" y="5815358"/>
                  </a:lnTo>
                  <a:lnTo>
                    <a:pt x="4002268" y="5800110"/>
                  </a:lnTo>
                  <a:lnTo>
                    <a:pt x="4045286" y="5784217"/>
                  </a:lnTo>
                  <a:lnTo>
                    <a:pt x="4087991" y="5767687"/>
                  </a:lnTo>
                  <a:lnTo>
                    <a:pt x="4130376" y="5750523"/>
                  </a:lnTo>
                  <a:lnTo>
                    <a:pt x="4172436" y="5732734"/>
                  </a:lnTo>
                  <a:lnTo>
                    <a:pt x="4214165" y="5714323"/>
                  </a:lnTo>
                  <a:lnTo>
                    <a:pt x="4255557" y="5695298"/>
                  </a:lnTo>
                  <a:lnTo>
                    <a:pt x="4296607" y="5675663"/>
                  </a:lnTo>
                  <a:lnTo>
                    <a:pt x="4337308" y="5655424"/>
                  </a:lnTo>
                  <a:lnTo>
                    <a:pt x="4377656" y="5634588"/>
                  </a:lnTo>
                  <a:lnTo>
                    <a:pt x="4417643" y="5613161"/>
                  </a:lnTo>
                  <a:lnTo>
                    <a:pt x="4457265" y="5591147"/>
                  </a:lnTo>
                  <a:lnTo>
                    <a:pt x="4496515" y="5568553"/>
                  </a:lnTo>
                  <a:lnTo>
                    <a:pt x="4535388" y="5545384"/>
                  </a:lnTo>
                  <a:lnTo>
                    <a:pt x="4573877" y="5521647"/>
                  </a:lnTo>
                  <a:lnTo>
                    <a:pt x="4611978" y="5497347"/>
                  </a:lnTo>
                  <a:lnTo>
                    <a:pt x="4649684" y="5472490"/>
                  </a:lnTo>
                  <a:lnTo>
                    <a:pt x="4686990" y="5447082"/>
                  </a:lnTo>
                  <a:lnTo>
                    <a:pt x="4723889" y="5421128"/>
                  </a:lnTo>
                  <a:lnTo>
                    <a:pt x="4760376" y="5394635"/>
                  </a:lnTo>
                  <a:lnTo>
                    <a:pt x="4796445" y="5367607"/>
                  </a:lnTo>
                  <a:lnTo>
                    <a:pt x="4832091" y="5340052"/>
                  </a:lnTo>
                  <a:lnTo>
                    <a:pt x="4867306" y="5311974"/>
                  </a:lnTo>
                  <a:lnTo>
                    <a:pt x="4902087" y="5283380"/>
                  </a:lnTo>
                  <a:lnTo>
                    <a:pt x="4936427" y="5254275"/>
                  </a:lnTo>
                  <a:lnTo>
                    <a:pt x="4970319" y="5224666"/>
                  </a:lnTo>
                  <a:lnTo>
                    <a:pt x="5003759" y="5194557"/>
                  </a:lnTo>
                  <a:lnTo>
                    <a:pt x="5036741" y="5163955"/>
                  </a:lnTo>
                  <a:lnTo>
                    <a:pt x="5069258" y="5132866"/>
                  </a:lnTo>
                  <a:lnTo>
                    <a:pt x="5101305" y="5101294"/>
                  </a:lnTo>
                  <a:lnTo>
                    <a:pt x="5132876" y="5069247"/>
                  </a:lnTo>
                  <a:lnTo>
                    <a:pt x="5163966" y="5036730"/>
                  </a:lnTo>
                  <a:lnTo>
                    <a:pt x="5194568" y="5003749"/>
                  </a:lnTo>
                  <a:lnTo>
                    <a:pt x="5224676" y="4970309"/>
                  </a:lnTo>
                  <a:lnTo>
                    <a:pt x="5254286" y="4936416"/>
                  </a:lnTo>
                  <a:lnTo>
                    <a:pt x="5283391" y="4902077"/>
                  </a:lnTo>
                  <a:lnTo>
                    <a:pt x="5311985" y="4867296"/>
                  </a:lnTo>
                  <a:lnTo>
                    <a:pt x="5340062" y="4832080"/>
                  </a:lnTo>
                  <a:lnTo>
                    <a:pt x="5367618" y="4796435"/>
                  </a:lnTo>
                  <a:lnTo>
                    <a:pt x="5394645" y="4760365"/>
                  </a:lnTo>
                  <a:lnTo>
                    <a:pt x="5421139" y="4723878"/>
                  </a:lnTo>
                  <a:lnTo>
                    <a:pt x="5447092" y="4686979"/>
                  </a:lnTo>
                  <a:lnTo>
                    <a:pt x="5472501" y="4649674"/>
                  </a:lnTo>
                  <a:lnTo>
                    <a:pt x="5497358" y="4611968"/>
                  </a:lnTo>
                  <a:lnTo>
                    <a:pt x="5521658" y="4573867"/>
                  </a:lnTo>
                  <a:lnTo>
                    <a:pt x="5545395" y="4535377"/>
                  </a:lnTo>
                  <a:lnTo>
                    <a:pt x="5568563" y="4496504"/>
                  </a:lnTo>
                  <a:lnTo>
                    <a:pt x="5591157" y="4457254"/>
                  </a:lnTo>
                  <a:lnTo>
                    <a:pt x="5613171" y="4417633"/>
                  </a:lnTo>
                  <a:lnTo>
                    <a:pt x="5634599" y="4377645"/>
                  </a:lnTo>
                  <a:lnTo>
                    <a:pt x="5655435" y="4337298"/>
                  </a:lnTo>
                  <a:lnTo>
                    <a:pt x="5675673" y="4296596"/>
                  </a:lnTo>
                  <a:lnTo>
                    <a:pt x="5695308" y="4255547"/>
                  </a:lnTo>
                  <a:lnTo>
                    <a:pt x="5714334" y="4214154"/>
                  </a:lnTo>
                  <a:lnTo>
                    <a:pt x="5732744" y="4172425"/>
                  </a:lnTo>
                  <a:lnTo>
                    <a:pt x="5750534" y="4130365"/>
                  </a:lnTo>
                  <a:lnTo>
                    <a:pt x="5767697" y="4087980"/>
                  </a:lnTo>
                  <a:lnTo>
                    <a:pt x="5784228" y="4045276"/>
                  </a:lnTo>
                  <a:lnTo>
                    <a:pt x="5800120" y="4002257"/>
                  </a:lnTo>
                  <a:lnTo>
                    <a:pt x="5815369" y="3958932"/>
                  </a:lnTo>
                  <a:lnTo>
                    <a:pt x="5829967" y="3915304"/>
                  </a:lnTo>
                  <a:lnTo>
                    <a:pt x="5843910" y="3871380"/>
                  </a:lnTo>
                  <a:lnTo>
                    <a:pt x="5857192" y="3827165"/>
                  </a:lnTo>
                  <a:lnTo>
                    <a:pt x="5869806" y="3782667"/>
                  </a:lnTo>
                  <a:lnTo>
                    <a:pt x="5881748" y="3737889"/>
                  </a:lnTo>
                  <a:lnTo>
                    <a:pt x="5893010" y="3692838"/>
                  </a:lnTo>
                  <a:lnTo>
                    <a:pt x="5903588" y="3647520"/>
                  </a:lnTo>
                  <a:lnTo>
                    <a:pt x="5913476" y="3601941"/>
                  </a:lnTo>
                  <a:lnTo>
                    <a:pt x="5922667" y="3556106"/>
                  </a:lnTo>
                  <a:lnTo>
                    <a:pt x="5931157" y="3510022"/>
                  </a:lnTo>
                  <a:lnTo>
                    <a:pt x="5938938" y="3463693"/>
                  </a:lnTo>
                  <a:lnTo>
                    <a:pt x="5946006" y="3417127"/>
                  </a:lnTo>
                  <a:lnTo>
                    <a:pt x="5952355" y="3370328"/>
                  </a:lnTo>
                  <a:lnTo>
                    <a:pt x="5957979" y="3323302"/>
                  </a:lnTo>
                  <a:lnTo>
                    <a:pt x="5962871" y="3276055"/>
                  </a:lnTo>
                  <a:lnTo>
                    <a:pt x="5967027" y="3228594"/>
                  </a:lnTo>
                  <a:lnTo>
                    <a:pt x="5970440" y="3180923"/>
                  </a:lnTo>
                  <a:lnTo>
                    <a:pt x="5973105" y="3133049"/>
                  </a:lnTo>
                  <a:lnTo>
                    <a:pt x="5975015" y="3084978"/>
                  </a:lnTo>
                  <a:lnTo>
                    <a:pt x="5976166" y="3036714"/>
                  </a:lnTo>
                  <a:lnTo>
                    <a:pt x="5976551" y="2988265"/>
                  </a:lnTo>
                  <a:lnTo>
                    <a:pt x="5976166" y="2939815"/>
                  </a:lnTo>
                  <a:lnTo>
                    <a:pt x="5975015" y="2891552"/>
                  </a:lnTo>
                  <a:lnTo>
                    <a:pt x="5973105" y="2843481"/>
                  </a:lnTo>
                  <a:lnTo>
                    <a:pt x="5970440" y="2795607"/>
                  </a:lnTo>
                  <a:lnTo>
                    <a:pt x="5967027" y="2747937"/>
                  </a:lnTo>
                  <a:lnTo>
                    <a:pt x="5962871" y="2700475"/>
                  </a:lnTo>
                  <a:lnTo>
                    <a:pt x="5957979" y="2653229"/>
                  </a:lnTo>
                  <a:lnTo>
                    <a:pt x="5952355" y="2606204"/>
                  </a:lnTo>
                  <a:lnTo>
                    <a:pt x="5946006" y="2559405"/>
                  </a:lnTo>
                  <a:lnTo>
                    <a:pt x="5938938" y="2512838"/>
                  </a:lnTo>
                  <a:lnTo>
                    <a:pt x="5931157" y="2466510"/>
                  </a:lnTo>
                  <a:lnTo>
                    <a:pt x="5922667" y="2420426"/>
                  </a:lnTo>
                  <a:lnTo>
                    <a:pt x="5913476" y="2374591"/>
                  </a:lnTo>
                  <a:lnTo>
                    <a:pt x="5903588" y="2329012"/>
                  </a:lnTo>
                  <a:lnTo>
                    <a:pt x="5893010" y="2283695"/>
                  </a:lnTo>
                  <a:lnTo>
                    <a:pt x="5881748" y="2238644"/>
                  </a:lnTo>
                  <a:lnTo>
                    <a:pt x="5869806" y="2193867"/>
                  </a:lnTo>
                  <a:lnTo>
                    <a:pt x="5857192" y="2149368"/>
                  </a:lnTo>
                  <a:lnTo>
                    <a:pt x="5843910" y="2105154"/>
                  </a:lnTo>
                  <a:lnTo>
                    <a:pt x="5829967" y="2061230"/>
                  </a:lnTo>
                  <a:lnTo>
                    <a:pt x="5815369" y="2017603"/>
                  </a:lnTo>
                  <a:lnTo>
                    <a:pt x="5800120" y="1974277"/>
                  </a:lnTo>
                  <a:lnTo>
                    <a:pt x="5784228" y="1931259"/>
                  </a:lnTo>
                  <a:lnTo>
                    <a:pt x="5767697" y="1888555"/>
                  </a:lnTo>
                  <a:lnTo>
                    <a:pt x="5750534" y="1846170"/>
                  </a:lnTo>
                  <a:lnTo>
                    <a:pt x="5732744" y="1804110"/>
                  </a:lnTo>
                  <a:lnTo>
                    <a:pt x="5714334" y="1762381"/>
                  </a:lnTo>
                  <a:lnTo>
                    <a:pt x="5695308" y="1720989"/>
                  </a:lnTo>
                  <a:lnTo>
                    <a:pt x="5675673" y="1679939"/>
                  </a:lnTo>
                  <a:lnTo>
                    <a:pt x="5655435" y="1639238"/>
                  </a:lnTo>
                  <a:lnTo>
                    <a:pt x="5634599" y="1598891"/>
                  </a:lnTo>
                  <a:lnTo>
                    <a:pt x="5613171" y="1558903"/>
                  </a:lnTo>
                  <a:lnTo>
                    <a:pt x="5591157" y="1519282"/>
                  </a:lnTo>
                  <a:lnTo>
                    <a:pt x="5568563" y="1480032"/>
                  </a:lnTo>
                  <a:lnTo>
                    <a:pt x="5545395" y="1441159"/>
                  </a:lnTo>
                  <a:lnTo>
                    <a:pt x="5521658" y="1402670"/>
                  </a:lnTo>
                  <a:lnTo>
                    <a:pt x="5497358" y="1364569"/>
                  </a:lnTo>
                  <a:lnTo>
                    <a:pt x="5472501" y="1326863"/>
                  </a:lnTo>
                  <a:lnTo>
                    <a:pt x="5447092" y="1289558"/>
                  </a:lnTo>
                  <a:lnTo>
                    <a:pt x="5421139" y="1252659"/>
                  </a:lnTo>
                  <a:lnTo>
                    <a:pt x="5394645" y="1216172"/>
                  </a:lnTo>
                  <a:lnTo>
                    <a:pt x="5367618" y="1180103"/>
                  </a:lnTo>
                  <a:lnTo>
                    <a:pt x="5340062" y="1144457"/>
                  </a:lnTo>
                  <a:lnTo>
                    <a:pt x="5311985" y="1109242"/>
                  </a:lnTo>
                  <a:lnTo>
                    <a:pt x="5283391" y="1074461"/>
                  </a:lnTo>
                  <a:lnTo>
                    <a:pt x="5254286" y="1040122"/>
                  </a:lnTo>
                  <a:lnTo>
                    <a:pt x="5224676" y="1006229"/>
                  </a:lnTo>
                  <a:lnTo>
                    <a:pt x="5194568" y="972789"/>
                  </a:lnTo>
                  <a:lnTo>
                    <a:pt x="5163966" y="939808"/>
                  </a:lnTo>
                  <a:lnTo>
                    <a:pt x="5132876" y="907291"/>
                  </a:lnTo>
                  <a:lnTo>
                    <a:pt x="5101305" y="875244"/>
                  </a:lnTo>
                  <a:lnTo>
                    <a:pt x="5069258" y="843673"/>
                  </a:lnTo>
                  <a:lnTo>
                    <a:pt x="5036741" y="812583"/>
                  </a:lnTo>
                  <a:lnTo>
                    <a:pt x="5003759" y="781981"/>
                  </a:lnTo>
                  <a:lnTo>
                    <a:pt x="4970319" y="751873"/>
                  </a:lnTo>
                  <a:lnTo>
                    <a:pt x="4936427" y="722263"/>
                  </a:lnTo>
                  <a:lnTo>
                    <a:pt x="4902087" y="693158"/>
                  </a:lnTo>
                  <a:lnTo>
                    <a:pt x="4867306" y="664564"/>
                  </a:lnTo>
                  <a:lnTo>
                    <a:pt x="4832091" y="636487"/>
                  </a:lnTo>
                  <a:lnTo>
                    <a:pt x="4796445" y="608931"/>
                  </a:lnTo>
                  <a:lnTo>
                    <a:pt x="4760376" y="581904"/>
                  </a:lnTo>
                  <a:lnTo>
                    <a:pt x="4723889" y="555411"/>
                  </a:lnTo>
                  <a:lnTo>
                    <a:pt x="4686990" y="529457"/>
                  </a:lnTo>
                  <a:lnTo>
                    <a:pt x="4649684" y="504049"/>
                  </a:lnTo>
                  <a:lnTo>
                    <a:pt x="4611978" y="479192"/>
                  </a:lnTo>
                  <a:lnTo>
                    <a:pt x="4573877" y="454892"/>
                  </a:lnTo>
                  <a:lnTo>
                    <a:pt x="4535388" y="431155"/>
                  </a:lnTo>
                  <a:lnTo>
                    <a:pt x="4496515" y="407986"/>
                  </a:lnTo>
                  <a:lnTo>
                    <a:pt x="4457265" y="385392"/>
                  </a:lnTo>
                  <a:lnTo>
                    <a:pt x="4417643" y="363379"/>
                  </a:lnTo>
                  <a:lnTo>
                    <a:pt x="4377656" y="341951"/>
                  </a:lnTo>
                  <a:lnTo>
                    <a:pt x="4337308" y="321115"/>
                  </a:lnTo>
                  <a:lnTo>
                    <a:pt x="4296607" y="300877"/>
                  </a:lnTo>
                  <a:lnTo>
                    <a:pt x="4255557" y="281242"/>
                  </a:lnTo>
                  <a:lnTo>
                    <a:pt x="4214165" y="262216"/>
                  </a:lnTo>
                  <a:lnTo>
                    <a:pt x="4172436" y="243806"/>
                  </a:lnTo>
                  <a:lnTo>
                    <a:pt x="4130376" y="226016"/>
                  </a:lnTo>
                  <a:lnTo>
                    <a:pt x="4087991" y="208853"/>
                  </a:lnTo>
                  <a:lnTo>
                    <a:pt x="4045286" y="192322"/>
                  </a:lnTo>
                  <a:lnTo>
                    <a:pt x="4002268" y="176430"/>
                  </a:lnTo>
                  <a:lnTo>
                    <a:pt x="3958942" y="161181"/>
                  </a:lnTo>
                  <a:lnTo>
                    <a:pt x="3915314" y="146583"/>
                  </a:lnTo>
                  <a:lnTo>
                    <a:pt x="3871390" y="132640"/>
                  </a:lnTo>
                  <a:lnTo>
                    <a:pt x="3827176" y="119358"/>
                  </a:lnTo>
                  <a:lnTo>
                    <a:pt x="3782677" y="106744"/>
                  </a:lnTo>
                  <a:lnTo>
                    <a:pt x="3737899" y="94802"/>
                  </a:lnTo>
                  <a:lnTo>
                    <a:pt x="3692849" y="83540"/>
                  </a:lnTo>
                  <a:lnTo>
                    <a:pt x="3647531" y="72962"/>
                  </a:lnTo>
                  <a:lnTo>
                    <a:pt x="3601952" y="63074"/>
                  </a:lnTo>
                  <a:lnTo>
                    <a:pt x="3556117" y="53883"/>
                  </a:lnTo>
                  <a:lnTo>
                    <a:pt x="3510032" y="45393"/>
                  </a:lnTo>
                  <a:lnTo>
                    <a:pt x="3463704" y="37612"/>
                  </a:lnTo>
                  <a:lnTo>
                    <a:pt x="3417137" y="30544"/>
                  </a:lnTo>
                  <a:lnTo>
                    <a:pt x="3370338" y="24195"/>
                  </a:lnTo>
                  <a:lnTo>
                    <a:pt x="3323312" y="18571"/>
                  </a:lnTo>
                  <a:lnTo>
                    <a:pt x="3276066" y="13679"/>
                  </a:lnTo>
                  <a:lnTo>
                    <a:pt x="3228604" y="9523"/>
                  </a:lnTo>
                  <a:lnTo>
                    <a:pt x="3180934" y="6110"/>
                  </a:lnTo>
                  <a:lnTo>
                    <a:pt x="3133060" y="3445"/>
                  </a:lnTo>
                  <a:lnTo>
                    <a:pt x="3084988" y="1535"/>
                  </a:lnTo>
                  <a:lnTo>
                    <a:pt x="3036724" y="384"/>
                  </a:lnTo>
                  <a:lnTo>
                    <a:pt x="2988275" y="0"/>
                  </a:lnTo>
                  <a:close/>
                </a:path>
              </a:pathLst>
            </a:custGeom>
            <a:solidFill>
              <a:srgbClr val="1E1737"/>
            </a:solidFill>
          </p:spPr>
          <p:txBody>
            <a:bodyPr wrap="square" lIns="0" tIns="0" rIns="0" bIns="0" rtlCol="0"/>
            <a:lstStyle/>
            <a:p>
              <a:endParaRPr/>
            </a:p>
          </p:txBody>
        </p:sp>
        <p:sp>
          <p:nvSpPr>
            <p:cNvPr id="12" name="object 12"/>
            <p:cNvSpPr/>
            <p:nvPr/>
          </p:nvSpPr>
          <p:spPr>
            <a:xfrm>
              <a:off x="9288673" y="5153516"/>
              <a:ext cx="419734" cy="0"/>
            </a:xfrm>
            <a:custGeom>
              <a:avLst/>
              <a:gdLst/>
              <a:ahLst/>
              <a:cxnLst/>
              <a:rect l="l" t="t" r="r" b="b"/>
              <a:pathLst>
                <a:path w="419734">
                  <a:moveTo>
                    <a:pt x="0" y="0"/>
                  </a:moveTo>
                  <a:lnTo>
                    <a:pt x="419285" y="0"/>
                  </a:lnTo>
                </a:path>
              </a:pathLst>
            </a:custGeom>
            <a:ln w="79149">
              <a:solidFill>
                <a:srgbClr val="F9A782"/>
              </a:solidFill>
            </a:ln>
          </p:spPr>
          <p:txBody>
            <a:bodyPr wrap="square" lIns="0" tIns="0" rIns="0" bIns="0" rtlCol="0"/>
            <a:lstStyle/>
            <a:p>
              <a:endParaRPr/>
            </a:p>
          </p:txBody>
        </p:sp>
      </p:grpSp>
      <p:sp>
        <p:nvSpPr>
          <p:cNvPr id="13" name="object 13"/>
          <p:cNvSpPr txBox="1"/>
          <p:nvPr/>
        </p:nvSpPr>
        <p:spPr>
          <a:xfrm>
            <a:off x="8048227" y="4307031"/>
            <a:ext cx="2927985" cy="3051175"/>
          </a:xfrm>
          <a:prstGeom prst="rect">
            <a:avLst/>
          </a:prstGeom>
        </p:spPr>
        <p:txBody>
          <a:bodyPr vert="horz" wrap="square" lIns="0" tIns="17145" rIns="0" bIns="0" rtlCol="0">
            <a:spAutoFit/>
          </a:bodyPr>
          <a:lstStyle/>
          <a:p>
            <a:pPr marR="19685" algn="ctr">
              <a:lnSpc>
                <a:spcPct val="100000"/>
              </a:lnSpc>
              <a:spcBef>
                <a:spcPts val="135"/>
              </a:spcBef>
            </a:pPr>
            <a:r>
              <a:rPr sz="5900" b="1" spc="20" dirty="0">
                <a:solidFill>
                  <a:srgbClr val="F9A782"/>
                </a:solidFill>
                <a:latin typeface="Arial"/>
                <a:cs typeface="Arial"/>
              </a:rPr>
              <a:t>2</a:t>
            </a:r>
            <a:endParaRPr sz="5900">
              <a:latin typeface="Arial"/>
              <a:cs typeface="Arial"/>
            </a:endParaRPr>
          </a:p>
          <a:p>
            <a:pPr algn="ctr">
              <a:lnSpc>
                <a:spcPct val="100000"/>
              </a:lnSpc>
              <a:spcBef>
                <a:spcPts val="5580"/>
              </a:spcBef>
            </a:pPr>
            <a:r>
              <a:rPr sz="4600" spc="-80" dirty="0">
                <a:solidFill>
                  <a:srgbClr val="F9A782"/>
                </a:solidFill>
                <a:latin typeface="Arial"/>
                <a:cs typeface="Arial"/>
              </a:rPr>
              <a:t>Preparation</a:t>
            </a:r>
            <a:endParaRPr sz="4600">
              <a:latin typeface="Arial"/>
              <a:cs typeface="Arial"/>
            </a:endParaRPr>
          </a:p>
          <a:p>
            <a:pPr algn="ctr">
              <a:lnSpc>
                <a:spcPct val="100000"/>
              </a:lnSpc>
              <a:spcBef>
                <a:spcPts val="85"/>
              </a:spcBef>
            </a:pPr>
            <a:r>
              <a:rPr sz="4600" dirty="0">
                <a:solidFill>
                  <a:srgbClr val="F9A782"/>
                </a:solidFill>
                <a:latin typeface="Arial"/>
                <a:cs typeface="Arial"/>
              </a:rPr>
              <a:t>/</a:t>
            </a:r>
            <a:r>
              <a:rPr sz="4600" spc="-434" dirty="0">
                <a:solidFill>
                  <a:srgbClr val="F9A782"/>
                </a:solidFill>
                <a:latin typeface="Arial"/>
                <a:cs typeface="Arial"/>
              </a:rPr>
              <a:t> </a:t>
            </a:r>
            <a:r>
              <a:rPr sz="4600" spc="-10" dirty="0">
                <a:solidFill>
                  <a:srgbClr val="F9A782"/>
                </a:solidFill>
                <a:latin typeface="Arial"/>
                <a:cs typeface="Arial"/>
              </a:rPr>
              <a:t>Appraisal</a:t>
            </a:r>
            <a:endParaRPr sz="4600">
              <a:latin typeface="Arial"/>
              <a:cs typeface="Arial"/>
            </a:endParaRPr>
          </a:p>
        </p:txBody>
      </p:sp>
      <p:sp>
        <p:nvSpPr>
          <p:cNvPr id="16" name="object 15">
            <a:extLst>
              <a:ext uri="{FF2B5EF4-FFF2-40B4-BE49-F238E27FC236}">
                <a16:creationId xmlns:a16="http://schemas.microsoft.com/office/drawing/2014/main" id="{1F384F30-BCC1-0FF7-3938-78EF8426DC51}"/>
              </a:ext>
            </a:extLst>
          </p:cNvPr>
          <p:cNvSpPr txBox="1">
            <a:spLocks noGrp="1"/>
          </p:cNvSpPr>
          <p:nvPr>
            <p:ph type="sldNum" sz="quarter" idx="7"/>
          </p:nvPr>
        </p:nvSpPr>
        <p:spPr>
          <a:xfrm>
            <a:off x="168587" y="10128208"/>
            <a:ext cx="1057026" cy="1115417"/>
          </a:xfrm>
          <a:prstGeom prst="rect">
            <a:avLst/>
          </a:prstGeom>
        </p:spPr>
        <p:txBody>
          <a:bodyPr vert="horz" wrap="square" lIns="0" tIns="227835" rIns="0" bIns="0" rtlCol="0">
            <a:spAutoFit/>
          </a:bodyPr>
          <a:lstStyle/>
          <a:p>
            <a:pPr marL="53975">
              <a:lnSpc>
                <a:spcPct val="100000"/>
              </a:lnSpc>
              <a:spcBef>
                <a:spcPts val="1130"/>
              </a:spcBef>
            </a:pPr>
            <a:fld id="{81D60167-4931-47E6-BA6A-407CBD079E47}" type="slidenum">
              <a:rPr spc="-25" dirty="0"/>
              <a:t>43</a:t>
            </a:fld>
            <a:endParaRPr spc="-25"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715589" y="9665074"/>
            <a:ext cx="1015365" cy="1015365"/>
          </a:xfrm>
          <a:custGeom>
            <a:avLst/>
            <a:gdLst/>
            <a:ahLst/>
            <a:cxnLst/>
            <a:rect l="l" t="t" r="r" b="b"/>
            <a:pathLst>
              <a:path w="1015365" h="1015365">
                <a:moveTo>
                  <a:pt x="742289" y="337210"/>
                </a:moveTo>
                <a:lnTo>
                  <a:pt x="741362" y="336207"/>
                </a:lnTo>
                <a:lnTo>
                  <a:pt x="726528" y="320154"/>
                </a:lnTo>
                <a:lnTo>
                  <a:pt x="507619" y="83261"/>
                </a:lnTo>
                <a:lnTo>
                  <a:pt x="410730" y="188099"/>
                </a:lnTo>
                <a:lnTo>
                  <a:pt x="410730" y="378371"/>
                </a:lnTo>
                <a:lnTo>
                  <a:pt x="356666" y="432904"/>
                </a:lnTo>
                <a:lnTo>
                  <a:pt x="306501" y="374726"/>
                </a:lnTo>
                <a:lnTo>
                  <a:pt x="360603" y="320154"/>
                </a:lnTo>
                <a:lnTo>
                  <a:pt x="410730" y="378371"/>
                </a:lnTo>
                <a:lnTo>
                  <a:pt x="410730" y="188099"/>
                </a:lnTo>
                <a:lnTo>
                  <a:pt x="115417" y="507606"/>
                </a:lnTo>
                <a:lnTo>
                  <a:pt x="214985" y="615327"/>
                </a:lnTo>
                <a:lnTo>
                  <a:pt x="271627" y="615289"/>
                </a:lnTo>
                <a:lnTo>
                  <a:pt x="309499" y="437311"/>
                </a:lnTo>
                <a:lnTo>
                  <a:pt x="459841" y="437311"/>
                </a:lnTo>
                <a:lnTo>
                  <a:pt x="460819" y="432904"/>
                </a:lnTo>
                <a:lnTo>
                  <a:pt x="463486" y="420852"/>
                </a:lnTo>
                <a:lnTo>
                  <a:pt x="467131" y="405587"/>
                </a:lnTo>
                <a:lnTo>
                  <a:pt x="470789" y="392049"/>
                </a:lnTo>
                <a:lnTo>
                  <a:pt x="474433" y="380796"/>
                </a:lnTo>
                <a:lnTo>
                  <a:pt x="553008" y="369316"/>
                </a:lnTo>
                <a:lnTo>
                  <a:pt x="547890" y="387210"/>
                </a:lnTo>
                <a:lnTo>
                  <a:pt x="543661" y="404482"/>
                </a:lnTo>
                <a:lnTo>
                  <a:pt x="540016" y="421170"/>
                </a:lnTo>
                <a:lnTo>
                  <a:pt x="536663" y="437311"/>
                </a:lnTo>
                <a:lnTo>
                  <a:pt x="623049" y="437311"/>
                </a:lnTo>
                <a:lnTo>
                  <a:pt x="623671" y="430923"/>
                </a:lnTo>
                <a:lnTo>
                  <a:pt x="624763" y="423964"/>
                </a:lnTo>
                <a:lnTo>
                  <a:pt x="643902" y="370649"/>
                </a:lnTo>
                <a:lnTo>
                  <a:pt x="696493" y="338467"/>
                </a:lnTo>
                <a:lnTo>
                  <a:pt x="722376" y="336207"/>
                </a:lnTo>
                <a:lnTo>
                  <a:pt x="729703" y="336207"/>
                </a:lnTo>
                <a:lnTo>
                  <a:pt x="736269" y="336524"/>
                </a:lnTo>
                <a:lnTo>
                  <a:pt x="742289" y="337210"/>
                </a:lnTo>
                <a:close/>
              </a:path>
              <a:path w="1015365" h="1015365">
                <a:moveTo>
                  <a:pt x="899769" y="507593"/>
                </a:moveTo>
                <a:lnTo>
                  <a:pt x="767054" y="364007"/>
                </a:lnTo>
                <a:lnTo>
                  <a:pt x="747534" y="396265"/>
                </a:lnTo>
                <a:lnTo>
                  <a:pt x="741807" y="393166"/>
                </a:lnTo>
                <a:lnTo>
                  <a:pt x="735622" y="390944"/>
                </a:lnTo>
                <a:lnTo>
                  <a:pt x="727214" y="390944"/>
                </a:lnTo>
                <a:lnTo>
                  <a:pt x="699858" y="437286"/>
                </a:lnTo>
                <a:lnTo>
                  <a:pt x="747991" y="437286"/>
                </a:lnTo>
                <a:lnTo>
                  <a:pt x="727214" y="487641"/>
                </a:lnTo>
                <a:lnTo>
                  <a:pt x="690600" y="487641"/>
                </a:lnTo>
                <a:lnTo>
                  <a:pt x="657479" y="650113"/>
                </a:lnTo>
                <a:lnTo>
                  <a:pt x="646518" y="687476"/>
                </a:lnTo>
                <a:lnTo>
                  <a:pt x="630339" y="720344"/>
                </a:lnTo>
                <a:lnTo>
                  <a:pt x="610184" y="748982"/>
                </a:lnTo>
                <a:lnTo>
                  <a:pt x="587311" y="773709"/>
                </a:lnTo>
                <a:lnTo>
                  <a:pt x="540931" y="733082"/>
                </a:lnTo>
                <a:lnTo>
                  <a:pt x="553847" y="716724"/>
                </a:lnTo>
                <a:lnTo>
                  <a:pt x="565099" y="697598"/>
                </a:lnTo>
                <a:lnTo>
                  <a:pt x="574217" y="675906"/>
                </a:lnTo>
                <a:lnTo>
                  <a:pt x="580669" y="651865"/>
                </a:lnTo>
                <a:lnTo>
                  <a:pt x="613778" y="487641"/>
                </a:lnTo>
                <a:lnTo>
                  <a:pt x="525627" y="487641"/>
                </a:lnTo>
                <a:lnTo>
                  <a:pt x="506209" y="579450"/>
                </a:lnTo>
                <a:lnTo>
                  <a:pt x="503174" y="598932"/>
                </a:lnTo>
                <a:lnTo>
                  <a:pt x="504380" y="610806"/>
                </a:lnTo>
                <a:lnTo>
                  <a:pt x="542391" y="613892"/>
                </a:lnTo>
                <a:lnTo>
                  <a:pt x="541972" y="658012"/>
                </a:lnTo>
                <a:lnTo>
                  <a:pt x="526300" y="664006"/>
                </a:lnTo>
                <a:lnTo>
                  <a:pt x="511327" y="668134"/>
                </a:lnTo>
                <a:lnTo>
                  <a:pt x="497459" y="670509"/>
                </a:lnTo>
                <a:lnTo>
                  <a:pt x="485038" y="671283"/>
                </a:lnTo>
                <a:lnTo>
                  <a:pt x="453504" y="668731"/>
                </a:lnTo>
                <a:lnTo>
                  <a:pt x="431825" y="659523"/>
                </a:lnTo>
                <a:lnTo>
                  <a:pt x="421081" y="641286"/>
                </a:lnTo>
                <a:lnTo>
                  <a:pt x="422313" y="611670"/>
                </a:lnTo>
                <a:lnTo>
                  <a:pt x="448805" y="487641"/>
                </a:lnTo>
                <a:lnTo>
                  <a:pt x="375754" y="487641"/>
                </a:lnTo>
                <a:lnTo>
                  <a:pt x="337845" y="665086"/>
                </a:lnTo>
                <a:lnTo>
                  <a:pt x="260997" y="665086"/>
                </a:lnTo>
                <a:lnTo>
                  <a:pt x="507606" y="931951"/>
                </a:lnTo>
                <a:lnTo>
                  <a:pt x="899769" y="507593"/>
                </a:lnTo>
                <a:close/>
              </a:path>
              <a:path w="1015365" h="1015365">
                <a:moveTo>
                  <a:pt x="1015212" y="507606"/>
                </a:moveTo>
                <a:lnTo>
                  <a:pt x="1012888" y="458724"/>
                </a:lnTo>
                <a:lnTo>
                  <a:pt x="1006068" y="411162"/>
                </a:lnTo>
                <a:lnTo>
                  <a:pt x="994943" y="365112"/>
                </a:lnTo>
                <a:lnTo>
                  <a:pt x="979741" y="320814"/>
                </a:lnTo>
                <a:lnTo>
                  <a:pt x="968730" y="296367"/>
                </a:lnTo>
                <a:lnTo>
                  <a:pt x="968730" y="479145"/>
                </a:lnTo>
                <a:lnTo>
                  <a:pt x="966343" y="527291"/>
                </a:lnTo>
                <a:lnTo>
                  <a:pt x="959358" y="574040"/>
                </a:lnTo>
                <a:lnTo>
                  <a:pt x="948004" y="619175"/>
                </a:lnTo>
                <a:lnTo>
                  <a:pt x="932497" y="662432"/>
                </a:lnTo>
                <a:lnTo>
                  <a:pt x="913079" y="703605"/>
                </a:lnTo>
                <a:lnTo>
                  <a:pt x="889990" y="742429"/>
                </a:lnTo>
                <a:lnTo>
                  <a:pt x="863447" y="778687"/>
                </a:lnTo>
                <a:lnTo>
                  <a:pt x="833678" y="812126"/>
                </a:lnTo>
                <a:lnTo>
                  <a:pt x="800938" y="842518"/>
                </a:lnTo>
                <a:lnTo>
                  <a:pt x="765441" y="869632"/>
                </a:lnTo>
                <a:lnTo>
                  <a:pt x="727417" y="893216"/>
                </a:lnTo>
                <a:lnTo>
                  <a:pt x="687108" y="913053"/>
                </a:lnTo>
                <a:lnTo>
                  <a:pt x="644740" y="928890"/>
                </a:lnTo>
                <a:lnTo>
                  <a:pt x="600557" y="940485"/>
                </a:lnTo>
                <a:lnTo>
                  <a:pt x="554761" y="947623"/>
                </a:lnTo>
                <a:lnTo>
                  <a:pt x="507606" y="950061"/>
                </a:lnTo>
                <a:lnTo>
                  <a:pt x="507606" y="1007046"/>
                </a:lnTo>
                <a:lnTo>
                  <a:pt x="460463" y="1004620"/>
                </a:lnTo>
                <a:lnTo>
                  <a:pt x="414680" y="997483"/>
                </a:lnTo>
                <a:lnTo>
                  <a:pt x="370484" y="985875"/>
                </a:lnTo>
                <a:lnTo>
                  <a:pt x="328117" y="970038"/>
                </a:lnTo>
                <a:lnTo>
                  <a:pt x="287807" y="950214"/>
                </a:lnTo>
                <a:lnTo>
                  <a:pt x="249796" y="926617"/>
                </a:lnTo>
                <a:lnTo>
                  <a:pt x="214299" y="899515"/>
                </a:lnTo>
                <a:lnTo>
                  <a:pt x="181546" y="869111"/>
                </a:lnTo>
                <a:lnTo>
                  <a:pt x="151790" y="835672"/>
                </a:lnTo>
                <a:lnTo>
                  <a:pt x="125247" y="799414"/>
                </a:lnTo>
                <a:lnTo>
                  <a:pt x="102146" y="760590"/>
                </a:lnTo>
                <a:lnTo>
                  <a:pt x="82727" y="719416"/>
                </a:lnTo>
                <a:lnTo>
                  <a:pt x="67221" y="676148"/>
                </a:lnTo>
                <a:lnTo>
                  <a:pt x="55854" y="631012"/>
                </a:lnTo>
                <a:lnTo>
                  <a:pt x="48869" y="584250"/>
                </a:lnTo>
                <a:lnTo>
                  <a:pt x="46494" y="536105"/>
                </a:lnTo>
                <a:lnTo>
                  <a:pt x="48869" y="487946"/>
                </a:lnTo>
                <a:lnTo>
                  <a:pt x="55854" y="441185"/>
                </a:lnTo>
                <a:lnTo>
                  <a:pt x="67221" y="396062"/>
                </a:lnTo>
                <a:lnTo>
                  <a:pt x="82727" y="352793"/>
                </a:lnTo>
                <a:lnTo>
                  <a:pt x="102146" y="311619"/>
                </a:lnTo>
                <a:lnTo>
                  <a:pt x="125247" y="272796"/>
                </a:lnTo>
                <a:lnTo>
                  <a:pt x="151790" y="236537"/>
                </a:lnTo>
                <a:lnTo>
                  <a:pt x="181546" y="203085"/>
                </a:lnTo>
                <a:lnTo>
                  <a:pt x="214299" y="172694"/>
                </a:lnTo>
                <a:lnTo>
                  <a:pt x="249796" y="145580"/>
                </a:lnTo>
                <a:lnTo>
                  <a:pt x="287807" y="121996"/>
                </a:lnTo>
                <a:lnTo>
                  <a:pt x="328117" y="102158"/>
                </a:lnTo>
                <a:lnTo>
                  <a:pt x="370484" y="86321"/>
                </a:lnTo>
                <a:lnTo>
                  <a:pt x="414680" y="74726"/>
                </a:lnTo>
                <a:lnTo>
                  <a:pt x="460463" y="67589"/>
                </a:lnTo>
                <a:lnTo>
                  <a:pt x="507606" y="65151"/>
                </a:lnTo>
                <a:lnTo>
                  <a:pt x="507606" y="8204"/>
                </a:lnTo>
                <a:lnTo>
                  <a:pt x="554761" y="10629"/>
                </a:lnTo>
                <a:lnTo>
                  <a:pt x="600557" y="17767"/>
                </a:lnTo>
                <a:lnTo>
                  <a:pt x="644740" y="29375"/>
                </a:lnTo>
                <a:lnTo>
                  <a:pt x="687108" y="45212"/>
                </a:lnTo>
                <a:lnTo>
                  <a:pt x="727417" y="65036"/>
                </a:lnTo>
                <a:lnTo>
                  <a:pt x="765441" y="88620"/>
                </a:lnTo>
                <a:lnTo>
                  <a:pt x="800938" y="115735"/>
                </a:lnTo>
                <a:lnTo>
                  <a:pt x="833678" y="146126"/>
                </a:lnTo>
                <a:lnTo>
                  <a:pt x="863447" y="179565"/>
                </a:lnTo>
                <a:lnTo>
                  <a:pt x="889990" y="215823"/>
                </a:lnTo>
                <a:lnTo>
                  <a:pt x="913079" y="254647"/>
                </a:lnTo>
                <a:lnTo>
                  <a:pt x="932497" y="295821"/>
                </a:lnTo>
                <a:lnTo>
                  <a:pt x="948004" y="339090"/>
                </a:lnTo>
                <a:lnTo>
                  <a:pt x="959358" y="384225"/>
                </a:lnTo>
                <a:lnTo>
                  <a:pt x="966343" y="430987"/>
                </a:lnTo>
                <a:lnTo>
                  <a:pt x="968730" y="479145"/>
                </a:lnTo>
                <a:lnTo>
                  <a:pt x="968730" y="296367"/>
                </a:lnTo>
                <a:lnTo>
                  <a:pt x="937945" y="238277"/>
                </a:lnTo>
                <a:lnTo>
                  <a:pt x="911783" y="200469"/>
                </a:lnTo>
                <a:lnTo>
                  <a:pt x="882383" y="165252"/>
                </a:lnTo>
                <a:lnTo>
                  <a:pt x="849972" y="132842"/>
                </a:lnTo>
                <a:lnTo>
                  <a:pt x="814755" y="103441"/>
                </a:lnTo>
                <a:lnTo>
                  <a:pt x="776947" y="77279"/>
                </a:lnTo>
                <a:lnTo>
                  <a:pt x="736765" y="54559"/>
                </a:lnTo>
                <a:lnTo>
                  <a:pt x="694410" y="35483"/>
                </a:lnTo>
                <a:lnTo>
                  <a:pt x="650113" y="20281"/>
                </a:lnTo>
                <a:lnTo>
                  <a:pt x="604062" y="9156"/>
                </a:lnTo>
                <a:lnTo>
                  <a:pt x="556501" y="2324"/>
                </a:lnTo>
                <a:lnTo>
                  <a:pt x="507606" y="0"/>
                </a:lnTo>
                <a:lnTo>
                  <a:pt x="458724" y="2324"/>
                </a:lnTo>
                <a:lnTo>
                  <a:pt x="411149" y="9156"/>
                </a:lnTo>
                <a:lnTo>
                  <a:pt x="365112" y="20281"/>
                </a:lnTo>
                <a:lnTo>
                  <a:pt x="320802" y="35483"/>
                </a:lnTo>
                <a:lnTo>
                  <a:pt x="278460" y="54546"/>
                </a:lnTo>
                <a:lnTo>
                  <a:pt x="238264" y="77279"/>
                </a:lnTo>
                <a:lnTo>
                  <a:pt x="200456" y="103441"/>
                </a:lnTo>
                <a:lnTo>
                  <a:pt x="165239" y="132829"/>
                </a:lnTo>
                <a:lnTo>
                  <a:pt x="132829" y="165239"/>
                </a:lnTo>
                <a:lnTo>
                  <a:pt x="103441" y="200456"/>
                </a:lnTo>
                <a:lnTo>
                  <a:pt x="77266" y="238264"/>
                </a:lnTo>
                <a:lnTo>
                  <a:pt x="54546" y="278447"/>
                </a:lnTo>
                <a:lnTo>
                  <a:pt x="35471" y="320802"/>
                </a:lnTo>
                <a:lnTo>
                  <a:pt x="20269" y="365099"/>
                </a:lnTo>
                <a:lnTo>
                  <a:pt x="9156" y="411149"/>
                </a:lnTo>
                <a:lnTo>
                  <a:pt x="2324" y="458711"/>
                </a:lnTo>
                <a:lnTo>
                  <a:pt x="0" y="507606"/>
                </a:lnTo>
                <a:lnTo>
                  <a:pt x="2324" y="556488"/>
                </a:lnTo>
                <a:lnTo>
                  <a:pt x="9156" y="604062"/>
                </a:lnTo>
                <a:lnTo>
                  <a:pt x="20269" y="650113"/>
                </a:lnTo>
                <a:lnTo>
                  <a:pt x="35471" y="694423"/>
                </a:lnTo>
                <a:lnTo>
                  <a:pt x="54546" y="736777"/>
                </a:lnTo>
                <a:lnTo>
                  <a:pt x="77266" y="776960"/>
                </a:lnTo>
                <a:lnTo>
                  <a:pt x="103441" y="814781"/>
                </a:lnTo>
                <a:lnTo>
                  <a:pt x="132829" y="849998"/>
                </a:lnTo>
                <a:lnTo>
                  <a:pt x="165239" y="882408"/>
                </a:lnTo>
                <a:lnTo>
                  <a:pt x="200456" y="911796"/>
                </a:lnTo>
                <a:lnTo>
                  <a:pt x="238264" y="937971"/>
                </a:lnTo>
                <a:lnTo>
                  <a:pt x="278460" y="960691"/>
                </a:lnTo>
                <a:lnTo>
                  <a:pt x="320802" y="979766"/>
                </a:lnTo>
                <a:lnTo>
                  <a:pt x="365112" y="994968"/>
                </a:lnTo>
                <a:lnTo>
                  <a:pt x="411149" y="1006081"/>
                </a:lnTo>
                <a:lnTo>
                  <a:pt x="458724" y="1012913"/>
                </a:lnTo>
                <a:lnTo>
                  <a:pt x="507606" y="1015238"/>
                </a:lnTo>
                <a:lnTo>
                  <a:pt x="556501" y="1012901"/>
                </a:lnTo>
                <a:lnTo>
                  <a:pt x="604062" y="1006068"/>
                </a:lnTo>
                <a:lnTo>
                  <a:pt x="650113" y="994943"/>
                </a:lnTo>
                <a:lnTo>
                  <a:pt x="694410" y="979741"/>
                </a:lnTo>
                <a:lnTo>
                  <a:pt x="736765" y="960666"/>
                </a:lnTo>
                <a:lnTo>
                  <a:pt x="776947" y="937945"/>
                </a:lnTo>
                <a:lnTo>
                  <a:pt x="814755" y="911783"/>
                </a:lnTo>
                <a:lnTo>
                  <a:pt x="849972" y="882383"/>
                </a:lnTo>
                <a:lnTo>
                  <a:pt x="882383" y="849972"/>
                </a:lnTo>
                <a:lnTo>
                  <a:pt x="911783" y="814755"/>
                </a:lnTo>
                <a:lnTo>
                  <a:pt x="937945" y="776947"/>
                </a:lnTo>
                <a:lnTo>
                  <a:pt x="960666" y="736765"/>
                </a:lnTo>
                <a:lnTo>
                  <a:pt x="979741" y="694410"/>
                </a:lnTo>
                <a:lnTo>
                  <a:pt x="994943" y="650113"/>
                </a:lnTo>
                <a:lnTo>
                  <a:pt x="1006068" y="604062"/>
                </a:lnTo>
                <a:lnTo>
                  <a:pt x="1012888" y="556501"/>
                </a:lnTo>
                <a:lnTo>
                  <a:pt x="1015212" y="507606"/>
                </a:lnTo>
                <a:close/>
              </a:path>
            </a:pathLst>
          </a:custGeom>
          <a:solidFill>
            <a:srgbClr val="010202"/>
          </a:solidFill>
        </p:spPr>
        <p:txBody>
          <a:bodyPr wrap="square" lIns="0" tIns="0" rIns="0" bIns="0" rtlCol="0"/>
          <a:lstStyle/>
          <a:p>
            <a:endParaRPr/>
          </a:p>
        </p:txBody>
      </p:sp>
      <p:sp>
        <p:nvSpPr>
          <p:cNvPr id="3" name="object 3"/>
          <p:cNvSpPr/>
          <p:nvPr/>
        </p:nvSpPr>
        <p:spPr>
          <a:xfrm>
            <a:off x="17873938" y="10396706"/>
            <a:ext cx="1227455" cy="135890"/>
          </a:xfrm>
          <a:custGeom>
            <a:avLst/>
            <a:gdLst/>
            <a:ahLst/>
            <a:cxnLst/>
            <a:rect l="l" t="t" r="r" b="b"/>
            <a:pathLst>
              <a:path w="1227455" h="135890">
                <a:moveTo>
                  <a:pt x="85212" y="3287"/>
                </a:moveTo>
                <a:lnTo>
                  <a:pt x="0" y="3287"/>
                </a:lnTo>
                <a:lnTo>
                  <a:pt x="0" y="132069"/>
                </a:lnTo>
                <a:lnTo>
                  <a:pt x="23884" y="132069"/>
                </a:lnTo>
                <a:lnTo>
                  <a:pt x="23884" y="77536"/>
                </a:lnTo>
                <a:lnTo>
                  <a:pt x="77704" y="77536"/>
                </a:lnTo>
                <a:lnTo>
                  <a:pt x="77704" y="56930"/>
                </a:lnTo>
                <a:lnTo>
                  <a:pt x="23884" y="56930"/>
                </a:lnTo>
                <a:lnTo>
                  <a:pt x="23884" y="24784"/>
                </a:lnTo>
                <a:lnTo>
                  <a:pt x="85212" y="24784"/>
                </a:lnTo>
                <a:lnTo>
                  <a:pt x="85212" y="3287"/>
                </a:lnTo>
                <a:close/>
              </a:path>
              <a:path w="1227455" h="135890">
                <a:moveTo>
                  <a:pt x="212024" y="3287"/>
                </a:moveTo>
                <a:lnTo>
                  <a:pt x="120446" y="3287"/>
                </a:lnTo>
                <a:lnTo>
                  <a:pt x="120446" y="132069"/>
                </a:lnTo>
                <a:lnTo>
                  <a:pt x="216569" y="132069"/>
                </a:lnTo>
                <a:lnTo>
                  <a:pt x="216569" y="110394"/>
                </a:lnTo>
                <a:lnTo>
                  <a:pt x="144152" y="110394"/>
                </a:lnTo>
                <a:lnTo>
                  <a:pt x="144152" y="75892"/>
                </a:lnTo>
                <a:lnTo>
                  <a:pt x="206192" y="75892"/>
                </a:lnTo>
                <a:lnTo>
                  <a:pt x="206192" y="55108"/>
                </a:lnTo>
                <a:lnTo>
                  <a:pt x="144152" y="55108"/>
                </a:lnTo>
                <a:lnTo>
                  <a:pt x="144152" y="24784"/>
                </a:lnTo>
                <a:lnTo>
                  <a:pt x="212024" y="24784"/>
                </a:lnTo>
                <a:lnTo>
                  <a:pt x="212024" y="3287"/>
                </a:lnTo>
                <a:close/>
              </a:path>
              <a:path w="1227455" h="135890">
                <a:moveTo>
                  <a:pt x="301603" y="3287"/>
                </a:moveTo>
                <a:lnTo>
                  <a:pt x="255479" y="3287"/>
                </a:lnTo>
                <a:lnTo>
                  <a:pt x="255479" y="132069"/>
                </a:lnTo>
                <a:lnTo>
                  <a:pt x="296713" y="132069"/>
                </a:lnTo>
                <a:lnTo>
                  <a:pt x="307766" y="131821"/>
                </a:lnTo>
                <a:lnTo>
                  <a:pt x="350264" y="114062"/>
                </a:lnTo>
                <a:lnTo>
                  <a:pt x="352516" y="110394"/>
                </a:lnTo>
                <a:lnTo>
                  <a:pt x="279551" y="110394"/>
                </a:lnTo>
                <a:lnTo>
                  <a:pt x="279551" y="25140"/>
                </a:lnTo>
                <a:lnTo>
                  <a:pt x="351545" y="25140"/>
                </a:lnTo>
                <a:lnTo>
                  <a:pt x="339769" y="13308"/>
                </a:lnTo>
                <a:lnTo>
                  <a:pt x="329690" y="7694"/>
                </a:lnTo>
                <a:lnTo>
                  <a:pt x="319818" y="4744"/>
                </a:lnTo>
                <a:lnTo>
                  <a:pt x="310380" y="3571"/>
                </a:lnTo>
                <a:lnTo>
                  <a:pt x="301603" y="3287"/>
                </a:lnTo>
                <a:close/>
              </a:path>
              <a:path w="1227455" h="135890">
                <a:moveTo>
                  <a:pt x="351545" y="25140"/>
                </a:moveTo>
                <a:lnTo>
                  <a:pt x="292315" y="25140"/>
                </a:lnTo>
                <a:lnTo>
                  <a:pt x="302415" y="25319"/>
                </a:lnTo>
                <a:lnTo>
                  <a:pt x="309319" y="25774"/>
                </a:lnTo>
                <a:lnTo>
                  <a:pt x="338493" y="58769"/>
                </a:lnTo>
                <a:lnTo>
                  <a:pt x="339057" y="68950"/>
                </a:lnTo>
                <a:lnTo>
                  <a:pt x="337369" y="85768"/>
                </a:lnTo>
                <a:lnTo>
                  <a:pt x="301406" y="110219"/>
                </a:lnTo>
                <a:lnTo>
                  <a:pt x="289781" y="110394"/>
                </a:lnTo>
                <a:lnTo>
                  <a:pt x="352516" y="110394"/>
                </a:lnTo>
                <a:lnTo>
                  <a:pt x="358473" y="100690"/>
                </a:lnTo>
                <a:lnTo>
                  <a:pt x="363120" y="85225"/>
                </a:lnTo>
                <a:lnTo>
                  <a:pt x="364585" y="68772"/>
                </a:lnTo>
                <a:lnTo>
                  <a:pt x="363734" y="56149"/>
                </a:lnTo>
                <a:lnTo>
                  <a:pt x="360246" y="41303"/>
                </a:lnTo>
                <a:lnTo>
                  <a:pt x="352725" y="26325"/>
                </a:lnTo>
                <a:lnTo>
                  <a:pt x="351545" y="25140"/>
                </a:lnTo>
                <a:close/>
              </a:path>
              <a:path w="1227455" h="135890">
                <a:moveTo>
                  <a:pt x="492110" y="3287"/>
                </a:moveTo>
                <a:lnTo>
                  <a:pt x="400532" y="3287"/>
                </a:lnTo>
                <a:lnTo>
                  <a:pt x="400532" y="132069"/>
                </a:lnTo>
                <a:lnTo>
                  <a:pt x="496686" y="132069"/>
                </a:lnTo>
                <a:lnTo>
                  <a:pt x="496686" y="110394"/>
                </a:lnTo>
                <a:lnTo>
                  <a:pt x="424238" y="110394"/>
                </a:lnTo>
                <a:lnTo>
                  <a:pt x="424238" y="75892"/>
                </a:lnTo>
                <a:lnTo>
                  <a:pt x="486288" y="75892"/>
                </a:lnTo>
                <a:lnTo>
                  <a:pt x="486288" y="55108"/>
                </a:lnTo>
                <a:lnTo>
                  <a:pt x="424238" y="55108"/>
                </a:lnTo>
                <a:lnTo>
                  <a:pt x="424238" y="24784"/>
                </a:lnTo>
                <a:lnTo>
                  <a:pt x="492110" y="24784"/>
                </a:lnTo>
                <a:lnTo>
                  <a:pt x="492110" y="3287"/>
                </a:lnTo>
                <a:close/>
              </a:path>
              <a:path w="1227455" h="135890">
                <a:moveTo>
                  <a:pt x="578443" y="3287"/>
                </a:moveTo>
                <a:lnTo>
                  <a:pt x="537397" y="3287"/>
                </a:lnTo>
                <a:lnTo>
                  <a:pt x="537397" y="132069"/>
                </a:lnTo>
                <a:lnTo>
                  <a:pt x="561281" y="132069"/>
                </a:lnTo>
                <a:lnTo>
                  <a:pt x="561281" y="84259"/>
                </a:lnTo>
                <a:lnTo>
                  <a:pt x="609783" y="84259"/>
                </a:lnTo>
                <a:lnTo>
                  <a:pt x="607300" y="79714"/>
                </a:lnTo>
                <a:lnTo>
                  <a:pt x="614335" y="76729"/>
                </a:lnTo>
                <a:lnTo>
                  <a:pt x="622697" y="70436"/>
                </a:lnTo>
                <a:lnTo>
                  <a:pt x="626711" y="64406"/>
                </a:lnTo>
                <a:lnTo>
                  <a:pt x="561281" y="64406"/>
                </a:lnTo>
                <a:lnTo>
                  <a:pt x="561281" y="24072"/>
                </a:lnTo>
                <a:lnTo>
                  <a:pt x="627756" y="24072"/>
                </a:lnTo>
                <a:lnTo>
                  <a:pt x="624027" y="18188"/>
                </a:lnTo>
                <a:lnTo>
                  <a:pt x="618431" y="12554"/>
                </a:lnTo>
                <a:lnTo>
                  <a:pt x="609825" y="7297"/>
                </a:lnTo>
                <a:lnTo>
                  <a:pt x="600632" y="4579"/>
                </a:lnTo>
                <a:lnTo>
                  <a:pt x="590341" y="3532"/>
                </a:lnTo>
                <a:lnTo>
                  <a:pt x="578443" y="3287"/>
                </a:lnTo>
                <a:close/>
              </a:path>
              <a:path w="1227455" h="135890">
                <a:moveTo>
                  <a:pt x="609783" y="84259"/>
                </a:moveTo>
                <a:lnTo>
                  <a:pt x="582840" y="84259"/>
                </a:lnTo>
                <a:lnTo>
                  <a:pt x="608368" y="132069"/>
                </a:lnTo>
                <a:lnTo>
                  <a:pt x="635907" y="132069"/>
                </a:lnTo>
                <a:lnTo>
                  <a:pt x="609783" y="84259"/>
                </a:lnTo>
                <a:close/>
              </a:path>
              <a:path w="1227455" h="135890">
                <a:moveTo>
                  <a:pt x="627756" y="24072"/>
                </a:moveTo>
                <a:lnTo>
                  <a:pt x="572432" y="24072"/>
                </a:lnTo>
                <a:lnTo>
                  <a:pt x="581712" y="24139"/>
                </a:lnTo>
                <a:lnTo>
                  <a:pt x="588624" y="24478"/>
                </a:lnTo>
                <a:lnTo>
                  <a:pt x="608156" y="44312"/>
                </a:lnTo>
                <a:lnTo>
                  <a:pt x="605407" y="55155"/>
                </a:lnTo>
                <a:lnTo>
                  <a:pt x="598863" y="61077"/>
                </a:lnTo>
                <a:lnTo>
                  <a:pt x="591326" y="63508"/>
                </a:lnTo>
                <a:lnTo>
                  <a:pt x="585552" y="64050"/>
                </a:lnTo>
                <a:lnTo>
                  <a:pt x="581018" y="64228"/>
                </a:lnTo>
                <a:lnTo>
                  <a:pt x="577909" y="64406"/>
                </a:lnTo>
                <a:lnTo>
                  <a:pt x="626711" y="64406"/>
                </a:lnTo>
                <a:lnTo>
                  <a:pt x="629689" y="59932"/>
                </a:lnTo>
                <a:lnTo>
                  <a:pt x="632619" y="44312"/>
                </a:lnTo>
                <a:lnTo>
                  <a:pt x="631529" y="33967"/>
                </a:lnTo>
                <a:lnTo>
                  <a:pt x="628528" y="25291"/>
                </a:lnTo>
                <a:lnTo>
                  <a:pt x="627756" y="24072"/>
                </a:lnTo>
                <a:close/>
              </a:path>
              <a:path w="1227455" h="135890">
                <a:moveTo>
                  <a:pt x="727171" y="3287"/>
                </a:moveTo>
                <a:lnTo>
                  <a:pt x="699821" y="3287"/>
                </a:lnTo>
                <a:lnTo>
                  <a:pt x="656367" y="132069"/>
                </a:lnTo>
                <a:lnTo>
                  <a:pt x="682115" y="132069"/>
                </a:lnTo>
                <a:lnTo>
                  <a:pt x="689581" y="106897"/>
                </a:lnTo>
                <a:lnTo>
                  <a:pt x="762536" y="106897"/>
                </a:lnTo>
                <a:lnTo>
                  <a:pt x="755381" y="85934"/>
                </a:lnTo>
                <a:lnTo>
                  <a:pt x="695957" y="85934"/>
                </a:lnTo>
                <a:lnTo>
                  <a:pt x="713831" y="26606"/>
                </a:lnTo>
                <a:lnTo>
                  <a:pt x="735130" y="26606"/>
                </a:lnTo>
                <a:lnTo>
                  <a:pt x="727171" y="3287"/>
                </a:lnTo>
                <a:close/>
              </a:path>
              <a:path w="1227455" h="135890">
                <a:moveTo>
                  <a:pt x="762536" y="106897"/>
                </a:moveTo>
                <a:lnTo>
                  <a:pt x="737935" y="106897"/>
                </a:lnTo>
                <a:lnTo>
                  <a:pt x="745411" y="132069"/>
                </a:lnTo>
                <a:lnTo>
                  <a:pt x="771128" y="132069"/>
                </a:lnTo>
                <a:lnTo>
                  <a:pt x="762536" y="106897"/>
                </a:lnTo>
                <a:close/>
              </a:path>
              <a:path w="1227455" h="135890">
                <a:moveTo>
                  <a:pt x="735130" y="26606"/>
                </a:moveTo>
                <a:lnTo>
                  <a:pt x="713831" y="26606"/>
                </a:lnTo>
                <a:lnTo>
                  <a:pt x="731537" y="85934"/>
                </a:lnTo>
                <a:lnTo>
                  <a:pt x="755381" y="85934"/>
                </a:lnTo>
                <a:lnTo>
                  <a:pt x="735130"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18" y="3256"/>
                </a:moveTo>
                <a:lnTo>
                  <a:pt x="904401" y="3256"/>
                </a:lnTo>
                <a:lnTo>
                  <a:pt x="904401" y="132069"/>
                </a:lnTo>
                <a:lnTo>
                  <a:pt x="928118" y="132069"/>
                </a:lnTo>
                <a:lnTo>
                  <a:pt x="928118" y="3256"/>
                </a:lnTo>
                <a:close/>
              </a:path>
              <a:path w="1227455" h="135890">
                <a:moveTo>
                  <a:pt x="1028282" y="0"/>
                </a:moveTo>
                <a:lnTo>
                  <a:pt x="1003767" y="5058"/>
                </a:lnTo>
                <a:lnTo>
                  <a:pt x="984167" y="19146"/>
                </a:lnTo>
                <a:lnTo>
                  <a:pt x="971170" y="40631"/>
                </a:lnTo>
                <a:lnTo>
                  <a:pt x="966462" y="67882"/>
                </a:lnTo>
                <a:lnTo>
                  <a:pt x="967342" y="80117"/>
                </a:lnTo>
                <a:lnTo>
                  <a:pt x="983582" y="115692"/>
                </a:lnTo>
                <a:lnTo>
                  <a:pt x="1027937" y="135357"/>
                </a:lnTo>
                <a:lnTo>
                  <a:pt x="1054325" y="129964"/>
                </a:lnTo>
                <a:lnTo>
                  <a:pt x="1073752" y="115335"/>
                </a:lnTo>
                <a:lnTo>
                  <a:pt x="1074991" y="113116"/>
                </a:lnTo>
                <a:lnTo>
                  <a:pt x="1028680" y="113116"/>
                </a:lnTo>
                <a:lnTo>
                  <a:pt x="1013806" y="109952"/>
                </a:lnTo>
                <a:lnTo>
                  <a:pt x="1001942" y="100817"/>
                </a:lnTo>
                <a:lnTo>
                  <a:pt x="994088" y="86245"/>
                </a:lnTo>
                <a:lnTo>
                  <a:pt x="991247" y="66772"/>
                </a:lnTo>
                <a:lnTo>
                  <a:pt x="993905" y="48464"/>
                </a:lnTo>
                <a:lnTo>
                  <a:pt x="1001406" y="34341"/>
                </a:lnTo>
                <a:lnTo>
                  <a:pt x="1013042" y="25249"/>
                </a:lnTo>
                <a:lnTo>
                  <a:pt x="1028104" y="22030"/>
                </a:lnTo>
                <a:lnTo>
                  <a:pt x="1074227" y="22030"/>
                </a:lnTo>
                <a:lnTo>
                  <a:pt x="1071188" y="17335"/>
                </a:lnTo>
                <a:lnTo>
                  <a:pt x="1051438" y="4386"/>
                </a:lnTo>
                <a:lnTo>
                  <a:pt x="1028282" y="0"/>
                </a:lnTo>
                <a:close/>
              </a:path>
              <a:path w="1227455" h="135890">
                <a:moveTo>
                  <a:pt x="1074227" y="22030"/>
                </a:moveTo>
                <a:lnTo>
                  <a:pt x="1028104" y="22030"/>
                </a:lnTo>
                <a:lnTo>
                  <a:pt x="1044804" y="26051"/>
                </a:lnTo>
                <a:lnTo>
                  <a:pt x="1056736" y="36784"/>
                </a:lnTo>
                <a:lnTo>
                  <a:pt x="1063804" y="52236"/>
                </a:lnTo>
                <a:lnTo>
                  <a:pt x="1065915" y="70416"/>
                </a:lnTo>
                <a:lnTo>
                  <a:pt x="1062126" y="90186"/>
                </a:lnTo>
                <a:lnTo>
                  <a:pt x="1053117" y="103409"/>
                </a:lnTo>
                <a:lnTo>
                  <a:pt x="1041198" y="110810"/>
                </a:lnTo>
                <a:lnTo>
                  <a:pt x="1028680" y="113116"/>
                </a:lnTo>
                <a:lnTo>
                  <a:pt x="1074991" y="113116"/>
                </a:lnTo>
                <a:lnTo>
                  <a:pt x="1085781" y="93793"/>
                </a:lnTo>
                <a:lnTo>
                  <a:pt x="1089977" y="67662"/>
                </a:lnTo>
                <a:lnTo>
                  <a:pt x="1084909" y="38533"/>
                </a:lnTo>
                <a:lnTo>
                  <a:pt x="1074227" y="22030"/>
                </a:lnTo>
                <a:close/>
              </a:path>
              <a:path w="1227455" h="135890">
                <a:moveTo>
                  <a:pt x="1149629" y="3287"/>
                </a:moveTo>
                <a:lnTo>
                  <a:pt x="1127955" y="3287"/>
                </a:lnTo>
                <a:lnTo>
                  <a:pt x="1127955" y="132069"/>
                </a:lnTo>
                <a:lnTo>
                  <a:pt x="1151462" y="132069"/>
                </a:lnTo>
                <a:lnTo>
                  <a:pt x="1150027" y="41768"/>
                </a:lnTo>
                <a:lnTo>
                  <a:pt x="1173713" y="41768"/>
                </a:lnTo>
                <a:lnTo>
                  <a:pt x="1149629" y="3287"/>
                </a:lnTo>
                <a:close/>
              </a:path>
              <a:path w="1227455" h="135890">
                <a:moveTo>
                  <a:pt x="1173713" y="41768"/>
                </a:moveTo>
                <a:lnTo>
                  <a:pt x="1150027" y="41768"/>
                </a:lnTo>
                <a:lnTo>
                  <a:pt x="1206413" y="132069"/>
                </a:lnTo>
                <a:lnTo>
                  <a:pt x="1227376" y="132069"/>
                </a:lnTo>
                <a:lnTo>
                  <a:pt x="1227376" y="94300"/>
                </a:lnTo>
                <a:lnTo>
                  <a:pt x="1206591" y="94300"/>
                </a:lnTo>
                <a:lnTo>
                  <a:pt x="1173713" y="41768"/>
                </a:lnTo>
                <a:close/>
              </a:path>
              <a:path w="1227455" h="135890">
                <a:moveTo>
                  <a:pt x="1227376" y="3287"/>
                </a:moveTo>
                <a:lnTo>
                  <a:pt x="1203670" y="3287"/>
                </a:lnTo>
                <a:lnTo>
                  <a:pt x="1206591" y="94300"/>
                </a:lnTo>
                <a:lnTo>
                  <a:pt x="1227376" y="94300"/>
                </a:lnTo>
                <a:lnTo>
                  <a:pt x="1227376" y="3287"/>
                </a:lnTo>
                <a:close/>
              </a:path>
            </a:pathLst>
          </a:custGeom>
          <a:solidFill>
            <a:srgbClr val="010202"/>
          </a:solidFill>
        </p:spPr>
        <p:txBody>
          <a:bodyPr wrap="square" lIns="0" tIns="0" rIns="0" bIns="0" rtlCol="0"/>
          <a:lstStyle/>
          <a:p>
            <a:endParaRPr/>
          </a:p>
        </p:txBody>
      </p:sp>
      <p:sp>
        <p:nvSpPr>
          <p:cNvPr id="4" name="object 4"/>
          <p:cNvSpPr/>
          <p:nvPr/>
        </p:nvSpPr>
        <p:spPr>
          <a:xfrm>
            <a:off x="17861346" y="10207575"/>
            <a:ext cx="1036955" cy="135890"/>
          </a:xfrm>
          <a:custGeom>
            <a:avLst/>
            <a:gdLst/>
            <a:ahLst/>
            <a:cxnLst/>
            <a:rect l="l" t="t" r="r" b="b"/>
            <a:pathLst>
              <a:path w="1036955" h="135890">
                <a:moveTo>
                  <a:pt x="24637" y="3287"/>
                </a:moveTo>
                <a:lnTo>
                  <a:pt x="0" y="3287"/>
                </a:lnTo>
                <a:lnTo>
                  <a:pt x="26815" y="132100"/>
                </a:lnTo>
                <a:lnTo>
                  <a:pt x="54930" y="132100"/>
                </a:lnTo>
                <a:lnTo>
                  <a:pt x="61292" y="101452"/>
                </a:lnTo>
                <a:lnTo>
                  <a:pt x="42155" y="101452"/>
                </a:lnTo>
                <a:lnTo>
                  <a:pt x="24637" y="3287"/>
                </a:lnTo>
                <a:close/>
              </a:path>
              <a:path w="1036955" h="135890">
                <a:moveTo>
                  <a:pt x="92819" y="42522"/>
                </a:moveTo>
                <a:lnTo>
                  <a:pt x="73526" y="42522"/>
                </a:lnTo>
                <a:lnTo>
                  <a:pt x="91578" y="132100"/>
                </a:lnTo>
                <a:lnTo>
                  <a:pt x="119692" y="132100"/>
                </a:lnTo>
                <a:lnTo>
                  <a:pt x="126421" y="101452"/>
                </a:lnTo>
                <a:lnTo>
                  <a:pt x="105096" y="101452"/>
                </a:lnTo>
                <a:lnTo>
                  <a:pt x="92819" y="42522"/>
                </a:lnTo>
                <a:close/>
              </a:path>
              <a:path w="1036955" h="135890">
                <a:moveTo>
                  <a:pt x="84646" y="3287"/>
                </a:moveTo>
                <a:lnTo>
                  <a:pt x="62218" y="3287"/>
                </a:lnTo>
                <a:lnTo>
                  <a:pt x="42155" y="101452"/>
                </a:lnTo>
                <a:lnTo>
                  <a:pt x="61292" y="101452"/>
                </a:lnTo>
                <a:lnTo>
                  <a:pt x="73526" y="42522"/>
                </a:lnTo>
                <a:lnTo>
                  <a:pt x="92819" y="42522"/>
                </a:lnTo>
                <a:lnTo>
                  <a:pt x="84646" y="3287"/>
                </a:lnTo>
                <a:close/>
              </a:path>
              <a:path w="1036955" h="135890">
                <a:moveTo>
                  <a:pt x="147974" y="3287"/>
                </a:moveTo>
                <a:lnTo>
                  <a:pt x="123158" y="3287"/>
                </a:lnTo>
                <a:lnTo>
                  <a:pt x="105096" y="101452"/>
                </a:lnTo>
                <a:lnTo>
                  <a:pt x="126421" y="101452"/>
                </a:lnTo>
                <a:lnTo>
                  <a:pt x="147974" y="3287"/>
                </a:lnTo>
                <a:close/>
              </a:path>
              <a:path w="1036955" h="135890">
                <a:moveTo>
                  <a:pt x="231406" y="0"/>
                </a:moveTo>
                <a:lnTo>
                  <a:pt x="206885" y="5062"/>
                </a:lnTo>
                <a:lnTo>
                  <a:pt x="187282" y="19156"/>
                </a:lnTo>
                <a:lnTo>
                  <a:pt x="174283" y="40640"/>
                </a:lnTo>
                <a:lnTo>
                  <a:pt x="169575" y="67872"/>
                </a:lnTo>
                <a:lnTo>
                  <a:pt x="170457" y="80117"/>
                </a:lnTo>
                <a:lnTo>
                  <a:pt x="186706" y="115692"/>
                </a:lnTo>
                <a:lnTo>
                  <a:pt x="231050" y="135388"/>
                </a:lnTo>
                <a:lnTo>
                  <a:pt x="257440" y="129995"/>
                </a:lnTo>
                <a:lnTo>
                  <a:pt x="276869" y="115366"/>
                </a:lnTo>
                <a:lnTo>
                  <a:pt x="278108" y="113148"/>
                </a:lnTo>
                <a:lnTo>
                  <a:pt x="231773" y="113148"/>
                </a:lnTo>
                <a:lnTo>
                  <a:pt x="216915" y="109985"/>
                </a:lnTo>
                <a:lnTo>
                  <a:pt x="205056" y="100847"/>
                </a:lnTo>
                <a:lnTo>
                  <a:pt x="197202" y="86264"/>
                </a:lnTo>
                <a:lnTo>
                  <a:pt x="194360" y="66762"/>
                </a:lnTo>
                <a:lnTo>
                  <a:pt x="197014" y="48464"/>
                </a:lnTo>
                <a:lnTo>
                  <a:pt x="204509" y="34356"/>
                </a:lnTo>
                <a:lnTo>
                  <a:pt x="216147" y="25275"/>
                </a:lnTo>
                <a:lnTo>
                  <a:pt x="231228" y="22062"/>
                </a:lnTo>
                <a:lnTo>
                  <a:pt x="277348" y="22062"/>
                </a:lnTo>
                <a:lnTo>
                  <a:pt x="274299" y="17351"/>
                </a:lnTo>
                <a:lnTo>
                  <a:pt x="254545" y="4391"/>
                </a:lnTo>
                <a:lnTo>
                  <a:pt x="231406" y="0"/>
                </a:lnTo>
                <a:close/>
              </a:path>
              <a:path w="1036955" h="135890">
                <a:moveTo>
                  <a:pt x="277348" y="22062"/>
                </a:moveTo>
                <a:lnTo>
                  <a:pt x="231228" y="22062"/>
                </a:lnTo>
                <a:lnTo>
                  <a:pt x="247922" y="26076"/>
                </a:lnTo>
                <a:lnTo>
                  <a:pt x="259852" y="36799"/>
                </a:lnTo>
                <a:lnTo>
                  <a:pt x="266922" y="52250"/>
                </a:lnTo>
                <a:lnTo>
                  <a:pt x="269038" y="70448"/>
                </a:lnTo>
                <a:lnTo>
                  <a:pt x="265236" y="90199"/>
                </a:lnTo>
                <a:lnTo>
                  <a:pt x="256225" y="103424"/>
                </a:lnTo>
                <a:lnTo>
                  <a:pt x="244304" y="110836"/>
                </a:lnTo>
                <a:lnTo>
                  <a:pt x="231773" y="113148"/>
                </a:lnTo>
                <a:lnTo>
                  <a:pt x="278108" y="113148"/>
                </a:lnTo>
                <a:lnTo>
                  <a:pt x="288899" y="93825"/>
                </a:lnTo>
                <a:lnTo>
                  <a:pt x="293090" y="67694"/>
                </a:lnTo>
                <a:lnTo>
                  <a:pt x="288027" y="38559"/>
                </a:lnTo>
                <a:lnTo>
                  <a:pt x="277348" y="22062"/>
                </a:lnTo>
                <a:close/>
              </a:path>
              <a:path w="1036955" h="135890">
                <a:moveTo>
                  <a:pt x="371925" y="3287"/>
                </a:moveTo>
                <a:lnTo>
                  <a:pt x="330859" y="3287"/>
                </a:lnTo>
                <a:lnTo>
                  <a:pt x="330859" y="132100"/>
                </a:lnTo>
                <a:lnTo>
                  <a:pt x="354753" y="132100"/>
                </a:lnTo>
                <a:lnTo>
                  <a:pt x="354753" y="84290"/>
                </a:lnTo>
                <a:lnTo>
                  <a:pt x="403257" y="84290"/>
                </a:lnTo>
                <a:lnTo>
                  <a:pt x="400773" y="79746"/>
                </a:lnTo>
                <a:lnTo>
                  <a:pt x="407814" y="76742"/>
                </a:lnTo>
                <a:lnTo>
                  <a:pt x="416178" y="70452"/>
                </a:lnTo>
                <a:lnTo>
                  <a:pt x="420207" y="64406"/>
                </a:lnTo>
                <a:lnTo>
                  <a:pt x="354753" y="64406"/>
                </a:lnTo>
                <a:lnTo>
                  <a:pt x="354753" y="24062"/>
                </a:lnTo>
                <a:lnTo>
                  <a:pt x="421215" y="24062"/>
                </a:lnTo>
                <a:lnTo>
                  <a:pt x="417492" y="18201"/>
                </a:lnTo>
                <a:lnTo>
                  <a:pt x="411893" y="12586"/>
                </a:lnTo>
                <a:lnTo>
                  <a:pt x="403295" y="7310"/>
                </a:lnTo>
                <a:lnTo>
                  <a:pt x="394108" y="4583"/>
                </a:lnTo>
                <a:lnTo>
                  <a:pt x="383822" y="3533"/>
                </a:lnTo>
                <a:lnTo>
                  <a:pt x="371925" y="3287"/>
                </a:lnTo>
                <a:close/>
              </a:path>
              <a:path w="1036955" h="135890">
                <a:moveTo>
                  <a:pt x="403257" y="84290"/>
                </a:moveTo>
                <a:lnTo>
                  <a:pt x="376323" y="84290"/>
                </a:lnTo>
                <a:lnTo>
                  <a:pt x="401851" y="132100"/>
                </a:lnTo>
                <a:lnTo>
                  <a:pt x="429390" y="132100"/>
                </a:lnTo>
                <a:lnTo>
                  <a:pt x="403257" y="84290"/>
                </a:lnTo>
                <a:close/>
              </a:path>
              <a:path w="1036955" h="135890">
                <a:moveTo>
                  <a:pt x="421215" y="24062"/>
                </a:moveTo>
                <a:lnTo>
                  <a:pt x="365915" y="24062"/>
                </a:lnTo>
                <a:lnTo>
                  <a:pt x="375189" y="24131"/>
                </a:lnTo>
                <a:lnTo>
                  <a:pt x="382099" y="24477"/>
                </a:lnTo>
                <a:lnTo>
                  <a:pt x="401628" y="44344"/>
                </a:lnTo>
                <a:lnTo>
                  <a:pt x="398881" y="55181"/>
                </a:lnTo>
                <a:lnTo>
                  <a:pt x="392341" y="61093"/>
                </a:lnTo>
                <a:lnTo>
                  <a:pt x="384807" y="63512"/>
                </a:lnTo>
                <a:lnTo>
                  <a:pt x="379035" y="64050"/>
                </a:lnTo>
                <a:lnTo>
                  <a:pt x="374501" y="64228"/>
                </a:lnTo>
                <a:lnTo>
                  <a:pt x="371381" y="64406"/>
                </a:lnTo>
                <a:lnTo>
                  <a:pt x="420207" y="64406"/>
                </a:lnTo>
                <a:lnTo>
                  <a:pt x="423172" y="59957"/>
                </a:lnTo>
                <a:lnTo>
                  <a:pt x="426102" y="44344"/>
                </a:lnTo>
                <a:lnTo>
                  <a:pt x="425008" y="33980"/>
                </a:lnTo>
                <a:lnTo>
                  <a:pt x="422001" y="25300"/>
                </a:lnTo>
                <a:lnTo>
                  <a:pt x="421215" y="24062"/>
                </a:lnTo>
                <a:close/>
              </a:path>
              <a:path w="1036955" h="135890">
                <a:moveTo>
                  <a:pt x="494728" y="3287"/>
                </a:moveTo>
                <a:lnTo>
                  <a:pt x="470833" y="3287"/>
                </a:lnTo>
                <a:lnTo>
                  <a:pt x="470833" y="132100"/>
                </a:lnTo>
                <a:lnTo>
                  <a:pt x="494728" y="132100"/>
                </a:lnTo>
                <a:lnTo>
                  <a:pt x="494728" y="95630"/>
                </a:lnTo>
                <a:lnTo>
                  <a:pt x="515722" y="71526"/>
                </a:lnTo>
                <a:lnTo>
                  <a:pt x="543564" y="71526"/>
                </a:lnTo>
                <a:lnTo>
                  <a:pt x="538442" y="62406"/>
                </a:lnTo>
                <a:lnTo>
                  <a:pt x="494728" y="62406"/>
                </a:lnTo>
                <a:lnTo>
                  <a:pt x="494728" y="3287"/>
                </a:lnTo>
                <a:close/>
              </a:path>
              <a:path w="1036955" h="135890">
                <a:moveTo>
                  <a:pt x="543564" y="71526"/>
                </a:moveTo>
                <a:lnTo>
                  <a:pt x="515722" y="71526"/>
                </a:lnTo>
                <a:lnTo>
                  <a:pt x="550014" y="132100"/>
                </a:lnTo>
                <a:lnTo>
                  <a:pt x="577584" y="132100"/>
                </a:lnTo>
                <a:lnTo>
                  <a:pt x="543564" y="71526"/>
                </a:lnTo>
                <a:close/>
              </a:path>
              <a:path w="1036955" h="135890">
                <a:moveTo>
                  <a:pt x="574830" y="3287"/>
                </a:moveTo>
                <a:lnTo>
                  <a:pt x="546360" y="3287"/>
                </a:lnTo>
                <a:lnTo>
                  <a:pt x="494728" y="62406"/>
                </a:lnTo>
                <a:lnTo>
                  <a:pt x="538442" y="62406"/>
                </a:lnTo>
                <a:lnTo>
                  <a:pt x="532496" y="51820"/>
                </a:lnTo>
                <a:lnTo>
                  <a:pt x="574830" y="3287"/>
                </a:lnTo>
                <a:close/>
              </a:path>
              <a:path w="1036955" h="135890">
                <a:moveTo>
                  <a:pt x="702219" y="3287"/>
                </a:moveTo>
                <a:lnTo>
                  <a:pt x="610620" y="3287"/>
                </a:lnTo>
                <a:lnTo>
                  <a:pt x="610620" y="132100"/>
                </a:lnTo>
                <a:lnTo>
                  <a:pt x="706753" y="132100"/>
                </a:lnTo>
                <a:lnTo>
                  <a:pt x="706753" y="110394"/>
                </a:lnTo>
                <a:lnTo>
                  <a:pt x="634347" y="110394"/>
                </a:lnTo>
                <a:lnTo>
                  <a:pt x="634347" y="75882"/>
                </a:lnTo>
                <a:lnTo>
                  <a:pt x="696345" y="75882"/>
                </a:lnTo>
                <a:lnTo>
                  <a:pt x="696345" y="55108"/>
                </a:lnTo>
                <a:lnTo>
                  <a:pt x="634347" y="55108"/>
                </a:lnTo>
                <a:lnTo>
                  <a:pt x="634347" y="24784"/>
                </a:lnTo>
                <a:lnTo>
                  <a:pt x="702219" y="24784"/>
                </a:lnTo>
                <a:lnTo>
                  <a:pt x="702219" y="3287"/>
                </a:lnTo>
                <a:close/>
              </a:path>
              <a:path w="1036955" h="135890">
                <a:moveTo>
                  <a:pt x="788510" y="3287"/>
                </a:moveTo>
                <a:lnTo>
                  <a:pt x="747485" y="3287"/>
                </a:lnTo>
                <a:lnTo>
                  <a:pt x="747485" y="132100"/>
                </a:lnTo>
                <a:lnTo>
                  <a:pt x="771369" y="132100"/>
                </a:lnTo>
                <a:lnTo>
                  <a:pt x="771369" y="84290"/>
                </a:lnTo>
                <a:lnTo>
                  <a:pt x="819854" y="84290"/>
                </a:lnTo>
                <a:lnTo>
                  <a:pt x="817367" y="79746"/>
                </a:lnTo>
                <a:lnTo>
                  <a:pt x="824407" y="76742"/>
                </a:lnTo>
                <a:lnTo>
                  <a:pt x="832779" y="70452"/>
                </a:lnTo>
                <a:lnTo>
                  <a:pt x="836814" y="64406"/>
                </a:lnTo>
                <a:lnTo>
                  <a:pt x="771369" y="64406"/>
                </a:lnTo>
                <a:lnTo>
                  <a:pt x="771369" y="24062"/>
                </a:lnTo>
                <a:lnTo>
                  <a:pt x="837818" y="24062"/>
                </a:lnTo>
                <a:lnTo>
                  <a:pt x="834090" y="18201"/>
                </a:lnTo>
                <a:lnTo>
                  <a:pt x="828487" y="12586"/>
                </a:lnTo>
                <a:lnTo>
                  <a:pt x="819888" y="7310"/>
                </a:lnTo>
                <a:lnTo>
                  <a:pt x="810697" y="4583"/>
                </a:lnTo>
                <a:lnTo>
                  <a:pt x="800407" y="3533"/>
                </a:lnTo>
                <a:lnTo>
                  <a:pt x="788510" y="3287"/>
                </a:lnTo>
                <a:close/>
              </a:path>
              <a:path w="1036955" h="135890">
                <a:moveTo>
                  <a:pt x="819854" y="84290"/>
                </a:moveTo>
                <a:lnTo>
                  <a:pt x="792907" y="84290"/>
                </a:lnTo>
                <a:lnTo>
                  <a:pt x="818488" y="132100"/>
                </a:lnTo>
                <a:lnTo>
                  <a:pt x="846016" y="132100"/>
                </a:lnTo>
                <a:lnTo>
                  <a:pt x="819854" y="84290"/>
                </a:lnTo>
                <a:close/>
              </a:path>
              <a:path w="1036955" h="135890">
                <a:moveTo>
                  <a:pt x="837818" y="24062"/>
                </a:moveTo>
                <a:lnTo>
                  <a:pt x="782499" y="24062"/>
                </a:lnTo>
                <a:lnTo>
                  <a:pt x="791782" y="24131"/>
                </a:lnTo>
                <a:lnTo>
                  <a:pt x="798704" y="24477"/>
                </a:lnTo>
                <a:lnTo>
                  <a:pt x="818244" y="44344"/>
                </a:lnTo>
                <a:lnTo>
                  <a:pt x="815497" y="55181"/>
                </a:lnTo>
                <a:lnTo>
                  <a:pt x="808958" y="61093"/>
                </a:lnTo>
                <a:lnTo>
                  <a:pt x="801427" y="63512"/>
                </a:lnTo>
                <a:lnTo>
                  <a:pt x="795661" y="64050"/>
                </a:lnTo>
                <a:lnTo>
                  <a:pt x="791085" y="64228"/>
                </a:lnTo>
                <a:lnTo>
                  <a:pt x="787965" y="64406"/>
                </a:lnTo>
                <a:lnTo>
                  <a:pt x="836814" y="64406"/>
                </a:lnTo>
                <a:lnTo>
                  <a:pt x="839783" y="59957"/>
                </a:lnTo>
                <a:lnTo>
                  <a:pt x="842717" y="44344"/>
                </a:lnTo>
                <a:lnTo>
                  <a:pt x="841620" y="33980"/>
                </a:lnTo>
                <a:lnTo>
                  <a:pt x="838606" y="25300"/>
                </a:lnTo>
                <a:lnTo>
                  <a:pt x="837818" y="24062"/>
                </a:lnTo>
                <a:close/>
              </a:path>
              <a:path w="1036955" h="135890">
                <a:moveTo>
                  <a:pt x="893470" y="93798"/>
                </a:moveTo>
                <a:lnTo>
                  <a:pt x="873198" y="108038"/>
                </a:lnTo>
                <a:lnTo>
                  <a:pt x="881294" y="118106"/>
                </a:lnTo>
                <a:lnTo>
                  <a:pt x="890306" y="125171"/>
                </a:lnTo>
                <a:lnTo>
                  <a:pt x="899112" y="129775"/>
                </a:lnTo>
                <a:lnTo>
                  <a:pt x="906590" y="132456"/>
                </a:lnTo>
                <a:lnTo>
                  <a:pt x="914422" y="134645"/>
                </a:lnTo>
                <a:lnTo>
                  <a:pt x="922474" y="135388"/>
                </a:lnTo>
                <a:lnTo>
                  <a:pt x="929584" y="135388"/>
                </a:lnTo>
                <a:lnTo>
                  <a:pt x="949693" y="133071"/>
                </a:lnTo>
                <a:lnTo>
                  <a:pt x="967215" y="125759"/>
                </a:lnTo>
                <a:lnTo>
                  <a:pt x="979196" y="113326"/>
                </a:lnTo>
                <a:lnTo>
                  <a:pt x="933416" y="113326"/>
                </a:lnTo>
                <a:lnTo>
                  <a:pt x="916127" y="110945"/>
                </a:lnTo>
                <a:lnTo>
                  <a:pt x="904392" y="105348"/>
                </a:lnTo>
                <a:lnTo>
                  <a:pt x="897183" y="98859"/>
                </a:lnTo>
                <a:lnTo>
                  <a:pt x="893470" y="93798"/>
                </a:lnTo>
                <a:close/>
              </a:path>
              <a:path w="1036955" h="135890">
                <a:moveTo>
                  <a:pt x="931060" y="0"/>
                </a:moveTo>
                <a:lnTo>
                  <a:pt x="910305" y="2834"/>
                </a:lnTo>
                <a:lnTo>
                  <a:pt x="894220" y="10901"/>
                </a:lnTo>
                <a:lnTo>
                  <a:pt x="883822" y="23549"/>
                </a:lnTo>
                <a:lnTo>
                  <a:pt x="880130" y="40124"/>
                </a:lnTo>
                <a:lnTo>
                  <a:pt x="882701" y="53733"/>
                </a:lnTo>
                <a:lnTo>
                  <a:pt x="909888" y="74280"/>
                </a:lnTo>
                <a:lnTo>
                  <a:pt x="918076" y="76280"/>
                </a:lnTo>
                <a:lnTo>
                  <a:pt x="933594" y="79568"/>
                </a:lnTo>
                <a:lnTo>
                  <a:pt x="945290" y="82290"/>
                </a:lnTo>
                <a:lnTo>
                  <a:pt x="945646" y="82468"/>
                </a:lnTo>
                <a:lnTo>
                  <a:pt x="948578" y="83578"/>
                </a:lnTo>
                <a:lnTo>
                  <a:pt x="952578" y="85222"/>
                </a:lnTo>
                <a:lnTo>
                  <a:pt x="958232" y="88154"/>
                </a:lnTo>
                <a:lnTo>
                  <a:pt x="958232" y="100740"/>
                </a:lnTo>
                <a:lnTo>
                  <a:pt x="956588" y="107316"/>
                </a:lnTo>
                <a:lnTo>
                  <a:pt x="947300" y="111148"/>
                </a:lnTo>
                <a:lnTo>
                  <a:pt x="942714" y="112970"/>
                </a:lnTo>
                <a:lnTo>
                  <a:pt x="937992" y="113326"/>
                </a:lnTo>
                <a:lnTo>
                  <a:pt x="979196" y="113326"/>
                </a:lnTo>
                <a:lnTo>
                  <a:pt x="979599" y="112908"/>
                </a:lnTo>
                <a:lnTo>
                  <a:pt x="984294" y="93976"/>
                </a:lnTo>
                <a:lnTo>
                  <a:pt x="980209" y="76869"/>
                </a:lnTo>
                <a:lnTo>
                  <a:pt x="942526" y="55642"/>
                </a:lnTo>
                <a:lnTo>
                  <a:pt x="920587" y="50938"/>
                </a:lnTo>
                <a:lnTo>
                  <a:pt x="912972" y="48342"/>
                </a:lnTo>
                <a:lnTo>
                  <a:pt x="907547" y="44103"/>
                </a:lnTo>
                <a:lnTo>
                  <a:pt x="905480" y="37402"/>
                </a:lnTo>
                <a:lnTo>
                  <a:pt x="907454" y="30788"/>
                </a:lnTo>
                <a:lnTo>
                  <a:pt x="912768" y="25855"/>
                </a:lnTo>
                <a:lnTo>
                  <a:pt x="920508" y="22771"/>
                </a:lnTo>
                <a:lnTo>
                  <a:pt x="929762" y="21706"/>
                </a:lnTo>
                <a:lnTo>
                  <a:pt x="979098" y="21706"/>
                </a:lnTo>
                <a:lnTo>
                  <a:pt x="974829" y="16764"/>
                </a:lnTo>
                <a:lnTo>
                  <a:pt x="963951" y="8383"/>
                </a:lnTo>
                <a:lnTo>
                  <a:pt x="949579" y="2328"/>
                </a:lnTo>
                <a:lnTo>
                  <a:pt x="931060" y="0"/>
                </a:lnTo>
                <a:close/>
              </a:path>
              <a:path w="1036955" h="135890">
                <a:moveTo>
                  <a:pt x="979098" y="21706"/>
                </a:moveTo>
                <a:lnTo>
                  <a:pt x="929762" y="21706"/>
                </a:lnTo>
                <a:lnTo>
                  <a:pt x="943075" y="23800"/>
                </a:lnTo>
                <a:lnTo>
                  <a:pt x="952569" y="28889"/>
                </a:lnTo>
                <a:lnTo>
                  <a:pt x="959009" y="35179"/>
                </a:lnTo>
                <a:lnTo>
                  <a:pt x="963164" y="40878"/>
                </a:lnTo>
                <a:lnTo>
                  <a:pt x="982870" y="26072"/>
                </a:lnTo>
                <a:lnTo>
                  <a:pt x="979098" y="21706"/>
                </a:lnTo>
                <a:close/>
              </a:path>
              <a:path w="1036955" h="135890">
                <a:moveTo>
                  <a:pt x="1036345" y="3287"/>
                </a:moveTo>
                <a:lnTo>
                  <a:pt x="1012618" y="3287"/>
                </a:lnTo>
                <a:lnTo>
                  <a:pt x="1012618" y="28648"/>
                </a:lnTo>
                <a:lnTo>
                  <a:pt x="1023759" y="28648"/>
                </a:lnTo>
                <a:lnTo>
                  <a:pt x="1023759" y="40878"/>
                </a:lnTo>
                <a:lnTo>
                  <a:pt x="1013916" y="43768"/>
                </a:lnTo>
                <a:lnTo>
                  <a:pt x="1013916" y="53464"/>
                </a:lnTo>
                <a:lnTo>
                  <a:pt x="1018450" y="53066"/>
                </a:lnTo>
                <a:lnTo>
                  <a:pt x="1026638" y="52176"/>
                </a:lnTo>
                <a:lnTo>
                  <a:pt x="1036345" y="40124"/>
                </a:lnTo>
                <a:lnTo>
                  <a:pt x="1036345" y="3287"/>
                </a:lnTo>
                <a:close/>
              </a:path>
            </a:pathLst>
          </a:custGeom>
          <a:solidFill>
            <a:srgbClr val="010202"/>
          </a:solidFill>
        </p:spPr>
        <p:txBody>
          <a:bodyPr wrap="square" lIns="0" tIns="0" rIns="0" bIns="0" rtlCol="0"/>
          <a:lstStyle/>
          <a:p>
            <a:endParaRPr/>
          </a:p>
        </p:txBody>
      </p:sp>
      <p:sp>
        <p:nvSpPr>
          <p:cNvPr id="5" name="object 5"/>
          <p:cNvSpPr/>
          <p:nvPr/>
        </p:nvSpPr>
        <p:spPr>
          <a:xfrm>
            <a:off x="17863339" y="10018455"/>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10" y="3287"/>
                </a:lnTo>
                <a:lnTo>
                  <a:pt x="133210" y="132100"/>
                </a:lnTo>
                <a:lnTo>
                  <a:pt x="157105" y="132100"/>
                </a:lnTo>
                <a:lnTo>
                  <a:pt x="157105" y="84290"/>
                </a:lnTo>
                <a:lnTo>
                  <a:pt x="205618" y="84290"/>
                </a:lnTo>
                <a:lnTo>
                  <a:pt x="203135" y="79746"/>
                </a:lnTo>
                <a:lnTo>
                  <a:pt x="210164" y="76742"/>
                </a:lnTo>
                <a:lnTo>
                  <a:pt x="218522" y="70452"/>
                </a:lnTo>
                <a:lnTo>
                  <a:pt x="222549" y="64406"/>
                </a:lnTo>
                <a:lnTo>
                  <a:pt x="157105" y="64406"/>
                </a:lnTo>
                <a:lnTo>
                  <a:pt x="157105" y="24062"/>
                </a:lnTo>
                <a:lnTo>
                  <a:pt x="223563" y="24062"/>
                </a:lnTo>
                <a:lnTo>
                  <a:pt x="219847" y="18201"/>
                </a:lnTo>
                <a:lnTo>
                  <a:pt x="214255" y="12586"/>
                </a:lnTo>
                <a:lnTo>
                  <a:pt x="205651" y="7310"/>
                </a:lnTo>
                <a:lnTo>
                  <a:pt x="196459" y="4583"/>
                </a:lnTo>
                <a:lnTo>
                  <a:pt x="186169"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3" y="24062"/>
                </a:moveTo>
                <a:lnTo>
                  <a:pt x="168256" y="24062"/>
                </a:lnTo>
                <a:lnTo>
                  <a:pt x="177536" y="24130"/>
                </a:lnTo>
                <a:lnTo>
                  <a:pt x="184449" y="24473"/>
                </a:lnTo>
                <a:lnTo>
                  <a:pt x="203980" y="44344"/>
                </a:lnTo>
                <a:lnTo>
                  <a:pt x="201231" y="55181"/>
                </a:lnTo>
                <a:lnTo>
                  <a:pt x="194689" y="61093"/>
                </a:lnTo>
                <a:lnTo>
                  <a:pt x="187155" y="63512"/>
                </a:lnTo>
                <a:lnTo>
                  <a:pt x="181387" y="64050"/>
                </a:lnTo>
                <a:lnTo>
                  <a:pt x="176842" y="64228"/>
                </a:lnTo>
                <a:lnTo>
                  <a:pt x="173732" y="64406"/>
                </a:lnTo>
                <a:lnTo>
                  <a:pt x="222549" y="64406"/>
                </a:lnTo>
                <a:lnTo>
                  <a:pt x="225513" y="59957"/>
                </a:lnTo>
                <a:lnTo>
                  <a:pt x="228443" y="44344"/>
                </a:lnTo>
                <a:lnTo>
                  <a:pt x="227351" y="33980"/>
                </a:lnTo>
                <a:lnTo>
                  <a:pt x="224348" y="25298"/>
                </a:lnTo>
                <a:lnTo>
                  <a:pt x="223563" y="24062"/>
                </a:lnTo>
                <a:close/>
              </a:path>
              <a:path w="1236344" h="135890">
                <a:moveTo>
                  <a:pt x="328471" y="3287"/>
                </a:moveTo>
                <a:lnTo>
                  <a:pt x="301111" y="3287"/>
                </a:lnTo>
                <a:lnTo>
                  <a:pt x="257667" y="132100"/>
                </a:lnTo>
                <a:lnTo>
                  <a:pt x="283415" y="132100"/>
                </a:lnTo>
                <a:lnTo>
                  <a:pt x="290881" y="106928"/>
                </a:lnTo>
                <a:lnTo>
                  <a:pt x="363830" y="106928"/>
                </a:lnTo>
                <a:lnTo>
                  <a:pt x="356678" y="85965"/>
                </a:lnTo>
                <a:lnTo>
                  <a:pt x="297257" y="85965"/>
                </a:lnTo>
                <a:lnTo>
                  <a:pt x="315131" y="26637"/>
                </a:lnTo>
                <a:lnTo>
                  <a:pt x="336437" y="26637"/>
                </a:lnTo>
                <a:lnTo>
                  <a:pt x="328471" y="3287"/>
                </a:lnTo>
                <a:close/>
              </a:path>
              <a:path w="1236344" h="135890">
                <a:moveTo>
                  <a:pt x="363830" y="106928"/>
                </a:moveTo>
                <a:lnTo>
                  <a:pt x="339235" y="106928"/>
                </a:lnTo>
                <a:lnTo>
                  <a:pt x="346711" y="132100"/>
                </a:lnTo>
                <a:lnTo>
                  <a:pt x="372417" y="132100"/>
                </a:lnTo>
                <a:lnTo>
                  <a:pt x="363830" y="106928"/>
                </a:lnTo>
                <a:close/>
              </a:path>
              <a:path w="1236344" h="135890">
                <a:moveTo>
                  <a:pt x="336437" y="26637"/>
                </a:moveTo>
                <a:lnTo>
                  <a:pt x="315131" y="26637"/>
                </a:lnTo>
                <a:lnTo>
                  <a:pt x="332827" y="85965"/>
                </a:lnTo>
                <a:lnTo>
                  <a:pt x="356678" y="85965"/>
                </a:lnTo>
                <a:lnTo>
                  <a:pt x="336437" y="26637"/>
                </a:lnTo>
                <a:close/>
              </a:path>
              <a:path w="1236344" h="135890">
                <a:moveTo>
                  <a:pt x="431002" y="3287"/>
                </a:moveTo>
                <a:lnTo>
                  <a:pt x="409327" y="3287"/>
                </a:lnTo>
                <a:lnTo>
                  <a:pt x="409327" y="132100"/>
                </a:lnTo>
                <a:lnTo>
                  <a:pt x="432834" y="132100"/>
                </a:lnTo>
                <a:lnTo>
                  <a:pt x="431400" y="41799"/>
                </a:lnTo>
                <a:lnTo>
                  <a:pt x="455094" y="41799"/>
                </a:lnTo>
                <a:lnTo>
                  <a:pt x="431002" y="3287"/>
                </a:lnTo>
                <a:close/>
              </a:path>
              <a:path w="1236344" h="135890">
                <a:moveTo>
                  <a:pt x="455094" y="41799"/>
                </a:moveTo>
                <a:lnTo>
                  <a:pt x="431400" y="41799"/>
                </a:lnTo>
                <a:lnTo>
                  <a:pt x="487786" y="132100"/>
                </a:lnTo>
                <a:lnTo>
                  <a:pt x="508759" y="132100"/>
                </a:lnTo>
                <a:lnTo>
                  <a:pt x="508759" y="94342"/>
                </a:lnTo>
                <a:lnTo>
                  <a:pt x="487964" y="94342"/>
                </a:lnTo>
                <a:lnTo>
                  <a:pt x="455094" y="41799"/>
                </a:lnTo>
                <a:close/>
              </a:path>
              <a:path w="1236344" h="135890">
                <a:moveTo>
                  <a:pt x="508759" y="3287"/>
                </a:moveTo>
                <a:lnTo>
                  <a:pt x="485032" y="3287"/>
                </a:lnTo>
                <a:lnTo>
                  <a:pt x="487964" y="94342"/>
                </a:lnTo>
                <a:lnTo>
                  <a:pt x="508759" y="94342"/>
                </a:lnTo>
                <a:lnTo>
                  <a:pt x="508759" y="3287"/>
                </a:lnTo>
                <a:close/>
              </a:path>
              <a:path w="1236344" h="135890">
                <a:moveTo>
                  <a:pt x="575731" y="93798"/>
                </a:moveTo>
                <a:lnTo>
                  <a:pt x="555480" y="108038"/>
                </a:lnTo>
                <a:lnTo>
                  <a:pt x="563564" y="118101"/>
                </a:lnTo>
                <a:lnTo>
                  <a:pt x="572570" y="125167"/>
                </a:lnTo>
                <a:lnTo>
                  <a:pt x="581373" y="129773"/>
                </a:lnTo>
                <a:lnTo>
                  <a:pt x="588851" y="132456"/>
                </a:lnTo>
                <a:lnTo>
                  <a:pt x="596725" y="134645"/>
                </a:lnTo>
                <a:lnTo>
                  <a:pt x="604735" y="135388"/>
                </a:lnTo>
                <a:lnTo>
                  <a:pt x="611845" y="135388"/>
                </a:lnTo>
                <a:lnTo>
                  <a:pt x="631960" y="133071"/>
                </a:lnTo>
                <a:lnTo>
                  <a:pt x="649497" y="125759"/>
                </a:lnTo>
                <a:lnTo>
                  <a:pt x="661492" y="113326"/>
                </a:lnTo>
                <a:lnTo>
                  <a:pt x="615719" y="113326"/>
                </a:lnTo>
                <a:lnTo>
                  <a:pt x="598423" y="110945"/>
                </a:lnTo>
                <a:lnTo>
                  <a:pt x="586682" y="105348"/>
                </a:lnTo>
                <a:lnTo>
                  <a:pt x="579462" y="98859"/>
                </a:lnTo>
                <a:lnTo>
                  <a:pt x="575731" y="93798"/>
                </a:lnTo>
                <a:close/>
              </a:path>
              <a:path w="1236344" h="135890">
                <a:moveTo>
                  <a:pt x="613321" y="0"/>
                </a:moveTo>
                <a:lnTo>
                  <a:pt x="592590" y="2834"/>
                </a:lnTo>
                <a:lnTo>
                  <a:pt x="576517" y="10901"/>
                </a:lnTo>
                <a:lnTo>
                  <a:pt x="566124" y="23549"/>
                </a:lnTo>
                <a:lnTo>
                  <a:pt x="562433" y="40124"/>
                </a:lnTo>
                <a:lnTo>
                  <a:pt x="564998" y="53733"/>
                </a:lnTo>
                <a:lnTo>
                  <a:pt x="592149" y="74280"/>
                </a:lnTo>
                <a:lnTo>
                  <a:pt x="600379" y="76280"/>
                </a:lnTo>
                <a:lnTo>
                  <a:pt x="615897" y="79568"/>
                </a:lnTo>
                <a:lnTo>
                  <a:pt x="627551" y="82290"/>
                </a:lnTo>
                <a:lnTo>
                  <a:pt x="627949" y="82468"/>
                </a:lnTo>
                <a:lnTo>
                  <a:pt x="630839" y="83578"/>
                </a:lnTo>
                <a:lnTo>
                  <a:pt x="634881" y="85222"/>
                </a:lnTo>
                <a:lnTo>
                  <a:pt x="640524" y="88154"/>
                </a:lnTo>
                <a:lnTo>
                  <a:pt x="640524" y="100740"/>
                </a:lnTo>
                <a:lnTo>
                  <a:pt x="638891" y="107316"/>
                </a:lnTo>
                <a:lnTo>
                  <a:pt x="629561" y="111148"/>
                </a:lnTo>
                <a:lnTo>
                  <a:pt x="625007" y="112970"/>
                </a:lnTo>
                <a:lnTo>
                  <a:pt x="620253" y="113326"/>
                </a:lnTo>
                <a:lnTo>
                  <a:pt x="661492" y="113326"/>
                </a:lnTo>
                <a:lnTo>
                  <a:pt x="661895" y="112908"/>
                </a:lnTo>
                <a:lnTo>
                  <a:pt x="666597" y="93976"/>
                </a:lnTo>
                <a:lnTo>
                  <a:pt x="662509" y="76867"/>
                </a:lnTo>
                <a:lnTo>
                  <a:pt x="624829" y="55642"/>
                </a:lnTo>
                <a:lnTo>
                  <a:pt x="602848" y="50938"/>
                </a:lnTo>
                <a:lnTo>
                  <a:pt x="595233" y="48342"/>
                </a:lnTo>
                <a:lnTo>
                  <a:pt x="589808" y="44103"/>
                </a:lnTo>
                <a:lnTo>
                  <a:pt x="587741" y="37402"/>
                </a:lnTo>
                <a:lnTo>
                  <a:pt x="589715" y="30788"/>
                </a:lnTo>
                <a:lnTo>
                  <a:pt x="595029" y="25855"/>
                </a:lnTo>
                <a:lnTo>
                  <a:pt x="602769" y="22771"/>
                </a:lnTo>
                <a:lnTo>
                  <a:pt x="612023" y="21706"/>
                </a:lnTo>
                <a:lnTo>
                  <a:pt x="661361" y="21706"/>
                </a:lnTo>
                <a:lnTo>
                  <a:pt x="657090" y="16759"/>
                </a:lnTo>
                <a:lnTo>
                  <a:pt x="646211" y="8379"/>
                </a:lnTo>
                <a:lnTo>
                  <a:pt x="631840" y="2327"/>
                </a:lnTo>
                <a:lnTo>
                  <a:pt x="613321" y="0"/>
                </a:lnTo>
                <a:close/>
              </a:path>
              <a:path w="1236344" h="135890">
                <a:moveTo>
                  <a:pt x="661361" y="21706"/>
                </a:moveTo>
                <a:lnTo>
                  <a:pt x="612023" y="21706"/>
                </a:lnTo>
                <a:lnTo>
                  <a:pt x="625336" y="23800"/>
                </a:lnTo>
                <a:lnTo>
                  <a:pt x="634830" y="28889"/>
                </a:lnTo>
                <a:lnTo>
                  <a:pt x="641270" y="35179"/>
                </a:lnTo>
                <a:lnTo>
                  <a:pt x="645425" y="40878"/>
                </a:lnTo>
                <a:lnTo>
                  <a:pt x="665131" y="26072"/>
                </a:lnTo>
                <a:lnTo>
                  <a:pt x="661361" y="21706"/>
                </a:lnTo>
                <a:close/>
              </a:path>
              <a:path w="1236344" h="135890">
                <a:moveTo>
                  <a:pt x="773714" y="3287"/>
                </a:moveTo>
                <a:lnTo>
                  <a:pt x="715705" y="3287"/>
                </a:lnTo>
                <a:lnTo>
                  <a:pt x="715705" y="132100"/>
                </a:lnTo>
                <a:lnTo>
                  <a:pt x="739956" y="132100"/>
                </a:lnTo>
                <a:lnTo>
                  <a:pt x="739956" y="88468"/>
                </a:lnTo>
                <a:lnTo>
                  <a:pt x="773358" y="88468"/>
                </a:lnTo>
                <a:lnTo>
                  <a:pt x="780468" y="86824"/>
                </a:lnTo>
                <a:lnTo>
                  <a:pt x="795013" y="80742"/>
                </a:lnTo>
                <a:lnTo>
                  <a:pt x="804593" y="71026"/>
                </a:lnTo>
                <a:lnTo>
                  <a:pt x="805648" y="68626"/>
                </a:lnTo>
                <a:lnTo>
                  <a:pt x="739956" y="68626"/>
                </a:lnTo>
                <a:lnTo>
                  <a:pt x="739956" y="23884"/>
                </a:lnTo>
                <a:lnTo>
                  <a:pt x="805185" y="23884"/>
                </a:lnTo>
                <a:lnTo>
                  <a:pt x="801067" y="17241"/>
                </a:lnTo>
                <a:lnTo>
                  <a:pt x="791258" y="9470"/>
                </a:lnTo>
                <a:lnTo>
                  <a:pt x="781222" y="5287"/>
                </a:lnTo>
                <a:lnTo>
                  <a:pt x="773714" y="3287"/>
                </a:lnTo>
                <a:close/>
              </a:path>
              <a:path w="1236344" h="135890">
                <a:moveTo>
                  <a:pt x="805185" y="23884"/>
                </a:moveTo>
                <a:lnTo>
                  <a:pt x="766060" y="23884"/>
                </a:lnTo>
                <a:lnTo>
                  <a:pt x="774458" y="24062"/>
                </a:lnTo>
                <a:lnTo>
                  <a:pt x="780549" y="29255"/>
                </a:lnTo>
                <a:lnTo>
                  <a:pt x="782688" y="31182"/>
                </a:lnTo>
                <a:lnTo>
                  <a:pt x="786876" y="36114"/>
                </a:lnTo>
                <a:lnTo>
                  <a:pt x="786835" y="46166"/>
                </a:lnTo>
                <a:lnTo>
                  <a:pt x="766782" y="68626"/>
                </a:lnTo>
                <a:lnTo>
                  <a:pt x="805648" y="68626"/>
                </a:lnTo>
                <a:lnTo>
                  <a:pt x="809861" y="59044"/>
                </a:lnTo>
                <a:lnTo>
                  <a:pt x="811472" y="46166"/>
                </a:lnTo>
                <a:lnTo>
                  <a:pt x="808515" y="29255"/>
                </a:lnTo>
                <a:lnTo>
                  <a:pt x="805185" y="23884"/>
                </a:lnTo>
                <a:close/>
              </a:path>
              <a:path w="1236344" h="135890">
                <a:moveTo>
                  <a:pt x="909323" y="0"/>
                </a:moveTo>
                <a:lnTo>
                  <a:pt x="884776" y="5062"/>
                </a:lnTo>
                <a:lnTo>
                  <a:pt x="865156" y="19156"/>
                </a:lnTo>
                <a:lnTo>
                  <a:pt x="852150" y="40640"/>
                </a:lnTo>
                <a:lnTo>
                  <a:pt x="847440" y="67872"/>
                </a:lnTo>
                <a:lnTo>
                  <a:pt x="848323" y="80117"/>
                </a:lnTo>
                <a:lnTo>
                  <a:pt x="864581" y="115692"/>
                </a:lnTo>
                <a:lnTo>
                  <a:pt x="908925" y="135388"/>
                </a:lnTo>
                <a:lnTo>
                  <a:pt x="935311" y="129995"/>
                </a:lnTo>
                <a:lnTo>
                  <a:pt x="954741" y="115366"/>
                </a:lnTo>
                <a:lnTo>
                  <a:pt x="955981" y="113148"/>
                </a:lnTo>
                <a:lnTo>
                  <a:pt x="909679" y="113148"/>
                </a:lnTo>
                <a:lnTo>
                  <a:pt x="894821" y="109985"/>
                </a:lnTo>
                <a:lnTo>
                  <a:pt x="882950" y="100847"/>
                </a:lnTo>
                <a:lnTo>
                  <a:pt x="875083" y="86264"/>
                </a:lnTo>
                <a:lnTo>
                  <a:pt x="872235" y="66762"/>
                </a:lnTo>
                <a:lnTo>
                  <a:pt x="874893" y="48464"/>
                </a:lnTo>
                <a:lnTo>
                  <a:pt x="882399" y="34356"/>
                </a:lnTo>
                <a:lnTo>
                  <a:pt x="894048" y="25275"/>
                </a:lnTo>
                <a:lnTo>
                  <a:pt x="909134" y="22062"/>
                </a:lnTo>
                <a:lnTo>
                  <a:pt x="955234" y="22062"/>
                </a:lnTo>
                <a:lnTo>
                  <a:pt x="952188" y="17351"/>
                </a:lnTo>
                <a:lnTo>
                  <a:pt x="932452" y="4391"/>
                </a:lnTo>
                <a:lnTo>
                  <a:pt x="909323" y="0"/>
                </a:lnTo>
                <a:close/>
              </a:path>
              <a:path w="1236344" h="135890">
                <a:moveTo>
                  <a:pt x="955234" y="22062"/>
                </a:moveTo>
                <a:lnTo>
                  <a:pt x="909134" y="22062"/>
                </a:lnTo>
                <a:lnTo>
                  <a:pt x="925811" y="26076"/>
                </a:lnTo>
                <a:lnTo>
                  <a:pt x="937733" y="36799"/>
                </a:lnTo>
                <a:lnTo>
                  <a:pt x="944797" y="52250"/>
                </a:lnTo>
                <a:lnTo>
                  <a:pt x="946903" y="70448"/>
                </a:lnTo>
                <a:lnTo>
                  <a:pt x="943118" y="90199"/>
                </a:lnTo>
                <a:lnTo>
                  <a:pt x="934110" y="103424"/>
                </a:lnTo>
                <a:lnTo>
                  <a:pt x="922192" y="110836"/>
                </a:lnTo>
                <a:lnTo>
                  <a:pt x="909679" y="113148"/>
                </a:lnTo>
                <a:lnTo>
                  <a:pt x="955981" y="113148"/>
                </a:lnTo>
                <a:lnTo>
                  <a:pt x="966777" y="93825"/>
                </a:lnTo>
                <a:lnTo>
                  <a:pt x="970975" y="67694"/>
                </a:lnTo>
                <a:lnTo>
                  <a:pt x="965904" y="38559"/>
                </a:lnTo>
                <a:lnTo>
                  <a:pt x="955234" y="22062"/>
                </a:lnTo>
                <a:close/>
              </a:path>
              <a:path w="1236344" h="135890">
                <a:moveTo>
                  <a:pt x="1055297" y="3287"/>
                </a:moveTo>
                <a:lnTo>
                  <a:pt x="1014241" y="3287"/>
                </a:lnTo>
                <a:lnTo>
                  <a:pt x="1014241" y="132100"/>
                </a:lnTo>
                <a:lnTo>
                  <a:pt x="1038135" y="132100"/>
                </a:lnTo>
                <a:lnTo>
                  <a:pt x="1038135" y="84290"/>
                </a:lnTo>
                <a:lnTo>
                  <a:pt x="1086601" y="84290"/>
                </a:lnTo>
                <a:lnTo>
                  <a:pt x="1084113" y="79746"/>
                </a:lnTo>
                <a:lnTo>
                  <a:pt x="1091159" y="76742"/>
                </a:lnTo>
                <a:lnTo>
                  <a:pt x="1099534" y="70452"/>
                </a:lnTo>
                <a:lnTo>
                  <a:pt x="1103569" y="64406"/>
                </a:lnTo>
                <a:lnTo>
                  <a:pt x="1038135" y="64406"/>
                </a:lnTo>
                <a:lnTo>
                  <a:pt x="1038135" y="24062"/>
                </a:lnTo>
                <a:lnTo>
                  <a:pt x="1104587" y="24062"/>
                </a:lnTo>
                <a:lnTo>
                  <a:pt x="1100860" y="18201"/>
                </a:lnTo>
                <a:lnTo>
                  <a:pt x="1095244" y="12586"/>
                </a:lnTo>
                <a:lnTo>
                  <a:pt x="1086646" y="7310"/>
                </a:lnTo>
                <a:lnTo>
                  <a:pt x="1077469" y="4583"/>
                </a:lnTo>
                <a:lnTo>
                  <a:pt x="1067193" y="3533"/>
                </a:lnTo>
                <a:lnTo>
                  <a:pt x="1055297" y="3287"/>
                </a:lnTo>
                <a:close/>
              </a:path>
              <a:path w="1236344" h="135890">
                <a:moveTo>
                  <a:pt x="1086601" y="84290"/>
                </a:moveTo>
                <a:lnTo>
                  <a:pt x="1059664" y="84290"/>
                </a:lnTo>
                <a:lnTo>
                  <a:pt x="1085233" y="132100"/>
                </a:lnTo>
                <a:lnTo>
                  <a:pt x="1112772" y="132100"/>
                </a:lnTo>
                <a:lnTo>
                  <a:pt x="1086601" y="84290"/>
                </a:lnTo>
                <a:close/>
              </a:path>
              <a:path w="1236344" h="135890">
                <a:moveTo>
                  <a:pt x="1104587" y="24062"/>
                </a:moveTo>
                <a:lnTo>
                  <a:pt x="1049256" y="24062"/>
                </a:lnTo>
                <a:lnTo>
                  <a:pt x="1058534" y="24130"/>
                </a:lnTo>
                <a:lnTo>
                  <a:pt x="1065457" y="24473"/>
                </a:lnTo>
                <a:lnTo>
                  <a:pt x="1085010" y="44344"/>
                </a:lnTo>
                <a:lnTo>
                  <a:pt x="1082262" y="55181"/>
                </a:lnTo>
                <a:lnTo>
                  <a:pt x="1075719" y="61093"/>
                </a:lnTo>
                <a:lnTo>
                  <a:pt x="1068185" y="63512"/>
                </a:lnTo>
                <a:lnTo>
                  <a:pt x="1062417" y="64050"/>
                </a:lnTo>
                <a:lnTo>
                  <a:pt x="1057842" y="64228"/>
                </a:lnTo>
                <a:lnTo>
                  <a:pt x="1054732" y="64406"/>
                </a:lnTo>
                <a:lnTo>
                  <a:pt x="1103569" y="64406"/>
                </a:lnTo>
                <a:lnTo>
                  <a:pt x="1106539" y="59957"/>
                </a:lnTo>
                <a:lnTo>
                  <a:pt x="1109474" y="44344"/>
                </a:lnTo>
                <a:lnTo>
                  <a:pt x="1108381" y="33980"/>
                </a:lnTo>
                <a:lnTo>
                  <a:pt x="1105373" y="25298"/>
                </a:lnTo>
                <a:lnTo>
                  <a:pt x="1104587" y="24062"/>
                </a:lnTo>
                <a:close/>
              </a:path>
              <a:path w="1236344" h="135890">
                <a:moveTo>
                  <a:pt x="1200528" y="25172"/>
                </a:moveTo>
                <a:lnTo>
                  <a:pt x="1176456" y="25172"/>
                </a:lnTo>
                <a:lnTo>
                  <a:pt x="1176456" y="132100"/>
                </a:lnTo>
                <a:lnTo>
                  <a:pt x="1200528" y="132100"/>
                </a:lnTo>
                <a:lnTo>
                  <a:pt x="1200528" y="25172"/>
                </a:lnTo>
                <a:close/>
              </a:path>
              <a:path w="1236344" h="135890">
                <a:moveTo>
                  <a:pt x="1236108" y="3287"/>
                </a:moveTo>
                <a:lnTo>
                  <a:pt x="1141619" y="3287"/>
                </a:lnTo>
                <a:lnTo>
                  <a:pt x="1141619" y="25172"/>
                </a:lnTo>
                <a:lnTo>
                  <a:pt x="1236108" y="25172"/>
                </a:lnTo>
                <a:lnTo>
                  <a:pt x="1236108" y="3287"/>
                </a:lnTo>
                <a:close/>
              </a:path>
            </a:pathLst>
          </a:custGeom>
          <a:solidFill>
            <a:srgbClr val="010202"/>
          </a:solidFill>
        </p:spPr>
        <p:txBody>
          <a:bodyPr wrap="square" lIns="0" tIns="0" rIns="0" bIns="0" rtlCol="0"/>
          <a:lstStyle/>
          <a:p>
            <a:endParaRPr/>
          </a:p>
        </p:txBody>
      </p:sp>
      <p:sp>
        <p:nvSpPr>
          <p:cNvPr id="6" name="object 6"/>
          <p:cNvSpPr/>
          <p:nvPr/>
        </p:nvSpPr>
        <p:spPr>
          <a:xfrm>
            <a:off x="17873749" y="9829344"/>
            <a:ext cx="1567180" cy="135890"/>
          </a:xfrm>
          <a:custGeom>
            <a:avLst/>
            <a:gdLst/>
            <a:ahLst/>
            <a:cxnLst/>
            <a:rect l="l" t="t" r="r" b="b"/>
            <a:pathLst>
              <a:path w="1567180" h="135890">
                <a:moveTo>
                  <a:pt x="23706" y="3298"/>
                </a:moveTo>
                <a:lnTo>
                  <a:pt x="0" y="3298"/>
                </a:lnTo>
                <a:lnTo>
                  <a:pt x="0" y="132111"/>
                </a:lnTo>
                <a:lnTo>
                  <a:pt x="23706" y="132111"/>
                </a:lnTo>
                <a:lnTo>
                  <a:pt x="23706" y="3298"/>
                </a:lnTo>
                <a:close/>
              </a:path>
              <a:path w="1567180" h="135890">
                <a:moveTo>
                  <a:pt x="97630" y="3298"/>
                </a:moveTo>
                <a:lnTo>
                  <a:pt x="75924" y="3298"/>
                </a:lnTo>
                <a:lnTo>
                  <a:pt x="75924" y="132111"/>
                </a:lnTo>
                <a:lnTo>
                  <a:pt x="99452" y="132111"/>
                </a:lnTo>
                <a:lnTo>
                  <a:pt x="97986" y="41778"/>
                </a:lnTo>
                <a:lnTo>
                  <a:pt x="121700" y="41778"/>
                </a:lnTo>
                <a:lnTo>
                  <a:pt x="97630" y="3298"/>
                </a:lnTo>
                <a:close/>
              </a:path>
              <a:path w="1567180" h="135890">
                <a:moveTo>
                  <a:pt x="121700" y="41778"/>
                </a:moveTo>
                <a:lnTo>
                  <a:pt x="97986" y="41778"/>
                </a:lnTo>
                <a:lnTo>
                  <a:pt x="154382" y="132111"/>
                </a:lnTo>
                <a:lnTo>
                  <a:pt x="175334" y="132111"/>
                </a:lnTo>
                <a:lnTo>
                  <a:pt x="175334" y="94311"/>
                </a:lnTo>
                <a:lnTo>
                  <a:pt x="154560" y="94311"/>
                </a:lnTo>
                <a:lnTo>
                  <a:pt x="121700" y="41778"/>
                </a:lnTo>
                <a:close/>
              </a:path>
              <a:path w="1567180" h="135890">
                <a:moveTo>
                  <a:pt x="175334" y="3298"/>
                </a:moveTo>
                <a:lnTo>
                  <a:pt x="151660" y="3298"/>
                </a:lnTo>
                <a:lnTo>
                  <a:pt x="154560" y="94311"/>
                </a:lnTo>
                <a:lnTo>
                  <a:pt x="175334" y="94311"/>
                </a:lnTo>
                <a:lnTo>
                  <a:pt x="175334" y="3298"/>
                </a:lnTo>
                <a:close/>
              </a:path>
              <a:path w="1567180" h="135890">
                <a:moveTo>
                  <a:pt x="267855" y="25140"/>
                </a:moveTo>
                <a:lnTo>
                  <a:pt x="243783" y="25140"/>
                </a:lnTo>
                <a:lnTo>
                  <a:pt x="243783" y="132111"/>
                </a:lnTo>
                <a:lnTo>
                  <a:pt x="267855" y="132111"/>
                </a:lnTo>
                <a:lnTo>
                  <a:pt x="267855" y="25140"/>
                </a:lnTo>
                <a:close/>
              </a:path>
              <a:path w="1567180" h="135890">
                <a:moveTo>
                  <a:pt x="303446" y="3298"/>
                </a:moveTo>
                <a:lnTo>
                  <a:pt x="208946" y="3298"/>
                </a:lnTo>
                <a:lnTo>
                  <a:pt x="208946" y="25140"/>
                </a:lnTo>
                <a:lnTo>
                  <a:pt x="303446" y="25140"/>
                </a:lnTo>
                <a:lnTo>
                  <a:pt x="303446" y="3298"/>
                </a:lnTo>
                <a:close/>
              </a:path>
              <a:path w="1567180" h="135890">
                <a:moveTo>
                  <a:pt x="427704" y="3298"/>
                </a:moveTo>
                <a:lnTo>
                  <a:pt x="336125" y="3298"/>
                </a:lnTo>
                <a:lnTo>
                  <a:pt x="336125" y="132111"/>
                </a:lnTo>
                <a:lnTo>
                  <a:pt x="432280" y="132111"/>
                </a:lnTo>
                <a:lnTo>
                  <a:pt x="432280" y="110405"/>
                </a:lnTo>
                <a:lnTo>
                  <a:pt x="359831" y="110405"/>
                </a:lnTo>
                <a:lnTo>
                  <a:pt x="359831" y="75892"/>
                </a:lnTo>
                <a:lnTo>
                  <a:pt x="421871" y="75892"/>
                </a:lnTo>
                <a:lnTo>
                  <a:pt x="421871" y="55108"/>
                </a:lnTo>
                <a:lnTo>
                  <a:pt x="359831" y="55108"/>
                </a:lnTo>
                <a:lnTo>
                  <a:pt x="359831" y="24784"/>
                </a:lnTo>
                <a:lnTo>
                  <a:pt x="427704" y="24784"/>
                </a:lnTo>
                <a:lnTo>
                  <a:pt x="427704" y="3298"/>
                </a:lnTo>
                <a:close/>
              </a:path>
              <a:path w="1567180" h="135890">
                <a:moveTo>
                  <a:pt x="514036" y="3298"/>
                </a:moveTo>
                <a:lnTo>
                  <a:pt x="472980" y="3298"/>
                </a:lnTo>
                <a:lnTo>
                  <a:pt x="472980" y="132111"/>
                </a:lnTo>
                <a:lnTo>
                  <a:pt x="496874" y="132111"/>
                </a:lnTo>
                <a:lnTo>
                  <a:pt x="496874" y="84290"/>
                </a:lnTo>
                <a:lnTo>
                  <a:pt x="545392" y="84290"/>
                </a:lnTo>
                <a:lnTo>
                  <a:pt x="542894" y="79714"/>
                </a:lnTo>
                <a:lnTo>
                  <a:pt x="549935" y="76729"/>
                </a:lnTo>
                <a:lnTo>
                  <a:pt x="558299" y="70436"/>
                </a:lnTo>
                <a:lnTo>
                  <a:pt x="562314" y="64406"/>
                </a:lnTo>
                <a:lnTo>
                  <a:pt x="496874" y="64406"/>
                </a:lnTo>
                <a:lnTo>
                  <a:pt x="496874" y="24072"/>
                </a:lnTo>
                <a:lnTo>
                  <a:pt x="563345" y="24072"/>
                </a:lnTo>
                <a:lnTo>
                  <a:pt x="559622" y="18211"/>
                </a:lnTo>
                <a:lnTo>
                  <a:pt x="554025" y="12596"/>
                </a:lnTo>
                <a:lnTo>
                  <a:pt x="545420" y="7321"/>
                </a:lnTo>
                <a:lnTo>
                  <a:pt x="536229" y="4594"/>
                </a:lnTo>
                <a:lnTo>
                  <a:pt x="525939" y="3543"/>
                </a:lnTo>
                <a:lnTo>
                  <a:pt x="514036" y="3298"/>
                </a:lnTo>
                <a:close/>
              </a:path>
              <a:path w="1567180" h="135890">
                <a:moveTo>
                  <a:pt x="545392" y="84290"/>
                </a:moveTo>
                <a:lnTo>
                  <a:pt x="518444" y="84290"/>
                </a:lnTo>
                <a:lnTo>
                  <a:pt x="543972" y="132111"/>
                </a:lnTo>
                <a:lnTo>
                  <a:pt x="571500" y="132111"/>
                </a:lnTo>
                <a:lnTo>
                  <a:pt x="545392" y="84290"/>
                </a:lnTo>
                <a:close/>
              </a:path>
              <a:path w="1567180" h="135890">
                <a:moveTo>
                  <a:pt x="563345" y="24072"/>
                </a:moveTo>
                <a:lnTo>
                  <a:pt x="508036" y="24072"/>
                </a:lnTo>
                <a:lnTo>
                  <a:pt x="517310" y="24140"/>
                </a:lnTo>
                <a:lnTo>
                  <a:pt x="524220" y="24479"/>
                </a:lnTo>
                <a:lnTo>
                  <a:pt x="543749" y="44312"/>
                </a:lnTo>
                <a:lnTo>
                  <a:pt x="541002" y="55159"/>
                </a:lnTo>
                <a:lnTo>
                  <a:pt x="534462" y="61081"/>
                </a:lnTo>
                <a:lnTo>
                  <a:pt x="526929" y="63509"/>
                </a:lnTo>
                <a:lnTo>
                  <a:pt x="521156" y="64050"/>
                </a:lnTo>
                <a:lnTo>
                  <a:pt x="516612" y="64228"/>
                </a:lnTo>
                <a:lnTo>
                  <a:pt x="513513" y="64406"/>
                </a:lnTo>
                <a:lnTo>
                  <a:pt x="562314" y="64406"/>
                </a:lnTo>
                <a:lnTo>
                  <a:pt x="565293" y="59932"/>
                </a:lnTo>
                <a:lnTo>
                  <a:pt x="568223" y="44312"/>
                </a:lnTo>
                <a:lnTo>
                  <a:pt x="567131" y="33973"/>
                </a:lnTo>
                <a:lnTo>
                  <a:pt x="564122" y="25296"/>
                </a:lnTo>
                <a:lnTo>
                  <a:pt x="563345" y="24072"/>
                </a:lnTo>
                <a:close/>
              </a:path>
              <a:path w="1567180" h="135890">
                <a:moveTo>
                  <a:pt x="635017" y="3298"/>
                </a:moveTo>
                <a:lnTo>
                  <a:pt x="613321" y="3298"/>
                </a:lnTo>
                <a:lnTo>
                  <a:pt x="613321" y="132111"/>
                </a:lnTo>
                <a:lnTo>
                  <a:pt x="636849" y="132111"/>
                </a:lnTo>
                <a:lnTo>
                  <a:pt x="635373" y="41778"/>
                </a:lnTo>
                <a:lnTo>
                  <a:pt x="659091" y="41778"/>
                </a:lnTo>
                <a:lnTo>
                  <a:pt x="635017" y="3298"/>
                </a:lnTo>
                <a:close/>
              </a:path>
              <a:path w="1567180" h="135890">
                <a:moveTo>
                  <a:pt x="659091" y="41778"/>
                </a:moveTo>
                <a:lnTo>
                  <a:pt x="635373" y="41778"/>
                </a:lnTo>
                <a:lnTo>
                  <a:pt x="691779" y="132111"/>
                </a:lnTo>
                <a:lnTo>
                  <a:pt x="712774" y="132111"/>
                </a:lnTo>
                <a:lnTo>
                  <a:pt x="712774" y="94311"/>
                </a:lnTo>
                <a:lnTo>
                  <a:pt x="691957" y="94311"/>
                </a:lnTo>
                <a:lnTo>
                  <a:pt x="659091" y="41778"/>
                </a:lnTo>
                <a:close/>
              </a:path>
              <a:path w="1567180" h="135890">
                <a:moveTo>
                  <a:pt x="712774" y="3298"/>
                </a:moveTo>
                <a:lnTo>
                  <a:pt x="689057" y="3298"/>
                </a:lnTo>
                <a:lnTo>
                  <a:pt x="691957" y="94311"/>
                </a:lnTo>
                <a:lnTo>
                  <a:pt x="712774" y="94311"/>
                </a:lnTo>
                <a:lnTo>
                  <a:pt x="712774" y="3298"/>
                </a:lnTo>
                <a:close/>
              </a:path>
              <a:path w="1567180" h="135890">
                <a:moveTo>
                  <a:pt x="814226" y="3298"/>
                </a:moveTo>
                <a:lnTo>
                  <a:pt x="786876" y="3298"/>
                </a:lnTo>
                <a:lnTo>
                  <a:pt x="743411" y="132111"/>
                </a:lnTo>
                <a:lnTo>
                  <a:pt x="769159" y="132111"/>
                </a:lnTo>
                <a:lnTo>
                  <a:pt x="776636" y="106897"/>
                </a:lnTo>
                <a:lnTo>
                  <a:pt x="849570" y="106897"/>
                </a:lnTo>
                <a:lnTo>
                  <a:pt x="842422" y="85945"/>
                </a:lnTo>
                <a:lnTo>
                  <a:pt x="783044" y="85945"/>
                </a:lnTo>
                <a:lnTo>
                  <a:pt x="800886" y="26606"/>
                </a:lnTo>
                <a:lnTo>
                  <a:pt x="822178" y="26606"/>
                </a:lnTo>
                <a:lnTo>
                  <a:pt x="814226" y="3298"/>
                </a:lnTo>
                <a:close/>
              </a:path>
              <a:path w="1567180" h="135890">
                <a:moveTo>
                  <a:pt x="849570" y="106897"/>
                </a:moveTo>
                <a:lnTo>
                  <a:pt x="824990" y="106897"/>
                </a:lnTo>
                <a:lnTo>
                  <a:pt x="832456" y="132111"/>
                </a:lnTo>
                <a:lnTo>
                  <a:pt x="858172" y="132111"/>
                </a:lnTo>
                <a:lnTo>
                  <a:pt x="849570" y="106897"/>
                </a:lnTo>
                <a:close/>
              </a:path>
              <a:path w="1567180" h="135890">
                <a:moveTo>
                  <a:pt x="822178" y="26606"/>
                </a:moveTo>
                <a:lnTo>
                  <a:pt x="800886" y="26606"/>
                </a:lnTo>
                <a:lnTo>
                  <a:pt x="818582" y="85945"/>
                </a:lnTo>
                <a:lnTo>
                  <a:pt x="842422" y="85945"/>
                </a:lnTo>
                <a:lnTo>
                  <a:pt x="822178" y="26606"/>
                </a:lnTo>
                <a:close/>
              </a:path>
              <a:path w="1567180" h="135890">
                <a:moveTo>
                  <a:pt x="922841" y="25140"/>
                </a:moveTo>
                <a:lnTo>
                  <a:pt x="898768" y="25140"/>
                </a:lnTo>
                <a:lnTo>
                  <a:pt x="898768" y="132111"/>
                </a:lnTo>
                <a:lnTo>
                  <a:pt x="922841" y="132111"/>
                </a:lnTo>
                <a:lnTo>
                  <a:pt x="922841" y="25140"/>
                </a:lnTo>
                <a:close/>
              </a:path>
              <a:path w="1567180" h="135890">
                <a:moveTo>
                  <a:pt x="958421" y="3298"/>
                </a:moveTo>
                <a:lnTo>
                  <a:pt x="863900" y="3298"/>
                </a:lnTo>
                <a:lnTo>
                  <a:pt x="863900" y="25140"/>
                </a:lnTo>
                <a:lnTo>
                  <a:pt x="958421" y="25140"/>
                </a:lnTo>
                <a:lnTo>
                  <a:pt x="958421" y="3298"/>
                </a:lnTo>
                <a:close/>
              </a:path>
              <a:path w="1567180" h="135890">
                <a:moveTo>
                  <a:pt x="1015162" y="3298"/>
                </a:moveTo>
                <a:lnTo>
                  <a:pt x="991456" y="3298"/>
                </a:lnTo>
                <a:lnTo>
                  <a:pt x="991456" y="132111"/>
                </a:lnTo>
                <a:lnTo>
                  <a:pt x="1015162" y="132111"/>
                </a:lnTo>
                <a:lnTo>
                  <a:pt x="1015162" y="3298"/>
                </a:lnTo>
                <a:close/>
              </a:path>
              <a:path w="1567180" h="135890">
                <a:moveTo>
                  <a:pt x="1115337" y="0"/>
                </a:moveTo>
                <a:lnTo>
                  <a:pt x="1090816" y="5059"/>
                </a:lnTo>
                <a:lnTo>
                  <a:pt x="1071213" y="19149"/>
                </a:lnTo>
                <a:lnTo>
                  <a:pt x="1058214" y="40635"/>
                </a:lnTo>
                <a:lnTo>
                  <a:pt x="1053507" y="67882"/>
                </a:lnTo>
                <a:lnTo>
                  <a:pt x="1054387" y="80123"/>
                </a:lnTo>
                <a:lnTo>
                  <a:pt x="1070637" y="115692"/>
                </a:lnTo>
                <a:lnTo>
                  <a:pt x="1114992" y="135367"/>
                </a:lnTo>
                <a:lnTo>
                  <a:pt x="1141371" y="129979"/>
                </a:lnTo>
                <a:lnTo>
                  <a:pt x="1160799" y="115361"/>
                </a:lnTo>
                <a:lnTo>
                  <a:pt x="1162054" y="113116"/>
                </a:lnTo>
                <a:lnTo>
                  <a:pt x="1115735" y="113116"/>
                </a:lnTo>
                <a:lnTo>
                  <a:pt x="1100858" y="109958"/>
                </a:lnTo>
                <a:lnTo>
                  <a:pt x="1088986" y="100833"/>
                </a:lnTo>
                <a:lnTo>
                  <a:pt x="1081125" y="86263"/>
                </a:lnTo>
                <a:lnTo>
                  <a:pt x="1078281" y="66772"/>
                </a:lnTo>
                <a:lnTo>
                  <a:pt x="1080941" y="48471"/>
                </a:lnTo>
                <a:lnTo>
                  <a:pt x="1088447" y="34362"/>
                </a:lnTo>
                <a:lnTo>
                  <a:pt x="1100090" y="25284"/>
                </a:lnTo>
                <a:lnTo>
                  <a:pt x="1115159" y="22072"/>
                </a:lnTo>
                <a:lnTo>
                  <a:pt x="1161290" y="22072"/>
                </a:lnTo>
                <a:lnTo>
                  <a:pt x="1158239" y="17356"/>
                </a:lnTo>
                <a:lnTo>
                  <a:pt x="1138488" y="4393"/>
                </a:lnTo>
                <a:lnTo>
                  <a:pt x="1115337" y="0"/>
                </a:lnTo>
                <a:close/>
              </a:path>
              <a:path w="1567180" h="135890">
                <a:moveTo>
                  <a:pt x="1161290" y="22072"/>
                </a:moveTo>
                <a:lnTo>
                  <a:pt x="1115159" y="22072"/>
                </a:lnTo>
                <a:lnTo>
                  <a:pt x="1131850" y="26086"/>
                </a:lnTo>
                <a:lnTo>
                  <a:pt x="1143781" y="36805"/>
                </a:lnTo>
                <a:lnTo>
                  <a:pt x="1150852" y="52243"/>
                </a:lnTo>
                <a:lnTo>
                  <a:pt x="1152959" y="70416"/>
                </a:lnTo>
                <a:lnTo>
                  <a:pt x="1149175" y="90186"/>
                </a:lnTo>
                <a:lnTo>
                  <a:pt x="1140166" y="103409"/>
                </a:lnTo>
                <a:lnTo>
                  <a:pt x="1128248" y="110810"/>
                </a:lnTo>
                <a:lnTo>
                  <a:pt x="1115735" y="113116"/>
                </a:lnTo>
                <a:lnTo>
                  <a:pt x="1162054" y="113116"/>
                </a:lnTo>
                <a:lnTo>
                  <a:pt x="1172833" y="93830"/>
                </a:lnTo>
                <a:lnTo>
                  <a:pt x="1177032" y="67704"/>
                </a:lnTo>
                <a:lnTo>
                  <a:pt x="1171963" y="38568"/>
                </a:lnTo>
                <a:lnTo>
                  <a:pt x="1161290" y="22072"/>
                </a:lnTo>
                <a:close/>
              </a:path>
              <a:path w="1567180" h="135890">
                <a:moveTo>
                  <a:pt x="1236674" y="3298"/>
                </a:moveTo>
                <a:lnTo>
                  <a:pt x="1215010" y="3298"/>
                </a:lnTo>
                <a:lnTo>
                  <a:pt x="1215010" y="132111"/>
                </a:lnTo>
                <a:lnTo>
                  <a:pt x="1238506" y="132111"/>
                </a:lnTo>
                <a:lnTo>
                  <a:pt x="1237072" y="41778"/>
                </a:lnTo>
                <a:lnTo>
                  <a:pt x="1260762" y="41778"/>
                </a:lnTo>
                <a:lnTo>
                  <a:pt x="1236674" y="3298"/>
                </a:lnTo>
                <a:close/>
              </a:path>
              <a:path w="1567180" h="135890">
                <a:moveTo>
                  <a:pt x="1260762" y="41778"/>
                </a:moveTo>
                <a:lnTo>
                  <a:pt x="1237072" y="41778"/>
                </a:lnTo>
                <a:lnTo>
                  <a:pt x="1293478" y="132111"/>
                </a:lnTo>
                <a:lnTo>
                  <a:pt x="1314431" y="132111"/>
                </a:lnTo>
                <a:lnTo>
                  <a:pt x="1314431" y="94311"/>
                </a:lnTo>
                <a:lnTo>
                  <a:pt x="1293646" y="94311"/>
                </a:lnTo>
                <a:lnTo>
                  <a:pt x="1260762" y="41778"/>
                </a:lnTo>
                <a:close/>
              </a:path>
              <a:path w="1567180" h="135890">
                <a:moveTo>
                  <a:pt x="1314431" y="3298"/>
                </a:moveTo>
                <a:lnTo>
                  <a:pt x="1290725" y="3298"/>
                </a:lnTo>
                <a:lnTo>
                  <a:pt x="1293646" y="94311"/>
                </a:lnTo>
                <a:lnTo>
                  <a:pt x="1314431" y="94311"/>
                </a:lnTo>
                <a:lnTo>
                  <a:pt x="1314431" y="3298"/>
                </a:lnTo>
                <a:close/>
              </a:path>
              <a:path w="1567180" h="135890">
                <a:moveTo>
                  <a:pt x="1415883" y="3298"/>
                </a:moveTo>
                <a:lnTo>
                  <a:pt x="1388523" y="3298"/>
                </a:lnTo>
                <a:lnTo>
                  <a:pt x="1345110" y="132111"/>
                </a:lnTo>
                <a:lnTo>
                  <a:pt x="1370816" y="132111"/>
                </a:lnTo>
                <a:lnTo>
                  <a:pt x="1378293" y="106897"/>
                </a:lnTo>
                <a:lnTo>
                  <a:pt x="1451261" y="106897"/>
                </a:lnTo>
                <a:lnTo>
                  <a:pt x="1444106" y="85945"/>
                </a:lnTo>
                <a:lnTo>
                  <a:pt x="1384701" y="85945"/>
                </a:lnTo>
                <a:lnTo>
                  <a:pt x="1402575" y="26606"/>
                </a:lnTo>
                <a:lnTo>
                  <a:pt x="1423843" y="26606"/>
                </a:lnTo>
                <a:lnTo>
                  <a:pt x="1415883" y="3298"/>
                </a:lnTo>
                <a:close/>
              </a:path>
              <a:path w="1567180" h="135890">
                <a:moveTo>
                  <a:pt x="1451261" y="106897"/>
                </a:moveTo>
                <a:lnTo>
                  <a:pt x="1426647" y="106897"/>
                </a:lnTo>
                <a:lnTo>
                  <a:pt x="1434155" y="132111"/>
                </a:lnTo>
                <a:lnTo>
                  <a:pt x="1459871" y="132111"/>
                </a:lnTo>
                <a:lnTo>
                  <a:pt x="1451261" y="106897"/>
                </a:lnTo>
                <a:close/>
              </a:path>
              <a:path w="1567180" h="135890">
                <a:moveTo>
                  <a:pt x="1423843" y="26606"/>
                </a:moveTo>
                <a:lnTo>
                  <a:pt x="1402575" y="26606"/>
                </a:lnTo>
                <a:lnTo>
                  <a:pt x="1420281" y="85945"/>
                </a:lnTo>
                <a:lnTo>
                  <a:pt x="1444106" y="85945"/>
                </a:lnTo>
                <a:lnTo>
                  <a:pt x="1423843" y="26606"/>
                </a:lnTo>
                <a:close/>
              </a:path>
              <a:path w="1567180" h="135890">
                <a:moveTo>
                  <a:pt x="1515514" y="3298"/>
                </a:moveTo>
                <a:lnTo>
                  <a:pt x="1491263" y="3298"/>
                </a:lnTo>
                <a:lnTo>
                  <a:pt x="1491263" y="132111"/>
                </a:lnTo>
                <a:lnTo>
                  <a:pt x="1566622" y="132111"/>
                </a:lnTo>
                <a:lnTo>
                  <a:pt x="1566622" y="110227"/>
                </a:lnTo>
                <a:lnTo>
                  <a:pt x="1515514" y="110227"/>
                </a:lnTo>
                <a:lnTo>
                  <a:pt x="1515514" y="3298"/>
                </a:lnTo>
                <a:close/>
              </a:path>
            </a:pathLst>
          </a:custGeom>
          <a:solidFill>
            <a:srgbClr val="010202"/>
          </a:solidFill>
        </p:spPr>
        <p:txBody>
          <a:bodyPr wrap="square" lIns="0" tIns="0" rIns="0" bIns="0" rtlCol="0"/>
          <a:lstStyle/>
          <a:p>
            <a:endParaRPr/>
          </a:p>
        </p:txBody>
      </p:sp>
      <p:sp>
        <p:nvSpPr>
          <p:cNvPr id="7" name="object 7"/>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F9A782"/>
            </a:solidFill>
          </a:ln>
        </p:spPr>
        <p:txBody>
          <a:bodyPr wrap="square" lIns="0" tIns="0" rIns="0" bIns="0" rtlCol="0"/>
          <a:lstStyle/>
          <a:p>
            <a:endParaRPr/>
          </a:p>
        </p:txBody>
      </p:sp>
      <p:sp>
        <p:nvSpPr>
          <p:cNvPr id="8" name="object 8"/>
          <p:cNvSpPr/>
          <p:nvPr/>
        </p:nvSpPr>
        <p:spPr>
          <a:xfrm>
            <a:off x="0" y="0"/>
            <a:ext cx="2160270" cy="2160270"/>
          </a:xfrm>
          <a:custGeom>
            <a:avLst/>
            <a:gdLst/>
            <a:ahLst/>
            <a:cxnLst/>
            <a:rect l="l" t="t" r="r" b="b"/>
            <a:pathLst>
              <a:path w="2160270" h="2160270">
                <a:moveTo>
                  <a:pt x="2159819" y="0"/>
                </a:moveTo>
                <a:lnTo>
                  <a:pt x="0" y="0"/>
                </a:lnTo>
                <a:lnTo>
                  <a:pt x="0" y="2159819"/>
                </a:lnTo>
                <a:lnTo>
                  <a:pt x="2159819" y="0"/>
                </a:lnTo>
                <a:close/>
              </a:path>
            </a:pathLst>
          </a:custGeom>
          <a:solidFill>
            <a:srgbClr val="E8521F"/>
          </a:solidFill>
        </p:spPr>
        <p:txBody>
          <a:bodyPr wrap="square" lIns="0" tIns="0" rIns="0" bIns="0" rtlCol="0"/>
          <a:lstStyle/>
          <a:p>
            <a:endParaRPr/>
          </a:p>
        </p:txBody>
      </p:sp>
      <p:sp>
        <p:nvSpPr>
          <p:cNvPr id="9" name="object 9"/>
          <p:cNvSpPr/>
          <p:nvPr/>
        </p:nvSpPr>
        <p:spPr>
          <a:xfrm>
            <a:off x="0" y="9148738"/>
            <a:ext cx="2160905" cy="2160270"/>
          </a:xfrm>
          <a:custGeom>
            <a:avLst/>
            <a:gdLst/>
            <a:ahLst/>
            <a:cxnLst/>
            <a:rect l="l" t="t" r="r" b="b"/>
            <a:pathLst>
              <a:path w="2160905" h="2160270">
                <a:moveTo>
                  <a:pt x="1005" y="0"/>
                </a:moveTo>
                <a:lnTo>
                  <a:pt x="0" y="1005"/>
                </a:lnTo>
                <a:lnTo>
                  <a:pt x="0" y="2159819"/>
                </a:lnTo>
                <a:lnTo>
                  <a:pt x="2160824" y="2159819"/>
                </a:lnTo>
                <a:lnTo>
                  <a:pt x="1005" y="0"/>
                </a:lnTo>
                <a:close/>
              </a:path>
            </a:pathLst>
          </a:custGeom>
          <a:solidFill>
            <a:srgbClr val="E8521F"/>
          </a:solidFill>
        </p:spPr>
        <p:txBody>
          <a:bodyPr wrap="square" lIns="0" tIns="0" rIns="0" bIns="0" rtlCol="0"/>
          <a:lstStyle/>
          <a:p>
            <a:endParaRPr/>
          </a:p>
        </p:txBody>
      </p:sp>
      <p:sp>
        <p:nvSpPr>
          <p:cNvPr id="10" name="object 10"/>
          <p:cNvSpPr txBox="1">
            <a:spLocks noGrp="1"/>
          </p:cNvSpPr>
          <p:nvPr>
            <p:ph type="title"/>
          </p:nvPr>
        </p:nvSpPr>
        <p:spPr>
          <a:prstGeom prst="rect">
            <a:avLst/>
          </a:prstGeom>
        </p:spPr>
        <p:txBody>
          <a:bodyPr vert="horz" wrap="square" lIns="0" tIns="15875" rIns="0" bIns="0" rtlCol="0">
            <a:spAutoFit/>
          </a:bodyPr>
          <a:lstStyle/>
          <a:p>
            <a:pPr marL="280670">
              <a:lnSpc>
                <a:spcPct val="100000"/>
              </a:lnSpc>
              <a:spcBef>
                <a:spcPts val="125"/>
              </a:spcBef>
            </a:pPr>
            <a:r>
              <a:rPr spc="-120" dirty="0">
                <a:solidFill>
                  <a:srgbClr val="E8521F"/>
                </a:solidFill>
              </a:rPr>
              <a:t>PROJECT</a:t>
            </a:r>
            <a:r>
              <a:rPr spc="-160" dirty="0">
                <a:solidFill>
                  <a:srgbClr val="E8521F"/>
                </a:solidFill>
              </a:rPr>
              <a:t> </a:t>
            </a:r>
            <a:r>
              <a:rPr spc="-254" dirty="0">
                <a:solidFill>
                  <a:srgbClr val="E8521F"/>
                </a:solidFill>
              </a:rPr>
              <a:t>CYCLE</a:t>
            </a:r>
            <a:r>
              <a:rPr spc="-155" dirty="0">
                <a:solidFill>
                  <a:srgbClr val="E8521F"/>
                </a:solidFill>
              </a:rPr>
              <a:t> </a:t>
            </a:r>
            <a:r>
              <a:rPr spc="-50" dirty="0">
                <a:solidFill>
                  <a:srgbClr val="E8521F"/>
                </a:solidFill>
              </a:rPr>
              <a:t>…</a:t>
            </a:r>
          </a:p>
        </p:txBody>
      </p:sp>
      <p:grpSp>
        <p:nvGrpSpPr>
          <p:cNvPr id="11" name="object 11"/>
          <p:cNvGrpSpPr/>
          <p:nvPr/>
        </p:nvGrpSpPr>
        <p:grpSpPr>
          <a:xfrm>
            <a:off x="6529757" y="3710828"/>
            <a:ext cx="5976620" cy="5976620"/>
            <a:chOff x="6529757" y="3710828"/>
            <a:chExt cx="5976620" cy="5976620"/>
          </a:xfrm>
        </p:grpSpPr>
        <p:sp>
          <p:nvSpPr>
            <p:cNvPr id="12" name="object 12"/>
            <p:cNvSpPr/>
            <p:nvPr/>
          </p:nvSpPr>
          <p:spPr>
            <a:xfrm>
              <a:off x="6529757" y="3710828"/>
              <a:ext cx="5976620" cy="5976620"/>
            </a:xfrm>
            <a:custGeom>
              <a:avLst/>
              <a:gdLst/>
              <a:ahLst/>
              <a:cxnLst/>
              <a:rect l="l" t="t" r="r" b="b"/>
              <a:pathLst>
                <a:path w="5976620" h="5976620">
                  <a:moveTo>
                    <a:pt x="2988275" y="0"/>
                  </a:moveTo>
                  <a:lnTo>
                    <a:pt x="2939826" y="384"/>
                  </a:lnTo>
                  <a:lnTo>
                    <a:pt x="2891562" y="1535"/>
                  </a:lnTo>
                  <a:lnTo>
                    <a:pt x="2843490" y="3445"/>
                  </a:lnTo>
                  <a:lnTo>
                    <a:pt x="2795616" y="6110"/>
                  </a:lnTo>
                  <a:lnTo>
                    <a:pt x="2747946" y="9523"/>
                  </a:lnTo>
                  <a:lnTo>
                    <a:pt x="2700484" y="13679"/>
                  </a:lnTo>
                  <a:lnTo>
                    <a:pt x="2653238" y="18571"/>
                  </a:lnTo>
                  <a:lnTo>
                    <a:pt x="2606212" y="24195"/>
                  </a:lnTo>
                  <a:lnTo>
                    <a:pt x="2559413" y="30544"/>
                  </a:lnTo>
                  <a:lnTo>
                    <a:pt x="2512846" y="37612"/>
                  </a:lnTo>
                  <a:lnTo>
                    <a:pt x="2466518" y="45393"/>
                  </a:lnTo>
                  <a:lnTo>
                    <a:pt x="2420433" y="53883"/>
                  </a:lnTo>
                  <a:lnTo>
                    <a:pt x="2374598" y="63074"/>
                  </a:lnTo>
                  <a:lnTo>
                    <a:pt x="2329019" y="72962"/>
                  </a:lnTo>
                  <a:lnTo>
                    <a:pt x="2283701" y="83540"/>
                  </a:lnTo>
                  <a:lnTo>
                    <a:pt x="2238651" y="94802"/>
                  </a:lnTo>
                  <a:lnTo>
                    <a:pt x="2193873" y="106744"/>
                  </a:lnTo>
                  <a:lnTo>
                    <a:pt x="2149374" y="119358"/>
                  </a:lnTo>
                  <a:lnTo>
                    <a:pt x="2105160" y="132640"/>
                  </a:lnTo>
                  <a:lnTo>
                    <a:pt x="2061236" y="146583"/>
                  </a:lnTo>
                  <a:lnTo>
                    <a:pt x="2017608" y="161181"/>
                  </a:lnTo>
                  <a:lnTo>
                    <a:pt x="1974282" y="176430"/>
                  </a:lnTo>
                  <a:lnTo>
                    <a:pt x="1931264" y="192322"/>
                  </a:lnTo>
                  <a:lnTo>
                    <a:pt x="1888559" y="208853"/>
                  </a:lnTo>
                  <a:lnTo>
                    <a:pt x="1846174" y="226016"/>
                  </a:lnTo>
                  <a:lnTo>
                    <a:pt x="1804114" y="243806"/>
                  </a:lnTo>
                  <a:lnTo>
                    <a:pt x="1762385" y="262216"/>
                  </a:lnTo>
                  <a:lnTo>
                    <a:pt x="1720993" y="281242"/>
                  </a:lnTo>
                  <a:lnTo>
                    <a:pt x="1679943" y="300877"/>
                  </a:lnTo>
                  <a:lnTo>
                    <a:pt x="1639242" y="321115"/>
                  </a:lnTo>
                  <a:lnTo>
                    <a:pt x="1598894" y="341951"/>
                  </a:lnTo>
                  <a:lnTo>
                    <a:pt x="1558907" y="363379"/>
                  </a:lnTo>
                  <a:lnTo>
                    <a:pt x="1519285" y="385392"/>
                  </a:lnTo>
                  <a:lnTo>
                    <a:pt x="1480035" y="407986"/>
                  </a:lnTo>
                  <a:lnTo>
                    <a:pt x="1441162" y="431155"/>
                  </a:lnTo>
                  <a:lnTo>
                    <a:pt x="1402673" y="454892"/>
                  </a:lnTo>
                  <a:lnTo>
                    <a:pt x="1364572" y="479192"/>
                  </a:lnTo>
                  <a:lnTo>
                    <a:pt x="1326866" y="504049"/>
                  </a:lnTo>
                  <a:lnTo>
                    <a:pt x="1289560" y="529457"/>
                  </a:lnTo>
                  <a:lnTo>
                    <a:pt x="1252661" y="555411"/>
                  </a:lnTo>
                  <a:lnTo>
                    <a:pt x="1216174" y="581904"/>
                  </a:lnTo>
                  <a:lnTo>
                    <a:pt x="1180105" y="608931"/>
                  </a:lnTo>
                  <a:lnTo>
                    <a:pt x="1144459" y="636487"/>
                  </a:lnTo>
                  <a:lnTo>
                    <a:pt x="1109244" y="664564"/>
                  </a:lnTo>
                  <a:lnTo>
                    <a:pt x="1074463" y="693158"/>
                  </a:lnTo>
                  <a:lnTo>
                    <a:pt x="1040123" y="722263"/>
                  </a:lnTo>
                  <a:lnTo>
                    <a:pt x="1006231" y="751873"/>
                  </a:lnTo>
                  <a:lnTo>
                    <a:pt x="972791" y="781981"/>
                  </a:lnTo>
                  <a:lnTo>
                    <a:pt x="939809" y="812583"/>
                  </a:lnTo>
                  <a:lnTo>
                    <a:pt x="907292" y="843673"/>
                  </a:lnTo>
                  <a:lnTo>
                    <a:pt x="875245" y="875244"/>
                  </a:lnTo>
                  <a:lnTo>
                    <a:pt x="843674" y="907291"/>
                  </a:lnTo>
                  <a:lnTo>
                    <a:pt x="812584" y="939808"/>
                  </a:lnTo>
                  <a:lnTo>
                    <a:pt x="781982" y="972789"/>
                  </a:lnTo>
                  <a:lnTo>
                    <a:pt x="751874" y="1006229"/>
                  </a:lnTo>
                  <a:lnTo>
                    <a:pt x="722264" y="1040122"/>
                  </a:lnTo>
                  <a:lnTo>
                    <a:pt x="693159" y="1074461"/>
                  </a:lnTo>
                  <a:lnTo>
                    <a:pt x="664565" y="1109242"/>
                  </a:lnTo>
                  <a:lnTo>
                    <a:pt x="636488" y="1144457"/>
                  </a:lnTo>
                  <a:lnTo>
                    <a:pt x="608932" y="1180103"/>
                  </a:lnTo>
                  <a:lnTo>
                    <a:pt x="581905" y="1216172"/>
                  </a:lnTo>
                  <a:lnTo>
                    <a:pt x="555411" y="1252659"/>
                  </a:lnTo>
                  <a:lnTo>
                    <a:pt x="529458" y="1289558"/>
                  </a:lnTo>
                  <a:lnTo>
                    <a:pt x="504049" y="1326863"/>
                  </a:lnTo>
                  <a:lnTo>
                    <a:pt x="479192" y="1364569"/>
                  </a:lnTo>
                  <a:lnTo>
                    <a:pt x="454892" y="1402670"/>
                  </a:lnTo>
                  <a:lnTo>
                    <a:pt x="431155" y="1441159"/>
                  </a:lnTo>
                  <a:lnTo>
                    <a:pt x="407987" y="1480032"/>
                  </a:lnTo>
                  <a:lnTo>
                    <a:pt x="385393" y="1519282"/>
                  </a:lnTo>
                  <a:lnTo>
                    <a:pt x="363379" y="1558903"/>
                  </a:lnTo>
                  <a:lnTo>
                    <a:pt x="341951" y="1598891"/>
                  </a:lnTo>
                  <a:lnTo>
                    <a:pt x="321115" y="1639238"/>
                  </a:lnTo>
                  <a:lnTo>
                    <a:pt x="300877" y="1679939"/>
                  </a:lnTo>
                  <a:lnTo>
                    <a:pt x="281242" y="1720989"/>
                  </a:lnTo>
                  <a:lnTo>
                    <a:pt x="262216" y="1762381"/>
                  </a:lnTo>
                  <a:lnTo>
                    <a:pt x="243806" y="1804110"/>
                  </a:lnTo>
                  <a:lnTo>
                    <a:pt x="226016" y="1846170"/>
                  </a:lnTo>
                  <a:lnTo>
                    <a:pt x="208853" y="1888555"/>
                  </a:lnTo>
                  <a:lnTo>
                    <a:pt x="192322" y="1931259"/>
                  </a:lnTo>
                  <a:lnTo>
                    <a:pt x="176430" y="1974277"/>
                  </a:lnTo>
                  <a:lnTo>
                    <a:pt x="161181" y="2017603"/>
                  </a:lnTo>
                  <a:lnTo>
                    <a:pt x="146583" y="2061230"/>
                  </a:lnTo>
                  <a:lnTo>
                    <a:pt x="132640" y="2105154"/>
                  </a:lnTo>
                  <a:lnTo>
                    <a:pt x="119358" y="2149368"/>
                  </a:lnTo>
                  <a:lnTo>
                    <a:pt x="106744" y="2193867"/>
                  </a:lnTo>
                  <a:lnTo>
                    <a:pt x="94802" y="2238644"/>
                  </a:lnTo>
                  <a:lnTo>
                    <a:pt x="83540" y="2283695"/>
                  </a:lnTo>
                  <a:lnTo>
                    <a:pt x="72962" y="2329012"/>
                  </a:lnTo>
                  <a:lnTo>
                    <a:pt x="63074" y="2374591"/>
                  </a:lnTo>
                  <a:lnTo>
                    <a:pt x="53883" y="2420426"/>
                  </a:lnTo>
                  <a:lnTo>
                    <a:pt x="45393" y="2466510"/>
                  </a:lnTo>
                  <a:lnTo>
                    <a:pt x="37612" y="2512838"/>
                  </a:lnTo>
                  <a:lnTo>
                    <a:pt x="30544" y="2559405"/>
                  </a:lnTo>
                  <a:lnTo>
                    <a:pt x="24195" y="2606204"/>
                  </a:lnTo>
                  <a:lnTo>
                    <a:pt x="18571" y="2653229"/>
                  </a:lnTo>
                  <a:lnTo>
                    <a:pt x="13679" y="2700475"/>
                  </a:lnTo>
                  <a:lnTo>
                    <a:pt x="9523" y="2747937"/>
                  </a:lnTo>
                  <a:lnTo>
                    <a:pt x="6110" y="2795607"/>
                  </a:lnTo>
                  <a:lnTo>
                    <a:pt x="3445" y="2843481"/>
                  </a:lnTo>
                  <a:lnTo>
                    <a:pt x="1535" y="2891552"/>
                  </a:lnTo>
                  <a:lnTo>
                    <a:pt x="384" y="2939815"/>
                  </a:lnTo>
                  <a:lnTo>
                    <a:pt x="0" y="2988265"/>
                  </a:lnTo>
                  <a:lnTo>
                    <a:pt x="384" y="3036714"/>
                  </a:lnTo>
                  <a:lnTo>
                    <a:pt x="1535" y="3084978"/>
                  </a:lnTo>
                  <a:lnTo>
                    <a:pt x="3445" y="3133049"/>
                  </a:lnTo>
                  <a:lnTo>
                    <a:pt x="6110" y="3180923"/>
                  </a:lnTo>
                  <a:lnTo>
                    <a:pt x="9523" y="3228594"/>
                  </a:lnTo>
                  <a:lnTo>
                    <a:pt x="13679" y="3276055"/>
                  </a:lnTo>
                  <a:lnTo>
                    <a:pt x="18571" y="3323302"/>
                  </a:lnTo>
                  <a:lnTo>
                    <a:pt x="24195" y="3370328"/>
                  </a:lnTo>
                  <a:lnTo>
                    <a:pt x="30544" y="3417127"/>
                  </a:lnTo>
                  <a:lnTo>
                    <a:pt x="37612" y="3463693"/>
                  </a:lnTo>
                  <a:lnTo>
                    <a:pt x="45393" y="3510022"/>
                  </a:lnTo>
                  <a:lnTo>
                    <a:pt x="53883" y="3556106"/>
                  </a:lnTo>
                  <a:lnTo>
                    <a:pt x="63074" y="3601941"/>
                  </a:lnTo>
                  <a:lnTo>
                    <a:pt x="72962" y="3647520"/>
                  </a:lnTo>
                  <a:lnTo>
                    <a:pt x="83540" y="3692838"/>
                  </a:lnTo>
                  <a:lnTo>
                    <a:pt x="94802" y="3737889"/>
                  </a:lnTo>
                  <a:lnTo>
                    <a:pt x="106744" y="3782667"/>
                  </a:lnTo>
                  <a:lnTo>
                    <a:pt x="119358" y="3827165"/>
                  </a:lnTo>
                  <a:lnTo>
                    <a:pt x="132640" y="3871380"/>
                  </a:lnTo>
                  <a:lnTo>
                    <a:pt x="146583" y="3915304"/>
                  </a:lnTo>
                  <a:lnTo>
                    <a:pt x="161181" y="3958932"/>
                  </a:lnTo>
                  <a:lnTo>
                    <a:pt x="176430" y="4002257"/>
                  </a:lnTo>
                  <a:lnTo>
                    <a:pt x="192322" y="4045276"/>
                  </a:lnTo>
                  <a:lnTo>
                    <a:pt x="208853" y="4087980"/>
                  </a:lnTo>
                  <a:lnTo>
                    <a:pt x="226016" y="4130365"/>
                  </a:lnTo>
                  <a:lnTo>
                    <a:pt x="243806" y="4172425"/>
                  </a:lnTo>
                  <a:lnTo>
                    <a:pt x="262216" y="4214154"/>
                  </a:lnTo>
                  <a:lnTo>
                    <a:pt x="281242" y="4255547"/>
                  </a:lnTo>
                  <a:lnTo>
                    <a:pt x="300877" y="4296596"/>
                  </a:lnTo>
                  <a:lnTo>
                    <a:pt x="321115" y="4337298"/>
                  </a:lnTo>
                  <a:lnTo>
                    <a:pt x="341951" y="4377645"/>
                  </a:lnTo>
                  <a:lnTo>
                    <a:pt x="363379" y="4417633"/>
                  </a:lnTo>
                  <a:lnTo>
                    <a:pt x="385393" y="4457254"/>
                  </a:lnTo>
                  <a:lnTo>
                    <a:pt x="407987" y="4496504"/>
                  </a:lnTo>
                  <a:lnTo>
                    <a:pt x="431155" y="4535377"/>
                  </a:lnTo>
                  <a:lnTo>
                    <a:pt x="454892" y="4573867"/>
                  </a:lnTo>
                  <a:lnTo>
                    <a:pt x="479192" y="4611968"/>
                  </a:lnTo>
                  <a:lnTo>
                    <a:pt x="504049" y="4649674"/>
                  </a:lnTo>
                  <a:lnTo>
                    <a:pt x="529458" y="4686979"/>
                  </a:lnTo>
                  <a:lnTo>
                    <a:pt x="555411" y="4723878"/>
                  </a:lnTo>
                  <a:lnTo>
                    <a:pt x="581905" y="4760365"/>
                  </a:lnTo>
                  <a:lnTo>
                    <a:pt x="608932" y="4796435"/>
                  </a:lnTo>
                  <a:lnTo>
                    <a:pt x="636488" y="4832080"/>
                  </a:lnTo>
                  <a:lnTo>
                    <a:pt x="664565" y="4867296"/>
                  </a:lnTo>
                  <a:lnTo>
                    <a:pt x="693159" y="4902077"/>
                  </a:lnTo>
                  <a:lnTo>
                    <a:pt x="722264" y="4936416"/>
                  </a:lnTo>
                  <a:lnTo>
                    <a:pt x="751874" y="4970309"/>
                  </a:lnTo>
                  <a:lnTo>
                    <a:pt x="781982" y="5003749"/>
                  </a:lnTo>
                  <a:lnTo>
                    <a:pt x="812584" y="5036730"/>
                  </a:lnTo>
                  <a:lnTo>
                    <a:pt x="843674" y="5069247"/>
                  </a:lnTo>
                  <a:lnTo>
                    <a:pt x="875245" y="5101294"/>
                  </a:lnTo>
                  <a:lnTo>
                    <a:pt x="907292" y="5132866"/>
                  </a:lnTo>
                  <a:lnTo>
                    <a:pt x="939809" y="5163955"/>
                  </a:lnTo>
                  <a:lnTo>
                    <a:pt x="972791" y="5194557"/>
                  </a:lnTo>
                  <a:lnTo>
                    <a:pt x="1006231" y="5224666"/>
                  </a:lnTo>
                  <a:lnTo>
                    <a:pt x="1040123" y="5254275"/>
                  </a:lnTo>
                  <a:lnTo>
                    <a:pt x="1074463" y="5283380"/>
                  </a:lnTo>
                  <a:lnTo>
                    <a:pt x="1109244" y="5311974"/>
                  </a:lnTo>
                  <a:lnTo>
                    <a:pt x="1144459" y="5340052"/>
                  </a:lnTo>
                  <a:lnTo>
                    <a:pt x="1180105" y="5367607"/>
                  </a:lnTo>
                  <a:lnTo>
                    <a:pt x="1216174" y="5394635"/>
                  </a:lnTo>
                  <a:lnTo>
                    <a:pt x="1252661" y="5421128"/>
                  </a:lnTo>
                  <a:lnTo>
                    <a:pt x="1289560" y="5447082"/>
                  </a:lnTo>
                  <a:lnTo>
                    <a:pt x="1326866" y="5472490"/>
                  </a:lnTo>
                  <a:lnTo>
                    <a:pt x="1364572" y="5497347"/>
                  </a:lnTo>
                  <a:lnTo>
                    <a:pt x="1402673" y="5521647"/>
                  </a:lnTo>
                  <a:lnTo>
                    <a:pt x="1441162" y="5545384"/>
                  </a:lnTo>
                  <a:lnTo>
                    <a:pt x="1480035" y="5568553"/>
                  </a:lnTo>
                  <a:lnTo>
                    <a:pt x="1519285" y="5591147"/>
                  </a:lnTo>
                  <a:lnTo>
                    <a:pt x="1558907" y="5613161"/>
                  </a:lnTo>
                  <a:lnTo>
                    <a:pt x="1598894" y="5634588"/>
                  </a:lnTo>
                  <a:lnTo>
                    <a:pt x="1639242" y="5655424"/>
                  </a:lnTo>
                  <a:lnTo>
                    <a:pt x="1679943" y="5675663"/>
                  </a:lnTo>
                  <a:lnTo>
                    <a:pt x="1720993" y="5695298"/>
                  </a:lnTo>
                  <a:lnTo>
                    <a:pt x="1762385" y="5714323"/>
                  </a:lnTo>
                  <a:lnTo>
                    <a:pt x="1804114" y="5732734"/>
                  </a:lnTo>
                  <a:lnTo>
                    <a:pt x="1846174" y="5750523"/>
                  </a:lnTo>
                  <a:lnTo>
                    <a:pt x="1888559" y="5767687"/>
                  </a:lnTo>
                  <a:lnTo>
                    <a:pt x="1931264" y="5784217"/>
                  </a:lnTo>
                  <a:lnTo>
                    <a:pt x="1974282" y="5800110"/>
                  </a:lnTo>
                  <a:lnTo>
                    <a:pt x="2017608" y="5815358"/>
                  </a:lnTo>
                  <a:lnTo>
                    <a:pt x="2061236" y="5829957"/>
                  </a:lnTo>
                  <a:lnTo>
                    <a:pt x="2105160" y="5843900"/>
                  </a:lnTo>
                  <a:lnTo>
                    <a:pt x="2149374" y="5857182"/>
                  </a:lnTo>
                  <a:lnTo>
                    <a:pt x="2193873" y="5869796"/>
                  </a:lnTo>
                  <a:lnTo>
                    <a:pt x="2238651" y="5881737"/>
                  </a:lnTo>
                  <a:lnTo>
                    <a:pt x="2283701" y="5893000"/>
                  </a:lnTo>
                  <a:lnTo>
                    <a:pt x="2329019" y="5903578"/>
                  </a:lnTo>
                  <a:lnTo>
                    <a:pt x="2374598" y="5913466"/>
                  </a:lnTo>
                  <a:lnTo>
                    <a:pt x="2420433" y="5922657"/>
                  </a:lnTo>
                  <a:lnTo>
                    <a:pt x="2466518" y="5931146"/>
                  </a:lnTo>
                  <a:lnTo>
                    <a:pt x="2512846" y="5938928"/>
                  </a:lnTo>
                  <a:lnTo>
                    <a:pt x="2559413" y="5945996"/>
                  </a:lnTo>
                  <a:lnTo>
                    <a:pt x="2606212" y="5952345"/>
                  </a:lnTo>
                  <a:lnTo>
                    <a:pt x="2653238" y="5957968"/>
                  </a:lnTo>
                  <a:lnTo>
                    <a:pt x="2700484" y="5962861"/>
                  </a:lnTo>
                  <a:lnTo>
                    <a:pt x="2747946" y="5967016"/>
                  </a:lnTo>
                  <a:lnTo>
                    <a:pt x="2795616" y="5970429"/>
                  </a:lnTo>
                  <a:lnTo>
                    <a:pt x="2843490" y="5973094"/>
                  </a:lnTo>
                  <a:lnTo>
                    <a:pt x="2891562" y="5975005"/>
                  </a:lnTo>
                  <a:lnTo>
                    <a:pt x="2939826" y="5976155"/>
                  </a:lnTo>
                  <a:lnTo>
                    <a:pt x="2988275" y="5976540"/>
                  </a:lnTo>
                  <a:lnTo>
                    <a:pt x="3036724" y="5976155"/>
                  </a:lnTo>
                  <a:lnTo>
                    <a:pt x="3084988" y="5975005"/>
                  </a:lnTo>
                  <a:lnTo>
                    <a:pt x="3133060" y="5973094"/>
                  </a:lnTo>
                  <a:lnTo>
                    <a:pt x="3180934" y="5970429"/>
                  </a:lnTo>
                  <a:lnTo>
                    <a:pt x="3228604" y="5967016"/>
                  </a:lnTo>
                  <a:lnTo>
                    <a:pt x="3276066" y="5962861"/>
                  </a:lnTo>
                  <a:lnTo>
                    <a:pt x="3323312" y="5957968"/>
                  </a:lnTo>
                  <a:lnTo>
                    <a:pt x="3370338" y="5952345"/>
                  </a:lnTo>
                  <a:lnTo>
                    <a:pt x="3417137" y="5945996"/>
                  </a:lnTo>
                  <a:lnTo>
                    <a:pt x="3463704" y="5938928"/>
                  </a:lnTo>
                  <a:lnTo>
                    <a:pt x="3510032" y="5931146"/>
                  </a:lnTo>
                  <a:lnTo>
                    <a:pt x="3556117" y="5922657"/>
                  </a:lnTo>
                  <a:lnTo>
                    <a:pt x="3601952" y="5913466"/>
                  </a:lnTo>
                  <a:lnTo>
                    <a:pt x="3647531" y="5903578"/>
                  </a:lnTo>
                  <a:lnTo>
                    <a:pt x="3692849" y="5893000"/>
                  </a:lnTo>
                  <a:lnTo>
                    <a:pt x="3737899" y="5881737"/>
                  </a:lnTo>
                  <a:lnTo>
                    <a:pt x="3782677" y="5869796"/>
                  </a:lnTo>
                  <a:lnTo>
                    <a:pt x="3827176" y="5857182"/>
                  </a:lnTo>
                  <a:lnTo>
                    <a:pt x="3871390" y="5843900"/>
                  </a:lnTo>
                  <a:lnTo>
                    <a:pt x="3915314" y="5829957"/>
                  </a:lnTo>
                  <a:lnTo>
                    <a:pt x="3958942" y="5815358"/>
                  </a:lnTo>
                  <a:lnTo>
                    <a:pt x="4002268" y="5800110"/>
                  </a:lnTo>
                  <a:lnTo>
                    <a:pt x="4045286" y="5784217"/>
                  </a:lnTo>
                  <a:lnTo>
                    <a:pt x="4087991" y="5767687"/>
                  </a:lnTo>
                  <a:lnTo>
                    <a:pt x="4130376" y="5750523"/>
                  </a:lnTo>
                  <a:lnTo>
                    <a:pt x="4172436" y="5732734"/>
                  </a:lnTo>
                  <a:lnTo>
                    <a:pt x="4214165" y="5714323"/>
                  </a:lnTo>
                  <a:lnTo>
                    <a:pt x="4255557" y="5695298"/>
                  </a:lnTo>
                  <a:lnTo>
                    <a:pt x="4296607" y="5675663"/>
                  </a:lnTo>
                  <a:lnTo>
                    <a:pt x="4337308" y="5655424"/>
                  </a:lnTo>
                  <a:lnTo>
                    <a:pt x="4377656" y="5634588"/>
                  </a:lnTo>
                  <a:lnTo>
                    <a:pt x="4417643" y="5613161"/>
                  </a:lnTo>
                  <a:lnTo>
                    <a:pt x="4457265" y="5591147"/>
                  </a:lnTo>
                  <a:lnTo>
                    <a:pt x="4496515" y="5568553"/>
                  </a:lnTo>
                  <a:lnTo>
                    <a:pt x="4535388" y="5545384"/>
                  </a:lnTo>
                  <a:lnTo>
                    <a:pt x="4573877" y="5521647"/>
                  </a:lnTo>
                  <a:lnTo>
                    <a:pt x="4611978" y="5497347"/>
                  </a:lnTo>
                  <a:lnTo>
                    <a:pt x="4649684" y="5472490"/>
                  </a:lnTo>
                  <a:lnTo>
                    <a:pt x="4686990" y="5447082"/>
                  </a:lnTo>
                  <a:lnTo>
                    <a:pt x="4723889" y="5421128"/>
                  </a:lnTo>
                  <a:lnTo>
                    <a:pt x="4760376" y="5394635"/>
                  </a:lnTo>
                  <a:lnTo>
                    <a:pt x="4796445" y="5367607"/>
                  </a:lnTo>
                  <a:lnTo>
                    <a:pt x="4832091" y="5340052"/>
                  </a:lnTo>
                  <a:lnTo>
                    <a:pt x="4867306" y="5311974"/>
                  </a:lnTo>
                  <a:lnTo>
                    <a:pt x="4902087" y="5283380"/>
                  </a:lnTo>
                  <a:lnTo>
                    <a:pt x="4936427" y="5254275"/>
                  </a:lnTo>
                  <a:lnTo>
                    <a:pt x="4970319" y="5224666"/>
                  </a:lnTo>
                  <a:lnTo>
                    <a:pt x="5003759" y="5194557"/>
                  </a:lnTo>
                  <a:lnTo>
                    <a:pt x="5036741" y="5163955"/>
                  </a:lnTo>
                  <a:lnTo>
                    <a:pt x="5069258" y="5132866"/>
                  </a:lnTo>
                  <a:lnTo>
                    <a:pt x="5101305" y="5101294"/>
                  </a:lnTo>
                  <a:lnTo>
                    <a:pt x="5132876" y="5069247"/>
                  </a:lnTo>
                  <a:lnTo>
                    <a:pt x="5163966" y="5036730"/>
                  </a:lnTo>
                  <a:lnTo>
                    <a:pt x="5194568" y="5003749"/>
                  </a:lnTo>
                  <a:lnTo>
                    <a:pt x="5224676" y="4970309"/>
                  </a:lnTo>
                  <a:lnTo>
                    <a:pt x="5254286" y="4936416"/>
                  </a:lnTo>
                  <a:lnTo>
                    <a:pt x="5283391" y="4902077"/>
                  </a:lnTo>
                  <a:lnTo>
                    <a:pt x="5311985" y="4867296"/>
                  </a:lnTo>
                  <a:lnTo>
                    <a:pt x="5340062" y="4832080"/>
                  </a:lnTo>
                  <a:lnTo>
                    <a:pt x="5367618" y="4796435"/>
                  </a:lnTo>
                  <a:lnTo>
                    <a:pt x="5394645" y="4760365"/>
                  </a:lnTo>
                  <a:lnTo>
                    <a:pt x="5421139" y="4723878"/>
                  </a:lnTo>
                  <a:lnTo>
                    <a:pt x="5447092" y="4686979"/>
                  </a:lnTo>
                  <a:lnTo>
                    <a:pt x="5472501" y="4649674"/>
                  </a:lnTo>
                  <a:lnTo>
                    <a:pt x="5497358" y="4611968"/>
                  </a:lnTo>
                  <a:lnTo>
                    <a:pt x="5521658" y="4573867"/>
                  </a:lnTo>
                  <a:lnTo>
                    <a:pt x="5545395" y="4535377"/>
                  </a:lnTo>
                  <a:lnTo>
                    <a:pt x="5568563" y="4496504"/>
                  </a:lnTo>
                  <a:lnTo>
                    <a:pt x="5591157" y="4457254"/>
                  </a:lnTo>
                  <a:lnTo>
                    <a:pt x="5613171" y="4417633"/>
                  </a:lnTo>
                  <a:lnTo>
                    <a:pt x="5634599" y="4377645"/>
                  </a:lnTo>
                  <a:lnTo>
                    <a:pt x="5655435" y="4337298"/>
                  </a:lnTo>
                  <a:lnTo>
                    <a:pt x="5675673" y="4296596"/>
                  </a:lnTo>
                  <a:lnTo>
                    <a:pt x="5695308" y="4255547"/>
                  </a:lnTo>
                  <a:lnTo>
                    <a:pt x="5714334" y="4214154"/>
                  </a:lnTo>
                  <a:lnTo>
                    <a:pt x="5732744" y="4172425"/>
                  </a:lnTo>
                  <a:lnTo>
                    <a:pt x="5750534" y="4130365"/>
                  </a:lnTo>
                  <a:lnTo>
                    <a:pt x="5767697" y="4087980"/>
                  </a:lnTo>
                  <a:lnTo>
                    <a:pt x="5784228" y="4045276"/>
                  </a:lnTo>
                  <a:lnTo>
                    <a:pt x="5800120" y="4002257"/>
                  </a:lnTo>
                  <a:lnTo>
                    <a:pt x="5815369" y="3958932"/>
                  </a:lnTo>
                  <a:lnTo>
                    <a:pt x="5829967" y="3915304"/>
                  </a:lnTo>
                  <a:lnTo>
                    <a:pt x="5843910" y="3871380"/>
                  </a:lnTo>
                  <a:lnTo>
                    <a:pt x="5857192" y="3827165"/>
                  </a:lnTo>
                  <a:lnTo>
                    <a:pt x="5869806" y="3782667"/>
                  </a:lnTo>
                  <a:lnTo>
                    <a:pt x="5881748" y="3737889"/>
                  </a:lnTo>
                  <a:lnTo>
                    <a:pt x="5893010" y="3692838"/>
                  </a:lnTo>
                  <a:lnTo>
                    <a:pt x="5903588" y="3647520"/>
                  </a:lnTo>
                  <a:lnTo>
                    <a:pt x="5913476" y="3601941"/>
                  </a:lnTo>
                  <a:lnTo>
                    <a:pt x="5922667" y="3556106"/>
                  </a:lnTo>
                  <a:lnTo>
                    <a:pt x="5931157" y="3510022"/>
                  </a:lnTo>
                  <a:lnTo>
                    <a:pt x="5938938" y="3463693"/>
                  </a:lnTo>
                  <a:lnTo>
                    <a:pt x="5946006" y="3417127"/>
                  </a:lnTo>
                  <a:lnTo>
                    <a:pt x="5952355" y="3370328"/>
                  </a:lnTo>
                  <a:lnTo>
                    <a:pt x="5957979" y="3323302"/>
                  </a:lnTo>
                  <a:lnTo>
                    <a:pt x="5962871" y="3276055"/>
                  </a:lnTo>
                  <a:lnTo>
                    <a:pt x="5967027" y="3228594"/>
                  </a:lnTo>
                  <a:lnTo>
                    <a:pt x="5970440" y="3180923"/>
                  </a:lnTo>
                  <a:lnTo>
                    <a:pt x="5973105" y="3133049"/>
                  </a:lnTo>
                  <a:lnTo>
                    <a:pt x="5975015" y="3084978"/>
                  </a:lnTo>
                  <a:lnTo>
                    <a:pt x="5976166" y="3036714"/>
                  </a:lnTo>
                  <a:lnTo>
                    <a:pt x="5976551" y="2988265"/>
                  </a:lnTo>
                  <a:lnTo>
                    <a:pt x="5976166" y="2939815"/>
                  </a:lnTo>
                  <a:lnTo>
                    <a:pt x="5975015" y="2891552"/>
                  </a:lnTo>
                  <a:lnTo>
                    <a:pt x="5973105" y="2843481"/>
                  </a:lnTo>
                  <a:lnTo>
                    <a:pt x="5970440" y="2795607"/>
                  </a:lnTo>
                  <a:lnTo>
                    <a:pt x="5967027" y="2747937"/>
                  </a:lnTo>
                  <a:lnTo>
                    <a:pt x="5962871" y="2700475"/>
                  </a:lnTo>
                  <a:lnTo>
                    <a:pt x="5957979" y="2653229"/>
                  </a:lnTo>
                  <a:lnTo>
                    <a:pt x="5952355" y="2606204"/>
                  </a:lnTo>
                  <a:lnTo>
                    <a:pt x="5946006" y="2559405"/>
                  </a:lnTo>
                  <a:lnTo>
                    <a:pt x="5938938" y="2512838"/>
                  </a:lnTo>
                  <a:lnTo>
                    <a:pt x="5931157" y="2466510"/>
                  </a:lnTo>
                  <a:lnTo>
                    <a:pt x="5922667" y="2420426"/>
                  </a:lnTo>
                  <a:lnTo>
                    <a:pt x="5913476" y="2374591"/>
                  </a:lnTo>
                  <a:lnTo>
                    <a:pt x="5903588" y="2329012"/>
                  </a:lnTo>
                  <a:lnTo>
                    <a:pt x="5893010" y="2283695"/>
                  </a:lnTo>
                  <a:lnTo>
                    <a:pt x="5881748" y="2238644"/>
                  </a:lnTo>
                  <a:lnTo>
                    <a:pt x="5869806" y="2193867"/>
                  </a:lnTo>
                  <a:lnTo>
                    <a:pt x="5857192" y="2149368"/>
                  </a:lnTo>
                  <a:lnTo>
                    <a:pt x="5843910" y="2105154"/>
                  </a:lnTo>
                  <a:lnTo>
                    <a:pt x="5829967" y="2061230"/>
                  </a:lnTo>
                  <a:lnTo>
                    <a:pt x="5815369" y="2017603"/>
                  </a:lnTo>
                  <a:lnTo>
                    <a:pt x="5800120" y="1974277"/>
                  </a:lnTo>
                  <a:lnTo>
                    <a:pt x="5784228" y="1931259"/>
                  </a:lnTo>
                  <a:lnTo>
                    <a:pt x="5767697" y="1888555"/>
                  </a:lnTo>
                  <a:lnTo>
                    <a:pt x="5750534" y="1846170"/>
                  </a:lnTo>
                  <a:lnTo>
                    <a:pt x="5732744" y="1804110"/>
                  </a:lnTo>
                  <a:lnTo>
                    <a:pt x="5714334" y="1762381"/>
                  </a:lnTo>
                  <a:lnTo>
                    <a:pt x="5695308" y="1720989"/>
                  </a:lnTo>
                  <a:lnTo>
                    <a:pt x="5675673" y="1679939"/>
                  </a:lnTo>
                  <a:lnTo>
                    <a:pt x="5655435" y="1639238"/>
                  </a:lnTo>
                  <a:lnTo>
                    <a:pt x="5634599" y="1598891"/>
                  </a:lnTo>
                  <a:lnTo>
                    <a:pt x="5613171" y="1558903"/>
                  </a:lnTo>
                  <a:lnTo>
                    <a:pt x="5591157" y="1519282"/>
                  </a:lnTo>
                  <a:lnTo>
                    <a:pt x="5568563" y="1480032"/>
                  </a:lnTo>
                  <a:lnTo>
                    <a:pt x="5545395" y="1441159"/>
                  </a:lnTo>
                  <a:lnTo>
                    <a:pt x="5521658" y="1402670"/>
                  </a:lnTo>
                  <a:lnTo>
                    <a:pt x="5497358" y="1364569"/>
                  </a:lnTo>
                  <a:lnTo>
                    <a:pt x="5472501" y="1326863"/>
                  </a:lnTo>
                  <a:lnTo>
                    <a:pt x="5447092" y="1289558"/>
                  </a:lnTo>
                  <a:lnTo>
                    <a:pt x="5421139" y="1252659"/>
                  </a:lnTo>
                  <a:lnTo>
                    <a:pt x="5394645" y="1216172"/>
                  </a:lnTo>
                  <a:lnTo>
                    <a:pt x="5367618" y="1180103"/>
                  </a:lnTo>
                  <a:lnTo>
                    <a:pt x="5340062" y="1144457"/>
                  </a:lnTo>
                  <a:lnTo>
                    <a:pt x="5311985" y="1109242"/>
                  </a:lnTo>
                  <a:lnTo>
                    <a:pt x="5283391" y="1074461"/>
                  </a:lnTo>
                  <a:lnTo>
                    <a:pt x="5254286" y="1040122"/>
                  </a:lnTo>
                  <a:lnTo>
                    <a:pt x="5224676" y="1006229"/>
                  </a:lnTo>
                  <a:lnTo>
                    <a:pt x="5194568" y="972789"/>
                  </a:lnTo>
                  <a:lnTo>
                    <a:pt x="5163966" y="939808"/>
                  </a:lnTo>
                  <a:lnTo>
                    <a:pt x="5132876" y="907291"/>
                  </a:lnTo>
                  <a:lnTo>
                    <a:pt x="5101305" y="875244"/>
                  </a:lnTo>
                  <a:lnTo>
                    <a:pt x="5069258" y="843673"/>
                  </a:lnTo>
                  <a:lnTo>
                    <a:pt x="5036741" y="812583"/>
                  </a:lnTo>
                  <a:lnTo>
                    <a:pt x="5003759" y="781981"/>
                  </a:lnTo>
                  <a:lnTo>
                    <a:pt x="4970319" y="751873"/>
                  </a:lnTo>
                  <a:lnTo>
                    <a:pt x="4936427" y="722263"/>
                  </a:lnTo>
                  <a:lnTo>
                    <a:pt x="4902087" y="693158"/>
                  </a:lnTo>
                  <a:lnTo>
                    <a:pt x="4867306" y="664564"/>
                  </a:lnTo>
                  <a:lnTo>
                    <a:pt x="4832091" y="636487"/>
                  </a:lnTo>
                  <a:lnTo>
                    <a:pt x="4796445" y="608931"/>
                  </a:lnTo>
                  <a:lnTo>
                    <a:pt x="4760376" y="581904"/>
                  </a:lnTo>
                  <a:lnTo>
                    <a:pt x="4723889" y="555411"/>
                  </a:lnTo>
                  <a:lnTo>
                    <a:pt x="4686990" y="529457"/>
                  </a:lnTo>
                  <a:lnTo>
                    <a:pt x="4649684" y="504049"/>
                  </a:lnTo>
                  <a:lnTo>
                    <a:pt x="4611978" y="479192"/>
                  </a:lnTo>
                  <a:lnTo>
                    <a:pt x="4573877" y="454892"/>
                  </a:lnTo>
                  <a:lnTo>
                    <a:pt x="4535388" y="431155"/>
                  </a:lnTo>
                  <a:lnTo>
                    <a:pt x="4496515" y="407986"/>
                  </a:lnTo>
                  <a:lnTo>
                    <a:pt x="4457265" y="385392"/>
                  </a:lnTo>
                  <a:lnTo>
                    <a:pt x="4417643" y="363379"/>
                  </a:lnTo>
                  <a:lnTo>
                    <a:pt x="4377656" y="341951"/>
                  </a:lnTo>
                  <a:lnTo>
                    <a:pt x="4337308" y="321115"/>
                  </a:lnTo>
                  <a:lnTo>
                    <a:pt x="4296607" y="300877"/>
                  </a:lnTo>
                  <a:lnTo>
                    <a:pt x="4255557" y="281242"/>
                  </a:lnTo>
                  <a:lnTo>
                    <a:pt x="4214165" y="262216"/>
                  </a:lnTo>
                  <a:lnTo>
                    <a:pt x="4172436" y="243806"/>
                  </a:lnTo>
                  <a:lnTo>
                    <a:pt x="4130376" y="226016"/>
                  </a:lnTo>
                  <a:lnTo>
                    <a:pt x="4087991" y="208853"/>
                  </a:lnTo>
                  <a:lnTo>
                    <a:pt x="4045286" y="192322"/>
                  </a:lnTo>
                  <a:lnTo>
                    <a:pt x="4002268" y="176430"/>
                  </a:lnTo>
                  <a:lnTo>
                    <a:pt x="3958942" y="161181"/>
                  </a:lnTo>
                  <a:lnTo>
                    <a:pt x="3915314" y="146583"/>
                  </a:lnTo>
                  <a:lnTo>
                    <a:pt x="3871390" y="132640"/>
                  </a:lnTo>
                  <a:lnTo>
                    <a:pt x="3827176" y="119358"/>
                  </a:lnTo>
                  <a:lnTo>
                    <a:pt x="3782677" y="106744"/>
                  </a:lnTo>
                  <a:lnTo>
                    <a:pt x="3737899" y="94802"/>
                  </a:lnTo>
                  <a:lnTo>
                    <a:pt x="3692849" y="83540"/>
                  </a:lnTo>
                  <a:lnTo>
                    <a:pt x="3647531" y="72962"/>
                  </a:lnTo>
                  <a:lnTo>
                    <a:pt x="3601952" y="63074"/>
                  </a:lnTo>
                  <a:lnTo>
                    <a:pt x="3556117" y="53883"/>
                  </a:lnTo>
                  <a:lnTo>
                    <a:pt x="3510032" y="45393"/>
                  </a:lnTo>
                  <a:lnTo>
                    <a:pt x="3463704" y="37612"/>
                  </a:lnTo>
                  <a:lnTo>
                    <a:pt x="3417137" y="30544"/>
                  </a:lnTo>
                  <a:lnTo>
                    <a:pt x="3370338" y="24195"/>
                  </a:lnTo>
                  <a:lnTo>
                    <a:pt x="3323312" y="18571"/>
                  </a:lnTo>
                  <a:lnTo>
                    <a:pt x="3276066" y="13679"/>
                  </a:lnTo>
                  <a:lnTo>
                    <a:pt x="3228604" y="9523"/>
                  </a:lnTo>
                  <a:lnTo>
                    <a:pt x="3180934" y="6110"/>
                  </a:lnTo>
                  <a:lnTo>
                    <a:pt x="3133060" y="3445"/>
                  </a:lnTo>
                  <a:lnTo>
                    <a:pt x="3084988" y="1535"/>
                  </a:lnTo>
                  <a:lnTo>
                    <a:pt x="3036724" y="384"/>
                  </a:lnTo>
                  <a:lnTo>
                    <a:pt x="2988275" y="0"/>
                  </a:lnTo>
                  <a:close/>
                </a:path>
              </a:pathLst>
            </a:custGeom>
            <a:solidFill>
              <a:srgbClr val="1E1737"/>
            </a:solidFill>
          </p:spPr>
          <p:txBody>
            <a:bodyPr wrap="square" lIns="0" tIns="0" rIns="0" bIns="0" rtlCol="0"/>
            <a:lstStyle/>
            <a:p>
              <a:endParaRPr/>
            </a:p>
          </p:txBody>
        </p:sp>
        <p:sp>
          <p:nvSpPr>
            <p:cNvPr id="13" name="object 13"/>
            <p:cNvSpPr/>
            <p:nvPr/>
          </p:nvSpPr>
          <p:spPr>
            <a:xfrm>
              <a:off x="9288673" y="5153516"/>
              <a:ext cx="419734" cy="0"/>
            </a:xfrm>
            <a:custGeom>
              <a:avLst/>
              <a:gdLst/>
              <a:ahLst/>
              <a:cxnLst/>
              <a:rect l="l" t="t" r="r" b="b"/>
              <a:pathLst>
                <a:path w="419734">
                  <a:moveTo>
                    <a:pt x="0" y="0"/>
                  </a:moveTo>
                  <a:lnTo>
                    <a:pt x="419285" y="0"/>
                  </a:lnTo>
                </a:path>
              </a:pathLst>
            </a:custGeom>
            <a:ln w="79149">
              <a:solidFill>
                <a:srgbClr val="F9A782"/>
              </a:solidFill>
            </a:ln>
          </p:spPr>
          <p:txBody>
            <a:bodyPr wrap="square" lIns="0" tIns="0" rIns="0" bIns="0" rtlCol="0"/>
            <a:lstStyle/>
            <a:p>
              <a:endParaRPr/>
            </a:p>
          </p:txBody>
        </p:sp>
      </p:grpSp>
      <p:sp>
        <p:nvSpPr>
          <p:cNvPr id="14" name="object 14"/>
          <p:cNvSpPr txBox="1"/>
          <p:nvPr/>
        </p:nvSpPr>
        <p:spPr>
          <a:xfrm>
            <a:off x="8389242" y="4307031"/>
            <a:ext cx="2245995" cy="3051175"/>
          </a:xfrm>
          <a:prstGeom prst="rect">
            <a:avLst/>
          </a:prstGeom>
        </p:spPr>
        <p:txBody>
          <a:bodyPr vert="horz" wrap="square" lIns="0" tIns="17145" rIns="0" bIns="0" rtlCol="0">
            <a:spAutoFit/>
          </a:bodyPr>
          <a:lstStyle/>
          <a:p>
            <a:pPr marR="19685" algn="ctr">
              <a:lnSpc>
                <a:spcPct val="100000"/>
              </a:lnSpc>
              <a:spcBef>
                <a:spcPts val="135"/>
              </a:spcBef>
            </a:pPr>
            <a:r>
              <a:rPr sz="5900" b="1" spc="20" dirty="0">
                <a:solidFill>
                  <a:srgbClr val="F9A782"/>
                </a:solidFill>
                <a:latin typeface="Arial"/>
                <a:cs typeface="Arial"/>
              </a:rPr>
              <a:t>3</a:t>
            </a:r>
            <a:endParaRPr sz="5900">
              <a:latin typeface="Arial"/>
              <a:cs typeface="Arial"/>
            </a:endParaRPr>
          </a:p>
          <a:p>
            <a:pPr algn="ctr">
              <a:lnSpc>
                <a:spcPct val="100000"/>
              </a:lnSpc>
              <a:spcBef>
                <a:spcPts val="5580"/>
              </a:spcBef>
            </a:pPr>
            <a:r>
              <a:rPr sz="4600" spc="-75" dirty="0">
                <a:solidFill>
                  <a:srgbClr val="F9A782"/>
                </a:solidFill>
                <a:latin typeface="Arial"/>
                <a:cs typeface="Arial"/>
              </a:rPr>
              <a:t>Approval</a:t>
            </a:r>
            <a:endParaRPr sz="4600">
              <a:latin typeface="Arial"/>
              <a:cs typeface="Arial"/>
            </a:endParaRPr>
          </a:p>
          <a:p>
            <a:pPr algn="ctr">
              <a:lnSpc>
                <a:spcPct val="100000"/>
              </a:lnSpc>
              <a:spcBef>
                <a:spcPts val="85"/>
              </a:spcBef>
            </a:pPr>
            <a:r>
              <a:rPr sz="4600" dirty="0">
                <a:solidFill>
                  <a:srgbClr val="F9A782"/>
                </a:solidFill>
                <a:latin typeface="Arial"/>
                <a:cs typeface="Arial"/>
              </a:rPr>
              <a:t>/</a:t>
            </a:r>
            <a:r>
              <a:rPr sz="4600" spc="-180" dirty="0">
                <a:solidFill>
                  <a:srgbClr val="F9A782"/>
                </a:solidFill>
                <a:latin typeface="Arial"/>
                <a:cs typeface="Arial"/>
              </a:rPr>
              <a:t> </a:t>
            </a:r>
            <a:r>
              <a:rPr sz="4600" spc="-10" dirty="0">
                <a:solidFill>
                  <a:srgbClr val="F9A782"/>
                </a:solidFill>
                <a:latin typeface="Arial"/>
                <a:cs typeface="Arial"/>
              </a:rPr>
              <a:t>Review</a:t>
            </a:r>
            <a:endParaRPr sz="4600">
              <a:latin typeface="Arial"/>
              <a:cs typeface="Arial"/>
            </a:endParaRPr>
          </a:p>
        </p:txBody>
      </p:sp>
      <p:sp>
        <p:nvSpPr>
          <p:cNvPr id="17" name="object 15">
            <a:extLst>
              <a:ext uri="{FF2B5EF4-FFF2-40B4-BE49-F238E27FC236}">
                <a16:creationId xmlns:a16="http://schemas.microsoft.com/office/drawing/2014/main" id="{055B7115-0CB7-F961-BE00-59A7AF21295D}"/>
              </a:ext>
            </a:extLst>
          </p:cNvPr>
          <p:cNvSpPr txBox="1">
            <a:spLocks noGrp="1"/>
          </p:cNvSpPr>
          <p:nvPr>
            <p:ph type="sldNum" sz="quarter" idx="7"/>
          </p:nvPr>
        </p:nvSpPr>
        <p:spPr>
          <a:xfrm>
            <a:off x="168587" y="10128208"/>
            <a:ext cx="1057026" cy="1115417"/>
          </a:xfrm>
          <a:prstGeom prst="rect">
            <a:avLst/>
          </a:prstGeom>
        </p:spPr>
        <p:txBody>
          <a:bodyPr vert="horz" wrap="square" lIns="0" tIns="227835" rIns="0" bIns="0" rtlCol="0">
            <a:spAutoFit/>
          </a:bodyPr>
          <a:lstStyle/>
          <a:p>
            <a:pPr marL="53975">
              <a:lnSpc>
                <a:spcPct val="100000"/>
              </a:lnSpc>
              <a:spcBef>
                <a:spcPts val="1130"/>
              </a:spcBef>
            </a:pPr>
            <a:fld id="{81D60167-4931-47E6-BA6A-407CBD079E47}" type="slidenum">
              <a:rPr spc="-25" dirty="0"/>
              <a:t>44</a:t>
            </a:fld>
            <a:endParaRPr spc="-25"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715589" y="9665074"/>
            <a:ext cx="1015365" cy="1015365"/>
          </a:xfrm>
          <a:custGeom>
            <a:avLst/>
            <a:gdLst/>
            <a:ahLst/>
            <a:cxnLst/>
            <a:rect l="l" t="t" r="r" b="b"/>
            <a:pathLst>
              <a:path w="1015365" h="1015365">
                <a:moveTo>
                  <a:pt x="742289" y="337210"/>
                </a:moveTo>
                <a:lnTo>
                  <a:pt x="741362" y="336207"/>
                </a:lnTo>
                <a:lnTo>
                  <a:pt x="726528" y="320154"/>
                </a:lnTo>
                <a:lnTo>
                  <a:pt x="507619" y="83261"/>
                </a:lnTo>
                <a:lnTo>
                  <a:pt x="410730" y="188099"/>
                </a:lnTo>
                <a:lnTo>
                  <a:pt x="410730" y="378371"/>
                </a:lnTo>
                <a:lnTo>
                  <a:pt x="356666" y="432904"/>
                </a:lnTo>
                <a:lnTo>
                  <a:pt x="306501" y="374726"/>
                </a:lnTo>
                <a:lnTo>
                  <a:pt x="360603" y="320154"/>
                </a:lnTo>
                <a:lnTo>
                  <a:pt x="410730" y="378371"/>
                </a:lnTo>
                <a:lnTo>
                  <a:pt x="410730" y="188099"/>
                </a:lnTo>
                <a:lnTo>
                  <a:pt x="115417" y="507606"/>
                </a:lnTo>
                <a:lnTo>
                  <a:pt x="214985" y="615327"/>
                </a:lnTo>
                <a:lnTo>
                  <a:pt x="271627" y="615289"/>
                </a:lnTo>
                <a:lnTo>
                  <a:pt x="309499" y="437311"/>
                </a:lnTo>
                <a:lnTo>
                  <a:pt x="459841" y="437311"/>
                </a:lnTo>
                <a:lnTo>
                  <a:pt x="460819" y="432904"/>
                </a:lnTo>
                <a:lnTo>
                  <a:pt x="463486" y="420852"/>
                </a:lnTo>
                <a:lnTo>
                  <a:pt x="467131" y="405587"/>
                </a:lnTo>
                <a:lnTo>
                  <a:pt x="470789" y="392049"/>
                </a:lnTo>
                <a:lnTo>
                  <a:pt x="474433" y="380796"/>
                </a:lnTo>
                <a:lnTo>
                  <a:pt x="553008" y="369316"/>
                </a:lnTo>
                <a:lnTo>
                  <a:pt x="547890" y="387210"/>
                </a:lnTo>
                <a:lnTo>
                  <a:pt x="543661" y="404482"/>
                </a:lnTo>
                <a:lnTo>
                  <a:pt x="540016" y="421170"/>
                </a:lnTo>
                <a:lnTo>
                  <a:pt x="536663" y="437311"/>
                </a:lnTo>
                <a:lnTo>
                  <a:pt x="623049" y="437311"/>
                </a:lnTo>
                <a:lnTo>
                  <a:pt x="623671" y="430923"/>
                </a:lnTo>
                <a:lnTo>
                  <a:pt x="624763" y="423964"/>
                </a:lnTo>
                <a:lnTo>
                  <a:pt x="643902" y="370649"/>
                </a:lnTo>
                <a:lnTo>
                  <a:pt x="696493" y="338467"/>
                </a:lnTo>
                <a:lnTo>
                  <a:pt x="722376" y="336207"/>
                </a:lnTo>
                <a:lnTo>
                  <a:pt x="729703" y="336207"/>
                </a:lnTo>
                <a:lnTo>
                  <a:pt x="736269" y="336524"/>
                </a:lnTo>
                <a:lnTo>
                  <a:pt x="742289" y="337210"/>
                </a:lnTo>
                <a:close/>
              </a:path>
              <a:path w="1015365" h="1015365">
                <a:moveTo>
                  <a:pt x="899769" y="507593"/>
                </a:moveTo>
                <a:lnTo>
                  <a:pt x="767054" y="364007"/>
                </a:lnTo>
                <a:lnTo>
                  <a:pt x="747534" y="396265"/>
                </a:lnTo>
                <a:lnTo>
                  <a:pt x="741807" y="393166"/>
                </a:lnTo>
                <a:lnTo>
                  <a:pt x="735622" y="390944"/>
                </a:lnTo>
                <a:lnTo>
                  <a:pt x="727214" y="390944"/>
                </a:lnTo>
                <a:lnTo>
                  <a:pt x="699858" y="437286"/>
                </a:lnTo>
                <a:lnTo>
                  <a:pt x="747991" y="437286"/>
                </a:lnTo>
                <a:lnTo>
                  <a:pt x="727214" y="487641"/>
                </a:lnTo>
                <a:lnTo>
                  <a:pt x="690600" y="487641"/>
                </a:lnTo>
                <a:lnTo>
                  <a:pt x="657479" y="650113"/>
                </a:lnTo>
                <a:lnTo>
                  <a:pt x="646518" y="687476"/>
                </a:lnTo>
                <a:lnTo>
                  <a:pt x="630339" y="720344"/>
                </a:lnTo>
                <a:lnTo>
                  <a:pt x="610184" y="748982"/>
                </a:lnTo>
                <a:lnTo>
                  <a:pt x="587311" y="773709"/>
                </a:lnTo>
                <a:lnTo>
                  <a:pt x="540931" y="733082"/>
                </a:lnTo>
                <a:lnTo>
                  <a:pt x="553847" y="716724"/>
                </a:lnTo>
                <a:lnTo>
                  <a:pt x="565099" y="697598"/>
                </a:lnTo>
                <a:lnTo>
                  <a:pt x="574217" y="675906"/>
                </a:lnTo>
                <a:lnTo>
                  <a:pt x="580669" y="651865"/>
                </a:lnTo>
                <a:lnTo>
                  <a:pt x="613778" y="487641"/>
                </a:lnTo>
                <a:lnTo>
                  <a:pt x="525627" y="487641"/>
                </a:lnTo>
                <a:lnTo>
                  <a:pt x="506209" y="579450"/>
                </a:lnTo>
                <a:lnTo>
                  <a:pt x="503174" y="598932"/>
                </a:lnTo>
                <a:lnTo>
                  <a:pt x="504380" y="610806"/>
                </a:lnTo>
                <a:lnTo>
                  <a:pt x="542391" y="613892"/>
                </a:lnTo>
                <a:lnTo>
                  <a:pt x="541972" y="658012"/>
                </a:lnTo>
                <a:lnTo>
                  <a:pt x="526300" y="664006"/>
                </a:lnTo>
                <a:lnTo>
                  <a:pt x="511327" y="668134"/>
                </a:lnTo>
                <a:lnTo>
                  <a:pt x="497459" y="670509"/>
                </a:lnTo>
                <a:lnTo>
                  <a:pt x="485038" y="671283"/>
                </a:lnTo>
                <a:lnTo>
                  <a:pt x="453504" y="668731"/>
                </a:lnTo>
                <a:lnTo>
                  <a:pt x="431825" y="659523"/>
                </a:lnTo>
                <a:lnTo>
                  <a:pt x="421081" y="641286"/>
                </a:lnTo>
                <a:lnTo>
                  <a:pt x="422313" y="611670"/>
                </a:lnTo>
                <a:lnTo>
                  <a:pt x="448805" y="487641"/>
                </a:lnTo>
                <a:lnTo>
                  <a:pt x="375754" y="487641"/>
                </a:lnTo>
                <a:lnTo>
                  <a:pt x="337845" y="665086"/>
                </a:lnTo>
                <a:lnTo>
                  <a:pt x="260997" y="665086"/>
                </a:lnTo>
                <a:lnTo>
                  <a:pt x="507606" y="931951"/>
                </a:lnTo>
                <a:lnTo>
                  <a:pt x="899769" y="507593"/>
                </a:lnTo>
                <a:close/>
              </a:path>
              <a:path w="1015365" h="1015365">
                <a:moveTo>
                  <a:pt x="1015212" y="507606"/>
                </a:moveTo>
                <a:lnTo>
                  <a:pt x="1012888" y="458724"/>
                </a:lnTo>
                <a:lnTo>
                  <a:pt x="1006068" y="411162"/>
                </a:lnTo>
                <a:lnTo>
                  <a:pt x="994943" y="365112"/>
                </a:lnTo>
                <a:lnTo>
                  <a:pt x="979741" y="320814"/>
                </a:lnTo>
                <a:lnTo>
                  <a:pt x="968730" y="296367"/>
                </a:lnTo>
                <a:lnTo>
                  <a:pt x="968730" y="479145"/>
                </a:lnTo>
                <a:lnTo>
                  <a:pt x="966343" y="527291"/>
                </a:lnTo>
                <a:lnTo>
                  <a:pt x="959358" y="574040"/>
                </a:lnTo>
                <a:lnTo>
                  <a:pt x="948004" y="619175"/>
                </a:lnTo>
                <a:lnTo>
                  <a:pt x="932497" y="662432"/>
                </a:lnTo>
                <a:lnTo>
                  <a:pt x="913079" y="703605"/>
                </a:lnTo>
                <a:lnTo>
                  <a:pt x="889990" y="742429"/>
                </a:lnTo>
                <a:lnTo>
                  <a:pt x="863447" y="778687"/>
                </a:lnTo>
                <a:lnTo>
                  <a:pt x="833678" y="812126"/>
                </a:lnTo>
                <a:lnTo>
                  <a:pt x="800938" y="842518"/>
                </a:lnTo>
                <a:lnTo>
                  <a:pt x="765441" y="869632"/>
                </a:lnTo>
                <a:lnTo>
                  <a:pt x="727417" y="893216"/>
                </a:lnTo>
                <a:lnTo>
                  <a:pt x="687108" y="913053"/>
                </a:lnTo>
                <a:lnTo>
                  <a:pt x="644740" y="928890"/>
                </a:lnTo>
                <a:lnTo>
                  <a:pt x="600557" y="940485"/>
                </a:lnTo>
                <a:lnTo>
                  <a:pt x="554761" y="947623"/>
                </a:lnTo>
                <a:lnTo>
                  <a:pt x="507606" y="950061"/>
                </a:lnTo>
                <a:lnTo>
                  <a:pt x="507606" y="1007046"/>
                </a:lnTo>
                <a:lnTo>
                  <a:pt x="460463" y="1004620"/>
                </a:lnTo>
                <a:lnTo>
                  <a:pt x="414680" y="997483"/>
                </a:lnTo>
                <a:lnTo>
                  <a:pt x="370484" y="985875"/>
                </a:lnTo>
                <a:lnTo>
                  <a:pt x="328117" y="970038"/>
                </a:lnTo>
                <a:lnTo>
                  <a:pt x="287807" y="950214"/>
                </a:lnTo>
                <a:lnTo>
                  <a:pt x="249796" y="926617"/>
                </a:lnTo>
                <a:lnTo>
                  <a:pt x="214299" y="899515"/>
                </a:lnTo>
                <a:lnTo>
                  <a:pt x="181546" y="869111"/>
                </a:lnTo>
                <a:lnTo>
                  <a:pt x="151790" y="835672"/>
                </a:lnTo>
                <a:lnTo>
                  <a:pt x="125247" y="799414"/>
                </a:lnTo>
                <a:lnTo>
                  <a:pt x="102146" y="760590"/>
                </a:lnTo>
                <a:lnTo>
                  <a:pt x="82727" y="719416"/>
                </a:lnTo>
                <a:lnTo>
                  <a:pt x="67221" y="676148"/>
                </a:lnTo>
                <a:lnTo>
                  <a:pt x="55854" y="631012"/>
                </a:lnTo>
                <a:lnTo>
                  <a:pt x="48869" y="584250"/>
                </a:lnTo>
                <a:lnTo>
                  <a:pt x="46494" y="536105"/>
                </a:lnTo>
                <a:lnTo>
                  <a:pt x="48869" y="487946"/>
                </a:lnTo>
                <a:lnTo>
                  <a:pt x="55854" y="441185"/>
                </a:lnTo>
                <a:lnTo>
                  <a:pt x="67221" y="396062"/>
                </a:lnTo>
                <a:lnTo>
                  <a:pt x="82727" y="352793"/>
                </a:lnTo>
                <a:lnTo>
                  <a:pt x="102146" y="311619"/>
                </a:lnTo>
                <a:lnTo>
                  <a:pt x="125247" y="272796"/>
                </a:lnTo>
                <a:lnTo>
                  <a:pt x="151790" y="236537"/>
                </a:lnTo>
                <a:lnTo>
                  <a:pt x="181546" y="203085"/>
                </a:lnTo>
                <a:lnTo>
                  <a:pt x="214299" y="172694"/>
                </a:lnTo>
                <a:lnTo>
                  <a:pt x="249796" y="145580"/>
                </a:lnTo>
                <a:lnTo>
                  <a:pt x="287807" y="121996"/>
                </a:lnTo>
                <a:lnTo>
                  <a:pt x="328117" y="102158"/>
                </a:lnTo>
                <a:lnTo>
                  <a:pt x="370484" y="86321"/>
                </a:lnTo>
                <a:lnTo>
                  <a:pt x="414680" y="74726"/>
                </a:lnTo>
                <a:lnTo>
                  <a:pt x="460463" y="67589"/>
                </a:lnTo>
                <a:lnTo>
                  <a:pt x="507606" y="65151"/>
                </a:lnTo>
                <a:lnTo>
                  <a:pt x="507606" y="8204"/>
                </a:lnTo>
                <a:lnTo>
                  <a:pt x="554761" y="10629"/>
                </a:lnTo>
                <a:lnTo>
                  <a:pt x="600557" y="17767"/>
                </a:lnTo>
                <a:lnTo>
                  <a:pt x="644740" y="29375"/>
                </a:lnTo>
                <a:lnTo>
                  <a:pt x="687108" y="45212"/>
                </a:lnTo>
                <a:lnTo>
                  <a:pt x="727417" y="65036"/>
                </a:lnTo>
                <a:lnTo>
                  <a:pt x="765441" y="88620"/>
                </a:lnTo>
                <a:lnTo>
                  <a:pt x="800938" y="115735"/>
                </a:lnTo>
                <a:lnTo>
                  <a:pt x="833678" y="146126"/>
                </a:lnTo>
                <a:lnTo>
                  <a:pt x="863447" y="179565"/>
                </a:lnTo>
                <a:lnTo>
                  <a:pt x="889990" y="215823"/>
                </a:lnTo>
                <a:lnTo>
                  <a:pt x="913079" y="254647"/>
                </a:lnTo>
                <a:lnTo>
                  <a:pt x="932497" y="295821"/>
                </a:lnTo>
                <a:lnTo>
                  <a:pt x="948004" y="339090"/>
                </a:lnTo>
                <a:lnTo>
                  <a:pt x="959358" y="384225"/>
                </a:lnTo>
                <a:lnTo>
                  <a:pt x="966343" y="430987"/>
                </a:lnTo>
                <a:lnTo>
                  <a:pt x="968730" y="479145"/>
                </a:lnTo>
                <a:lnTo>
                  <a:pt x="968730" y="296367"/>
                </a:lnTo>
                <a:lnTo>
                  <a:pt x="937945" y="238277"/>
                </a:lnTo>
                <a:lnTo>
                  <a:pt x="911783" y="200469"/>
                </a:lnTo>
                <a:lnTo>
                  <a:pt x="882383" y="165252"/>
                </a:lnTo>
                <a:lnTo>
                  <a:pt x="849972" y="132842"/>
                </a:lnTo>
                <a:lnTo>
                  <a:pt x="814755" y="103441"/>
                </a:lnTo>
                <a:lnTo>
                  <a:pt x="776947" y="77279"/>
                </a:lnTo>
                <a:lnTo>
                  <a:pt x="736765" y="54559"/>
                </a:lnTo>
                <a:lnTo>
                  <a:pt x="694410" y="35483"/>
                </a:lnTo>
                <a:lnTo>
                  <a:pt x="650113" y="20281"/>
                </a:lnTo>
                <a:lnTo>
                  <a:pt x="604062" y="9156"/>
                </a:lnTo>
                <a:lnTo>
                  <a:pt x="556501" y="2324"/>
                </a:lnTo>
                <a:lnTo>
                  <a:pt x="507606" y="0"/>
                </a:lnTo>
                <a:lnTo>
                  <a:pt x="458724" y="2324"/>
                </a:lnTo>
                <a:lnTo>
                  <a:pt x="411149" y="9156"/>
                </a:lnTo>
                <a:lnTo>
                  <a:pt x="365112" y="20281"/>
                </a:lnTo>
                <a:lnTo>
                  <a:pt x="320802" y="35483"/>
                </a:lnTo>
                <a:lnTo>
                  <a:pt x="278460" y="54546"/>
                </a:lnTo>
                <a:lnTo>
                  <a:pt x="238264" y="77279"/>
                </a:lnTo>
                <a:lnTo>
                  <a:pt x="200456" y="103441"/>
                </a:lnTo>
                <a:lnTo>
                  <a:pt x="165239" y="132829"/>
                </a:lnTo>
                <a:lnTo>
                  <a:pt x="132829" y="165239"/>
                </a:lnTo>
                <a:lnTo>
                  <a:pt x="103441" y="200456"/>
                </a:lnTo>
                <a:lnTo>
                  <a:pt x="77266" y="238264"/>
                </a:lnTo>
                <a:lnTo>
                  <a:pt x="54546" y="278447"/>
                </a:lnTo>
                <a:lnTo>
                  <a:pt x="35471" y="320802"/>
                </a:lnTo>
                <a:lnTo>
                  <a:pt x="20269" y="365099"/>
                </a:lnTo>
                <a:lnTo>
                  <a:pt x="9156" y="411149"/>
                </a:lnTo>
                <a:lnTo>
                  <a:pt x="2324" y="458711"/>
                </a:lnTo>
                <a:lnTo>
                  <a:pt x="0" y="507606"/>
                </a:lnTo>
                <a:lnTo>
                  <a:pt x="2324" y="556488"/>
                </a:lnTo>
                <a:lnTo>
                  <a:pt x="9156" y="604062"/>
                </a:lnTo>
                <a:lnTo>
                  <a:pt x="20269" y="650113"/>
                </a:lnTo>
                <a:lnTo>
                  <a:pt x="35471" y="694423"/>
                </a:lnTo>
                <a:lnTo>
                  <a:pt x="54546" y="736777"/>
                </a:lnTo>
                <a:lnTo>
                  <a:pt x="77266" y="776960"/>
                </a:lnTo>
                <a:lnTo>
                  <a:pt x="103441" y="814781"/>
                </a:lnTo>
                <a:lnTo>
                  <a:pt x="132829" y="849998"/>
                </a:lnTo>
                <a:lnTo>
                  <a:pt x="165239" y="882408"/>
                </a:lnTo>
                <a:lnTo>
                  <a:pt x="200456" y="911796"/>
                </a:lnTo>
                <a:lnTo>
                  <a:pt x="238264" y="937971"/>
                </a:lnTo>
                <a:lnTo>
                  <a:pt x="278460" y="960691"/>
                </a:lnTo>
                <a:lnTo>
                  <a:pt x="320802" y="979766"/>
                </a:lnTo>
                <a:lnTo>
                  <a:pt x="365112" y="994968"/>
                </a:lnTo>
                <a:lnTo>
                  <a:pt x="411149" y="1006081"/>
                </a:lnTo>
                <a:lnTo>
                  <a:pt x="458724" y="1012913"/>
                </a:lnTo>
                <a:lnTo>
                  <a:pt x="507606" y="1015238"/>
                </a:lnTo>
                <a:lnTo>
                  <a:pt x="556501" y="1012901"/>
                </a:lnTo>
                <a:lnTo>
                  <a:pt x="604062" y="1006068"/>
                </a:lnTo>
                <a:lnTo>
                  <a:pt x="650113" y="994943"/>
                </a:lnTo>
                <a:lnTo>
                  <a:pt x="694410" y="979741"/>
                </a:lnTo>
                <a:lnTo>
                  <a:pt x="736765" y="960666"/>
                </a:lnTo>
                <a:lnTo>
                  <a:pt x="776947" y="937945"/>
                </a:lnTo>
                <a:lnTo>
                  <a:pt x="814755" y="911783"/>
                </a:lnTo>
                <a:lnTo>
                  <a:pt x="849972" y="882383"/>
                </a:lnTo>
                <a:lnTo>
                  <a:pt x="882383" y="849972"/>
                </a:lnTo>
                <a:lnTo>
                  <a:pt x="911783" y="814755"/>
                </a:lnTo>
                <a:lnTo>
                  <a:pt x="937945" y="776947"/>
                </a:lnTo>
                <a:lnTo>
                  <a:pt x="960666" y="736765"/>
                </a:lnTo>
                <a:lnTo>
                  <a:pt x="979741" y="694410"/>
                </a:lnTo>
                <a:lnTo>
                  <a:pt x="994943" y="650113"/>
                </a:lnTo>
                <a:lnTo>
                  <a:pt x="1006068" y="604062"/>
                </a:lnTo>
                <a:lnTo>
                  <a:pt x="1012888" y="556501"/>
                </a:lnTo>
                <a:lnTo>
                  <a:pt x="1015212" y="507606"/>
                </a:lnTo>
                <a:close/>
              </a:path>
            </a:pathLst>
          </a:custGeom>
          <a:solidFill>
            <a:srgbClr val="010202"/>
          </a:solidFill>
        </p:spPr>
        <p:txBody>
          <a:bodyPr wrap="square" lIns="0" tIns="0" rIns="0" bIns="0" rtlCol="0"/>
          <a:lstStyle/>
          <a:p>
            <a:endParaRPr/>
          </a:p>
        </p:txBody>
      </p:sp>
      <p:sp>
        <p:nvSpPr>
          <p:cNvPr id="3" name="object 3"/>
          <p:cNvSpPr/>
          <p:nvPr/>
        </p:nvSpPr>
        <p:spPr>
          <a:xfrm>
            <a:off x="17873938" y="10396706"/>
            <a:ext cx="1227455" cy="135890"/>
          </a:xfrm>
          <a:custGeom>
            <a:avLst/>
            <a:gdLst/>
            <a:ahLst/>
            <a:cxnLst/>
            <a:rect l="l" t="t" r="r" b="b"/>
            <a:pathLst>
              <a:path w="1227455" h="135890">
                <a:moveTo>
                  <a:pt x="85212" y="3287"/>
                </a:moveTo>
                <a:lnTo>
                  <a:pt x="0" y="3287"/>
                </a:lnTo>
                <a:lnTo>
                  <a:pt x="0" y="132069"/>
                </a:lnTo>
                <a:lnTo>
                  <a:pt x="23884" y="132069"/>
                </a:lnTo>
                <a:lnTo>
                  <a:pt x="23884" y="77536"/>
                </a:lnTo>
                <a:lnTo>
                  <a:pt x="77704" y="77536"/>
                </a:lnTo>
                <a:lnTo>
                  <a:pt x="77704" y="56930"/>
                </a:lnTo>
                <a:lnTo>
                  <a:pt x="23884" y="56930"/>
                </a:lnTo>
                <a:lnTo>
                  <a:pt x="23884" y="24784"/>
                </a:lnTo>
                <a:lnTo>
                  <a:pt x="85212" y="24784"/>
                </a:lnTo>
                <a:lnTo>
                  <a:pt x="85212" y="3287"/>
                </a:lnTo>
                <a:close/>
              </a:path>
              <a:path w="1227455" h="135890">
                <a:moveTo>
                  <a:pt x="212024" y="3287"/>
                </a:moveTo>
                <a:lnTo>
                  <a:pt x="120446" y="3287"/>
                </a:lnTo>
                <a:lnTo>
                  <a:pt x="120446" y="132069"/>
                </a:lnTo>
                <a:lnTo>
                  <a:pt x="216569" y="132069"/>
                </a:lnTo>
                <a:lnTo>
                  <a:pt x="216569" y="110394"/>
                </a:lnTo>
                <a:lnTo>
                  <a:pt x="144152" y="110394"/>
                </a:lnTo>
                <a:lnTo>
                  <a:pt x="144152" y="75892"/>
                </a:lnTo>
                <a:lnTo>
                  <a:pt x="206192" y="75892"/>
                </a:lnTo>
                <a:lnTo>
                  <a:pt x="206192" y="55108"/>
                </a:lnTo>
                <a:lnTo>
                  <a:pt x="144152" y="55108"/>
                </a:lnTo>
                <a:lnTo>
                  <a:pt x="144152" y="24784"/>
                </a:lnTo>
                <a:lnTo>
                  <a:pt x="212024" y="24784"/>
                </a:lnTo>
                <a:lnTo>
                  <a:pt x="212024" y="3287"/>
                </a:lnTo>
                <a:close/>
              </a:path>
              <a:path w="1227455" h="135890">
                <a:moveTo>
                  <a:pt x="301603" y="3287"/>
                </a:moveTo>
                <a:lnTo>
                  <a:pt x="255479" y="3287"/>
                </a:lnTo>
                <a:lnTo>
                  <a:pt x="255479" y="132069"/>
                </a:lnTo>
                <a:lnTo>
                  <a:pt x="296713" y="132069"/>
                </a:lnTo>
                <a:lnTo>
                  <a:pt x="307766" y="131821"/>
                </a:lnTo>
                <a:lnTo>
                  <a:pt x="350264" y="114062"/>
                </a:lnTo>
                <a:lnTo>
                  <a:pt x="352516" y="110394"/>
                </a:lnTo>
                <a:lnTo>
                  <a:pt x="279551" y="110394"/>
                </a:lnTo>
                <a:lnTo>
                  <a:pt x="279551" y="25140"/>
                </a:lnTo>
                <a:lnTo>
                  <a:pt x="351545" y="25140"/>
                </a:lnTo>
                <a:lnTo>
                  <a:pt x="339769" y="13308"/>
                </a:lnTo>
                <a:lnTo>
                  <a:pt x="329690" y="7694"/>
                </a:lnTo>
                <a:lnTo>
                  <a:pt x="319818" y="4744"/>
                </a:lnTo>
                <a:lnTo>
                  <a:pt x="310380" y="3571"/>
                </a:lnTo>
                <a:lnTo>
                  <a:pt x="301603" y="3287"/>
                </a:lnTo>
                <a:close/>
              </a:path>
              <a:path w="1227455" h="135890">
                <a:moveTo>
                  <a:pt x="351545" y="25140"/>
                </a:moveTo>
                <a:lnTo>
                  <a:pt x="292315" y="25140"/>
                </a:lnTo>
                <a:lnTo>
                  <a:pt x="302415" y="25319"/>
                </a:lnTo>
                <a:lnTo>
                  <a:pt x="309319" y="25774"/>
                </a:lnTo>
                <a:lnTo>
                  <a:pt x="338493" y="58769"/>
                </a:lnTo>
                <a:lnTo>
                  <a:pt x="339057" y="68950"/>
                </a:lnTo>
                <a:lnTo>
                  <a:pt x="337369" y="85768"/>
                </a:lnTo>
                <a:lnTo>
                  <a:pt x="301406" y="110219"/>
                </a:lnTo>
                <a:lnTo>
                  <a:pt x="289781" y="110394"/>
                </a:lnTo>
                <a:lnTo>
                  <a:pt x="352516" y="110394"/>
                </a:lnTo>
                <a:lnTo>
                  <a:pt x="358473" y="100690"/>
                </a:lnTo>
                <a:lnTo>
                  <a:pt x="363120" y="85225"/>
                </a:lnTo>
                <a:lnTo>
                  <a:pt x="364585" y="68772"/>
                </a:lnTo>
                <a:lnTo>
                  <a:pt x="363734" y="56149"/>
                </a:lnTo>
                <a:lnTo>
                  <a:pt x="360246" y="41303"/>
                </a:lnTo>
                <a:lnTo>
                  <a:pt x="352725" y="26325"/>
                </a:lnTo>
                <a:lnTo>
                  <a:pt x="351545" y="25140"/>
                </a:lnTo>
                <a:close/>
              </a:path>
              <a:path w="1227455" h="135890">
                <a:moveTo>
                  <a:pt x="492110" y="3287"/>
                </a:moveTo>
                <a:lnTo>
                  <a:pt x="400532" y="3287"/>
                </a:lnTo>
                <a:lnTo>
                  <a:pt x="400532" y="132069"/>
                </a:lnTo>
                <a:lnTo>
                  <a:pt x="496686" y="132069"/>
                </a:lnTo>
                <a:lnTo>
                  <a:pt x="496686" y="110394"/>
                </a:lnTo>
                <a:lnTo>
                  <a:pt x="424238" y="110394"/>
                </a:lnTo>
                <a:lnTo>
                  <a:pt x="424238" y="75892"/>
                </a:lnTo>
                <a:lnTo>
                  <a:pt x="486288" y="75892"/>
                </a:lnTo>
                <a:lnTo>
                  <a:pt x="486288" y="55108"/>
                </a:lnTo>
                <a:lnTo>
                  <a:pt x="424238" y="55108"/>
                </a:lnTo>
                <a:lnTo>
                  <a:pt x="424238" y="24784"/>
                </a:lnTo>
                <a:lnTo>
                  <a:pt x="492110" y="24784"/>
                </a:lnTo>
                <a:lnTo>
                  <a:pt x="492110" y="3287"/>
                </a:lnTo>
                <a:close/>
              </a:path>
              <a:path w="1227455" h="135890">
                <a:moveTo>
                  <a:pt x="578443" y="3287"/>
                </a:moveTo>
                <a:lnTo>
                  <a:pt x="537397" y="3287"/>
                </a:lnTo>
                <a:lnTo>
                  <a:pt x="537397" y="132069"/>
                </a:lnTo>
                <a:lnTo>
                  <a:pt x="561281" y="132069"/>
                </a:lnTo>
                <a:lnTo>
                  <a:pt x="561281" y="84259"/>
                </a:lnTo>
                <a:lnTo>
                  <a:pt x="609783" y="84259"/>
                </a:lnTo>
                <a:lnTo>
                  <a:pt x="607300" y="79714"/>
                </a:lnTo>
                <a:lnTo>
                  <a:pt x="614335" y="76729"/>
                </a:lnTo>
                <a:lnTo>
                  <a:pt x="622697" y="70436"/>
                </a:lnTo>
                <a:lnTo>
                  <a:pt x="626711" y="64406"/>
                </a:lnTo>
                <a:lnTo>
                  <a:pt x="561281" y="64406"/>
                </a:lnTo>
                <a:lnTo>
                  <a:pt x="561281" y="24072"/>
                </a:lnTo>
                <a:lnTo>
                  <a:pt x="627756" y="24072"/>
                </a:lnTo>
                <a:lnTo>
                  <a:pt x="624027" y="18188"/>
                </a:lnTo>
                <a:lnTo>
                  <a:pt x="618431" y="12554"/>
                </a:lnTo>
                <a:lnTo>
                  <a:pt x="609825" y="7297"/>
                </a:lnTo>
                <a:lnTo>
                  <a:pt x="600632" y="4579"/>
                </a:lnTo>
                <a:lnTo>
                  <a:pt x="590341" y="3532"/>
                </a:lnTo>
                <a:lnTo>
                  <a:pt x="578443" y="3287"/>
                </a:lnTo>
                <a:close/>
              </a:path>
              <a:path w="1227455" h="135890">
                <a:moveTo>
                  <a:pt x="609783" y="84259"/>
                </a:moveTo>
                <a:lnTo>
                  <a:pt x="582840" y="84259"/>
                </a:lnTo>
                <a:lnTo>
                  <a:pt x="608368" y="132069"/>
                </a:lnTo>
                <a:lnTo>
                  <a:pt x="635907" y="132069"/>
                </a:lnTo>
                <a:lnTo>
                  <a:pt x="609783" y="84259"/>
                </a:lnTo>
                <a:close/>
              </a:path>
              <a:path w="1227455" h="135890">
                <a:moveTo>
                  <a:pt x="627756" y="24072"/>
                </a:moveTo>
                <a:lnTo>
                  <a:pt x="572432" y="24072"/>
                </a:lnTo>
                <a:lnTo>
                  <a:pt x="581712" y="24139"/>
                </a:lnTo>
                <a:lnTo>
                  <a:pt x="588624" y="24478"/>
                </a:lnTo>
                <a:lnTo>
                  <a:pt x="608156" y="44312"/>
                </a:lnTo>
                <a:lnTo>
                  <a:pt x="605407" y="55155"/>
                </a:lnTo>
                <a:lnTo>
                  <a:pt x="598863" y="61077"/>
                </a:lnTo>
                <a:lnTo>
                  <a:pt x="591326" y="63508"/>
                </a:lnTo>
                <a:lnTo>
                  <a:pt x="585552" y="64050"/>
                </a:lnTo>
                <a:lnTo>
                  <a:pt x="581018" y="64228"/>
                </a:lnTo>
                <a:lnTo>
                  <a:pt x="577909" y="64406"/>
                </a:lnTo>
                <a:lnTo>
                  <a:pt x="626711" y="64406"/>
                </a:lnTo>
                <a:lnTo>
                  <a:pt x="629689" y="59932"/>
                </a:lnTo>
                <a:lnTo>
                  <a:pt x="632619" y="44312"/>
                </a:lnTo>
                <a:lnTo>
                  <a:pt x="631529" y="33967"/>
                </a:lnTo>
                <a:lnTo>
                  <a:pt x="628528" y="25291"/>
                </a:lnTo>
                <a:lnTo>
                  <a:pt x="627756" y="24072"/>
                </a:lnTo>
                <a:close/>
              </a:path>
              <a:path w="1227455" h="135890">
                <a:moveTo>
                  <a:pt x="727171" y="3287"/>
                </a:moveTo>
                <a:lnTo>
                  <a:pt x="699821" y="3287"/>
                </a:lnTo>
                <a:lnTo>
                  <a:pt x="656367" y="132069"/>
                </a:lnTo>
                <a:lnTo>
                  <a:pt x="682115" y="132069"/>
                </a:lnTo>
                <a:lnTo>
                  <a:pt x="689581" y="106897"/>
                </a:lnTo>
                <a:lnTo>
                  <a:pt x="762536" y="106897"/>
                </a:lnTo>
                <a:lnTo>
                  <a:pt x="755381" y="85934"/>
                </a:lnTo>
                <a:lnTo>
                  <a:pt x="695957" y="85934"/>
                </a:lnTo>
                <a:lnTo>
                  <a:pt x="713831" y="26606"/>
                </a:lnTo>
                <a:lnTo>
                  <a:pt x="735130" y="26606"/>
                </a:lnTo>
                <a:lnTo>
                  <a:pt x="727171" y="3287"/>
                </a:lnTo>
                <a:close/>
              </a:path>
              <a:path w="1227455" h="135890">
                <a:moveTo>
                  <a:pt x="762536" y="106897"/>
                </a:moveTo>
                <a:lnTo>
                  <a:pt x="737935" y="106897"/>
                </a:lnTo>
                <a:lnTo>
                  <a:pt x="745411" y="132069"/>
                </a:lnTo>
                <a:lnTo>
                  <a:pt x="771128" y="132069"/>
                </a:lnTo>
                <a:lnTo>
                  <a:pt x="762536" y="106897"/>
                </a:lnTo>
                <a:close/>
              </a:path>
              <a:path w="1227455" h="135890">
                <a:moveTo>
                  <a:pt x="735130" y="26606"/>
                </a:moveTo>
                <a:lnTo>
                  <a:pt x="713831" y="26606"/>
                </a:lnTo>
                <a:lnTo>
                  <a:pt x="731537" y="85934"/>
                </a:lnTo>
                <a:lnTo>
                  <a:pt x="755381" y="85934"/>
                </a:lnTo>
                <a:lnTo>
                  <a:pt x="735130"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18" y="3256"/>
                </a:moveTo>
                <a:lnTo>
                  <a:pt x="904401" y="3256"/>
                </a:lnTo>
                <a:lnTo>
                  <a:pt x="904401" y="132069"/>
                </a:lnTo>
                <a:lnTo>
                  <a:pt x="928118" y="132069"/>
                </a:lnTo>
                <a:lnTo>
                  <a:pt x="928118" y="3256"/>
                </a:lnTo>
                <a:close/>
              </a:path>
              <a:path w="1227455" h="135890">
                <a:moveTo>
                  <a:pt x="1028282" y="0"/>
                </a:moveTo>
                <a:lnTo>
                  <a:pt x="1003767" y="5058"/>
                </a:lnTo>
                <a:lnTo>
                  <a:pt x="984167" y="19146"/>
                </a:lnTo>
                <a:lnTo>
                  <a:pt x="971170" y="40631"/>
                </a:lnTo>
                <a:lnTo>
                  <a:pt x="966462" y="67882"/>
                </a:lnTo>
                <a:lnTo>
                  <a:pt x="967342" y="80117"/>
                </a:lnTo>
                <a:lnTo>
                  <a:pt x="983582" y="115692"/>
                </a:lnTo>
                <a:lnTo>
                  <a:pt x="1027937" y="135357"/>
                </a:lnTo>
                <a:lnTo>
                  <a:pt x="1054325" y="129964"/>
                </a:lnTo>
                <a:lnTo>
                  <a:pt x="1073752" y="115335"/>
                </a:lnTo>
                <a:lnTo>
                  <a:pt x="1074991" y="113116"/>
                </a:lnTo>
                <a:lnTo>
                  <a:pt x="1028680" y="113116"/>
                </a:lnTo>
                <a:lnTo>
                  <a:pt x="1013806" y="109952"/>
                </a:lnTo>
                <a:lnTo>
                  <a:pt x="1001942" y="100817"/>
                </a:lnTo>
                <a:lnTo>
                  <a:pt x="994088" y="86245"/>
                </a:lnTo>
                <a:lnTo>
                  <a:pt x="991247" y="66772"/>
                </a:lnTo>
                <a:lnTo>
                  <a:pt x="993905" y="48464"/>
                </a:lnTo>
                <a:lnTo>
                  <a:pt x="1001406" y="34341"/>
                </a:lnTo>
                <a:lnTo>
                  <a:pt x="1013042" y="25249"/>
                </a:lnTo>
                <a:lnTo>
                  <a:pt x="1028104" y="22030"/>
                </a:lnTo>
                <a:lnTo>
                  <a:pt x="1074227" y="22030"/>
                </a:lnTo>
                <a:lnTo>
                  <a:pt x="1071188" y="17335"/>
                </a:lnTo>
                <a:lnTo>
                  <a:pt x="1051438" y="4386"/>
                </a:lnTo>
                <a:lnTo>
                  <a:pt x="1028282" y="0"/>
                </a:lnTo>
                <a:close/>
              </a:path>
              <a:path w="1227455" h="135890">
                <a:moveTo>
                  <a:pt x="1074227" y="22030"/>
                </a:moveTo>
                <a:lnTo>
                  <a:pt x="1028104" y="22030"/>
                </a:lnTo>
                <a:lnTo>
                  <a:pt x="1044804" y="26051"/>
                </a:lnTo>
                <a:lnTo>
                  <a:pt x="1056736" y="36784"/>
                </a:lnTo>
                <a:lnTo>
                  <a:pt x="1063804" y="52236"/>
                </a:lnTo>
                <a:lnTo>
                  <a:pt x="1065915" y="70416"/>
                </a:lnTo>
                <a:lnTo>
                  <a:pt x="1062126" y="90186"/>
                </a:lnTo>
                <a:lnTo>
                  <a:pt x="1053117" y="103409"/>
                </a:lnTo>
                <a:lnTo>
                  <a:pt x="1041198" y="110810"/>
                </a:lnTo>
                <a:lnTo>
                  <a:pt x="1028680" y="113116"/>
                </a:lnTo>
                <a:lnTo>
                  <a:pt x="1074991" y="113116"/>
                </a:lnTo>
                <a:lnTo>
                  <a:pt x="1085781" y="93793"/>
                </a:lnTo>
                <a:lnTo>
                  <a:pt x="1089977" y="67662"/>
                </a:lnTo>
                <a:lnTo>
                  <a:pt x="1084909" y="38533"/>
                </a:lnTo>
                <a:lnTo>
                  <a:pt x="1074227" y="22030"/>
                </a:lnTo>
                <a:close/>
              </a:path>
              <a:path w="1227455" h="135890">
                <a:moveTo>
                  <a:pt x="1149629" y="3287"/>
                </a:moveTo>
                <a:lnTo>
                  <a:pt x="1127955" y="3287"/>
                </a:lnTo>
                <a:lnTo>
                  <a:pt x="1127955" y="132069"/>
                </a:lnTo>
                <a:lnTo>
                  <a:pt x="1151462" y="132069"/>
                </a:lnTo>
                <a:lnTo>
                  <a:pt x="1150027" y="41768"/>
                </a:lnTo>
                <a:lnTo>
                  <a:pt x="1173713" y="41768"/>
                </a:lnTo>
                <a:lnTo>
                  <a:pt x="1149629" y="3287"/>
                </a:lnTo>
                <a:close/>
              </a:path>
              <a:path w="1227455" h="135890">
                <a:moveTo>
                  <a:pt x="1173713" y="41768"/>
                </a:moveTo>
                <a:lnTo>
                  <a:pt x="1150027" y="41768"/>
                </a:lnTo>
                <a:lnTo>
                  <a:pt x="1206413" y="132069"/>
                </a:lnTo>
                <a:lnTo>
                  <a:pt x="1227376" y="132069"/>
                </a:lnTo>
                <a:lnTo>
                  <a:pt x="1227376" y="94300"/>
                </a:lnTo>
                <a:lnTo>
                  <a:pt x="1206591" y="94300"/>
                </a:lnTo>
                <a:lnTo>
                  <a:pt x="1173713" y="41768"/>
                </a:lnTo>
                <a:close/>
              </a:path>
              <a:path w="1227455" h="135890">
                <a:moveTo>
                  <a:pt x="1227376" y="3287"/>
                </a:moveTo>
                <a:lnTo>
                  <a:pt x="1203670" y="3287"/>
                </a:lnTo>
                <a:lnTo>
                  <a:pt x="1206591" y="94300"/>
                </a:lnTo>
                <a:lnTo>
                  <a:pt x="1227376" y="94300"/>
                </a:lnTo>
                <a:lnTo>
                  <a:pt x="1227376" y="3287"/>
                </a:lnTo>
                <a:close/>
              </a:path>
            </a:pathLst>
          </a:custGeom>
          <a:solidFill>
            <a:srgbClr val="010202"/>
          </a:solidFill>
        </p:spPr>
        <p:txBody>
          <a:bodyPr wrap="square" lIns="0" tIns="0" rIns="0" bIns="0" rtlCol="0"/>
          <a:lstStyle/>
          <a:p>
            <a:endParaRPr/>
          </a:p>
        </p:txBody>
      </p:sp>
      <p:sp>
        <p:nvSpPr>
          <p:cNvPr id="4" name="object 4"/>
          <p:cNvSpPr/>
          <p:nvPr/>
        </p:nvSpPr>
        <p:spPr>
          <a:xfrm>
            <a:off x="17861346" y="10207575"/>
            <a:ext cx="1036955" cy="135890"/>
          </a:xfrm>
          <a:custGeom>
            <a:avLst/>
            <a:gdLst/>
            <a:ahLst/>
            <a:cxnLst/>
            <a:rect l="l" t="t" r="r" b="b"/>
            <a:pathLst>
              <a:path w="1036955" h="135890">
                <a:moveTo>
                  <a:pt x="24637" y="3287"/>
                </a:moveTo>
                <a:lnTo>
                  <a:pt x="0" y="3287"/>
                </a:lnTo>
                <a:lnTo>
                  <a:pt x="26815" y="132100"/>
                </a:lnTo>
                <a:lnTo>
                  <a:pt x="54930" y="132100"/>
                </a:lnTo>
                <a:lnTo>
                  <a:pt x="61292" y="101452"/>
                </a:lnTo>
                <a:lnTo>
                  <a:pt x="42155" y="101452"/>
                </a:lnTo>
                <a:lnTo>
                  <a:pt x="24637" y="3287"/>
                </a:lnTo>
                <a:close/>
              </a:path>
              <a:path w="1036955" h="135890">
                <a:moveTo>
                  <a:pt x="92819" y="42522"/>
                </a:moveTo>
                <a:lnTo>
                  <a:pt x="73526" y="42522"/>
                </a:lnTo>
                <a:lnTo>
                  <a:pt x="91578" y="132100"/>
                </a:lnTo>
                <a:lnTo>
                  <a:pt x="119692" y="132100"/>
                </a:lnTo>
                <a:lnTo>
                  <a:pt x="126421" y="101452"/>
                </a:lnTo>
                <a:lnTo>
                  <a:pt x="105096" y="101452"/>
                </a:lnTo>
                <a:lnTo>
                  <a:pt x="92819" y="42522"/>
                </a:lnTo>
                <a:close/>
              </a:path>
              <a:path w="1036955" h="135890">
                <a:moveTo>
                  <a:pt x="84646" y="3287"/>
                </a:moveTo>
                <a:lnTo>
                  <a:pt x="62218" y="3287"/>
                </a:lnTo>
                <a:lnTo>
                  <a:pt x="42155" y="101452"/>
                </a:lnTo>
                <a:lnTo>
                  <a:pt x="61292" y="101452"/>
                </a:lnTo>
                <a:lnTo>
                  <a:pt x="73526" y="42522"/>
                </a:lnTo>
                <a:lnTo>
                  <a:pt x="92819" y="42522"/>
                </a:lnTo>
                <a:lnTo>
                  <a:pt x="84646" y="3287"/>
                </a:lnTo>
                <a:close/>
              </a:path>
              <a:path w="1036955" h="135890">
                <a:moveTo>
                  <a:pt x="147974" y="3287"/>
                </a:moveTo>
                <a:lnTo>
                  <a:pt x="123158" y="3287"/>
                </a:lnTo>
                <a:lnTo>
                  <a:pt x="105096" y="101452"/>
                </a:lnTo>
                <a:lnTo>
                  <a:pt x="126421" y="101452"/>
                </a:lnTo>
                <a:lnTo>
                  <a:pt x="147974" y="3287"/>
                </a:lnTo>
                <a:close/>
              </a:path>
              <a:path w="1036955" h="135890">
                <a:moveTo>
                  <a:pt x="231406" y="0"/>
                </a:moveTo>
                <a:lnTo>
                  <a:pt x="206885" y="5062"/>
                </a:lnTo>
                <a:lnTo>
                  <a:pt x="187282" y="19156"/>
                </a:lnTo>
                <a:lnTo>
                  <a:pt x="174283" y="40640"/>
                </a:lnTo>
                <a:lnTo>
                  <a:pt x="169575" y="67872"/>
                </a:lnTo>
                <a:lnTo>
                  <a:pt x="170457" y="80117"/>
                </a:lnTo>
                <a:lnTo>
                  <a:pt x="186706" y="115692"/>
                </a:lnTo>
                <a:lnTo>
                  <a:pt x="231050" y="135388"/>
                </a:lnTo>
                <a:lnTo>
                  <a:pt x="257440" y="129995"/>
                </a:lnTo>
                <a:lnTo>
                  <a:pt x="276869" y="115366"/>
                </a:lnTo>
                <a:lnTo>
                  <a:pt x="278108" y="113148"/>
                </a:lnTo>
                <a:lnTo>
                  <a:pt x="231773" y="113148"/>
                </a:lnTo>
                <a:lnTo>
                  <a:pt x="216915" y="109985"/>
                </a:lnTo>
                <a:lnTo>
                  <a:pt x="205056" y="100847"/>
                </a:lnTo>
                <a:lnTo>
                  <a:pt x="197202" y="86264"/>
                </a:lnTo>
                <a:lnTo>
                  <a:pt x="194360" y="66762"/>
                </a:lnTo>
                <a:lnTo>
                  <a:pt x="197014" y="48464"/>
                </a:lnTo>
                <a:lnTo>
                  <a:pt x="204509" y="34356"/>
                </a:lnTo>
                <a:lnTo>
                  <a:pt x="216147" y="25275"/>
                </a:lnTo>
                <a:lnTo>
                  <a:pt x="231228" y="22062"/>
                </a:lnTo>
                <a:lnTo>
                  <a:pt x="277348" y="22062"/>
                </a:lnTo>
                <a:lnTo>
                  <a:pt x="274299" y="17351"/>
                </a:lnTo>
                <a:lnTo>
                  <a:pt x="254545" y="4391"/>
                </a:lnTo>
                <a:lnTo>
                  <a:pt x="231406" y="0"/>
                </a:lnTo>
                <a:close/>
              </a:path>
              <a:path w="1036955" h="135890">
                <a:moveTo>
                  <a:pt x="277348" y="22062"/>
                </a:moveTo>
                <a:lnTo>
                  <a:pt x="231228" y="22062"/>
                </a:lnTo>
                <a:lnTo>
                  <a:pt x="247922" y="26076"/>
                </a:lnTo>
                <a:lnTo>
                  <a:pt x="259852" y="36799"/>
                </a:lnTo>
                <a:lnTo>
                  <a:pt x="266922" y="52250"/>
                </a:lnTo>
                <a:lnTo>
                  <a:pt x="269038" y="70448"/>
                </a:lnTo>
                <a:lnTo>
                  <a:pt x="265236" y="90199"/>
                </a:lnTo>
                <a:lnTo>
                  <a:pt x="256225" y="103424"/>
                </a:lnTo>
                <a:lnTo>
                  <a:pt x="244304" y="110836"/>
                </a:lnTo>
                <a:lnTo>
                  <a:pt x="231773" y="113148"/>
                </a:lnTo>
                <a:lnTo>
                  <a:pt x="278108" y="113148"/>
                </a:lnTo>
                <a:lnTo>
                  <a:pt x="288899" y="93825"/>
                </a:lnTo>
                <a:lnTo>
                  <a:pt x="293090" y="67694"/>
                </a:lnTo>
                <a:lnTo>
                  <a:pt x="288027" y="38559"/>
                </a:lnTo>
                <a:lnTo>
                  <a:pt x="277348" y="22062"/>
                </a:lnTo>
                <a:close/>
              </a:path>
              <a:path w="1036955" h="135890">
                <a:moveTo>
                  <a:pt x="371925" y="3287"/>
                </a:moveTo>
                <a:lnTo>
                  <a:pt x="330859" y="3287"/>
                </a:lnTo>
                <a:lnTo>
                  <a:pt x="330859" y="132100"/>
                </a:lnTo>
                <a:lnTo>
                  <a:pt x="354753" y="132100"/>
                </a:lnTo>
                <a:lnTo>
                  <a:pt x="354753" y="84290"/>
                </a:lnTo>
                <a:lnTo>
                  <a:pt x="403257" y="84290"/>
                </a:lnTo>
                <a:lnTo>
                  <a:pt x="400773" y="79746"/>
                </a:lnTo>
                <a:lnTo>
                  <a:pt x="407814" y="76742"/>
                </a:lnTo>
                <a:lnTo>
                  <a:pt x="416178" y="70452"/>
                </a:lnTo>
                <a:lnTo>
                  <a:pt x="420207" y="64406"/>
                </a:lnTo>
                <a:lnTo>
                  <a:pt x="354753" y="64406"/>
                </a:lnTo>
                <a:lnTo>
                  <a:pt x="354753" y="24062"/>
                </a:lnTo>
                <a:lnTo>
                  <a:pt x="421215" y="24062"/>
                </a:lnTo>
                <a:lnTo>
                  <a:pt x="417492" y="18201"/>
                </a:lnTo>
                <a:lnTo>
                  <a:pt x="411893" y="12586"/>
                </a:lnTo>
                <a:lnTo>
                  <a:pt x="403295" y="7310"/>
                </a:lnTo>
                <a:lnTo>
                  <a:pt x="394108" y="4583"/>
                </a:lnTo>
                <a:lnTo>
                  <a:pt x="383822" y="3533"/>
                </a:lnTo>
                <a:lnTo>
                  <a:pt x="371925" y="3287"/>
                </a:lnTo>
                <a:close/>
              </a:path>
              <a:path w="1036955" h="135890">
                <a:moveTo>
                  <a:pt x="403257" y="84290"/>
                </a:moveTo>
                <a:lnTo>
                  <a:pt x="376323" y="84290"/>
                </a:lnTo>
                <a:lnTo>
                  <a:pt x="401851" y="132100"/>
                </a:lnTo>
                <a:lnTo>
                  <a:pt x="429390" y="132100"/>
                </a:lnTo>
                <a:lnTo>
                  <a:pt x="403257" y="84290"/>
                </a:lnTo>
                <a:close/>
              </a:path>
              <a:path w="1036955" h="135890">
                <a:moveTo>
                  <a:pt x="421215" y="24062"/>
                </a:moveTo>
                <a:lnTo>
                  <a:pt x="365915" y="24062"/>
                </a:lnTo>
                <a:lnTo>
                  <a:pt x="375189" y="24131"/>
                </a:lnTo>
                <a:lnTo>
                  <a:pt x="382099" y="24477"/>
                </a:lnTo>
                <a:lnTo>
                  <a:pt x="401628" y="44344"/>
                </a:lnTo>
                <a:lnTo>
                  <a:pt x="398881" y="55181"/>
                </a:lnTo>
                <a:lnTo>
                  <a:pt x="392341" y="61093"/>
                </a:lnTo>
                <a:lnTo>
                  <a:pt x="384807" y="63512"/>
                </a:lnTo>
                <a:lnTo>
                  <a:pt x="379035" y="64050"/>
                </a:lnTo>
                <a:lnTo>
                  <a:pt x="374501" y="64228"/>
                </a:lnTo>
                <a:lnTo>
                  <a:pt x="371381" y="64406"/>
                </a:lnTo>
                <a:lnTo>
                  <a:pt x="420207" y="64406"/>
                </a:lnTo>
                <a:lnTo>
                  <a:pt x="423172" y="59957"/>
                </a:lnTo>
                <a:lnTo>
                  <a:pt x="426102" y="44344"/>
                </a:lnTo>
                <a:lnTo>
                  <a:pt x="425008" y="33980"/>
                </a:lnTo>
                <a:lnTo>
                  <a:pt x="422001" y="25300"/>
                </a:lnTo>
                <a:lnTo>
                  <a:pt x="421215" y="24062"/>
                </a:lnTo>
                <a:close/>
              </a:path>
              <a:path w="1036955" h="135890">
                <a:moveTo>
                  <a:pt x="494728" y="3287"/>
                </a:moveTo>
                <a:lnTo>
                  <a:pt x="470833" y="3287"/>
                </a:lnTo>
                <a:lnTo>
                  <a:pt x="470833" y="132100"/>
                </a:lnTo>
                <a:lnTo>
                  <a:pt x="494728" y="132100"/>
                </a:lnTo>
                <a:lnTo>
                  <a:pt x="494728" y="95630"/>
                </a:lnTo>
                <a:lnTo>
                  <a:pt x="515722" y="71526"/>
                </a:lnTo>
                <a:lnTo>
                  <a:pt x="543564" y="71526"/>
                </a:lnTo>
                <a:lnTo>
                  <a:pt x="538442" y="62406"/>
                </a:lnTo>
                <a:lnTo>
                  <a:pt x="494728" y="62406"/>
                </a:lnTo>
                <a:lnTo>
                  <a:pt x="494728" y="3287"/>
                </a:lnTo>
                <a:close/>
              </a:path>
              <a:path w="1036955" h="135890">
                <a:moveTo>
                  <a:pt x="543564" y="71526"/>
                </a:moveTo>
                <a:lnTo>
                  <a:pt x="515722" y="71526"/>
                </a:lnTo>
                <a:lnTo>
                  <a:pt x="550014" y="132100"/>
                </a:lnTo>
                <a:lnTo>
                  <a:pt x="577584" y="132100"/>
                </a:lnTo>
                <a:lnTo>
                  <a:pt x="543564" y="71526"/>
                </a:lnTo>
                <a:close/>
              </a:path>
              <a:path w="1036955" h="135890">
                <a:moveTo>
                  <a:pt x="574830" y="3287"/>
                </a:moveTo>
                <a:lnTo>
                  <a:pt x="546360" y="3287"/>
                </a:lnTo>
                <a:lnTo>
                  <a:pt x="494728" y="62406"/>
                </a:lnTo>
                <a:lnTo>
                  <a:pt x="538442" y="62406"/>
                </a:lnTo>
                <a:lnTo>
                  <a:pt x="532496" y="51820"/>
                </a:lnTo>
                <a:lnTo>
                  <a:pt x="574830" y="3287"/>
                </a:lnTo>
                <a:close/>
              </a:path>
              <a:path w="1036955" h="135890">
                <a:moveTo>
                  <a:pt x="702219" y="3287"/>
                </a:moveTo>
                <a:lnTo>
                  <a:pt x="610620" y="3287"/>
                </a:lnTo>
                <a:lnTo>
                  <a:pt x="610620" y="132100"/>
                </a:lnTo>
                <a:lnTo>
                  <a:pt x="706753" y="132100"/>
                </a:lnTo>
                <a:lnTo>
                  <a:pt x="706753" y="110394"/>
                </a:lnTo>
                <a:lnTo>
                  <a:pt x="634347" y="110394"/>
                </a:lnTo>
                <a:lnTo>
                  <a:pt x="634347" y="75882"/>
                </a:lnTo>
                <a:lnTo>
                  <a:pt x="696345" y="75882"/>
                </a:lnTo>
                <a:lnTo>
                  <a:pt x="696345" y="55108"/>
                </a:lnTo>
                <a:lnTo>
                  <a:pt x="634347" y="55108"/>
                </a:lnTo>
                <a:lnTo>
                  <a:pt x="634347" y="24784"/>
                </a:lnTo>
                <a:lnTo>
                  <a:pt x="702219" y="24784"/>
                </a:lnTo>
                <a:lnTo>
                  <a:pt x="702219" y="3287"/>
                </a:lnTo>
                <a:close/>
              </a:path>
              <a:path w="1036955" h="135890">
                <a:moveTo>
                  <a:pt x="788510" y="3287"/>
                </a:moveTo>
                <a:lnTo>
                  <a:pt x="747485" y="3287"/>
                </a:lnTo>
                <a:lnTo>
                  <a:pt x="747485" y="132100"/>
                </a:lnTo>
                <a:lnTo>
                  <a:pt x="771369" y="132100"/>
                </a:lnTo>
                <a:lnTo>
                  <a:pt x="771369" y="84290"/>
                </a:lnTo>
                <a:lnTo>
                  <a:pt x="819854" y="84290"/>
                </a:lnTo>
                <a:lnTo>
                  <a:pt x="817367" y="79746"/>
                </a:lnTo>
                <a:lnTo>
                  <a:pt x="824407" y="76742"/>
                </a:lnTo>
                <a:lnTo>
                  <a:pt x="832779" y="70452"/>
                </a:lnTo>
                <a:lnTo>
                  <a:pt x="836814" y="64406"/>
                </a:lnTo>
                <a:lnTo>
                  <a:pt x="771369" y="64406"/>
                </a:lnTo>
                <a:lnTo>
                  <a:pt x="771369" y="24062"/>
                </a:lnTo>
                <a:lnTo>
                  <a:pt x="837818" y="24062"/>
                </a:lnTo>
                <a:lnTo>
                  <a:pt x="834090" y="18201"/>
                </a:lnTo>
                <a:lnTo>
                  <a:pt x="828487" y="12586"/>
                </a:lnTo>
                <a:lnTo>
                  <a:pt x="819888" y="7310"/>
                </a:lnTo>
                <a:lnTo>
                  <a:pt x="810697" y="4583"/>
                </a:lnTo>
                <a:lnTo>
                  <a:pt x="800407" y="3533"/>
                </a:lnTo>
                <a:lnTo>
                  <a:pt x="788510" y="3287"/>
                </a:lnTo>
                <a:close/>
              </a:path>
              <a:path w="1036955" h="135890">
                <a:moveTo>
                  <a:pt x="819854" y="84290"/>
                </a:moveTo>
                <a:lnTo>
                  <a:pt x="792907" y="84290"/>
                </a:lnTo>
                <a:lnTo>
                  <a:pt x="818488" y="132100"/>
                </a:lnTo>
                <a:lnTo>
                  <a:pt x="846016" y="132100"/>
                </a:lnTo>
                <a:lnTo>
                  <a:pt x="819854" y="84290"/>
                </a:lnTo>
                <a:close/>
              </a:path>
              <a:path w="1036955" h="135890">
                <a:moveTo>
                  <a:pt x="837818" y="24062"/>
                </a:moveTo>
                <a:lnTo>
                  <a:pt x="782499" y="24062"/>
                </a:lnTo>
                <a:lnTo>
                  <a:pt x="791782" y="24131"/>
                </a:lnTo>
                <a:lnTo>
                  <a:pt x="798704" y="24477"/>
                </a:lnTo>
                <a:lnTo>
                  <a:pt x="818244" y="44344"/>
                </a:lnTo>
                <a:lnTo>
                  <a:pt x="815497" y="55181"/>
                </a:lnTo>
                <a:lnTo>
                  <a:pt x="808958" y="61093"/>
                </a:lnTo>
                <a:lnTo>
                  <a:pt x="801427" y="63512"/>
                </a:lnTo>
                <a:lnTo>
                  <a:pt x="795661" y="64050"/>
                </a:lnTo>
                <a:lnTo>
                  <a:pt x="791085" y="64228"/>
                </a:lnTo>
                <a:lnTo>
                  <a:pt x="787965" y="64406"/>
                </a:lnTo>
                <a:lnTo>
                  <a:pt x="836814" y="64406"/>
                </a:lnTo>
                <a:lnTo>
                  <a:pt x="839783" y="59957"/>
                </a:lnTo>
                <a:lnTo>
                  <a:pt x="842717" y="44344"/>
                </a:lnTo>
                <a:lnTo>
                  <a:pt x="841620" y="33980"/>
                </a:lnTo>
                <a:lnTo>
                  <a:pt x="838606" y="25300"/>
                </a:lnTo>
                <a:lnTo>
                  <a:pt x="837818" y="24062"/>
                </a:lnTo>
                <a:close/>
              </a:path>
              <a:path w="1036955" h="135890">
                <a:moveTo>
                  <a:pt x="893470" y="93798"/>
                </a:moveTo>
                <a:lnTo>
                  <a:pt x="873198" y="108038"/>
                </a:lnTo>
                <a:lnTo>
                  <a:pt x="881294" y="118106"/>
                </a:lnTo>
                <a:lnTo>
                  <a:pt x="890306" y="125171"/>
                </a:lnTo>
                <a:lnTo>
                  <a:pt x="899112" y="129775"/>
                </a:lnTo>
                <a:lnTo>
                  <a:pt x="906590" y="132456"/>
                </a:lnTo>
                <a:lnTo>
                  <a:pt x="914422" y="134645"/>
                </a:lnTo>
                <a:lnTo>
                  <a:pt x="922474" y="135388"/>
                </a:lnTo>
                <a:lnTo>
                  <a:pt x="929584" y="135388"/>
                </a:lnTo>
                <a:lnTo>
                  <a:pt x="949693" y="133071"/>
                </a:lnTo>
                <a:lnTo>
                  <a:pt x="967215" y="125759"/>
                </a:lnTo>
                <a:lnTo>
                  <a:pt x="979196" y="113326"/>
                </a:lnTo>
                <a:lnTo>
                  <a:pt x="933416" y="113326"/>
                </a:lnTo>
                <a:lnTo>
                  <a:pt x="916127" y="110945"/>
                </a:lnTo>
                <a:lnTo>
                  <a:pt x="904392" y="105348"/>
                </a:lnTo>
                <a:lnTo>
                  <a:pt x="897183" y="98859"/>
                </a:lnTo>
                <a:lnTo>
                  <a:pt x="893470" y="93798"/>
                </a:lnTo>
                <a:close/>
              </a:path>
              <a:path w="1036955" h="135890">
                <a:moveTo>
                  <a:pt x="931060" y="0"/>
                </a:moveTo>
                <a:lnTo>
                  <a:pt x="910305" y="2834"/>
                </a:lnTo>
                <a:lnTo>
                  <a:pt x="894220" y="10901"/>
                </a:lnTo>
                <a:lnTo>
                  <a:pt x="883822" y="23549"/>
                </a:lnTo>
                <a:lnTo>
                  <a:pt x="880130" y="40124"/>
                </a:lnTo>
                <a:lnTo>
                  <a:pt x="882701" y="53733"/>
                </a:lnTo>
                <a:lnTo>
                  <a:pt x="909888" y="74280"/>
                </a:lnTo>
                <a:lnTo>
                  <a:pt x="918076" y="76280"/>
                </a:lnTo>
                <a:lnTo>
                  <a:pt x="933594" y="79568"/>
                </a:lnTo>
                <a:lnTo>
                  <a:pt x="945290" y="82290"/>
                </a:lnTo>
                <a:lnTo>
                  <a:pt x="945646" y="82468"/>
                </a:lnTo>
                <a:lnTo>
                  <a:pt x="948578" y="83578"/>
                </a:lnTo>
                <a:lnTo>
                  <a:pt x="952578" y="85222"/>
                </a:lnTo>
                <a:lnTo>
                  <a:pt x="958232" y="88154"/>
                </a:lnTo>
                <a:lnTo>
                  <a:pt x="958232" y="100740"/>
                </a:lnTo>
                <a:lnTo>
                  <a:pt x="956588" y="107316"/>
                </a:lnTo>
                <a:lnTo>
                  <a:pt x="947300" y="111148"/>
                </a:lnTo>
                <a:lnTo>
                  <a:pt x="942714" y="112970"/>
                </a:lnTo>
                <a:lnTo>
                  <a:pt x="937992" y="113326"/>
                </a:lnTo>
                <a:lnTo>
                  <a:pt x="979196" y="113326"/>
                </a:lnTo>
                <a:lnTo>
                  <a:pt x="979599" y="112908"/>
                </a:lnTo>
                <a:lnTo>
                  <a:pt x="984294" y="93976"/>
                </a:lnTo>
                <a:lnTo>
                  <a:pt x="980209" y="76869"/>
                </a:lnTo>
                <a:lnTo>
                  <a:pt x="942526" y="55642"/>
                </a:lnTo>
                <a:lnTo>
                  <a:pt x="920587" y="50938"/>
                </a:lnTo>
                <a:lnTo>
                  <a:pt x="912972" y="48342"/>
                </a:lnTo>
                <a:lnTo>
                  <a:pt x="907547" y="44103"/>
                </a:lnTo>
                <a:lnTo>
                  <a:pt x="905480" y="37402"/>
                </a:lnTo>
                <a:lnTo>
                  <a:pt x="907454" y="30788"/>
                </a:lnTo>
                <a:lnTo>
                  <a:pt x="912768" y="25855"/>
                </a:lnTo>
                <a:lnTo>
                  <a:pt x="920508" y="22771"/>
                </a:lnTo>
                <a:lnTo>
                  <a:pt x="929762" y="21706"/>
                </a:lnTo>
                <a:lnTo>
                  <a:pt x="979098" y="21706"/>
                </a:lnTo>
                <a:lnTo>
                  <a:pt x="974829" y="16764"/>
                </a:lnTo>
                <a:lnTo>
                  <a:pt x="963951" y="8383"/>
                </a:lnTo>
                <a:lnTo>
                  <a:pt x="949579" y="2328"/>
                </a:lnTo>
                <a:lnTo>
                  <a:pt x="931060" y="0"/>
                </a:lnTo>
                <a:close/>
              </a:path>
              <a:path w="1036955" h="135890">
                <a:moveTo>
                  <a:pt x="979098" y="21706"/>
                </a:moveTo>
                <a:lnTo>
                  <a:pt x="929762" y="21706"/>
                </a:lnTo>
                <a:lnTo>
                  <a:pt x="943075" y="23800"/>
                </a:lnTo>
                <a:lnTo>
                  <a:pt x="952569" y="28889"/>
                </a:lnTo>
                <a:lnTo>
                  <a:pt x="959009" y="35179"/>
                </a:lnTo>
                <a:lnTo>
                  <a:pt x="963164" y="40878"/>
                </a:lnTo>
                <a:lnTo>
                  <a:pt x="982870" y="26072"/>
                </a:lnTo>
                <a:lnTo>
                  <a:pt x="979098" y="21706"/>
                </a:lnTo>
                <a:close/>
              </a:path>
              <a:path w="1036955" h="135890">
                <a:moveTo>
                  <a:pt x="1036345" y="3287"/>
                </a:moveTo>
                <a:lnTo>
                  <a:pt x="1012618" y="3287"/>
                </a:lnTo>
                <a:lnTo>
                  <a:pt x="1012618" y="28648"/>
                </a:lnTo>
                <a:lnTo>
                  <a:pt x="1023759" y="28648"/>
                </a:lnTo>
                <a:lnTo>
                  <a:pt x="1023759" y="40878"/>
                </a:lnTo>
                <a:lnTo>
                  <a:pt x="1013916" y="43768"/>
                </a:lnTo>
                <a:lnTo>
                  <a:pt x="1013916" y="53464"/>
                </a:lnTo>
                <a:lnTo>
                  <a:pt x="1018450" y="53066"/>
                </a:lnTo>
                <a:lnTo>
                  <a:pt x="1026638" y="52176"/>
                </a:lnTo>
                <a:lnTo>
                  <a:pt x="1036345" y="40124"/>
                </a:lnTo>
                <a:lnTo>
                  <a:pt x="1036345" y="3287"/>
                </a:lnTo>
                <a:close/>
              </a:path>
            </a:pathLst>
          </a:custGeom>
          <a:solidFill>
            <a:srgbClr val="010202"/>
          </a:solidFill>
        </p:spPr>
        <p:txBody>
          <a:bodyPr wrap="square" lIns="0" tIns="0" rIns="0" bIns="0" rtlCol="0"/>
          <a:lstStyle/>
          <a:p>
            <a:endParaRPr/>
          </a:p>
        </p:txBody>
      </p:sp>
      <p:sp>
        <p:nvSpPr>
          <p:cNvPr id="5" name="object 5"/>
          <p:cNvSpPr/>
          <p:nvPr/>
        </p:nvSpPr>
        <p:spPr>
          <a:xfrm>
            <a:off x="17863339" y="10018455"/>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10" y="3287"/>
                </a:lnTo>
                <a:lnTo>
                  <a:pt x="133210" y="132100"/>
                </a:lnTo>
                <a:lnTo>
                  <a:pt x="157105" y="132100"/>
                </a:lnTo>
                <a:lnTo>
                  <a:pt x="157105" y="84290"/>
                </a:lnTo>
                <a:lnTo>
                  <a:pt x="205618" y="84290"/>
                </a:lnTo>
                <a:lnTo>
                  <a:pt x="203135" y="79746"/>
                </a:lnTo>
                <a:lnTo>
                  <a:pt x="210164" y="76742"/>
                </a:lnTo>
                <a:lnTo>
                  <a:pt x="218522" y="70452"/>
                </a:lnTo>
                <a:lnTo>
                  <a:pt x="222549" y="64406"/>
                </a:lnTo>
                <a:lnTo>
                  <a:pt x="157105" y="64406"/>
                </a:lnTo>
                <a:lnTo>
                  <a:pt x="157105" y="24062"/>
                </a:lnTo>
                <a:lnTo>
                  <a:pt x="223563" y="24062"/>
                </a:lnTo>
                <a:lnTo>
                  <a:pt x="219847" y="18201"/>
                </a:lnTo>
                <a:lnTo>
                  <a:pt x="214255" y="12586"/>
                </a:lnTo>
                <a:lnTo>
                  <a:pt x="205651" y="7310"/>
                </a:lnTo>
                <a:lnTo>
                  <a:pt x="196459" y="4583"/>
                </a:lnTo>
                <a:lnTo>
                  <a:pt x="186169"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3" y="24062"/>
                </a:moveTo>
                <a:lnTo>
                  <a:pt x="168256" y="24062"/>
                </a:lnTo>
                <a:lnTo>
                  <a:pt x="177536" y="24130"/>
                </a:lnTo>
                <a:lnTo>
                  <a:pt x="184449" y="24473"/>
                </a:lnTo>
                <a:lnTo>
                  <a:pt x="203980" y="44344"/>
                </a:lnTo>
                <a:lnTo>
                  <a:pt x="201231" y="55181"/>
                </a:lnTo>
                <a:lnTo>
                  <a:pt x="194689" y="61093"/>
                </a:lnTo>
                <a:lnTo>
                  <a:pt x="187155" y="63512"/>
                </a:lnTo>
                <a:lnTo>
                  <a:pt x="181387" y="64050"/>
                </a:lnTo>
                <a:lnTo>
                  <a:pt x="176842" y="64228"/>
                </a:lnTo>
                <a:lnTo>
                  <a:pt x="173732" y="64406"/>
                </a:lnTo>
                <a:lnTo>
                  <a:pt x="222549" y="64406"/>
                </a:lnTo>
                <a:lnTo>
                  <a:pt x="225513" y="59957"/>
                </a:lnTo>
                <a:lnTo>
                  <a:pt x="228443" y="44344"/>
                </a:lnTo>
                <a:lnTo>
                  <a:pt x="227351" y="33980"/>
                </a:lnTo>
                <a:lnTo>
                  <a:pt x="224348" y="25298"/>
                </a:lnTo>
                <a:lnTo>
                  <a:pt x="223563" y="24062"/>
                </a:lnTo>
                <a:close/>
              </a:path>
              <a:path w="1236344" h="135890">
                <a:moveTo>
                  <a:pt x="328471" y="3287"/>
                </a:moveTo>
                <a:lnTo>
                  <a:pt x="301111" y="3287"/>
                </a:lnTo>
                <a:lnTo>
                  <a:pt x="257667" y="132100"/>
                </a:lnTo>
                <a:lnTo>
                  <a:pt x="283415" y="132100"/>
                </a:lnTo>
                <a:lnTo>
                  <a:pt x="290881" y="106928"/>
                </a:lnTo>
                <a:lnTo>
                  <a:pt x="363830" y="106928"/>
                </a:lnTo>
                <a:lnTo>
                  <a:pt x="356678" y="85965"/>
                </a:lnTo>
                <a:lnTo>
                  <a:pt x="297257" y="85965"/>
                </a:lnTo>
                <a:lnTo>
                  <a:pt x="315131" y="26637"/>
                </a:lnTo>
                <a:lnTo>
                  <a:pt x="336437" y="26637"/>
                </a:lnTo>
                <a:lnTo>
                  <a:pt x="328471" y="3287"/>
                </a:lnTo>
                <a:close/>
              </a:path>
              <a:path w="1236344" h="135890">
                <a:moveTo>
                  <a:pt x="363830" y="106928"/>
                </a:moveTo>
                <a:lnTo>
                  <a:pt x="339235" y="106928"/>
                </a:lnTo>
                <a:lnTo>
                  <a:pt x="346711" y="132100"/>
                </a:lnTo>
                <a:lnTo>
                  <a:pt x="372417" y="132100"/>
                </a:lnTo>
                <a:lnTo>
                  <a:pt x="363830" y="106928"/>
                </a:lnTo>
                <a:close/>
              </a:path>
              <a:path w="1236344" h="135890">
                <a:moveTo>
                  <a:pt x="336437" y="26637"/>
                </a:moveTo>
                <a:lnTo>
                  <a:pt x="315131" y="26637"/>
                </a:lnTo>
                <a:lnTo>
                  <a:pt x="332827" y="85965"/>
                </a:lnTo>
                <a:lnTo>
                  <a:pt x="356678" y="85965"/>
                </a:lnTo>
                <a:lnTo>
                  <a:pt x="336437" y="26637"/>
                </a:lnTo>
                <a:close/>
              </a:path>
              <a:path w="1236344" h="135890">
                <a:moveTo>
                  <a:pt x="431002" y="3287"/>
                </a:moveTo>
                <a:lnTo>
                  <a:pt x="409327" y="3287"/>
                </a:lnTo>
                <a:lnTo>
                  <a:pt x="409327" y="132100"/>
                </a:lnTo>
                <a:lnTo>
                  <a:pt x="432834" y="132100"/>
                </a:lnTo>
                <a:lnTo>
                  <a:pt x="431400" y="41799"/>
                </a:lnTo>
                <a:lnTo>
                  <a:pt x="455094" y="41799"/>
                </a:lnTo>
                <a:lnTo>
                  <a:pt x="431002" y="3287"/>
                </a:lnTo>
                <a:close/>
              </a:path>
              <a:path w="1236344" h="135890">
                <a:moveTo>
                  <a:pt x="455094" y="41799"/>
                </a:moveTo>
                <a:lnTo>
                  <a:pt x="431400" y="41799"/>
                </a:lnTo>
                <a:lnTo>
                  <a:pt x="487786" y="132100"/>
                </a:lnTo>
                <a:lnTo>
                  <a:pt x="508759" y="132100"/>
                </a:lnTo>
                <a:lnTo>
                  <a:pt x="508759" y="94342"/>
                </a:lnTo>
                <a:lnTo>
                  <a:pt x="487964" y="94342"/>
                </a:lnTo>
                <a:lnTo>
                  <a:pt x="455094" y="41799"/>
                </a:lnTo>
                <a:close/>
              </a:path>
              <a:path w="1236344" h="135890">
                <a:moveTo>
                  <a:pt x="508759" y="3287"/>
                </a:moveTo>
                <a:lnTo>
                  <a:pt x="485032" y="3287"/>
                </a:lnTo>
                <a:lnTo>
                  <a:pt x="487964" y="94342"/>
                </a:lnTo>
                <a:lnTo>
                  <a:pt x="508759" y="94342"/>
                </a:lnTo>
                <a:lnTo>
                  <a:pt x="508759" y="3287"/>
                </a:lnTo>
                <a:close/>
              </a:path>
              <a:path w="1236344" h="135890">
                <a:moveTo>
                  <a:pt x="575731" y="93798"/>
                </a:moveTo>
                <a:lnTo>
                  <a:pt x="555480" y="108038"/>
                </a:lnTo>
                <a:lnTo>
                  <a:pt x="563564" y="118101"/>
                </a:lnTo>
                <a:lnTo>
                  <a:pt x="572570" y="125167"/>
                </a:lnTo>
                <a:lnTo>
                  <a:pt x="581373" y="129773"/>
                </a:lnTo>
                <a:lnTo>
                  <a:pt x="588851" y="132456"/>
                </a:lnTo>
                <a:lnTo>
                  <a:pt x="596725" y="134645"/>
                </a:lnTo>
                <a:lnTo>
                  <a:pt x="604735" y="135388"/>
                </a:lnTo>
                <a:lnTo>
                  <a:pt x="611845" y="135388"/>
                </a:lnTo>
                <a:lnTo>
                  <a:pt x="631960" y="133071"/>
                </a:lnTo>
                <a:lnTo>
                  <a:pt x="649497" y="125759"/>
                </a:lnTo>
                <a:lnTo>
                  <a:pt x="661492" y="113326"/>
                </a:lnTo>
                <a:lnTo>
                  <a:pt x="615719" y="113326"/>
                </a:lnTo>
                <a:lnTo>
                  <a:pt x="598423" y="110945"/>
                </a:lnTo>
                <a:lnTo>
                  <a:pt x="586682" y="105348"/>
                </a:lnTo>
                <a:lnTo>
                  <a:pt x="579462" y="98859"/>
                </a:lnTo>
                <a:lnTo>
                  <a:pt x="575731" y="93798"/>
                </a:lnTo>
                <a:close/>
              </a:path>
              <a:path w="1236344" h="135890">
                <a:moveTo>
                  <a:pt x="613321" y="0"/>
                </a:moveTo>
                <a:lnTo>
                  <a:pt x="592590" y="2834"/>
                </a:lnTo>
                <a:lnTo>
                  <a:pt x="576517" y="10901"/>
                </a:lnTo>
                <a:lnTo>
                  <a:pt x="566124" y="23549"/>
                </a:lnTo>
                <a:lnTo>
                  <a:pt x="562433" y="40124"/>
                </a:lnTo>
                <a:lnTo>
                  <a:pt x="564998" y="53733"/>
                </a:lnTo>
                <a:lnTo>
                  <a:pt x="592149" y="74280"/>
                </a:lnTo>
                <a:lnTo>
                  <a:pt x="600379" y="76280"/>
                </a:lnTo>
                <a:lnTo>
                  <a:pt x="615897" y="79568"/>
                </a:lnTo>
                <a:lnTo>
                  <a:pt x="627551" y="82290"/>
                </a:lnTo>
                <a:lnTo>
                  <a:pt x="627949" y="82468"/>
                </a:lnTo>
                <a:lnTo>
                  <a:pt x="630839" y="83578"/>
                </a:lnTo>
                <a:lnTo>
                  <a:pt x="634881" y="85222"/>
                </a:lnTo>
                <a:lnTo>
                  <a:pt x="640524" y="88154"/>
                </a:lnTo>
                <a:lnTo>
                  <a:pt x="640524" y="100740"/>
                </a:lnTo>
                <a:lnTo>
                  <a:pt x="638891" y="107316"/>
                </a:lnTo>
                <a:lnTo>
                  <a:pt x="629561" y="111148"/>
                </a:lnTo>
                <a:lnTo>
                  <a:pt x="625007" y="112970"/>
                </a:lnTo>
                <a:lnTo>
                  <a:pt x="620253" y="113326"/>
                </a:lnTo>
                <a:lnTo>
                  <a:pt x="661492" y="113326"/>
                </a:lnTo>
                <a:lnTo>
                  <a:pt x="661895" y="112908"/>
                </a:lnTo>
                <a:lnTo>
                  <a:pt x="666597" y="93976"/>
                </a:lnTo>
                <a:lnTo>
                  <a:pt x="662509" y="76867"/>
                </a:lnTo>
                <a:lnTo>
                  <a:pt x="624829" y="55642"/>
                </a:lnTo>
                <a:lnTo>
                  <a:pt x="602848" y="50938"/>
                </a:lnTo>
                <a:lnTo>
                  <a:pt x="595233" y="48342"/>
                </a:lnTo>
                <a:lnTo>
                  <a:pt x="589808" y="44103"/>
                </a:lnTo>
                <a:lnTo>
                  <a:pt x="587741" y="37402"/>
                </a:lnTo>
                <a:lnTo>
                  <a:pt x="589715" y="30788"/>
                </a:lnTo>
                <a:lnTo>
                  <a:pt x="595029" y="25855"/>
                </a:lnTo>
                <a:lnTo>
                  <a:pt x="602769" y="22771"/>
                </a:lnTo>
                <a:lnTo>
                  <a:pt x="612023" y="21706"/>
                </a:lnTo>
                <a:lnTo>
                  <a:pt x="661361" y="21706"/>
                </a:lnTo>
                <a:lnTo>
                  <a:pt x="657090" y="16759"/>
                </a:lnTo>
                <a:lnTo>
                  <a:pt x="646211" y="8379"/>
                </a:lnTo>
                <a:lnTo>
                  <a:pt x="631840" y="2327"/>
                </a:lnTo>
                <a:lnTo>
                  <a:pt x="613321" y="0"/>
                </a:lnTo>
                <a:close/>
              </a:path>
              <a:path w="1236344" h="135890">
                <a:moveTo>
                  <a:pt x="661361" y="21706"/>
                </a:moveTo>
                <a:lnTo>
                  <a:pt x="612023" y="21706"/>
                </a:lnTo>
                <a:lnTo>
                  <a:pt x="625336" y="23800"/>
                </a:lnTo>
                <a:lnTo>
                  <a:pt x="634830" y="28889"/>
                </a:lnTo>
                <a:lnTo>
                  <a:pt x="641270" y="35179"/>
                </a:lnTo>
                <a:lnTo>
                  <a:pt x="645425" y="40878"/>
                </a:lnTo>
                <a:lnTo>
                  <a:pt x="665131" y="26072"/>
                </a:lnTo>
                <a:lnTo>
                  <a:pt x="661361" y="21706"/>
                </a:lnTo>
                <a:close/>
              </a:path>
              <a:path w="1236344" h="135890">
                <a:moveTo>
                  <a:pt x="773714" y="3287"/>
                </a:moveTo>
                <a:lnTo>
                  <a:pt x="715705" y="3287"/>
                </a:lnTo>
                <a:lnTo>
                  <a:pt x="715705" y="132100"/>
                </a:lnTo>
                <a:lnTo>
                  <a:pt x="739956" y="132100"/>
                </a:lnTo>
                <a:lnTo>
                  <a:pt x="739956" y="88468"/>
                </a:lnTo>
                <a:lnTo>
                  <a:pt x="773358" y="88468"/>
                </a:lnTo>
                <a:lnTo>
                  <a:pt x="780468" y="86824"/>
                </a:lnTo>
                <a:lnTo>
                  <a:pt x="795013" y="80742"/>
                </a:lnTo>
                <a:lnTo>
                  <a:pt x="804593" y="71026"/>
                </a:lnTo>
                <a:lnTo>
                  <a:pt x="805648" y="68626"/>
                </a:lnTo>
                <a:lnTo>
                  <a:pt x="739956" y="68626"/>
                </a:lnTo>
                <a:lnTo>
                  <a:pt x="739956" y="23884"/>
                </a:lnTo>
                <a:lnTo>
                  <a:pt x="805185" y="23884"/>
                </a:lnTo>
                <a:lnTo>
                  <a:pt x="801067" y="17241"/>
                </a:lnTo>
                <a:lnTo>
                  <a:pt x="791258" y="9470"/>
                </a:lnTo>
                <a:lnTo>
                  <a:pt x="781222" y="5287"/>
                </a:lnTo>
                <a:lnTo>
                  <a:pt x="773714" y="3287"/>
                </a:lnTo>
                <a:close/>
              </a:path>
              <a:path w="1236344" h="135890">
                <a:moveTo>
                  <a:pt x="805185" y="23884"/>
                </a:moveTo>
                <a:lnTo>
                  <a:pt x="766060" y="23884"/>
                </a:lnTo>
                <a:lnTo>
                  <a:pt x="774458" y="24062"/>
                </a:lnTo>
                <a:lnTo>
                  <a:pt x="780549" y="29255"/>
                </a:lnTo>
                <a:lnTo>
                  <a:pt x="782688" y="31182"/>
                </a:lnTo>
                <a:lnTo>
                  <a:pt x="786876" y="36114"/>
                </a:lnTo>
                <a:lnTo>
                  <a:pt x="786835" y="46166"/>
                </a:lnTo>
                <a:lnTo>
                  <a:pt x="766782" y="68626"/>
                </a:lnTo>
                <a:lnTo>
                  <a:pt x="805648" y="68626"/>
                </a:lnTo>
                <a:lnTo>
                  <a:pt x="809861" y="59044"/>
                </a:lnTo>
                <a:lnTo>
                  <a:pt x="811472" y="46166"/>
                </a:lnTo>
                <a:lnTo>
                  <a:pt x="808515" y="29255"/>
                </a:lnTo>
                <a:lnTo>
                  <a:pt x="805185" y="23884"/>
                </a:lnTo>
                <a:close/>
              </a:path>
              <a:path w="1236344" h="135890">
                <a:moveTo>
                  <a:pt x="909323" y="0"/>
                </a:moveTo>
                <a:lnTo>
                  <a:pt x="884776" y="5062"/>
                </a:lnTo>
                <a:lnTo>
                  <a:pt x="865156" y="19156"/>
                </a:lnTo>
                <a:lnTo>
                  <a:pt x="852150" y="40640"/>
                </a:lnTo>
                <a:lnTo>
                  <a:pt x="847440" y="67872"/>
                </a:lnTo>
                <a:lnTo>
                  <a:pt x="848323" y="80117"/>
                </a:lnTo>
                <a:lnTo>
                  <a:pt x="864581" y="115692"/>
                </a:lnTo>
                <a:lnTo>
                  <a:pt x="908925" y="135388"/>
                </a:lnTo>
                <a:lnTo>
                  <a:pt x="935311" y="129995"/>
                </a:lnTo>
                <a:lnTo>
                  <a:pt x="954741" y="115366"/>
                </a:lnTo>
                <a:lnTo>
                  <a:pt x="955981" y="113148"/>
                </a:lnTo>
                <a:lnTo>
                  <a:pt x="909679" y="113148"/>
                </a:lnTo>
                <a:lnTo>
                  <a:pt x="894821" y="109985"/>
                </a:lnTo>
                <a:lnTo>
                  <a:pt x="882950" y="100847"/>
                </a:lnTo>
                <a:lnTo>
                  <a:pt x="875083" y="86264"/>
                </a:lnTo>
                <a:lnTo>
                  <a:pt x="872235" y="66762"/>
                </a:lnTo>
                <a:lnTo>
                  <a:pt x="874893" y="48464"/>
                </a:lnTo>
                <a:lnTo>
                  <a:pt x="882399" y="34356"/>
                </a:lnTo>
                <a:lnTo>
                  <a:pt x="894048" y="25275"/>
                </a:lnTo>
                <a:lnTo>
                  <a:pt x="909134" y="22062"/>
                </a:lnTo>
                <a:lnTo>
                  <a:pt x="955234" y="22062"/>
                </a:lnTo>
                <a:lnTo>
                  <a:pt x="952188" y="17351"/>
                </a:lnTo>
                <a:lnTo>
                  <a:pt x="932452" y="4391"/>
                </a:lnTo>
                <a:lnTo>
                  <a:pt x="909323" y="0"/>
                </a:lnTo>
                <a:close/>
              </a:path>
              <a:path w="1236344" h="135890">
                <a:moveTo>
                  <a:pt x="955234" y="22062"/>
                </a:moveTo>
                <a:lnTo>
                  <a:pt x="909134" y="22062"/>
                </a:lnTo>
                <a:lnTo>
                  <a:pt x="925811" y="26076"/>
                </a:lnTo>
                <a:lnTo>
                  <a:pt x="937733" y="36799"/>
                </a:lnTo>
                <a:lnTo>
                  <a:pt x="944797" y="52250"/>
                </a:lnTo>
                <a:lnTo>
                  <a:pt x="946903" y="70448"/>
                </a:lnTo>
                <a:lnTo>
                  <a:pt x="943118" y="90199"/>
                </a:lnTo>
                <a:lnTo>
                  <a:pt x="934110" y="103424"/>
                </a:lnTo>
                <a:lnTo>
                  <a:pt x="922192" y="110836"/>
                </a:lnTo>
                <a:lnTo>
                  <a:pt x="909679" y="113148"/>
                </a:lnTo>
                <a:lnTo>
                  <a:pt x="955981" y="113148"/>
                </a:lnTo>
                <a:lnTo>
                  <a:pt x="966777" y="93825"/>
                </a:lnTo>
                <a:lnTo>
                  <a:pt x="970975" y="67694"/>
                </a:lnTo>
                <a:lnTo>
                  <a:pt x="965904" y="38559"/>
                </a:lnTo>
                <a:lnTo>
                  <a:pt x="955234" y="22062"/>
                </a:lnTo>
                <a:close/>
              </a:path>
              <a:path w="1236344" h="135890">
                <a:moveTo>
                  <a:pt x="1055297" y="3287"/>
                </a:moveTo>
                <a:lnTo>
                  <a:pt x="1014241" y="3287"/>
                </a:lnTo>
                <a:lnTo>
                  <a:pt x="1014241" y="132100"/>
                </a:lnTo>
                <a:lnTo>
                  <a:pt x="1038135" y="132100"/>
                </a:lnTo>
                <a:lnTo>
                  <a:pt x="1038135" y="84290"/>
                </a:lnTo>
                <a:lnTo>
                  <a:pt x="1086601" y="84290"/>
                </a:lnTo>
                <a:lnTo>
                  <a:pt x="1084113" y="79746"/>
                </a:lnTo>
                <a:lnTo>
                  <a:pt x="1091159" y="76742"/>
                </a:lnTo>
                <a:lnTo>
                  <a:pt x="1099534" y="70452"/>
                </a:lnTo>
                <a:lnTo>
                  <a:pt x="1103569" y="64406"/>
                </a:lnTo>
                <a:lnTo>
                  <a:pt x="1038135" y="64406"/>
                </a:lnTo>
                <a:lnTo>
                  <a:pt x="1038135" y="24062"/>
                </a:lnTo>
                <a:lnTo>
                  <a:pt x="1104587" y="24062"/>
                </a:lnTo>
                <a:lnTo>
                  <a:pt x="1100860" y="18201"/>
                </a:lnTo>
                <a:lnTo>
                  <a:pt x="1095244" y="12586"/>
                </a:lnTo>
                <a:lnTo>
                  <a:pt x="1086646" y="7310"/>
                </a:lnTo>
                <a:lnTo>
                  <a:pt x="1077469" y="4583"/>
                </a:lnTo>
                <a:lnTo>
                  <a:pt x="1067193" y="3533"/>
                </a:lnTo>
                <a:lnTo>
                  <a:pt x="1055297" y="3287"/>
                </a:lnTo>
                <a:close/>
              </a:path>
              <a:path w="1236344" h="135890">
                <a:moveTo>
                  <a:pt x="1086601" y="84290"/>
                </a:moveTo>
                <a:lnTo>
                  <a:pt x="1059664" y="84290"/>
                </a:lnTo>
                <a:lnTo>
                  <a:pt x="1085233" y="132100"/>
                </a:lnTo>
                <a:lnTo>
                  <a:pt x="1112772" y="132100"/>
                </a:lnTo>
                <a:lnTo>
                  <a:pt x="1086601" y="84290"/>
                </a:lnTo>
                <a:close/>
              </a:path>
              <a:path w="1236344" h="135890">
                <a:moveTo>
                  <a:pt x="1104587" y="24062"/>
                </a:moveTo>
                <a:lnTo>
                  <a:pt x="1049256" y="24062"/>
                </a:lnTo>
                <a:lnTo>
                  <a:pt x="1058534" y="24130"/>
                </a:lnTo>
                <a:lnTo>
                  <a:pt x="1065457" y="24473"/>
                </a:lnTo>
                <a:lnTo>
                  <a:pt x="1085010" y="44344"/>
                </a:lnTo>
                <a:lnTo>
                  <a:pt x="1082262" y="55181"/>
                </a:lnTo>
                <a:lnTo>
                  <a:pt x="1075719" y="61093"/>
                </a:lnTo>
                <a:lnTo>
                  <a:pt x="1068185" y="63512"/>
                </a:lnTo>
                <a:lnTo>
                  <a:pt x="1062417" y="64050"/>
                </a:lnTo>
                <a:lnTo>
                  <a:pt x="1057842" y="64228"/>
                </a:lnTo>
                <a:lnTo>
                  <a:pt x="1054732" y="64406"/>
                </a:lnTo>
                <a:lnTo>
                  <a:pt x="1103569" y="64406"/>
                </a:lnTo>
                <a:lnTo>
                  <a:pt x="1106539" y="59957"/>
                </a:lnTo>
                <a:lnTo>
                  <a:pt x="1109474" y="44344"/>
                </a:lnTo>
                <a:lnTo>
                  <a:pt x="1108381" y="33980"/>
                </a:lnTo>
                <a:lnTo>
                  <a:pt x="1105373" y="25298"/>
                </a:lnTo>
                <a:lnTo>
                  <a:pt x="1104587" y="24062"/>
                </a:lnTo>
                <a:close/>
              </a:path>
              <a:path w="1236344" h="135890">
                <a:moveTo>
                  <a:pt x="1200528" y="25172"/>
                </a:moveTo>
                <a:lnTo>
                  <a:pt x="1176456" y="25172"/>
                </a:lnTo>
                <a:lnTo>
                  <a:pt x="1176456" y="132100"/>
                </a:lnTo>
                <a:lnTo>
                  <a:pt x="1200528" y="132100"/>
                </a:lnTo>
                <a:lnTo>
                  <a:pt x="1200528" y="25172"/>
                </a:lnTo>
                <a:close/>
              </a:path>
              <a:path w="1236344" h="135890">
                <a:moveTo>
                  <a:pt x="1236108" y="3287"/>
                </a:moveTo>
                <a:lnTo>
                  <a:pt x="1141619" y="3287"/>
                </a:lnTo>
                <a:lnTo>
                  <a:pt x="1141619" y="25172"/>
                </a:lnTo>
                <a:lnTo>
                  <a:pt x="1236108" y="25172"/>
                </a:lnTo>
                <a:lnTo>
                  <a:pt x="1236108" y="3287"/>
                </a:lnTo>
                <a:close/>
              </a:path>
            </a:pathLst>
          </a:custGeom>
          <a:solidFill>
            <a:srgbClr val="010202"/>
          </a:solidFill>
        </p:spPr>
        <p:txBody>
          <a:bodyPr wrap="square" lIns="0" tIns="0" rIns="0" bIns="0" rtlCol="0"/>
          <a:lstStyle/>
          <a:p>
            <a:endParaRPr/>
          </a:p>
        </p:txBody>
      </p:sp>
      <p:sp>
        <p:nvSpPr>
          <p:cNvPr id="6" name="object 6"/>
          <p:cNvSpPr/>
          <p:nvPr/>
        </p:nvSpPr>
        <p:spPr>
          <a:xfrm>
            <a:off x="17873749" y="9829344"/>
            <a:ext cx="1567180" cy="135890"/>
          </a:xfrm>
          <a:custGeom>
            <a:avLst/>
            <a:gdLst/>
            <a:ahLst/>
            <a:cxnLst/>
            <a:rect l="l" t="t" r="r" b="b"/>
            <a:pathLst>
              <a:path w="1567180" h="135890">
                <a:moveTo>
                  <a:pt x="23706" y="3298"/>
                </a:moveTo>
                <a:lnTo>
                  <a:pt x="0" y="3298"/>
                </a:lnTo>
                <a:lnTo>
                  <a:pt x="0" y="132111"/>
                </a:lnTo>
                <a:lnTo>
                  <a:pt x="23706" y="132111"/>
                </a:lnTo>
                <a:lnTo>
                  <a:pt x="23706" y="3298"/>
                </a:lnTo>
                <a:close/>
              </a:path>
              <a:path w="1567180" h="135890">
                <a:moveTo>
                  <a:pt x="97630" y="3298"/>
                </a:moveTo>
                <a:lnTo>
                  <a:pt x="75924" y="3298"/>
                </a:lnTo>
                <a:lnTo>
                  <a:pt x="75924" y="132111"/>
                </a:lnTo>
                <a:lnTo>
                  <a:pt x="99452" y="132111"/>
                </a:lnTo>
                <a:lnTo>
                  <a:pt x="97986" y="41778"/>
                </a:lnTo>
                <a:lnTo>
                  <a:pt x="121700" y="41778"/>
                </a:lnTo>
                <a:lnTo>
                  <a:pt x="97630" y="3298"/>
                </a:lnTo>
                <a:close/>
              </a:path>
              <a:path w="1567180" h="135890">
                <a:moveTo>
                  <a:pt x="121700" y="41778"/>
                </a:moveTo>
                <a:lnTo>
                  <a:pt x="97986" y="41778"/>
                </a:lnTo>
                <a:lnTo>
                  <a:pt x="154382" y="132111"/>
                </a:lnTo>
                <a:lnTo>
                  <a:pt x="175334" y="132111"/>
                </a:lnTo>
                <a:lnTo>
                  <a:pt x="175334" y="94311"/>
                </a:lnTo>
                <a:lnTo>
                  <a:pt x="154560" y="94311"/>
                </a:lnTo>
                <a:lnTo>
                  <a:pt x="121700" y="41778"/>
                </a:lnTo>
                <a:close/>
              </a:path>
              <a:path w="1567180" h="135890">
                <a:moveTo>
                  <a:pt x="175334" y="3298"/>
                </a:moveTo>
                <a:lnTo>
                  <a:pt x="151660" y="3298"/>
                </a:lnTo>
                <a:lnTo>
                  <a:pt x="154560" y="94311"/>
                </a:lnTo>
                <a:lnTo>
                  <a:pt x="175334" y="94311"/>
                </a:lnTo>
                <a:lnTo>
                  <a:pt x="175334" y="3298"/>
                </a:lnTo>
                <a:close/>
              </a:path>
              <a:path w="1567180" h="135890">
                <a:moveTo>
                  <a:pt x="267855" y="25140"/>
                </a:moveTo>
                <a:lnTo>
                  <a:pt x="243783" y="25140"/>
                </a:lnTo>
                <a:lnTo>
                  <a:pt x="243783" y="132111"/>
                </a:lnTo>
                <a:lnTo>
                  <a:pt x="267855" y="132111"/>
                </a:lnTo>
                <a:lnTo>
                  <a:pt x="267855" y="25140"/>
                </a:lnTo>
                <a:close/>
              </a:path>
              <a:path w="1567180" h="135890">
                <a:moveTo>
                  <a:pt x="303446" y="3298"/>
                </a:moveTo>
                <a:lnTo>
                  <a:pt x="208946" y="3298"/>
                </a:lnTo>
                <a:lnTo>
                  <a:pt x="208946" y="25140"/>
                </a:lnTo>
                <a:lnTo>
                  <a:pt x="303446" y="25140"/>
                </a:lnTo>
                <a:lnTo>
                  <a:pt x="303446" y="3298"/>
                </a:lnTo>
                <a:close/>
              </a:path>
              <a:path w="1567180" h="135890">
                <a:moveTo>
                  <a:pt x="427704" y="3298"/>
                </a:moveTo>
                <a:lnTo>
                  <a:pt x="336125" y="3298"/>
                </a:lnTo>
                <a:lnTo>
                  <a:pt x="336125" y="132111"/>
                </a:lnTo>
                <a:lnTo>
                  <a:pt x="432280" y="132111"/>
                </a:lnTo>
                <a:lnTo>
                  <a:pt x="432280" y="110405"/>
                </a:lnTo>
                <a:lnTo>
                  <a:pt x="359831" y="110405"/>
                </a:lnTo>
                <a:lnTo>
                  <a:pt x="359831" y="75892"/>
                </a:lnTo>
                <a:lnTo>
                  <a:pt x="421871" y="75892"/>
                </a:lnTo>
                <a:lnTo>
                  <a:pt x="421871" y="55108"/>
                </a:lnTo>
                <a:lnTo>
                  <a:pt x="359831" y="55108"/>
                </a:lnTo>
                <a:lnTo>
                  <a:pt x="359831" y="24784"/>
                </a:lnTo>
                <a:lnTo>
                  <a:pt x="427704" y="24784"/>
                </a:lnTo>
                <a:lnTo>
                  <a:pt x="427704" y="3298"/>
                </a:lnTo>
                <a:close/>
              </a:path>
              <a:path w="1567180" h="135890">
                <a:moveTo>
                  <a:pt x="514036" y="3298"/>
                </a:moveTo>
                <a:lnTo>
                  <a:pt x="472980" y="3298"/>
                </a:lnTo>
                <a:lnTo>
                  <a:pt x="472980" y="132111"/>
                </a:lnTo>
                <a:lnTo>
                  <a:pt x="496874" y="132111"/>
                </a:lnTo>
                <a:lnTo>
                  <a:pt x="496874" y="84290"/>
                </a:lnTo>
                <a:lnTo>
                  <a:pt x="545392" y="84290"/>
                </a:lnTo>
                <a:lnTo>
                  <a:pt x="542894" y="79714"/>
                </a:lnTo>
                <a:lnTo>
                  <a:pt x="549935" y="76729"/>
                </a:lnTo>
                <a:lnTo>
                  <a:pt x="558299" y="70436"/>
                </a:lnTo>
                <a:lnTo>
                  <a:pt x="562314" y="64406"/>
                </a:lnTo>
                <a:lnTo>
                  <a:pt x="496874" y="64406"/>
                </a:lnTo>
                <a:lnTo>
                  <a:pt x="496874" y="24072"/>
                </a:lnTo>
                <a:lnTo>
                  <a:pt x="563345" y="24072"/>
                </a:lnTo>
                <a:lnTo>
                  <a:pt x="559622" y="18211"/>
                </a:lnTo>
                <a:lnTo>
                  <a:pt x="554025" y="12596"/>
                </a:lnTo>
                <a:lnTo>
                  <a:pt x="545420" y="7321"/>
                </a:lnTo>
                <a:lnTo>
                  <a:pt x="536229" y="4594"/>
                </a:lnTo>
                <a:lnTo>
                  <a:pt x="525939" y="3543"/>
                </a:lnTo>
                <a:lnTo>
                  <a:pt x="514036" y="3298"/>
                </a:lnTo>
                <a:close/>
              </a:path>
              <a:path w="1567180" h="135890">
                <a:moveTo>
                  <a:pt x="545392" y="84290"/>
                </a:moveTo>
                <a:lnTo>
                  <a:pt x="518444" y="84290"/>
                </a:lnTo>
                <a:lnTo>
                  <a:pt x="543972" y="132111"/>
                </a:lnTo>
                <a:lnTo>
                  <a:pt x="571500" y="132111"/>
                </a:lnTo>
                <a:lnTo>
                  <a:pt x="545392" y="84290"/>
                </a:lnTo>
                <a:close/>
              </a:path>
              <a:path w="1567180" h="135890">
                <a:moveTo>
                  <a:pt x="563345" y="24072"/>
                </a:moveTo>
                <a:lnTo>
                  <a:pt x="508036" y="24072"/>
                </a:lnTo>
                <a:lnTo>
                  <a:pt x="517310" y="24140"/>
                </a:lnTo>
                <a:lnTo>
                  <a:pt x="524220" y="24479"/>
                </a:lnTo>
                <a:lnTo>
                  <a:pt x="543749" y="44312"/>
                </a:lnTo>
                <a:lnTo>
                  <a:pt x="541002" y="55159"/>
                </a:lnTo>
                <a:lnTo>
                  <a:pt x="534462" y="61081"/>
                </a:lnTo>
                <a:lnTo>
                  <a:pt x="526929" y="63509"/>
                </a:lnTo>
                <a:lnTo>
                  <a:pt x="521156" y="64050"/>
                </a:lnTo>
                <a:lnTo>
                  <a:pt x="516612" y="64228"/>
                </a:lnTo>
                <a:lnTo>
                  <a:pt x="513513" y="64406"/>
                </a:lnTo>
                <a:lnTo>
                  <a:pt x="562314" y="64406"/>
                </a:lnTo>
                <a:lnTo>
                  <a:pt x="565293" y="59932"/>
                </a:lnTo>
                <a:lnTo>
                  <a:pt x="568223" y="44312"/>
                </a:lnTo>
                <a:lnTo>
                  <a:pt x="567131" y="33973"/>
                </a:lnTo>
                <a:lnTo>
                  <a:pt x="564122" y="25296"/>
                </a:lnTo>
                <a:lnTo>
                  <a:pt x="563345" y="24072"/>
                </a:lnTo>
                <a:close/>
              </a:path>
              <a:path w="1567180" h="135890">
                <a:moveTo>
                  <a:pt x="635017" y="3298"/>
                </a:moveTo>
                <a:lnTo>
                  <a:pt x="613321" y="3298"/>
                </a:lnTo>
                <a:lnTo>
                  <a:pt x="613321" y="132111"/>
                </a:lnTo>
                <a:lnTo>
                  <a:pt x="636849" y="132111"/>
                </a:lnTo>
                <a:lnTo>
                  <a:pt x="635373" y="41778"/>
                </a:lnTo>
                <a:lnTo>
                  <a:pt x="659091" y="41778"/>
                </a:lnTo>
                <a:lnTo>
                  <a:pt x="635017" y="3298"/>
                </a:lnTo>
                <a:close/>
              </a:path>
              <a:path w="1567180" h="135890">
                <a:moveTo>
                  <a:pt x="659091" y="41778"/>
                </a:moveTo>
                <a:lnTo>
                  <a:pt x="635373" y="41778"/>
                </a:lnTo>
                <a:lnTo>
                  <a:pt x="691779" y="132111"/>
                </a:lnTo>
                <a:lnTo>
                  <a:pt x="712774" y="132111"/>
                </a:lnTo>
                <a:lnTo>
                  <a:pt x="712774" y="94311"/>
                </a:lnTo>
                <a:lnTo>
                  <a:pt x="691957" y="94311"/>
                </a:lnTo>
                <a:lnTo>
                  <a:pt x="659091" y="41778"/>
                </a:lnTo>
                <a:close/>
              </a:path>
              <a:path w="1567180" h="135890">
                <a:moveTo>
                  <a:pt x="712774" y="3298"/>
                </a:moveTo>
                <a:lnTo>
                  <a:pt x="689057" y="3298"/>
                </a:lnTo>
                <a:lnTo>
                  <a:pt x="691957" y="94311"/>
                </a:lnTo>
                <a:lnTo>
                  <a:pt x="712774" y="94311"/>
                </a:lnTo>
                <a:lnTo>
                  <a:pt x="712774" y="3298"/>
                </a:lnTo>
                <a:close/>
              </a:path>
              <a:path w="1567180" h="135890">
                <a:moveTo>
                  <a:pt x="814226" y="3298"/>
                </a:moveTo>
                <a:lnTo>
                  <a:pt x="786876" y="3298"/>
                </a:lnTo>
                <a:lnTo>
                  <a:pt x="743411" y="132111"/>
                </a:lnTo>
                <a:lnTo>
                  <a:pt x="769159" y="132111"/>
                </a:lnTo>
                <a:lnTo>
                  <a:pt x="776636" y="106897"/>
                </a:lnTo>
                <a:lnTo>
                  <a:pt x="849570" y="106897"/>
                </a:lnTo>
                <a:lnTo>
                  <a:pt x="842422" y="85945"/>
                </a:lnTo>
                <a:lnTo>
                  <a:pt x="783044" y="85945"/>
                </a:lnTo>
                <a:lnTo>
                  <a:pt x="800886" y="26606"/>
                </a:lnTo>
                <a:lnTo>
                  <a:pt x="822178" y="26606"/>
                </a:lnTo>
                <a:lnTo>
                  <a:pt x="814226" y="3298"/>
                </a:lnTo>
                <a:close/>
              </a:path>
              <a:path w="1567180" h="135890">
                <a:moveTo>
                  <a:pt x="849570" y="106897"/>
                </a:moveTo>
                <a:lnTo>
                  <a:pt x="824990" y="106897"/>
                </a:lnTo>
                <a:lnTo>
                  <a:pt x="832456" y="132111"/>
                </a:lnTo>
                <a:lnTo>
                  <a:pt x="858172" y="132111"/>
                </a:lnTo>
                <a:lnTo>
                  <a:pt x="849570" y="106897"/>
                </a:lnTo>
                <a:close/>
              </a:path>
              <a:path w="1567180" h="135890">
                <a:moveTo>
                  <a:pt x="822178" y="26606"/>
                </a:moveTo>
                <a:lnTo>
                  <a:pt x="800886" y="26606"/>
                </a:lnTo>
                <a:lnTo>
                  <a:pt x="818582" y="85945"/>
                </a:lnTo>
                <a:lnTo>
                  <a:pt x="842422" y="85945"/>
                </a:lnTo>
                <a:lnTo>
                  <a:pt x="822178" y="26606"/>
                </a:lnTo>
                <a:close/>
              </a:path>
              <a:path w="1567180" h="135890">
                <a:moveTo>
                  <a:pt x="922841" y="25140"/>
                </a:moveTo>
                <a:lnTo>
                  <a:pt x="898768" y="25140"/>
                </a:lnTo>
                <a:lnTo>
                  <a:pt x="898768" y="132111"/>
                </a:lnTo>
                <a:lnTo>
                  <a:pt x="922841" y="132111"/>
                </a:lnTo>
                <a:lnTo>
                  <a:pt x="922841" y="25140"/>
                </a:lnTo>
                <a:close/>
              </a:path>
              <a:path w="1567180" h="135890">
                <a:moveTo>
                  <a:pt x="958421" y="3298"/>
                </a:moveTo>
                <a:lnTo>
                  <a:pt x="863900" y="3298"/>
                </a:lnTo>
                <a:lnTo>
                  <a:pt x="863900" y="25140"/>
                </a:lnTo>
                <a:lnTo>
                  <a:pt x="958421" y="25140"/>
                </a:lnTo>
                <a:lnTo>
                  <a:pt x="958421" y="3298"/>
                </a:lnTo>
                <a:close/>
              </a:path>
              <a:path w="1567180" h="135890">
                <a:moveTo>
                  <a:pt x="1015162" y="3298"/>
                </a:moveTo>
                <a:lnTo>
                  <a:pt x="991456" y="3298"/>
                </a:lnTo>
                <a:lnTo>
                  <a:pt x="991456" y="132111"/>
                </a:lnTo>
                <a:lnTo>
                  <a:pt x="1015162" y="132111"/>
                </a:lnTo>
                <a:lnTo>
                  <a:pt x="1015162" y="3298"/>
                </a:lnTo>
                <a:close/>
              </a:path>
              <a:path w="1567180" h="135890">
                <a:moveTo>
                  <a:pt x="1115337" y="0"/>
                </a:moveTo>
                <a:lnTo>
                  <a:pt x="1090816" y="5059"/>
                </a:lnTo>
                <a:lnTo>
                  <a:pt x="1071213" y="19149"/>
                </a:lnTo>
                <a:lnTo>
                  <a:pt x="1058214" y="40635"/>
                </a:lnTo>
                <a:lnTo>
                  <a:pt x="1053507" y="67882"/>
                </a:lnTo>
                <a:lnTo>
                  <a:pt x="1054387" y="80123"/>
                </a:lnTo>
                <a:lnTo>
                  <a:pt x="1070637" y="115692"/>
                </a:lnTo>
                <a:lnTo>
                  <a:pt x="1114992" y="135367"/>
                </a:lnTo>
                <a:lnTo>
                  <a:pt x="1141371" y="129979"/>
                </a:lnTo>
                <a:lnTo>
                  <a:pt x="1160799" y="115361"/>
                </a:lnTo>
                <a:lnTo>
                  <a:pt x="1162054" y="113116"/>
                </a:lnTo>
                <a:lnTo>
                  <a:pt x="1115735" y="113116"/>
                </a:lnTo>
                <a:lnTo>
                  <a:pt x="1100858" y="109958"/>
                </a:lnTo>
                <a:lnTo>
                  <a:pt x="1088986" y="100833"/>
                </a:lnTo>
                <a:lnTo>
                  <a:pt x="1081125" y="86263"/>
                </a:lnTo>
                <a:lnTo>
                  <a:pt x="1078281" y="66772"/>
                </a:lnTo>
                <a:lnTo>
                  <a:pt x="1080941" y="48471"/>
                </a:lnTo>
                <a:lnTo>
                  <a:pt x="1088447" y="34362"/>
                </a:lnTo>
                <a:lnTo>
                  <a:pt x="1100090" y="25284"/>
                </a:lnTo>
                <a:lnTo>
                  <a:pt x="1115159" y="22072"/>
                </a:lnTo>
                <a:lnTo>
                  <a:pt x="1161290" y="22072"/>
                </a:lnTo>
                <a:lnTo>
                  <a:pt x="1158239" y="17356"/>
                </a:lnTo>
                <a:lnTo>
                  <a:pt x="1138488" y="4393"/>
                </a:lnTo>
                <a:lnTo>
                  <a:pt x="1115337" y="0"/>
                </a:lnTo>
                <a:close/>
              </a:path>
              <a:path w="1567180" h="135890">
                <a:moveTo>
                  <a:pt x="1161290" y="22072"/>
                </a:moveTo>
                <a:lnTo>
                  <a:pt x="1115159" y="22072"/>
                </a:lnTo>
                <a:lnTo>
                  <a:pt x="1131850" y="26086"/>
                </a:lnTo>
                <a:lnTo>
                  <a:pt x="1143781" y="36805"/>
                </a:lnTo>
                <a:lnTo>
                  <a:pt x="1150852" y="52243"/>
                </a:lnTo>
                <a:lnTo>
                  <a:pt x="1152959" y="70416"/>
                </a:lnTo>
                <a:lnTo>
                  <a:pt x="1149175" y="90186"/>
                </a:lnTo>
                <a:lnTo>
                  <a:pt x="1140166" y="103409"/>
                </a:lnTo>
                <a:lnTo>
                  <a:pt x="1128248" y="110810"/>
                </a:lnTo>
                <a:lnTo>
                  <a:pt x="1115735" y="113116"/>
                </a:lnTo>
                <a:lnTo>
                  <a:pt x="1162054" y="113116"/>
                </a:lnTo>
                <a:lnTo>
                  <a:pt x="1172833" y="93830"/>
                </a:lnTo>
                <a:lnTo>
                  <a:pt x="1177032" y="67704"/>
                </a:lnTo>
                <a:lnTo>
                  <a:pt x="1171963" y="38568"/>
                </a:lnTo>
                <a:lnTo>
                  <a:pt x="1161290" y="22072"/>
                </a:lnTo>
                <a:close/>
              </a:path>
              <a:path w="1567180" h="135890">
                <a:moveTo>
                  <a:pt x="1236674" y="3298"/>
                </a:moveTo>
                <a:lnTo>
                  <a:pt x="1215010" y="3298"/>
                </a:lnTo>
                <a:lnTo>
                  <a:pt x="1215010" y="132111"/>
                </a:lnTo>
                <a:lnTo>
                  <a:pt x="1238506" y="132111"/>
                </a:lnTo>
                <a:lnTo>
                  <a:pt x="1237072" y="41778"/>
                </a:lnTo>
                <a:lnTo>
                  <a:pt x="1260762" y="41778"/>
                </a:lnTo>
                <a:lnTo>
                  <a:pt x="1236674" y="3298"/>
                </a:lnTo>
                <a:close/>
              </a:path>
              <a:path w="1567180" h="135890">
                <a:moveTo>
                  <a:pt x="1260762" y="41778"/>
                </a:moveTo>
                <a:lnTo>
                  <a:pt x="1237072" y="41778"/>
                </a:lnTo>
                <a:lnTo>
                  <a:pt x="1293478" y="132111"/>
                </a:lnTo>
                <a:lnTo>
                  <a:pt x="1314431" y="132111"/>
                </a:lnTo>
                <a:lnTo>
                  <a:pt x="1314431" y="94311"/>
                </a:lnTo>
                <a:lnTo>
                  <a:pt x="1293646" y="94311"/>
                </a:lnTo>
                <a:lnTo>
                  <a:pt x="1260762" y="41778"/>
                </a:lnTo>
                <a:close/>
              </a:path>
              <a:path w="1567180" h="135890">
                <a:moveTo>
                  <a:pt x="1314431" y="3298"/>
                </a:moveTo>
                <a:lnTo>
                  <a:pt x="1290725" y="3298"/>
                </a:lnTo>
                <a:lnTo>
                  <a:pt x="1293646" y="94311"/>
                </a:lnTo>
                <a:lnTo>
                  <a:pt x="1314431" y="94311"/>
                </a:lnTo>
                <a:lnTo>
                  <a:pt x="1314431" y="3298"/>
                </a:lnTo>
                <a:close/>
              </a:path>
              <a:path w="1567180" h="135890">
                <a:moveTo>
                  <a:pt x="1415883" y="3298"/>
                </a:moveTo>
                <a:lnTo>
                  <a:pt x="1388523" y="3298"/>
                </a:lnTo>
                <a:lnTo>
                  <a:pt x="1345110" y="132111"/>
                </a:lnTo>
                <a:lnTo>
                  <a:pt x="1370816" y="132111"/>
                </a:lnTo>
                <a:lnTo>
                  <a:pt x="1378293" y="106897"/>
                </a:lnTo>
                <a:lnTo>
                  <a:pt x="1451261" y="106897"/>
                </a:lnTo>
                <a:lnTo>
                  <a:pt x="1444106" y="85945"/>
                </a:lnTo>
                <a:lnTo>
                  <a:pt x="1384701" y="85945"/>
                </a:lnTo>
                <a:lnTo>
                  <a:pt x="1402575" y="26606"/>
                </a:lnTo>
                <a:lnTo>
                  <a:pt x="1423843" y="26606"/>
                </a:lnTo>
                <a:lnTo>
                  <a:pt x="1415883" y="3298"/>
                </a:lnTo>
                <a:close/>
              </a:path>
              <a:path w="1567180" h="135890">
                <a:moveTo>
                  <a:pt x="1451261" y="106897"/>
                </a:moveTo>
                <a:lnTo>
                  <a:pt x="1426647" y="106897"/>
                </a:lnTo>
                <a:lnTo>
                  <a:pt x="1434155" y="132111"/>
                </a:lnTo>
                <a:lnTo>
                  <a:pt x="1459871" y="132111"/>
                </a:lnTo>
                <a:lnTo>
                  <a:pt x="1451261" y="106897"/>
                </a:lnTo>
                <a:close/>
              </a:path>
              <a:path w="1567180" h="135890">
                <a:moveTo>
                  <a:pt x="1423843" y="26606"/>
                </a:moveTo>
                <a:lnTo>
                  <a:pt x="1402575" y="26606"/>
                </a:lnTo>
                <a:lnTo>
                  <a:pt x="1420281" y="85945"/>
                </a:lnTo>
                <a:lnTo>
                  <a:pt x="1444106" y="85945"/>
                </a:lnTo>
                <a:lnTo>
                  <a:pt x="1423843" y="26606"/>
                </a:lnTo>
                <a:close/>
              </a:path>
              <a:path w="1567180" h="135890">
                <a:moveTo>
                  <a:pt x="1515514" y="3298"/>
                </a:moveTo>
                <a:lnTo>
                  <a:pt x="1491263" y="3298"/>
                </a:lnTo>
                <a:lnTo>
                  <a:pt x="1491263" y="132111"/>
                </a:lnTo>
                <a:lnTo>
                  <a:pt x="1566622" y="132111"/>
                </a:lnTo>
                <a:lnTo>
                  <a:pt x="1566622" y="110227"/>
                </a:lnTo>
                <a:lnTo>
                  <a:pt x="1515514" y="110227"/>
                </a:lnTo>
                <a:lnTo>
                  <a:pt x="1515514" y="3298"/>
                </a:lnTo>
                <a:close/>
              </a:path>
            </a:pathLst>
          </a:custGeom>
          <a:solidFill>
            <a:srgbClr val="010202"/>
          </a:solidFill>
        </p:spPr>
        <p:txBody>
          <a:bodyPr wrap="square" lIns="0" tIns="0" rIns="0" bIns="0" rtlCol="0"/>
          <a:lstStyle/>
          <a:p>
            <a:endParaRPr/>
          </a:p>
        </p:txBody>
      </p:sp>
      <p:sp>
        <p:nvSpPr>
          <p:cNvPr id="7" name="object 7"/>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F9A782"/>
            </a:solidFill>
          </a:ln>
        </p:spPr>
        <p:txBody>
          <a:bodyPr wrap="square" lIns="0" tIns="0" rIns="0" bIns="0" rtlCol="0"/>
          <a:lstStyle/>
          <a:p>
            <a:endParaRPr/>
          </a:p>
        </p:txBody>
      </p:sp>
      <p:sp>
        <p:nvSpPr>
          <p:cNvPr id="8" name="object 8"/>
          <p:cNvSpPr/>
          <p:nvPr/>
        </p:nvSpPr>
        <p:spPr>
          <a:xfrm>
            <a:off x="0" y="0"/>
            <a:ext cx="2160270" cy="2160270"/>
          </a:xfrm>
          <a:custGeom>
            <a:avLst/>
            <a:gdLst/>
            <a:ahLst/>
            <a:cxnLst/>
            <a:rect l="l" t="t" r="r" b="b"/>
            <a:pathLst>
              <a:path w="2160270" h="2160270">
                <a:moveTo>
                  <a:pt x="2159819" y="0"/>
                </a:moveTo>
                <a:lnTo>
                  <a:pt x="0" y="0"/>
                </a:lnTo>
                <a:lnTo>
                  <a:pt x="0" y="2159819"/>
                </a:lnTo>
                <a:lnTo>
                  <a:pt x="2159819" y="0"/>
                </a:lnTo>
                <a:close/>
              </a:path>
            </a:pathLst>
          </a:custGeom>
          <a:solidFill>
            <a:srgbClr val="E84610"/>
          </a:solidFill>
        </p:spPr>
        <p:txBody>
          <a:bodyPr wrap="square" lIns="0" tIns="0" rIns="0" bIns="0" rtlCol="0"/>
          <a:lstStyle/>
          <a:p>
            <a:endParaRPr/>
          </a:p>
        </p:txBody>
      </p:sp>
      <p:sp>
        <p:nvSpPr>
          <p:cNvPr id="9" name="object 9"/>
          <p:cNvSpPr/>
          <p:nvPr/>
        </p:nvSpPr>
        <p:spPr>
          <a:xfrm>
            <a:off x="0" y="9148738"/>
            <a:ext cx="2160905" cy="2160270"/>
          </a:xfrm>
          <a:custGeom>
            <a:avLst/>
            <a:gdLst/>
            <a:ahLst/>
            <a:cxnLst/>
            <a:rect l="l" t="t" r="r" b="b"/>
            <a:pathLst>
              <a:path w="2160905" h="2160270">
                <a:moveTo>
                  <a:pt x="1005" y="0"/>
                </a:moveTo>
                <a:lnTo>
                  <a:pt x="0" y="1005"/>
                </a:lnTo>
                <a:lnTo>
                  <a:pt x="0" y="2159819"/>
                </a:lnTo>
                <a:lnTo>
                  <a:pt x="2160824" y="2159819"/>
                </a:lnTo>
                <a:lnTo>
                  <a:pt x="1005" y="0"/>
                </a:lnTo>
                <a:close/>
              </a:path>
            </a:pathLst>
          </a:custGeom>
          <a:solidFill>
            <a:srgbClr val="E84610"/>
          </a:solidFill>
        </p:spPr>
        <p:txBody>
          <a:bodyPr wrap="square" lIns="0" tIns="0" rIns="0" bIns="0" rtlCol="0"/>
          <a:lstStyle/>
          <a:p>
            <a:endParaRPr/>
          </a:p>
        </p:txBody>
      </p:sp>
      <p:sp>
        <p:nvSpPr>
          <p:cNvPr id="10" name="object 10"/>
          <p:cNvSpPr txBox="1">
            <a:spLocks noGrp="1"/>
          </p:cNvSpPr>
          <p:nvPr>
            <p:ph type="title"/>
          </p:nvPr>
        </p:nvSpPr>
        <p:spPr>
          <a:prstGeom prst="rect">
            <a:avLst/>
          </a:prstGeom>
        </p:spPr>
        <p:txBody>
          <a:bodyPr vert="horz" wrap="square" lIns="0" tIns="15875" rIns="0" bIns="0" rtlCol="0">
            <a:spAutoFit/>
          </a:bodyPr>
          <a:lstStyle/>
          <a:p>
            <a:pPr marL="280670">
              <a:lnSpc>
                <a:spcPct val="100000"/>
              </a:lnSpc>
              <a:spcBef>
                <a:spcPts val="125"/>
              </a:spcBef>
            </a:pPr>
            <a:r>
              <a:rPr spc="-120" dirty="0">
                <a:solidFill>
                  <a:srgbClr val="E84610"/>
                </a:solidFill>
              </a:rPr>
              <a:t>PROJECT</a:t>
            </a:r>
            <a:r>
              <a:rPr spc="-160" dirty="0">
                <a:solidFill>
                  <a:srgbClr val="E84610"/>
                </a:solidFill>
              </a:rPr>
              <a:t> </a:t>
            </a:r>
            <a:r>
              <a:rPr spc="-254" dirty="0">
                <a:solidFill>
                  <a:srgbClr val="E84610"/>
                </a:solidFill>
              </a:rPr>
              <a:t>CYCLE</a:t>
            </a:r>
            <a:r>
              <a:rPr spc="-155" dirty="0">
                <a:solidFill>
                  <a:srgbClr val="E84610"/>
                </a:solidFill>
              </a:rPr>
              <a:t> </a:t>
            </a:r>
            <a:r>
              <a:rPr spc="-50" dirty="0">
                <a:solidFill>
                  <a:srgbClr val="E84610"/>
                </a:solidFill>
              </a:rPr>
              <a:t>…</a:t>
            </a:r>
          </a:p>
        </p:txBody>
      </p:sp>
      <p:grpSp>
        <p:nvGrpSpPr>
          <p:cNvPr id="11" name="object 11"/>
          <p:cNvGrpSpPr/>
          <p:nvPr/>
        </p:nvGrpSpPr>
        <p:grpSpPr>
          <a:xfrm>
            <a:off x="6529757" y="3710828"/>
            <a:ext cx="5976620" cy="5976620"/>
            <a:chOff x="6529757" y="3710828"/>
            <a:chExt cx="5976620" cy="5976620"/>
          </a:xfrm>
        </p:grpSpPr>
        <p:sp>
          <p:nvSpPr>
            <p:cNvPr id="12" name="object 12"/>
            <p:cNvSpPr/>
            <p:nvPr/>
          </p:nvSpPr>
          <p:spPr>
            <a:xfrm>
              <a:off x="6529757" y="3710828"/>
              <a:ext cx="5976620" cy="5976620"/>
            </a:xfrm>
            <a:custGeom>
              <a:avLst/>
              <a:gdLst/>
              <a:ahLst/>
              <a:cxnLst/>
              <a:rect l="l" t="t" r="r" b="b"/>
              <a:pathLst>
                <a:path w="5976620" h="5976620">
                  <a:moveTo>
                    <a:pt x="2988275" y="0"/>
                  </a:moveTo>
                  <a:lnTo>
                    <a:pt x="2939826" y="384"/>
                  </a:lnTo>
                  <a:lnTo>
                    <a:pt x="2891562" y="1535"/>
                  </a:lnTo>
                  <a:lnTo>
                    <a:pt x="2843490" y="3445"/>
                  </a:lnTo>
                  <a:lnTo>
                    <a:pt x="2795616" y="6110"/>
                  </a:lnTo>
                  <a:lnTo>
                    <a:pt x="2747946" y="9523"/>
                  </a:lnTo>
                  <a:lnTo>
                    <a:pt x="2700484" y="13679"/>
                  </a:lnTo>
                  <a:lnTo>
                    <a:pt x="2653238" y="18571"/>
                  </a:lnTo>
                  <a:lnTo>
                    <a:pt x="2606212" y="24195"/>
                  </a:lnTo>
                  <a:lnTo>
                    <a:pt x="2559413" y="30544"/>
                  </a:lnTo>
                  <a:lnTo>
                    <a:pt x="2512846" y="37612"/>
                  </a:lnTo>
                  <a:lnTo>
                    <a:pt x="2466518" y="45393"/>
                  </a:lnTo>
                  <a:lnTo>
                    <a:pt x="2420433" y="53883"/>
                  </a:lnTo>
                  <a:lnTo>
                    <a:pt x="2374598" y="63074"/>
                  </a:lnTo>
                  <a:lnTo>
                    <a:pt x="2329019" y="72962"/>
                  </a:lnTo>
                  <a:lnTo>
                    <a:pt x="2283701" y="83540"/>
                  </a:lnTo>
                  <a:lnTo>
                    <a:pt x="2238651" y="94802"/>
                  </a:lnTo>
                  <a:lnTo>
                    <a:pt x="2193873" y="106744"/>
                  </a:lnTo>
                  <a:lnTo>
                    <a:pt x="2149374" y="119358"/>
                  </a:lnTo>
                  <a:lnTo>
                    <a:pt x="2105160" y="132640"/>
                  </a:lnTo>
                  <a:lnTo>
                    <a:pt x="2061236" y="146583"/>
                  </a:lnTo>
                  <a:lnTo>
                    <a:pt x="2017608" y="161181"/>
                  </a:lnTo>
                  <a:lnTo>
                    <a:pt x="1974282" y="176430"/>
                  </a:lnTo>
                  <a:lnTo>
                    <a:pt x="1931264" y="192322"/>
                  </a:lnTo>
                  <a:lnTo>
                    <a:pt x="1888559" y="208853"/>
                  </a:lnTo>
                  <a:lnTo>
                    <a:pt x="1846174" y="226016"/>
                  </a:lnTo>
                  <a:lnTo>
                    <a:pt x="1804114" y="243806"/>
                  </a:lnTo>
                  <a:lnTo>
                    <a:pt x="1762385" y="262216"/>
                  </a:lnTo>
                  <a:lnTo>
                    <a:pt x="1720993" y="281242"/>
                  </a:lnTo>
                  <a:lnTo>
                    <a:pt x="1679943" y="300877"/>
                  </a:lnTo>
                  <a:lnTo>
                    <a:pt x="1639242" y="321115"/>
                  </a:lnTo>
                  <a:lnTo>
                    <a:pt x="1598894" y="341951"/>
                  </a:lnTo>
                  <a:lnTo>
                    <a:pt x="1558907" y="363379"/>
                  </a:lnTo>
                  <a:lnTo>
                    <a:pt x="1519285" y="385392"/>
                  </a:lnTo>
                  <a:lnTo>
                    <a:pt x="1480035" y="407986"/>
                  </a:lnTo>
                  <a:lnTo>
                    <a:pt x="1441162" y="431155"/>
                  </a:lnTo>
                  <a:lnTo>
                    <a:pt x="1402673" y="454892"/>
                  </a:lnTo>
                  <a:lnTo>
                    <a:pt x="1364572" y="479192"/>
                  </a:lnTo>
                  <a:lnTo>
                    <a:pt x="1326866" y="504049"/>
                  </a:lnTo>
                  <a:lnTo>
                    <a:pt x="1289560" y="529457"/>
                  </a:lnTo>
                  <a:lnTo>
                    <a:pt x="1252661" y="555411"/>
                  </a:lnTo>
                  <a:lnTo>
                    <a:pt x="1216174" y="581904"/>
                  </a:lnTo>
                  <a:lnTo>
                    <a:pt x="1180105" y="608931"/>
                  </a:lnTo>
                  <a:lnTo>
                    <a:pt x="1144459" y="636487"/>
                  </a:lnTo>
                  <a:lnTo>
                    <a:pt x="1109244" y="664564"/>
                  </a:lnTo>
                  <a:lnTo>
                    <a:pt x="1074463" y="693158"/>
                  </a:lnTo>
                  <a:lnTo>
                    <a:pt x="1040123" y="722263"/>
                  </a:lnTo>
                  <a:lnTo>
                    <a:pt x="1006231" y="751873"/>
                  </a:lnTo>
                  <a:lnTo>
                    <a:pt x="972791" y="781981"/>
                  </a:lnTo>
                  <a:lnTo>
                    <a:pt x="939809" y="812583"/>
                  </a:lnTo>
                  <a:lnTo>
                    <a:pt x="907292" y="843673"/>
                  </a:lnTo>
                  <a:lnTo>
                    <a:pt x="875245" y="875244"/>
                  </a:lnTo>
                  <a:lnTo>
                    <a:pt x="843674" y="907291"/>
                  </a:lnTo>
                  <a:lnTo>
                    <a:pt x="812584" y="939808"/>
                  </a:lnTo>
                  <a:lnTo>
                    <a:pt x="781982" y="972789"/>
                  </a:lnTo>
                  <a:lnTo>
                    <a:pt x="751874" y="1006229"/>
                  </a:lnTo>
                  <a:lnTo>
                    <a:pt x="722264" y="1040122"/>
                  </a:lnTo>
                  <a:lnTo>
                    <a:pt x="693159" y="1074461"/>
                  </a:lnTo>
                  <a:lnTo>
                    <a:pt x="664565" y="1109242"/>
                  </a:lnTo>
                  <a:lnTo>
                    <a:pt x="636488" y="1144457"/>
                  </a:lnTo>
                  <a:lnTo>
                    <a:pt x="608932" y="1180103"/>
                  </a:lnTo>
                  <a:lnTo>
                    <a:pt x="581905" y="1216172"/>
                  </a:lnTo>
                  <a:lnTo>
                    <a:pt x="555411" y="1252659"/>
                  </a:lnTo>
                  <a:lnTo>
                    <a:pt x="529458" y="1289558"/>
                  </a:lnTo>
                  <a:lnTo>
                    <a:pt x="504049" y="1326863"/>
                  </a:lnTo>
                  <a:lnTo>
                    <a:pt x="479192" y="1364569"/>
                  </a:lnTo>
                  <a:lnTo>
                    <a:pt x="454892" y="1402670"/>
                  </a:lnTo>
                  <a:lnTo>
                    <a:pt x="431155" y="1441159"/>
                  </a:lnTo>
                  <a:lnTo>
                    <a:pt x="407987" y="1480032"/>
                  </a:lnTo>
                  <a:lnTo>
                    <a:pt x="385393" y="1519282"/>
                  </a:lnTo>
                  <a:lnTo>
                    <a:pt x="363379" y="1558903"/>
                  </a:lnTo>
                  <a:lnTo>
                    <a:pt x="341951" y="1598891"/>
                  </a:lnTo>
                  <a:lnTo>
                    <a:pt x="321115" y="1639238"/>
                  </a:lnTo>
                  <a:lnTo>
                    <a:pt x="300877" y="1679939"/>
                  </a:lnTo>
                  <a:lnTo>
                    <a:pt x="281242" y="1720989"/>
                  </a:lnTo>
                  <a:lnTo>
                    <a:pt x="262216" y="1762381"/>
                  </a:lnTo>
                  <a:lnTo>
                    <a:pt x="243806" y="1804110"/>
                  </a:lnTo>
                  <a:lnTo>
                    <a:pt x="226016" y="1846170"/>
                  </a:lnTo>
                  <a:lnTo>
                    <a:pt x="208853" y="1888555"/>
                  </a:lnTo>
                  <a:lnTo>
                    <a:pt x="192322" y="1931259"/>
                  </a:lnTo>
                  <a:lnTo>
                    <a:pt x="176430" y="1974277"/>
                  </a:lnTo>
                  <a:lnTo>
                    <a:pt x="161181" y="2017603"/>
                  </a:lnTo>
                  <a:lnTo>
                    <a:pt x="146583" y="2061230"/>
                  </a:lnTo>
                  <a:lnTo>
                    <a:pt x="132640" y="2105154"/>
                  </a:lnTo>
                  <a:lnTo>
                    <a:pt x="119358" y="2149368"/>
                  </a:lnTo>
                  <a:lnTo>
                    <a:pt x="106744" y="2193867"/>
                  </a:lnTo>
                  <a:lnTo>
                    <a:pt x="94802" y="2238644"/>
                  </a:lnTo>
                  <a:lnTo>
                    <a:pt x="83540" y="2283695"/>
                  </a:lnTo>
                  <a:lnTo>
                    <a:pt x="72962" y="2329012"/>
                  </a:lnTo>
                  <a:lnTo>
                    <a:pt x="63074" y="2374591"/>
                  </a:lnTo>
                  <a:lnTo>
                    <a:pt x="53883" y="2420426"/>
                  </a:lnTo>
                  <a:lnTo>
                    <a:pt x="45393" y="2466510"/>
                  </a:lnTo>
                  <a:lnTo>
                    <a:pt x="37612" y="2512838"/>
                  </a:lnTo>
                  <a:lnTo>
                    <a:pt x="30544" y="2559405"/>
                  </a:lnTo>
                  <a:lnTo>
                    <a:pt x="24195" y="2606204"/>
                  </a:lnTo>
                  <a:lnTo>
                    <a:pt x="18571" y="2653229"/>
                  </a:lnTo>
                  <a:lnTo>
                    <a:pt x="13679" y="2700475"/>
                  </a:lnTo>
                  <a:lnTo>
                    <a:pt x="9523" y="2747937"/>
                  </a:lnTo>
                  <a:lnTo>
                    <a:pt x="6110" y="2795607"/>
                  </a:lnTo>
                  <a:lnTo>
                    <a:pt x="3445" y="2843481"/>
                  </a:lnTo>
                  <a:lnTo>
                    <a:pt x="1535" y="2891552"/>
                  </a:lnTo>
                  <a:lnTo>
                    <a:pt x="384" y="2939815"/>
                  </a:lnTo>
                  <a:lnTo>
                    <a:pt x="0" y="2988265"/>
                  </a:lnTo>
                  <a:lnTo>
                    <a:pt x="384" y="3036714"/>
                  </a:lnTo>
                  <a:lnTo>
                    <a:pt x="1535" y="3084978"/>
                  </a:lnTo>
                  <a:lnTo>
                    <a:pt x="3445" y="3133049"/>
                  </a:lnTo>
                  <a:lnTo>
                    <a:pt x="6110" y="3180923"/>
                  </a:lnTo>
                  <a:lnTo>
                    <a:pt x="9523" y="3228594"/>
                  </a:lnTo>
                  <a:lnTo>
                    <a:pt x="13679" y="3276055"/>
                  </a:lnTo>
                  <a:lnTo>
                    <a:pt x="18571" y="3323302"/>
                  </a:lnTo>
                  <a:lnTo>
                    <a:pt x="24195" y="3370328"/>
                  </a:lnTo>
                  <a:lnTo>
                    <a:pt x="30544" y="3417127"/>
                  </a:lnTo>
                  <a:lnTo>
                    <a:pt x="37612" y="3463693"/>
                  </a:lnTo>
                  <a:lnTo>
                    <a:pt x="45393" y="3510022"/>
                  </a:lnTo>
                  <a:lnTo>
                    <a:pt x="53883" y="3556106"/>
                  </a:lnTo>
                  <a:lnTo>
                    <a:pt x="63074" y="3601941"/>
                  </a:lnTo>
                  <a:lnTo>
                    <a:pt x="72962" y="3647520"/>
                  </a:lnTo>
                  <a:lnTo>
                    <a:pt x="83540" y="3692838"/>
                  </a:lnTo>
                  <a:lnTo>
                    <a:pt x="94802" y="3737889"/>
                  </a:lnTo>
                  <a:lnTo>
                    <a:pt x="106744" y="3782667"/>
                  </a:lnTo>
                  <a:lnTo>
                    <a:pt x="119358" y="3827165"/>
                  </a:lnTo>
                  <a:lnTo>
                    <a:pt x="132640" y="3871380"/>
                  </a:lnTo>
                  <a:lnTo>
                    <a:pt x="146583" y="3915304"/>
                  </a:lnTo>
                  <a:lnTo>
                    <a:pt x="161181" y="3958932"/>
                  </a:lnTo>
                  <a:lnTo>
                    <a:pt x="176430" y="4002257"/>
                  </a:lnTo>
                  <a:lnTo>
                    <a:pt x="192322" y="4045276"/>
                  </a:lnTo>
                  <a:lnTo>
                    <a:pt x="208853" y="4087980"/>
                  </a:lnTo>
                  <a:lnTo>
                    <a:pt x="226016" y="4130365"/>
                  </a:lnTo>
                  <a:lnTo>
                    <a:pt x="243806" y="4172425"/>
                  </a:lnTo>
                  <a:lnTo>
                    <a:pt x="262216" y="4214154"/>
                  </a:lnTo>
                  <a:lnTo>
                    <a:pt x="281242" y="4255547"/>
                  </a:lnTo>
                  <a:lnTo>
                    <a:pt x="300877" y="4296596"/>
                  </a:lnTo>
                  <a:lnTo>
                    <a:pt x="321115" y="4337298"/>
                  </a:lnTo>
                  <a:lnTo>
                    <a:pt x="341951" y="4377645"/>
                  </a:lnTo>
                  <a:lnTo>
                    <a:pt x="363379" y="4417633"/>
                  </a:lnTo>
                  <a:lnTo>
                    <a:pt x="385393" y="4457254"/>
                  </a:lnTo>
                  <a:lnTo>
                    <a:pt x="407987" y="4496504"/>
                  </a:lnTo>
                  <a:lnTo>
                    <a:pt x="431155" y="4535377"/>
                  </a:lnTo>
                  <a:lnTo>
                    <a:pt x="454892" y="4573867"/>
                  </a:lnTo>
                  <a:lnTo>
                    <a:pt x="479192" y="4611968"/>
                  </a:lnTo>
                  <a:lnTo>
                    <a:pt x="504049" y="4649674"/>
                  </a:lnTo>
                  <a:lnTo>
                    <a:pt x="529458" y="4686979"/>
                  </a:lnTo>
                  <a:lnTo>
                    <a:pt x="555411" y="4723878"/>
                  </a:lnTo>
                  <a:lnTo>
                    <a:pt x="581905" y="4760365"/>
                  </a:lnTo>
                  <a:lnTo>
                    <a:pt x="608932" y="4796435"/>
                  </a:lnTo>
                  <a:lnTo>
                    <a:pt x="636488" y="4832080"/>
                  </a:lnTo>
                  <a:lnTo>
                    <a:pt x="664565" y="4867296"/>
                  </a:lnTo>
                  <a:lnTo>
                    <a:pt x="693159" y="4902077"/>
                  </a:lnTo>
                  <a:lnTo>
                    <a:pt x="722264" y="4936416"/>
                  </a:lnTo>
                  <a:lnTo>
                    <a:pt x="751874" y="4970309"/>
                  </a:lnTo>
                  <a:lnTo>
                    <a:pt x="781982" y="5003749"/>
                  </a:lnTo>
                  <a:lnTo>
                    <a:pt x="812584" y="5036730"/>
                  </a:lnTo>
                  <a:lnTo>
                    <a:pt x="843674" y="5069247"/>
                  </a:lnTo>
                  <a:lnTo>
                    <a:pt x="875245" y="5101294"/>
                  </a:lnTo>
                  <a:lnTo>
                    <a:pt x="907292" y="5132866"/>
                  </a:lnTo>
                  <a:lnTo>
                    <a:pt x="939809" y="5163955"/>
                  </a:lnTo>
                  <a:lnTo>
                    <a:pt x="972791" y="5194557"/>
                  </a:lnTo>
                  <a:lnTo>
                    <a:pt x="1006231" y="5224666"/>
                  </a:lnTo>
                  <a:lnTo>
                    <a:pt x="1040123" y="5254275"/>
                  </a:lnTo>
                  <a:lnTo>
                    <a:pt x="1074463" y="5283380"/>
                  </a:lnTo>
                  <a:lnTo>
                    <a:pt x="1109244" y="5311974"/>
                  </a:lnTo>
                  <a:lnTo>
                    <a:pt x="1144459" y="5340052"/>
                  </a:lnTo>
                  <a:lnTo>
                    <a:pt x="1180105" y="5367607"/>
                  </a:lnTo>
                  <a:lnTo>
                    <a:pt x="1216174" y="5394635"/>
                  </a:lnTo>
                  <a:lnTo>
                    <a:pt x="1252661" y="5421128"/>
                  </a:lnTo>
                  <a:lnTo>
                    <a:pt x="1289560" y="5447082"/>
                  </a:lnTo>
                  <a:lnTo>
                    <a:pt x="1326866" y="5472490"/>
                  </a:lnTo>
                  <a:lnTo>
                    <a:pt x="1364572" y="5497347"/>
                  </a:lnTo>
                  <a:lnTo>
                    <a:pt x="1402673" y="5521647"/>
                  </a:lnTo>
                  <a:lnTo>
                    <a:pt x="1441162" y="5545384"/>
                  </a:lnTo>
                  <a:lnTo>
                    <a:pt x="1480035" y="5568553"/>
                  </a:lnTo>
                  <a:lnTo>
                    <a:pt x="1519285" y="5591147"/>
                  </a:lnTo>
                  <a:lnTo>
                    <a:pt x="1558907" y="5613161"/>
                  </a:lnTo>
                  <a:lnTo>
                    <a:pt x="1598894" y="5634588"/>
                  </a:lnTo>
                  <a:lnTo>
                    <a:pt x="1639242" y="5655424"/>
                  </a:lnTo>
                  <a:lnTo>
                    <a:pt x="1679943" y="5675663"/>
                  </a:lnTo>
                  <a:lnTo>
                    <a:pt x="1720993" y="5695298"/>
                  </a:lnTo>
                  <a:lnTo>
                    <a:pt x="1762385" y="5714323"/>
                  </a:lnTo>
                  <a:lnTo>
                    <a:pt x="1804114" y="5732734"/>
                  </a:lnTo>
                  <a:lnTo>
                    <a:pt x="1846174" y="5750523"/>
                  </a:lnTo>
                  <a:lnTo>
                    <a:pt x="1888559" y="5767687"/>
                  </a:lnTo>
                  <a:lnTo>
                    <a:pt x="1931264" y="5784217"/>
                  </a:lnTo>
                  <a:lnTo>
                    <a:pt x="1974282" y="5800110"/>
                  </a:lnTo>
                  <a:lnTo>
                    <a:pt x="2017608" y="5815358"/>
                  </a:lnTo>
                  <a:lnTo>
                    <a:pt x="2061236" y="5829957"/>
                  </a:lnTo>
                  <a:lnTo>
                    <a:pt x="2105160" y="5843900"/>
                  </a:lnTo>
                  <a:lnTo>
                    <a:pt x="2149374" y="5857182"/>
                  </a:lnTo>
                  <a:lnTo>
                    <a:pt x="2193873" y="5869796"/>
                  </a:lnTo>
                  <a:lnTo>
                    <a:pt x="2238651" y="5881737"/>
                  </a:lnTo>
                  <a:lnTo>
                    <a:pt x="2283701" y="5893000"/>
                  </a:lnTo>
                  <a:lnTo>
                    <a:pt x="2329019" y="5903578"/>
                  </a:lnTo>
                  <a:lnTo>
                    <a:pt x="2374598" y="5913466"/>
                  </a:lnTo>
                  <a:lnTo>
                    <a:pt x="2420433" y="5922657"/>
                  </a:lnTo>
                  <a:lnTo>
                    <a:pt x="2466518" y="5931146"/>
                  </a:lnTo>
                  <a:lnTo>
                    <a:pt x="2512846" y="5938928"/>
                  </a:lnTo>
                  <a:lnTo>
                    <a:pt x="2559413" y="5945996"/>
                  </a:lnTo>
                  <a:lnTo>
                    <a:pt x="2606212" y="5952345"/>
                  </a:lnTo>
                  <a:lnTo>
                    <a:pt x="2653238" y="5957968"/>
                  </a:lnTo>
                  <a:lnTo>
                    <a:pt x="2700484" y="5962861"/>
                  </a:lnTo>
                  <a:lnTo>
                    <a:pt x="2747946" y="5967016"/>
                  </a:lnTo>
                  <a:lnTo>
                    <a:pt x="2795616" y="5970429"/>
                  </a:lnTo>
                  <a:lnTo>
                    <a:pt x="2843490" y="5973094"/>
                  </a:lnTo>
                  <a:lnTo>
                    <a:pt x="2891562" y="5975005"/>
                  </a:lnTo>
                  <a:lnTo>
                    <a:pt x="2939826" y="5976155"/>
                  </a:lnTo>
                  <a:lnTo>
                    <a:pt x="2988275" y="5976540"/>
                  </a:lnTo>
                  <a:lnTo>
                    <a:pt x="3036724" y="5976155"/>
                  </a:lnTo>
                  <a:lnTo>
                    <a:pt x="3084988" y="5975005"/>
                  </a:lnTo>
                  <a:lnTo>
                    <a:pt x="3133060" y="5973094"/>
                  </a:lnTo>
                  <a:lnTo>
                    <a:pt x="3180934" y="5970429"/>
                  </a:lnTo>
                  <a:lnTo>
                    <a:pt x="3228604" y="5967016"/>
                  </a:lnTo>
                  <a:lnTo>
                    <a:pt x="3276066" y="5962861"/>
                  </a:lnTo>
                  <a:lnTo>
                    <a:pt x="3323312" y="5957968"/>
                  </a:lnTo>
                  <a:lnTo>
                    <a:pt x="3370338" y="5952345"/>
                  </a:lnTo>
                  <a:lnTo>
                    <a:pt x="3417137" y="5945996"/>
                  </a:lnTo>
                  <a:lnTo>
                    <a:pt x="3463704" y="5938928"/>
                  </a:lnTo>
                  <a:lnTo>
                    <a:pt x="3510032" y="5931146"/>
                  </a:lnTo>
                  <a:lnTo>
                    <a:pt x="3556117" y="5922657"/>
                  </a:lnTo>
                  <a:lnTo>
                    <a:pt x="3601952" y="5913466"/>
                  </a:lnTo>
                  <a:lnTo>
                    <a:pt x="3647531" y="5903578"/>
                  </a:lnTo>
                  <a:lnTo>
                    <a:pt x="3692849" y="5893000"/>
                  </a:lnTo>
                  <a:lnTo>
                    <a:pt x="3737899" y="5881737"/>
                  </a:lnTo>
                  <a:lnTo>
                    <a:pt x="3782677" y="5869796"/>
                  </a:lnTo>
                  <a:lnTo>
                    <a:pt x="3827176" y="5857182"/>
                  </a:lnTo>
                  <a:lnTo>
                    <a:pt x="3871390" y="5843900"/>
                  </a:lnTo>
                  <a:lnTo>
                    <a:pt x="3915314" y="5829957"/>
                  </a:lnTo>
                  <a:lnTo>
                    <a:pt x="3958942" y="5815358"/>
                  </a:lnTo>
                  <a:lnTo>
                    <a:pt x="4002268" y="5800110"/>
                  </a:lnTo>
                  <a:lnTo>
                    <a:pt x="4045286" y="5784217"/>
                  </a:lnTo>
                  <a:lnTo>
                    <a:pt x="4087991" y="5767687"/>
                  </a:lnTo>
                  <a:lnTo>
                    <a:pt x="4130376" y="5750523"/>
                  </a:lnTo>
                  <a:lnTo>
                    <a:pt x="4172436" y="5732734"/>
                  </a:lnTo>
                  <a:lnTo>
                    <a:pt x="4214165" y="5714323"/>
                  </a:lnTo>
                  <a:lnTo>
                    <a:pt x="4255557" y="5695298"/>
                  </a:lnTo>
                  <a:lnTo>
                    <a:pt x="4296607" y="5675663"/>
                  </a:lnTo>
                  <a:lnTo>
                    <a:pt x="4337308" y="5655424"/>
                  </a:lnTo>
                  <a:lnTo>
                    <a:pt x="4377656" y="5634588"/>
                  </a:lnTo>
                  <a:lnTo>
                    <a:pt x="4417643" y="5613161"/>
                  </a:lnTo>
                  <a:lnTo>
                    <a:pt x="4457265" y="5591147"/>
                  </a:lnTo>
                  <a:lnTo>
                    <a:pt x="4496515" y="5568553"/>
                  </a:lnTo>
                  <a:lnTo>
                    <a:pt x="4535388" y="5545384"/>
                  </a:lnTo>
                  <a:lnTo>
                    <a:pt x="4573877" y="5521647"/>
                  </a:lnTo>
                  <a:lnTo>
                    <a:pt x="4611978" y="5497347"/>
                  </a:lnTo>
                  <a:lnTo>
                    <a:pt x="4649684" y="5472490"/>
                  </a:lnTo>
                  <a:lnTo>
                    <a:pt x="4686990" y="5447082"/>
                  </a:lnTo>
                  <a:lnTo>
                    <a:pt x="4723889" y="5421128"/>
                  </a:lnTo>
                  <a:lnTo>
                    <a:pt x="4760376" y="5394635"/>
                  </a:lnTo>
                  <a:lnTo>
                    <a:pt x="4796445" y="5367607"/>
                  </a:lnTo>
                  <a:lnTo>
                    <a:pt x="4832091" y="5340052"/>
                  </a:lnTo>
                  <a:lnTo>
                    <a:pt x="4867306" y="5311974"/>
                  </a:lnTo>
                  <a:lnTo>
                    <a:pt x="4902087" y="5283380"/>
                  </a:lnTo>
                  <a:lnTo>
                    <a:pt x="4936427" y="5254275"/>
                  </a:lnTo>
                  <a:lnTo>
                    <a:pt x="4970319" y="5224666"/>
                  </a:lnTo>
                  <a:lnTo>
                    <a:pt x="5003759" y="5194557"/>
                  </a:lnTo>
                  <a:lnTo>
                    <a:pt x="5036741" y="5163955"/>
                  </a:lnTo>
                  <a:lnTo>
                    <a:pt x="5069258" y="5132866"/>
                  </a:lnTo>
                  <a:lnTo>
                    <a:pt x="5101305" y="5101294"/>
                  </a:lnTo>
                  <a:lnTo>
                    <a:pt x="5132876" y="5069247"/>
                  </a:lnTo>
                  <a:lnTo>
                    <a:pt x="5163966" y="5036730"/>
                  </a:lnTo>
                  <a:lnTo>
                    <a:pt x="5194568" y="5003749"/>
                  </a:lnTo>
                  <a:lnTo>
                    <a:pt x="5224676" y="4970309"/>
                  </a:lnTo>
                  <a:lnTo>
                    <a:pt x="5254286" y="4936416"/>
                  </a:lnTo>
                  <a:lnTo>
                    <a:pt x="5283391" y="4902077"/>
                  </a:lnTo>
                  <a:lnTo>
                    <a:pt x="5311985" y="4867296"/>
                  </a:lnTo>
                  <a:lnTo>
                    <a:pt x="5340062" y="4832080"/>
                  </a:lnTo>
                  <a:lnTo>
                    <a:pt x="5367618" y="4796435"/>
                  </a:lnTo>
                  <a:lnTo>
                    <a:pt x="5394645" y="4760365"/>
                  </a:lnTo>
                  <a:lnTo>
                    <a:pt x="5421139" y="4723878"/>
                  </a:lnTo>
                  <a:lnTo>
                    <a:pt x="5447092" y="4686979"/>
                  </a:lnTo>
                  <a:lnTo>
                    <a:pt x="5472501" y="4649674"/>
                  </a:lnTo>
                  <a:lnTo>
                    <a:pt x="5497358" y="4611968"/>
                  </a:lnTo>
                  <a:lnTo>
                    <a:pt x="5521658" y="4573867"/>
                  </a:lnTo>
                  <a:lnTo>
                    <a:pt x="5545395" y="4535377"/>
                  </a:lnTo>
                  <a:lnTo>
                    <a:pt x="5568563" y="4496504"/>
                  </a:lnTo>
                  <a:lnTo>
                    <a:pt x="5591157" y="4457254"/>
                  </a:lnTo>
                  <a:lnTo>
                    <a:pt x="5613171" y="4417633"/>
                  </a:lnTo>
                  <a:lnTo>
                    <a:pt x="5634599" y="4377645"/>
                  </a:lnTo>
                  <a:lnTo>
                    <a:pt x="5655435" y="4337298"/>
                  </a:lnTo>
                  <a:lnTo>
                    <a:pt x="5675673" y="4296596"/>
                  </a:lnTo>
                  <a:lnTo>
                    <a:pt x="5695308" y="4255547"/>
                  </a:lnTo>
                  <a:lnTo>
                    <a:pt x="5714334" y="4214154"/>
                  </a:lnTo>
                  <a:lnTo>
                    <a:pt x="5732744" y="4172425"/>
                  </a:lnTo>
                  <a:lnTo>
                    <a:pt x="5750534" y="4130365"/>
                  </a:lnTo>
                  <a:lnTo>
                    <a:pt x="5767697" y="4087980"/>
                  </a:lnTo>
                  <a:lnTo>
                    <a:pt x="5784228" y="4045276"/>
                  </a:lnTo>
                  <a:lnTo>
                    <a:pt x="5800120" y="4002257"/>
                  </a:lnTo>
                  <a:lnTo>
                    <a:pt x="5815369" y="3958932"/>
                  </a:lnTo>
                  <a:lnTo>
                    <a:pt x="5829967" y="3915304"/>
                  </a:lnTo>
                  <a:lnTo>
                    <a:pt x="5843910" y="3871380"/>
                  </a:lnTo>
                  <a:lnTo>
                    <a:pt x="5857192" y="3827165"/>
                  </a:lnTo>
                  <a:lnTo>
                    <a:pt x="5869806" y="3782667"/>
                  </a:lnTo>
                  <a:lnTo>
                    <a:pt x="5881748" y="3737889"/>
                  </a:lnTo>
                  <a:lnTo>
                    <a:pt x="5893010" y="3692838"/>
                  </a:lnTo>
                  <a:lnTo>
                    <a:pt x="5903588" y="3647520"/>
                  </a:lnTo>
                  <a:lnTo>
                    <a:pt x="5913476" y="3601941"/>
                  </a:lnTo>
                  <a:lnTo>
                    <a:pt x="5922667" y="3556106"/>
                  </a:lnTo>
                  <a:lnTo>
                    <a:pt x="5931157" y="3510022"/>
                  </a:lnTo>
                  <a:lnTo>
                    <a:pt x="5938938" y="3463693"/>
                  </a:lnTo>
                  <a:lnTo>
                    <a:pt x="5946006" y="3417127"/>
                  </a:lnTo>
                  <a:lnTo>
                    <a:pt x="5952355" y="3370328"/>
                  </a:lnTo>
                  <a:lnTo>
                    <a:pt x="5957979" y="3323302"/>
                  </a:lnTo>
                  <a:lnTo>
                    <a:pt x="5962871" y="3276055"/>
                  </a:lnTo>
                  <a:lnTo>
                    <a:pt x="5967027" y="3228594"/>
                  </a:lnTo>
                  <a:lnTo>
                    <a:pt x="5970440" y="3180923"/>
                  </a:lnTo>
                  <a:lnTo>
                    <a:pt x="5973105" y="3133049"/>
                  </a:lnTo>
                  <a:lnTo>
                    <a:pt x="5975015" y="3084978"/>
                  </a:lnTo>
                  <a:lnTo>
                    <a:pt x="5976166" y="3036714"/>
                  </a:lnTo>
                  <a:lnTo>
                    <a:pt x="5976551" y="2988265"/>
                  </a:lnTo>
                  <a:lnTo>
                    <a:pt x="5976166" y="2939815"/>
                  </a:lnTo>
                  <a:lnTo>
                    <a:pt x="5975015" y="2891552"/>
                  </a:lnTo>
                  <a:lnTo>
                    <a:pt x="5973105" y="2843481"/>
                  </a:lnTo>
                  <a:lnTo>
                    <a:pt x="5970440" y="2795607"/>
                  </a:lnTo>
                  <a:lnTo>
                    <a:pt x="5967027" y="2747937"/>
                  </a:lnTo>
                  <a:lnTo>
                    <a:pt x="5962871" y="2700475"/>
                  </a:lnTo>
                  <a:lnTo>
                    <a:pt x="5957979" y="2653229"/>
                  </a:lnTo>
                  <a:lnTo>
                    <a:pt x="5952355" y="2606204"/>
                  </a:lnTo>
                  <a:lnTo>
                    <a:pt x="5946006" y="2559405"/>
                  </a:lnTo>
                  <a:lnTo>
                    <a:pt x="5938938" y="2512838"/>
                  </a:lnTo>
                  <a:lnTo>
                    <a:pt x="5931157" y="2466510"/>
                  </a:lnTo>
                  <a:lnTo>
                    <a:pt x="5922667" y="2420426"/>
                  </a:lnTo>
                  <a:lnTo>
                    <a:pt x="5913476" y="2374591"/>
                  </a:lnTo>
                  <a:lnTo>
                    <a:pt x="5903588" y="2329012"/>
                  </a:lnTo>
                  <a:lnTo>
                    <a:pt x="5893010" y="2283695"/>
                  </a:lnTo>
                  <a:lnTo>
                    <a:pt x="5881748" y="2238644"/>
                  </a:lnTo>
                  <a:lnTo>
                    <a:pt x="5869806" y="2193867"/>
                  </a:lnTo>
                  <a:lnTo>
                    <a:pt x="5857192" y="2149368"/>
                  </a:lnTo>
                  <a:lnTo>
                    <a:pt x="5843910" y="2105154"/>
                  </a:lnTo>
                  <a:lnTo>
                    <a:pt x="5829967" y="2061230"/>
                  </a:lnTo>
                  <a:lnTo>
                    <a:pt x="5815369" y="2017603"/>
                  </a:lnTo>
                  <a:lnTo>
                    <a:pt x="5800120" y="1974277"/>
                  </a:lnTo>
                  <a:lnTo>
                    <a:pt x="5784228" y="1931259"/>
                  </a:lnTo>
                  <a:lnTo>
                    <a:pt x="5767697" y="1888555"/>
                  </a:lnTo>
                  <a:lnTo>
                    <a:pt x="5750534" y="1846170"/>
                  </a:lnTo>
                  <a:lnTo>
                    <a:pt x="5732744" y="1804110"/>
                  </a:lnTo>
                  <a:lnTo>
                    <a:pt x="5714334" y="1762381"/>
                  </a:lnTo>
                  <a:lnTo>
                    <a:pt x="5695308" y="1720989"/>
                  </a:lnTo>
                  <a:lnTo>
                    <a:pt x="5675673" y="1679939"/>
                  </a:lnTo>
                  <a:lnTo>
                    <a:pt x="5655435" y="1639238"/>
                  </a:lnTo>
                  <a:lnTo>
                    <a:pt x="5634599" y="1598891"/>
                  </a:lnTo>
                  <a:lnTo>
                    <a:pt x="5613171" y="1558903"/>
                  </a:lnTo>
                  <a:lnTo>
                    <a:pt x="5591157" y="1519282"/>
                  </a:lnTo>
                  <a:lnTo>
                    <a:pt x="5568563" y="1480032"/>
                  </a:lnTo>
                  <a:lnTo>
                    <a:pt x="5545395" y="1441159"/>
                  </a:lnTo>
                  <a:lnTo>
                    <a:pt x="5521658" y="1402670"/>
                  </a:lnTo>
                  <a:lnTo>
                    <a:pt x="5497358" y="1364569"/>
                  </a:lnTo>
                  <a:lnTo>
                    <a:pt x="5472501" y="1326863"/>
                  </a:lnTo>
                  <a:lnTo>
                    <a:pt x="5447092" y="1289558"/>
                  </a:lnTo>
                  <a:lnTo>
                    <a:pt x="5421139" y="1252659"/>
                  </a:lnTo>
                  <a:lnTo>
                    <a:pt x="5394645" y="1216172"/>
                  </a:lnTo>
                  <a:lnTo>
                    <a:pt x="5367618" y="1180103"/>
                  </a:lnTo>
                  <a:lnTo>
                    <a:pt x="5340062" y="1144457"/>
                  </a:lnTo>
                  <a:lnTo>
                    <a:pt x="5311985" y="1109242"/>
                  </a:lnTo>
                  <a:lnTo>
                    <a:pt x="5283391" y="1074461"/>
                  </a:lnTo>
                  <a:lnTo>
                    <a:pt x="5254286" y="1040122"/>
                  </a:lnTo>
                  <a:lnTo>
                    <a:pt x="5224676" y="1006229"/>
                  </a:lnTo>
                  <a:lnTo>
                    <a:pt x="5194568" y="972789"/>
                  </a:lnTo>
                  <a:lnTo>
                    <a:pt x="5163966" y="939808"/>
                  </a:lnTo>
                  <a:lnTo>
                    <a:pt x="5132876" y="907291"/>
                  </a:lnTo>
                  <a:lnTo>
                    <a:pt x="5101305" y="875244"/>
                  </a:lnTo>
                  <a:lnTo>
                    <a:pt x="5069258" y="843673"/>
                  </a:lnTo>
                  <a:lnTo>
                    <a:pt x="5036741" y="812583"/>
                  </a:lnTo>
                  <a:lnTo>
                    <a:pt x="5003759" y="781981"/>
                  </a:lnTo>
                  <a:lnTo>
                    <a:pt x="4970319" y="751873"/>
                  </a:lnTo>
                  <a:lnTo>
                    <a:pt x="4936427" y="722263"/>
                  </a:lnTo>
                  <a:lnTo>
                    <a:pt x="4902087" y="693158"/>
                  </a:lnTo>
                  <a:lnTo>
                    <a:pt x="4867306" y="664564"/>
                  </a:lnTo>
                  <a:lnTo>
                    <a:pt x="4832091" y="636487"/>
                  </a:lnTo>
                  <a:lnTo>
                    <a:pt x="4796445" y="608931"/>
                  </a:lnTo>
                  <a:lnTo>
                    <a:pt x="4760376" y="581904"/>
                  </a:lnTo>
                  <a:lnTo>
                    <a:pt x="4723889" y="555411"/>
                  </a:lnTo>
                  <a:lnTo>
                    <a:pt x="4686990" y="529457"/>
                  </a:lnTo>
                  <a:lnTo>
                    <a:pt x="4649684" y="504049"/>
                  </a:lnTo>
                  <a:lnTo>
                    <a:pt x="4611978" y="479192"/>
                  </a:lnTo>
                  <a:lnTo>
                    <a:pt x="4573877" y="454892"/>
                  </a:lnTo>
                  <a:lnTo>
                    <a:pt x="4535388" y="431155"/>
                  </a:lnTo>
                  <a:lnTo>
                    <a:pt x="4496515" y="407986"/>
                  </a:lnTo>
                  <a:lnTo>
                    <a:pt x="4457265" y="385392"/>
                  </a:lnTo>
                  <a:lnTo>
                    <a:pt x="4417643" y="363379"/>
                  </a:lnTo>
                  <a:lnTo>
                    <a:pt x="4377656" y="341951"/>
                  </a:lnTo>
                  <a:lnTo>
                    <a:pt x="4337308" y="321115"/>
                  </a:lnTo>
                  <a:lnTo>
                    <a:pt x="4296607" y="300877"/>
                  </a:lnTo>
                  <a:lnTo>
                    <a:pt x="4255557" y="281242"/>
                  </a:lnTo>
                  <a:lnTo>
                    <a:pt x="4214165" y="262216"/>
                  </a:lnTo>
                  <a:lnTo>
                    <a:pt x="4172436" y="243806"/>
                  </a:lnTo>
                  <a:lnTo>
                    <a:pt x="4130376" y="226016"/>
                  </a:lnTo>
                  <a:lnTo>
                    <a:pt x="4087991" y="208853"/>
                  </a:lnTo>
                  <a:lnTo>
                    <a:pt x="4045286" y="192322"/>
                  </a:lnTo>
                  <a:lnTo>
                    <a:pt x="4002268" y="176430"/>
                  </a:lnTo>
                  <a:lnTo>
                    <a:pt x="3958942" y="161181"/>
                  </a:lnTo>
                  <a:lnTo>
                    <a:pt x="3915314" y="146583"/>
                  </a:lnTo>
                  <a:lnTo>
                    <a:pt x="3871390" y="132640"/>
                  </a:lnTo>
                  <a:lnTo>
                    <a:pt x="3827176" y="119358"/>
                  </a:lnTo>
                  <a:lnTo>
                    <a:pt x="3782677" y="106744"/>
                  </a:lnTo>
                  <a:lnTo>
                    <a:pt x="3737899" y="94802"/>
                  </a:lnTo>
                  <a:lnTo>
                    <a:pt x="3692849" y="83540"/>
                  </a:lnTo>
                  <a:lnTo>
                    <a:pt x="3647531" y="72962"/>
                  </a:lnTo>
                  <a:lnTo>
                    <a:pt x="3601952" y="63074"/>
                  </a:lnTo>
                  <a:lnTo>
                    <a:pt x="3556117" y="53883"/>
                  </a:lnTo>
                  <a:lnTo>
                    <a:pt x="3510032" y="45393"/>
                  </a:lnTo>
                  <a:lnTo>
                    <a:pt x="3463704" y="37612"/>
                  </a:lnTo>
                  <a:lnTo>
                    <a:pt x="3417137" y="30544"/>
                  </a:lnTo>
                  <a:lnTo>
                    <a:pt x="3370338" y="24195"/>
                  </a:lnTo>
                  <a:lnTo>
                    <a:pt x="3323312" y="18571"/>
                  </a:lnTo>
                  <a:lnTo>
                    <a:pt x="3276066" y="13679"/>
                  </a:lnTo>
                  <a:lnTo>
                    <a:pt x="3228604" y="9523"/>
                  </a:lnTo>
                  <a:lnTo>
                    <a:pt x="3180934" y="6110"/>
                  </a:lnTo>
                  <a:lnTo>
                    <a:pt x="3133060" y="3445"/>
                  </a:lnTo>
                  <a:lnTo>
                    <a:pt x="3084988" y="1535"/>
                  </a:lnTo>
                  <a:lnTo>
                    <a:pt x="3036724" y="384"/>
                  </a:lnTo>
                  <a:lnTo>
                    <a:pt x="2988275" y="0"/>
                  </a:lnTo>
                  <a:close/>
                </a:path>
              </a:pathLst>
            </a:custGeom>
            <a:solidFill>
              <a:srgbClr val="1E1737"/>
            </a:solidFill>
          </p:spPr>
          <p:txBody>
            <a:bodyPr wrap="square" lIns="0" tIns="0" rIns="0" bIns="0" rtlCol="0"/>
            <a:lstStyle/>
            <a:p>
              <a:endParaRPr/>
            </a:p>
          </p:txBody>
        </p:sp>
        <p:sp>
          <p:nvSpPr>
            <p:cNvPr id="13" name="object 13"/>
            <p:cNvSpPr/>
            <p:nvPr/>
          </p:nvSpPr>
          <p:spPr>
            <a:xfrm>
              <a:off x="9288673" y="5153516"/>
              <a:ext cx="419734" cy="0"/>
            </a:xfrm>
            <a:custGeom>
              <a:avLst/>
              <a:gdLst/>
              <a:ahLst/>
              <a:cxnLst/>
              <a:rect l="l" t="t" r="r" b="b"/>
              <a:pathLst>
                <a:path w="419734">
                  <a:moveTo>
                    <a:pt x="0" y="0"/>
                  </a:moveTo>
                  <a:lnTo>
                    <a:pt x="419285" y="0"/>
                  </a:lnTo>
                </a:path>
              </a:pathLst>
            </a:custGeom>
            <a:ln w="79149">
              <a:solidFill>
                <a:srgbClr val="F9A782"/>
              </a:solidFill>
            </a:ln>
          </p:spPr>
          <p:txBody>
            <a:bodyPr wrap="square" lIns="0" tIns="0" rIns="0" bIns="0" rtlCol="0"/>
            <a:lstStyle/>
            <a:p>
              <a:endParaRPr/>
            </a:p>
          </p:txBody>
        </p:sp>
      </p:grpSp>
      <p:sp>
        <p:nvSpPr>
          <p:cNvPr id="14" name="object 14"/>
          <p:cNvSpPr txBox="1"/>
          <p:nvPr/>
        </p:nvSpPr>
        <p:spPr>
          <a:xfrm>
            <a:off x="7577081" y="4307031"/>
            <a:ext cx="3871595" cy="3051175"/>
          </a:xfrm>
          <a:prstGeom prst="rect">
            <a:avLst/>
          </a:prstGeom>
        </p:spPr>
        <p:txBody>
          <a:bodyPr vert="horz" wrap="square" lIns="0" tIns="17145" rIns="0" bIns="0" rtlCol="0">
            <a:spAutoFit/>
          </a:bodyPr>
          <a:lstStyle/>
          <a:p>
            <a:pPr marR="20955" algn="ctr">
              <a:lnSpc>
                <a:spcPct val="100000"/>
              </a:lnSpc>
              <a:spcBef>
                <a:spcPts val="135"/>
              </a:spcBef>
            </a:pPr>
            <a:r>
              <a:rPr sz="5900" b="1" spc="20" dirty="0">
                <a:solidFill>
                  <a:srgbClr val="F9A782"/>
                </a:solidFill>
                <a:latin typeface="Arial"/>
                <a:cs typeface="Arial"/>
              </a:rPr>
              <a:t>4</a:t>
            </a:r>
            <a:endParaRPr sz="5900">
              <a:latin typeface="Arial"/>
              <a:cs typeface="Arial"/>
            </a:endParaRPr>
          </a:p>
          <a:p>
            <a:pPr algn="ctr">
              <a:lnSpc>
                <a:spcPct val="100000"/>
              </a:lnSpc>
              <a:spcBef>
                <a:spcPts val="5580"/>
              </a:spcBef>
            </a:pPr>
            <a:r>
              <a:rPr sz="4600" spc="-80" dirty="0">
                <a:solidFill>
                  <a:srgbClr val="F9A782"/>
                </a:solidFill>
                <a:latin typeface="Arial"/>
                <a:cs typeface="Arial"/>
              </a:rPr>
              <a:t>Implementation</a:t>
            </a:r>
            <a:endParaRPr sz="4600">
              <a:latin typeface="Arial"/>
              <a:cs typeface="Arial"/>
            </a:endParaRPr>
          </a:p>
          <a:p>
            <a:pPr algn="ctr">
              <a:lnSpc>
                <a:spcPct val="100000"/>
              </a:lnSpc>
              <a:spcBef>
                <a:spcPts val="85"/>
              </a:spcBef>
            </a:pPr>
            <a:r>
              <a:rPr sz="4600" dirty="0">
                <a:solidFill>
                  <a:srgbClr val="F9A782"/>
                </a:solidFill>
                <a:latin typeface="Arial"/>
                <a:cs typeface="Arial"/>
              </a:rPr>
              <a:t>/</a:t>
            </a:r>
            <a:r>
              <a:rPr sz="4600" spc="-180" dirty="0">
                <a:solidFill>
                  <a:srgbClr val="F9A782"/>
                </a:solidFill>
                <a:latin typeface="Arial"/>
                <a:cs typeface="Arial"/>
              </a:rPr>
              <a:t> </a:t>
            </a:r>
            <a:r>
              <a:rPr sz="4600" spc="-10" dirty="0">
                <a:solidFill>
                  <a:srgbClr val="F9A782"/>
                </a:solidFill>
                <a:latin typeface="Arial"/>
                <a:cs typeface="Arial"/>
              </a:rPr>
              <a:t>Monitoring</a:t>
            </a:r>
            <a:endParaRPr sz="4600">
              <a:latin typeface="Arial"/>
              <a:cs typeface="Arial"/>
            </a:endParaRPr>
          </a:p>
        </p:txBody>
      </p:sp>
      <p:sp>
        <p:nvSpPr>
          <p:cNvPr id="17" name="object 15">
            <a:extLst>
              <a:ext uri="{FF2B5EF4-FFF2-40B4-BE49-F238E27FC236}">
                <a16:creationId xmlns:a16="http://schemas.microsoft.com/office/drawing/2014/main" id="{F2237F96-F02F-87D0-7586-C9EA846965F7}"/>
              </a:ext>
            </a:extLst>
          </p:cNvPr>
          <p:cNvSpPr txBox="1">
            <a:spLocks noGrp="1"/>
          </p:cNvSpPr>
          <p:nvPr>
            <p:ph type="sldNum" sz="quarter" idx="7"/>
          </p:nvPr>
        </p:nvSpPr>
        <p:spPr>
          <a:xfrm>
            <a:off x="168587" y="10128208"/>
            <a:ext cx="1057026" cy="1115417"/>
          </a:xfrm>
          <a:prstGeom prst="rect">
            <a:avLst/>
          </a:prstGeom>
        </p:spPr>
        <p:txBody>
          <a:bodyPr vert="horz" wrap="square" lIns="0" tIns="227835" rIns="0" bIns="0" rtlCol="0">
            <a:spAutoFit/>
          </a:bodyPr>
          <a:lstStyle/>
          <a:p>
            <a:pPr marL="53975">
              <a:lnSpc>
                <a:spcPct val="100000"/>
              </a:lnSpc>
              <a:spcBef>
                <a:spcPts val="1130"/>
              </a:spcBef>
            </a:pPr>
            <a:fld id="{81D60167-4931-47E6-BA6A-407CBD079E47}" type="slidenum">
              <a:rPr spc="-25" dirty="0"/>
              <a:t>45</a:t>
            </a:fld>
            <a:endParaRPr spc="-25"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715589" y="9665074"/>
            <a:ext cx="1015365" cy="1015365"/>
          </a:xfrm>
          <a:custGeom>
            <a:avLst/>
            <a:gdLst/>
            <a:ahLst/>
            <a:cxnLst/>
            <a:rect l="l" t="t" r="r" b="b"/>
            <a:pathLst>
              <a:path w="1015365" h="1015365">
                <a:moveTo>
                  <a:pt x="742289" y="337210"/>
                </a:moveTo>
                <a:lnTo>
                  <a:pt x="741362" y="336207"/>
                </a:lnTo>
                <a:lnTo>
                  <a:pt x="726528" y="320154"/>
                </a:lnTo>
                <a:lnTo>
                  <a:pt x="507619" y="83261"/>
                </a:lnTo>
                <a:lnTo>
                  <a:pt x="410730" y="188099"/>
                </a:lnTo>
                <a:lnTo>
                  <a:pt x="410730" y="378371"/>
                </a:lnTo>
                <a:lnTo>
                  <a:pt x="356666" y="432904"/>
                </a:lnTo>
                <a:lnTo>
                  <a:pt x="306501" y="374726"/>
                </a:lnTo>
                <a:lnTo>
                  <a:pt x="360603" y="320154"/>
                </a:lnTo>
                <a:lnTo>
                  <a:pt x="410730" y="378371"/>
                </a:lnTo>
                <a:lnTo>
                  <a:pt x="410730" y="188099"/>
                </a:lnTo>
                <a:lnTo>
                  <a:pt x="115417" y="507606"/>
                </a:lnTo>
                <a:lnTo>
                  <a:pt x="214985" y="615327"/>
                </a:lnTo>
                <a:lnTo>
                  <a:pt x="271627" y="615289"/>
                </a:lnTo>
                <a:lnTo>
                  <a:pt x="309499" y="437311"/>
                </a:lnTo>
                <a:lnTo>
                  <a:pt x="459841" y="437311"/>
                </a:lnTo>
                <a:lnTo>
                  <a:pt x="460819" y="432904"/>
                </a:lnTo>
                <a:lnTo>
                  <a:pt x="463486" y="420852"/>
                </a:lnTo>
                <a:lnTo>
                  <a:pt x="467131" y="405587"/>
                </a:lnTo>
                <a:lnTo>
                  <a:pt x="470789" y="392049"/>
                </a:lnTo>
                <a:lnTo>
                  <a:pt x="474433" y="380796"/>
                </a:lnTo>
                <a:lnTo>
                  <a:pt x="553008" y="369316"/>
                </a:lnTo>
                <a:lnTo>
                  <a:pt x="547890" y="387210"/>
                </a:lnTo>
                <a:lnTo>
                  <a:pt x="543661" y="404482"/>
                </a:lnTo>
                <a:lnTo>
                  <a:pt x="540016" y="421170"/>
                </a:lnTo>
                <a:lnTo>
                  <a:pt x="536663" y="437311"/>
                </a:lnTo>
                <a:lnTo>
                  <a:pt x="623049" y="437311"/>
                </a:lnTo>
                <a:lnTo>
                  <a:pt x="623671" y="430923"/>
                </a:lnTo>
                <a:lnTo>
                  <a:pt x="624763" y="423964"/>
                </a:lnTo>
                <a:lnTo>
                  <a:pt x="643902" y="370649"/>
                </a:lnTo>
                <a:lnTo>
                  <a:pt x="696493" y="338467"/>
                </a:lnTo>
                <a:lnTo>
                  <a:pt x="722376" y="336207"/>
                </a:lnTo>
                <a:lnTo>
                  <a:pt x="729703" y="336207"/>
                </a:lnTo>
                <a:lnTo>
                  <a:pt x="736269" y="336524"/>
                </a:lnTo>
                <a:lnTo>
                  <a:pt x="742289" y="337210"/>
                </a:lnTo>
                <a:close/>
              </a:path>
              <a:path w="1015365" h="1015365">
                <a:moveTo>
                  <a:pt x="899769" y="507593"/>
                </a:moveTo>
                <a:lnTo>
                  <a:pt x="767054" y="364007"/>
                </a:lnTo>
                <a:lnTo>
                  <a:pt x="747534" y="396265"/>
                </a:lnTo>
                <a:lnTo>
                  <a:pt x="741807" y="393166"/>
                </a:lnTo>
                <a:lnTo>
                  <a:pt x="735622" y="390944"/>
                </a:lnTo>
                <a:lnTo>
                  <a:pt x="727214" y="390944"/>
                </a:lnTo>
                <a:lnTo>
                  <a:pt x="699858" y="437286"/>
                </a:lnTo>
                <a:lnTo>
                  <a:pt x="747991" y="437286"/>
                </a:lnTo>
                <a:lnTo>
                  <a:pt x="727214" y="487641"/>
                </a:lnTo>
                <a:lnTo>
                  <a:pt x="690600" y="487641"/>
                </a:lnTo>
                <a:lnTo>
                  <a:pt x="657479" y="650113"/>
                </a:lnTo>
                <a:lnTo>
                  <a:pt x="646518" y="687476"/>
                </a:lnTo>
                <a:lnTo>
                  <a:pt x="630339" y="720344"/>
                </a:lnTo>
                <a:lnTo>
                  <a:pt x="610184" y="748982"/>
                </a:lnTo>
                <a:lnTo>
                  <a:pt x="587311" y="773709"/>
                </a:lnTo>
                <a:lnTo>
                  <a:pt x="540931" y="733082"/>
                </a:lnTo>
                <a:lnTo>
                  <a:pt x="553847" y="716724"/>
                </a:lnTo>
                <a:lnTo>
                  <a:pt x="565099" y="697598"/>
                </a:lnTo>
                <a:lnTo>
                  <a:pt x="574217" y="675906"/>
                </a:lnTo>
                <a:lnTo>
                  <a:pt x="580669" y="651865"/>
                </a:lnTo>
                <a:lnTo>
                  <a:pt x="613778" y="487641"/>
                </a:lnTo>
                <a:lnTo>
                  <a:pt x="525627" y="487641"/>
                </a:lnTo>
                <a:lnTo>
                  <a:pt x="506209" y="579450"/>
                </a:lnTo>
                <a:lnTo>
                  <a:pt x="503174" y="598932"/>
                </a:lnTo>
                <a:lnTo>
                  <a:pt x="504380" y="610806"/>
                </a:lnTo>
                <a:lnTo>
                  <a:pt x="542391" y="613892"/>
                </a:lnTo>
                <a:lnTo>
                  <a:pt x="541972" y="658012"/>
                </a:lnTo>
                <a:lnTo>
                  <a:pt x="526300" y="664006"/>
                </a:lnTo>
                <a:lnTo>
                  <a:pt x="511327" y="668134"/>
                </a:lnTo>
                <a:lnTo>
                  <a:pt x="497459" y="670509"/>
                </a:lnTo>
                <a:lnTo>
                  <a:pt x="485038" y="671283"/>
                </a:lnTo>
                <a:lnTo>
                  <a:pt x="453504" y="668731"/>
                </a:lnTo>
                <a:lnTo>
                  <a:pt x="431825" y="659523"/>
                </a:lnTo>
                <a:lnTo>
                  <a:pt x="421081" y="641286"/>
                </a:lnTo>
                <a:lnTo>
                  <a:pt x="422313" y="611670"/>
                </a:lnTo>
                <a:lnTo>
                  <a:pt x="448805" y="487641"/>
                </a:lnTo>
                <a:lnTo>
                  <a:pt x="375754" y="487641"/>
                </a:lnTo>
                <a:lnTo>
                  <a:pt x="337845" y="665086"/>
                </a:lnTo>
                <a:lnTo>
                  <a:pt x="260997" y="665086"/>
                </a:lnTo>
                <a:lnTo>
                  <a:pt x="507606" y="931951"/>
                </a:lnTo>
                <a:lnTo>
                  <a:pt x="899769" y="507593"/>
                </a:lnTo>
                <a:close/>
              </a:path>
              <a:path w="1015365" h="1015365">
                <a:moveTo>
                  <a:pt x="1015212" y="507606"/>
                </a:moveTo>
                <a:lnTo>
                  <a:pt x="1012888" y="458724"/>
                </a:lnTo>
                <a:lnTo>
                  <a:pt x="1006068" y="411162"/>
                </a:lnTo>
                <a:lnTo>
                  <a:pt x="994943" y="365112"/>
                </a:lnTo>
                <a:lnTo>
                  <a:pt x="979741" y="320814"/>
                </a:lnTo>
                <a:lnTo>
                  <a:pt x="968730" y="296367"/>
                </a:lnTo>
                <a:lnTo>
                  <a:pt x="968730" y="479145"/>
                </a:lnTo>
                <a:lnTo>
                  <a:pt x="966343" y="527291"/>
                </a:lnTo>
                <a:lnTo>
                  <a:pt x="959358" y="574040"/>
                </a:lnTo>
                <a:lnTo>
                  <a:pt x="948004" y="619175"/>
                </a:lnTo>
                <a:lnTo>
                  <a:pt x="932497" y="662432"/>
                </a:lnTo>
                <a:lnTo>
                  <a:pt x="913079" y="703605"/>
                </a:lnTo>
                <a:lnTo>
                  <a:pt x="889990" y="742429"/>
                </a:lnTo>
                <a:lnTo>
                  <a:pt x="863447" y="778687"/>
                </a:lnTo>
                <a:lnTo>
                  <a:pt x="833678" y="812126"/>
                </a:lnTo>
                <a:lnTo>
                  <a:pt x="800938" y="842518"/>
                </a:lnTo>
                <a:lnTo>
                  <a:pt x="765441" y="869632"/>
                </a:lnTo>
                <a:lnTo>
                  <a:pt x="727417" y="893216"/>
                </a:lnTo>
                <a:lnTo>
                  <a:pt x="687108" y="913053"/>
                </a:lnTo>
                <a:lnTo>
                  <a:pt x="644740" y="928890"/>
                </a:lnTo>
                <a:lnTo>
                  <a:pt x="600557" y="940485"/>
                </a:lnTo>
                <a:lnTo>
                  <a:pt x="554761" y="947623"/>
                </a:lnTo>
                <a:lnTo>
                  <a:pt x="507606" y="950061"/>
                </a:lnTo>
                <a:lnTo>
                  <a:pt x="507606" y="1007046"/>
                </a:lnTo>
                <a:lnTo>
                  <a:pt x="460463" y="1004620"/>
                </a:lnTo>
                <a:lnTo>
                  <a:pt x="414680" y="997483"/>
                </a:lnTo>
                <a:lnTo>
                  <a:pt x="370484" y="985875"/>
                </a:lnTo>
                <a:lnTo>
                  <a:pt x="328117" y="970038"/>
                </a:lnTo>
                <a:lnTo>
                  <a:pt x="287807" y="950214"/>
                </a:lnTo>
                <a:lnTo>
                  <a:pt x="249796" y="926617"/>
                </a:lnTo>
                <a:lnTo>
                  <a:pt x="214299" y="899515"/>
                </a:lnTo>
                <a:lnTo>
                  <a:pt x="181546" y="869111"/>
                </a:lnTo>
                <a:lnTo>
                  <a:pt x="151790" y="835672"/>
                </a:lnTo>
                <a:lnTo>
                  <a:pt x="125247" y="799414"/>
                </a:lnTo>
                <a:lnTo>
                  <a:pt x="102146" y="760590"/>
                </a:lnTo>
                <a:lnTo>
                  <a:pt x="82727" y="719416"/>
                </a:lnTo>
                <a:lnTo>
                  <a:pt x="67221" y="676148"/>
                </a:lnTo>
                <a:lnTo>
                  <a:pt x="55854" y="631012"/>
                </a:lnTo>
                <a:lnTo>
                  <a:pt x="48869" y="584250"/>
                </a:lnTo>
                <a:lnTo>
                  <a:pt x="46494" y="536105"/>
                </a:lnTo>
                <a:lnTo>
                  <a:pt x="48869" y="487946"/>
                </a:lnTo>
                <a:lnTo>
                  <a:pt x="55854" y="441185"/>
                </a:lnTo>
                <a:lnTo>
                  <a:pt x="67221" y="396062"/>
                </a:lnTo>
                <a:lnTo>
                  <a:pt x="82727" y="352793"/>
                </a:lnTo>
                <a:lnTo>
                  <a:pt x="102146" y="311619"/>
                </a:lnTo>
                <a:lnTo>
                  <a:pt x="125247" y="272796"/>
                </a:lnTo>
                <a:lnTo>
                  <a:pt x="151790" y="236537"/>
                </a:lnTo>
                <a:lnTo>
                  <a:pt x="181546" y="203085"/>
                </a:lnTo>
                <a:lnTo>
                  <a:pt x="214299" y="172694"/>
                </a:lnTo>
                <a:lnTo>
                  <a:pt x="249796" y="145580"/>
                </a:lnTo>
                <a:lnTo>
                  <a:pt x="287807" y="121996"/>
                </a:lnTo>
                <a:lnTo>
                  <a:pt x="328117" y="102158"/>
                </a:lnTo>
                <a:lnTo>
                  <a:pt x="370484" y="86321"/>
                </a:lnTo>
                <a:lnTo>
                  <a:pt x="414680" y="74726"/>
                </a:lnTo>
                <a:lnTo>
                  <a:pt x="460463" y="67589"/>
                </a:lnTo>
                <a:lnTo>
                  <a:pt x="507606" y="65151"/>
                </a:lnTo>
                <a:lnTo>
                  <a:pt x="507606" y="8204"/>
                </a:lnTo>
                <a:lnTo>
                  <a:pt x="554761" y="10629"/>
                </a:lnTo>
                <a:lnTo>
                  <a:pt x="600557" y="17767"/>
                </a:lnTo>
                <a:lnTo>
                  <a:pt x="644740" y="29375"/>
                </a:lnTo>
                <a:lnTo>
                  <a:pt x="687108" y="45212"/>
                </a:lnTo>
                <a:lnTo>
                  <a:pt x="727417" y="65036"/>
                </a:lnTo>
                <a:lnTo>
                  <a:pt x="765441" y="88620"/>
                </a:lnTo>
                <a:lnTo>
                  <a:pt x="800938" y="115735"/>
                </a:lnTo>
                <a:lnTo>
                  <a:pt x="833678" y="146126"/>
                </a:lnTo>
                <a:lnTo>
                  <a:pt x="863447" y="179565"/>
                </a:lnTo>
                <a:lnTo>
                  <a:pt x="889990" y="215823"/>
                </a:lnTo>
                <a:lnTo>
                  <a:pt x="913079" y="254647"/>
                </a:lnTo>
                <a:lnTo>
                  <a:pt x="932497" y="295821"/>
                </a:lnTo>
                <a:lnTo>
                  <a:pt x="948004" y="339090"/>
                </a:lnTo>
                <a:lnTo>
                  <a:pt x="959358" y="384225"/>
                </a:lnTo>
                <a:lnTo>
                  <a:pt x="966343" y="430987"/>
                </a:lnTo>
                <a:lnTo>
                  <a:pt x="968730" y="479145"/>
                </a:lnTo>
                <a:lnTo>
                  <a:pt x="968730" y="296367"/>
                </a:lnTo>
                <a:lnTo>
                  <a:pt x="937945" y="238277"/>
                </a:lnTo>
                <a:lnTo>
                  <a:pt x="911783" y="200469"/>
                </a:lnTo>
                <a:lnTo>
                  <a:pt x="882383" y="165252"/>
                </a:lnTo>
                <a:lnTo>
                  <a:pt x="849972" y="132842"/>
                </a:lnTo>
                <a:lnTo>
                  <a:pt x="814755" y="103441"/>
                </a:lnTo>
                <a:lnTo>
                  <a:pt x="776947" y="77279"/>
                </a:lnTo>
                <a:lnTo>
                  <a:pt x="736765" y="54559"/>
                </a:lnTo>
                <a:lnTo>
                  <a:pt x="694410" y="35483"/>
                </a:lnTo>
                <a:lnTo>
                  <a:pt x="650113" y="20281"/>
                </a:lnTo>
                <a:lnTo>
                  <a:pt x="604062" y="9156"/>
                </a:lnTo>
                <a:lnTo>
                  <a:pt x="556501" y="2324"/>
                </a:lnTo>
                <a:lnTo>
                  <a:pt x="507606" y="0"/>
                </a:lnTo>
                <a:lnTo>
                  <a:pt x="458724" y="2324"/>
                </a:lnTo>
                <a:lnTo>
                  <a:pt x="411149" y="9156"/>
                </a:lnTo>
                <a:lnTo>
                  <a:pt x="365112" y="20281"/>
                </a:lnTo>
                <a:lnTo>
                  <a:pt x="320802" y="35483"/>
                </a:lnTo>
                <a:lnTo>
                  <a:pt x="278460" y="54546"/>
                </a:lnTo>
                <a:lnTo>
                  <a:pt x="238264" y="77279"/>
                </a:lnTo>
                <a:lnTo>
                  <a:pt x="200456" y="103441"/>
                </a:lnTo>
                <a:lnTo>
                  <a:pt x="165239" y="132829"/>
                </a:lnTo>
                <a:lnTo>
                  <a:pt x="132829" y="165239"/>
                </a:lnTo>
                <a:lnTo>
                  <a:pt x="103441" y="200456"/>
                </a:lnTo>
                <a:lnTo>
                  <a:pt x="77266" y="238264"/>
                </a:lnTo>
                <a:lnTo>
                  <a:pt x="54546" y="278447"/>
                </a:lnTo>
                <a:lnTo>
                  <a:pt x="35471" y="320802"/>
                </a:lnTo>
                <a:lnTo>
                  <a:pt x="20269" y="365099"/>
                </a:lnTo>
                <a:lnTo>
                  <a:pt x="9156" y="411149"/>
                </a:lnTo>
                <a:lnTo>
                  <a:pt x="2324" y="458711"/>
                </a:lnTo>
                <a:lnTo>
                  <a:pt x="0" y="507606"/>
                </a:lnTo>
                <a:lnTo>
                  <a:pt x="2324" y="556488"/>
                </a:lnTo>
                <a:lnTo>
                  <a:pt x="9156" y="604062"/>
                </a:lnTo>
                <a:lnTo>
                  <a:pt x="20269" y="650113"/>
                </a:lnTo>
                <a:lnTo>
                  <a:pt x="35471" y="694423"/>
                </a:lnTo>
                <a:lnTo>
                  <a:pt x="54546" y="736777"/>
                </a:lnTo>
                <a:lnTo>
                  <a:pt x="77266" y="776960"/>
                </a:lnTo>
                <a:lnTo>
                  <a:pt x="103441" y="814781"/>
                </a:lnTo>
                <a:lnTo>
                  <a:pt x="132829" y="849998"/>
                </a:lnTo>
                <a:lnTo>
                  <a:pt x="165239" y="882408"/>
                </a:lnTo>
                <a:lnTo>
                  <a:pt x="200456" y="911796"/>
                </a:lnTo>
                <a:lnTo>
                  <a:pt x="238264" y="937971"/>
                </a:lnTo>
                <a:lnTo>
                  <a:pt x="278460" y="960691"/>
                </a:lnTo>
                <a:lnTo>
                  <a:pt x="320802" y="979766"/>
                </a:lnTo>
                <a:lnTo>
                  <a:pt x="365112" y="994968"/>
                </a:lnTo>
                <a:lnTo>
                  <a:pt x="411149" y="1006081"/>
                </a:lnTo>
                <a:lnTo>
                  <a:pt x="458724" y="1012913"/>
                </a:lnTo>
                <a:lnTo>
                  <a:pt x="507606" y="1015238"/>
                </a:lnTo>
                <a:lnTo>
                  <a:pt x="556501" y="1012901"/>
                </a:lnTo>
                <a:lnTo>
                  <a:pt x="604062" y="1006068"/>
                </a:lnTo>
                <a:lnTo>
                  <a:pt x="650113" y="994943"/>
                </a:lnTo>
                <a:lnTo>
                  <a:pt x="694410" y="979741"/>
                </a:lnTo>
                <a:lnTo>
                  <a:pt x="736765" y="960666"/>
                </a:lnTo>
                <a:lnTo>
                  <a:pt x="776947" y="937945"/>
                </a:lnTo>
                <a:lnTo>
                  <a:pt x="814755" y="911783"/>
                </a:lnTo>
                <a:lnTo>
                  <a:pt x="849972" y="882383"/>
                </a:lnTo>
                <a:lnTo>
                  <a:pt x="882383" y="849972"/>
                </a:lnTo>
                <a:lnTo>
                  <a:pt x="911783" y="814755"/>
                </a:lnTo>
                <a:lnTo>
                  <a:pt x="937945" y="776947"/>
                </a:lnTo>
                <a:lnTo>
                  <a:pt x="960666" y="736765"/>
                </a:lnTo>
                <a:lnTo>
                  <a:pt x="979741" y="694410"/>
                </a:lnTo>
                <a:lnTo>
                  <a:pt x="994943" y="650113"/>
                </a:lnTo>
                <a:lnTo>
                  <a:pt x="1006068" y="604062"/>
                </a:lnTo>
                <a:lnTo>
                  <a:pt x="1012888" y="556501"/>
                </a:lnTo>
                <a:lnTo>
                  <a:pt x="1015212" y="507606"/>
                </a:lnTo>
                <a:close/>
              </a:path>
            </a:pathLst>
          </a:custGeom>
          <a:solidFill>
            <a:srgbClr val="010202"/>
          </a:solidFill>
        </p:spPr>
        <p:txBody>
          <a:bodyPr wrap="square" lIns="0" tIns="0" rIns="0" bIns="0" rtlCol="0"/>
          <a:lstStyle/>
          <a:p>
            <a:endParaRPr/>
          </a:p>
        </p:txBody>
      </p:sp>
      <p:sp>
        <p:nvSpPr>
          <p:cNvPr id="3" name="object 3"/>
          <p:cNvSpPr/>
          <p:nvPr/>
        </p:nvSpPr>
        <p:spPr>
          <a:xfrm>
            <a:off x="17873938" y="10396706"/>
            <a:ext cx="1227455" cy="135890"/>
          </a:xfrm>
          <a:custGeom>
            <a:avLst/>
            <a:gdLst/>
            <a:ahLst/>
            <a:cxnLst/>
            <a:rect l="l" t="t" r="r" b="b"/>
            <a:pathLst>
              <a:path w="1227455" h="135890">
                <a:moveTo>
                  <a:pt x="85212" y="3287"/>
                </a:moveTo>
                <a:lnTo>
                  <a:pt x="0" y="3287"/>
                </a:lnTo>
                <a:lnTo>
                  <a:pt x="0" y="132069"/>
                </a:lnTo>
                <a:lnTo>
                  <a:pt x="23884" y="132069"/>
                </a:lnTo>
                <a:lnTo>
                  <a:pt x="23884" y="77536"/>
                </a:lnTo>
                <a:lnTo>
                  <a:pt x="77704" y="77536"/>
                </a:lnTo>
                <a:lnTo>
                  <a:pt x="77704" y="56930"/>
                </a:lnTo>
                <a:lnTo>
                  <a:pt x="23884" y="56930"/>
                </a:lnTo>
                <a:lnTo>
                  <a:pt x="23884" y="24784"/>
                </a:lnTo>
                <a:lnTo>
                  <a:pt x="85212" y="24784"/>
                </a:lnTo>
                <a:lnTo>
                  <a:pt x="85212" y="3287"/>
                </a:lnTo>
                <a:close/>
              </a:path>
              <a:path w="1227455" h="135890">
                <a:moveTo>
                  <a:pt x="212024" y="3287"/>
                </a:moveTo>
                <a:lnTo>
                  <a:pt x="120446" y="3287"/>
                </a:lnTo>
                <a:lnTo>
                  <a:pt x="120446" y="132069"/>
                </a:lnTo>
                <a:lnTo>
                  <a:pt x="216569" y="132069"/>
                </a:lnTo>
                <a:lnTo>
                  <a:pt x="216569" y="110394"/>
                </a:lnTo>
                <a:lnTo>
                  <a:pt x="144152" y="110394"/>
                </a:lnTo>
                <a:lnTo>
                  <a:pt x="144152" y="75892"/>
                </a:lnTo>
                <a:lnTo>
                  <a:pt x="206192" y="75892"/>
                </a:lnTo>
                <a:lnTo>
                  <a:pt x="206192" y="55108"/>
                </a:lnTo>
                <a:lnTo>
                  <a:pt x="144152" y="55108"/>
                </a:lnTo>
                <a:lnTo>
                  <a:pt x="144152" y="24784"/>
                </a:lnTo>
                <a:lnTo>
                  <a:pt x="212024" y="24784"/>
                </a:lnTo>
                <a:lnTo>
                  <a:pt x="212024" y="3287"/>
                </a:lnTo>
                <a:close/>
              </a:path>
              <a:path w="1227455" h="135890">
                <a:moveTo>
                  <a:pt x="301603" y="3287"/>
                </a:moveTo>
                <a:lnTo>
                  <a:pt x="255479" y="3287"/>
                </a:lnTo>
                <a:lnTo>
                  <a:pt x="255479" y="132069"/>
                </a:lnTo>
                <a:lnTo>
                  <a:pt x="296713" y="132069"/>
                </a:lnTo>
                <a:lnTo>
                  <a:pt x="307766" y="131821"/>
                </a:lnTo>
                <a:lnTo>
                  <a:pt x="350264" y="114062"/>
                </a:lnTo>
                <a:lnTo>
                  <a:pt x="352516" y="110394"/>
                </a:lnTo>
                <a:lnTo>
                  <a:pt x="279551" y="110394"/>
                </a:lnTo>
                <a:lnTo>
                  <a:pt x="279551" y="25140"/>
                </a:lnTo>
                <a:lnTo>
                  <a:pt x="351545" y="25140"/>
                </a:lnTo>
                <a:lnTo>
                  <a:pt x="339769" y="13308"/>
                </a:lnTo>
                <a:lnTo>
                  <a:pt x="329690" y="7694"/>
                </a:lnTo>
                <a:lnTo>
                  <a:pt x="319818" y="4744"/>
                </a:lnTo>
                <a:lnTo>
                  <a:pt x="310380" y="3571"/>
                </a:lnTo>
                <a:lnTo>
                  <a:pt x="301603" y="3287"/>
                </a:lnTo>
                <a:close/>
              </a:path>
              <a:path w="1227455" h="135890">
                <a:moveTo>
                  <a:pt x="351545" y="25140"/>
                </a:moveTo>
                <a:lnTo>
                  <a:pt x="292315" y="25140"/>
                </a:lnTo>
                <a:lnTo>
                  <a:pt x="302415" y="25319"/>
                </a:lnTo>
                <a:lnTo>
                  <a:pt x="309319" y="25774"/>
                </a:lnTo>
                <a:lnTo>
                  <a:pt x="338493" y="58769"/>
                </a:lnTo>
                <a:lnTo>
                  <a:pt x="339057" y="68950"/>
                </a:lnTo>
                <a:lnTo>
                  <a:pt x="337369" y="85768"/>
                </a:lnTo>
                <a:lnTo>
                  <a:pt x="301406" y="110219"/>
                </a:lnTo>
                <a:lnTo>
                  <a:pt x="289781" y="110394"/>
                </a:lnTo>
                <a:lnTo>
                  <a:pt x="352516" y="110394"/>
                </a:lnTo>
                <a:lnTo>
                  <a:pt x="358473" y="100690"/>
                </a:lnTo>
                <a:lnTo>
                  <a:pt x="363120" y="85225"/>
                </a:lnTo>
                <a:lnTo>
                  <a:pt x="364585" y="68772"/>
                </a:lnTo>
                <a:lnTo>
                  <a:pt x="363734" y="56149"/>
                </a:lnTo>
                <a:lnTo>
                  <a:pt x="360246" y="41303"/>
                </a:lnTo>
                <a:lnTo>
                  <a:pt x="352725" y="26325"/>
                </a:lnTo>
                <a:lnTo>
                  <a:pt x="351545" y="25140"/>
                </a:lnTo>
                <a:close/>
              </a:path>
              <a:path w="1227455" h="135890">
                <a:moveTo>
                  <a:pt x="492110" y="3287"/>
                </a:moveTo>
                <a:lnTo>
                  <a:pt x="400532" y="3287"/>
                </a:lnTo>
                <a:lnTo>
                  <a:pt x="400532" y="132069"/>
                </a:lnTo>
                <a:lnTo>
                  <a:pt x="496686" y="132069"/>
                </a:lnTo>
                <a:lnTo>
                  <a:pt x="496686" y="110394"/>
                </a:lnTo>
                <a:lnTo>
                  <a:pt x="424238" y="110394"/>
                </a:lnTo>
                <a:lnTo>
                  <a:pt x="424238" y="75892"/>
                </a:lnTo>
                <a:lnTo>
                  <a:pt x="486288" y="75892"/>
                </a:lnTo>
                <a:lnTo>
                  <a:pt x="486288" y="55108"/>
                </a:lnTo>
                <a:lnTo>
                  <a:pt x="424238" y="55108"/>
                </a:lnTo>
                <a:lnTo>
                  <a:pt x="424238" y="24784"/>
                </a:lnTo>
                <a:lnTo>
                  <a:pt x="492110" y="24784"/>
                </a:lnTo>
                <a:lnTo>
                  <a:pt x="492110" y="3287"/>
                </a:lnTo>
                <a:close/>
              </a:path>
              <a:path w="1227455" h="135890">
                <a:moveTo>
                  <a:pt x="578443" y="3287"/>
                </a:moveTo>
                <a:lnTo>
                  <a:pt x="537397" y="3287"/>
                </a:lnTo>
                <a:lnTo>
                  <a:pt x="537397" y="132069"/>
                </a:lnTo>
                <a:lnTo>
                  <a:pt x="561281" y="132069"/>
                </a:lnTo>
                <a:lnTo>
                  <a:pt x="561281" y="84259"/>
                </a:lnTo>
                <a:lnTo>
                  <a:pt x="609783" y="84259"/>
                </a:lnTo>
                <a:lnTo>
                  <a:pt x="607300" y="79714"/>
                </a:lnTo>
                <a:lnTo>
                  <a:pt x="614335" y="76729"/>
                </a:lnTo>
                <a:lnTo>
                  <a:pt x="622697" y="70436"/>
                </a:lnTo>
                <a:lnTo>
                  <a:pt x="626711" y="64406"/>
                </a:lnTo>
                <a:lnTo>
                  <a:pt x="561281" y="64406"/>
                </a:lnTo>
                <a:lnTo>
                  <a:pt x="561281" y="24072"/>
                </a:lnTo>
                <a:lnTo>
                  <a:pt x="627756" y="24072"/>
                </a:lnTo>
                <a:lnTo>
                  <a:pt x="624027" y="18188"/>
                </a:lnTo>
                <a:lnTo>
                  <a:pt x="618431" y="12554"/>
                </a:lnTo>
                <a:lnTo>
                  <a:pt x="609825" y="7297"/>
                </a:lnTo>
                <a:lnTo>
                  <a:pt x="600632" y="4579"/>
                </a:lnTo>
                <a:lnTo>
                  <a:pt x="590341" y="3532"/>
                </a:lnTo>
                <a:lnTo>
                  <a:pt x="578443" y="3287"/>
                </a:lnTo>
                <a:close/>
              </a:path>
              <a:path w="1227455" h="135890">
                <a:moveTo>
                  <a:pt x="609783" y="84259"/>
                </a:moveTo>
                <a:lnTo>
                  <a:pt x="582840" y="84259"/>
                </a:lnTo>
                <a:lnTo>
                  <a:pt x="608368" y="132069"/>
                </a:lnTo>
                <a:lnTo>
                  <a:pt x="635907" y="132069"/>
                </a:lnTo>
                <a:lnTo>
                  <a:pt x="609783" y="84259"/>
                </a:lnTo>
                <a:close/>
              </a:path>
              <a:path w="1227455" h="135890">
                <a:moveTo>
                  <a:pt x="627756" y="24072"/>
                </a:moveTo>
                <a:lnTo>
                  <a:pt x="572432" y="24072"/>
                </a:lnTo>
                <a:lnTo>
                  <a:pt x="581712" y="24139"/>
                </a:lnTo>
                <a:lnTo>
                  <a:pt x="588624" y="24478"/>
                </a:lnTo>
                <a:lnTo>
                  <a:pt x="608156" y="44312"/>
                </a:lnTo>
                <a:lnTo>
                  <a:pt x="605407" y="55155"/>
                </a:lnTo>
                <a:lnTo>
                  <a:pt x="598863" y="61077"/>
                </a:lnTo>
                <a:lnTo>
                  <a:pt x="591326" y="63508"/>
                </a:lnTo>
                <a:lnTo>
                  <a:pt x="585552" y="64050"/>
                </a:lnTo>
                <a:lnTo>
                  <a:pt x="581018" y="64228"/>
                </a:lnTo>
                <a:lnTo>
                  <a:pt x="577909" y="64406"/>
                </a:lnTo>
                <a:lnTo>
                  <a:pt x="626711" y="64406"/>
                </a:lnTo>
                <a:lnTo>
                  <a:pt x="629689" y="59932"/>
                </a:lnTo>
                <a:lnTo>
                  <a:pt x="632619" y="44312"/>
                </a:lnTo>
                <a:lnTo>
                  <a:pt x="631529" y="33967"/>
                </a:lnTo>
                <a:lnTo>
                  <a:pt x="628528" y="25291"/>
                </a:lnTo>
                <a:lnTo>
                  <a:pt x="627756" y="24072"/>
                </a:lnTo>
                <a:close/>
              </a:path>
              <a:path w="1227455" h="135890">
                <a:moveTo>
                  <a:pt x="727171" y="3287"/>
                </a:moveTo>
                <a:lnTo>
                  <a:pt x="699821" y="3287"/>
                </a:lnTo>
                <a:lnTo>
                  <a:pt x="656367" y="132069"/>
                </a:lnTo>
                <a:lnTo>
                  <a:pt x="682115" y="132069"/>
                </a:lnTo>
                <a:lnTo>
                  <a:pt x="689581" y="106897"/>
                </a:lnTo>
                <a:lnTo>
                  <a:pt x="762536" y="106897"/>
                </a:lnTo>
                <a:lnTo>
                  <a:pt x="755381" y="85934"/>
                </a:lnTo>
                <a:lnTo>
                  <a:pt x="695957" y="85934"/>
                </a:lnTo>
                <a:lnTo>
                  <a:pt x="713831" y="26606"/>
                </a:lnTo>
                <a:lnTo>
                  <a:pt x="735130" y="26606"/>
                </a:lnTo>
                <a:lnTo>
                  <a:pt x="727171" y="3287"/>
                </a:lnTo>
                <a:close/>
              </a:path>
              <a:path w="1227455" h="135890">
                <a:moveTo>
                  <a:pt x="762536" y="106897"/>
                </a:moveTo>
                <a:lnTo>
                  <a:pt x="737935" y="106897"/>
                </a:lnTo>
                <a:lnTo>
                  <a:pt x="745411" y="132069"/>
                </a:lnTo>
                <a:lnTo>
                  <a:pt x="771128" y="132069"/>
                </a:lnTo>
                <a:lnTo>
                  <a:pt x="762536" y="106897"/>
                </a:lnTo>
                <a:close/>
              </a:path>
              <a:path w="1227455" h="135890">
                <a:moveTo>
                  <a:pt x="735130" y="26606"/>
                </a:moveTo>
                <a:lnTo>
                  <a:pt x="713831" y="26606"/>
                </a:lnTo>
                <a:lnTo>
                  <a:pt x="731537" y="85934"/>
                </a:lnTo>
                <a:lnTo>
                  <a:pt x="755381" y="85934"/>
                </a:lnTo>
                <a:lnTo>
                  <a:pt x="735130"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18" y="3256"/>
                </a:moveTo>
                <a:lnTo>
                  <a:pt x="904401" y="3256"/>
                </a:lnTo>
                <a:lnTo>
                  <a:pt x="904401" y="132069"/>
                </a:lnTo>
                <a:lnTo>
                  <a:pt x="928118" y="132069"/>
                </a:lnTo>
                <a:lnTo>
                  <a:pt x="928118" y="3256"/>
                </a:lnTo>
                <a:close/>
              </a:path>
              <a:path w="1227455" h="135890">
                <a:moveTo>
                  <a:pt x="1028282" y="0"/>
                </a:moveTo>
                <a:lnTo>
                  <a:pt x="1003767" y="5058"/>
                </a:lnTo>
                <a:lnTo>
                  <a:pt x="984167" y="19146"/>
                </a:lnTo>
                <a:lnTo>
                  <a:pt x="971170" y="40631"/>
                </a:lnTo>
                <a:lnTo>
                  <a:pt x="966462" y="67882"/>
                </a:lnTo>
                <a:lnTo>
                  <a:pt x="967342" y="80117"/>
                </a:lnTo>
                <a:lnTo>
                  <a:pt x="983582" y="115692"/>
                </a:lnTo>
                <a:lnTo>
                  <a:pt x="1027937" y="135357"/>
                </a:lnTo>
                <a:lnTo>
                  <a:pt x="1054325" y="129964"/>
                </a:lnTo>
                <a:lnTo>
                  <a:pt x="1073752" y="115335"/>
                </a:lnTo>
                <a:lnTo>
                  <a:pt x="1074991" y="113116"/>
                </a:lnTo>
                <a:lnTo>
                  <a:pt x="1028680" y="113116"/>
                </a:lnTo>
                <a:lnTo>
                  <a:pt x="1013806" y="109952"/>
                </a:lnTo>
                <a:lnTo>
                  <a:pt x="1001942" y="100817"/>
                </a:lnTo>
                <a:lnTo>
                  <a:pt x="994088" y="86245"/>
                </a:lnTo>
                <a:lnTo>
                  <a:pt x="991247" y="66772"/>
                </a:lnTo>
                <a:lnTo>
                  <a:pt x="993905" y="48464"/>
                </a:lnTo>
                <a:lnTo>
                  <a:pt x="1001406" y="34341"/>
                </a:lnTo>
                <a:lnTo>
                  <a:pt x="1013042" y="25249"/>
                </a:lnTo>
                <a:lnTo>
                  <a:pt x="1028104" y="22030"/>
                </a:lnTo>
                <a:lnTo>
                  <a:pt x="1074227" y="22030"/>
                </a:lnTo>
                <a:lnTo>
                  <a:pt x="1071188" y="17335"/>
                </a:lnTo>
                <a:lnTo>
                  <a:pt x="1051438" y="4386"/>
                </a:lnTo>
                <a:lnTo>
                  <a:pt x="1028282" y="0"/>
                </a:lnTo>
                <a:close/>
              </a:path>
              <a:path w="1227455" h="135890">
                <a:moveTo>
                  <a:pt x="1074227" y="22030"/>
                </a:moveTo>
                <a:lnTo>
                  <a:pt x="1028104" y="22030"/>
                </a:lnTo>
                <a:lnTo>
                  <a:pt x="1044804" y="26051"/>
                </a:lnTo>
                <a:lnTo>
                  <a:pt x="1056736" y="36784"/>
                </a:lnTo>
                <a:lnTo>
                  <a:pt x="1063804" y="52236"/>
                </a:lnTo>
                <a:lnTo>
                  <a:pt x="1065915" y="70416"/>
                </a:lnTo>
                <a:lnTo>
                  <a:pt x="1062126" y="90186"/>
                </a:lnTo>
                <a:lnTo>
                  <a:pt x="1053117" y="103409"/>
                </a:lnTo>
                <a:lnTo>
                  <a:pt x="1041198" y="110810"/>
                </a:lnTo>
                <a:lnTo>
                  <a:pt x="1028680" y="113116"/>
                </a:lnTo>
                <a:lnTo>
                  <a:pt x="1074991" y="113116"/>
                </a:lnTo>
                <a:lnTo>
                  <a:pt x="1085781" y="93793"/>
                </a:lnTo>
                <a:lnTo>
                  <a:pt x="1089977" y="67662"/>
                </a:lnTo>
                <a:lnTo>
                  <a:pt x="1084909" y="38533"/>
                </a:lnTo>
                <a:lnTo>
                  <a:pt x="1074227" y="22030"/>
                </a:lnTo>
                <a:close/>
              </a:path>
              <a:path w="1227455" h="135890">
                <a:moveTo>
                  <a:pt x="1149629" y="3287"/>
                </a:moveTo>
                <a:lnTo>
                  <a:pt x="1127955" y="3287"/>
                </a:lnTo>
                <a:lnTo>
                  <a:pt x="1127955" y="132069"/>
                </a:lnTo>
                <a:lnTo>
                  <a:pt x="1151462" y="132069"/>
                </a:lnTo>
                <a:lnTo>
                  <a:pt x="1150027" y="41768"/>
                </a:lnTo>
                <a:lnTo>
                  <a:pt x="1173713" y="41768"/>
                </a:lnTo>
                <a:lnTo>
                  <a:pt x="1149629" y="3287"/>
                </a:lnTo>
                <a:close/>
              </a:path>
              <a:path w="1227455" h="135890">
                <a:moveTo>
                  <a:pt x="1173713" y="41768"/>
                </a:moveTo>
                <a:lnTo>
                  <a:pt x="1150027" y="41768"/>
                </a:lnTo>
                <a:lnTo>
                  <a:pt x="1206413" y="132069"/>
                </a:lnTo>
                <a:lnTo>
                  <a:pt x="1227376" y="132069"/>
                </a:lnTo>
                <a:lnTo>
                  <a:pt x="1227376" y="94300"/>
                </a:lnTo>
                <a:lnTo>
                  <a:pt x="1206591" y="94300"/>
                </a:lnTo>
                <a:lnTo>
                  <a:pt x="1173713" y="41768"/>
                </a:lnTo>
                <a:close/>
              </a:path>
              <a:path w="1227455" h="135890">
                <a:moveTo>
                  <a:pt x="1227376" y="3287"/>
                </a:moveTo>
                <a:lnTo>
                  <a:pt x="1203670" y="3287"/>
                </a:lnTo>
                <a:lnTo>
                  <a:pt x="1206591" y="94300"/>
                </a:lnTo>
                <a:lnTo>
                  <a:pt x="1227376" y="94300"/>
                </a:lnTo>
                <a:lnTo>
                  <a:pt x="1227376" y="3287"/>
                </a:lnTo>
                <a:close/>
              </a:path>
            </a:pathLst>
          </a:custGeom>
          <a:solidFill>
            <a:srgbClr val="010202"/>
          </a:solidFill>
        </p:spPr>
        <p:txBody>
          <a:bodyPr wrap="square" lIns="0" tIns="0" rIns="0" bIns="0" rtlCol="0"/>
          <a:lstStyle/>
          <a:p>
            <a:endParaRPr/>
          </a:p>
        </p:txBody>
      </p:sp>
      <p:sp>
        <p:nvSpPr>
          <p:cNvPr id="4" name="object 4"/>
          <p:cNvSpPr/>
          <p:nvPr/>
        </p:nvSpPr>
        <p:spPr>
          <a:xfrm>
            <a:off x="17861346" y="10207575"/>
            <a:ext cx="1036955" cy="135890"/>
          </a:xfrm>
          <a:custGeom>
            <a:avLst/>
            <a:gdLst/>
            <a:ahLst/>
            <a:cxnLst/>
            <a:rect l="l" t="t" r="r" b="b"/>
            <a:pathLst>
              <a:path w="1036955" h="135890">
                <a:moveTo>
                  <a:pt x="24637" y="3287"/>
                </a:moveTo>
                <a:lnTo>
                  <a:pt x="0" y="3287"/>
                </a:lnTo>
                <a:lnTo>
                  <a:pt x="26815" y="132100"/>
                </a:lnTo>
                <a:lnTo>
                  <a:pt x="54930" y="132100"/>
                </a:lnTo>
                <a:lnTo>
                  <a:pt x="61292" y="101452"/>
                </a:lnTo>
                <a:lnTo>
                  <a:pt x="42155" y="101452"/>
                </a:lnTo>
                <a:lnTo>
                  <a:pt x="24637" y="3287"/>
                </a:lnTo>
                <a:close/>
              </a:path>
              <a:path w="1036955" h="135890">
                <a:moveTo>
                  <a:pt x="92819" y="42522"/>
                </a:moveTo>
                <a:lnTo>
                  <a:pt x="73526" y="42522"/>
                </a:lnTo>
                <a:lnTo>
                  <a:pt x="91578" y="132100"/>
                </a:lnTo>
                <a:lnTo>
                  <a:pt x="119692" y="132100"/>
                </a:lnTo>
                <a:lnTo>
                  <a:pt x="126421" y="101452"/>
                </a:lnTo>
                <a:lnTo>
                  <a:pt x="105096" y="101452"/>
                </a:lnTo>
                <a:lnTo>
                  <a:pt x="92819" y="42522"/>
                </a:lnTo>
                <a:close/>
              </a:path>
              <a:path w="1036955" h="135890">
                <a:moveTo>
                  <a:pt x="84646" y="3287"/>
                </a:moveTo>
                <a:lnTo>
                  <a:pt x="62218" y="3287"/>
                </a:lnTo>
                <a:lnTo>
                  <a:pt x="42155" y="101452"/>
                </a:lnTo>
                <a:lnTo>
                  <a:pt x="61292" y="101452"/>
                </a:lnTo>
                <a:lnTo>
                  <a:pt x="73526" y="42522"/>
                </a:lnTo>
                <a:lnTo>
                  <a:pt x="92819" y="42522"/>
                </a:lnTo>
                <a:lnTo>
                  <a:pt x="84646" y="3287"/>
                </a:lnTo>
                <a:close/>
              </a:path>
              <a:path w="1036955" h="135890">
                <a:moveTo>
                  <a:pt x="147974" y="3287"/>
                </a:moveTo>
                <a:lnTo>
                  <a:pt x="123158" y="3287"/>
                </a:lnTo>
                <a:lnTo>
                  <a:pt x="105096" y="101452"/>
                </a:lnTo>
                <a:lnTo>
                  <a:pt x="126421" y="101452"/>
                </a:lnTo>
                <a:lnTo>
                  <a:pt x="147974" y="3287"/>
                </a:lnTo>
                <a:close/>
              </a:path>
              <a:path w="1036955" h="135890">
                <a:moveTo>
                  <a:pt x="231406" y="0"/>
                </a:moveTo>
                <a:lnTo>
                  <a:pt x="206885" y="5062"/>
                </a:lnTo>
                <a:lnTo>
                  <a:pt x="187282" y="19156"/>
                </a:lnTo>
                <a:lnTo>
                  <a:pt x="174283" y="40640"/>
                </a:lnTo>
                <a:lnTo>
                  <a:pt x="169575" y="67872"/>
                </a:lnTo>
                <a:lnTo>
                  <a:pt x="170457" y="80117"/>
                </a:lnTo>
                <a:lnTo>
                  <a:pt x="186706" y="115692"/>
                </a:lnTo>
                <a:lnTo>
                  <a:pt x="231050" y="135388"/>
                </a:lnTo>
                <a:lnTo>
                  <a:pt x="257440" y="129995"/>
                </a:lnTo>
                <a:lnTo>
                  <a:pt x="276869" y="115366"/>
                </a:lnTo>
                <a:lnTo>
                  <a:pt x="278108" y="113148"/>
                </a:lnTo>
                <a:lnTo>
                  <a:pt x="231773" y="113148"/>
                </a:lnTo>
                <a:lnTo>
                  <a:pt x="216915" y="109985"/>
                </a:lnTo>
                <a:lnTo>
                  <a:pt x="205056" y="100847"/>
                </a:lnTo>
                <a:lnTo>
                  <a:pt x="197202" y="86264"/>
                </a:lnTo>
                <a:lnTo>
                  <a:pt x="194360" y="66762"/>
                </a:lnTo>
                <a:lnTo>
                  <a:pt x="197014" y="48464"/>
                </a:lnTo>
                <a:lnTo>
                  <a:pt x="204509" y="34356"/>
                </a:lnTo>
                <a:lnTo>
                  <a:pt x="216147" y="25275"/>
                </a:lnTo>
                <a:lnTo>
                  <a:pt x="231228" y="22062"/>
                </a:lnTo>
                <a:lnTo>
                  <a:pt x="277348" y="22062"/>
                </a:lnTo>
                <a:lnTo>
                  <a:pt x="274299" y="17351"/>
                </a:lnTo>
                <a:lnTo>
                  <a:pt x="254545" y="4391"/>
                </a:lnTo>
                <a:lnTo>
                  <a:pt x="231406" y="0"/>
                </a:lnTo>
                <a:close/>
              </a:path>
              <a:path w="1036955" h="135890">
                <a:moveTo>
                  <a:pt x="277348" y="22062"/>
                </a:moveTo>
                <a:lnTo>
                  <a:pt x="231228" y="22062"/>
                </a:lnTo>
                <a:lnTo>
                  <a:pt x="247922" y="26076"/>
                </a:lnTo>
                <a:lnTo>
                  <a:pt x="259852" y="36799"/>
                </a:lnTo>
                <a:lnTo>
                  <a:pt x="266922" y="52250"/>
                </a:lnTo>
                <a:lnTo>
                  <a:pt x="269038" y="70448"/>
                </a:lnTo>
                <a:lnTo>
                  <a:pt x="265236" y="90199"/>
                </a:lnTo>
                <a:lnTo>
                  <a:pt x="256225" y="103424"/>
                </a:lnTo>
                <a:lnTo>
                  <a:pt x="244304" y="110836"/>
                </a:lnTo>
                <a:lnTo>
                  <a:pt x="231773" y="113148"/>
                </a:lnTo>
                <a:lnTo>
                  <a:pt x="278108" y="113148"/>
                </a:lnTo>
                <a:lnTo>
                  <a:pt x="288899" y="93825"/>
                </a:lnTo>
                <a:lnTo>
                  <a:pt x="293090" y="67694"/>
                </a:lnTo>
                <a:lnTo>
                  <a:pt x="288027" y="38559"/>
                </a:lnTo>
                <a:lnTo>
                  <a:pt x="277348" y="22062"/>
                </a:lnTo>
                <a:close/>
              </a:path>
              <a:path w="1036955" h="135890">
                <a:moveTo>
                  <a:pt x="371925" y="3287"/>
                </a:moveTo>
                <a:lnTo>
                  <a:pt x="330859" y="3287"/>
                </a:lnTo>
                <a:lnTo>
                  <a:pt x="330859" y="132100"/>
                </a:lnTo>
                <a:lnTo>
                  <a:pt x="354753" y="132100"/>
                </a:lnTo>
                <a:lnTo>
                  <a:pt x="354753" y="84290"/>
                </a:lnTo>
                <a:lnTo>
                  <a:pt x="403257" y="84290"/>
                </a:lnTo>
                <a:lnTo>
                  <a:pt x="400773" y="79746"/>
                </a:lnTo>
                <a:lnTo>
                  <a:pt x="407814" y="76742"/>
                </a:lnTo>
                <a:lnTo>
                  <a:pt x="416178" y="70452"/>
                </a:lnTo>
                <a:lnTo>
                  <a:pt x="420207" y="64406"/>
                </a:lnTo>
                <a:lnTo>
                  <a:pt x="354753" y="64406"/>
                </a:lnTo>
                <a:lnTo>
                  <a:pt x="354753" y="24062"/>
                </a:lnTo>
                <a:lnTo>
                  <a:pt x="421215" y="24062"/>
                </a:lnTo>
                <a:lnTo>
                  <a:pt x="417492" y="18201"/>
                </a:lnTo>
                <a:lnTo>
                  <a:pt x="411893" y="12586"/>
                </a:lnTo>
                <a:lnTo>
                  <a:pt x="403295" y="7310"/>
                </a:lnTo>
                <a:lnTo>
                  <a:pt x="394108" y="4583"/>
                </a:lnTo>
                <a:lnTo>
                  <a:pt x="383822" y="3533"/>
                </a:lnTo>
                <a:lnTo>
                  <a:pt x="371925" y="3287"/>
                </a:lnTo>
                <a:close/>
              </a:path>
              <a:path w="1036955" h="135890">
                <a:moveTo>
                  <a:pt x="403257" y="84290"/>
                </a:moveTo>
                <a:lnTo>
                  <a:pt x="376323" y="84290"/>
                </a:lnTo>
                <a:lnTo>
                  <a:pt x="401851" y="132100"/>
                </a:lnTo>
                <a:lnTo>
                  <a:pt x="429390" y="132100"/>
                </a:lnTo>
                <a:lnTo>
                  <a:pt x="403257" y="84290"/>
                </a:lnTo>
                <a:close/>
              </a:path>
              <a:path w="1036955" h="135890">
                <a:moveTo>
                  <a:pt x="421215" y="24062"/>
                </a:moveTo>
                <a:lnTo>
                  <a:pt x="365915" y="24062"/>
                </a:lnTo>
                <a:lnTo>
                  <a:pt x="375189" y="24131"/>
                </a:lnTo>
                <a:lnTo>
                  <a:pt x="382099" y="24477"/>
                </a:lnTo>
                <a:lnTo>
                  <a:pt x="401628" y="44344"/>
                </a:lnTo>
                <a:lnTo>
                  <a:pt x="398881" y="55181"/>
                </a:lnTo>
                <a:lnTo>
                  <a:pt x="392341" y="61093"/>
                </a:lnTo>
                <a:lnTo>
                  <a:pt x="384807" y="63512"/>
                </a:lnTo>
                <a:lnTo>
                  <a:pt x="379035" y="64050"/>
                </a:lnTo>
                <a:lnTo>
                  <a:pt x="374501" y="64228"/>
                </a:lnTo>
                <a:lnTo>
                  <a:pt x="371381" y="64406"/>
                </a:lnTo>
                <a:lnTo>
                  <a:pt x="420207" y="64406"/>
                </a:lnTo>
                <a:lnTo>
                  <a:pt x="423172" y="59957"/>
                </a:lnTo>
                <a:lnTo>
                  <a:pt x="426102" y="44344"/>
                </a:lnTo>
                <a:lnTo>
                  <a:pt x="425008" y="33980"/>
                </a:lnTo>
                <a:lnTo>
                  <a:pt x="422001" y="25300"/>
                </a:lnTo>
                <a:lnTo>
                  <a:pt x="421215" y="24062"/>
                </a:lnTo>
                <a:close/>
              </a:path>
              <a:path w="1036955" h="135890">
                <a:moveTo>
                  <a:pt x="494728" y="3287"/>
                </a:moveTo>
                <a:lnTo>
                  <a:pt x="470833" y="3287"/>
                </a:lnTo>
                <a:lnTo>
                  <a:pt x="470833" y="132100"/>
                </a:lnTo>
                <a:lnTo>
                  <a:pt x="494728" y="132100"/>
                </a:lnTo>
                <a:lnTo>
                  <a:pt x="494728" y="95630"/>
                </a:lnTo>
                <a:lnTo>
                  <a:pt x="515722" y="71526"/>
                </a:lnTo>
                <a:lnTo>
                  <a:pt x="543564" y="71526"/>
                </a:lnTo>
                <a:lnTo>
                  <a:pt x="538442" y="62406"/>
                </a:lnTo>
                <a:lnTo>
                  <a:pt x="494728" y="62406"/>
                </a:lnTo>
                <a:lnTo>
                  <a:pt x="494728" y="3287"/>
                </a:lnTo>
                <a:close/>
              </a:path>
              <a:path w="1036955" h="135890">
                <a:moveTo>
                  <a:pt x="543564" y="71526"/>
                </a:moveTo>
                <a:lnTo>
                  <a:pt x="515722" y="71526"/>
                </a:lnTo>
                <a:lnTo>
                  <a:pt x="550014" y="132100"/>
                </a:lnTo>
                <a:lnTo>
                  <a:pt x="577584" y="132100"/>
                </a:lnTo>
                <a:lnTo>
                  <a:pt x="543564" y="71526"/>
                </a:lnTo>
                <a:close/>
              </a:path>
              <a:path w="1036955" h="135890">
                <a:moveTo>
                  <a:pt x="574830" y="3287"/>
                </a:moveTo>
                <a:lnTo>
                  <a:pt x="546360" y="3287"/>
                </a:lnTo>
                <a:lnTo>
                  <a:pt x="494728" y="62406"/>
                </a:lnTo>
                <a:lnTo>
                  <a:pt x="538442" y="62406"/>
                </a:lnTo>
                <a:lnTo>
                  <a:pt x="532496" y="51820"/>
                </a:lnTo>
                <a:lnTo>
                  <a:pt x="574830" y="3287"/>
                </a:lnTo>
                <a:close/>
              </a:path>
              <a:path w="1036955" h="135890">
                <a:moveTo>
                  <a:pt x="702219" y="3287"/>
                </a:moveTo>
                <a:lnTo>
                  <a:pt x="610620" y="3287"/>
                </a:lnTo>
                <a:lnTo>
                  <a:pt x="610620" y="132100"/>
                </a:lnTo>
                <a:lnTo>
                  <a:pt x="706753" y="132100"/>
                </a:lnTo>
                <a:lnTo>
                  <a:pt x="706753" y="110394"/>
                </a:lnTo>
                <a:lnTo>
                  <a:pt x="634347" y="110394"/>
                </a:lnTo>
                <a:lnTo>
                  <a:pt x="634347" y="75882"/>
                </a:lnTo>
                <a:lnTo>
                  <a:pt x="696345" y="75882"/>
                </a:lnTo>
                <a:lnTo>
                  <a:pt x="696345" y="55108"/>
                </a:lnTo>
                <a:lnTo>
                  <a:pt x="634347" y="55108"/>
                </a:lnTo>
                <a:lnTo>
                  <a:pt x="634347" y="24784"/>
                </a:lnTo>
                <a:lnTo>
                  <a:pt x="702219" y="24784"/>
                </a:lnTo>
                <a:lnTo>
                  <a:pt x="702219" y="3287"/>
                </a:lnTo>
                <a:close/>
              </a:path>
              <a:path w="1036955" h="135890">
                <a:moveTo>
                  <a:pt x="788510" y="3287"/>
                </a:moveTo>
                <a:lnTo>
                  <a:pt x="747485" y="3287"/>
                </a:lnTo>
                <a:lnTo>
                  <a:pt x="747485" y="132100"/>
                </a:lnTo>
                <a:lnTo>
                  <a:pt x="771369" y="132100"/>
                </a:lnTo>
                <a:lnTo>
                  <a:pt x="771369" y="84290"/>
                </a:lnTo>
                <a:lnTo>
                  <a:pt x="819854" y="84290"/>
                </a:lnTo>
                <a:lnTo>
                  <a:pt x="817367" y="79746"/>
                </a:lnTo>
                <a:lnTo>
                  <a:pt x="824407" y="76742"/>
                </a:lnTo>
                <a:lnTo>
                  <a:pt x="832779" y="70452"/>
                </a:lnTo>
                <a:lnTo>
                  <a:pt x="836814" y="64406"/>
                </a:lnTo>
                <a:lnTo>
                  <a:pt x="771369" y="64406"/>
                </a:lnTo>
                <a:lnTo>
                  <a:pt x="771369" y="24062"/>
                </a:lnTo>
                <a:lnTo>
                  <a:pt x="837818" y="24062"/>
                </a:lnTo>
                <a:lnTo>
                  <a:pt x="834090" y="18201"/>
                </a:lnTo>
                <a:lnTo>
                  <a:pt x="828487" y="12586"/>
                </a:lnTo>
                <a:lnTo>
                  <a:pt x="819888" y="7310"/>
                </a:lnTo>
                <a:lnTo>
                  <a:pt x="810697" y="4583"/>
                </a:lnTo>
                <a:lnTo>
                  <a:pt x="800407" y="3533"/>
                </a:lnTo>
                <a:lnTo>
                  <a:pt x="788510" y="3287"/>
                </a:lnTo>
                <a:close/>
              </a:path>
              <a:path w="1036955" h="135890">
                <a:moveTo>
                  <a:pt x="819854" y="84290"/>
                </a:moveTo>
                <a:lnTo>
                  <a:pt x="792907" y="84290"/>
                </a:lnTo>
                <a:lnTo>
                  <a:pt x="818488" y="132100"/>
                </a:lnTo>
                <a:lnTo>
                  <a:pt x="846016" y="132100"/>
                </a:lnTo>
                <a:lnTo>
                  <a:pt x="819854" y="84290"/>
                </a:lnTo>
                <a:close/>
              </a:path>
              <a:path w="1036955" h="135890">
                <a:moveTo>
                  <a:pt x="837818" y="24062"/>
                </a:moveTo>
                <a:lnTo>
                  <a:pt x="782499" y="24062"/>
                </a:lnTo>
                <a:lnTo>
                  <a:pt x="791782" y="24131"/>
                </a:lnTo>
                <a:lnTo>
                  <a:pt x="798704" y="24477"/>
                </a:lnTo>
                <a:lnTo>
                  <a:pt x="818244" y="44344"/>
                </a:lnTo>
                <a:lnTo>
                  <a:pt x="815497" y="55181"/>
                </a:lnTo>
                <a:lnTo>
                  <a:pt x="808958" y="61093"/>
                </a:lnTo>
                <a:lnTo>
                  <a:pt x="801427" y="63512"/>
                </a:lnTo>
                <a:lnTo>
                  <a:pt x="795661" y="64050"/>
                </a:lnTo>
                <a:lnTo>
                  <a:pt x="791085" y="64228"/>
                </a:lnTo>
                <a:lnTo>
                  <a:pt x="787965" y="64406"/>
                </a:lnTo>
                <a:lnTo>
                  <a:pt x="836814" y="64406"/>
                </a:lnTo>
                <a:lnTo>
                  <a:pt x="839783" y="59957"/>
                </a:lnTo>
                <a:lnTo>
                  <a:pt x="842717" y="44344"/>
                </a:lnTo>
                <a:lnTo>
                  <a:pt x="841620" y="33980"/>
                </a:lnTo>
                <a:lnTo>
                  <a:pt x="838606" y="25300"/>
                </a:lnTo>
                <a:lnTo>
                  <a:pt x="837818" y="24062"/>
                </a:lnTo>
                <a:close/>
              </a:path>
              <a:path w="1036955" h="135890">
                <a:moveTo>
                  <a:pt x="893470" y="93798"/>
                </a:moveTo>
                <a:lnTo>
                  <a:pt x="873198" y="108038"/>
                </a:lnTo>
                <a:lnTo>
                  <a:pt x="881294" y="118106"/>
                </a:lnTo>
                <a:lnTo>
                  <a:pt x="890306" y="125171"/>
                </a:lnTo>
                <a:lnTo>
                  <a:pt x="899112" y="129775"/>
                </a:lnTo>
                <a:lnTo>
                  <a:pt x="906590" y="132456"/>
                </a:lnTo>
                <a:lnTo>
                  <a:pt x="914422" y="134645"/>
                </a:lnTo>
                <a:lnTo>
                  <a:pt x="922474" y="135388"/>
                </a:lnTo>
                <a:lnTo>
                  <a:pt x="929584" y="135388"/>
                </a:lnTo>
                <a:lnTo>
                  <a:pt x="949693" y="133071"/>
                </a:lnTo>
                <a:lnTo>
                  <a:pt x="967215" y="125759"/>
                </a:lnTo>
                <a:lnTo>
                  <a:pt x="979196" y="113326"/>
                </a:lnTo>
                <a:lnTo>
                  <a:pt x="933416" y="113326"/>
                </a:lnTo>
                <a:lnTo>
                  <a:pt x="916127" y="110945"/>
                </a:lnTo>
                <a:lnTo>
                  <a:pt x="904392" y="105348"/>
                </a:lnTo>
                <a:lnTo>
                  <a:pt x="897183" y="98859"/>
                </a:lnTo>
                <a:lnTo>
                  <a:pt x="893470" y="93798"/>
                </a:lnTo>
                <a:close/>
              </a:path>
              <a:path w="1036955" h="135890">
                <a:moveTo>
                  <a:pt x="931060" y="0"/>
                </a:moveTo>
                <a:lnTo>
                  <a:pt x="910305" y="2834"/>
                </a:lnTo>
                <a:lnTo>
                  <a:pt x="894220" y="10901"/>
                </a:lnTo>
                <a:lnTo>
                  <a:pt x="883822" y="23549"/>
                </a:lnTo>
                <a:lnTo>
                  <a:pt x="880130" y="40124"/>
                </a:lnTo>
                <a:lnTo>
                  <a:pt x="882701" y="53733"/>
                </a:lnTo>
                <a:lnTo>
                  <a:pt x="909888" y="74280"/>
                </a:lnTo>
                <a:lnTo>
                  <a:pt x="918076" y="76280"/>
                </a:lnTo>
                <a:lnTo>
                  <a:pt x="933594" y="79568"/>
                </a:lnTo>
                <a:lnTo>
                  <a:pt x="945290" y="82290"/>
                </a:lnTo>
                <a:lnTo>
                  <a:pt x="945646" y="82468"/>
                </a:lnTo>
                <a:lnTo>
                  <a:pt x="948578" y="83578"/>
                </a:lnTo>
                <a:lnTo>
                  <a:pt x="952578" y="85222"/>
                </a:lnTo>
                <a:lnTo>
                  <a:pt x="958232" y="88154"/>
                </a:lnTo>
                <a:lnTo>
                  <a:pt x="958232" y="100740"/>
                </a:lnTo>
                <a:lnTo>
                  <a:pt x="956588" y="107316"/>
                </a:lnTo>
                <a:lnTo>
                  <a:pt x="947300" y="111148"/>
                </a:lnTo>
                <a:lnTo>
                  <a:pt x="942714" y="112970"/>
                </a:lnTo>
                <a:lnTo>
                  <a:pt x="937992" y="113326"/>
                </a:lnTo>
                <a:lnTo>
                  <a:pt x="979196" y="113326"/>
                </a:lnTo>
                <a:lnTo>
                  <a:pt x="979599" y="112908"/>
                </a:lnTo>
                <a:lnTo>
                  <a:pt x="984294" y="93976"/>
                </a:lnTo>
                <a:lnTo>
                  <a:pt x="980209" y="76869"/>
                </a:lnTo>
                <a:lnTo>
                  <a:pt x="942526" y="55642"/>
                </a:lnTo>
                <a:lnTo>
                  <a:pt x="920587" y="50938"/>
                </a:lnTo>
                <a:lnTo>
                  <a:pt x="912972" y="48342"/>
                </a:lnTo>
                <a:lnTo>
                  <a:pt x="907547" y="44103"/>
                </a:lnTo>
                <a:lnTo>
                  <a:pt x="905480" y="37402"/>
                </a:lnTo>
                <a:lnTo>
                  <a:pt x="907454" y="30788"/>
                </a:lnTo>
                <a:lnTo>
                  <a:pt x="912768" y="25855"/>
                </a:lnTo>
                <a:lnTo>
                  <a:pt x="920508" y="22771"/>
                </a:lnTo>
                <a:lnTo>
                  <a:pt x="929762" y="21706"/>
                </a:lnTo>
                <a:lnTo>
                  <a:pt x="979098" y="21706"/>
                </a:lnTo>
                <a:lnTo>
                  <a:pt x="974829" y="16764"/>
                </a:lnTo>
                <a:lnTo>
                  <a:pt x="963951" y="8383"/>
                </a:lnTo>
                <a:lnTo>
                  <a:pt x="949579" y="2328"/>
                </a:lnTo>
                <a:lnTo>
                  <a:pt x="931060" y="0"/>
                </a:lnTo>
                <a:close/>
              </a:path>
              <a:path w="1036955" h="135890">
                <a:moveTo>
                  <a:pt x="979098" y="21706"/>
                </a:moveTo>
                <a:lnTo>
                  <a:pt x="929762" y="21706"/>
                </a:lnTo>
                <a:lnTo>
                  <a:pt x="943075" y="23800"/>
                </a:lnTo>
                <a:lnTo>
                  <a:pt x="952569" y="28889"/>
                </a:lnTo>
                <a:lnTo>
                  <a:pt x="959009" y="35179"/>
                </a:lnTo>
                <a:lnTo>
                  <a:pt x="963164" y="40878"/>
                </a:lnTo>
                <a:lnTo>
                  <a:pt x="982870" y="26072"/>
                </a:lnTo>
                <a:lnTo>
                  <a:pt x="979098" y="21706"/>
                </a:lnTo>
                <a:close/>
              </a:path>
              <a:path w="1036955" h="135890">
                <a:moveTo>
                  <a:pt x="1036345" y="3287"/>
                </a:moveTo>
                <a:lnTo>
                  <a:pt x="1012618" y="3287"/>
                </a:lnTo>
                <a:lnTo>
                  <a:pt x="1012618" y="28648"/>
                </a:lnTo>
                <a:lnTo>
                  <a:pt x="1023759" y="28648"/>
                </a:lnTo>
                <a:lnTo>
                  <a:pt x="1023759" y="40878"/>
                </a:lnTo>
                <a:lnTo>
                  <a:pt x="1013916" y="43768"/>
                </a:lnTo>
                <a:lnTo>
                  <a:pt x="1013916" y="53464"/>
                </a:lnTo>
                <a:lnTo>
                  <a:pt x="1018450" y="53066"/>
                </a:lnTo>
                <a:lnTo>
                  <a:pt x="1026638" y="52176"/>
                </a:lnTo>
                <a:lnTo>
                  <a:pt x="1036345" y="40124"/>
                </a:lnTo>
                <a:lnTo>
                  <a:pt x="1036345" y="3287"/>
                </a:lnTo>
                <a:close/>
              </a:path>
            </a:pathLst>
          </a:custGeom>
          <a:solidFill>
            <a:srgbClr val="010202"/>
          </a:solidFill>
        </p:spPr>
        <p:txBody>
          <a:bodyPr wrap="square" lIns="0" tIns="0" rIns="0" bIns="0" rtlCol="0"/>
          <a:lstStyle/>
          <a:p>
            <a:endParaRPr/>
          </a:p>
        </p:txBody>
      </p:sp>
      <p:sp>
        <p:nvSpPr>
          <p:cNvPr id="5" name="object 5"/>
          <p:cNvSpPr/>
          <p:nvPr/>
        </p:nvSpPr>
        <p:spPr>
          <a:xfrm>
            <a:off x="17863339" y="10018455"/>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10" y="3287"/>
                </a:lnTo>
                <a:lnTo>
                  <a:pt x="133210" y="132100"/>
                </a:lnTo>
                <a:lnTo>
                  <a:pt x="157105" y="132100"/>
                </a:lnTo>
                <a:lnTo>
                  <a:pt x="157105" y="84290"/>
                </a:lnTo>
                <a:lnTo>
                  <a:pt x="205618" y="84290"/>
                </a:lnTo>
                <a:lnTo>
                  <a:pt x="203135" y="79746"/>
                </a:lnTo>
                <a:lnTo>
                  <a:pt x="210164" y="76742"/>
                </a:lnTo>
                <a:lnTo>
                  <a:pt x="218522" y="70452"/>
                </a:lnTo>
                <a:lnTo>
                  <a:pt x="222549" y="64406"/>
                </a:lnTo>
                <a:lnTo>
                  <a:pt x="157105" y="64406"/>
                </a:lnTo>
                <a:lnTo>
                  <a:pt x="157105" y="24062"/>
                </a:lnTo>
                <a:lnTo>
                  <a:pt x="223563" y="24062"/>
                </a:lnTo>
                <a:lnTo>
                  <a:pt x="219847" y="18201"/>
                </a:lnTo>
                <a:lnTo>
                  <a:pt x="214255" y="12586"/>
                </a:lnTo>
                <a:lnTo>
                  <a:pt x="205651" y="7310"/>
                </a:lnTo>
                <a:lnTo>
                  <a:pt x="196459" y="4583"/>
                </a:lnTo>
                <a:lnTo>
                  <a:pt x="186169"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3" y="24062"/>
                </a:moveTo>
                <a:lnTo>
                  <a:pt x="168256" y="24062"/>
                </a:lnTo>
                <a:lnTo>
                  <a:pt x="177536" y="24130"/>
                </a:lnTo>
                <a:lnTo>
                  <a:pt x="184449" y="24473"/>
                </a:lnTo>
                <a:lnTo>
                  <a:pt x="203980" y="44344"/>
                </a:lnTo>
                <a:lnTo>
                  <a:pt x="201231" y="55181"/>
                </a:lnTo>
                <a:lnTo>
                  <a:pt x="194689" y="61093"/>
                </a:lnTo>
                <a:lnTo>
                  <a:pt x="187155" y="63512"/>
                </a:lnTo>
                <a:lnTo>
                  <a:pt x="181387" y="64050"/>
                </a:lnTo>
                <a:lnTo>
                  <a:pt x="176842" y="64228"/>
                </a:lnTo>
                <a:lnTo>
                  <a:pt x="173732" y="64406"/>
                </a:lnTo>
                <a:lnTo>
                  <a:pt x="222549" y="64406"/>
                </a:lnTo>
                <a:lnTo>
                  <a:pt x="225513" y="59957"/>
                </a:lnTo>
                <a:lnTo>
                  <a:pt x="228443" y="44344"/>
                </a:lnTo>
                <a:lnTo>
                  <a:pt x="227351" y="33980"/>
                </a:lnTo>
                <a:lnTo>
                  <a:pt x="224348" y="25298"/>
                </a:lnTo>
                <a:lnTo>
                  <a:pt x="223563" y="24062"/>
                </a:lnTo>
                <a:close/>
              </a:path>
              <a:path w="1236344" h="135890">
                <a:moveTo>
                  <a:pt x="328471" y="3287"/>
                </a:moveTo>
                <a:lnTo>
                  <a:pt x="301111" y="3287"/>
                </a:lnTo>
                <a:lnTo>
                  <a:pt x="257667" y="132100"/>
                </a:lnTo>
                <a:lnTo>
                  <a:pt x="283415" y="132100"/>
                </a:lnTo>
                <a:lnTo>
                  <a:pt x="290881" y="106928"/>
                </a:lnTo>
                <a:lnTo>
                  <a:pt x="363830" y="106928"/>
                </a:lnTo>
                <a:lnTo>
                  <a:pt x="356678" y="85965"/>
                </a:lnTo>
                <a:lnTo>
                  <a:pt x="297257" y="85965"/>
                </a:lnTo>
                <a:lnTo>
                  <a:pt x="315131" y="26637"/>
                </a:lnTo>
                <a:lnTo>
                  <a:pt x="336437" y="26637"/>
                </a:lnTo>
                <a:lnTo>
                  <a:pt x="328471" y="3287"/>
                </a:lnTo>
                <a:close/>
              </a:path>
              <a:path w="1236344" h="135890">
                <a:moveTo>
                  <a:pt x="363830" y="106928"/>
                </a:moveTo>
                <a:lnTo>
                  <a:pt x="339235" y="106928"/>
                </a:lnTo>
                <a:lnTo>
                  <a:pt x="346711" y="132100"/>
                </a:lnTo>
                <a:lnTo>
                  <a:pt x="372417" y="132100"/>
                </a:lnTo>
                <a:lnTo>
                  <a:pt x="363830" y="106928"/>
                </a:lnTo>
                <a:close/>
              </a:path>
              <a:path w="1236344" h="135890">
                <a:moveTo>
                  <a:pt x="336437" y="26637"/>
                </a:moveTo>
                <a:lnTo>
                  <a:pt x="315131" y="26637"/>
                </a:lnTo>
                <a:lnTo>
                  <a:pt x="332827" y="85965"/>
                </a:lnTo>
                <a:lnTo>
                  <a:pt x="356678" y="85965"/>
                </a:lnTo>
                <a:lnTo>
                  <a:pt x="336437" y="26637"/>
                </a:lnTo>
                <a:close/>
              </a:path>
              <a:path w="1236344" h="135890">
                <a:moveTo>
                  <a:pt x="431002" y="3287"/>
                </a:moveTo>
                <a:lnTo>
                  <a:pt x="409327" y="3287"/>
                </a:lnTo>
                <a:lnTo>
                  <a:pt x="409327" y="132100"/>
                </a:lnTo>
                <a:lnTo>
                  <a:pt x="432834" y="132100"/>
                </a:lnTo>
                <a:lnTo>
                  <a:pt x="431400" y="41799"/>
                </a:lnTo>
                <a:lnTo>
                  <a:pt x="455094" y="41799"/>
                </a:lnTo>
                <a:lnTo>
                  <a:pt x="431002" y="3287"/>
                </a:lnTo>
                <a:close/>
              </a:path>
              <a:path w="1236344" h="135890">
                <a:moveTo>
                  <a:pt x="455094" y="41799"/>
                </a:moveTo>
                <a:lnTo>
                  <a:pt x="431400" y="41799"/>
                </a:lnTo>
                <a:lnTo>
                  <a:pt x="487786" y="132100"/>
                </a:lnTo>
                <a:lnTo>
                  <a:pt x="508759" y="132100"/>
                </a:lnTo>
                <a:lnTo>
                  <a:pt x="508759" y="94342"/>
                </a:lnTo>
                <a:lnTo>
                  <a:pt x="487964" y="94342"/>
                </a:lnTo>
                <a:lnTo>
                  <a:pt x="455094" y="41799"/>
                </a:lnTo>
                <a:close/>
              </a:path>
              <a:path w="1236344" h="135890">
                <a:moveTo>
                  <a:pt x="508759" y="3287"/>
                </a:moveTo>
                <a:lnTo>
                  <a:pt x="485032" y="3287"/>
                </a:lnTo>
                <a:lnTo>
                  <a:pt x="487964" y="94342"/>
                </a:lnTo>
                <a:lnTo>
                  <a:pt x="508759" y="94342"/>
                </a:lnTo>
                <a:lnTo>
                  <a:pt x="508759" y="3287"/>
                </a:lnTo>
                <a:close/>
              </a:path>
              <a:path w="1236344" h="135890">
                <a:moveTo>
                  <a:pt x="575731" y="93798"/>
                </a:moveTo>
                <a:lnTo>
                  <a:pt x="555480" y="108038"/>
                </a:lnTo>
                <a:lnTo>
                  <a:pt x="563564" y="118101"/>
                </a:lnTo>
                <a:lnTo>
                  <a:pt x="572570" y="125167"/>
                </a:lnTo>
                <a:lnTo>
                  <a:pt x="581373" y="129773"/>
                </a:lnTo>
                <a:lnTo>
                  <a:pt x="588851" y="132456"/>
                </a:lnTo>
                <a:lnTo>
                  <a:pt x="596725" y="134645"/>
                </a:lnTo>
                <a:lnTo>
                  <a:pt x="604735" y="135388"/>
                </a:lnTo>
                <a:lnTo>
                  <a:pt x="611845" y="135388"/>
                </a:lnTo>
                <a:lnTo>
                  <a:pt x="631960" y="133071"/>
                </a:lnTo>
                <a:lnTo>
                  <a:pt x="649497" y="125759"/>
                </a:lnTo>
                <a:lnTo>
                  <a:pt x="661492" y="113326"/>
                </a:lnTo>
                <a:lnTo>
                  <a:pt x="615719" y="113326"/>
                </a:lnTo>
                <a:lnTo>
                  <a:pt x="598423" y="110945"/>
                </a:lnTo>
                <a:lnTo>
                  <a:pt x="586682" y="105348"/>
                </a:lnTo>
                <a:lnTo>
                  <a:pt x="579462" y="98859"/>
                </a:lnTo>
                <a:lnTo>
                  <a:pt x="575731" y="93798"/>
                </a:lnTo>
                <a:close/>
              </a:path>
              <a:path w="1236344" h="135890">
                <a:moveTo>
                  <a:pt x="613321" y="0"/>
                </a:moveTo>
                <a:lnTo>
                  <a:pt x="592590" y="2834"/>
                </a:lnTo>
                <a:lnTo>
                  <a:pt x="576517" y="10901"/>
                </a:lnTo>
                <a:lnTo>
                  <a:pt x="566124" y="23549"/>
                </a:lnTo>
                <a:lnTo>
                  <a:pt x="562433" y="40124"/>
                </a:lnTo>
                <a:lnTo>
                  <a:pt x="564998" y="53733"/>
                </a:lnTo>
                <a:lnTo>
                  <a:pt x="592149" y="74280"/>
                </a:lnTo>
                <a:lnTo>
                  <a:pt x="600379" y="76280"/>
                </a:lnTo>
                <a:lnTo>
                  <a:pt x="615897" y="79568"/>
                </a:lnTo>
                <a:lnTo>
                  <a:pt x="627551" y="82290"/>
                </a:lnTo>
                <a:lnTo>
                  <a:pt x="627949" y="82468"/>
                </a:lnTo>
                <a:lnTo>
                  <a:pt x="630839" y="83578"/>
                </a:lnTo>
                <a:lnTo>
                  <a:pt x="634881" y="85222"/>
                </a:lnTo>
                <a:lnTo>
                  <a:pt x="640524" y="88154"/>
                </a:lnTo>
                <a:lnTo>
                  <a:pt x="640524" y="100740"/>
                </a:lnTo>
                <a:lnTo>
                  <a:pt x="638891" y="107316"/>
                </a:lnTo>
                <a:lnTo>
                  <a:pt x="629561" y="111148"/>
                </a:lnTo>
                <a:lnTo>
                  <a:pt x="625007" y="112970"/>
                </a:lnTo>
                <a:lnTo>
                  <a:pt x="620253" y="113326"/>
                </a:lnTo>
                <a:lnTo>
                  <a:pt x="661492" y="113326"/>
                </a:lnTo>
                <a:lnTo>
                  <a:pt x="661895" y="112908"/>
                </a:lnTo>
                <a:lnTo>
                  <a:pt x="666597" y="93976"/>
                </a:lnTo>
                <a:lnTo>
                  <a:pt x="662509" y="76867"/>
                </a:lnTo>
                <a:lnTo>
                  <a:pt x="624829" y="55642"/>
                </a:lnTo>
                <a:lnTo>
                  <a:pt x="602848" y="50938"/>
                </a:lnTo>
                <a:lnTo>
                  <a:pt x="595233" y="48342"/>
                </a:lnTo>
                <a:lnTo>
                  <a:pt x="589808" y="44103"/>
                </a:lnTo>
                <a:lnTo>
                  <a:pt x="587741" y="37402"/>
                </a:lnTo>
                <a:lnTo>
                  <a:pt x="589715" y="30788"/>
                </a:lnTo>
                <a:lnTo>
                  <a:pt x="595029" y="25855"/>
                </a:lnTo>
                <a:lnTo>
                  <a:pt x="602769" y="22771"/>
                </a:lnTo>
                <a:lnTo>
                  <a:pt x="612023" y="21706"/>
                </a:lnTo>
                <a:lnTo>
                  <a:pt x="661361" y="21706"/>
                </a:lnTo>
                <a:lnTo>
                  <a:pt x="657090" y="16759"/>
                </a:lnTo>
                <a:lnTo>
                  <a:pt x="646211" y="8379"/>
                </a:lnTo>
                <a:lnTo>
                  <a:pt x="631840" y="2327"/>
                </a:lnTo>
                <a:lnTo>
                  <a:pt x="613321" y="0"/>
                </a:lnTo>
                <a:close/>
              </a:path>
              <a:path w="1236344" h="135890">
                <a:moveTo>
                  <a:pt x="661361" y="21706"/>
                </a:moveTo>
                <a:lnTo>
                  <a:pt x="612023" y="21706"/>
                </a:lnTo>
                <a:lnTo>
                  <a:pt x="625336" y="23800"/>
                </a:lnTo>
                <a:lnTo>
                  <a:pt x="634830" y="28889"/>
                </a:lnTo>
                <a:lnTo>
                  <a:pt x="641270" y="35179"/>
                </a:lnTo>
                <a:lnTo>
                  <a:pt x="645425" y="40878"/>
                </a:lnTo>
                <a:lnTo>
                  <a:pt x="665131" y="26072"/>
                </a:lnTo>
                <a:lnTo>
                  <a:pt x="661361" y="21706"/>
                </a:lnTo>
                <a:close/>
              </a:path>
              <a:path w="1236344" h="135890">
                <a:moveTo>
                  <a:pt x="773714" y="3287"/>
                </a:moveTo>
                <a:lnTo>
                  <a:pt x="715705" y="3287"/>
                </a:lnTo>
                <a:lnTo>
                  <a:pt x="715705" y="132100"/>
                </a:lnTo>
                <a:lnTo>
                  <a:pt x="739956" y="132100"/>
                </a:lnTo>
                <a:lnTo>
                  <a:pt x="739956" y="88468"/>
                </a:lnTo>
                <a:lnTo>
                  <a:pt x="773358" y="88468"/>
                </a:lnTo>
                <a:lnTo>
                  <a:pt x="780468" y="86824"/>
                </a:lnTo>
                <a:lnTo>
                  <a:pt x="795013" y="80742"/>
                </a:lnTo>
                <a:lnTo>
                  <a:pt x="804593" y="71026"/>
                </a:lnTo>
                <a:lnTo>
                  <a:pt x="805648" y="68626"/>
                </a:lnTo>
                <a:lnTo>
                  <a:pt x="739956" y="68626"/>
                </a:lnTo>
                <a:lnTo>
                  <a:pt x="739956" y="23884"/>
                </a:lnTo>
                <a:lnTo>
                  <a:pt x="805185" y="23884"/>
                </a:lnTo>
                <a:lnTo>
                  <a:pt x="801067" y="17241"/>
                </a:lnTo>
                <a:lnTo>
                  <a:pt x="791258" y="9470"/>
                </a:lnTo>
                <a:lnTo>
                  <a:pt x="781222" y="5287"/>
                </a:lnTo>
                <a:lnTo>
                  <a:pt x="773714" y="3287"/>
                </a:lnTo>
                <a:close/>
              </a:path>
              <a:path w="1236344" h="135890">
                <a:moveTo>
                  <a:pt x="805185" y="23884"/>
                </a:moveTo>
                <a:lnTo>
                  <a:pt x="766060" y="23884"/>
                </a:lnTo>
                <a:lnTo>
                  <a:pt x="774458" y="24062"/>
                </a:lnTo>
                <a:lnTo>
                  <a:pt x="780549" y="29255"/>
                </a:lnTo>
                <a:lnTo>
                  <a:pt x="782688" y="31182"/>
                </a:lnTo>
                <a:lnTo>
                  <a:pt x="786876" y="36114"/>
                </a:lnTo>
                <a:lnTo>
                  <a:pt x="786835" y="46166"/>
                </a:lnTo>
                <a:lnTo>
                  <a:pt x="766782" y="68626"/>
                </a:lnTo>
                <a:lnTo>
                  <a:pt x="805648" y="68626"/>
                </a:lnTo>
                <a:lnTo>
                  <a:pt x="809861" y="59044"/>
                </a:lnTo>
                <a:lnTo>
                  <a:pt x="811472" y="46166"/>
                </a:lnTo>
                <a:lnTo>
                  <a:pt x="808515" y="29255"/>
                </a:lnTo>
                <a:lnTo>
                  <a:pt x="805185" y="23884"/>
                </a:lnTo>
                <a:close/>
              </a:path>
              <a:path w="1236344" h="135890">
                <a:moveTo>
                  <a:pt x="909323" y="0"/>
                </a:moveTo>
                <a:lnTo>
                  <a:pt x="884776" y="5062"/>
                </a:lnTo>
                <a:lnTo>
                  <a:pt x="865156" y="19156"/>
                </a:lnTo>
                <a:lnTo>
                  <a:pt x="852150" y="40640"/>
                </a:lnTo>
                <a:lnTo>
                  <a:pt x="847440" y="67872"/>
                </a:lnTo>
                <a:lnTo>
                  <a:pt x="848323" y="80117"/>
                </a:lnTo>
                <a:lnTo>
                  <a:pt x="864581" y="115692"/>
                </a:lnTo>
                <a:lnTo>
                  <a:pt x="908925" y="135388"/>
                </a:lnTo>
                <a:lnTo>
                  <a:pt x="935311" y="129995"/>
                </a:lnTo>
                <a:lnTo>
                  <a:pt x="954741" y="115366"/>
                </a:lnTo>
                <a:lnTo>
                  <a:pt x="955981" y="113148"/>
                </a:lnTo>
                <a:lnTo>
                  <a:pt x="909679" y="113148"/>
                </a:lnTo>
                <a:lnTo>
                  <a:pt x="894821" y="109985"/>
                </a:lnTo>
                <a:lnTo>
                  <a:pt x="882950" y="100847"/>
                </a:lnTo>
                <a:lnTo>
                  <a:pt x="875083" y="86264"/>
                </a:lnTo>
                <a:lnTo>
                  <a:pt x="872235" y="66762"/>
                </a:lnTo>
                <a:lnTo>
                  <a:pt x="874893" y="48464"/>
                </a:lnTo>
                <a:lnTo>
                  <a:pt x="882399" y="34356"/>
                </a:lnTo>
                <a:lnTo>
                  <a:pt x="894048" y="25275"/>
                </a:lnTo>
                <a:lnTo>
                  <a:pt x="909134" y="22062"/>
                </a:lnTo>
                <a:lnTo>
                  <a:pt x="955234" y="22062"/>
                </a:lnTo>
                <a:lnTo>
                  <a:pt x="952188" y="17351"/>
                </a:lnTo>
                <a:lnTo>
                  <a:pt x="932452" y="4391"/>
                </a:lnTo>
                <a:lnTo>
                  <a:pt x="909323" y="0"/>
                </a:lnTo>
                <a:close/>
              </a:path>
              <a:path w="1236344" h="135890">
                <a:moveTo>
                  <a:pt x="955234" y="22062"/>
                </a:moveTo>
                <a:lnTo>
                  <a:pt x="909134" y="22062"/>
                </a:lnTo>
                <a:lnTo>
                  <a:pt x="925811" y="26076"/>
                </a:lnTo>
                <a:lnTo>
                  <a:pt x="937733" y="36799"/>
                </a:lnTo>
                <a:lnTo>
                  <a:pt x="944797" y="52250"/>
                </a:lnTo>
                <a:lnTo>
                  <a:pt x="946903" y="70448"/>
                </a:lnTo>
                <a:lnTo>
                  <a:pt x="943118" y="90199"/>
                </a:lnTo>
                <a:lnTo>
                  <a:pt x="934110" y="103424"/>
                </a:lnTo>
                <a:lnTo>
                  <a:pt x="922192" y="110836"/>
                </a:lnTo>
                <a:lnTo>
                  <a:pt x="909679" y="113148"/>
                </a:lnTo>
                <a:lnTo>
                  <a:pt x="955981" y="113148"/>
                </a:lnTo>
                <a:lnTo>
                  <a:pt x="966777" y="93825"/>
                </a:lnTo>
                <a:lnTo>
                  <a:pt x="970975" y="67694"/>
                </a:lnTo>
                <a:lnTo>
                  <a:pt x="965904" y="38559"/>
                </a:lnTo>
                <a:lnTo>
                  <a:pt x="955234" y="22062"/>
                </a:lnTo>
                <a:close/>
              </a:path>
              <a:path w="1236344" h="135890">
                <a:moveTo>
                  <a:pt x="1055297" y="3287"/>
                </a:moveTo>
                <a:lnTo>
                  <a:pt x="1014241" y="3287"/>
                </a:lnTo>
                <a:lnTo>
                  <a:pt x="1014241" y="132100"/>
                </a:lnTo>
                <a:lnTo>
                  <a:pt x="1038135" y="132100"/>
                </a:lnTo>
                <a:lnTo>
                  <a:pt x="1038135" y="84290"/>
                </a:lnTo>
                <a:lnTo>
                  <a:pt x="1086601" y="84290"/>
                </a:lnTo>
                <a:lnTo>
                  <a:pt x="1084113" y="79746"/>
                </a:lnTo>
                <a:lnTo>
                  <a:pt x="1091159" y="76742"/>
                </a:lnTo>
                <a:lnTo>
                  <a:pt x="1099534" y="70452"/>
                </a:lnTo>
                <a:lnTo>
                  <a:pt x="1103569" y="64406"/>
                </a:lnTo>
                <a:lnTo>
                  <a:pt x="1038135" y="64406"/>
                </a:lnTo>
                <a:lnTo>
                  <a:pt x="1038135" y="24062"/>
                </a:lnTo>
                <a:lnTo>
                  <a:pt x="1104587" y="24062"/>
                </a:lnTo>
                <a:lnTo>
                  <a:pt x="1100860" y="18201"/>
                </a:lnTo>
                <a:lnTo>
                  <a:pt x="1095244" y="12586"/>
                </a:lnTo>
                <a:lnTo>
                  <a:pt x="1086646" y="7310"/>
                </a:lnTo>
                <a:lnTo>
                  <a:pt x="1077469" y="4583"/>
                </a:lnTo>
                <a:lnTo>
                  <a:pt x="1067193" y="3533"/>
                </a:lnTo>
                <a:lnTo>
                  <a:pt x="1055297" y="3287"/>
                </a:lnTo>
                <a:close/>
              </a:path>
              <a:path w="1236344" h="135890">
                <a:moveTo>
                  <a:pt x="1086601" y="84290"/>
                </a:moveTo>
                <a:lnTo>
                  <a:pt x="1059664" y="84290"/>
                </a:lnTo>
                <a:lnTo>
                  <a:pt x="1085233" y="132100"/>
                </a:lnTo>
                <a:lnTo>
                  <a:pt x="1112772" y="132100"/>
                </a:lnTo>
                <a:lnTo>
                  <a:pt x="1086601" y="84290"/>
                </a:lnTo>
                <a:close/>
              </a:path>
              <a:path w="1236344" h="135890">
                <a:moveTo>
                  <a:pt x="1104587" y="24062"/>
                </a:moveTo>
                <a:lnTo>
                  <a:pt x="1049256" y="24062"/>
                </a:lnTo>
                <a:lnTo>
                  <a:pt x="1058534" y="24130"/>
                </a:lnTo>
                <a:lnTo>
                  <a:pt x="1065457" y="24473"/>
                </a:lnTo>
                <a:lnTo>
                  <a:pt x="1085010" y="44344"/>
                </a:lnTo>
                <a:lnTo>
                  <a:pt x="1082262" y="55181"/>
                </a:lnTo>
                <a:lnTo>
                  <a:pt x="1075719" y="61093"/>
                </a:lnTo>
                <a:lnTo>
                  <a:pt x="1068185" y="63512"/>
                </a:lnTo>
                <a:lnTo>
                  <a:pt x="1062417" y="64050"/>
                </a:lnTo>
                <a:lnTo>
                  <a:pt x="1057842" y="64228"/>
                </a:lnTo>
                <a:lnTo>
                  <a:pt x="1054732" y="64406"/>
                </a:lnTo>
                <a:lnTo>
                  <a:pt x="1103569" y="64406"/>
                </a:lnTo>
                <a:lnTo>
                  <a:pt x="1106539" y="59957"/>
                </a:lnTo>
                <a:lnTo>
                  <a:pt x="1109474" y="44344"/>
                </a:lnTo>
                <a:lnTo>
                  <a:pt x="1108381" y="33980"/>
                </a:lnTo>
                <a:lnTo>
                  <a:pt x="1105373" y="25298"/>
                </a:lnTo>
                <a:lnTo>
                  <a:pt x="1104587" y="24062"/>
                </a:lnTo>
                <a:close/>
              </a:path>
              <a:path w="1236344" h="135890">
                <a:moveTo>
                  <a:pt x="1200528" y="25172"/>
                </a:moveTo>
                <a:lnTo>
                  <a:pt x="1176456" y="25172"/>
                </a:lnTo>
                <a:lnTo>
                  <a:pt x="1176456" y="132100"/>
                </a:lnTo>
                <a:lnTo>
                  <a:pt x="1200528" y="132100"/>
                </a:lnTo>
                <a:lnTo>
                  <a:pt x="1200528" y="25172"/>
                </a:lnTo>
                <a:close/>
              </a:path>
              <a:path w="1236344" h="135890">
                <a:moveTo>
                  <a:pt x="1236108" y="3287"/>
                </a:moveTo>
                <a:lnTo>
                  <a:pt x="1141619" y="3287"/>
                </a:lnTo>
                <a:lnTo>
                  <a:pt x="1141619" y="25172"/>
                </a:lnTo>
                <a:lnTo>
                  <a:pt x="1236108" y="25172"/>
                </a:lnTo>
                <a:lnTo>
                  <a:pt x="1236108" y="3287"/>
                </a:lnTo>
                <a:close/>
              </a:path>
            </a:pathLst>
          </a:custGeom>
          <a:solidFill>
            <a:srgbClr val="010202"/>
          </a:solidFill>
        </p:spPr>
        <p:txBody>
          <a:bodyPr wrap="square" lIns="0" tIns="0" rIns="0" bIns="0" rtlCol="0"/>
          <a:lstStyle/>
          <a:p>
            <a:endParaRPr/>
          </a:p>
        </p:txBody>
      </p:sp>
      <p:sp>
        <p:nvSpPr>
          <p:cNvPr id="6" name="object 6"/>
          <p:cNvSpPr/>
          <p:nvPr/>
        </p:nvSpPr>
        <p:spPr>
          <a:xfrm>
            <a:off x="17873749" y="9829344"/>
            <a:ext cx="1567180" cy="135890"/>
          </a:xfrm>
          <a:custGeom>
            <a:avLst/>
            <a:gdLst/>
            <a:ahLst/>
            <a:cxnLst/>
            <a:rect l="l" t="t" r="r" b="b"/>
            <a:pathLst>
              <a:path w="1567180" h="135890">
                <a:moveTo>
                  <a:pt x="23706" y="3298"/>
                </a:moveTo>
                <a:lnTo>
                  <a:pt x="0" y="3298"/>
                </a:lnTo>
                <a:lnTo>
                  <a:pt x="0" y="132111"/>
                </a:lnTo>
                <a:lnTo>
                  <a:pt x="23706" y="132111"/>
                </a:lnTo>
                <a:lnTo>
                  <a:pt x="23706" y="3298"/>
                </a:lnTo>
                <a:close/>
              </a:path>
              <a:path w="1567180" h="135890">
                <a:moveTo>
                  <a:pt x="97630" y="3298"/>
                </a:moveTo>
                <a:lnTo>
                  <a:pt x="75924" y="3298"/>
                </a:lnTo>
                <a:lnTo>
                  <a:pt x="75924" y="132111"/>
                </a:lnTo>
                <a:lnTo>
                  <a:pt x="99452" y="132111"/>
                </a:lnTo>
                <a:lnTo>
                  <a:pt x="97986" y="41778"/>
                </a:lnTo>
                <a:lnTo>
                  <a:pt x="121700" y="41778"/>
                </a:lnTo>
                <a:lnTo>
                  <a:pt x="97630" y="3298"/>
                </a:lnTo>
                <a:close/>
              </a:path>
              <a:path w="1567180" h="135890">
                <a:moveTo>
                  <a:pt x="121700" y="41778"/>
                </a:moveTo>
                <a:lnTo>
                  <a:pt x="97986" y="41778"/>
                </a:lnTo>
                <a:lnTo>
                  <a:pt x="154382" y="132111"/>
                </a:lnTo>
                <a:lnTo>
                  <a:pt x="175334" y="132111"/>
                </a:lnTo>
                <a:lnTo>
                  <a:pt x="175334" y="94311"/>
                </a:lnTo>
                <a:lnTo>
                  <a:pt x="154560" y="94311"/>
                </a:lnTo>
                <a:lnTo>
                  <a:pt x="121700" y="41778"/>
                </a:lnTo>
                <a:close/>
              </a:path>
              <a:path w="1567180" h="135890">
                <a:moveTo>
                  <a:pt x="175334" y="3298"/>
                </a:moveTo>
                <a:lnTo>
                  <a:pt x="151660" y="3298"/>
                </a:lnTo>
                <a:lnTo>
                  <a:pt x="154560" y="94311"/>
                </a:lnTo>
                <a:lnTo>
                  <a:pt x="175334" y="94311"/>
                </a:lnTo>
                <a:lnTo>
                  <a:pt x="175334" y="3298"/>
                </a:lnTo>
                <a:close/>
              </a:path>
              <a:path w="1567180" h="135890">
                <a:moveTo>
                  <a:pt x="267855" y="25140"/>
                </a:moveTo>
                <a:lnTo>
                  <a:pt x="243783" y="25140"/>
                </a:lnTo>
                <a:lnTo>
                  <a:pt x="243783" y="132111"/>
                </a:lnTo>
                <a:lnTo>
                  <a:pt x="267855" y="132111"/>
                </a:lnTo>
                <a:lnTo>
                  <a:pt x="267855" y="25140"/>
                </a:lnTo>
                <a:close/>
              </a:path>
              <a:path w="1567180" h="135890">
                <a:moveTo>
                  <a:pt x="303446" y="3298"/>
                </a:moveTo>
                <a:lnTo>
                  <a:pt x="208946" y="3298"/>
                </a:lnTo>
                <a:lnTo>
                  <a:pt x="208946" y="25140"/>
                </a:lnTo>
                <a:lnTo>
                  <a:pt x="303446" y="25140"/>
                </a:lnTo>
                <a:lnTo>
                  <a:pt x="303446" y="3298"/>
                </a:lnTo>
                <a:close/>
              </a:path>
              <a:path w="1567180" h="135890">
                <a:moveTo>
                  <a:pt x="427704" y="3298"/>
                </a:moveTo>
                <a:lnTo>
                  <a:pt x="336125" y="3298"/>
                </a:lnTo>
                <a:lnTo>
                  <a:pt x="336125" y="132111"/>
                </a:lnTo>
                <a:lnTo>
                  <a:pt x="432280" y="132111"/>
                </a:lnTo>
                <a:lnTo>
                  <a:pt x="432280" y="110405"/>
                </a:lnTo>
                <a:lnTo>
                  <a:pt x="359831" y="110405"/>
                </a:lnTo>
                <a:lnTo>
                  <a:pt x="359831" y="75892"/>
                </a:lnTo>
                <a:lnTo>
                  <a:pt x="421871" y="75892"/>
                </a:lnTo>
                <a:lnTo>
                  <a:pt x="421871" y="55108"/>
                </a:lnTo>
                <a:lnTo>
                  <a:pt x="359831" y="55108"/>
                </a:lnTo>
                <a:lnTo>
                  <a:pt x="359831" y="24784"/>
                </a:lnTo>
                <a:lnTo>
                  <a:pt x="427704" y="24784"/>
                </a:lnTo>
                <a:lnTo>
                  <a:pt x="427704" y="3298"/>
                </a:lnTo>
                <a:close/>
              </a:path>
              <a:path w="1567180" h="135890">
                <a:moveTo>
                  <a:pt x="514036" y="3298"/>
                </a:moveTo>
                <a:lnTo>
                  <a:pt x="472980" y="3298"/>
                </a:lnTo>
                <a:lnTo>
                  <a:pt x="472980" y="132111"/>
                </a:lnTo>
                <a:lnTo>
                  <a:pt x="496874" y="132111"/>
                </a:lnTo>
                <a:lnTo>
                  <a:pt x="496874" y="84290"/>
                </a:lnTo>
                <a:lnTo>
                  <a:pt x="545392" y="84290"/>
                </a:lnTo>
                <a:lnTo>
                  <a:pt x="542894" y="79714"/>
                </a:lnTo>
                <a:lnTo>
                  <a:pt x="549935" y="76729"/>
                </a:lnTo>
                <a:lnTo>
                  <a:pt x="558299" y="70436"/>
                </a:lnTo>
                <a:lnTo>
                  <a:pt x="562314" y="64406"/>
                </a:lnTo>
                <a:lnTo>
                  <a:pt x="496874" y="64406"/>
                </a:lnTo>
                <a:lnTo>
                  <a:pt x="496874" y="24072"/>
                </a:lnTo>
                <a:lnTo>
                  <a:pt x="563345" y="24072"/>
                </a:lnTo>
                <a:lnTo>
                  <a:pt x="559622" y="18211"/>
                </a:lnTo>
                <a:lnTo>
                  <a:pt x="554025" y="12596"/>
                </a:lnTo>
                <a:lnTo>
                  <a:pt x="545420" y="7321"/>
                </a:lnTo>
                <a:lnTo>
                  <a:pt x="536229" y="4594"/>
                </a:lnTo>
                <a:lnTo>
                  <a:pt x="525939" y="3543"/>
                </a:lnTo>
                <a:lnTo>
                  <a:pt x="514036" y="3298"/>
                </a:lnTo>
                <a:close/>
              </a:path>
              <a:path w="1567180" h="135890">
                <a:moveTo>
                  <a:pt x="545392" y="84290"/>
                </a:moveTo>
                <a:lnTo>
                  <a:pt x="518444" y="84290"/>
                </a:lnTo>
                <a:lnTo>
                  <a:pt x="543972" y="132111"/>
                </a:lnTo>
                <a:lnTo>
                  <a:pt x="571500" y="132111"/>
                </a:lnTo>
                <a:lnTo>
                  <a:pt x="545392" y="84290"/>
                </a:lnTo>
                <a:close/>
              </a:path>
              <a:path w="1567180" h="135890">
                <a:moveTo>
                  <a:pt x="563345" y="24072"/>
                </a:moveTo>
                <a:lnTo>
                  <a:pt x="508036" y="24072"/>
                </a:lnTo>
                <a:lnTo>
                  <a:pt x="517310" y="24140"/>
                </a:lnTo>
                <a:lnTo>
                  <a:pt x="524220" y="24479"/>
                </a:lnTo>
                <a:lnTo>
                  <a:pt x="543749" y="44312"/>
                </a:lnTo>
                <a:lnTo>
                  <a:pt x="541002" y="55159"/>
                </a:lnTo>
                <a:lnTo>
                  <a:pt x="534462" y="61081"/>
                </a:lnTo>
                <a:lnTo>
                  <a:pt x="526929" y="63509"/>
                </a:lnTo>
                <a:lnTo>
                  <a:pt x="521156" y="64050"/>
                </a:lnTo>
                <a:lnTo>
                  <a:pt x="516612" y="64228"/>
                </a:lnTo>
                <a:lnTo>
                  <a:pt x="513513" y="64406"/>
                </a:lnTo>
                <a:lnTo>
                  <a:pt x="562314" y="64406"/>
                </a:lnTo>
                <a:lnTo>
                  <a:pt x="565293" y="59932"/>
                </a:lnTo>
                <a:lnTo>
                  <a:pt x="568223" y="44312"/>
                </a:lnTo>
                <a:lnTo>
                  <a:pt x="567131" y="33973"/>
                </a:lnTo>
                <a:lnTo>
                  <a:pt x="564122" y="25296"/>
                </a:lnTo>
                <a:lnTo>
                  <a:pt x="563345" y="24072"/>
                </a:lnTo>
                <a:close/>
              </a:path>
              <a:path w="1567180" h="135890">
                <a:moveTo>
                  <a:pt x="635017" y="3298"/>
                </a:moveTo>
                <a:lnTo>
                  <a:pt x="613321" y="3298"/>
                </a:lnTo>
                <a:lnTo>
                  <a:pt x="613321" y="132111"/>
                </a:lnTo>
                <a:lnTo>
                  <a:pt x="636849" y="132111"/>
                </a:lnTo>
                <a:lnTo>
                  <a:pt x="635373" y="41778"/>
                </a:lnTo>
                <a:lnTo>
                  <a:pt x="659091" y="41778"/>
                </a:lnTo>
                <a:lnTo>
                  <a:pt x="635017" y="3298"/>
                </a:lnTo>
                <a:close/>
              </a:path>
              <a:path w="1567180" h="135890">
                <a:moveTo>
                  <a:pt x="659091" y="41778"/>
                </a:moveTo>
                <a:lnTo>
                  <a:pt x="635373" y="41778"/>
                </a:lnTo>
                <a:lnTo>
                  <a:pt x="691779" y="132111"/>
                </a:lnTo>
                <a:lnTo>
                  <a:pt x="712774" y="132111"/>
                </a:lnTo>
                <a:lnTo>
                  <a:pt x="712774" y="94311"/>
                </a:lnTo>
                <a:lnTo>
                  <a:pt x="691957" y="94311"/>
                </a:lnTo>
                <a:lnTo>
                  <a:pt x="659091" y="41778"/>
                </a:lnTo>
                <a:close/>
              </a:path>
              <a:path w="1567180" h="135890">
                <a:moveTo>
                  <a:pt x="712774" y="3298"/>
                </a:moveTo>
                <a:lnTo>
                  <a:pt x="689057" y="3298"/>
                </a:lnTo>
                <a:lnTo>
                  <a:pt x="691957" y="94311"/>
                </a:lnTo>
                <a:lnTo>
                  <a:pt x="712774" y="94311"/>
                </a:lnTo>
                <a:lnTo>
                  <a:pt x="712774" y="3298"/>
                </a:lnTo>
                <a:close/>
              </a:path>
              <a:path w="1567180" h="135890">
                <a:moveTo>
                  <a:pt x="814226" y="3298"/>
                </a:moveTo>
                <a:lnTo>
                  <a:pt x="786876" y="3298"/>
                </a:lnTo>
                <a:lnTo>
                  <a:pt x="743411" y="132111"/>
                </a:lnTo>
                <a:lnTo>
                  <a:pt x="769159" y="132111"/>
                </a:lnTo>
                <a:lnTo>
                  <a:pt x="776636" y="106897"/>
                </a:lnTo>
                <a:lnTo>
                  <a:pt x="849570" y="106897"/>
                </a:lnTo>
                <a:lnTo>
                  <a:pt x="842422" y="85945"/>
                </a:lnTo>
                <a:lnTo>
                  <a:pt x="783044" y="85945"/>
                </a:lnTo>
                <a:lnTo>
                  <a:pt x="800886" y="26606"/>
                </a:lnTo>
                <a:lnTo>
                  <a:pt x="822178" y="26606"/>
                </a:lnTo>
                <a:lnTo>
                  <a:pt x="814226" y="3298"/>
                </a:lnTo>
                <a:close/>
              </a:path>
              <a:path w="1567180" h="135890">
                <a:moveTo>
                  <a:pt x="849570" y="106897"/>
                </a:moveTo>
                <a:lnTo>
                  <a:pt x="824990" y="106897"/>
                </a:lnTo>
                <a:lnTo>
                  <a:pt x="832456" y="132111"/>
                </a:lnTo>
                <a:lnTo>
                  <a:pt x="858172" y="132111"/>
                </a:lnTo>
                <a:lnTo>
                  <a:pt x="849570" y="106897"/>
                </a:lnTo>
                <a:close/>
              </a:path>
              <a:path w="1567180" h="135890">
                <a:moveTo>
                  <a:pt x="822178" y="26606"/>
                </a:moveTo>
                <a:lnTo>
                  <a:pt x="800886" y="26606"/>
                </a:lnTo>
                <a:lnTo>
                  <a:pt x="818582" y="85945"/>
                </a:lnTo>
                <a:lnTo>
                  <a:pt x="842422" y="85945"/>
                </a:lnTo>
                <a:lnTo>
                  <a:pt x="822178" y="26606"/>
                </a:lnTo>
                <a:close/>
              </a:path>
              <a:path w="1567180" h="135890">
                <a:moveTo>
                  <a:pt x="922841" y="25140"/>
                </a:moveTo>
                <a:lnTo>
                  <a:pt x="898768" y="25140"/>
                </a:lnTo>
                <a:lnTo>
                  <a:pt x="898768" y="132111"/>
                </a:lnTo>
                <a:lnTo>
                  <a:pt x="922841" y="132111"/>
                </a:lnTo>
                <a:lnTo>
                  <a:pt x="922841" y="25140"/>
                </a:lnTo>
                <a:close/>
              </a:path>
              <a:path w="1567180" h="135890">
                <a:moveTo>
                  <a:pt x="958421" y="3298"/>
                </a:moveTo>
                <a:lnTo>
                  <a:pt x="863900" y="3298"/>
                </a:lnTo>
                <a:lnTo>
                  <a:pt x="863900" y="25140"/>
                </a:lnTo>
                <a:lnTo>
                  <a:pt x="958421" y="25140"/>
                </a:lnTo>
                <a:lnTo>
                  <a:pt x="958421" y="3298"/>
                </a:lnTo>
                <a:close/>
              </a:path>
              <a:path w="1567180" h="135890">
                <a:moveTo>
                  <a:pt x="1015162" y="3298"/>
                </a:moveTo>
                <a:lnTo>
                  <a:pt x="991456" y="3298"/>
                </a:lnTo>
                <a:lnTo>
                  <a:pt x="991456" y="132111"/>
                </a:lnTo>
                <a:lnTo>
                  <a:pt x="1015162" y="132111"/>
                </a:lnTo>
                <a:lnTo>
                  <a:pt x="1015162" y="3298"/>
                </a:lnTo>
                <a:close/>
              </a:path>
              <a:path w="1567180" h="135890">
                <a:moveTo>
                  <a:pt x="1115337" y="0"/>
                </a:moveTo>
                <a:lnTo>
                  <a:pt x="1090816" y="5059"/>
                </a:lnTo>
                <a:lnTo>
                  <a:pt x="1071213" y="19149"/>
                </a:lnTo>
                <a:lnTo>
                  <a:pt x="1058214" y="40635"/>
                </a:lnTo>
                <a:lnTo>
                  <a:pt x="1053507" y="67882"/>
                </a:lnTo>
                <a:lnTo>
                  <a:pt x="1054387" y="80123"/>
                </a:lnTo>
                <a:lnTo>
                  <a:pt x="1070637" y="115692"/>
                </a:lnTo>
                <a:lnTo>
                  <a:pt x="1114992" y="135367"/>
                </a:lnTo>
                <a:lnTo>
                  <a:pt x="1141371" y="129979"/>
                </a:lnTo>
                <a:lnTo>
                  <a:pt x="1160799" y="115361"/>
                </a:lnTo>
                <a:lnTo>
                  <a:pt x="1162054" y="113116"/>
                </a:lnTo>
                <a:lnTo>
                  <a:pt x="1115735" y="113116"/>
                </a:lnTo>
                <a:lnTo>
                  <a:pt x="1100858" y="109958"/>
                </a:lnTo>
                <a:lnTo>
                  <a:pt x="1088986" y="100833"/>
                </a:lnTo>
                <a:lnTo>
                  <a:pt x="1081125" y="86263"/>
                </a:lnTo>
                <a:lnTo>
                  <a:pt x="1078281" y="66772"/>
                </a:lnTo>
                <a:lnTo>
                  <a:pt x="1080941" y="48471"/>
                </a:lnTo>
                <a:lnTo>
                  <a:pt x="1088447" y="34362"/>
                </a:lnTo>
                <a:lnTo>
                  <a:pt x="1100090" y="25284"/>
                </a:lnTo>
                <a:lnTo>
                  <a:pt x="1115159" y="22072"/>
                </a:lnTo>
                <a:lnTo>
                  <a:pt x="1161290" y="22072"/>
                </a:lnTo>
                <a:lnTo>
                  <a:pt x="1158239" y="17356"/>
                </a:lnTo>
                <a:lnTo>
                  <a:pt x="1138488" y="4393"/>
                </a:lnTo>
                <a:lnTo>
                  <a:pt x="1115337" y="0"/>
                </a:lnTo>
                <a:close/>
              </a:path>
              <a:path w="1567180" h="135890">
                <a:moveTo>
                  <a:pt x="1161290" y="22072"/>
                </a:moveTo>
                <a:lnTo>
                  <a:pt x="1115159" y="22072"/>
                </a:lnTo>
                <a:lnTo>
                  <a:pt x="1131850" y="26086"/>
                </a:lnTo>
                <a:lnTo>
                  <a:pt x="1143781" y="36805"/>
                </a:lnTo>
                <a:lnTo>
                  <a:pt x="1150852" y="52243"/>
                </a:lnTo>
                <a:lnTo>
                  <a:pt x="1152959" y="70416"/>
                </a:lnTo>
                <a:lnTo>
                  <a:pt x="1149175" y="90186"/>
                </a:lnTo>
                <a:lnTo>
                  <a:pt x="1140166" y="103409"/>
                </a:lnTo>
                <a:lnTo>
                  <a:pt x="1128248" y="110810"/>
                </a:lnTo>
                <a:lnTo>
                  <a:pt x="1115735" y="113116"/>
                </a:lnTo>
                <a:lnTo>
                  <a:pt x="1162054" y="113116"/>
                </a:lnTo>
                <a:lnTo>
                  <a:pt x="1172833" y="93830"/>
                </a:lnTo>
                <a:lnTo>
                  <a:pt x="1177032" y="67704"/>
                </a:lnTo>
                <a:lnTo>
                  <a:pt x="1171963" y="38568"/>
                </a:lnTo>
                <a:lnTo>
                  <a:pt x="1161290" y="22072"/>
                </a:lnTo>
                <a:close/>
              </a:path>
              <a:path w="1567180" h="135890">
                <a:moveTo>
                  <a:pt x="1236674" y="3298"/>
                </a:moveTo>
                <a:lnTo>
                  <a:pt x="1215010" y="3298"/>
                </a:lnTo>
                <a:lnTo>
                  <a:pt x="1215010" y="132111"/>
                </a:lnTo>
                <a:lnTo>
                  <a:pt x="1238506" y="132111"/>
                </a:lnTo>
                <a:lnTo>
                  <a:pt x="1237072" y="41778"/>
                </a:lnTo>
                <a:lnTo>
                  <a:pt x="1260762" y="41778"/>
                </a:lnTo>
                <a:lnTo>
                  <a:pt x="1236674" y="3298"/>
                </a:lnTo>
                <a:close/>
              </a:path>
              <a:path w="1567180" h="135890">
                <a:moveTo>
                  <a:pt x="1260762" y="41778"/>
                </a:moveTo>
                <a:lnTo>
                  <a:pt x="1237072" y="41778"/>
                </a:lnTo>
                <a:lnTo>
                  <a:pt x="1293478" y="132111"/>
                </a:lnTo>
                <a:lnTo>
                  <a:pt x="1314431" y="132111"/>
                </a:lnTo>
                <a:lnTo>
                  <a:pt x="1314431" y="94311"/>
                </a:lnTo>
                <a:lnTo>
                  <a:pt x="1293646" y="94311"/>
                </a:lnTo>
                <a:lnTo>
                  <a:pt x="1260762" y="41778"/>
                </a:lnTo>
                <a:close/>
              </a:path>
              <a:path w="1567180" h="135890">
                <a:moveTo>
                  <a:pt x="1314431" y="3298"/>
                </a:moveTo>
                <a:lnTo>
                  <a:pt x="1290725" y="3298"/>
                </a:lnTo>
                <a:lnTo>
                  <a:pt x="1293646" y="94311"/>
                </a:lnTo>
                <a:lnTo>
                  <a:pt x="1314431" y="94311"/>
                </a:lnTo>
                <a:lnTo>
                  <a:pt x="1314431" y="3298"/>
                </a:lnTo>
                <a:close/>
              </a:path>
              <a:path w="1567180" h="135890">
                <a:moveTo>
                  <a:pt x="1415883" y="3298"/>
                </a:moveTo>
                <a:lnTo>
                  <a:pt x="1388523" y="3298"/>
                </a:lnTo>
                <a:lnTo>
                  <a:pt x="1345110" y="132111"/>
                </a:lnTo>
                <a:lnTo>
                  <a:pt x="1370816" y="132111"/>
                </a:lnTo>
                <a:lnTo>
                  <a:pt x="1378293" y="106897"/>
                </a:lnTo>
                <a:lnTo>
                  <a:pt x="1451261" y="106897"/>
                </a:lnTo>
                <a:lnTo>
                  <a:pt x="1444106" y="85945"/>
                </a:lnTo>
                <a:lnTo>
                  <a:pt x="1384701" y="85945"/>
                </a:lnTo>
                <a:lnTo>
                  <a:pt x="1402575" y="26606"/>
                </a:lnTo>
                <a:lnTo>
                  <a:pt x="1423843" y="26606"/>
                </a:lnTo>
                <a:lnTo>
                  <a:pt x="1415883" y="3298"/>
                </a:lnTo>
                <a:close/>
              </a:path>
              <a:path w="1567180" h="135890">
                <a:moveTo>
                  <a:pt x="1451261" y="106897"/>
                </a:moveTo>
                <a:lnTo>
                  <a:pt x="1426647" y="106897"/>
                </a:lnTo>
                <a:lnTo>
                  <a:pt x="1434155" y="132111"/>
                </a:lnTo>
                <a:lnTo>
                  <a:pt x="1459871" y="132111"/>
                </a:lnTo>
                <a:lnTo>
                  <a:pt x="1451261" y="106897"/>
                </a:lnTo>
                <a:close/>
              </a:path>
              <a:path w="1567180" h="135890">
                <a:moveTo>
                  <a:pt x="1423843" y="26606"/>
                </a:moveTo>
                <a:lnTo>
                  <a:pt x="1402575" y="26606"/>
                </a:lnTo>
                <a:lnTo>
                  <a:pt x="1420281" y="85945"/>
                </a:lnTo>
                <a:lnTo>
                  <a:pt x="1444106" y="85945"/>
                </a:lnTo>
                <a:lnTo>
                  <a:pt x="1423843" y="26606"/>
                </a:lnTo>
                <a:close/>
              </a:path>
              <a:path w="1567180" h="135890">
                <a:moveTo>
                  <a:pt x="1515514" y="3298"/>
                </a:moveTo>
                <a:lnTo>
                  <a:pt x="1491263" y="3298"/>
                </a:lnTo>
                <a:lnTo>
                  <a:pt x="1491263" y="132111"/>
                </a:lnTo>
                <a:lnTo>
                  <a:pt x="1566622" y="132111"/>
                </a:lnTo>
                <a:lnTo>
                  <a:pt x="1566622" y="110227"/>
                </a:lnTo>
                <a:lnTo>
                  <a:pt x="1515514" y="110227"/>
                </a:lnTo>
                <a:lnTo>
                  <a:pt x="1515514" y="3298"/>
                </a:lnTo>
                <a:close/>
              </a:path>
            </a:pathLst>
          </a:custGeom>
          <a:solidFill>
            <a:srgbClr val="010202"/>
          </a:solidFill>
        </p:spPr>
        <p:txBody>
          <a:bodyPr wrap="square" lIns="0" tIns="0" rIns="0" bIns="0" rtlCol="0"/>
          <a:lstStyle/>
          <a:p>
            <a:endParaRPr/>
          </a:p>
        </p:txBody>
      </p:sp>
      <p:sp>
        <p:nvSpPr>
          <p:cNvPr id="7" name="object 7"/>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F9A782"/>
            </a:solidFill>
          </a:ln>
        </p:spPr>
        <p:txBody>
          <a:bodyPr wrap="square" lIns="0" tIns="0" rIns="0" bIns="0" rtlCol="0"/>
          <a:lstStyle/>
          <a:p>
            <a:endParaRPr/>
          </a:p>
        </p:txBody>
      </p:sp>
      <p:sp>
        <p:nvSpPr>
          <p:cNvPr id="8" name="object 8"/>
          <p:cNvSpPr/>
          <p:nvPr/>
        </p:nvSpPr>
        <p:spPr>
          <a:xfrm>
            <a:off x="0" y="0"/>
            <a:ext cx="2160270" cy="2160270"/>
          </a:xfrm>
          <a:custGeom>
            <a:avLst/>
            <a:gdLst/>
            <a:ahLst/>
            <a:cxnLst/>
            <a:rect l="l" t="t" r="r" b="b"/>
            <a:pathLst>
              <a:path w="2160270" h="2160270">
                <a:moveTo>
                  <a:pt x="2159819" y="0"/>
                </a:moveTo>
                <a:lnTo>
                  <a:pt x="0" y="0"/>
                </a:lnTo>
                <a:lnTo>
                  <a:pt x="0" y="2159819"/>
                </a:lnTo>
                <a:lnTo>
                  <a:pt x="2159819" y="0"/>
                </a:lnTo>
                <a:close/>
              </a:path>
            </a:pathLst>
          </a:custGeom>
          <a:solidFill>
            <a:srgbClr val="E8521F"/>
          </a:solidFill>
        </p:spPr>
        <p:txBody>
          <a:bodyPr wrap="square" lIns="0" tIns="0" rIns="0" bIns="0" rtlCol="0"/>
          <a:lstStyle/>
          <a:p>
            <a:endParaRPr/>
          </a:p>
        </p:txBody>
      </p:sp>
      <p:sp>
        <p:nvSpPr>
          <p:cNvPr id="9" name="object 9"/>
          <p:cNvSpPr/>
          <p:nvPr/>
        </p:nvSpPr>
        <p:spPr>
          <a:xfrm>
            <a:off x="0" y="9148738"/>
            <a:ext cx="2160905" cy="2160270"/>
          </a:xfrm>
          <a:custGeom>
            <a:avLst/>
            <a:gdLst/>
            <a:ahLst/>
            <a:cxnLst/>
            <a:rect l="l" t="t" r="r" b="b"/>
            <a:pathLst>
              <a:path w="2160905" h="2160270">
                <a:moveTo>
                  <a:pt x="1005" y="0"/>
                </a:moveTo>
                <a:lnTo>
                  <a:pt x="0" y="1005"/>
                </a:lnTo>
                <a:lnTo>
                  <a:pt x="0" y="2159819"/>
                </a:lnTo>
                <a:lnTo>
                  <a:pt x="2160824" y="2159819"/>
                </a:lnTo>
                <a:lnTo>
                  <a:pt x="1005" y="0"/>
                </a:lnTo>
                <a:close/>
              </a:path>
            </a:pathLst>
          </a:custGeom>
          <a:solidFill>
            <a:srgbClr val="E8521F"/>
          </a:solidFill>
        </p:spPr>
        <p:txBody>
          <a:bodyPr wrap="square" lIns="0" tIns="0" rIns="0" bIns="0" rtlCol="0"/>
          <a:lstStyle/>
          <a:p>
            <a:endParaRPr/>
          </a:p>
        </p:txBody>
      </p:sp>
      <p:sp>
        <p:nvSpPr>
          <p:cNvPr id="10" name="object 10"/>
          <p:cNvSpPr txBox="1">
            <a:spLocks noGrp="1"/>
          </p:cNvSpPr>
          <p:nvPr>
            <p:ph type="title"/>
          </p:nvPr>
        </p:nvSpPr>
        <p:spPr>
          <a:prstGeom prst="rect">
            <a:avLst/>
          </a:prstGeom>
        </p:spPr>
        <p:txBody>
          <a:bodyPr vert="horz" wrap="square" lIns="0" tIns="15875" rIns="0" bIns="0" rtlCol="0">
            <a:spAutoFit/>
          </a:bodyPr>
          <a:lstStyle/>
          <a:p>
            <a:pPr marL="280670">
              <a:lnSpc>
                <a:spcPct val="100000"/>
              </a:lnSpc>
              <a:spcBef>
                <a:spcPts val="125"/>
              </a:spcBef>
            </a:pPr>
            <a:r>
              <a:rPr spc="-120" dirty="0">
                <a:solidFill>
                  <a:srgbClr val="E8521F"/>
                </a:solidFill>
              </a:rPr>
              <a:t>PROJECT</a:t>
            </a:r>
            <a:r>
              <a:rPr spc="-160" dirty="0">
                <a:solidFill>
                  <a:srgbClr val="E8521F"/>
                </a:solidFill>
              </a:rPr>
              <a:t> </a:t>
            </a:r>
            <a:r>
              <a:rPr spc="-254" dirty="0">
                <a:solidFill>
                  <a:srgbClr val="E8521F"/>
                </a:solidFill>
              </a:rPr>
              <a:t>CYCLE</a:t>
            </a:r>
            <a:r>
              <a:rPr spc="-155" dirty="0">
                <a:solidFill>
                  <a:srgbClr val="E8521F"/>
                </a:solidFill>
              </a:rPr>
              <a:t> </a:t>
            </a:r>
            <a:r>
              <a:rPr spc="-50" dirty="0">
                <a:solidFill>
                  <a:srgbClr val="E8521F"/>
                </a:solidFill>
              </a:rPr>
              <a:t>…</a:t>
            </a:r>
          </a:p>
        </p:txBody>
      </p:sp>
      <p:grpSp>
        <p:nvGrpSpPr>
          <p:cNvPr id="11" name="object 11"/>
          <p:cNvGrpSpPr/>
          <p:nvPr/>
        </p:nvGrpSpPr>
        <p:grpSpPr>
          <a:xfrm>
            <a:off x="6529757" y="3710828"/>
            <a:ext cx="5976620" cy="5976620"/>
            <a:chOff x="6529757" y="3710828"/>
            <a:chExt cx="5976620" cy="5976620"/>
          </a:xfrm>
        </p:grpSpPr>
        <p:sp>
          <p:nvSpPr>
            <p:cNvPr id="12" name="object 12"/>
            <p:cNvSpPr/>
            <p:nvPr/>
          </p:nvSpPr>
          <p:spPr>
            <a:xfrm>
              <a:off x="6529757" y="3710828"/>
              <a:ext cx="5976620" cy="5976620"/>
            </a:xfrm>
            <a:custGeom>
              <a:avLst/>
              <a:gdLst/>
              <a:ahLst/>
              <a:cxnLst/>
              <a:rect l="l" t="t" r="r" b="b"/>
              <a:pathLst>
                <a:path w="5976620" h="5976620">
                  <a:moveTo>
                    <a:pt x="2988275" y="0"/>
                  </a:moveTo>
                  <a:lnTo>
                    <a:pt x="2939826" y="384"/>
                  </a:lnTo>
                  <a:lnTo>
                    <a:pt x="2891562" y="1535"/>
                  </a:lnTo>
                  <a:lnTo>
                    <a:pt x="2843490" y="3445"/>
                  </a:lnTo>
                  <a:lnTo>
                    <a:pt x="2795616" y="6110"/>
                  </a:lnTo>
                  <a:lnTo>
                    <a:pt x="2747946" y="9523"/>
                  </a:lnTo>
                  <a:lnTo>
                    <a:pt x="2700484" y="13679"/>
                  </a:lnTo>
                  <a:lnTo>
                    <a:pt x="2653238" y="18571"/>
                  </a:lnTo>
                  <a:lnTo>
                    <a:pt x="2606212" y="24195"/>
                  </a:lnTo>
                  <a:lnTo>
                    <a:pt x="2559413" y="30544"/>
                  </a:lnTo>
                  <a:lnTo>
                    <a:pt x="2512846" y="37612"/>
                  </a:lnTo>
                  <a:lnTo>
                    <a:pt x="2466518" y="45393"/>
                  </a:lnTo>
                  <a:lnTo>
                    <a:pt x="2420433" y="53883"/>
                  </a:lnTo>
                  <a:lnTo>
                    <a:pt x="2374598" y="63074"/>
                  </a:lnTo>
                  <a:lnTo>
                    <a:pt x="2329019" y="72962"/>
                  </a:lnTo>
                  <a:lnTo>
                    <a:pt x="2283701" y="83540"/>
                  </a:lnTo>
                  <a:lnTo>
                    <a:pt x="2238651" y="94802"/>
                  </a:lnTo>
                  <a:lnTo>
                    <a:pt x="2193873" y="106744"/>
                  </a:lnTo>
                  <a:lnTo>
                    <a:pt x="2149374" y="119358"/>
                  </a:lnTo>
                  <a:lnTo>
                    <a:pt x="2105160" y="132640"/>
                  </a:lnTo>
                  <a:lnTo>
                    <a:pt x="2061236" y="146583"/>
                  </a:lnTo>
                  <a:lnTo>
                    <a:pt x="2017608" y="161181"/>
                  </a:lnTo>
                  <a:lnTo>
                    <a:pt x="1974282" y="176430"/>
                  </a:lnTo>
                  <a:lnTo>
                    <a:pt x="1931264" y="192322"/>
                  </a:lnTo>
                  <a:lnTo>
                    <a:pt x="1888559" y="208853"/>
                  </a:lnTo>
                  <a:lnTo>
                    <a:pt x="1846174" y="226016"/>
                  </a:lnTo>
                  <a:lnTo>
                    <a:pt x="1804114" y="243806"/>
                  </a:lnTo>
                  <a:lnTo>
                    <a:pt x="1762385" y="262216"/>
                  </a:lnTo>
                  <a:lnTo>
                    <a:pt x="1720993" y="281242"/>
                  </a:lnTo>
                  <a:lnTo>
                    <a:pt x="1679943" y="300877"/>
                  </a:lnTo>
                  <a:lnTo>
                    <a:pt x="1639242" y="321115"/>
                  </a:lnTo>
                  <a:lnTo>
                    <a:pt x="1598894" y="341951"/>
                  </a:lnTo>
                  <a:lnTo>
                    <a:pt x="1558907" y="363379"/>
                  </a:lnTo>
                  <a:lnTo>
                    <a:pt x="1519285" y="385392"/>
                  </a:lnTo>
                  <a:lnTo>
                    <a:pt x="1480035" y="407986"/>
                  </a:lnTo>
                  <a:lnTo>
                    <a:pt x="1441162" y="431155"/>
                  </a:lnTo>
                  <a:lnTo>
                    <a:pt x="1402673" y="454892"/>
                  </a:lnTo>
                  <a:lnTo>
                    <a:pt x="1364572" y="479192"/>
                  </a:lnTo>
                  <a:lnTo>
                    <a:pt x="1326866" y="504049"/>
                  </a:lnTo>
                  <a:lnTo>
                    <a:pt x="1289560" y="529457"/>
                  </a:lnTo>
                  <a:lnTo>
                    <a:pt x="1252661" y="555411"/>
                  </a:lnTo>
                  <a:lnTo>
                    <a:pt x="1216174" y="581904"/>
                  </a:lnTo>
                  <a:lnTo>
                    <a:pt x="1180105" y="608931"/>
                  </a:lnTo>
                  <a:lnTo>
                    <a:pt x="1144459" y="636487"/>
                  </a:lnTo>
                  <a:lnTo>
                    <a:pt x="1109244" y="664564"/>
                  </a:lnTo>
                  <a:lnTo>
                    <a:pt x="1074463" y="693158"/>
                  </a:lnTo>
                  <a:lnTo>
                    <a:pt x="1040123" y="722263"/>
                  </a:lnTo>
                  <a:lnTo>
                    <a:pt x="1006231" y="751873"/>
                  </a:lnTo>
                  <a:lnTo>
                    <a:pt x="972791" y="781981"/>
                  </a:lnTo>
                  <a:lnTo>
                    <a:pt x="939809" y="812583"/>
                  </a:lnTo>
                  <a:lnTo>
                    <a:pt x="907292" y="843673"/>
                  </a:lnTo>
                  <a:lnTo>
                    <a:pt x="875245" y="875244"/>
                  </a:lnTo>
                  <a:lnTo>
                    <a:pt x="843674" y="907291"/>
                  </a:lnTo>
                  <a:lnTo>
                    <a:pt x="812584" y="939808"/>
                  </a:lnTo>
                  <a:lnTo>
                    <a:pt x="781982" y="972789"/>
                  </a:lnTo>
                  <a:lnTo>
                    <a:pt x="751874" y="1006229"/>
                  </a:lnTo>
                  <a:lnTo>
                    <a:pt x="722264" y="1040122"/>
                  </a:lnTo>
                  <a:lnTo>
                    <a:pt x="693159" y="1074461"/>
                  </a:lnTo>
                  <a:lnTo>
                    <a:pt x="664565" y="1109242"/>
                  </a:lnTo>
                  <a:lnTo>
                    <a:pt x="636488" y="1144457"/>
                  </a:lnTo>
                  <a:lnTo>
                    <a:pt x="608932" y="1180103"/>
                  </a:lnTo>
                  <a:lnTo>
                    <a:pt x="581905" y="1216172"/>
                  </a:lnTo>
                  <a:lnTo>
                    <a:pt x="555411" y="1252659"/>
                  </a:lnTo>
                  <a:lnTo>
                    <a:pt x="529458" y="1289558"/>
                  </a:lnTo>
                  <a:lnTo>
                    <a:pt x="504049" y="1326863"/>
                  </a:lnTo>
                  <a:lnTo>
                    <a:pt x="479192" y="1364569"/>
                  </a:lnTo>
                  <a:lnTo>
                    <a:pt x="454892" y="1402670"/>
                  </a:lnTo>
                  <a:lnTo>
                    <a:pt x="431155" y="1441159"/>
                  </a:lnTo>
                  <a:lnTo>
                    <a:pt x="407987" y="1480032"/>
                  </a:lnTo>
                  <a:lnTo>
                    <a:pt x="385393" y="1519282"/>
                  </a:lnTo>
                  <a:lnTo>
                    <a:pt x="363379" y="1558903"/>
                  </a:lnTo>
                  <a:lnTo>
                    <a:pt x="341951" y="1598891"/>
                  </a:lnTo>
                  <a:lnTo>
                    <a:pt x="321115" y="1639238"/>
                  </a:lnTo>
                  <a:lnTo>
                    <a:pt x="300877" y="1679939"/>
                  </a:lnTo>
                  <a:lnTo>
                    <a:pt x="281242" y="1720989"/>
                  </a:lnTo>
                  <a:lnTo>
                    <a:pt x="262216" y="1762381"/>
                  </a:lnTo>
                  <a:lnTo>
                    <a:pt x="243806" y="1804110"/>
                  </a:lnTo>
                  <a:lnTo>
                    <a:pt x="226016" y="1846170"/>
                  </a:lnTo>
                  <a:lnTo>
                    <a:pt x="208853" y="1888555"/>
                  </a:lnTo>
                  <a:lnTo>
                    <a:pt x="192322" y="1931259"/>
                  </a:lnTo>
                  <a:lnTo>
                    <a:pt x="176430" y="1974277"/>
                  </a:lnTo>
                  <a:lnTo>
                    <a:pt x="161181" y="2017603"/>
                  </a:lnTo>
                  <a:lnTo>
                    <a:pt x="146583" y="2061230"/>
                  </a:lnTo>
                  <a:lnTo>
                    <a:pt x="132640" y="2105154"/>
                  </a:lnTo>
                  <a:lnTo>
                    <a:pt x="119358" y="2149368"/>
                  </a:lnTo>
                  <a:lnTo>
                    <a:pt x="106744" y="2193867"/>
                  </a:lnTo>
                  <a:lnTo>
                    <a:pt x="94802" y="2238644"/>
                  </a:lnTo>
                  <a:lnTo>
                    <a:pt x="83540" y="2283695"/>
                  </a:lnTo>
                  <a:lnTo>
                    <a:pt x="72962" y="2329012"/>
                  </a:lnTo>
                  <a:lnTo>
                    <a:pt x="63074" y="2374591"/>
                  </a:lnTo>
                  <a:lnTo>
                    <a:pt x="53883" y="2420426"/>
                  </a:lnTo>
                  <a:lnTo>
                    <a:pt x="45393" y="2466510"/>
                  </a:lnTo>
                  <a:lnTo>
                    <a:pt x="37612" y="2512838"/>
                  </a:lnTo>
                  <a:lnTo>
                    <a:pt x="30544" y="2559405"/>
                  </a:lnTo>
                  <a:lnTo>
                    <a:pt x="24195" y="2606204"/>
                  </a:lnTo>
                  <a:lnTo>
                    <a:pt x="18571" y="2653229"/>
                  </a:lnTo>
                  <a:lnTo>
                    <a:pt x="13679" y="2700475"/>
                  </a:lnTo>
                  <a:lnTo>
                    <a:pt x="9523" y="2747937"/>
                  </a:lnTo>
                  <a:lnTo>
                    <a:pt x="6110" y="2795607"/>
                  </a:lnTo>
                  <a:lnTo>
                    <a:pt x="3445" y="2843481"/>
                  </a:lnTo>
                  <a:lnTo>
                    <a:pt x="1535" y="2891552"/>
                  </a:lnTo>
                  <a:lnTo>
                    <a:pt x="384" y="2939815"/>
                  </a:lnTo>
                  <a:lnTo>
                    <a:pt x="0" y="2988265"/>
                  </a:lnTo>
                  <a:lnTo>
                    <a:pt x="384" y="3036714"/>
                  </a:lnTo>
                  <a:lnTo>
                    <a:pt x="1535" y="3084978"/>
                  </a:lnTo>
                  <a:lnTo>
                    <a:pt x="3445" y="3133049"/>
                  </a:lnTo>
                  <a:lnTo>
                    <a:pt x="6110" y="3180923"/>
                  </a:lnTo>
                  <a:lnTo>
                    <a:pt x="9523" y="3228594"/>
                  </a:lnTo>
                  <a:lnTo>
                    <a:pt x="13679" y="3276055"/>
                  </a:lnTo>
                  <a:lnTo>
                    <a:pt x="18571" y="3323302"/>
                  </a:lnTo>
                  <a:lnTo>
                    <a:pt x="24195" y="3370328"/>
                  </a:lnTo>
                  <a:lnTo>
                    <a:pt x="30544" y="3417127"/>
                  </a:lnTo>
                  <a:lnTo>
                    <a:pt x="37612" y="3463693"/>
                  </a:lnTo>
                  <a:lnTo>
                    <a:pt x="45393" y="3510022"/>
                  </a:lnTo>
                  <a:lnTo>
                    <a:pt x="53883" y="3556106"/>
                  </a:lnTo>
                  <a:lnTo>
                    <a:pt x="63074" y="3601941"/>
                  </a:lnTo>
                  <a:lnTo>
                    <a:pt x="72962" y="3647520"/>
                  </a:lnTo>
                  <a:lnTo>
                    <a:pt x="83540" y="3692838"/>
                  </a:lnTo>
                  <a:lnTo>
                    <a:pt x="94802" y="3737889"/>
                  </a:lnTo>
                  <a:lnTo>
                    <a:pt x="106744" y="3782667"/>
                  </a:lnTo>
                  <a:lnTo>
                    <a:pt x="119358" y="3827165"/>
                  </a:lnTo>
                  <a:lnTo>
                    <a:pt x="132640" y="3871380"/>
                  </a:lnTo>
                  <a:lnTo>
                    <a:pt x="146583" y="3915304"/>
                  </a:lnTo>
                  <a:lnTo>
                    <a:pt x="161181" y="3958932"/>
                  </a:lnTo>
                  <a:lnTo>
                    <a:pt x="176430" y="4002257"/>
                  </a:lnTo>
                  <a:lnTo>
                    <a:pt x="192322" y="4045276"/>
                  </a:lnTo>
                  <a:lnTo>
                    <a:pt x="208853" y="4087980"/>
                  </a:lnTo>
                  <a:lnTo>
                    <a:pt x="226016" y="4130365"/>
                  </a:lnTo>
                  <a:lnTo>
                    <a:pt x="243806" y="4172425"/>
                  </a:lnTo>
                  <a:lnTo>
                    <a:pt x="262216" y="4214154"/>
                  </a:lnTo>
                  <a:lnTo>
                    <a:pt x="281242" y="4255547"/>
                  </a:lnTo>
                  <a:lnTo>
                    <a:pt x="300877" y="4296596"/>
                  </a:lnTo>
                  <a:lnTo>
                    <a:pt x="321115" y="4337298"/>
                  </a:lnTo>
                  <a:lnTo>
                    <a:pt x="341951" y="4377645"/>
                  </a:lnTo>
                  <a:lnTo>
                    <a:pt x="363379" y="4417633"/>
                  </a:lnTo>
                  <a:lnTo>
                    <a:pt x="385393" y="4457254"/>
                  </a:lnTo>
                  <a:lnTo>
                    <a:pt x="407987" y="4496504"/>
                  </a:lnTo>
                  <a:lnTo>
                    <a:pt x="431155" y="4535377"/>
                  </a:lnTo>
                  <a:lnTo>
                    <a:pt x="454892" y="4573867"/>
                  </a:lnTo>
                  <a:lnTo>
                    <a:pt x="479192" y="4611968"/>
                  </a:lnTo>
                  <a:lnTo>
                    <a:pt x="504049" y="4649674"/>
                  </a:lnTo>
                  <a:lnTo>
                    <a:pt x="529458" y="4686979"/>
                  </a:lnTo>
                  <a:lnTo>
                    <a:pt x="555411" y="4723878"/>
                  </a:lnTo>
                  <a:lnTo>
                    <a:pt x="581905" y="4760365"/>
                  </a:lnTo>
                  <a:lnTo>
                    <a:pt x="608932" y="4796435"/>
                  </a:lnTo>
                  <a:lnTo>
                    <a:pt x="636488" y="4832080"/>
                  </a:lnTo>
                  <a:lnTo>
                    <a:pt x="664565" y="4867296"/>
                  </a:lnTo>
                  <a:lnTo>
                    <a:pt x="693159" y="4902077"/>
                  </a:lnTo>
                  <a:lnTo>
                    <a:pt x="722264" y="4936416"/>
                  </a:lnTo>
                  <a:lnTo>
                    <a:pt x="751874" y="4970309"/>
                  </a:lnTo>
                  <a:lnTo>
                    <a:pt x="781982" y="5003749"/>
                  </a:lnTo>
                  <a:lnTo>
                    <a:pt x="812584" y="5036730"/>
                  </a:lnTo>
                  <a:lnTo>
                    <a:pt x="843674" y="5069247"/>
                  </a:lnTo>
                  <a:lnTo>
                    <a:pt x="875245" y="5101294"/>
                  </a:lnTo>
                  <a:lnTo>
                    <a:pt x="907292" y="5132866"/>
                  </a:lnTo>
                  <a:lnTo>
                    <a:pt x="939809" y="5163955"/>
                  </a:lnTo>
                  <a:lnTo>
                    <a:pt x="972791" y="5194557"/>
                  </a:lnTo>
                  <a:lnTo>
                    <a:pt x="1006231" y="5224666"/>
                  </a:lnTo>
                  <a:lnTo>
                    <a:pt x="1040123" y="5254275"/>
                  </a:lnTo>
                  <a:lnTo>
                    <a:pt x="1074463" y="5283380"/>
                  </a:lnTo>
                  <a:lnTo>
                    <a:pt x="1109244" y="5311974"/>
                  </a:lnTo>
                  <a:lnTo>
                    <a:pt x="1144459" y="5340052"/>
                  </a:lnTo>
                  <a:lnTo>
                    <a:pt x="1180105" y="5367607"/>
                  </a:lnTo>
                  <a:lnTo>
                    <a:pt x="1216174" y="5394635"/>
                  </a:lnTo>
                  <a:lnTo>
                    <a:pt x="1252661" y="5421128"/>
                  </a:lnTo>
                  <a:lnTo>
                    <a:pt x="1289560" y="5447082"/>
                  </a:lnTo>
                  <a:lnTo>
                    <a:pt x="1326866" y="5472490"/>
                  </a:lnTo>
                  <a:lnTo>
                    <a:pt x="1364572" y="5497347"/>
                  </a:lnTo>
                  <a:lnTo>
                    <a:pt x="1402673" y="5521647"/>
                  </a:lnTo>
                  <a:lnTo>
                    <a:pt x="1441162" y="5545384"/>
                  </a:lnTo>
                  <a:lnTo>
                    <a:pt x="1480035" y="5568553"/>
                  </a:lnTo>
                  <a:lnTo>
                    <a:pt x="1519285" y="5591147"/>
                  </a:lnTo>
                  <a:lnTo>
                    <a:pt x="1558907" y="5613161"/>
                  </a:lnTo>
                  <a:lnTo>
                    <a:pt x="1598894" y="5634588"/>
                  </a:lnTo>
                  <a:lnTo>
                    <a:pt x="1639242" y="5655424"/>
                  </a:lnTo>
                  <a:lnTo>
                    <a:pt x="1679943" y="5675663"/>
                  </a:lnTo>
                  <a:lnTo>
                    <a:pt x="1720993" y="5695298"/>
                  </a:lnTo>
                  <a:lnTo>
                    <a:pt x="1762385" y="5714323"/>
                  </a:lnTo>
                  <a:lnTo>
                    <a:pt x="1804114" y="5732734"/>
                  </a:lnTo>
                  <a:lnTo>
                    <a:pt x="1846174" y="5750523"/>
                  </a:lnTo>
                  <a:lnTo>
                    <a:pt x="1888559" y="5767687"/>
                  </a:lnTo>
                  <a:lnTo>
                    <a:pt x="1931264" y="5784217"/>
                  </a:lnTo>
                  <a:lnTo>
                    <a:pt x="1974282" y="5800110"/>
                  </a:lnTo>
                  <a:lnTo>
                    <a:pt x="2017608" y="5815358"/>
                  </a:lnTo>
                  <a:lnTo>
                    <a:pt x="2061236" y="5829957"/>
                  </a:lnTo>
                  <a:lnTo>
                    <a:pt x="2105160" y="5843900"/>
                  </a:lnTo>
                  <a:lnTo>
                    <a:pt x="2149374" y="5857182"/>
                  </a:lnTo>
                  <a:lnTo>
                    <a:pt x="2193873" y="5869796"/>
                  </a:lnTo>
                  <a:lnTo>
                    <a:pt x="2238651" y="5881737"/>
                  </a:lnTo>
                  <a:lnTo>
                    <a:pt x="2283701" y="5893000"/>
                  </a:lnTo>
                  <a:lnTo>
                    <a:pt x="2329019" y="5903578"/>
                  </a:lnTo>
                  <a:lnTo>
                    <a:pt x="2374598" y="5913466"/>
                  </a:lnTo>
                  <a:lnTo>
                    <a:pt x="2420433" y="5922657"/>
                  </a:lnTo>
                  <a:lnTo>
                    <a:pt x="2466518" y="5931146"/>
                  </a:lnTo>
                  <a:lnTo>
                    <a:pt x="2512846" y="5938928"/>
                  </a:lnTo>
                  <a:lnTo>
                    <a:pt x="2559413" y="5945996"/>
                  </a:lnTo>
                  <a:lnTo>
                    <a:pt x="2606212" y="5952345"/>
                  </a:lnTo>
                  <a:lnTo>
                    <a:pt x="2653238" y="5957968"/>
                  </a:lnTo>
                  <a:lnTo>
                    <a:pt x="2700484" y="5962861"/>
                  </a:lnTo>
                  <a:lnTo>
                    <a:pt x="2747946" y="5967016"/>
                  </a:lnTo>
                  <a:lnTo>
                    <a:pt x="2795616" y="5970429"/>
                  </a:lnTo>
                  <a:lnTo>
                    <a:pt x="2843490" y="5973094"/>
                  </a:lnTo>
                  <a:lnTo>
                    <a:pt x="2891562" y="5975005"/>
                  </a:lnTo>
                  <a:lnTo>
                    <a:pt x="2939826" y="5976155"/>
                  </a:lnTo>
                  <a:lnTo>
                    <a:pt x="2988275" y="5976540"/>
                  </a:lnTo>
                  <a:lnTo>
                    <a:pt x="3036724" y="5976155"/>
                  </a:lnTo>
                  <a:lnTo>
                    <a:pt x="3084988" y="5975005"/>
                  </a:lnTo>
                  <a:lnTo>
                    <a:pt x="3133060" y="5973094"/>
                  </a:lnTo>
                  <a:lnTo>
                    <a:pt x="3180934" y="5970429"/>
                  </a:lnTo>
                  <a:lnTo>
                    <a:pt x="3228604" y="5967016"/>
                  </a:lnTo>
                  <a:lnTo>
                    <a:pt x="3276066" y="5962861"/>
                  </a:lnTo>
                  <a:lnTo>
                    <a:pt x="3323312" y="5957968"/>
                  </a:lnTo>
                  <a:lnTo>
                    <a:pt x="3370338" y="5952345"/>
                  </a:lnTo>
                  <a:lnTo>
                    <a:pt x="3417137" y="5945996"/>
                  </a:lnTo>
                  <a:lnTo>
                    <a:pt x="3463704" y="5938928"/>
                  </a:lnTo>
                  <a:lnTo>
                    <a:pt x="3510032" y="5931146"/>
                  </a:lnTo>
                  <a:lnTo>
                    <a:pt x="3556117" y="5922657"/>
                  </a:lnTo>
                  <a:lnTo>
                    <a:pt x="3601952" y="5913466"/>
                  </a:lnTo>
                  <a:lnTo>
                    <a:pt x="3647531" y="5903578"/>
                  </a:lnTo>
                  <a:lnTo>
                    <a:pt x="3692849" y="5893000"/>
                  </a:lnTo>
                  <a:lnTo>
                    <a:pt x="3737899" y="5881737"/>
                  </a:lnTo>
                  <a:lnTo>
                    <a:pt x="3782677" y="5869796"/>
                  </a:lnTo>
                  <a:lnTo>
                    <a:pt x="3827176" y="5857182"/>
                  </a:lnTo>
                  <a:lnTo>
                    <a:pt x="3871390" y="5843900"/>
                  </a:lnTo>
                  <a:lnTo>
                    <a:pt x="3915314" y="5829957"/>
                  </a:lnTo>
                  <a:lnTo>
                    <a:pt x="3958942" y="5815358"/>
                  </a:lnTo>
                  <a:lnTo>
                    <a:pt x="4002268" y="5800110"/>
                  </a:lnTo>
                  <a:lnTo>
                    <a:pt x="4045286" y="5784217"/>
                  </a:lnTo>
                  <a:lnTo>
                    <a:pt x="4087991" y="5767687"/>
                  </a:lnTo>
                  <a:lnTo>
                    <a:pt x="4130376" y="5750523"/>
                  </a:lnTo>
                  <a:lnTo>
                    <a:pt x="4172436" y="5732734"/>
                  </a:lnTo>
                  <a:lnTo>
                    <a:pt x="4214165" y="5714323"/>
                  </a:lnTo>
                  <a:lnTo>
                    <a:pt x="4255557" y="5695298"/>
                  </a:lnTo>
                  <a:lnTo>
                    <a:pt x="4296607" y="5675663"/>
                  </a:lnTo>
                  <a:lnTo>
                    <a:pt x="4337308" y="5655424"/>
                  </a:lnTo>
                  <a:lnTo>
                    <a:pt x="4377656" y="5634588"/>
                  </a:lnTo>
                  <a:lnTo>
                    <a:pt x="4417643" y="5613161"/>
                  </a:lnTo>
                  <a:lnTo>
                    <a:pt x="4457265" y="5591147"/>
                  </a:lnTo>
                  <a:lnTo>
                    <a:pt x="4496515" y="5568553"/>
                  </a:lnTo>
                  <a:lnTo>
                    <a:pt x="4535388" y="5545384"/>
                  </a:lnTo>
                  <a:lnTo>
                    <a:pt x="4573877" y="5521647"/>
                  </a:lnTo>
                  <a:lnTo>
                    <a:pt x="4611978" y="5497347"/>
                  </a:lnTo>
                  <a:lnTo>
                    <a:pt x="4649684" y="5472490"/>
                  </a:lnTo>
                  <a:lnTo>
                    <a:pt x="4686990" y="5447082"/>
                  </a:lnTo>
                  <a:lnTo>
                    <a:pt x="4723889" y="5421128"/>
                  </a:lnTo>
                  <a:lnTo>
                    <a:pt x="4760376" y="5394635"/>
                  </a:lnTo>
                  <a:lnTo>
                    <a:pt x="4796445" y="5367607"/>
                  </a:lnTo>
                  <a:lnTo>
                    <a:pt x="4832091" y="5340052"/>
                  </a:lnTo>
                  <a:lnTo>
                    <a:pt x="4867306" y="5311974"/>
                  </a:lnTo>
                  <a:lnTo>
                    <a:pt x="4902087" y="5283380"/>
                  </a:lnTo>
                  <a:lnTo>
                    <a:pt x="4936427" y="5254275"/>
                  </a:lnTo>
                  <a:lnTo>
                    <a:pt x="4970319" y="5224666"/>
                  </a:lnTo>
                  <a:lnTo>
                    <a:pt x="5003759" y="5194557"/>
                  </a:lnTo>
                  <a:lnTo>
                    <a:pt x="5036741" y="5163955"/>
                  </a:lnTo>
                  <a:lnTo>
                    <a:pt x="5069258" y="5132866"/>
                  </a:lnTo>
                  <a:lnTo>
                    <a:pt x="5101305" y="5101294"/>
                  </a:lnTo>
                  <a:lnTo>
                    <a:pt x="5132876" y="5069247"/>
                  </a:lnTo>
                  <a:lnTo>
                    <a:pt x="5163966" y="5036730"/>
                  </a:lnTo>
                  <a:lnTo>
                    <a:pt x="5194568" y="5003749"/>
                  </a:lnTo>
                  <a:lnTo>
                    <a:pt x="5224676" y="4970309"/>
                  </a:lnTo>
                  <a:lnTo>
                    <a:pt x="5254286" y="4936416"/>
                  </a:lnTo>
                  <a:lnTo>
                    <a:pt x="5283391" y="4902077"/>
                  </a:lnTo>
                  <a:lnTo>
                    <a:pt x="5311985" y="4867296"/>
                  </a:lnTo>
                  <a:lnTo>
                    <a:pt x="5340062" y="4832080"/>
                  </a:lnTo>
                  <a:lnTo>
                    <a:pt x="5367618" y="4796435"/>
                  </a:lnTo>
                  <a:lnTo>
                    <a:pt x="5394645" y="4760365"/>
                  </a:lnTo>
                  <a:lnTo>
                    <a:pt x="5421139" y="4723878"/>
                  </a:lnTo>
                  <a:lnTo>
                    <a:pt x="5447092" y="4686979"/>
                  </a:lnTo>
                  <a:lnTo>
                    <a:pt x="5472501" y="4649674"/>
                  </a:lnTo>
                  <a:lnTo>
                    <a:pt x="5497358" y="4611968"/>
                  </a:lnTo>
                  <a:lnTo>
                    <a:pt x="5521658" y="4573867"/>
                  </a:lnTo>
                  <a:lnTo>
                    <a:pt x="5545395" y="4535377"/>
                  </a:lnTo>
                  <a:lnTo>
                    <a:pt x="5568563" y="4496504"/>
                  </a:lnTo>
                  <a:lnTo>
                    <a:pt x="5591157" y="4457254"/>
                  </a:lnTo>
                  <a:lnTo>
                    <a:pt x="5613171" y="4417633"/>
                  </a:lnTo>
                  <a:lnTo>
                    <a:pt x="5634599" y="4377645"/>
                  </a:lnTo>
                  <a:lnTo>
                    <a:pt x="5655435" y="4337298"/>
                  </a:lnTo>
                  <a:lnTo>
                    <a:pt x="5675673" y="4296596"/>
                  </a:lnTo>
                  <a:lnTo>
                    <a:pt x="5695308" y="4255547"/>
                  </a:lnTo>
                  <a:lnTo>
                    <a:pt x="5714334" y="4214154"/>
                  </a:lnTo>
                  <a:lnTo>
                    <a:pt x="5732744" y="4172425"/>
                  </a:lnTo>
                  <a:lnTo>
                    <a:pt x="5750534" y="4130365"/>
                  </a:lnTo>
                  <a:lnTo>
                    <a:pt x="5767697" y="4087980"/>
                  </a:lnTo>
                  <a:lnTo>
                    <a:pt x="5784228" y="4045276"/>
                  </a:lnTo>
                  <a:lnTo>
                    <a:pt x="5800120" y="4002257"/>
                  </a:lnTo>
                  <a:lnTo>
                    <a:pt x="5815369" y="3958932"/>
                  </a:lnTo>
                  <a:lnTo>
                    <a:pt x="5829967" y="3915304"/>
                  </a:lnTo>
                  <a:lnTo>
                    <a:pt x="5843910" y="3871380"/>
                  </a:lnTo>
                  <a:lnTo>
                    <a:pt x="5857192" y="3827165"/>
                  </a:lnTo>
                  <a:lnTo>
                    <a:pt x="5869806" y="3782667"/>
                  </a:lnTo>
                  <a:lnTo>
                    <a:pt x="5881748" y="3737889"/>
                  </a:lnTo>
                  <a:lnTo>
                    <a:pt x="5893010" y="3692838"/>
                  </a:lnTo>
                  <a:lnTo>
                    <a:pt x="5903588" y="3647520"/>
                  </a:lnTo>
                  <a:lnTo>
                    <a:pt x="5913476" y="3601941"/>
                  </a:lnTo>
                  <a:lnTo>
                    <a:pt x="5922667" y="3556106"/>
                  </a:lnTo>
                  <a:lnTo>
                    <a:pt x="5931157" y="3510022"/>
                  </a:lnTo>
                  <a:lnTo>
                    <a:pt x="5938938" y="3463693"/>
                  </a:lnTo>
                  <a:lnTo>
                    <a:pt x="5946006" y="3417127"/>
                  </a:lnTo>
                  <a:lnTo>
                    <a:pt x="5952355" y="3370328"/>
                  </a:lnTo>
                  <a:lnTo>
                    <a:pt x="5957979" y="3323302"/>
                  </a:lnTo>
                  <a:lnTo>
                    <a:pt x="5962871" y="3276055"/>
                  </a:lnTo>
                  <a:lnTo>
                    <a:pt x="5967027" y="3228594"/>
                  </a:lnTo>
                  <a:lnTo>
                    <a:pt x="5970440" y="3180923"/>
                  </a:lnTo>
                  <a:lnTo>
                    <a:pt x="5973105" y="3133049"/>
                  </a:lnTo>
                  <a:lnTo>
                    <a:pt x="5975015" y="3084978"/>
                  </a:lnTo>
                  <a:lnTo>
                    <a:pt x="5976166" y="3036714"/>
                  </a:lnTo>
                  <a:lnTo>
                    <a:pt x="5976551" y="2988265"/>
                  </a:lnTo>
                  <a:lnTo>
                    <a:pt x="5976166" y="2939815"/>
                  </a:lnTo>
                  <a:lnTo>
                    <a:pt x="5975015" y="2891552"/>
                  </a:lnTo>
                  <a:lnTo>
                    <a:pt x="5973105" y="2843481"/>
                  </a:lnTo>
                  <a:lnTo>
                    <a:pt x="5970440" y="2795607"/>
                  </a:lnTo>
                  <a:lnTo>
                    <a:pt x="5967027" y="2747937"/>
                  </a:lnTo>
                  <a:lnTo>
                    <a:pt x="5962871" y="2700475"/>
                  </a:lnTo>
                  <a:lnTo>
                    <a:pt x="5957979" y="2653229"/>
                  </a:lnTo>
                  <a:lnTo>
                    <a:pt x="5952355" y="2606204"/>
                  </a:lnTo>
                  <a:lnTo>
                    <a:pt x="5946006" y="2559405"/>
                  </a:lnTo>
                  <a:lnTo>
                    <a:pt x="5938938" y="2512838"/>
                  </a:lnTo>
                  <a:lnTo>
                    <a:pt x="5931157" y="2466510"/>
                  </a:lnTo>
                  <a:lnTo>
                    <a:pt x="5922667" y="2420426"/>
                  </a:lnTo>
                  <a:lnTo>
                    <a:pt x="5913476" y="2374591"/>
                  </a:lnTo>
                  <a:lnTo>
                    <a:pt x="5903588" y="2329012"/>
                  </a:lnTo>
                  <a:lnTo>
                    <a:pt x="5893010" y="2283695"/>
                  </a:lnTo>
                  <a:lnTo>
                    <a:pt x="5881748" y="2238644"/>
                  </a:lnTo>
                  <a:lnTo>
                    <a:pt x="5869806" y="2193867"/>
                  </a:lnTo>
                  <a:lnTo>
                    <a:pt x="5857192" y="2149368"/>
                  </a:lnTo>
                  <a:lnTo>
                    <a:pt x="5843910" y="2105154"/>
                  </a:lnTo>
                  <a:lnTo>
                    <a:pt x="5829967" y="2061230"/>
                  </a:lnTo>
                  <a:lnTo>
                    <a:pt x="5815369" y="2017603"/>
                  </a:lnTo>
                  <a:lnTo>
                    <a:pt x="5800120" y="1974277"/>
                  </a:lnTo>
                  <a:lnTo>
                    <a:pt x="5784228" y="1931259"/>
                  </a:lnTo>
                  <a:lnTo>
                    <a:pt x="5767697" y="1888555"/>
                  </a:lnTo>
                  <a:lnTo>
                    <a:pt x="5750534" y="1846170"/>
                  </a:lnTo>
                  <a:lnTo>
                    <a:pt x="5732744" y="1804110"/>
                  </a:lnTo>
                  <a:lnTo>
                    <a:pt x="5714334" y="1762381"/>
                  </a:lnTo>
                  <a:lnTo>
                    <a:pt x="5695308" y="1720989"/>
                  </a:lnTo>
                  <a:lnTo>
                    <a:pt x="5675673" y="1679939"/>
                  </a:lnTo>
                  <a:lnTo>
                    <a:pt x="5655435" y="1639238"/>
                  </a:lnTo>
                  <a:lnTo>
                    <a:pt x="5634599" y="1598891"/>
                  </a:lnTo>
                  <a:lnTo>
                    <a:pt x="5613171" y="1558903"/>
                  </a:lnTo>
                  <a:lnTo>
                    <a:pt x="5591157" y="1519282"/>
                  </a:lnTo>
                  <a:lnTo>
                    <a:pt x="5568563" y="1480032"/>
                  </a:lnTo>
                  <a:lnTo>
                    <a:pt x="5545395" y="1441159"/>
                  </a:lnTo>
                  <a:lnTo>
                    <a:pt x="5521658" y="1402670"/>
                  </a:lnTo>
                  <a:lnTo>
                    <a:pt x="5497358" y="1364569"/>
                  </a:lnTo>
                  <a:lnTo>
                    <a:pt x="5472501" y="1326863"/>
                  </a:lnTo>
                  <a:lnTo>
                    <a:pt x="5447092" y="1289558"/>
                  </a:lnTo>
                  <a:lnTo>
                    <a:pt x="5421139" y="1252659"/>
                  </a:lnTo>
                  <a:lnTo>
                    <a:pt x="5394645" y="1216172"/>
                  </a:lnTo>
                  <a:lnTo>
                    <a:pt x="5367618" y="1180103"/>
                  </a:lnTo>
                  <a:lnTo>
                    <a:pt x="5340062" y="1144457"/>
                  </a:lnTo>
                  <a:lnTo>
                    <a:pt x="5311985" y="1109242"/>
                  </a:lnTo>
                  <a:lnTo>
                    <a:pt x="5283391" y="1074461"/>
                  </a:lnTo>
                  <a:lnTo>
                    <a:pt x="5254286" y="1040122"/>
                  </a:lnTo>
                  <a:lnTo>
                    <a:pt x="5224676" y="1006229"/>
                  </a:lnTo>
                  <a:lnTo>
                    <a:pt x="5194568" y="972789"/>
                  </a:lnTo>
                  <a:lnTo>
                    <a:pt x="5163966" y="939808"/>
                  </a:lnTo>
                  <a:lnTo>
                    <a:pt x="5132876" y="907291"/>
                  </a:lnTo>
                  <a:lnTo>
                    <a:pt x="5101305" y="875244"/>
                  </a:lnTo>
                  <a:lnTo>
                    <a:pt x="5069258" y="843673"/>
                  </a:lnTo>
                  <a:lnTo>
                    <a:pt x="5036741" y="812583"/>
                  </a:lnTo>
                  <a:lnTo>
                    <a:pt x="5003759" y="781981"/>
                  </a:lnTo>
                  <a:lnTo>
                    <a:pt x="4970319" y="751873"/>
                  </a:lnTo>
                  <a:lnTo>
                    <a:pt x="4936427" y="722263"/>
                  </a:lnTo>
                  <a:lnTo>
                    <a:pt x="4902087" y="693158"/>
                  </a:lnTo>
                  <a:lnTo>
                    <a:pt x="4867306" y="664564"/>
                  </a:lnTo>
                  <a:lnTo>
                    <a:pt x="4832091" y="636487"/>
                  </a:lnTo>
                  <a:lnTo>
                    <a:pt x="4796445" y="608931"/>
                  </a:lnTo>
                  <a:lnTo>
                    <a:pt x="4760376" y="581904"/>
                  </a:lnTo>
                  <a:lnTo>
                    <a:pt x="4723889" y="555411"/>
                  </a:lnTo>
                  <a:lnTo>
                    <a:pt x="4686990" y="529457"/>
                  </a:lnTo>
                  <a:lnTo>
                    <a:pt x="4649684" y="504049"/>
                  </a:lnTo>
                  <a:lnTo>
                    <a:pt x="4611978" y="479192"/>
                  </a:lnTo>
                  <a:lnTo>
                    <a:pt x="4573877" y="454892"/>
                  </a:lnTo>
                  <a:lnTo>
                    <a:pt x="4535388" y="431155"/>
                  </a:lnTo>
                  <a:lnTo>
                    <a:pt x="4496515" y="407986"/>
                  </a:lnTo>
                  <a:lnTo>
                    <a:pt x="4457265" y="385392"/>
                  </a:lnTo>
                  <a:lnTo>
                    <a:pt x="4417643" y="363379"/>
                  </a:lnTo>
                  <a:lnTo>
                    <a:pt x="4377656" y="341951"/>
                  </a:lnTo>
                  <a:lnTo>
                    <a:pt x="4337308" y="321115"/>
                  </a:lnTo>
                  <a:lnTo>
                    <a:pt x="4296607" y="300877"/>
                  </a:lnTo>
                  <a:lnTo>
                    <a:pt x="4255557" y="281242"/>
                  </a:lnTo>
                  <a:lnTo>
                    <a:pt x="4214165" y="262216"/>
                  </a:lnTo>
                  <a:lnTo>
                    <a:pt x="4172436" y="243806"/>
                  </a:lnTo>
                  <a:lnTo>
                    <a:pt x="4130376" y="226016"/>
                  </a:lnTo>
                  <a:lnTo>
                    <a:pt x="4087991" y="208853"/>
                  </a:lnTo>
                  <a:lnTo>
                    <a:pt x="4045286" y="192322"/>
                  </a:lnTo>
                  <a:lnTo>
                    <a:pt x="4002268" y="176430"/>
                  </a:lnTo>
                  <a:lnTo>
                    <a:pt x="3958942" y="161181"/>
                  </a:lnTo>
                  <a:lnTo>
                    <a:pt x="3915314" y="146583"/>
                  </a:lnTo>
                  <a:lnTo>
                    <a:pt x="3871390" y="132640"/>
                  </a:lnTo>
                  <a:lnTo>
                    <a:pt x="3827176" y="119358"/>
                  </a:lnTo>
                  <a:lnTo>
                    <a:pt x="3782677" y="106744"/>
                  </a:lnTo>
                  <a:lnTo>
                    <a:pt x="3737899" y="94802"/>
                  </a:lnTo>
                  <a:lnTo>
                    <a:pt x="3692849" y="83540"/>
                  </a:lnTo>
                  <a:lnTo>
                    <a:pt x="3647531" y="72962"/>
                  </a:lnTo>
                  <a:lnTo>
                    <a:pt x="3601952" y="63074"/>
                  </a:lnTo>
                  <a:lnTo>
                    <a:pt x="3556117" y="53883"/>
                  </a:lnTo>
                  <a:lnTo>
                    <a:pt x="3510032" y="45393"/>
                  </a:lnTo>
                  <a:lnTo>
                    <a:pt x="3463704" y="37612"/>
                  </a:lnTo>
                  <a:lnTo>
                    <a:pt x="3417137" y="30544"/>
                  </a:lnTo>
                  <a:lnTo>
                    <a:pt x="3370338" y="24195"/>
                  </a:lnTo>
                  <a:lnTo>
                    <a:pt x="3323312" y="18571"/>
                  </a:lnTo>
                  <a:lnTo>
                    <a:pt x="3276066" y="13679"/>
                  </a:lnTo>
                  <a:lnTo>
                    <a:pt x="3228604" y="9523"/>
                  </a:lnTo>
                  <a:lnTo>
                    <a:pt x="3180934" y="6110"/>
                  </a:lnTo>
                  <a:lnTo>
                    <a:pt x="3133060" y="3445"/>
                  </a:lnTo>
                  <a:lnTo>
                    <a:pt x="3084988" y="1535"/>
                  </a:lnTo>
                  <a:lnTo>
                    <a:pt x="3036724" y="384"/>
                  </a:lnTo>
                  <a:lnTo>
                    <a:pt x="2988275" y="0"/>
                  </a:lnTo>
                  <a:close/>
                </a:path>
              </a:pathLst>
            </a:custGeom>
            <a:solidFill>
              <a:srgbClr val="1E1737"/>
            </a:solidFill>
          </p:spPr>
          <p:txBody>
            <a:bodyPr wrap="square" lIns="0" tIns="0" rIns="0" bIns="0" rtlCol="0"/>
            <a:lstStyle/>
            <a:p>
              <a:endParaRPr/>
            </a:p>
          </p:txBody>
        </p:sp>
        <p:sp>
          <p:nvSpPr>
            <p:cNvPr id="13" name="object 13"/>
            <p:cNvSpPr/>
            <p:nvPr/>
          </p:nvSpPr>
          <p:spPr>
            <a:xfrm>
              <a:off x="9288673" y="5153516"/>
              <a:ext cx="419734" cy="0"/>
            </a:xfrm>
            <a:custGeom>
              <a:avLst/>
              <a:gdLst/>
              <a:ahLst/>
              <a:cxnLst/>
              <a:rect l="l" t="t" r="r" b="b"/>
              <a:pathLst>
                <a:path w="419734">
                  <a:moveTo>
                    <a:pt x="0" y="0"/>
                  </a:moveTo>
                  <a:lnTo>
                    <a:pt x="419285" y="0"/>
                  </a:lnTo>
                </a:path>
              </a:pathLst>
            </a:custGeom>
            <a:ln w="79149">
              <a:solidFill>
                <a:srgbClr val="F9A782"/>
              </a:solidFill>
            </a:ln>
          </p:spPr>
          <p:txBody>
            <a:bodyPr wrap="square" lIns="0" tIns="0" rIns="0" bIns="0" rtlCol="0"/>
            <a:lstStyle/>
            <a:p>
              <a:endParaRPr/>
            </a:p>
          </p:txBody>
        </p:sp>
      </p:grpSp>
      <p:sp>
        <p:nvSpPr>
          <p:cNvPr id="14" name="object 14"/>
          <p:cNvSpPr txBox="1"/>
          <p:nvPr/>
        </p:nvSpPr>
        <p:spPr>
          <a:xfrm>
            <a:off x="8037617" y="4307031"/>
            <a:ext cx="2949575" cy="3051175"/>
          </a:xfrm>
          <a:prstGeom prst="rect">
            <a:avLst/>
          </a:prstGeom>
        </p:spPr>
        <p:txBody>
          <a:bodyPr vert="horz" wrap="square" lIns="0" tIns="17145" rIns="0" bIns="0" rtlCol="0">
            <a:spAutoFit/>
          </a:bodyPr>
          <a:lstStyle/>
          <a:p>
            <a:pPr marR="19685" algn="ctr">
              <a:lnSpc>
                <a:spcPct val="100000"/>
              </a:lnSpc>
              <a:spcBef>
                <a:spcPts val="135"/>
              </a:spcBef>
            </a:pPr>
            <a:r>
              <a:rPr sz="5900" b="1" spc="20" dirty="0">
                <a:solidFill>
                  <a:srgbClr val="F9A782"/>
                </a:solidFill>
                <a:latin typeface="Arial"/>
                <a:cs typeface="Arial"/>
              </a:rPr>
              <a:t>5</a:t>
            </a:r>
            <a:endParaRPr sz="5900">
              <a:latin typeface="Arial"/>
              <a:cs typeface="Arial"/>
            </a:endParaRPr>
          </a:p>
          <a:p>
            <a:pPr algn="ctr">
              <a:lnSpc>
                <a:spcPct val="100000"/>
              </a:lnSpc>
              <a:spcBef>
                <a:spcPts val="5580"/>
              </a:spcBef>
            </a:pPr>
            <a:r>
              <a:rPr sz="4600" spc="-10" dirty="0">
                <a:solidFill>
                  <a:srgbClr val="F9A782"/>
                </a:solidFill>
                <a:latin typeface="Arial"/>
                <a:cs typeface="Arial"/>
              </a:rPr>
              <a:t>Completion</a:t>
            </a:r>
            <a:endParaRPr sz="4600">
              <a:latin typeface="Arial"/>
              <a:cs typeface="Arial"/>
            </a:endParaRPr>
          </a:p>
          <a:p>
            <a:pPr algn="ctr">
              <a:lnSpc>
                <a:spcPct val="100000"/>
              </a:lnSpc>
              <a:spcBef>
                <a:spcPts val="85"/>
              </a:spcBef>
            </a:pPr>
            <a:r>
              <a:rPr sz="4600" dirty="0">
                <a:solidFill>
                  <a:srgbClr val="F9A782"/>
                </a:solidFill>
                <a:latin typeface="Arial"/>
                <a:cs typeface="Arial"/>
              </a:rPr>
              <a:t>/</a:t>
            </a:r>
            <a:r>
              <a:rPr sz="4600" spc="-180" dirty="0">
                <a:solidFill>
                  <a:srgbClr val="F9A782"/>
                </a:solidFill>
                <a:latin typeface="Arial"/>
                <a:cs typeface="Arial"/>
              </a:rPr>
              <a:t> </a:t>
            </a:r>
            <a:r>
              <a:rPr sz="4600" spc="-75" dirty="0">
                <a:solidFill>
                  <a:srgbClr val="F9A782"/>
                </a:solidFill>
                <a:latin typeface="Arial"/>
                <a:cs typeface="Arial"/>
              </a:rPr>
              <a:t>Evaluation</a:t>
            </a:r>
            <a:endParaRPr sz="4600">
              <a:latin typeface="Arial"/>
              <a:cs typeface="Arial"/>
            </a:endParaRPr>
          </a:p>
        </p:txBody>
      </p:sp>
      <p:sp>
        <p:nvSpPr>
          <p:cNvPr id="17" name="object 15">
            <a:extLst>
              <a:ext uri="{FF2B5EF4-FFF2-40B4-BE49-F238E27FC236}">
                <a16:creationId xmlns:a16="http://schemas.microsoft.com/office/drawing/2014/main" id="{4DE03955-BB5B-AAB4-CD7E-F90D24AB9013}"/>
              </a:ext>
            </a:extLst>
          </p:cNvPr>
          <p:cNvSpPr txBox="1">
            <a:spLocks noGrp="1"/>
          </p:cNvSpPr>
          <p:nvPr>
            <p:ph type="sldNum" sz="quarter" idx="7"/>
          </p:nvPr>
        </p:nvSpPr>
        <p:spPr>
          <a:xfrm>
            <a:off x="168587" y="10128208"/>
            <a:ext cx="1057026" cy="1115417"/>
          </a:xfrm>
          <a:prstGeom prst="rect">
            <a:avLst/>
          </a:prstGeom>
        </p:spPr>
        <p:txBody>
          <a:bodyPr vert="horz" wrap="square" lIns="0" tIns="227835" rIns="0" bIns="0" rtlCol="0">
            <a:spAutoFit/>
          </a:bodyPr>
          <a:lstStyle/>
          <a:p>
            <a:pPr marL="53975">
              <a:lnSpc>
                <a:spcPct val="100000"/>
              </a:lnSpc>
              <a:spcBef>
                <a:spcPts val="1130"/>
              </a:spcBef>
            </a:pPr>
            <a:fld id="{81D60167-4931-47E6-BA6A-407CBD079E47}" type="slidenum">
              <a:rPr spc="-25" dirty="0"/>
              <a:t>46</a:t>
            </a:fld>
            <a:endParaRPr spc="-25"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160270" cy="2160270"/>
          </a:xfrm>
          <a:custGeom>
            <a:avLst/>
            <a:gdLst/>
            <a:ahLst/>
            <a:cxnLst/>
            <a:rect l="l" t="t" r="r" b="b"/>
            <a:pathLst>
              <a:path w="2160270" h="2160270">
                <a:moveTo>
                  <a:pt x="2159825" y="0"/>
                </a:moveTo>
                <a:lnTo>
                  <a:pt x="0" y="0"/>
                </a:lnTo>
                <a:lnTo>
                  <a:pt x="0" y="2159814"/>
                </a:lnTo>
                <a:lnTo>
                  <a:pt x="2159825" y="0"/>
                </a:lnTo>
                <a:close/>
              </a:path>
            </a:pathLst>
          </a:custGeom>
          <a:solidFill>
            <a:srgbClr val="E84610"/>
          </a:solidFill>
        </p:spPr>
        <p:txBody>
          <a:bodyPr wrap="square" lIns="0" tIns="0" rIns="0" bIns="0" rtlCol="0"/>
          <a:lstStyle/>
          <a:p>
            <a:endParaRPr/>
          </a:p>
        </p:txBody>
      </p:sp>
      <p:sp>
        <p:nvSpPr>
          <p:cNvPr id="3" name="object 3"/>
          <p:cNvSpPr/>
          <p:nvPr/>
        </p:nvSpPr>
        <p:spPr>
          <a:xfrm>
            <a:off x="16715589" y="9665061"/>
            <a:ext cx="1015365" cy="1015365"/>
          </a:xfrm>
          <a:custGeom>
            <a:avLst/>
            <a:gdLst/>
            <a:ahLst/>
            <a:cxnLst/>
            <a:rect l="l" t="t" r="r" b="b"/>
            <a:pathLst>
              <a:path w="1015365" h="1015365">
                <a:moveTo>
                  <a:pt x="742289" y="337223"/>
                </a:moveTo>
                <a:lnTo>
                  <a:pt x="741362" y="336207"/>
                </a:lnTo>
                <a:lnTo>
                  <a:pt x="726528" y="320167"/>
                </a:lnTo>
                <a:lnTo>
                  <a:pt x="507606" y="83273"/>
                </a:lnTo>
                <a:lnTo>
                  <a:pt x="410730" y="188099"/>
                </a:lnTo>
                <a:lnTo>
                  <a:pt x="410730" y="378383"/>
                </a:lnTo>
                <a:lnTo>
                  <a:pt x="356666" y="432917"/>
                </a:lnTo>
                <a:lnTo>
                  <a:pt x="306489" y="374738"/>
                </a:lnTo>
                <a:lnTo>
                  <a:pt x="360603" y="320167"/>
                </a:lnTo>
                <a:lnTo>
                  <a:pt x="410730" y="378383"/>
                </a:lnTo>
                <a:lnTo>
                  <a:pt x="410730" y="188099"/>
                </a:lnTo>
                <a:lnTo>
                  <a:pt x="115417" y="507619"/>
                </a:lnTo>
                <a:lnTo>
                  <a:pt x="214985" y="615340"/>
                </a:lnTo>
                <a:lnTo>
                  <a:pt x="271614" y="615302"/>
                </a:lnTo>
                <a:lnTo>
                  <a:pt x="309499" y="437324"/>
                </a:lnTo>
                <a:lnTo>
                  <a:pt x="459841" y="437324"/>
                </a:lnTo>
                <a:lnTo>
                  <a:pt x="460819" y="432917"/>
                </a:lnTo>
                <a:lnTo>
                  <a:pt x="463486" y="420865"/>
                </a:lnTo>
                <a:lnTo>
                  <a:pt x="467131" y="405587"/>
                </a:lnTo>
                <a:lnTo>
                  <a:pt x="470776" y="392061"/>
                </a:lnTo>
                <a:lnTo>
                  <a:pt x="474433" y="380809"/>
                </a:lnTo>
                <a:lnTo>
                  <a:pt x="553008" y="369328"/>
                </a:lnTo>
                <a:lnTo>
                  <a:pt x="547890" y="387223"/>
                </a:lnTo>
                <a:lnTo>
                  <a:pt x="543661" y="404495"/>
                </a:lnTo>
                <a:lnTo>
                  <a:pt x="540016" y="421182"/>
                </a:lnTo>
                <a:lnTo>
                  <a:pt x="536663" y="437324"/>
                </a:lnTo>
                <a:lnTo>
                  <a:pt x="623049" y="437324"/>
                </a:lnTo>
                <a:lnTo>
                  <a:pt x="623671" y="430936"/>
                </a:lnTo>
                <a:lnTo>
                  <a:pt x="624763" y="423976"/>
                </a:lnTo>
                <a:lnTo>
                  <a:pt x="643902" y="370662"/>
                </a:lnTo>
                <a:lnTo>
                  <a:pt x="696493" y="338480"/>
                </a:lnTo>
                <a:lnTo>
                  <a:pt x="722376" y="336207"/>
                </a:lnTo>
                <a:lnTo>
                  <a:pt x="729703" y="336207"/>
                </a:lnTo>
                <a:lnTo>
                  <a:pt x="736269" y="336537"/>
                </a:lnTo>
                <a:lnTo>
                  <a:pt x="742289" y="337223"/>
                </a:lnTo>
                <a:close/>
              </a:path>
              <a:path w="1015365" h="1015365">
                <a:moveTo>
                  <a:pt x="899769" y="507606"/>
                </a:moveTo>
                <a:lnTo>
                  <a:pt x="767054" y="364020"/>
                </a:lnTo>
                <a:lnTo>
                  <a:pt x="747534" y="396278"/>
                </a:lnTo>
                <a:lnTo>
                  <a:pt x="741807" y="393179"/>
                </a:lnTo>
                <a:lnTo>
                  <a:pt x="735622" y="390956"/>
                </a:lnTo>
                <a:lnTo>
                  <a:pt x="727214" y="390956"/>
                </a:lnTo>
                <a:lnTo>
                  <a:pt x="699858" y="437299"/>
                </a:lnTo>
                <a:lnTo>
                  <a:pt x="747991" y="437299"/>
                </a:lnTo>
                <a:lnTo>
                  <a:pt x="727214" y="487654"/>
                </a:lnTo>
                <a:lnTo>
                  <a:pt x="690600" y="487654"/>
                </a:lnTo>
                <a:lnTo>
                  <a:pt x="657479" y="650125"/>
                </a:lnTo>
                <a:lnTo>
                  <a:pt x="646518" y="687489"/>
                </a:lnTo>
                <a:lnTo>
                  <a:pt x="630339" y="720356"/>
                </a:lnTo>
                <a:lnTo>
                  <a:pt x="610184" y="748995"/>
                </a:lnTo>
                <a:lnTo>
                  <a:pt x="587311" y="773722"/>
                </a:lnTo>
                <a:lnTo>
                  <a:pt x="540931" y="733094"/>
                </a:lnTo>
                <a:lnTo>
                  <a:pt x="553847" y="716737"/>
                </a:lnTo>
                <a:lnTo>
                  <a:pt x="565099" y="697611"/>
                </a:lnTo>
                <a:lnTo>
                  <a:pt x="574217" y="675919"/>
                </a:lnTo>
                <a:lnTo>
                  <a:pt x="580669" y="651878"/>
                </a:lnTo>
                <a:lnTo>
                  <a:pt x="613778" y="487654"/>
                </a:lnTo>
                <a:lnTo>
                  <a:pt x="525627" y="487654"/>
                </a:lnTo>
                <a:lnTo>
                  <a:pt x="506209" y="579462"/>
                </a:lnTo>
                <a:lnTo>
                  <a:pt x="503174" y="598944"/>
                </a:lnTo>
                <a:lnTo>
                  <a:pt x="504380" y="610819"/>
                </a:lnTo>
                <a:lnTo>
                  <a:pt x="542391" y="613905"/>
                </a:lnTo>
                <a:lnTo>
                  <a:pt x="541972" y="658025"/>
                </a:lnTo>
                <a:lnTo>
                  <a:pt x="526300" y="664019"/>
                </a:lnTo>
                <a:lnTo>
                  <a:pt x="511327" y="668147"/>
                </a:lnTo>
                <a:lnTo>
                  <a:pt x="497459" y="670521"/>
                </a:lnTo>
                <a:lnTo>
                  <a:pt x="485038" y="671296"/>
                </a:lnTo>
                <a:lnTo>
                  <a:pt x="453504" y="668743"/>
                </a:lnTo>
                <a:lnTo>
                  <a:pt x="431825" y="659536"/>
                </a:lnTo>
                <a:lnTo>
                  <a:pt x="421081" y="641299"/>
                </a:lnTo>
                <a:lnTo>
                  <a:pt x="422313" y="611682"/>
                </a:lnTo>
                <a:lnTo>
                  <a:pt x="448805" y="487654"/>
                </a:lnTo>
                <a:lnTo>
                  <a:pt x="375754" y="487654"/>
                </a:lnTo>
                <a:lnTo>
                  <a:pt x="337832" y="665099"/>
                </a:lnTo>
                <a:lnTo>
                  <a:pt x="260997" y="665099"/>
                </a:lnTo>
                <a:lnTo>
                  <a:pt x="507606" y="931964"/>
                </a:lnTo>
                <a:lnTo>
                  <a:pt x="899769" y="507606"/>
                </a:lnTo>
                <a:close/>
              </a:path>
              <a:path w="1015365" h="1015365">
                <a:moveTo>
                  <a:pt x="1015212" y="507619"/>
                </a:moveTo>
                <a:lnTo>
                  <a:pt x="1012888" y="458736"/>
                </a:lnTo>
                <a:lnTo>
                  <a:pt x="1006068" y="411175"/>
                </a:lnTo>
                <a:lnTo>
                  <a:pt x="994943" y="365125"/>
                </a:lnTo>
                <a:lnTo>
                  <a:pt x="979741" y="320827"/>
                </a:lnTo>
                <a:lnTo>
                  <a:pt x="968730" y="296379"/>
                </a:lnTo>
                <a:lnTo>
                  <a:pt x="968730" y="479158"/>
                </a:lnTo>
                <a:lnTo>
                  <a:pt x="966343" y="527304"/>
                </a:lnTo>
                <a:lnTo>
                  <a:pt x="959358" y="574052"/>
                </a:lnTo>
                <a:lnTo>
                  <a:pt x="948004" y="619188"/>
                </a:lnTo>
                <a:lnTo>
                  <a:pt x="932497" y="662444"/>
                </a:lnTo>
                <a:lnTo>
                  <a:pt x="913079" y="703618"/>
                </a:lnTo>
                <a:lnTo>
                  <a:pt x="889977" y="742442"/>
                </a:lnTo>
                <a:lnTo>
                  <a:pt x="863434" y="778700"/>
                </a:lnTo>
                <a:lnTo>
                  <a:pt x="833678" y="812139"/>
                </a:lnTo>
                <a:lnTo>
                  <a:pt x="800938" y="842530"/>
                </a:lnTo>
                <a:lnTo>
                  <a:pt x="765441" y="869645"/>
                </a:lnTo>
                <a:lnTo>
                  <a:pt x="727417" y="893229"/>
                </a:lnTo>
                <a:lnTo>
                  <a:pt x="687108" y="913066"/>
                </a:lnTo>
                <a:lnTo>
                  <a:pt x="644740" y="928903"/>
                </a:lnTo>
                <a:lnTo>
                  <a:pt x="600544" y="940498"/>
                </a:lnTo>
                <a:lnTo>
                  <a:pt x="554761" y="947635"/>
                </a:lnTo>
                <a:lnTo>
                  <a:pt x="507606" y="950074"/>
                </a:lnTo>
                <a:lnTo>
                  <a:pt x="507606" y="1007059"/>
                </a:lnTo>
                <a:lnTo>
                  <a:pt x="460463" y="1004633"/>
                </a:lnTo>
                <a:lnTo>
                  <a:pt x="414680" y="997496"/>
                </a:lnTo>
                <a:lnTo>
                  <a:pt x="370484" y="985888"/>
                </a:lnTo>
                <a:lnTo>
                  <a:pt x="328117" y="970051"/>
                </a:lnTo>
                <a:lnTo>
                  <a:pt x="287807" y="950226"/>
                </a:lnTo>
                <a:lnTo>
                  <a:pt x="249796" y="926630"/>
                </a:lnTo>
                <a:lnTo>
                  <a:pt x="214299" y="899528"/>
                </a:lnTo>
                <a:lnTo>
                  <a:pt x="181546" y="869124"/>
                </a:lnTo>
                <a:lnTo>
                  <a:pt x="151790" y="835685"/>
                </a:lnTo>
                <a:lnTo>
                  <a:pt x="125247" y="799426"/>
                </a:lnTo>
                <a:lnTo>
                  <a:pt x="102146" y="760603"/>
                </a:lnTo>
                <a:lnTo>
                  <a:pt x="82727" y="719429"/>
                </a:lnTo>
                <a:lnTo>
                  <a:pt x="67221" y="676160"/>
                </a:lnTo>
                <a:lnTo>
                  <a:pt x="55854" y="631024"/>
                </a:lnTo>
                <a:lnTo>
                  <a:pt x="48869" y="584263"/>
                </a:lnTo>
                <a:lnTo>
                  <a:pt x="46494" y="536117"/>
                </a:lnTo>
                <a:lnTo>
                  <a:pt x="48869" y="487959"/>
                </a:lnTo>
                <a:lnTo>
                  <a:pt x="55854" y="441198"/>
                </a:lnTo>
                <a:lnTo>
                  <a:pt x="67221" y="396074"/>
                </a:lnTo>
                <a:lnTo>
                  <a:pt x="82727" y="352806"/>
                </a:lnTo>
                <a:lnTo>
                  <a:pt x="102146" y="311632"/>
                </a:lnTo>
                <a:lnTo>
                  <a:pt x="125247" y="272808"/>
                </a:lnTo>
                <a:lnTo>
                  <a:pt x="151790" y="236550"/>
                </a:lnTo>
                <a:lnTo>
                  <a:pt x="181546" y="203098"/>
                </a:lnTo>
                <a:lnTo>
                  <a:pt x="214299" y="172707"/>
                </a:lnTo>
                <a:lnTo>
                  <a:pt x="249796" y="145592"/>
                </a:lnTo>
                <a:lnTo>
                  <a:pt x="287807" y="122008"/>
                </a:lnTo>
                <a:lnTo>
                  <a:pt x="328117" y="102171"/>
                </a:lnTo>
                <a:lnTo>
                  <a:pt x="370484" y="86334"/>
                </a:lnTo>
                <a:lnTo>
                  <a:pt x="414680" y="74739"/>
                </a:lnTo>
                <a:lnTo>
                  <a:pt x="460463" y="67602"/>
                </a:lnTo>
                <a:lnTo>
                  <a:pt x="507606" y="65163"/>
                </a:lnTo>
                <a:lnTo>
                  <a:pt x="507606" y="8204"/>
                </a:lnTo>
                <a:lnTo>
                  <a:pt x="554761" y="10642"/>
                </a:lnTo>
                <a:lnTo>
                  <a:pt x="600544" y="17767"/>
                </a:lnTo>
                <a:lnTo>
                  <a:pt x="644740" y="29375"/>
                </a:lnTo>
                <a:lnTo>
                  <a:pt x="687108" y="45212"/>
                </a:lnTo>
                <a:lnTo>
                  <a:pt x="727417" y="65036"/>
                </a:lnTo>
                <a:lnTo>
                  <a:pt x="765441" y="88633"/>
                </a:lnTo>
                <a:lnTo>
                  <a:pt x="800938" y="115735"/>
                </a:lnTo>
                <a:lnTo>
                  <a:pt x="833678" y="146126"/>
                </a:lnTo>
                <a:lnTo>
                  <a:pt x="863434" y="179578"/>
                </a:lnTo>
                <a:lnTo>
                  <a:pt x="889977" y="215823"/>
                </a:lnTo>
                <a:lnTo>
                  <a:pt x="913079" y="254660"/>
                </a:lnTo>
                <a:lnTo>
                  <a:pt x="932497" y="295833"/>
                </a:lnTo>
                <a:lnTo>
                  <a:pt x="948004" y="339102"/>
                </a:lnTo>
                <a:lnTo>
                  <a:pt x="959358" y="384238"/>
                </a:lnTo>
                <a:lnTo>
                  <a:pt x="966343" y="430999"/>
                </a:lnTo>
                <a:lnTo>
                  <a:pt x="968730" y="479158"/>
                </a:lnTo>
                <a:lnTo>
                  <a:pt x="968730" y="296379"/>
                </a:lnTo>
                <a:lnTo>
                  <a:pt x="937945" y="238290"/>
                </a:lnTo>
                <a:lnTo>
                  <a:pt x="911783" y="200482"/>
                </a:lnTo>
                <a:lnTo>
                  <a:pt x="882383" y="165265"/>
                </a:lnTo>
                <a:lnTo>
                  <a:pt x="849972" y="132854"/>
                </a:lnTo>
                <a:lnTo>
                  <a:pt x="814755" y="103454"/>
                </a:lnTo>
                <a:lnTo>
                  <a:pt x="776947" y="77292"/>
                </a:lnTo>
                <a:lnTo>
                  <a:pt x="736765" y="54571"/>
                </a:lnTo>
                <a:lnTo>
                  <a:pt x="694410" y="35496"/>
                </a:lnTo>
                <a:lnTo>
                  <a:pt x="650113" y="20294"/>
                </a:lnTo>
                <a:lnTo>
                  <a:pt x="604062" y="9169"/>
                </a:lnTo>
                <a:lnTo>
                  <a:pt x="556501" y="2336"/>
                </a:lnTo>
                <a:lnTo>
                  <a:pt x="507606" y="12"/>
                </a:lnTo>
                <a:lnTo>
                  <a:pt x="458724" y="2324"/>
                </a:lnTo>
                <a:lnTo>
                  <a:pt x="411149" y="9156"/>
                </a:lnTo>
                <a:lnTo>
                  <a:pt x="365112" y="20281"/>
                </a:lnTo>
                <a:lnTo>
                  <a:pt x="320802" y="35483"/>
                </a:lnTo>
                <a:lnTo>
                  <a:pt x="278460" y="54559"/>
                </a:lnTo>
                <a:lnTo>
                  <a:pt x="238264" y="77279"/>
                </a:lnTo>
                <a:lnTo>
                  <a:pt x="200456" y="103441"/>
                </a:lnTo>
                <a:lnTo>
                  <a:pt x="165239" y="132842"/>
                </a:lnTo>
                <a:lnTo>
                  <a:pt x="132829" y="165252"/>
                </a:lnTo>
                <a:lnTo>
                  <a:pt x="103441" y="200469"/>
                </a:lnTo>
                <a:lnTo>
                  <a:pt x="77266" y="238277"/>
                </a:lnTo>
                <a:lnTo>
                  <a:pt x="54546" y="278460"/>
                </a:lnTo>
                <a:lnTo>
                  <a:pt x="35471" y="320814"/>
                </a:lnTo>
                <a:lnTo>
                  <a:pt x="20269" y="365112"/>
                </a:lnTo>
                <a:lnTo>
                  <a:pt x="9156" y="411162"/>
                </a:lnTo>
                <a:lnTo>
                  <a:pt x="2324" y="458724"/>
                </a:lnTo>
                <a:lnTo>
                  <a:pt x="0" y="507619"/>
                </a:lnTo>
                <a:lnTo>
                  <a:pt x="2324" y="556501"/>
                </a:lnTo>
                <a:lnTo>
                  <a:pt x="9156" y="604075"/>
                </a:lnTo>
                <a:lnTo>
                  <a:pt x="20269" y="650125"/>
                </a:lnTo>
                <a:lnTo>
                  <a:pt x="35471" y="694436"/>
                </a:lnTo>
                <a:lnTo>
                  <a:pt x="54546" y="736790"/>
                </a:lnTo>
                <a:lnTo>
                  <a:pt x="77266" y="776973"/>
                </a:lnTo>
                <a:lnTo>
                  <a:pt x="103441" y="814781"/>
                </a:lnTo>
                <a:lnTo>
                  <a:pt x="132829" y="849998"/>
                </a:lnTo>
                <a:lnTo>
                  <a:pt x="165239" y="882408"/>
                </a:lnTo>
                <a:lnTo>
                  <a:pt x="200456" y="911809"/>
                </a:lnTo>
                <a:lnTo>
                  <a:pt x="238264" y="937983"/>
                </a:lnTo>
                <a:lnTo>
                  <a:pt x="278460" y="960704"/>
                </a:lnTo>
                <a:lnTo>
                  <a:pt x="320802" y="979779"/>
                </a:lnTo>
                <a:lnTo>
                  <a:pt x="365112" y="994981"/>
                </a:lnTo>
                <a:lnTo>
                  <a:pt x="411149" y="1006094"/>
                </a:lnTo>
                <a:lnTo>
                  <a:pt x="458724" y="1012926"/>
                </a:lnTo>
                <a:lnTo>
                  <a:pt x="507606" y="1015250"/>
                </a:lnTo>
                <a:lnTo>
                  <a:pt x="556501" y="1012913"/>
                </a:lnTo>
                <a:lnTo>
                  <a:pt x="604062" y="1006081"/>
                </a:lnTo>
                <a:lnTo>
                  <a:pt x="650113" y="994956"/>
                </a:lnTo>
                <a:lnTo>
                  <a:pt x="694410" y="979754"/>
                </a:lnTo>
                <a:lnTo>
                  <a:pt x="736765" y="960678"/>
                </a:lnTo>
                <a:lnTo>
                  <a:pt x="776947" y="937958"/>
                </a:lnTo>
                <a:lnTo>
                  <a:pt x="814755" y="911796"/>
                </a:lnTo>
                <a:lnTo>
                  <a:pt x="849972" y="882396"/>
                </a:lnTo>
                <a:lnTo>
                  <a:pt x="882383" y="849985"/>
                </a:lnTo>
                <a:lnTo>
                  <a:pt x="911783" y="814768"/>
                </a:lnTo>
                <a:lnTo>
                  <a:pt x="937945" y="776960"/>
                </a:lnTo>
                <a:lnTo>
                  <a:pt x="960666" y="736777"/>
                </a:lnTo>
                <a:lnTo>
                  <a:pt x="979741" y="694423"/>
                </a:lnTo>
                <a:lnTo>
                  <a:pt x="994943" y="650125"/>
                </a:lnTo>
                <a:lnTo>
                  <a:pt x="1006068" y="604075"/>
                </a:lnTo>
                <a:lnTo>
                  <a:pt x="1012888" y="556514"/>
                </a:lnTo>
                <a:lnTo>
                  <a:pt x="1015212" y="507619"/>
                </a:lnTo>
                <a:close/>
              </a:path>
            </a:pathLst>
          </a:custGeom>
          <a:solidFill>
            <a:srgbClr val="010202"/>
          </a:solidFill>
        </p:spPr>
        <p:txBody>
          <a:bodyPr wrap="square" lIns="0" tIns="0" rIns="0" bIns="0" rtlCol="0"/>
          <a:lstStyle/>
          <a:p>
            <a:endParaRPr/>
          </a:p>
        </p:txBody>
      </p:sp>
      <p:sp>
        <p:nvSpPr>
          <p:cNvPr id="4" name="object 4"/>
          <p:cNvSpPr/>
          <p:nvPr/>
        </p:nvSpPr>
        <p:spPr>
          <a:xfrm>
            <a:off x="17873938" y="10396706"/>
            <a:ext cx="1227455" cy="135890"/>
          </a:xfrm>
          <a:custGeom>
            <a:avLst/>
            <a:gdLst/>
            <a:ahLst/>
            <a:cxnLst/>
            <a:rect l="l" t="t" r="r" b="b"/>
            <a:pathLst>
              <a:path w="1227455" h="135890">
                <a:moveTo>
                  <a:pt x="85212" y="3287"/>
                </a:moveTo>
                <a:lnTo>
                  <a:pt x="0" y="3287"/>
                </a:lnTo>
                <a:lnTo>
                  <a:pt x="0" y="132069"/>
                </a:lnTo>
                <a:lnTo>
                  <a:pt x="23884" y="132069"/>
                </a:lnTo>
                <a:lnTo>
                  <a:pt x="23884" y="77536"/>
                </a:lnTo>
                <a:lnTo>
                  <a:pt x="77704" y="77536"/>
                </a:lnTo>
                <a:lnTo>
                  <a:pt x="77704" y="56930"/>
                </a:lnTo>
                <a:lnTo>
                  <a:pt x="23884" y="56930"/>
                </a:lnTo>
                <a:lnTo>
                  <a:pt x="23884" y="24784"/>
                </a:lnTo>
                <a:lnTo>
                  <a:pt x="85212" y="24784"/>
                </a:lnTo>
                <a:lnTo>
                  <a:pt x="85212" y="3287"/>
                </a:lnTo>
                <a:close/>
              </a:path>
              <a:path w="1227455" h="135890">
                <a:moveTo>
                  <a:pt x="212035" y="3287"/>
                </a:moveTo>
                <a:lnTo>
                  <a:pt x="120446" y="3287"/>
                </a:lnTo>
                <a:lnTo>
                  <a:pt x="120446" y="132069"/>
                </a:lnTo>
                <a:lnTo>
                  <a:pt x="216569" y="132069"/>
                </a:lnTo>
                <a:lnTo>
                  <a:pt x="216569" y="110394"/>
                </a:lnTo>
                <a:lnTo>
                  <a:pt x="144152" y="110394"/>
                </a:lnTo>
                <a:lnTo>
                  <a:pt x="144152" y="75892"/>
                </a:lnTo>
                <a:lnTo>
                  <a:pt x="206203" y="75892"/>
                </a:lnTo>
                <a:lnTo>
                  <a:pt x="206203" y="55108"/>
                </a:lnTo>
                <a:lnTo>
                  <a:pt x="144152" y="55108"/>
                </a:lnTo>
                <a:lnTo>
                  <a:pt x="144152" y="24784"/>
                </a:lnTo>
                <a:lnTo>
                  <a:pt x="212035" y="24784"/>
                </a:lnTo>
                <a:lnTo>
                  <a:pt x="212035" y="3287"/>
                </a:lnTo>
                <a:close/>
              </a:path>
              <a:path w="1227455" h="135890">
                <a:moveTo>
                  <a:pt x="301603" y="3287"/>
                </a:moveTo>
                <a:lnTo>
                  <a:pt x="255479" y="3287"/>
                </a:lnTo>
                <a:lnTo>
                  <a:pt x="255479" y="132069"/>
                </a:lnTo>
                <a:lnTo>
                  <a:pt x="296713" y="132069"/>
                </a:lnTo>
                <a:lnTo>
                  <a:pt x="307766" y="131821"/>
                </a:lnTo>
                <a:lnTo>
                  <a:pt x="350264" y="114062"/>
                </a:lnTo>
                <a:lnTo>
                  <a:pt x="352516" y="110394"/>
                </a:lnTo>
                <a:lnTo>
                  <a:pt x="279551" y="110394"/>
                </a:lnTo>
                <a:lnTo>
                  <a:pt x="279551" y="25140"/>
                </a:lnTo>
                <a:lnTo>
                  <a:pt x="351549" y="25140"/>
                </a:lnTo>
                <a:lnTo>
                  <a:pt x="339769" y="13308"/>
                </a:lnTo>
                <a:lnTo>
                  <a:pt x="329690" y="7694"/>
                </a:lnTo>
                <a:lnTo>
                  <a:pt x="319818" y="4744"/>
                </a:lnTo>
                <a:lnTo>
                  <a:pt x="310380" y="3571"/>
                </a:lnTo>
                <a:lnTo>
                  <a:pt x="301603" y="3287"/>
                </a:lnTo>
                <a:close/>
              </a:path>
              <a:path w="1227455" h="135890">
                <a:moveTo>
                  <a:pt x="351549" y="25140"/>
                </a:moveTo>
                <a:lnTo>
                  <a:pt x="292315" y="25140"/>
                </a:lnTo>
                <a:lnTo>
                  <a:pt x="302415" y="25319"/>
                </a:lnTo>
                <a:lnTo>
                  <a:pt x="309319" y="25774"/>
                </a:lnTo>
                <a:lnTo>
                  <a:pt x="338493" y="58769"/>
                </a:lnTo>
                <a:lnTo>
                  <a:pt x="339057" y="68950"/>
                </a:lnTo>
                <a:lnTo>
                  <a:pt x="337369" y="85768"/>
                </a:lnTo>
                <a:lnTo>
                  <a:pt x="301406" y="110219"/>
                </a:lnTo>
                <a:lnTo>
                  <a:pt x="289781" y="110394"/>
                </a:lnTo>
                <a:lnTo>
                  <a:pt x="352516" y="110394"/>
                </a:lnTo>
                <a:lnTo>
                  <a:pt x="358473" y="100690"/>
                </a:lnTo>
                <a:lnTo>
                  <a:pt x="363120" y="85225"/>
                </a:lnTo>
                <a:lnTo>
                  <a:pt x="364585" y="68772"/>
                </a:lnTo>
                <a:lnTo>
                  <a:pt x="363735" y="56149"/>
                </a:lnTo>
                <a:lnTo>
                  <a:pt x="360250" y="41303"/>
                </a:lnTo>
                <a:lnTo>
                  <a:pt x="352729" y="26325"/>
                </a:lnTo>
                <a:lnTo>
                  <a:pt x="351549" y="25140"/>
                </a:lnTo>
                <a:close/>
              </a:path>
              <a:path w="1227455" h="135890">
                <a:moveTo>
                  <a:pt x="492110" y="3287"/>
                </a:moveTo>
                <a:lnTo>
                  <a:pt x="400532" y="3287"/>
                </a:lnTo>
                <a:lnTo>
                  <a:pt x="400532" y="132069"/>
                </a:lnTo>
                <a:lnTo>
                  <a:pt x="496686" y="132069"/>
                </a:lnTo>
                <a:lnTo>
                  <a:pt x="496686" y="110394"/>
                </a:lnTo>
                <a:lnTo>
                  <a:pt x="424238" y="110394"/>
                </a:lnTo>
                <a:lnTo>
                  <a:pt x="424238" y="75892"/>
                </a:lnTo>
                <a:lnTo>
                  <a:pt x="486288" y="75892"/>
                </a:lnTo>
                <a:lnTo>
                  <a:pt x="486288" y="55108"/>
                </a:lnTo>
                <a:lnTo>
                  <a:pt x="424238" y="55108"/>
                </a:lnTo>
                <a:lnTo>
                  <a:pt x="424238" y="24784"/>
                </a:lnTo>
                <a:lnTo>
                  <a:pt x="492110" y="24784"/>
                </a:lnTo>
                <a:lnTo>
                  <a:pt x="492110" y="3287"/>
                </a:lnTo>
                <a:close/>
              </a:path>
              <a:path w="1227455" h="135890">
                <a:moveTo>
                  <a:pt x="578443" y="3287"/>
                </a:moveTo>
                <a:lnTo>
                  <a:pt x="537397" y="3287"/>
                </a:lnTo>
                <a:lnTo>
                  <a:pt x="537397" y="132069"/>
                </a:lnTo>
                <a:lnTo>
                  <a:pt x="561281" y="132069"/>
                </a:lnTo>
                <a:lnTo>
                  <a:pt x="561281" y="84259"/>
                </a:lnTo>
                <a:lnTo>
                  <a:pt x="609783" y="84259"/>
                </a:lnTo>
                <a:lnTo>
                  <a:pt x="607300" y="79714"/>
                </a:lnTo>
                <a:lnTo>
                  <a:pt x="614337" y="76729"/>
                </a:lnTo>
                <a:lnTo>
                  <a:pt x="622702" y="70436"/>
                </a:lnTo>
                <a:lnTo>
                  <a:pt x="626718" y="64406"/>
                </a:lnTo>
                <a:lnTo>
                  <a:pt x="561281" y="64406"/>
                </a:lnTo>
                <a:lnTo>
                  <a:pt x="561281" y="24072"/>
                </a:lnTo>
                <a:lnTo>
                  <a:pt x="627760" y="24072"/>
                </a:lnTo>
                <a:lnTo>
                  <a:pt x="624029" y="18188"/>
                </a:lnTo>
                <a:lnTo>
                  <a:pt x="618431" y="12554"/>
                </a:lnTo>
                <a:lnTo>
                  <a:pt x="609825" y="7297"/>
                </a:lnTo>
                <a:lnTo>
                  <a:pt x="600632" y="4579"/>
                </a:lnTo>
                <a:lnTo>
                  <a:pt x="590341" y="3532"/>
                </a:lnTo>
                <a:lnTo>
                  <a:pt x="578443" y="3287"/>
                </a:lnTo>
                <a:close/>
              </a:path>
              <a:path w="1227455" h="135890">
                <a:moveTo>
                  <a:pt x="609783" y="84259"/>
                </a:moveTo>
                <a:lnTo>
                  <a:pt x="582840" y="84259"/>
                </a:lnTo>
                <a:lnTo>
                  <a:pt x="608379" y="132069"/>
                </a:lnTo>
                <a:lnTo>
                  <a:pt x="635907" y="132069"/>
                </a:lnTo>
                <a:lnTo>
                  <a:pt x="609783" y="84259"/>
                </a:lnTo>
                <a:close/>
              </a:path>
              <a:path w="1227455" h="135890">
                <a:moveTo>
                  <a:pt x="627760" y="24072"/>
                </a:moveTo>
                <a:lnTo>
                  <a:pt x="572432" y="24072"/>
                </a:lnTo>
                <a:lnTo>
                  <a:pt x="581712" y="24139"/>
                </a:lnTo>
                <a:lnTo>
                  <a:pt x="588626" y="24478"/>
                </a:lnTo>
                <a:lnTo>
                  <a:pt x="608156" y="44312"/>
                </a:lnTo>
                <a:lnTo>
                  <a:pt x="605407" y="55155"/>
                </a:lnTo>
                <a:lnTo>
                  <a:pt x="598863" y="61077"/>
                </a:lnTo>
                <a:lnTo>
                  <a:pt x="591326" y="63508"/>
                </a:lnTo>
                <a:lnTo>
                  <a:pt x="585552" y="64050"/>
                </a:lnTo>
                <a:lnTo>
                  <a:pt x="581018" y="64228"/>
                </a:lnTo>
                <a:lnTo>
                  <a:pt x="577909" y="64406"/>
                </a:lnTo>
                <a:lnTo>
                  <a:pt x="626718" y="64406"/>
                </a:lnTo>
                <a:lnTo>
                  <a:pt x="629698" y="59932"/>
                </a:lnTo>
                <a:lnTo>
                  <a:pt x="632629" y="44312"/>
                </a:lnTo>
                <a:lnTo>
                  <a:pt x="631537" y="33967"/>
                </a:lnTo>
                <a:lnTo>
                  <a:pt x="628534" y="25291"/>
                </a:lnTo>
                <a:lnTo>
                  <a:pt x="627760" y="24072"/>
                </a:lnTo>
                <a:close/>
              </a:path>
              <a:path w="1227455" h="135890">
                <a:moveTo>
                  <a:pt x="727171" y="3287"/>
                </a:moveTo>
                <a:lnTo>
                  <a:pt x="699821" y="3287"/>
                </a:lnTo>
                <a:lnTo>
                  <a:pt x="656367" y="132069"/>
                </a:lnTo>
                <a:lnTo>
                  <a:pt x="682125" y="132069"/>
                </a:lnTo>
                <a:lnTo>
                  <a:pt x="689591" y="106897"/>
                </a:lnTo>
                <a:lnTo>
                  <a:pt x="762536" y="106897"/>
                </a:lnTo>
                <a:lnTo>
                  <a:pt x="755381" y="85934"/>
                </a:lnTo>
                <a:lnTo>
                  <a:pt x="695957" y="85934"/>
                </a:lnTo>
                <a:lnTo>
                  <a:pt x="713831" y="26606"/>
                </a:lnTo>
                <a:lnTo>
                  <a:pt x="735130" y="26606"/>
                </a:lnTo>
                <a:lnTo>
                  <a:pt x="727171" y="3287"/>
                </a:lnTo>
                <a:close/>
              </a:path>
              <a:path w="1227455" h="135890">
                <a:moveTo>
                  <a:pt x="762536" y="106897"/>
                </a:moveTo>
                <a:lnTo>
                  <a:pt x="737935" y="106897"/>
                </a:lnTo>
                <a:lnTo>
                  <a:pt x="745411" y="132069"/>
                </a:lnTo>
                <a:lnTo>
                  <a:pt x="771128" y="132069"/>
                </a:lnTo>
                <a:lnTo>
                  <a:pt x="762536" y="106897"/>
                </a:lnTo>
                <a:close/>
              </a:path>
              <a:path w="1227455" h="135890">
                <a:moveTo>
                  <a:pt x="735130" y="26606"/>
                </a:moveTo>
                <a:lnTo>
                  <a:pt x="713831" y="26606"/>
                </a:lnTo>
                <a:lnTo>
                  <a:pt x="731537" y="85934"/>
                </a:lnTo>
                <a:lnTo>
                  <a:pt x="755381" y="85934"/>
                </a:lnTo>
                <a:lnTo>
                  <a:pt x="735130"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28" y="3256"/>
                </a:moveTo>
                <a:lnTo>
                  <a:pt x="904412" y="3256"/>
                </a:lnTo>
                <a:lnTo>
                  <a:pt x="904412" y="132069"/>
                </a:lnTo>
                <a:lnTo>
                  <a:pt x="928128" y="132069"/>
                </a:lnTo>
                <a:lnTo>
                  <a:pt x="928128" y="3256"/>
                </a:lnTo>
                <a:close/>
              </a:path>
              <a:path w="1227455" h="135890">
                <a:moveTo>
                  <a:pt x="1028293" y="0"/>
                </a:moveTo>
                <a:lnTo>
                  <a:pt x="1003772" y="5058"/>
                </a:lnTo>
                <a:lnTo>
                  <a:pt x="984168" y="19146"/>
                </a:lnTo>
                <a:lnTo>
                  <a:pt x="971170" y="40631"/>
                </a:lnTo>
                <a:lnTo>
                  <a:pt x="966462" y="67882"/>
                </a:lnTo>
                <a:lnTo>
                  <a:pt x="967342" y="80117"/>
                </a:lnTo>
                <a:lnTo>
                  <a:pt x="983593" y="115692"/>
                </a:lnTo>
                <a:lnTo>
                  <a:pt x="1027937" y="135357"/>
                </a:lnTo>
                <a:lnTo>
                  <a:pt x="1054325" y="129964"/>
                </a:lnTo>
                <a:lnTo>
                  <a:pt x="1073752" y="115335"/>
                </a:lnTo>
                <a:lnTo>
                  <a:pt x="1074991" y="113116"/>
                </a:lnTo>
                <a:lnTo>
                  <a:pt x="1028680" y="113116"/>
                </a:lnTo>
                <a:lnTo>
                  <a:pt x="1013811" y="109952"/>
                </a:lnTo>
                <a:lnTo>
                  <a:pt x="1001945" y="100817"/>
                </a:lnTo>
                <a:lnTo>
                  <a:pt x="994089" y="86245"/>
                </a:lnTo>
                <a:lnTo>
                  <a:pt x="991247" y="66772"/>
                </a:lnTo>
                <a:lnTo>
                  <a:pt x="993905" y="48464"/>
                </a:lnTo>
                <a:lnTo>
                  <a:pt x="1001407" y="34341"/>
                </a:lnTo>
                <a:lnTo>
                  <a:pt x="1013047" y="25249"/>
                </a:lnTo>
                <a:lnTo>
                  <a:pt x="1028115" y="22030"/>
                </a:lnTo>
                <a:lnTo>
                  <a:pt x="1074228" y="22030"/>
                </a:lnTo>
                <a:lnTo>
                  <a:pt x="1071189" y="17335"/>
                </a:lnTo>
                <a:lnTo>
                  <a:pt x="1051442" y="4386"/>
                </a:lnTo>
                <a:lnTo>
                  <a:pt x="1028293" y="0"/>
                </a:lnTo>
                <a:close/>
              </a:path>
              <a:path w="1227455" h="135890">
                <a:moveTo>
                  <a:pt x="1074228" y="22030"/>
                </a:moveTo>
                <a:lnTo>
                  <a:pt x="1028115" y="22030"/>
                </a:lnTo>
                <a:lnTo>
                  <a:pt x="1044808" y="26051"/>
                </a:lnTo>
                <a:lnTo>
                  <a:pt x="1056737" y="36784"/>
                </a:lnTo>
                <a:lnTo>
                  <a:pt x="1063804" y="52236"/>
                </a:lnTo>
                <a:lnTo>
                  <a:pt x="1065915" y="70416"/>
                </a:lnTo>
                <a:lnTo>
                  <a:pt x="1062126" y="90186"/>
                </a:lnTo>
                <a:lnTo>
                  <a:pt x="1053117" y="103409"/>
                </a:lnTo>
                <a:lnTo>
                  <a:pt x="1041198" y="110810"/>
                </a:lnTo>
                <a:lnTo>
                  <a:pt x="1028680" y="113116"/>
                </a:lnTo>
                <a:lnTo>
                  <a:pt x="1074991" y="113116"/>
                </a:lnTo>
                <a:lnTo>
                  <a:pt x="1085781" y="93793"/>
                </a:lnTo>
                <a:lnTo>
                  <a:pt x="1089977" y="67662"/>
                </a:lnTo>
                <a:lnTo>
                  <a:pt x="1084909" y="38533"/>
                </a:lnTo>
                <a:lnTo>
                  <a:pt x="1074228" y="22030"/>
                </a:lnTo>
                <a:close/>
              </a:path>
              <a:path w="1227455" h="135890">
                <a:moveTo>
                  <a:pt x="1149640" y="3287"/>
                </a:moveTo>
                <a:lnTo>
                  <a:pt x="1127965" y="3287"/>
                </a:lnTo>
                <a:lnTo>
                  <a:pt x="1127965" y="132069"/>
                </a:lnTo>
                <a:lnTo>
                  <a:pt x="1151462" y="132069"/>
                </a:lnTo>
                <a:lnTo>
                  <a:pt x="1150027" y="41768"/>
                </a:lnTo>
                <a:lnTo>
                  <a:pt x="1173723" y="41768"/>
                </a:lnTo>
                <a:lnTo>
                  <a:pt x="1149640" y="3287"/>
                </a:lnTo>
                <a:close/>
              </a:path>
              <a:path w="1227455" h="135890">
                <a:moveTo>
                  <a:pt x="1173723" y="41768"/>
                </a:moveTo>
                <a:lnTo>
                  <a:pt x="1150027" y="41768"/>
                </a:lnTo>
                <a:lnTo>
                  <a:pt x="1206423" y="132069"/>
                </a:lnTo>
                <a:lnTo>
                  <a:pt x="1227376" y="132069"/>
                </a:lnTo>
                <a:lnTo>
                  <a:pt x="1227376" y="94300"/>
                </a:lnTo>
                <a:lnTo>
                  <a:pt x="1206602" y="94300"/>
                </a:lnTo>
                <a:lnTo>
                  <a:pt x="1173723" y="41768"/>
                </a:lnTo>
                <a:close/>
              </a:path>
              <a:path w="1227455" h="135890">
                <a:moveTo>
                  <a:pt x="1227376" y="3287"/>
                </a:moveTo>
                <a:lnTo>
                  <a:pt x="1203670" y="3287"/>
                </a:lnTo>
                <a:lnTo>
                  <a:pt x="1206602" y="94300"/>
                </a:lnTo>
                <a:lnTo>
                  <a:pt x="1227376" y="94300"/>
                </a:lnTo>
                <a:lnTo>
                  <a:pt x="1227376" y="3287"/>
                </a:lnTo>
                <a:close/>
              </a:path>
            </a:pathLst>
          </a:custGeom>
          <a:solidFill>
            <a:srgbClr val="010202"/>
          </a:solidFill>
        </p:spPr>
        <p:txBody>
          <a:bodyPr wrap="square" lIns="0" tIns="0" rIns="0" bIns="0" rtlCol="0"/>
          <a:lstStyle/>
          <a:p>
            <a:endParaRPr/>
          </a:p>
        </p:txBody>
      </p:sp>
      <p:sp>
        <p:nvSpPr>
          <p:cNvPr id="5" name="object 5"/>
          <p:cNvSpPr/>
          <p:nvPr/>
        </p:nvSpPr>
        <p:spPr>
          <a:xfrm>
            <a:off x="17861336" y="10207575"/>
            <a:ext cx="1036955" cy="135890"/>
          </a:xfrm>
          <a:custGeom>
            <a:avLst/>
            <a:gdLst/>
            <a:ahLst/>
            <a:cxnLst/>
            <a:rect l="l" t="t" r="r" b="b"/>
            <a:pathLst>
              <a:path w="1036955" h="135890">
                <a:moveTo>
                  <a:pt x="24648" y="3287"/>
                </a:moveTo>
                <a:lnTo>
                  <a:pt x="0" y="3287"/>
                </a:lnTo>
                <a:lnTo>
                  <a:pt x="26826" y="132100"/>
                </a:lnTo>
                <a:lnTo>
                  <a:pt x="54940" y="132100"/>
                </a:lnTo>
                <a:lnTo>
                  <a:pt x="61303" y="101452"/>
                </a:lnTo>
                <a:lnTo>
                  <a:pt x="42166" y="101452"/>
                </a:lnTo>
                <a:lnTo>
                  <a:pt x="24648" y="3287"/>
                </a:lnTo>
                <a:close/>
              </a:path>
              <a:path w="1036955" h="135890">
                <a:moveTo>
                  <a:pt x="92830" y="42522"/>
                </a:moveTo>
                <a:lnTo>
                  <a:pt x="73537" y="42522"/>
                </a:lnTo>
                <a:lnTo>
                  <a:pt x="91588" y="132100"/>
                </a:lnTo>
                <a:lnTo>
                  <a:pt x="119703" y="132100"/>
                </a:lnTo>
                <a:lnTo>
                  <a:pt x="126432" y="101452"/>
                </a:lnTo>
                <a:lnTo>
                  <a:pt x="105106" y="101452"/>
                </a:lnTo>
                <a:lnTo>
                  <a:pt x="92830" y="42522"/>
                </a:lnTo>
                <a:close/>
              </a:path>
              <a:path w="1036955" h="135890">
                <a:moveTo>
                  <a:pt x="84657" y="3287"/>
                </a:moveTo>
                <a:lnTo>
                  <a:pt x="62228" y="3287"/>
                </a:lnTo>
                <a:lnTo>
                  <a:pt x="42166" y="101452"/>
                </a:lnTo>
                <a:lnTo>
                  <a:pt x="61303" y="101452"/>
                </a:lnTo>
                <a:lnTo>
                  <a:pt x="73537" y="42522"/>
                </a:lnTo>
                <a:lnTo>
                  <a:pt x="92830" y="42522"/>
                </a:lnTo>
                <a:lnTo>
                  <a:pt x="84657" y="3287"/>
                </a:lnTo>
                <a:close/>
              </a:path>
              <a:path w="1036955" h="135890">
                <a:moveTo>
                  <a:pt x="147985" y="3287"/>
                </a:moveTo>
                <a:lnTo>
                  <a:pt x="123169" y="3287"/>
                </a:lnTo>
                <a:lnTo>
                  <a:pt x="105106" y="101452"/>
                </a:lnTo>
                <a:lnTo>
                  <a:pt x="126432" y="101452"/>
                </a:lnTo>
                <a:lnTo>
                  <a:pt x="147985" y="3287"/>
                </a:lnTo>
                <a:close/>
              </a:path>
              <a:path w="1036955" h="135890">
                <a:moveTo>
                  <a:pt x="231417" y="0"/>
                </a:moveTo>
                <a:lnTo>
                  <a:pt x="206895" y="5062"/>
                </a:lnTo>
                <a:lnTo>
                  <a:pt x="187292" y="19156"/>
                </a:lnTo>
                <a:lnTo>
                  <a:pt x="174294" y="40640"/>
                </a:lnTo>
                <a:lnTo>
                  <a:pt x="169586" y="67872"/>
                </a:lnTo>
                <a:lnTo>
                  <a:pt x="170468" y="80117"/>
                </a:lnTo>
                <a:lnTo>
                  <a:pt x="186716" y="115692"/>
                </a:lnTo>
                <a:lnTo>
                  <a:pt x="231061" y="135388"/>
                </a:lnTo>
                <a:lnTo>
                  <a:pt x="257449" y="129995"/>
                </a:lnTo>
                <a:lnTo>
                  <a:pt x="276876" y="115366"/>
                </a:lnTo>
                <a:lnTo>
                  <a:pt x="278115" y="113148"/>
                </a:lnTo>
                <a:lnTo>
                  <a:pt x="231783" y="113148"/>
                </a:lnTo>
                <a:lnTo>
                  <a:pt x="216926" y="109985"/>
                </a:lnTo>
                <a:lnTo>
                  <a:pt x="205067" y="100847"/>
                </a:lnTo>
                <a:lnTo>
                  <a:pt x="197212" y="86264"/>
                </a:lnTo>
                <a:lnTo>
                  <a:pt x="194371" y="66762"/>
                </a:lnTo>
                <a:lnTo>
                  <a:pt x="197024" y="48464"/>
                </a:lnTo>
                <a:lnTo>
                  <a:pt x="204519" y="34356"/>
                </a:lnTo>
                <a:lnTo>
                  <a:pt x="216157" y="25275"/>
                </a:lnTo>
                <a:lnTo>
                  <a:pt x="231239" y="22062"/>
                </a:lnTo>
                <a:lnTo>
                  <a:pt x="277358" y="22062"/>
                </a:lnTo>
                <a:lnTo>
                  <a:pt x="274309" y="17351"/>
                </a:lnTo>
                <a:lnTo>
                  <a:pt x="254556" y="4391"/>
                </a:lnTo>
                <a:lnTo>
                  <a:pt x="231417" y="0"/>
                </a:lnTo>
                <a:close/>
              </a:path>
              <a:path w="1036955" h="135890">
                <a:moveTo>
                  <a:pt x="277358" y="22062"/>
                </a:moveTo>
                <a:lnTo>
                  <a:pt x="231239" y="22062"/>
                </a:lnTo>
                <a:lnTo>
                  <a:pt x="247932" y="26076"/>
                </a:lnTo>
                <a:lnTo>
                  <a:pt x="259862" y="36799"/>
                </a:lnTo>
                <a:lnTo>
                  <a:pt x="266933" y="52250"/>
                </a:lnTo>
                <a:lnTo>
                  <a:pt x="269049" y="70448"/>
                </a:lnTo>
                <a:lnTo>
                  <a:pt x="265246" y="90199"/>
                </a:lnTo>
                <a:lnTo>
                  <a:pt x="256235" y="103424"/>
                </a:lnTo>
                <a:lnTo>
                  <a:pt x="244314" y="110836"/>
                </a:lnTo>
                <a:lnTo>
                  <a:pt x="231783" y="113148"/>
                </a:lnTo>
                <a:lnTo>
                  <a:pt x="278115" y="113148"/>
                </a:lnTo>
                <a:lnTo>
                  <a:pt x="288905" y="93825"/>
                </a:lnTo>
                <a:lnTo>
                  <a:pt x="293101" y="67694"/>
                </a:lnTo>
                <a:lnTo>
                  <a:pt x="288037" y="38559"/>
                </a:lnTo>
                <a:lnTo>
                  <a:pt x="277358" y="22062"/>
                </a:lnTo>
                <a:close/>
              </a:path>
              <a:path w="1036955" h="135890">
                <a:moveTo>
                  <a:pt x="371936" y="3287"/>
                </a:moveTo>
                <a:lnTo>
                  <a:pt x="330869" y="3287"/>
                </a:lnTo>
                <a:lnTo>
                  <a:pt x="330869" y="132100"/>
                </a:lnTo>
                <a:lnTo>
                  <a:pt x="354764" y="132100"/>
                </a:lnTo>
                <a:lnTo>
                  <a:pt x="354764" y="84290"/>
                </a:lnTo>
                <a:lnTo>
                  <a:pt x="403267" y="84290"/>
                </a:lnTo>
                <a:lnTo>
                  <a:pt x="400783" y="79746"/>
                </a:lnTo>
                <a:lnTo>
                  <a:pt x="407824" y="76742"/>
                </a:lnTo>
                <a:lnTo>
                  <a:pt x="416188" y="70452"/>
                </a:lnTo>
                <a:lnTo>
                  <a:pt x="420217" y="64406"/>
                </a:lnTo>
                <a:lnTo>
                  <a:pt x="354764" y="64406"/>
                </a:lnTo>
                <a:lnTo>
                  <a:pt x="354764" y="24062"/>
                </a:lnTo>
                <a:lnTo>
                  <a:pt x="421225" y="24062"/>
                </a:lnTo>
                <a:lnTo>
                  <a:pt x="417503" y="18201"/>
                </a:lnTo>
                <a:lnTo>
                  <a:pt x="411903" y="12586"/>
                </a:lnTo>
                <a:lnTo>
                  <a:pt x="403305" y="7310"/>
                </a:lnTo>
                <a:lnTo>
                  <a:pt x="394118" y="4583"/>
                </a:lnTo>
                <a:lnTo>
                  <a:pt x="383832" y="3533"/>
                </a:lnTo>
                <a:lnTo>
                  <a:pt x="371936" y="3287"/>
                </a:lnTo>
                <a:close/>
              </a:path>
              <a:path w="1036955" h="135890">
                <a:moveTo>
                  <a:pt x="403267" y="84290"/>
                </a:moveTo>
                <a:lnTo>
                  <a:pt x="376334" y="84290"/>
                </a:lnTo>
                <a:lnTo>
                  <a:pt x="401862" y="132100"/>
                </a:lnTo>
                <a:lnTo>
                  <a:pt x="429400" y="132100"/>
                </a:lnTo>
                <a:lnTo>
                  <a:pt x="403267" y="84290"/>
                </a:lnTo>
                <a:close/>
              </a:path>
              <a:path w="1036955" h="135890">
                <a:moveTo>
                  <a:pt x="421225" y="24062"/>
                </a:moveTo>
                <a:lnTo>
                  <a:pt x="365926" y="24062"/>
                </a:lnTo>
                <a:lnTo>
                  <a:pt x="375199" y="24131"/>
                </a:lnTo>
                <a:lnTo>
                  <a:pt x="382110" y="24477"/>
                </a:lnTo>
                <a:lnTo>
                  <a:pt x="401638" y="44344"/>
                </a:lnTo>
                <a:lnTo>
                  <a:pt x="398891" y="55181"/>
                </a:lnTo>
                <a:lnTo>
                  <a:pt x="392351" y="61093"/>
                </a:lnTo>
                <a:lnTo>
                  <a:pt x="384818" y="63512"/>
                </a:lnTo>
                <a:lnTo>
                  <a:pt x="379046" y="64050"/>
                </a:lnTo>
                <a:lnTo>
                  <a:pt x="374512" y="64228"/>
                </a:lnTo>
                <a:lnTo>
                  <a:pt x="371391" y="64406"/>
                </a:lnTo>
                <a:lnTo>
                  <a:pt x="420217" y="64406"/>
                </a:lnTo>
                <a:lnTo>
                  <a:pt x="423182" y="59957"/>
                </a:lnTo>
                <a:lnTo>
                  <a:pt x="426112" y="44344"/>
                </a:lnTo>
                <a:lnTo>
                  <a:pt x="425018" y="33980"/>
                </a:lnTo>
                <a:lnTo>
                  <a:pt x="422012" y="25300"/>
                </a:lnTo>
                <a:lnTo>
                  <a:pt x="421225" y="24062"/>
                </a:lnTo>
                <a:close/>
              </a:path>
              <a:path w="1036955" h="135890">
                <a:moveTo>
                  <a:pt x="494738" y="3287"/>
                </a:moveTo>
                <a:lnTo>
                  <a:pt x="470844" y="3287"/>
                </a:lnTo>
                <a:lnTo>
                  <a:pt x="470844" y="132100"/>
                </a:lnTo>
                <a:lnTo>
                  <a:pt x="494738" y="132100"/>
                </a:lnTo>
                <a:lnTo>
                  <a:pt x="494738" y="95630"/>
                </a:lnTo>
                <a:lnTo>
                  <a:pt x="515732" y="71526"/>
                </a:lnTo>
                <a:lnTo>
                  <a:pt x="543574" y="71526"/>
                </a:lnTo>
                <a:lnTo>
                  <a:pt x="538452" y="62406"/>
                </a:lnTo>
                <a:lnTo>
                  <a:pt x="494738" y="62406"/>
                </a:lnTo>
                <a:lnTo>
                  <a:pt x="494738" y="3287"/>
                </a:lnTo>
                <a:close/>
              </a:path>
              <a:path w="1036955" h="135890">
                <a:moveTo>
                  <a:pt x="543574" y="71526"/>
                </a:moveTo>
                <a:lnTo>
                  <a:pt x="515732" y="71526"/>
                </a:lnTo>
                <a:lnTo>
                  <a:pt x="550025" y="132100"/>
                </a:lnTo>
                <a:lnTo>
                  <a:pt x="577594" y="132100"/>
                </a:lnTo>
                <a:lnTo>
                  <a:pt x="543574" y="71526"/>
                </a:lnTo>
                <a:close/>
              </a:path>
              <a:path w="1036955" h="135890">
                <a:moveTo>
                  <a:pt x="574841" y="3287"/>
                </a:moveTo>
                <a:lnTo>
                  <a:pt x="546370" y="3287"/>
                </a:lnTo>
                <a:lnTo>
                  <a:pt x="494738" y="62406"/>
                </a:lnTo>
                <a:lnTo>
                  <a:pt x="538452" y="62406"/>
                </a:lnTo>
                <a:lnTo>
                  <a:pt x="532507" y="51820"/>
                </a:lnTo>
                <a:lnTo>
                  <a:pt x="574841" y="3287"/>
                </a:lnTo>
                <a:close/>
              </a:path>
              <a:path w="1036955" h="135890">
                <a:moveTo>
                  <a:pt x="702229" y="3287"/>
                </a:moveTo>
                <a:lnTo>
                  <a:pt x="610630" y="3287"/>
                </a:lnTo>
                <a:lnTo>
                  <a:pt x="610630" y="132100"/>
                </a:lnTo>
                <a:lnTo>
                  <a:pt x="706763" y="132100"/>
                </a:lnTo>
                <a:lnTo>
                  <a:pt x="706763" y="110394"/>
                </a:lnTo>
                <a:lnTo>
                  <a:pt x="634357" y="110394"/>
                </a:lnTo>
                <a:lnTo>
                  <a:pt x="634357" y="75882"/>
                </a:lnTo>
                <a:lnTo>
                  <a:pt x="696355" y="75882"/>
                </a:lnTo>
                <a:lnTo>
                  <a:pt x="696355" y="55108"/>
                </a:lnTo>
                <a:lnTo>
                  <a:pt x="634357" y="55108"/>
                </a:lnTo>
                <a:lnTo>
                  <a:pt x="634357" y="24784"/>
                </a:lnTo>
                <a:lnTo>
                  <a:pt x="702229" y="24784"/>
                </a:lnTo>
                <a:lnTo>
                  <a:pt x="702229" y="3287"/>
                </a:lnTo>
                <a:close/>
              </a:path>
              <a:path w="1036955" h="135890">
                <a:moveTo>
                  <a:pt x="788520" y="3287"/>
                </a:moveTo>
                <a:lnTo>
                  <a:pt x="747495" y="3287"/>
                </a:lnTo>
                <a:lnTo>
                  <a:pt x="747495" y="132100"/>
                </a:lnTo>
                <a:lnTo>
                  <a:pt x="771379" y="132100"/>
                </a:lnTo>
                <a:lnTo>
                  <a:pt x="771379" y="84290"/>
                </a:lnTo>
                <a:lnTo>
                  <a:pt x="819864" y="84290"/>
                </a:lnTo>
                <a:lnTo>
                  <a:pt x="817378" y="79746"/>
                </a:lnTo>
                <a:lnTo>
                  <a:pt x="824418" y="76742"/>
                </a:lnTo>
                <a:lnTo>
                  <a:pt x="832790" y="70452"/>
                </a:lnTo>
                <a:lnTo>
                  <a:pt x="836824" y="64406"/>
                </a:lnTo>
                <a:lnTo>
                  <a:pt x="771379" y="64406"/>
                </a:lnTo>
                <a:lnTo>
                  <a:pt x="771379" y="24062"/>
                </a:lnTo>
                <a:lnTo>
                  <a:pt x="837829" y="24062"/>
                </a:lnTo>
                <a:lnTo>
                  <a:pt x="834101" y="18201"/>
                </a:lnTo>
                <a:lnTo>
                  <a:pt x="828498" y="12586"/>
                </a:lnTo>
                <a:lnTo>
                  <a:pt x="819898" y="7310"/>
                </a:lnTo>
                <a:lnTo>
                  <a:pt x="810708" y="4583"/>
                </a:lnTo>
                <a:lnTo>
                  <a:pt x="800418" y="3533"/>
                </a:lnTo>
                <a:lnTo>
                  <a:pt x="788520" y="3287"/>
                </a:lnTo>
                <a:close/>
              </a:path>
              <a:path w="1036955" h="135890">
                <a:moveTo>
                  <a:pt x="819864" y="84290"/>
                </a:moveTo>
                <a:lnTo>
                  <a:pt x="792918" y="84290"/>
                </a:lnTo>
                <a:lnTo>
                  <a:pt x="818498" y="132100"/>
                </a:lnTo>
                <a:lnTo>
                  <a:pt x="846026" y="132100"/>
                </a:lnTo>
                <a:lnTo>
                  <a:pt x="819864" y="84290"/>
                </a:lnTo>
                <a:close/>
              </a:path>
              <a:path w="1036955" h="135890">
                <a:moveTo>
                  <a:pt x="837829" y="24062"/>
                </a:moveTo>
                <a:lnTo>
                  <a:pt x="782510" y="24062"/>
                </a:lnTo>
                <a:lnTo>
                  <a:pt x="791793" y="24131"/>
                </a:lnTo>
                <a:lnTo>
                  <a:pt x="798715" y="24477"/>
                </a:lnTo>
                <a:lnTo>
                  <a:pt x="818254" y="44344"/>
                </a:lnTo>
                <a:lnTo>
                  <a:pt x="815507" y="55181"/>
                </a:lnTo>
                <a:lnTo>
                  <a:pt x="808968" y="61093"/>
                </a:lnTo>
                <a:lnTo>
                  <a:pt x="801438" y="63512"/>
                </a:lnTo>
                <a:lnTo>
                  <a:pt x="795672" y="64050"/>
                </a:lnTo>
                <a:lnTo>
                  <a:pt x="791096" y="64228"/>
                </a:lnTo>
                <a:lnTo>
                  <a:pt x="787976" y="64406"/>
                </a:lnTo>
                <a:lnTo>
                  <a:pt x="836824" y="64406"/>
                </a:lnTo>
                <a:lnTo>
                  <a:pt x="839793" y="59957"/>
                </a:lnTo>
                <a:lnTo>
                  <a:pt x="842728" y="44344"/>
                </a:lnTo>
                <a:lnTo>
                  <a:pt x="841631" y="33980"/>
                </a:lnTo>
                <a:lnTo>
                  <a:pt x="838617" y="25300"/>
                </a:lnTo>
                <a:lnTo>
                  <a:pt x="837829" y="24062"/>
                </a:lnTo>
                <a:close/>
              </a:path>
              <a:path w="1036955" h="135890">
                <a:moveTo>
                  <a:pt x="893480" y="93798"/>
                </a:moveTo>
                <a:lnTo>
                  <a:pt x="873209" y="108038"/>
                </a:lnTo>
                <a:lnTo>
                  <a:pt x="881305" y="118106"/>
                </a:lnTo>
                <a:lnTo>
                  <a:pt x="890317" y="125171"/>
                </a:lnTo>
                <a:lnTo>
                  <a:pt x="899122" y="129775"/>
                </a:lnTo>
                <a:lnTo>
                  <a:pt x="906600" y="132456"/>
                </a:lnTo>
                <a:lnTo>
                  <a:pt x="914432" y="134645"/>
                </a:lnTo>
                <a:lnTo>
                  <a:pt x="922485" y="135388"/>
                </a:lnTo>
                <a:lnTo>
                  <a:pt x="929594" y="135388"/>
                </a:lnTo>
                <a:lnTo>
                  <a:pt x="949703" y="133071"/>
                </a:lnTo>
                <a:lnTo>
                  <a:pt x="967225" y="125759"/>
                </a:lnTo>
                <a:lnTo>
                  <a:pt x="979207" y="113326"/>
                </a:lnTo>
                <a:lnTo>
                  <a:pt x="933427" y="113326"/>
                </a:lnTo>
                <a:lnTo>
                  <a:pt x="916137" y="110945"/>
                </a:lnTo>
                <a:lnTo>
                  <a:pt x="904403" y="105348"/>
                </a:lnTo>
                <a:lnTo>
                  <a:pt x="897194" y="98859"/>
                </a:lnTo>
                <a:lnTo>
                  <a:pt x="893480" y="93798"/>
                </a:lnTo>
                <a:close/>
              </a:path>
              <a:path w="1036955" h="135890">
                <a:moveTo>
                  <a:pt x="931071" y="0"/>
                </a:moveTo>
                <a:lnTo>
                  <a:pt x="910316" y="2834"/>
                </a:lnTo>
                <a:lnTo>
                  <a:pt x="894230" y="10901"/>
                </a:lnTo>
                <a:lnTo>
                  <a:pt x="883832" y="23549"/>
                </a:lnTo>
                <a:lnTo>
                  <a:pt x="880140" y="40124"/>
                </a:lnTo>
                <a:lnTo>
                  <a:pt x="882712" y="53733"/>
                </a:lnTo>
                <a:lnTo>
                  <a:pt x="909898" y="74280"/>
                </a:lnTo>
                <a:lnTo>
                  <a:pt x="918087" y="76280"/>
                </a:lnTo>
                <a:lnTo>
                  <a:pt x="933605" y="79568"/>
                </a:lnTo>
                <a:lnTo>
                  <a:pt x="945301" y="82290"/>
                </a:lnTo>
                <a:lnTo>
                  <a:pt x="945657" y="82468"/>
                </a:lnTo>
                <a:lnTo>
                  <a:pt x="948588" y="83578"/>
                </a:lnTo>
                <a:lnTo>
                  <a:pt x="952599" y="85222"/>
                </a:lnTo>
                <a:lnTo>
                  <a:pt x="958243" y="88154"/>
                </a:lnTo>
                <a:lnTo>
                  <a:pt x="958243" y="100740"/>
                </a:lnTo>
                <a:lnTo>
                  <a:pt x="956599" y="107316"/>
                </a:lnTo>
                <a:lnTo>
                  <a:pt x="947311" y="111148"/>
                </a:lnTo>
                <a:lnTo>
                  <a:pt x="942735" y="112970"/>
                </a:lnTo>
                <a:lnTo>
                  <a:pt x="938002" y="113326"/>
                </a:lnTo>
                <a:lnTo>
                  <a:pt x="979207" y="113326"/>
                </a:lnTo>
                <a:lnTo>
                  <a:pt x="979610" y="112908"/>
                </a:lnTo>
                <a:lnTo>
                  <a:pt x="984305" y="93976"/>
                </a:lnTo>
                <a:lnTo>
                  <a:pt x="980220" y="76869"/>
                </a:lnTo>
                <a:lnTo>
                  <a:pt x="942536" y="55642"/>
                </a:lnTo>
                <a:lnTo>
                  <a:pt x="920598" y="50938"/>
                </a:lnTo>
                <a:lnTo>
                  <a:pt x="912982" y="48342"/>
                </a:lnTo>
                <a:lnTo>
                  <a:pt x="907558" y="44103"/>
                </a:lnTo>
                <a:lnTo>
                  <a:pt x="905490" y="37402"/>
                </a:lnTo>
                <a:lnTo>
                  <a:pt x="907464" y="30788"/>
                </a:lnTo>
                <a:lnTo>
                  <a:pt x="912778" y="25855"/>
                </a:lnTo>
                <a:lnTo>
                  <a:pt x="920518" y="22771"/>
                </a:lnTo>
                <a:lnTo>
                  <a:pt x="929772" y="21706"/>
                </a:lnTo>
                <a:lnTo>
                  <a:pt x="979109" y="21706"/>
                </a:lnTo>
                <a:lnTo>
                  <a:pt x="974840" y="16764"/>
                </a:lnTo>
                <a:lnTo>
                  <a:pt x="963961" y="8383"/>
                </a:lnTo>
                <a:lnTo>
                  <a:pt x="949590" y="2328"/>
                </a:lnTo>
                <a:lnTo>
                  <a:pt x="931071" y="0"/>
                </a:lnTo>
                <a:close/>
              </a:path>
              <a:path w="1036955" h="135890">
                <a:moveTo>
                  <a:pt x="979109" y="21706"/>
                </a:moveTo>
                <a:lnTo>
                  <a:pt x="929772" y="21706"/>
                </a:lnTo>
                <a:lnTo>
                  <a:pt x="943086" y="23800"/>
                </a:lnTo>
                <a:lnTo>
                  <a:pt x="952580" y="28889"/>
                </a:lnTo>
                <a:lnTo>
                  <a:pt x="959024" y="35179"/>
                </a:lnTo>
                <a:lnTo>
                  <a:pt x="963185" y="40878"/>
                </a:lnTo>
                <a:lnTo>
                  <a:pt x="982881" y="26072"/>
                </a:lnTo>
                <a:lnTo>
                  <a:pt x="979109" y="21706"/>
                </a:lnTo>
                <a:close/>
              </a:path>
              <a:path w="1036955" h="135890">
                <a:moveTo>
                  <a:pt x="1036355" y="3287"/>
                </a:moveTo>
                <a:lnTo>
                  <a:pt x="1012639" y="3287"/>
                </a:lnTo>
                <a:lnTo>
                  <a:pt x="1012639" y="28648"/>
                </a:lnTo>
                <a:lnTo>
                  <a:pt x="1023769" y="28648"/>
                </a:lnTo>
                <a:lnTo>
                  <a:pt x="1023769" y="40878"/>
                </a:lnTo>
                <a:lnTo>
                  <a:pt x="1013927" y="43768"/>
                </a:lnTo>
                <a:lnTo>
                  <a:pt x="1013927" y="53464"/>
                </a:lnTo>
                <a:lnTo>
                  <a:pt x="1018461" y="53066"/>
                </a:lnTo>
                <a:lnTo>
                  <a:pt x="1026649" y="52176"/>
                </a:lnTo>
                <a:lnTo>
                  <a:pt x="1036355" y="40124"/>
                </a:lnTo>
                <a:lnTo>
                  <a:pt x="1036355" y="3287"/>
                </a:lnTo>
                <a:close/>
              </a:path>
            </a:pathLst>
          </a:custGeom>
          <a:solidFill>
            <a:srgbClr val="010202"/>
          </a:solidFill>
        </p:spPr>
        <p:txBody>
          <a:bodyPr wrap="square" lIns="0" tIns="0" rIns="0" bIns="0" rtlCol="0"/>
          <a:lstStyle/>
          <a:p>
            <a:endParaRPr/>
          </a:p>
        </p:txBody>
      </p:sp>
      <p:sp>
        <p:nvSpPr>
          <p:cNvPr id="6" name="object 6"/>
          <p:cNvSpPr/>
          <p:nvPr/>
        </p:nvSpPr>
        <p:spPr>
          <a:xfrm>
            <a:off x="17863339" y="10018455"/>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10" y="3287"/>
                </a:lnTo>
                <a:lnTo>
                  <a:pt x="133210" y="132100"/>
                </a:lnTo>
                <a:lnTo>
                  <a:pt x="157105" y="132100"/>
                </a:lnTo>
                <a:lnTo>
                  <a:pt x="157105" y="84290"/>
                </a:lnTo>
                <a:lnTo>
                  <a:pt x="205618" y="84290"/>
                </a:lnTo>
                <a:lnTo>
                  <a:pt x="203135" y="79746"/>
                </a:lnTo>
                <a:lnTo>
                  <a:pt x="210164" y="76742"/>
                </a:lnTo>
                <a:lnTo>
                  <a:pt x="218522" y="70452"/>
                </a:lnTo>
                <a:lnTo>
                  <a:pt x="222549" y="64406"/>
                </a:lnTo>
                <a:lnTo>
                  <a:pt x="157105" y="64406"/>
                </a:lnTo>
                <a:lnTo>
                  <a:pt x="157105" y="24062"/>
                </a:lnTo>
                <a:lnTo>
                  <a:pt x="223567" y="24062"/>
                </a:lnTo>
                <a:lnTo>
                  <a:pt x="219851" y="18201"/>
                </a:lnTo>
                <a:lnTo>
                  <a:pt x="214255" y="12586"/>
                </a:lnTo>
                <a:lnTo>
                  <a:pt x="205651" y="7310"/>
                </a:lnTo>
                <a:lnTo>
                  <a:pt x="196459" y="4583"/>
                </a:lnTo>
                <a:lnTo>
                  <a:pt x="186169"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7" y="24062"/>
                </a:moveTo>
                <a:lnTo>
                  <a:pt x="168256" y="24062"/>
                </a:lnTo>
                <a:lnTo>
                  <a:pt x="177536" y="24131"/>
                </a:lnTo>
                <a:lnTo>
                  <a:pt x="184449" y="24477"/>
                </a:lnTo>
                <a:lnTo>
                  <a:pt x="203980" y="44344"/>
                </a:lnTo>
                <a:lnTo>
                  <a:pt x="201233" y="55181"/>
                </a:lnTo>
                <a:lnTo>
                  <a:pt x="194693" y="61093"/>
                </a:lnTo>
                <a:lnTo>
                  <a:pt x="187159" y="63512"/>
                </a:lnTo>
                <a:lnTo>
                  <a:pt x="181387" y="64050"/>
                </a:lnTo>
                <a:lnTo>
                  <a:pt x="176842" y="64228"/>
                </a:lnTo>
                <a:lnTo>
                  <a:pt x="173732" y="64406"/>
                </a:lnTo>
                <a:lnTo>
                  <a:pt x="222549" y="64406"/>
                </a:lnTo>
                <a:lnTo>
                  <a:pt x="225513" y="59957"/>
                </a:lnTo>
                <a:lnTo>
                  <a:pt x="228443" y="44344"/>
                </a:lnTo>
                <a:lnTo>
                  <a:pt x="227352" y="33980"/>
                </a:lnTo>
                <a:lnTo>
                  <a:pt x="224353" y="25300"/>
                </a:lnTo>
                <a:lnTo>
                  <a:pt x="223567" y="24062"/>
                </a:lnTo>
                <a:close/>
              </a:path>
              <a:path w="1236344" h="135890">
                <a:moveTo>
                  <a:pt x="328471" y="3287"/>
                </a:moveTo>
                <a:lnTo>
                  <a:pt x="301111" y="3287"/>
                </a:lnTo>
                <a:lnTo>
                  <a:pt x="257667" y="132100"/>
                </a:lnTo>
                <a:lnTo>
                  <a:pt x="283415" y="132100"/>
                </a:lnTo>
                <a:lnTo>
                  <a:pt x="290881" y="106928"/>
                </a:lnTo>
                <a:lnTo>
                  <a:pt x="363838" y="106928"/>
                </a:lnTo>
                <a:lnTo>
                  <a:pt x="356685" y="85965"/>
                </a:lnTo>
                <a:lnTo>
                  <a:pt x="297257" y="85965"/>
                </a:lnTo>
                <a:lnTo>
                  <a:pt x="315131" y="26637"/>
                </a:lnTo>
                <a:lnTo>
                  <a:pt x="336439" y="26637"/>
                </a:lnTo>
                <a:lnTo>
                  <a:pt x="328471" y="3287"/>
                </a:lnTo>
                <a:close/>
              </a:path>
              <a:path w="1236344" h="135890">
                <a:moveTo>
                  <a:pt x="363838" y="106928"/>
                </a:moveTo>
                <a:lnTo>
                  <a:pt x="339235" y="106928"/>
                </a:lnTo>
                <a:lnTo>
                  <a:pt x="346711" y="132100"/>
                </a:lnTo>
                <a:lnTo>
                  <a:pt x="372428" y="132100"/>
                </a:lnTo>
                <a:lnTo>
                  <a:pt x="363838" y="106928"/>
                </a:lnTo>
                <a:close/>
              </a:path>
              <a:path w="1236344" h="135890">
                <a:moveTo>
                  <a:pt x="336439" y="26637"/>
                </a:moveTo>
                <a:lnTo>
                  <a:pt x="315131" y="26637"/>
                </a:lnTo>
                <a:lnTo>
                  <a:pt x="332827" y="85965"/>
                </a:lnTo>
                <a:lnTo>
                  <a:pt x="356685" y="85965"/>
                </a:lnTo>
                <a:lnTo>
                  <a:pt x="336439" y="26637"/>
                </a:lnTo>
                <a:close/>
              </a:path>
              <a:path w="1236344" h="135890">
                <a:moveTo>
                  <a:pt x="431002" y="3287"/>
                </a:moveTo>
                <a:lnTo>
                  <a:pt x="409327" y="3287"/>
                </a:lnTo>
                <a:lnTo>
                  <a:pt x="409327" y="132100"/>
                </a:lnTo>
                <a:lnTo>
                  <a:pt x="432834" y="132100"/>
                </a:lnTo>
                <a:lnTo>
                  <a:pt x="431400" y="41799"/>
                </a:lnTo>
                <a:lnTo>
                  <a:pt x="455094" y="41799"/>
                </a:lnTo>
                <a:lnTo>
                  <a:pt x="431002" y="3287"/>
                </a:lnTo>
                <a:close/>
              </a:path>
              <a:path w="1236344" h="135890">
                <a:moveTo>
                  <a:pt x="455094" y="41799"/>
                </a:moveTo>
                <a:lnTo>
                  <a:pt x="431400" y="41799"/>
                </a:lnTo>
                <a:lnTo>
                  <a:pt x="487786" y="132100"/>
                </a:lnTo>
                <a:lnTo>
                  <a:pt x="508759" y="132100"/>
                </a:lnTo>
                <a:lnTo>
                  <a:pt x="508759" y="94342"/>
                </a:lnTo>
                <a:lnTo>
                  <a:pt x="487964" y="94342"/>
                </a:lnTo>
                <a:lnTo>
                  <a:pt x="455094" y="41799"/>
                </a:lnTo>
                <a:close/>
              </a:path>
              <a:path w="1236344" h="135890">
                <a:moveTo>
                  <a:pt x="508759" y="3287"/>
                </a:moveTo>
                <a:lnTo>
                  <a:pt x="485042" y="3287"/>
                </a:lnTo>
                <a:lnTo>
                  <a:pt x="487964" y="94342"/>
                </a:lnTo>
                <a:lnTo>
                  <a:pt x="508759" y="94342"/>
                </a:lnTo>
                <a:lnTo>
                  <a:pt x="508759" y="3287"/>
                </a:lnTo>
                <a:close/>
              </a:path>
              <a:path w="1236344" h="135890">
                <a:moveTo>
                  <a:pt x="575731" y="93798"/>
                </a:moveTo>
                <a:lnTo>
                  <a:pt x="555490" y="108038"/>
                </a:lnTo>
                <a:lnTo>
                  <a:pt x="563568" y="118106"/>
                </a:lnTo>
                <a:lnTo>
                  <a:pt x="572571" y="125171"/>
                </a:lnTo>
                <a:lnTo>
                  <a:pt x="581373" y="129775"/>
                </a:lnTo>
                <a:lnTo>
                  <a:pt x="588851" y="132456"/>
                </a:lnTo>
                <a:lnTo>
                  <a:pt x="596725" y="134645"/>
                </a:lnTo>
                <a:lnTo>
                  <a:pt x="604735" y="135388"/>
                </a:lnTo>
                <a:lnTo>
                  <a:pt x="611845" y="135388"/>
                </a:lnTo>
                <a:lnTo>
                  <a:pt x="631960" y="133071"/>
                </a:lnTo>
                <a:lnTo>
                  <a:pt x="649497" y="125759"/>
                </a:lnTo>
                <a:lnTo>
                  <a:pt x="661492" y="113326"/>
                </a:lnTo>
                <a:lnTo>
                  <a:pt x="615719" y="113326"/>
                </a:lnTo>
                <a:lnTo>
                  <a:pt x="598423" y="110945"/>
                </a:lnTo>
                <a:lnTo>
                  <a:pt x="586682" y="105348"/>
                </a:lnTo>
                <a:lnTo>
                  <a:pt x="579462" y="98859"/>
                </a:lnTo>
                <a:lnTo>
                  <a:pt x="575731" y="93798"/>
                </a:lnTo>
                <a:close/>
              </a:path>
              <a:path w="1236344" h="135890">
                <a:moveTo>
                  <a:pt x="613321" y="0"/>
                </a:moveTo>
                <a:lnTo>
                  <a:pt x="592590" y="2834"/>
                </a:lnTo>
                <a:lnTo>
                  <a:pt x="576517" y="10901"/>
                </a:lnTo>
                <a:lnTo>
                  <a:pt x="566124" y="23549"/>
                </a:lnTo>
                <a:lnTo>
                  <a:pt x="562433" y="40124"/>
                </a:lnTo>
                <a:lnTo>
                  <a:pt x="564998" y="53733"/>
                </a:lnTo>
                <a:lnTo>
                  <a:pt x="592149" y="74280"/>
                </a:lnTo>
                <a:lnTo>
                  <a:pt x="600379" y="76280"/>
                </a:lnTo>
                <a:lnTo>
                  <a:pt x="615897" y="79568"/>
                </a:lnTo>
                <a:lnTo>
                  <a:pt x="627551" y="82290"/>
                </a:lnTo>
                <a:lnTo>
                  <a:pt x="627949" y="82468"/>
                </a:lnTo>
                <a:lnTo>
                  <a:pt x="630839" y="83578"/>
                </a:lnTo>
                <a:lnTo>
                  <a:pt x="634881" y="85222"/>
                </a:lnTo>
                <a:lnTo>
                  <a:pt x="640524" y="88154"/>
                </a:lnTo>
                <a:lnTo>
                  <a:pt x="640524" y="100740"/>
                </a:lnTo>
                <a:lnTo>
                  <a:pt x="638891" y="107316"/>
                </a:lnTo>
                <a:lnTo>
                  <a:pt x="629561" y="111148"/>
                </a:lnTo>
                <a:lnTo>
                  <a:pt x="625007" y="112970"/>
                </a:lnTo>
                <a:lnTo>
                  <a:pt x="620253" y="113326"/>
                </a:lnTo>
                <a:lnTo>
                  <a:pt x="661492" y="113326"/>
                </a:lnTo>
                <a:lnTo>
                  <a:pt x="661895" y="112908"/>
                </a:lnTo>
                <a:lnTo>
                  <a:pt x="666597" y="93976"/>
                </a:lnTo>
                <a:lnTo>
                  <a:pt x="662511" y="76867"/>
                </a:lnTo>
                <a:lnTo>
                  <a:pt x="624829" y="55642"/>
                </a:lnTo>
                <a:lnTo>
                  <a:pt x="602850" y="50938"/>
                </a:lnTo>
                <a:lnTo>
                  <a:pt x="595238" y="48342"/>
                </a:lnTo>
                <a:lnTo>
                  <a:pt x="589817" y="44103"/>
                </a:lnTo>
                <a:lnTo>
                  <a:pt x="587751" y="37402"/>
                </a:lnTo>
                <a:lnTo>
                  <a:pt x="589724" y="30788"/>
                </a:lnTo>
                <a:lnTo>
                  <a:pt x="595034" y="25855"/>
                </a:lnTo>
                <a:lnTo>
                  <a:pt x="602770" y="22771"/>
                </a:lnTo>
                <a:lnTo>
                  <a:pt x="612023" y="21706"/>
                </a:lnTo>
                <a:lnTo>
                  <a:pt x="661363" y="21706"/>
                </a:lnTo>
                <a:lnTo>
                  <a:pt x="657095" y="16759"/>
                </a:lnTo>
                <a:lnTo>
                  <a:pt x="646215" y="8379"/>
                </a:lnTo>
                <a:lnTo>
                  <a:pt x="631842" y="2327"/>
                </a:lnTo>
                <a:lnTo>
                  <a:pt x="613321" y="0"/>
                </a:lnTo>
                <a:close/>
              </a:path>
              <a:path w="1236344" h="135890">
                <a:moveTo>
                  <a:pt x="661363" y="21706"/>
                </a:moveTo>
                <a:lnTo>
                  <a:pt x="612023" y="21706"/>
                </a:lnTo>
                <a:lnTo>
                  <a:pt x="625336" y="23800"/>
                </a:lnTo>
                <a:lnTo>
                  <a:pt x="634831" y="28889"/>
                </a:lnTo>
                <a:lnTo>
                  <a:pt x="641275" y="35179"/>
                </a:lnTo>
                <a:lnTo>
                  <a:pt x="645435" y="40878"/>
                </a:lnTo>
                <a:lnTo>
                  <a:pt x="665131" y="26072"/>
                </a:lnTo>
                <a:lnTo>
                  <a:pt x="661363" y="21706"/>
                </a:lnTo>
                <a:close/>
              </a:path>
              <a:path w="1236344" h="135890">
                <a:moveTo>
                  <a:pt x="773714" y="3287"/>
                </a:moveTo>
                <a:lnTo>
                  <a:pt x="715705" y="3287"/>
                </a:lnTo>
                <a:lnTo>
                  <a:pt x="715705" y="132100"/>
                </a:lnTo>
                <a:lnTo>
                  <a:pt x="739956" y="132100"/>
                </a:lnTo>
                <a:lnTo>
                  <a:pt x="739956" y="88468"/>
                </a:lnTo>
                <a:lnTo>
                  <a:pt x="773358" y="88468"/>
                </a:lnTo>
                <a:lnTo>
                  <a:pt x="780468" y="86824"/>
                </a:lnTo>
                <a:lnTo>
                  <a:pt x="795019" y="80742"/>
                </a:lnTo>
                <a:lnTo>
                  <a:pt x="804602" y="71026"/>
                </a:lnTo>
                <a:lnTo>
                  <a:pt x="805658" y="68626"/>
                </a:lnTo>
                <a:lnTo>
                  <a:pt x="739956" y="68626"/>
                </a:lnTo>
                <a:lnTo>
                  <a:pt x="739956" y="23884"/>
                </a:lnTo>
                <a:lnTo>
                  <a:pt x="805192" y="23884"/>
                </a:lnTo>
                <a:lnTo>
                  <a:pt x="801072" y="17241"/>
                </a:lnTo>
                <a:lnTo>
                  <a:pt x="791260" y="9470"/>
                </a:lnTo>
                <a:lnTo>
                  <a:pt x="781222" y="5287"/>
                </a:lnTo>
                <a:lnTo>
                  <a:pt x="773714" y="3287"/>
                </a:lnTo>
                <a:close/>
              </a:path>
              <a:path w="1236344" h="135890">
                <a:moveTo>
                  <a:pt x="805192" y="23884"/>
                </a:moveTo>
                <a:lnTo>
                  <a:pt x="766060" y="23884"/>
                </a:lnTo>
                <a:lnTo>
                  <a:pt x="774458" y="24062"/>
                </a:lnTo>
                <a:lnTo>
                  <a:pt x="780549" y="29255"/>
                </a:lnTo>
                <a:lnTo>
                  <a:pt x="782688" y="31182"/>
                </a:lnTo>
                <a:lnTo>
                  <a:pt x="786876" y="36114"/>
                </a:lnTo>
                <a:lnTo>
                  <a:pt x="786835" y="46166"/>
                </a:lnTo>
                <a:lnTo>
                  <a:pt x="766782" y="68626"/>
                </a:lnTo>
                <a:lnTo>
                  <a:pt x="805658" y="68626"/>
                </a:lnTo>
                <a:lnTo>
                  <a:pt x="809872" y="59044"/>
                </a:lnTo>
                <a:lnTo>
                  <a:pt x="811483" y="46166"/>
                </a:lnTo>
                <a:lnTo>
                  <a:pt x="808524" y="29255"/>
                </a:lnTo>
                <a:lnTo>
                  <a:pt x="805192" y="23884"/>
                </a:lnTo>
                <a:close/>
              </a:path>
              <a:path w="1236344" h="135890">
                <a:moveTo>
                  <a:pt x="909323" y="0"/>
                </a:moveTo>
                <a:lnTo>
                  <a:pt x="884776" y="5062"/>
                </a:lnTo>
                <a:lnTo>
                  <a:pt x="865156" y="19156"/>
                </a:lnTo>
                <a:lnTo>
                  <a:pt x="852150" y="40640"/>
                </a:lnTo>
                <a:lnTo>
                  <a:pt x="847440" y="67872"/>
                </a:lnTo>
                <a:lnTo>
                  <a:pt x="848323" y="80117"/>
                </a:lnTo>
                <a:lnTo>
                  <a:pt x="864581" y="115692"/>
                </a:lnTo>
                <a:lnTo>
                  <a:pt x="908925" y="135388"/>
                </a:lnTo>
                <a:lnTo>
                  <a:pt x="935311" y="129995"/>
                </a:lnTo>
                <a:lnTo>
                  <a:pt x="954741" y="115366"/>
                </a:lnTo>
                <a:lnTo>
                  <a:pt x="955981" y="113148"/>
                </a:lnTo>
                <a:lnTo>
                  <a:pt x="909679" y="113148"/>
                </a:lnTo>
                <a:lnTo>
                  <a:pt x="894823" y="109985"/>
                </a:lnTo>
                <a:lnTo>
                  <a:pt x="882956" y="100847"/>
                </a:lnTo>
                <a:lnTo>
                  <a:pt x="875092" y="86264"/>
                </a:lnTo>
                <a:lnTo>
                  <a:pt x="872245" y="66762"/>
                </a:lnTo>
                <a:lnTo>
                  <a:pt x="874902" y="48464"/>
                </a:lnTo>
                <a:lnTo>
                  <a:pt x="882405" y="34356"/>
                </a:lnTo>
                <a:lnTo>
                  <a:pt x="894050" y="25275"/>
                </a:lnTo>
                <a:lnTo>
                  <a:pt x="909134" y="22062"/>
                </a:lnTo>
                <a:lnTo>
                  <a:pt x="955238" y="22062"/>
                </a:lnTo>
                <a:lnTo>
                  <a:pt x="952192" y="17351"/>
                </a:lnTo>
                <a:lnTo>
                  <a:pt x="932454" y="4391"/>
                </a:lnTo>
                <a:lnTo>
                  <a:pt x="909323" y="0"/>
                </a:lnTo>
                <a:close/>
              </a:path>
              <a:path w="1236344" h="135890">
                <a:moveTo>
                  <a:pt x="955238" y="22062"/>
                </a:moveTo>
                <a:lnTo>
                  <a:pt x="909134" y="22062"/>
                </a:lnTo>
                <a:lnTo>
                  <a:pt x="925815" y="26076"/>
                </a:lnTo>
                <a:lnTo>
                  <a:pt x="937737" y="36799"/>
                </a:lnTo>
                <a:lnTo>
                  <a:pt x="944799" y="52250"/>
                </a:lnTo>
                <a:lnTo>
                  <a:pt x="946903" y="70448"/>
                </a:lnTo>
                <a:lnTo>
                  <a:pt x="943118" y="90199"/>
                </a:lnTo>
                <a:lnTo>
                  <a:pt x="934110" y="103424"/>
                </a:lnTo>
                <a:lnTo>
                  <a:pt x="922192" y="110836"/>
                </a:lnTo>
                <a:lnTo>
                  <a:pt x="909679" y="113148"/>
                </a:lnTo>
                <a:lnTo>
                  <a:pt x="955981" y="113148"/>
                </a:lnTo>
                <a:lnTo>
                  <a:pt x="966777" y="93825"/>
                </a:lnTo>
                <a:lnTo>
                  <a:pt x="970975" y="67694"/>
                </a:lnTo>
                <a:lnTo>
                  <a:pt x="965908" y="38559"/>
                </a:lnTo>
                <a:lnTo>
                  <a:pt x="955238" y="22062"/>
                </a:lnTo>
                <a:close/>
              </a:path>
              <a:path w="1236344" h="135890">
                <a:moveTo>
                  <a:pt x="1055308" y="3287"/>
                </a:moveTo>
                <a:lnTo>
                  <a:pt x="1014241" y="3287"/>
                </a:lnTo>
                <a:lnTo>
                  <a:pt x="1014241" y="132100"/>
                </a:lnTo>
                <a:lnTo>
                  <a:pt x="1038135" y="132100"/>
                </a:lnTo>
                <a:lnTo>
                  <a:pt x="1038135" y="84290"/>
                </a:lnTo>
                <a:lnTo>
                  <a:pt x="1086610" y="84290"/>
                </a:lnTo>
                <a:lnTo>
                  <a:pt x="1084124" y="79746"/>
                </a:lnTo>
                <a:lnTo>
                  <a:pt x="1091163" y="76742"/>
                </a:lnTo>
                <a:lnTo>
                  <a:pt x="1099535" y="70452"/>
                </a:lnTo>
                <a:lnTo>
                  <a:pt x="1103570" y="64406"/>
                </a:lnTo>
                <a:lnTo>
                  <a:pt x="1038135" y="64406"/>
                </a:lnTo>
                <a:lnTo>
                  <a:pt x="1038135" y="24062"/>
                </a:lnTo>
                <a:lnTo>
                  <a:pt x="1104589" y="24062"/>
                </a:lnTo>
                <a:lnTo>
                  <a:pt x="1100864" y="18201"/>
                </a:lnTo>
                <a:lnTo>
                  <a:pt x="1095254" y="12586"/>
                </a:lnTo>
                <a:lnTo>
                  <a:pt x="1086655" y="7310"/>
                </a:lnTo>
                <a:lnTo>
                  <a:pt x="1077476" y="4583"/>
                </a:lnTo>
                <a:lnTo>
                  <a:pt x="1067199" y="3533"/>
                </a:lnTo>
                <a:lnTo>
                  <a:pt x="1055308" y="3287"/>
                </a:lnTo>
                <a:close/>
              </a:path>
              <a:path w="1236344" h="135890">
                <a:moveTo>
                  <a:pt x="1086610" y="84290"/>
                </a:moveTo>
                <a:lnTo>
                  <a:pt x="1059664" y="84290"/>
                </a:lnTo>
                <a:lnTo>
                  <a:pt x="1085233" y="132100"/>
                </a:lnTo>
                <a:lnTo>
                  <a:pt x="1112772" y="132100"/>
                </a:lnTo>
                <a:lnTo>
                  <a:pt x="1086610" y="84290"/>
                </a:lnTo>
                <a:close/>
              </a:path>
              <a:path w="1236344" h="135890">
                <a:moveTo>
                  <a:pt x="1104589" y="24062"/>
                </a:moveTo>
                <a:lnTo>
                  <a:pt x="1049256" y="24062"/>
                </a:lnTo>
                <a:lnTo>
                  <a:pt x="1058538" y="24131"/>
                </a:lnTo>
                <a:lnTo>
                  <a:pt x="1065461" y="24477"/>
                </a:lnTo>
                <a:lnTo>
                  <a:pt x="1085010" y="44344"/>
                </a:lnTo>
                <a:lnTo>
                  <a:pt x="1082262" y="55181"/>
                </a:lnTo>
                <a:lnTo>
                  <a:pt x="1075719" y="61093"/>
                </a:lnTo>
                <a:lnTo>
                  <a:pt x="1068185" y="63512"/>
                </a:lnTo>
                <a:lnTo>
                  <a:pt x="1062417" y="64050"/>
                </a:lnTo>
                <a:lnTo>
                  <a:pt x="1057842" y="64228"/>
                </a:lnTo>
                <a:lnTo>
                  <a:pt x="1054732" y="64406"/>
                </a:lnTo>
                <a:lnTo>
                  <a:pt x="1103570" y="64406"/>
                </a:lnTo>
                <a:lnTo>
                  <a:pt x="1106539" y="59957"/>
                </a:lnTo>
                <a:lnTo>
                  <a:pt x="1109474" y="44344"/>
                </a:lnTo>
                <a:lnTo>
                  <a:pt x="1108381" y="33980"/>
                </a:lnTo>
                <a:lnTo>
                  <a:pt x="1105376" y="25300"/>
                </a:lnTo>
                <a:lnTo>
                  <a:pt x="1104589" y="24062"/>
                </a:lnTo>
                <a:close/>
              </a:path>
              <a:path w="1236344" h="135890">
                <a:moveTo>
                  <a:pt x="1200539" y="25172"/>
                </a:moveTo>
                <a:lnTo>
                  <a:pt x="1176456" y="25172"/>
                </a:lnTo>
                <a:lnTo>
                  <a:pt x="1176456" y="132100"/>
                </a:lnTo>
                <a:lnTo>
                  <a:pt x="1200539" y="132100"/>
                </a:lnTo>
                <a:lnTo>
                  <a:pt x="1200539" y="25172"/>
                </a:lnTo>
                <a:close/>
              </a:path>
              <a:path w="1236344" h="135890">
                <a:moveTo>
                  <a:pt x="1236108" y="3287"/>
                </a:moveTo>
                <a:lnTo>
                  <a:pt x="1141630" y="3287"/>
                </a:lnTo>
                <a:lnTo>
                  <a:pt x="1141630" y="25172"/>
                </a:lnTo>
                <a:lnTo>
                  <a:pt x="1236108" y="25172"/>
                </a:lnTo>
                <a:lnTo>
                  <a:pt x="1236108" y="3287"/>
                </a:lnTo>
                <a:close/>
              </a:path>
            </a:pathLst>
          </a:custGeom>
          <a:solidFill>
            <a:srgbClr val="010202"/>
          </a:solidFill>
        </p:spPr>
        <p:txBody>
          <a:bodyPr wrap="square" lIns="0" tIns="0" rIns="0" bIns="0" rtlCol="0"/>
          <a:lstStyle/>
          <a:p>
            <a:endParaRPr/>
          </a:p>
        </p:txBody>
      </p:sp>
      <p:sp>
        <p:nvSpPr>
          <p:cNvPr id="7" name="object 7"/>
          <p:cNvSpPr/>
          <p:nvPr/>
        </p:nvSpPr>
        <p:spPr>
          <a:xfrm>
            <a:off x="17873749" y="9829344"/>
            <a:ext cx="1567180" cy="135890"/>
          </a:xfrm>
          <a:custGeom>
            <a:avLst/>
            <a:gdLst/>
            <a:ahLst/>
            <a:cxnLst/>
            <a:rect l="l" t="t" r="r" b="b"/>
            <a:pathLst>
              <a:path w="1567180" h="135890">
                <a:moveTo>
                  <a:pt x="23716" y="3298"/>
                </a:moveTo>
                <a:lnTo>
                  <a:pt x="0" y="3298"/>
                </a:lnTo>
                <a:lnTo>
                  <a:pt x="0" y="132111"/>
                </a:lnTo>
                <a:lnTo>
                  <a:pt x="23716" y="132111"/>
                </a:lnTo>
                <a:lnTo>
                  <a:pt x="23716" y="3298"/>
                </a:lnTo>
                <a:close/>
              </a:path>
              <a:path w="1567180" h="135890">
                <a:moveTo>
                  <a:pt x="97630" y="3298"/>
                </a:moveTo>
                <a:lnTo>
                  <a:pt x="75924" y="3298"/>
                </a:lnTo>
                <a:lnTo>
                  <a:pt x="75924" y="132111"/>
                </a:lnTo>
                <a:lnTo>
                  <a:pt x="99452" y="132111"/>
                </a:lnTo>
                <a:lnTo>
                  <a:pt x="97986" y="41768"/>
                </a:lnTo>
                <a:lnTo>
                  <a:pt x="121694" y="41768"/>
                </a:lnTo>
                <a:lnTo>
                  <a:pt x="97630" y="3298"/>
                </a:lnTo>
                <a:close/>
              </a:path>
              <a:path w="1567180" h="135890">
                <a:moveTo>
                  <a:pt x="121694" y="41768"/>
                </a:moveTo>
                <a:lnTo>
                  <a:pt x="97986" y="41768"/>
                </a:lnTo>
                <a:lnTo>
                  <a:pt x="154382" y="132111"/>
                </a:lnTo>
                <a:lnTo>
                  <a:pt x="175334" y="132111"/>
                </a:lnTo>
                <a:lnTo>
                  <a:pt x="175334" y="94311"/>
                </a:lnTo>
                <a:lnTo>
                  <a:pt x="154560" y="94311"/>
                </a:lnTo>
                <a:lnTo>
                  <a:pt x="121694" y="41768"/>
                </a:lnTo>
                <a:close/>
              </a:path>
              <a:path w="1567180" h="135890">
                <a:moveTo>
                  <a:pt x="175334" y="3298"/>
                </a:moveTo>
                <a:lnTo>
                  <a:pt x="151660" y="3298"/>
                </a:lnTo>
                <a:lnTo>
                  <a:pt x="154560" y="94311"/>
                </a:lnTo>
                <a:lnTo>
                  <a:pt x="175334" y="94311"/>
                </a:lnTo>
                <a:lnTo>
                  <a:pt x="175334" y="3298"/>
                </a:lnTo>
                <a:close/>
              </a:path>
              <a:path w="1567180" h="135890">
                <a:moveTo>
                  <a:pt x="267855" y="25140"/>
                </a:moveTo>
                <a:lnTo>
                  <a:pt x="243783" y="25140"/>
                </a:lnTo>
                <a:lnTo>
                  <a:pt x="243783" y="132111"/>
                </a:lnTo>
                <a:lnTo>
                  <a:pt x="267855" y="132111"/>
                </a:lnTo>
                <a:lnTo>
                  <a:pt x="267855" y="25140"/>
                </a:lnTo>
                <a:close/>
              </a:path>
              <a:path w="1567180" h="135890">
                <a:moveTo>
                  <a:pt x="303446" y="3298"/>
                </a:moveTo>
                <a:lnTo>
                  <a:pt x="208946" y="3298"/>
                </a:lnTo>
                <a:lnTo>
                  <a:pt x="208946" y="25140"/>
                </a:lnTo>
                <a:lnTo>
                  <a:pt x="303446" y="25140"/>
                </a:lnTo>
                <a:lnTo>
                  <a:pt x="303446" y="3298"/>
                </a:lnTo>
                <a:close/>
              </a:path>
              <a:path w="1567180" h="135890">
                <a:moveTo>
                  <a:pt x="427704" y="3298"/>
                </a:moveTo>
                <a:lnTo>
                  <a:pt x="336125" y="3298"/>
                </a:lnTo>
                <a:lnTo>
                  <a:pt x="336125" y="132111"/>
                </a:lnTo>
                <a:lnTo>
                  <a:pt x="432280" y="132111"/>
                </a:lnTo>
                <a:lnTo>
                  <a:pt x="432280" y="110405"/>
                </a:lnTo>
                <a:lnTo>
                  <a:pt x="359831" y="110405"/>
                </a:lnTo>
                <a:lnTo>
                  <a:pt x="359831" y="75892"/>
                </a:lnTo>
                <a:lnTo>
                  <a:pt x="421871" y="75892"/>
                </a:lnTo>
                <a:lnTo>
                  <a:pt x="421871" y="55108"/>
                </a:lnTo>
                <a:lnTo>
                  <a:pt x="359831" y="55108"/>
                </a:lnTo>
                <a:lnTo>
                  <a:pt x="359831" y="24784"/>
                </a:lnTo>
                <a:lnTo>
                  <a:pt x="427704" y="24784"/>
                </a:lnTo>
                <a:lnTo>
                  <a:pt x="427704" y="3298"/>
                </a:lnTo>
                <a:close/>
              </a:path>
              <a:path w="1567180" h="135890">
                <a:moveTo>
                  <a:pt x="514047" y="3298"/>
                </a:moveTo>
                <a:lnTo>
                  <a:pt x="472980" y="3298"/>
                </a:lnTo>
                <a:lnTo>
                  <a:pt x="472980" y="132111"/>
                </a:lnTo>
                <a:lnTo>
                  <a:pt x="496874" y="132111"/>
                </a:lnTo>
                <a:lnTo>
                  <a:pt x="496874" y="84290"/>
                </a:lnTo>
                <a:lnTo>
                  <a:pt x="545393" y="84290"/>
                </a:lnTo>
                <a:lnTo>
                  <a:pt x="542894" y="79714"/>
                </a:lnTo>
                <a:lnTo>
                  <a:pt x="549935" y="76729"/>
                </a:lnTo>
                <a:lnTo>
                  <a:pt x="558299" y="70436"/>
                </a:lnTo>
                <a:lnTo>
                  <a:pt x="562314" y="64406"/>
                </a:lnTo>
                <a:lnTo>
                  <a:pt x="496874" y="64406"/>
                </a:lnTo>
                <a:lnTo>
                  <a:pt x="496874" y="24072"/>
                </a:lnTo>
                <a:lnTo>
                  <a:pt x="563347" y="24072"/>
                </a:lnTo>
                <a:lnTo>
                  <a:pt x="559622" y="18210"/>
                </a:lnTo>
                <a:lnTo>
                  <a:pt x="554025" y="12596"/>
                </a:lnTo>
                <a:lnTo>
                  <a:pt x="545421" y="7321"/>
                </a:lnTo>
                <a:lnTo>
                  <a:pt x="536231" y="4594"/>
                </a:lnTo>
                <a:lnTo>
                  <a:pt x="525943" y="3543"/>
                </a:lnTo>
                <a:lnTo>
                  <a:pt x="514047" y="3298"/>
                </a:lnTo>
                <a:close/>
              </a:path>
              <a:path w="1567180" h="135890">
                <a:moveTo>
                  <a:pt x="545393" y="84290"/>
                </a:moveTo>
                <a:lnTo>
                  <a:pt x="518444" y="84290"/>
                </a:lnTo>
                <a:lnTo>
                  <a:pt x="543972" y="132111"/>
                </a:lnTo>
                <a:lnTo>
                  <a:pt x="571511" y="132111"/>
                </a:lnTo>
                <a:lnTo>
                  <a:pt x="545393" y="84290"/>
                </a:lnTo>
                <a:close/>
              </a:path>
              <a:path w="1567180" h="135890">
                <a:moveTo>
                  <a:pt x="563347" y="24072"/>
                </a:moveTo>
                <a:lnTo>
                  <a:pt x="508036" y="24072"/>
                </a:lnTo>
                <a:lnTo>
                  <a:pt x="517310" y="24140"/>
                </a:lnTo>
                <a:lnTo>
                  <a:pt x="524220" y="24479"/>
                </a:lnTo>
                <a:lnTo>
                  <a:pt x="543749" y="44312"/>
                </a:lnTo>
                <a:lnTo>
                  <a:pt x="541002" y="55155"/>
                </a:lnTo>
                <a:lnTo>
                  <a:pt x="534462" y="61077"/>
                </a:lnTo>
                <a:lnTo>
                  <a:pt x="526929" y="63508"/>
                </a:lnTo>
                <a:lnTo>
                  <a:pt x="521156" y="64050"/>
                </a:lnTo>
                <a:lnTo>
                  <a:pt x="516612" y="64228"/>
                </a:lnTo>
                <a:lnTo>
                  <a:pt x="513513" y="64406"/>
                </a:lnTo>
                <a:lnTo>
                  <a:pt x="562314" y="64406"/>
                </a:lnTo>
                <a:lnTo>
                  <a:pt x="565293" y="59932"/>
                </a:lnTo>
                <a:lnTo>
                  <a:pt x="568223" y="44312"/>
                </a:lnTo>
                <a:lnTo>
                  <a:pt x="567131" y="33969"/>
                </a:lnTo>
                <a:lnTo>
                  <a:pt x="564124" y="25296"/>
                </a:lnTo>
                <a:lnTo>
                  <a:pt x="563347" y="24072"/>
                </a:lnTo>
                <a:close/>
              </a:path>
              <a:path w="1567180" h="135890">
                <a:moveTo>
                  <a:pt x="635017" y="3298"/>
                </a:moveTo>
                <a:lnTo>
                  <a:pt x="613321" y="3298"/>
                </a:lnTo>
                <a:lnTo>
                  <a:pt x="613321" y="132111"/>
                </a:lnTo>
                <a:lnTo>
                  <a:pt x="636849" y="132111"/>
                </a:lnTo>
                <a:lnTo>
                  <a:pt x="635373" y="41768"/>
                </a:lnTo>
                <a:lnTo>
                  <a:pt x="659085" y="41768"/>
                </a:lnTo>
                <a:lnTo>
                  <a:pt x="635017" y="3298"/>
                </a:lnTo>
                <a:close/>
              </a:path>
              <a:path w="1567180" h="135890">
                <a:moveTo>
                  <a:pt x="659085" y="41768"/>
                </a:moveTo>
                <a:lnTo>
                  <a:pt x="635373" y="41768"/>
                </a:lnTo>
                <a:lnTo>
                  <a:pt x="691779" y="132111"/>
                </a:lnTo>
                <a:lnTo>
                  <a:pt x="712774" y="132111"/>
                </a:lnTo>
                <a:lnTo>
                  <a:pt x="712774" y="94311"/>
                </a:lnTo>
                <a:lnTo>
                  <a:pt x="691957" y="94311"/>
                </a:lnTo>
                <a:lnTo>
                  <a:pt x="659085" y="41768"/>
                </a:lnTo>
                <a:close/>
              </a:path>
              <a:path w="1567180" h="135890">
                <a:moveTo>
                  <a:pt x="712774" y="3298"/>
                </a:moveTo>
                <a:lnTo>
                  <a:pt x="689057" y="3298"/>
                </a:lnTo>
                <a:lnTo>
                  <a:pt x="691957" y="94311"/>
                </a:lnTo>
                <a:lnTo>
                  <a:pt x="712774" y="94311"/>
                </a:lnTo>
                <a:lnTo>
                  <a:pt x="712774" y="3298"/>
                </a:lnTo>
                <a:close/>
              </a:path>
              <a:path w="1567180" h="135890">
                <a:moveTo>
                  <a:pt x="814226" y="3298"/>
                </a:moveTo>
                <a:lnTo>
                  <a:pt x="786876" y="3298"/>
                </a:lnTo>
                <a:lnTo>
                  <a:pt x="743411" y="132111"/>
                </a:lnTo>
                <a:lnTo>
                  <a:pt x="769159" y="132111"/>
                </a:lnTo>
                <a:lnTo>
                  <a:pt x="776646" y="106897"/>
                </a:lnTo>
                <a:lnTo>
                  <a:pt x="849579" y="106897"/>
                </a:lnTo>
                <a:lnTo>
                  <a:pt x="842425" y="85934"/>
                </a:lnTo>
                <a:lnTo>
                  <a:pt x="783044" y="85934"/>
                </a:lnTo>
                <a:lnTo>
                  <a:pt x="800886" y="26606"/>
                </a:lnTo>
                <a:lnTo>
                  <a:pt x="822180" y="26606"/>
                </a:lnTo>
                <a:lnTo>
                  <a:pt x="814226" y="3298"/>
                </a:lnTo>
                <a:close/>
              </a:path>
              <a:path w="1567180" h="135890">
                <a:moveTo>
                  <a:pt x="849579" y="106897"/>
                </a:moveTo>
                <a:lnTo>
                  <a:pt x="824990" y="106897"/>
                </a:lnTo>
                <a:lnTo>
                  <a:pt x="832456" y="132111"/>
                </a:lnTo>
                <a:lnTo>
                  <a:pt x="858183" y="132111"/>
                </a:lnTo>
                <a:lnTo>
                  <a:pt x="849579" y="106897"/>
                </a:lnTo>
                <a:close/>
              </a:path>
              <a:path w="1567180" h="135890">
                <a:moveTo>
                  <a:pt x="822180" y="26606"/>
                </a:moveTo>
                <a:lnTo>
                  <a:pt x="800886" y="26606"/>
                </a:lnTo>
                <a:lnTo>
                  <a:pt x="818592" y="85934"/>
                </a:lnTo>
                <a:lnTo>
                  <a:pt x="842425" y="85934"/>
                </a:lnTo>
                <a:lnTo>
                  <a:pt x="822180" y="26606"/>
                </a:lnTo>
                <a:close/>
              </a:path>
              <a:path w="1567180" h="135890">
                <a:moveTo>
                  <a:pt x="922841" y="25140"/>
                </a:moveTo>
                <a:lnTo>
                  <a:pt x="898768" y="25140"/>
                </a:lnTo>
                <a:lnTo>
                  <a:pt x="898768" y="132111"/>
                </a:lnTo>
                <a:lnTo>
                  <a:pt x="922841" y="132111"/>
                </a:lnTo>
                <a:lnTo>
                  <a:pt x="922841" y="25140"/>
                </a:lnTo>
                <a:close/>
              </a:path>
              <a:path w="1567180" h="135890">
                <a:moveTo>
                  <a:pt x="958421" y="3298"/>
                </a:moveTo>
                <a:lnTo>
                  <a:pt x="863900" y="3298"/>
                </a:lnTo>
                <a:lnTo>
                  <a:pt x="863900" y="25140"/>
                </a:lnTo>
                <a:lnTo>
                  <a:pt x="958421" y="25140"/>
                </a:lnTo>
                <a:lnTo>
                  <a:pt x="958421" y="3298"/>
                </a:lnTo>
                <a:close/>
              </a:path>
              <a:path w="1567180" h="135890">
                <a:moveTo>
                  <a:pt x="1015162" y="3298"/>
                </a:moveTo>
                <a:lnTo>
                  <a:pt x="991456" y="3298"/>
                </a:lnTo>
                <a:lnTo>
                  <a:pt x="991456" y="132111"/>
                </a:lnTo>
                <a:lnTo>
                  <a:pt x="1015162" y="132111"/>
                </a:lnTo>
                <a:lnTo>
                  <a:pt x="1015162" y="3298"/>
                </a:lnTo>
                <a:close/>
              </a:path>
              <a:path w="1567180" h="135890">
                <a:moveTo>
                  <a:pt x="1115348" y="0"/>
                </a:moveTo>
                <a:lnTo>
                  <a:pt x="1090821" y="5059"/>
                </a:lnTo>
                <a:lnTo>
                  <a:pt x="1071214" y="19149"/>
                </a:lnTo>
                <a:lnTo>
                  <a:pt x="1058214" y="40635"/>
                </a:lnTo>
                <a:lnTo>
                  <a:pt x="1053507" y="67882"/>
                </a:lnTo>
                <a:lnTo>
                  <a:pt x="1054387" y="80123"/>
                </a:lnTo>
                <a:lnTo>
                  <a:pt x="1070648" y="115692"/>
                </a:lnTo>
                <a:lnTo>
                  <a:pt x="1114992" y="135367"/>
                </a:lnTo>
                <a:lnTo>
                  <a:pt x="1141371" y="129979"/>
                </a:lnTo>
                <a:lnTo>
                  <a:pt x="1160799" y="115361"/>
                </a:lnTo>
                <a:lnTo>
                  <a:pt x="1162054" y="113116"/>
                </a:lnTo>
                <a:lnTo>
                  <a:pt x="1115735" y="113116"/>
                </a:lnTo>
                <a:lnTo>
                  <a:pt x="1100863" y="109958"/>
                </a:lnTo>
                <a:lnTo>
                  <a:pt x="1088990" y="100833"/>
                </a:lnTo>
                <a:lnTo>
                  <a:pt x="1081126" y="86263"/>
                </a:lnTo>
                <a:lnTo>
                  <a:pt x="1078281" y="66772"/>
                </a:lnTo>
                <a:lnTo>
                  <a:pt x="1080941" y="48471"/>
                </a:lnTo>
                <a:lnTo>
                  <a:pt x="1088448" y="34362"/>
                </a:lnTo>
                <a:lnTo>
                  <a:pt x="1100094" y="25284"/>
                </a:lnTo>
                <a:lnTo>
                  <a:pt x="1115170" y="22072"/>
                </a:lnTo>
                <a:lnTo>
                  <a:pt x="1161291" y="22072"/>
                </a:lnTo>
                <a:lnTo>
                  <a:pt x="1158240" y="17356"/>
                </a:lnTo>
                <a:lnTo>
                  <a:pt x="1138493" y="4393"/>
                </a:lnTo>
                <a:lnTo>
                  <a:pt x="1115348" y="0"/>
                </a:lnTo>
                <a:close/>
              </a:path>
              <a:path w="1567180" h="135890">
                <a:moveTo>
                  <a:pt x="1161291" y="22072"/>
                </a:moveTo>
                <a:lnTo>
                  <a:pt x="1115170" y="22072"/>
                </a:lnTo>
                <a:lnTo>
                  <a:pt x="1131859" y="26086"/>
                </a:lnTo>
                <a:lnTo>
                  <a:pt x="1143787" y="36805"/>
                </a:lnTo>
                <a:lnTo>
                  <a:pt x="1150854" y="52243"/>
                </a:lnTo>
                <a:lnTo>
                  <a:pt x="1152959" y="70416"/>
                </a:lnTo>
                <a:lnTo>
                  <a:pt x="1149175" y="90186"/>
                </a:lnTo>
                <a:lnTo>
                  <a:pt x="1140166" y="103409"/>
                </a:lnTo>
                <a:lnTo>
                  <a:pt x="1128248" y="110810"/>
                </a:lnTo>
                <a:lnTo>
                  <a:pt x="1115735" y="113116"/>
                </a:lnTo>
                <a:lnTo>
                  <a:pt x="1162054" y="113116"/>
                </a:lnTo>
                <a:lnTo>
                  <a:pt x="1172833" y="93830"/>
                </a:lnTo>
                <a:lnTo>
                  <a:pt x="1177032" y="67704"/>
                </a:lnTo>
                <a:lnTo>
                  <a:pt x="1171963" y="38568"/>
                </a:lnTo>
                <a:lnTo>
                  <a:pt x="1161291" y="22072"/>
                </a:lnTo>
                <a:close/>
              </a:path>
              <a:path w="1567180" h="135890">
                <a:moveTo>
                  <a:pt x="1236674" y="3298"/>
                </a:moveTo>
                <a:lnTo>
                  <a:pt x="1215010" y="3298"/>
                </a:lnTo>
                <a:lnTo>
                  <a:pt x="1215010" y="132111"/>
                </a:lnTo>
                <a:lnTo>
                  <a:pt x="1238506" y="132111"/>
                </a:lnTo>
                <a:lnTo>
                  <a:pt x="1237072" y="41768"/>
                </a:lnTo>
                <a:lnTo>
                  <a:pt x="1260760" y="41768"/>
                </a:lnTo>
                <a:lnTo>
                  <a:pt x="1236674" y="3298"/>
                </a:lnTo>
                <a:close/>
              </a:path>
              <a:path w="1567180" h="135890">
                <a:moveTo>
                  <a:pt x="1260760" y="41768"/>
                </a:moveTo>
                <a:lnTo>
                  <a:pt x="1237072" y="41768"/>
                </a:lnTo>
                <a:lnTo>
                  <a:pt x="1293478" y="132111"/>
                </a:lnTo>
                <a:lnTo>
                  <a:pt x="1314431" y="132111"/>
                </a:lnTo>
                <a:lnTo>
                  <a:pt x="1314431" y="94311"/>
                </a:lnTo>
                <a:lnTo>
                  <a:pt x="1293656" y="94311"/>
                </a:lnTo>
                <a:lnTo>
                  <a:pt x="1260760" y="41768"/>
                </a:lnTo>
                <a:close/>
              </a:path>
              <a:path w="1567180" h="135890">
                <a:moveTo>
                  <a:pt x="1314431" y="3298"/>
                </a:moveTo>
                <a:lnTo>
                  <a:pt x="1290725" y="3298"/>
                </a:lnTo>
                <a:lnTo>
                  <a:pt x="1293656" y="94311"/>
                </a:lnTo>
                <a:lnTo>
                  <a:pt x="1314431" y="94311"/>
                </a:lnTo>
                <a:lnTo>
                  <a:pt x="1314431" y="3298"/>
                </a:lnTo>
                <a:close/>
              </a:path>
              <a:path w="1567180" h="135890">
                <a:moveTo>
                  <a:pt x="1415883" y="3298"/>
                </a:moveTo>
                <a:lnTo>
                  <a:pt x="1388533" y="3298"/>
                </a:lnTo>
                <a:lnTo>
                  <a:pt x="1345110" y="132111"/>
                </a:lnTo>
                <a:lnTo>
                  <a:pt x="1370816" y="132111"/>
                </a:lnTo>
                <a:lnTo>
                  <a:pt x="1378293" y="106897"/>
                </a:lnTo>
                <a:lnTo>
                  <a:pt x="1451261" y="106897"/>
                </a:lnTo>
                <a:lnTo>
                  <a:pt x="1444102" y="85934"/>
                </a:lnTo>
                <a:lnTo>
                  <a:pt x="1384701" y="85934"/>
                </a:lnTo>
                <a:lnTo>
                  <a:pt x="1402575" y="26606"/>
                </a:lnTo>
                <a:lnTo>
                  <a:pt x="1423843" y="26606"/>
                </a:lnTo>
                <a:lnTo>
                  <a:pt x="1415883" y="3298"/>
                </a:lnTo>
                <a:close/>
              </a:path>
              <a:path w="1567180" h="135890">
                <a:moveTo>
                  <a:pt x="1451261" y="106897"/>
                </a:moveTo>
                <a:lnTo>
                  <a:pt x="1426647" y="106897"/>
                </a:lnTo>
                <a:lnTo>
                  <a:pt x="1434155" y="132111"/>
                </a:lnTo>
                <a:lnTo>
                  <a:pt x="1459871" y="132111"/>
                </a:lnTo>
                <a:lnTo>
                  <a:pt x="1451261" y="106897"/>
                </a:lnTo>
                <a:close/>
              </a:path>
              <a:path w="1567180" h="135890">
                <a:moveTo>
                  <a:pt x="1423843" y="26606"/>
                </a:moveTo>
                <a:lnTo>
                  <a:pt x="1402575" y="26606"/>
                </a:lnTo>
                <a:lnTo>
                  <a:pt x="1420281" y="85934"/>
                </a:lnTo>
                <a:lnTo>
                  <a:pt x="1444102" y="85934"/>
                </a:lnTo>
                <a:lnTo>
                  <a:pt x="1423843" y="26606"/>
                </a:lnTo>
                <a:close/>
              </a:path>
              <a:path w="1567180" h="135890">
                <a:moveTo>
                  <a:pt x="1515514" y="3298"/>
                </a:moveTo>
                <a:lnTo>
                  <a:pt x="1491263" y="3298"/>
                </a:lnTo>
                <a:lnTo>
                  <a:pt x="1491263" y="132111"/>
                </a:lnTo>
                <a:lnTo>
                  <a:pt x="1566622" y="132111"/>
                </a:lnTo>
                <a:lnTo>
                  <a:pt x="1566622" y="110227"/>
                </a:lnTo>
                <a:lnTo>
                  <a:pt x="1515514" y="110227"/>
                </a:lnTo>
                <a:lnTo>
                  <a:pt x="1515514" y="3298"/>
                </a:lnTo>
                <a:close/>
              </a:path>
            </a:pathLst>
          </a:custGeom>
          <a:solidFill>
            <a:srgbClr val="010202"/>
          </a:solidFill>
        </p:spPr>
        <p:txBody>
          <a:bodyPr wrap="square" lIns="0" tIns="0" rIns="0" bIns="0" rtlCol="0"/>
          <a:lstStyle/>
          <a:p>
            <a:endParaRPr/>
          </a:p>
        </p:txBody>
      </p:sp>
      <p:sp>
        <p:nvSpPr>
          <p:cNvPr id="8" name="object 8"/>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E84610"/>
            </a:solidFill>
          </a:ln>
        </p:spPr>
        <p:txBody>
          <a:bodyPr wrap="square" lIns="0" tIns="0" rIns="0" bIns="0" rtlCol="0"/>
          <a:lstStyle/>
          <a:p>
            <a:endParaRPr/>
          </a:p>
        </p:txBody>
      </p:sp>
      <p:sp>
        <p:nvSpPr>
          <p:cNvPr id="9" name="object 9"/>
          <p:cNvSpPr/>
          <p:nvPr/>
        </p:nvSpPr>
        <p:spPr>
          <a:xfrm>
            <a:off x="0" y="9148736"/>
            <a:ext cx="2160905" cy="2160270"/>
          </a:xfrm>
          <a:custGeom>
            <a:avLst/>
            <a:gdLst/>
            <a:ahLst/>
            <a:cxnLst/>
            <a:rect l="l" t="t" r="r" b="b"/>
            <a:pathLst>
              <a:path w="2160905" h="2160270">
                <a:moveTo>
                  <a:pt x="1005" y="0"/>
                </a:moveTo>
                <a:lnTo>
                  <a:pt x="0" y="1005"/>
                </a:lnTo>
                <a:lnTo>
                  <a:pt x="0" y="2159819"/>
                </a:lnTo>
                <a:lnTo>
                  <a:pt x="2160834" y="2159819"/>
                </a:lnTo>
                <a:lnTo>
                  <a:pt x="1005" y="0"/>
                </a:lnTo>
                <a:close/>
              </a:path>
            </a:pathLst>
          </a:custGeom>
          <a:solidFill>
            <a:srgbClr val="E84610"/>
          </a:solidFill>
        </p:spPr>
        <p:txBody>
          <a:bodyPr wrap="square" lIns="0" tIns="0" rIns="0" bIns="0" rtlCol="0"/>
          <a:lstStyle/>
          <a:p>
            <a:endParaRPr/>
          </a:p>
        </p:txBody>
      </p:sp>
      <p:sp>
        <p:nvSpPr>
          <p:cNvPr id="10" name="object 10"/>
          <p:cNvSpPr txBox="1">
            <a:spLocks noGrp="1"/>
          </p:cNvSpPr>
          <p:nvPr>
            <p:ph type="title"/>
          </p:nvPr>
        </p:nvSpPr>
        <p:spPr>
          <a:prstGeom prst="rect">
            <a:avLst/>
          </a:prstGeom>
        </p:spPr>
        <p:txBody>
          <a:bodyPr vert="horz" wrap="square" lIns="0" tIns="15875" rIns="0" bIns="0" rtlCol="0">
            <a:spAutoFit/>
          </a:bodyPr>
          <a:lstStyle/>
          <a:p>
            <a:pPr marL="525145">
              <a:lnSpc>
                <a:spcPct val="100000"/>
              </a:lnSpc>
              <a:spcBef>
                <a:spcPts val="125"/>
              </a:spcBef>
            </a:pPr>
            <a:r>
              <a:rPr spc="-195" dirty="0"/>
              <a:t>INTERVENTIONS </a:t>
            </a:r>
            <a:r>
              <a:rPr spc="-50" dirty="0"/>
              <a:t>…</a:t>
            </a:r>
          </a:p>
        </p:txBody>
      </p:sp>
      <p:sp>
        <p:nvSpPr>
          <p:cNvPr id="12" name="object 12"/>
          <p:cNvSpPr txBox="1">
            <a:spLocks noGrp="1"/>
          </p:cNvSpPr>
          <p:nvPr>
            <p:ph type="sldNum" sz="quarter" idx="7"/>
          </p:nvPr>
        </p:nvSpPr>
        <p:spPr>
          <a:prstGeom prst="rect">
            <a:avLst/>
          </a:prstGeom>
        </p:spPr>
        <p:txBody>
          <a:bodyPr vert="horz" wrap="square" lIns="0" tIns="269597" rIns="0" bIns="0" rtlCol="0">
            <a:spAutoFit/>
          </a:bodyPr>
          <a:lstStyle/>
          <a:p>
            <a:pPr marL="53975">
              <a:lnSpc>
                <a:spcPct val="100000"/>
              </a:lnSpc>
              <a:spcBef>
                <a:spcPts val="965"/>
              </a:spcBef>
            </a:pPr>
            <a:fld id="{81D60167-4931-47E6-BA6A-407CBD079E47}" type="slidenum">
              <a:rPr spc="-25" dirty="0"/>
              <a:t>47</a:t>
            </a:fld>
            <a:endParaRPr spc="-25" dirty="0"/>
          </a:p>
        </p:txBody>
      </p:sp>
      <p:sp>
        <p:nvSpPr>
          <p:cNvPr id="11" name="object 11"/>
          <p:cNvSpPr txBox="1"/>
          <p:nvPr/>
        </p:nvSpPr>
        <p:spPr>
          <a:xfrm>
            <a:off x="2492397" y="3492471"/>
            <a:ext cx="13540740" cy="6246495"/>
          </a:xfrm>
          <a:prstGeom prst="rect">
            <a:avLst/>
          </a:prstGeom>
        </p:spPr>
        <p:txBody>
          <a:bodyPr vert="horz" wrap="square" lIns="0" tIns="124460" rIns="0" bIns="0" rtlCol="0">
            <a:spAutoFit/>
          </a:bodyPr>
          <a:lstStyle/>
          <a:p>
            <a:pPr marL="12700">
              <a:lnSpc>
                <a:spcPct val="100000"/>
              </a:lnSpc>
              <a:spcBef>
                <a:spcPts val="980"/>
              </a:spcBef>
            </a:pPr>
            <a:r>
              <a:rPr sz="3800" spc="-85" dirty="0">
                <a:latin typeface="Arial"/>
                <a:cs typeface="Arial"/>
              </a:rPr>
              <a:t>Different</a:t>
            </a:r>
            <a:r>
              <a:rPr sz="3800" spc="-175" dirty="0">
                <a:latin typeface="Arial"/>
                <a:cs typeface="Arial"/>
              </a:rPr>
              <a:t> </a:t>
            </a:r>
            <a:r>
              <a:rPr sz="3800" spc="-85" dirty="0">
                <a:latin typeface="Arial"/>
                <a:cs typeface="Arial"/>
              </a:rPr>
              <a:t>stages</a:t>
            </a:r>
            <a:r>
              <a:rPr sz="3800" spc="-175" dirty="0">
                <a:latin typeface="Arial"/>
                <a:cs typeface="Arial"/>
              </a:rPr>
              <a:t> </a:t>
            </a:r>
            <a:r>
              <a:rPr sz="3800" spc="-80" dirty="0">
                <a:latin typeface="Arial"/>
                <a:cs typeface="Arial"/>
              </a:rPr>
              <a:t>allow</a:t>
            </a:r>
            <a:r>
              <a:rPr sz="3800" spc="-175" dirty="0">
                <a:latin typeface="Arial"/>
                <a:cs typeface="Arial"/>
              </a:rPr>
              <a:t> </a:t>
            </a:r>
            <a:r>
              <a:rPr sz="3800" spc="-45" dirty="0">
                <a:latin typeface="Arial"/>
                <a:cs typeface="Arial"/>
              </a:rPr>
              <a:t>for</a:t>
            </a:r>
            <a:r>
              <a:rPr sz="3800" spc="-175" dirty="0">
                <a:latin typeface="Arial"/>
                <a:cs typeface="Arial"/>
              </a:rPr>
              <a:t> </a:t>
            </a:r>
            <a:r>
              <a:rPr sz="3800" b="1" spc="-90" dirty="0">
                <a:solidFill>
                  <a:srgbClr val="E84610"/>
                </a:solidFill>
                <a:latin typeface="Arial"/>
                <a:cs typeface="Arial"/>
              </a:rPr>
              <a:t>different</a:t>
            </a:r>
            <a:r>
              <a:rPr sz="3800" b="1" spc="-175" dirty="0">
                <a:solidFill>
                  <a:srgbClr val="E84610"/>
                </a:solidFill>
                <a:latin typeface="Arial"/>
                <a:cs typeface="Arial"/>
              </a:rPr>
              <a:t> </a:t>
            </a:r>
            <a:r>
              <a:rPr sz="3800" b="1" spc="-80" dirty="0">
                <a:solidFill>
                  <a:srgbClr val="E84610"/>
                </a:solidFill>
                <a:latin typeface="Arial"/>
                <a:cs typeface="Arial"/>
              </a:rPr>
              <a:t>types</a:t>
            </a:r>
            <a:r>
              <a:rPr sz="3800" b="1" spc="-175" dirty="0">
                <a:solidFill>
                  <a:srgbClr val="E84610"/>
                </a:solidFill>
                <a:latin typeface="Arial"/>
                <a:cs typeface="Arial"/>
              </a:rPr>
              <a:t> </a:t>
            </a:r>
            <a:r>
              <a:rPr sz="3800" b="1" spc="-10" dirty="0">
                <a:solidFill>
                  <a:srgbClr val="E84610"/>
                </a:solidFill>
                <a:latin typeface="Arial"/>
                <a:cs typeface="Arial"/>
              </a:rPr>
              <a:t>of</a:t>
            </a:r>
            <a:r>
              <a:rPr sz="3800" b="1" spc="-175" dirty="0">
                <a:solidFill>
                  <a:srgbClr val="E84610"/>
                </a:solidFill>
                <a:latin typeface="Arial"/>
                <a:cs typeface="Arial"/>
              </a:rPr>
              <a:t> </a:t>
            </a:r>
            <a:r>
              <a:rPr sz="3800" b="1" spc="-80" dirty="0">
                <a:solidFill>
                  <a:srgbClr val="E84610"/>
                </a:solidFill>
                <a:latin typeface="Arial"/>
                <a:cs typeface="Arial"/>
              </a:rPr>
              <a:t>public</a:t>
            </a:r>
            <a:r>
              <a:rPr sz="3800" b="1" spc="-175" dirty="0">
                <a:solidFill>
                  <a:srgbClr val="E84610"/>
                </a:solidFill>
                <a:latin typeface="Arial"/>
                <a:cs typeface="Arial"/>
              </a:rPr>
              <a:t> </a:t>
            </a:r>
            <a:r>
              <a:rPr sz="3800" b="1" spc="-10" dirty="0">
                <a:solidFill>
                  <a:srgbClr val="E84610"/>
                </a:solidFill>
                <a:latin typeface="Arial"/>
                <a:cs typeface="Arial"/>
              </a:rPr>
              <a:t>intervention</a:t>
            </a:r>
            <a:endParaRPr sz="3800" dirty="0">
              <a:latin typeface="Arial"/>
              <a:cs typeface="Arial"/>
            </a:endParaRPr>
          </a:p>
          <a:p>
            <a:pPr marL="12700">
              <a:lnSpc>
                <a:spcPct val="100000"/>
              </a:lnSpc>
              <a:spcBef>
                <a:spcPts val="885"/>
              </a:spcBef>
            </a:pPr>
            <a:r>
              <a:rPr sz="3800" spc="-60" dirty="0">
                <a:latin typeface="Arial"/>
                <a:cs typeface="Arial"/>
              </a:rPr>
              <a:t>that</a:t>
            </a:r>
            <a:r>
              <a:rPr sz="3800" spc="-170" dirty="0">
                <a:latin typeface="Arial"/>
                <a:cs typeface="Arial"/>
              </a:rPr>
              <a:t> </a:t>
            </a:r>
            <a:r>
              <a:rPr sz="3800" spc="-80" dirty="0">
                <a:latin typeface="Arial"/>
                <a:cs typeface="Arial"/>
              </a:rPr>
              <a:t>could</a:t>
            </a:r>
            <a:r>
              <a:rPr sz="3800" spc="-170" dirty="0">
                <a:latin typeface="Arial"/>
                <a:cs typeface="Arial"/>
              </a:rPr>
              <a:t> </a:t>
            </a:r>
            <a:r>
              <a:rPr sz="3800" spc="-80" dirty="0">
                <a:latin typeface="Arial"/>
                <a:cs typeface="Arial"/>
              </a:rPr>
              <a:t>affect</a:t>
            </a:r>
            <a:r>
              <a:rPr sz="3800" spc="-170" dirty="0">
                <a:latin typeface="Arial"/>
                <a:cs typeface="Arial"/>
              </a:rPr>
              <a:t> </a:t>
            </a:r>
            <a:r>
              <a:rPr sz="3800" spc="-50" dirty="0">
                <a:latin typeface="Arial"/>
                <a:cs typeface="Arial"/>
              </a:rPr>
              <a:t>the</a:t>
            </a:r>
            <a:r>
              <a:rPr sz="3800" spc="-170" dirty="0">
                <a:latin typeface="Arial"/>
                <a:cs typeface="Arial"/>
              </a:rPr>
              <a:t> </a:t>
            </a:r>
            <a:r>
              <a:rPr sz="3800" spc="-90" dirty="0">
                <a:latin typeface="Arial"/>
                <a:cs typeface="Arial"/>
              </a:rPr>
              <a:t>project,</a:t>
            </a:r>
            <a:r>
              <a:rPr sz="3800" spc="-170" dirty="0">
                <a:latin typeface="Arial"/>
                <a:cs typeface="Arial"/>
              </a:rPr>
              <a:t> </a:t>
            </a:r>
            <a:r>
              <a:rPr sz="3800" spc="-65" dirty="0">
                <a:latin typeface="Arial"/>
                <a:cs typeface="Arial"/>
              </a:rPr>
              <a:t>and</a:t>
            </a:r>
            <a:r>
              <a:rPr sz="3800" spc="-170" dirty="0">
                <a:latin typeface="Arial"/>
                <a:cs typeface="Arial"/>
              </a:rPr>
              <a:t> </a:t>
            </a:r>
            <a:r>
              <a:rPr sz="3800" spc="-90" dirty="0">
                <a:latin typeface="Arial"/>
                <a:cs typeface="Arial"/>
              </a:rPr>
              <a:t>advance</a:t>
            </a:r>
            <a:r>
              <a:rPr sz="3800" spc="-170" dirty="0">
                <a:latin typeface="Arial"/>
                <a:cs typeface="Arial"/>
              </a:rPr>
              <a:t> </a:t>
            </a:r>
            <a:r>
              <a:rPr sz="3800" spc="-85" dirty="0">
                <a:latin typeface="Arial"/>
                <a:cs typeface="Arial"/>
              </a:rPr>
              <a:t>labour</a:t>
            </a:r>
            <a:r>
              <a:rPr sz="3800" spc="-170" dirty="0">
                <a:latin typeface="Arial"/>
                <a:cs typeface="Arial"/>
              </a:rPr>
              <a:t> </a:t>
            </a:r>
            <a:r>
              <a:rPr sz="3800" spc="-65" dirty="0">
                <a:latin typeface="Arial"/>
                <a:cs typeface="Arial"/>
              </a:rPr>
              <a:t>and</a:t>
            </a:r>
            <a:r>
              <a:rPr sz="3800" spc="-170" dirty="0">
                <a:latin typeface="Arial"/>
                <a:cs typeface="Arial"/>
              </a:rPr>
              <a:t> </a:t>
            </a:r>
            <a:r>
              <a:rPr sz="3800" spc="-85" dirty="0">
                <a:latin typeface="Arial"/>
                <a:cs typeface="Arial"/>
              </a:rPr>
              <a:t>gender</a:t>
            </a:r>
            <a:r>
              <a:rPr sz="3800" spc="-170" dirty="0">
                <a:latin typeface="Arial"/>
                <a:cs typeface="Arial"/>
              </a:rPr>
              <a:t> </a:t>
            </a:r>
            <a:r>
              <a:rPr sz="3800" spc="-10" dirty="0">
                <a:latin typeface="Arial"/>
                <a:cs typeface="Arial"/>
              </a:rPr>
              <a:t>rights</a:t>
            </a:r>
            <a:endParaRPr sz="3800" dirty="0">
              <a:latin typeface="Arial"/>
              <a:cs typeface="Arial"/>
            </a:endParaRPr>
          </a:p>
          <a:p>
            <a:pPr>
              <a:lnSpc>
                <a:spcPct val="100000"/>
              </a:lnSpc>
              <a:spcBef>
                <a:spcPts val="35"/>
              </a:spcBef>
            </a:pPr>
            <a:endParaRPr sz="4700" dirty="0">
              <a:latin typeface="Arial"/>
              <a:cs typeface="Arial"/>
            </a:endParaRPr>
          </a:p>
          <a:p>
            <a:pPr marL="12700" marR="165735">
              <a:lnSpc>
                <a:spcPct val="119400"/>
              </a:lnSpc>
            </a:pPr>
            <a:r>
              <a:rPr sz="3800" b="1" spc="-55" dirty="0">
                <a:solidFill>
                  <a:srgbClr val="E84610"/>
                </a:solidFill>
                <a:latin typeface="Arial"/>
                <a:cs typeface="Arial"/>
              </a:rPr>
              <a:t>The</a:t>
            </a:r>
            <a:r>
              <a:rPr sz="3800" b="1" spc="-135" dirty="0">
                <a:solidFill>
                  <a:srgbClr val="E84610"/>
                </a:solidFill>
                <a:latin typeface="Arial"/>
                <a:cs typeface="Arial"/>
              </a:rPr>
              <a:t> </a:t>
            </a:r>
            <a:r>
              <a:rPr sz="3800" b="1" spc="-85" dirty="0">
                <a:solidFill>
                  <a:srgbClr val="E84610"/>
                </a:solidFill>
                <a:latin typeface="Arial"/>
                <a:cs typeface="Arial"/>
              </a:rPr>
              <a:t>earlier</a:t>
            </a:r>
            <a:r>
              <a:rPr sz="3800" b="1" spc="-135" dirty="0">
                <a:solidFill>
                  <a:srgbClr val="E84610"/>
                </a:solidFill>
                <a:latin typeface="Arial"/>
                <a:cs typeface="Arial"/>
              </a:rPr>
              <a:t> </a:t>
            </a:r>
            <a:r>
              <a:rPr sz="3800" b="1" spc="-100" dirty="0">
                <a:solidFill>
                  <a:srgbClr val="E84610"/>
                </a:solidFill>
                <a:latin typeface="Arial"/>
                <a:cs typeface="Arial"/>
              </a:rPr>
              <a:t>stakeholders</a:t>
            </a:r>
            <a:r>
              <a:rPr sz="3800" b="1" spc="-130" dirty="0">
                <a:solidFill>
                  <a:srgbClr val="E84610"/>
                </a:solidFill>
                <a:latin typeface="Arial"/>
                <a:cs typeface="Arial"/>
              </a:rPr>
              <a:t> </a:t>
            </a:r>
            <a:r>
              <a:rPr sz="3800" spc="-75" dirty="0">
                <a:latin typeface="Arial"/>
                <a:cs typeface="Arial"/>
              </a:rPr>
              <a:t>(e.g.</a:t>
            </a:r>
            <a:r>
              <a:rPr sz="3800" spc="-135" dirty="0">
                <a:latin typeface="Arial"/>
                <a:cs typeface="Arial"/>
              </a:rPr>
              <a:t> </a:t>
            </a:r>
            <a:r>
              <a:rPr sz="3800" spc="-90" dirty="0">
                <a:latin typeface="Arial"/>
                <a:cs typeface="Arial"/>
              </a:rPr>
              <a:t>unions,</a:t>
            </a:r>
            <a:r>
              <a:rPr sz="3800" spc="-130" dirty="0">
                <a:latin typeface="Arial"/>
                <a:cs typeface="Arial"/>
              </a:rPr>
              <a:t> </a:t>
            </a:r>
            <a:r>
              <a:rPr sz="3800" spc="-100" dirty="0">
                <a:latin typeface="Arial"/>
                <a:cs typeface="Arial"/>
              </a:rPr>
              <a:t>communities)</a:t>
            </a:r>
            <a:r>
              <a:rPr sz="3800" spc="-135" dirty="0">
                <a:latin typeface="Arial"/>
                <a:cs typeface="Arial"/>
              </a:rPr>
              <a:t> </a:t>
            </a:r>
            <a:r>
              <a:rPr sz="3800" b="1" spc="-10" dirty="0">
                <a:solidFill>
                  <a:srgbClr val="E84610"/>
                </a:solidFill>
                <a:latin typeface="Arial"/>
                <a:cs typeface="Arial"/>
              </a:rPr>
              <a:t>intervene, </a:t>
            </a:r>
            <a:r>
              <a:rPr sz="3800" b="1" spc="-55" dirty="0">
                <a:solidFill>
                  <a:srgbClr val="E84610"/>
                </a:solidFill>
                <a:latin typeface="Arial"/>
                <a:cs typeface="Arial"/>
              </a:rPr>
              <a:t>the</a:t>
            </a:r>
            <a:r>
              <a:rPr sz="3800" b="1" spc="-210" dirty="0">
                <a:solidFill>
                  <a:srgbClr val="E84610"/>
                </a:solidFill>
                <a:latin typeface="Arial"/>
                <a:cs typeface="Arial"/>
              </a:rPr>
              <a:t> </a:t>
            </a:r>
            <a:r>
              <a:rPr sz="3800" b="1" spc="-80" dirty="0">
                <a:solidFill>
                  <a:srgbClr val="E84610"/>
                </a:solidFill>
                <a:latin typeface="Arial"/>
                <a:cs typeface="Arial"/>
              </a:rPr>
              <a:t>higher</a:t>
            </a:r>
            <a:r>
              <a:rPr sz="3800" b="1" spc="-185" dirty="0">
                <a:solidFill>
                  <a:srgbClr val="E84610"/>
                </a:solidFill>
                <a:latin typeface="Arial"/>
                <a:cs typeface="Arial"/>
              </a:rPr>
              <a:t> </a:t>
            </a:r>
            <a:r>
              <a:rPr sz="3800" b="1" spc="-55" dirty="0">
                <a:solidFill>
                  <a:srgbClr val="E84610"/>
                </a:solidFill>
                <a:latin typeface="Arial"/>
                <a:cs typeface="Arial"/>
              </a:rPr>
              <a:t>the</a:t>
            </a:r>
            <a:r>
              <a:rPr sz="3800" b="1" spc="-210" dirty="0">
                <a:solidFill>
                  <a:srgbClr val="E84610"/>
                </a:solidFill>
                <a:latin typeface="Arial"/>
                <a:cs typeface="Arial"/>
              </a:rPr>
              <a:t> </a:t>
            </a:r>
            <a:r>
              <a:rPr sz="3800" b="1" spc="-85" dirty="0">
                <a:solidFill>
                  <a:srgbClr val="E84610"/>
                </a:solidFill>
                <a:latin typeface="Arial"/>
                <a:cs typeface="Arial"/>
              </a:rPr>
              <a:t>possibility</a:t>
            </a:r>
            <a:r>
              <a:rPr sz="3800" b="1" spc="-180" dirty="0">
                <a:solidFill>
                  <a:srgbClr val="E84610"/>
                </a:solidFill>
                <a:latin typeface="Arial"/>
                <a:cs typeface="Arial"/>
              </a:rPr>
              <a:t> </a:t>
            </a:r>
            <a:r>
              <a:rPr sz="3800" b="1" spc="-10" dirty="0">
                <a:solidFill>
                  <a:srgbClr val="E84610"/>
                </a:solidFill>
                <a:latin typeface="Arial"/>
                <a:cs typeface="Arial"/>
              </a:rPr>
              <a:t>of</a:t>
            </a:r>
            <a:r>
              <a:rPr sz="3800" b="1" spc="-215" dirty="0">
                <a:solidFill>
                  <a:srgbClr val="E84610"/>
                </a:solidFill>
                <a:latin typeface="Arial"/>
                <a:cs typeface="Arial"/>
              </a:rPr>
              <a:t> </a:t>
            </a:r>
            <a:r>
              <a:rPr sz="3800" b="1" spc="-75" dirty="0">
                <a:solidFill>
                  <a:srgbClr val="E84610"/>
                </a:solidFill>
                <a:latin typeface="Arial"/>
                <a:cs typeface="Arial"/>
              </a:rPr>
              <a:t>being</a:t>
            </a:r>
            <a:r>
              <a:rPr sz="3800" b="1" spc="-185" dirty="0">
                <a:solidFill>
                  <a:srgbClr val="E84610"/>
                </a:solidFill>
                <a:latin typeface="Arial"/>
                <a:cs typeface="Arial"/>
              </a:rPr>
              <a:t> </a:t>
            </a:r>
            <a:r>
              <a:rPr sz="3800" b="1" spc="-70" dirty="0">
                <a:solidFill>
                  <a:srgbClr val="E84610"/>
                </a:solidFill>
                <a:latin typeface="Arial"/>
                <a:cs typeface="Arial"/>
              </a:rPr>
              <a:t>able</a:t>
            </a:r>
            <a:r>
              <a:rPr sz="3800" b="1" spc="-195" dirty="0">
                <a:solidFill>
                  <a:srgbClr val="E84610"/>
                </a:solidFill>
                <a:latin typeface="Arial"/>
                <a:cs typeface="Arial"/>
              </a:rPr>
              <a:t> </a:t>
            </a:r>
            <a:r>
              <a:rPr sz="3800" b="1" spc="-10" dirty="0">
                <a:solidFill>
                  <a:srgbClr val="E84610"/>
                </a:solidFill>
                <a:latin typeface="Arial"/>
                <a:cs typeface="Arial"/>
              </a:rPr>
              <a:t>to</a:t>
            </a:r>
            <a:r>
              <a:rPr sz="3800" b="1" spc="-195" dirty="0">
                <a:solidFill>
                  <a:srgbClr val="E84610"/>
                </a:solidFill>
                <a:latin typeface="Arial"/>
                <a:cs typeface="Arial"/>
              </a:rPr>
              <a:t> </a:t>
            </a:r>
            <a:r>
              <a:rPr sz="3800" b="1" spc="-80" dirty="0">
                <a:solidFill>
                  <a:srgbClr val="E84610"/>
                </a:solidFill>
                <a:latin typeface="Arial"/>
                <a:cs typeface="Arial"/>
              </a:rPr>
              <a:t>affect</a:t>
            </a:r>
            <a:r>
              <a:rPr sz="3800" b="1" spc="-180" dirty="0">
                <a:solidFill>
                  <a:srgbClr val="E84610"/>
                </a:solidFill>
                <a:latin typeface="Arial"/>
                <a:cs typeface="Arial"/>
              </a:rPr>
              <a:t> </a:t>
            </a:r>
            <a:r>
              <a:rPr sz="3800" b="1" spc="-55" dirty="0">
                <a:solidFill>
                  <a:srgbClr val="E84610"/>
                </a:solidFill>
                <a:latin typeface="Arial"/>
                <a:cs typeface="Arial"/>
              </a:rPr>
              <a:t>the</a:t>
            </a:r>
            <a:r>
              <a:rPr sz="3800" b="1" spc="-195" dirty="0">
                <a:solidFill>
                  <a:srgbClr val="E84610"/>
                </a:solidFill>
                <a:latin typeface="Arial"/>
                <a:cs typeface="Arial"/>
              </a:rPr>
              <a:t> </a:t>
            </a:r>
            <a:r>
              <a:rPr sz="3800" b="1" spc="-90" dirty="0">
                <a:solidFill>
                  <a:srgbClr val="E84610"/>
                </a:solidFill>
                <a:latin typeface="Arial"/>
                <a:cs typeface="Arial"/>
              </a:rPr>
              <a:t>course</a:t>
            </a:r>
            <a:r>
              <a:rPr sz="3800" b="1" spc="-175" dirty="0">
                <a:solidFill>
                  <a:srgbClr val="E84610"/>
                </a:solidFill>
                <a:latin typeface="Arial"/>
                <a:cs typeface="Arial"/>
              </a:rPr>
              <a:t> </a:t>
            </a:r>
            <a:r>
              <a:rPr sz="3800" b="1" spc="-25" dirty="0">
                <a:solidFill>
                  <a:srgbClr val="E84610"/>
                </a:solidFill>
                <a:latin typeface="Arial"/>
                <a:cs typeface="Arial"/>
              </a:rPr>
              <a:t>of </a:t>
            </a:r>
            <a:r>
              <a:rPr sz="3800" b="1" spc="-55" dirty="0">
                <a:solidFill>
                  <a:srgbClr val="E84610"/>
                </a:solidFill>
                <a:latin typeface="Arial"/>
                <a:cs typeface="Arial"/>
              </a:rPr>
              <a:t>the</a:t>
            </a:r>
            <a:r>
              <a:rPr sz="3800" b="1" spc="-170" dirty="0">
                <a:solidFill>
                  <a:srgbClr val="E84610"/>
                </a:solidFill>
                <a:latin typeface="Arial"/>
                <a:cs typeface="Arial"/>
              </a:rPr>
              <a:t> </a:t>
            </a:r>
            <a:r>
              <a:rPr sz="3800" b="1" spc="-90" dirty="0">
                <a:solidFill>
                  <a:srgbClr val="E84610"/>
                </a:solidFill>
                <a:latin typeface="Arial"/>
                <a:cs typeface="Arial"/>
              </a:rPr>
              <a:t>project</a:t>
            </a:r>
            <a:r>
              <a:rPr sz="3800" b="1" spc="-170" dirty="0">
                <a:solidFill>
                  <a:srgbClr val="E84610"/>
                </a:solidFill>
                <a:latin typeface="Arial"/>
                <a:cs typeface="Arial"/>
              </a:rPr>
              <a:t> </a:t>
            </a:r>
            <a:r>
              <a:rPr sz="3800" spc="-25" dirty="0">
                <a:latin typeface="Arial"/>
                <a:cs typeface="Arial"/>
              </a:rPr>
              <a:t>and</a:t>
            </a:r>
            <a:endParaRPr sz="3800" dirty="0">
              <a:latin typeface="Arial"/>
              <a:cs typeface="Arial"/>
            </a:endParaRPr>
          </a:p>
          <a:p>
            <a:pPr>
              <a:lnSpc>
                <a:spcPct val="100000"/>
              </a:lnSpc>
            </a:pPr>
            <a:endParaRPr sz="3600" dirty="0">
              <a:latin typeface="Arial"/>
              <a:cs typeface="Arial"/>
            </a:endParaRPr>
          </a:p>
          <a:p>
            <a:pPr marL="394970" indent="-382905">
              <a:lnSpc>
                <a:spcPct val="100000"/>
              </a:lnSpc>
              <a:buChar char="–"/>
              <a:tabLst>
                <a:tab pos="395605" algn="l"/>
              </a:tabLst>
            </a:pPr>
            <a:r>
              <a:rPr sz="3800" spc="-90" dirty="0">
                <a:latin typeface="Arial"/>
                <a:cs typeface="Arial"/>
              </a:rPr>
              <a:t>Demand</a:t>
            </a:r>
            <a:r>
              <a:rPr sz="3800" spc="-170" dirty="0">
                <a:latin typeface="Arial"/>
                <a:cs typeface="Arial"/>
              </a:rPr>
              <a:t> </a:t>
            </a:r>
            <a:r>
              <a:rPr sz="3800" spc="-95" dirty="0">
                <a:latin typeface="Arial"/>
                <a:cs typeface="Arial"/>
              </a:rPr>
              <a:t>conditions</a:t>
            </a:r>
            <a:r>
              <a:rPr sz="3800" spc="-165" dirty="0">
                <a:latin typeface="Arial"/>
                <a:cs typeface="Arial"/>
              </a:rPr>
              <a:t> </a:t>
            </a:r>
            <a:r>
              <a:rPr sz="3800" spc="-60" dirty="0">
                <a:latin typeface="Arial"/>
                <a:cs typeface="Arial"/>
              </a:rPr>
              <a:t>that</a:t>
            </a:r>
            <a:r>
              <a:rPr sz="3800" spc="-165" dirty="0">
                <a:latin typeface="Arial"/>
                <a:cs typeface="Arial"/>
              </a:rPr>
              <a:t> </a:t>
            </a:r>
            <a:r>
              <a:rPr sz="3800" spc="-55" dirty="0">
                <a:latin typeface="Arial"/>
                <a:cs typeface="Arial"/>
              </a:rPr>
              <a:t>are</a:t>
            </a:r>
            <a:r>
              <a:rPr sz="3800" spc="-165" dirty="0">
                <a:latin typeface="Arial"/>
                <a:cs typeface="Arial"/>
              </a:rPr>
              <a:t> </a:t>
            </a:r>
            <a:r>
              <a:rPr sz="3800" spc="-10" dirty="0">
                <a:latin typeface="Arial"/>
                <a:cs typeface="Arial"/>
              </a:rPr>
              <a:t>beneficial</a:t>
            </a:r>
            <a:endParaRPr sz="3800" dirty="0">
              <a:latin typeface="Arial"/>
              <a:cs typeface="Arial"/>
            </a:endParaRPr>
          </a:p>
          <a:p>
            <a:pPr marL="394970" indent="-382905">
              <a:lnSpc>
                <a:spcPct val="100000"/>
              </a:lnSpc>
              <a:spcBef>
                <a:spcPts val="885"/>
              </a:spcBef>
              <a:buChar char="–"/>
              <a:tabLst>
                <a:tab pos="395605" algn="l"/>
              </a:tabLst>
            </a:pPr>
            <a:r>
              <a:rPr sz="3800" spc="-85" dirty="0">
                <a:latin typeface="Arial"/>
                <a:cs typeface="Arial"/>
              </a:rPr>
              <a:t>Ensure</a:t>
            </a:r>
            <a:r>
              <a:rPr sz="3800" spc="-180" dirty="0">
                <a:latin typeface="Arial"/>
                <a:cs typeface="Arial"/>
              </a:rPr>
              <a:t> </a:t>
            </a:r>
            <a:r>
              <a:rPr sz="3800" spc="-80" dirty="0">
                <a:latin typeface="Arial"/>
                <a:cs typeface="Arial"/>
              </a:rPr>
              <a:t>rights</a:t>
            </a:r>
            <a:r>
              <a:rPr sz="3800" spc="-180" dirty="0">
                <a:latin typeface="Arial"/>
                <a:cs typeface="Arial"/>
              </a:rPr>
              <a:t> </a:t>
            </a:r>
            <a:r>
              <a:rPr sz="3800" spc="-55" dirty="0">
                <a:latin typeface="Arial"/>
                <a:cs typeface="Arial"/>
              </a:rPr>
              <a:t>are</a:t>
            </a:r>
            <a:r>
              <a:rPr sz="3800" spc="-180" dirty="0">
                <a:latin typeface="Arial"/>
                <a:cs typeface="Arial"/>
              </a:rPr>
              <a:t> </a:t>
            </a:r>
            <a:r>
              <a:rPr sz="3800" spc="-10" dirty="0">
                <a:latin typeface="Arial"/>
                <a:cs typeface="Arial"/>
              </a:rPr>
              <a:t>protected</a:t>
            </a:r>
            <a:endParaRPr sz="3800" dirty="0">
              <a:latin typeface="Arial"/>
              <a:cs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160270" cy="2160270"/>
          </a:xfrm>
          <a:custGeom>
            <a:avLst/>
            <a:gdLst/>
            <a:ahLst/>
            <a:cxnLst/>
            <a:rect l="l" t="t" r="r" b="b"/>
            <a:pathLst>
              <a:path w="2160270" h="2160270">
                <a:moveTo>
                  <a:pt x="2159825" y="0"/>
                </a:moveTo>
                <a:lnTo>
                  <a:pt x="0" y="0"/>
                </a:lnTo>
                <a:lnTo>
                  <a:pt x="0" y="2159814"/>
                </a:lnTo>
                <a:lnTo>
                  <a:pt x="2159825" y="0"/>
                </a:lnTo>
                <a:close/>
              </a:path>
            </a:pathLst>
          </a:custGeom>
          <a:solidFill>
            <a:srgbClr val="E84610"/>
          </a:solidFill>
        </p:spPr>
        <p:txBody>
          <a:bodyPr wrap="square" lIns="0" tIns="0" rIns="0" bIns="0" rtlCol="0"/>
          <a:lstStyle/>
          <a:p>
            <a:endParaRPr/>
          </a:p>
        </p:txBody>
      </p:sp>
      <p:sp>
        <p:nvSpPr>
          <p:cNvPr id="3" name="object 3"/>
          <p:cNvSpPr/>
          <p:nvPr/>
        </p:nvSpPr>
        <p:spPr>
          <a:xfrm>
            <a:off x="16715589" y="9665061"/>
            <a:ext cx="1015365" cy="1015365"/>
          </a:xfrm>
          <a:custGeom>
            <a:avLst/>
            <a:gdLst/>
            <a:ahLst/>
            <a:cxnLst/>
            <a:rect l="l" t="t" r="r" b="b"/>
            <a:pathLst>
              <a:path w="1015365" h="1015365">
                <a:moveTo>
                  <a:pt x="742289" y="337223"/>
                </a:moveTo>
                <a:lnTo>
                  <a:pt x="741362" y="336207"/>
                </a:lnTo>
                <a:lnTo>
                  <a:pt x="726528" y="320167"/>
                </a:lnTo>
                <a:lnTo>
                  <a:pt x="507606" y="83273"/>
                </a:lnTo>
                <a:lnTo>
                  <a:pt x="410730" y="188099"/>
                </a:lnTo>
                <a:lnTo>
                  <a:pt x="410730" y="378383"/>
                </a:lnTo>
                <a:lnTo>
                  <a:pt x="356666" y="432917"/>
                </a:lnTo>
                <a:lnTo>
                  <a:pt x="306489" y="374738"/>
                </a:lnTo>
                <a:lnTo>
                  <a:pt x="360603" y="320167"/>
                </a:lnTo>
                <a:lnTo>
                  <a:pt x="410730" y="378383"/>
                </a:lnTo>
                <a:lnTo>
                  <a:pt x="410730" y="188099"/>
                </a:lnTo>
                <a:lnTo>
                  <a:pt x="115417" y="507619"/>
                </a:lnTo>
                <a:lnTo>
                  <a:pt x="214985" y="615340"/>
                </a:lnTo>
                <a:lnTo>
                  <a:pt x="271614" y="615302"/>
                </a:lnTo>
                <a:lnTo>
                  <a:pt x="309499" y="437324"/>
                </a:lnTo>
                <a:lnTo>
                  <a:pt x="459841" y="437324"/>
                </a:lnTo>
                <a:lnTo>
                  <a:pt x="460819" y="432917"/>
                </a:lnTo>
                <a:lnTo>
                  <a:pt x="463486" y="420865"/>
                </a:lnTo>
                <a:lnTo>
                  <a:pt x="467131" y="405587"/>
                </a:lnTo>
                <a:lnTo>
                  <a:pt x="470776" y="392061"/>
                </a:lnTo>
                <a:lnTo>
                  <a:pt x="474433" y="380809"/>
                </a:lnTo>
                <a:lnTo>
                  <a:pt x="553008" y="369328"/>
                </a:lnTo>
                <a:lnTo>
                  <a:pt x="547890" y="387223"/>
                </a:lnTo>
                <a:lnTo>
                  <a:pt x="543661" y="404495"/>
                </a:lnTo>
                <a:lnTo>
                  <a:pt x="540016" y="421182"/>
                </a:lnTo>
                <a:lnTo>
                  <a:pt x="536663" y="437324"/>
                </a:lnTo>
                <a:lnTo>
                  <a:pt x="623049" y="437324"/>
                </a:lnTo>
                <a:lnTo>
                  <a:pt x="623671" y="430936"/>
                </a:lnTo>
                <a:lnTo>
                  <a:pt x="624763" y="423976"/>
                </a:lnTo>
                <a:lnTo>
                  <a:pt x="643902" y="370662"/>
                </a:lnTo>
                <a:lnTo>
                  <a:pt x="696493" y="338480"/>
                </a:lnTo>
                <a:lnTo>
                  <a:pt x="722376" y="336207"/>
                </a:lnTo>
                <a:lnTo>
                  <a:pt x="729703" y="336207"/>
                </a:lnTo>
                <a:lnTo>
                  <a:pt x="736269" y="336537"/>
                </a:lnTo>
                <a:lnTo>
                  <a:pt x="742289" y="337223"/>
                </a:lnTo>
                <a:close/>
              </a:path>
              <a:path w="1015365" h="1015365">
                <a:moveTo>
                  <a:pt x="899769" y="507606"/>
                </a:moveTo>
                <a:lnTo>
                  <a:pt x="767054" y="364020"/>
                </a:lnTo>
                <a:lnTo>
                  <a:pt x="747534" y="396278"/>
                </a:lnTo>
                <a:lnTo>
                  <a:pt x="741807" y="393179"/>
                </a:lnTo>
                <a:lnTo>
                  <a:pt x="735622" y="390956"/>
                </a:lnTo>
                <a:lnTo>
                  <a:pt x="727214" y="390956"/>
                </a:lnTo>
                <a:lnTo>
                  <a:pt x="699858" y="437299"/>
                </a:lnTo>
                <a:lnTo>
                  <a:pt x="747991" y="437299"/>
                </a:lnTo>
                <a:lnTo>
                  <a:pt x="727214" y="487654"/>
                </a:lnTo>
                <a:lnTo>
                  <a:pt x="690600" y="487654"/>
                </a:lnTo>
                <a:lnTo>
                  <a:pt x="657479" y="650125"/>
                </a:lnTo>
                <a:lnTo>
                  <a:pt x="646518" y="687489"/>
                </a:lnTo>
                <a:lnTo>
                  <a:pt x="630339" y="720356"/>
                </a:lnTo>
                <a:lnTo>
                  <a:pt x="610184" y="748995"/>
                </a:lnTo>
                <a:lnTo>
                  <a:pt x="587311" y="773722"/>
                </a:lnTo>
                <a:lnTo>
                  <a:pt x="540931" y="733094"/>
                </a:lnTo>
                <a:lnTo>
                  <a:pt x="553847" y="716737"/>
                </a:lnTo>
                <a:lnTo>
                  <a:pt x="565099" y="697611"/>
                </a:lnTo>
                <a:lnTo>
                  <a:pt x="574217" y="675919"/>
                </a:lnTo>
                <a:lnTo>
                  <a:pt x="580669" y="651878"/>
                </a:lnTo>
                <a:lnTo>
                  <a:pt x="613778" y="487654"/>
                </a:lnTo>
                <a:lnTo>
                  <a:pt x="525627" y="487654"/>
                </a:lnTo>
                <a:lnTo>
                  <a:pt x="506209" y="579462"/>
                </a:lnTo>
                <a:lnTo>
                  <a:pt x="503174" y="598944"/>
                </a:lnTo>
                <a:lnTo>
                  <a:pt x="504380" y="610819"/>
                </a:lnTo>
                <a:lnTo>
                  <a:pt x="542391" y="613905"/>
                </a:lnTo>
                <a:lnTo>
                  <a:pt x="541972" y="658025"/>
                </a:lnTo>
                <a:lnTo>
                  <a:pt x="526300" y="664019"/>
                </a:lnTo>
                <a:lnTo>
                  <a:pt x="511327" y="668147"/>
                </a:lnTo>
                <a:lnTo>
                  <a:pt x="497459" y="670521"/>
                </a:lnTo>
                <a:lnTo>
                  <a:pt x="485038" y="671296"/>
                </a:lnTo>
                <a:lnTo>
                  <a:pt x="453504" y="668743"/>
                </a:lnTo>
                <a:lnTo>
                  <a:pt x="431825" y="659536"/>
                </a:lnTo>
                <a:lnTo>
                  <a:pt x="421081" y="641299"/>
                </a:lnTo>
                <a:lnTo>
                  <a:pt x="422313" y="611682"/>
                </a:lnTo>
                <a:lnTo>
                  <a:pt x="448805" y="487654"/>
                </a:lnTo>
                <a:lnTo>
                  <a:pt x="375754" y="487654"/>
                </a:lnTo>
                <a:lnTo>
                  <a:pt x="337832" y="665099"/>
                </a:lnTo>
                <a:lnTo>
                  <a:pt x="260997" y="665099"/>
                </a:lnTo>
                <a:lnTo>
                  <a:pt x="507606" y="931964"/>
                </a:lnTo>
                <a:lnTo>
                  <a:pt x="899769" y="507606"/>
                </a:lnTo>
                <a:close/>
              </a:path>
              <a:path w="1015365" h="1015365">
                <a:moveTo>
                  <a:pt x="1015212" y="507619"/>
                </a:moveTo>
                <a:lnTo>
                  <a:pt x="1012888" y="458736"/>
                </a:lnTo>
                <a:lnTo>
                  <a:pt x="1006068" y="411175"/>
                </a:lnTo>
                <a:lnTo>
                  <a:pt x="994943" y="365125"/>
                </a:lnTo>
                <a:lnTo>
                  <a:pt x="979741" y="320827"/>
                </a:lnTo>
                <a:lnTo>
                  <a:pt x="968730" y="296379"/>
                </a:lnTo>
                <a:lnTo>
                  <a:pt x="968730" y="479158"/>
                </a:lnTo>
                <a:lnTo>
                  <a:pt x="966343" y="527304"/>
                </a:lnTo>
                <a:lnTo>
                  <a:pt x="959358" y="574052"/>
                </a:lnTo>
                <a:lnTo>
                  <a:pt x="948004" y="619188"/>
                </a:lnTo>
                <a:lnTo>
                  <a:pt x="932497" y="662444"/>
                </a:lnTo>
                <a:lnTo>
                  <a:pt x="913079" y="703618"/>
                </a:lnTo>
                <a:lnTo>
                  <a:pt x="889977" y="742442"/>
                </a:lnTo>
                <a:lnTo>
                  <a:pt x="863434" y="778700"/>
                </a:lnTo>
                <a:lnTo>
                  <a:pt x="833678" y="812139"/>
                </a:lnTo>
                <a:lnTo>
                  <a:pt x="800938" y="842530"/>
                </a:lnTo>
                <a:lnTo>
                  <a:pt x="765441" y="869645"/>
                </a:lnTo>
                <a:lnTo>
                  <a:pt x="727417" y="893229"/>
                </a:lnTo>
                <a:lnTo>
                  <a:pt x="687108" y="913066"/>
                </a:lnTo>
                <a:lnTo>
                  <a:pt x="644740" y="928903"/>
                </a:lnTo>
                <a:lnTo>
                  <a:pt x="600544" y="940498"/>
                </a:lnTo>
                <a:lnTo>
                  <a:pt x="554761" y="947635"/>
                </a:lnTo>
                <a:lnTo>
                  <a:pt x="507606" y="950074"/>
                </a:lnTo>
                <a:lnTo>
                  <a:pt x="507606" y="1007059"/>
                </a:lnTo>
                <a:lnTo>
                  <a:pt x="460463" y="1004633"/>
                </a:lnTo>
                <a:lnTo>
                  <a:pt x="414680" y="997496"/>
                </a:lnTo>
                <a:lnTo>
                  <a:pt x="370484" y="985888"/>
                </a:lnTo>
                <a:lnTo>
                  <a:pt x="328117" y="970051"/>
                </a:lnTo>
                <a:lnTo>
                  <a:pt x="287807" y="950226"/>
                </a:lnTo>
                <a:lnTo>
                  <a:pt x="249796" y="926630"/>
                </a:lnTo>
                <a:lnTo>
                  <a:pt x="214299" y="899528"/>
                </a:lnTo>
                <a:lnTo>
                  <a:pt x="181546" y="869124"/>
                </a:lnTo>
                <a:lnTo>
                  <a:pt x="151790" y="835685"/>
                </a:lnTo>
                <a:lnTo>
                  <a:pt x="125247" y="799426"/>
                </a:lnTo>
                <a:lnTo>
                  <a:pt x="102146" y="760603"/>
                </a:lnTo>
                <a:lnTo>
                  <a:pt x="82727" y="719429"/>
                </a:lnTo>
                <a:lnTo>
                  <a:pt x="67221" y="676160"/>
                </a:lnTo>
                <a:lnTo>
                  <a:pt x="55854" y="631024"/>
                </a:lnTo>
                <a:lnTo>
                  <a:pt x="48869" y="584263"/>
                </a:lnTo>
                <a:lnTo>
                  <a:pt x="46494" y="536117"/>
                </a:lnTo>
                <a:lnTo>
                  <a:pt x="48869" y="487959"/>
                </a:lnTo>
                <a:lnTo>
                  <a:pt x="55854" y="441198"/>
                </a:lnTo>
                <a:lnTo>
                  <a:pt x="67221" y="396074"/>
                </a:lnTo>
                <a:lnTo>
                  <a:pt x="82727" y="352806"/>
                </a:lnTo>
                <a:lnTo>
                  <a:pt x="102146" y="311632"/>
                </a:lnTo>
                <a:lnTo>
                  <a:pt x="125247" y="272808"/>
                </a:lnTo>
                <a:lnTo>
                  <a:pt x="151790" y="236550"/>
                </a:lnTo>
                <a:lnTo>
                  <a:pt x="181546" y="203098"/>
                </a:lnTo>
                <a:lnTo>
                  <a:pt x="214299" y="172707"/>
                </a:lnTo>
                <a:lnTo>
                  <a:pt x="249796" y="145592"/>
                </a:lnTo>
                <a:lnTo>
                  <a:pt x="287807" y="122008"/>
                </a:lnTo>
                <a:lnTo>
                  <a:pt x="328117" y="102171"/>
                </a:lnTo>
                <a:lnTo>
                  <a:pt x="370484" y="86334"/>
                </a:lnTo>
                <a:lnTo>
                  <a:pt x="414680" y="74739"/>
                </a:lnTo>
                <a:lnTo>
                  <a:pt x="460463" y="67602"/>
                </a:lnTo>
                <a:lnTo>
                  <a:pt x="507606" y="65163"/>
                </a:lnTo>
                <a:lnTo>
                  <a:pt x="507606" y="8204"/>
                </a:lnTo>
                <a:lnTo>
                  <a:pt x="554761" y="10642"/>
                </a:lnTo>
                <a:lnTo>
                  <a:pt x="600544" y="17767"/>
                </a:lnTo>
                <a:lnTo>
                  <a:pt x="644740" y="29375"/>
                </a:lnTo>
                <a:lnTo>
                  <a:pt x="687108" y="45212"/>
                </a:lnTo>
                <a:lnTo>
                  <a:pt x="727417" y="65036"/>
                </a:lnTo>
                <a:lnTo>
                  <a:pt x="765441" y="88633"/>
                </a:lnTo>
                <a:lnTo>
                  <a:pt x="800938" y="115735"/>
                </a:lnTo>
                <a:lnTo>
                  <a:pt x="833678" y="146126"/>
                </a:lnTo>
                <a:lnTo>
                  <a:pt x="863434" y="179578"/>
                </a:lnTo>
                <a:lnTo>
                  <a:pt x="889977" y="215823"/>
                </a:lnTo>
                <a:lnTo>
                  <a:pt x="913079" y="254660"/>
                </a:lnTo>
                <a:lnTo>
                  <a:pt x="932497" y="295833"/>
                </a:lnTo>
                <a:lnTo>
                  <a:pt x="948004" y="339102"/>
                </a:lnTo>
                <a:lnTo>
                  <a:pt x="959358" y="384238"/>
                </a:lnTo>
                <a:lnTo>
                  <a:pt x="966343" y="430999"/>
                </a:lnTo>
                <a:lnTo>
                  <a:pt x="968730" y="479158"/>
                </a:lnTo>
                <a:lnTo>
                  <a:pt x="968730" y="296379"/>
                </a:lnTo>
                <a:lnTo>
                  <a:pt x="937945" y="238290"/>
                </a:lnTo>
                <a:lnTo>
                  <a:pt x="911783" y="200482"/>
                </a:lnTo>
                <a:lnTo>
                  <a:pt x="882383" y="165265"/>
                </a:lnTo>
                <a:lnTo>
                  <a:pt x="849972" y="132854"/>
                </a:lnTo>
                <a:lnTo>
                  <a:pt x="814755" y="103454"/>
                </a:lnTo>
                <a:lnTo>
                  <a:pt x="776947" y="77292"/>
                </a:lnTo>
                <a:lnTo>
                  <a:pt x="736765" y="54571"/>
                </a:lnTo>
                <a:lnTo>
                  <a:pt x="694410" y="35496"/>
                </a:lnTo>
                <a:lnTo>
                  <a:pt x="650113" y="20294"/>
                </a:lnTo>
                <a:lnTo>
                  <a:pt x="604062" y="9169"/>
                </a:lnTo>
                <a:lnTo>
                  <a:pt x="556501" y="2336"/>
                </a:lnTo>
                <a:lnTo>
                  <a:pt x="507606" y="12"/>
                </a:lnTo>
                <a:lnTo>
                  <a:pt x="458724" y="2324"/>
                </a:lnTo>
                <a:lnTo>
                  <a:pt x="411149" y="9156"/>
                </a:lnTo>
                <a:lnTo>
                  <a:pt x="365112" y="20281"/>
                </a:lnTo>
                <a:lnTo>
                  <a:pt x="320802" y="35483"/>
                </a:lnTo>
                <a:lnTo>
                  <a:pt x="278460" y="54559"/>
                </a:lnTo>
                <a:lnTo>
                  <a:pt x="238264" y="77279"/>
                </a:lnTo>
                <a:lnTo>
                  <a:pt x="200456" y="103441"/>
                </a:lnTo>
                <a:lnTo>
                  <a:pt x="165239" y="132842"/>
                </a:lnTo>
                <a:lnTo>
                  <a:pt x="132829" y="165252"/>
                </a:lnTo>
                <a:lnTo>
                  <a:pt x="103441" y="200469"/>
                </a:lnTo>
                <a:lnTo>
                  <a:pt x="77266" y="238277"/>
                </a:lnTo>
                <a:lnTo>
                  <a:pt x="54546" y="278460"/>
                </a:lnTo>
                <a:lnTo>
                  <a:pt x="35471" y="320814"/>
                </a:lnTo>
                <a:lnTo>
                  <a:pt x="20269" y="365112"/>
                </a:lnTo>
                <a:lnTo>
                  <a:pt x="9156" y="411162"/>
                </a:lnTo>
                <a:lnTo>
                  <a:pt x="2324" y="458724"/>
                </a:lnTo>
                <a:lnTo>
                  <a:pt x="0" y="507619"/>
                </a:lnTo>
                <a:lnTo>
                  <a:pt x="2324" y="556501"/>
                </a:lnTo>
                <a:lnTo>
                  <a:pt x="9156" y="604075"/>
                </a:lnTo>
                <a:lnTo>
                  <a:pt x="20269" y="650125"/>
                </a:lnTo>
                <a:lnTo>
                  <a:pt x="35471" y="694436"/>
                </a:lnTo>
                <a:lnTo>
                  <a:pt x="54546" y="736790"/>
                </a:lnTo>
                <a:lnTo>
                  <a:pt x="77266" y="776973"/>
                </a:lnTo>
                <a:lnTo>
                  <a:pt x="103441" y="814781"/>
                </a:lnTo>
                <a:lnTo>
                  <a:pt x="132829" y="849998"/>
                </a:lnTo>
                <a:lnTo>
                  <a:pt x="165239" y="882408"/>
                </a:lnTo>
                <a:lnTo>
                  <a:pt x="200456" y="911809"/>
                </a:lnTo>
                <a:lnTo>
                  <a:pt x="238264" y="937983"/>
                </a:lnTo>
                <a:lnTo>
                  <a:pt x="278460" y="960704"/>
                </a:lnTo>
                <a:lnTo>
                  <a:pt x="320802" y="979779"/>
                </a:lnTo>
                <a:lnTo>
                  <a:pt x="365112" y="994981"/>
                </a:lnTo>
                <a:lnTo>
                  <a:pt x="411149" y="1006094"/>
                </a:lnTo>
                <a:lnTo>
                  <a:pt x="458724" y="1012926"/>
                </a:lnTo>
                <a:lnTo>
                  <a:pt x="507606" y="1015250"/>
                </a:lnTo>
                <a:lnTo>
                  <a:pt x="556501" y="1012913"/>
                </a:lnTo>
                <a:lnTo>
                  <a:pt x="604062" y="1006081"/>
                </a:lnTo>
                <a:lnTo>
                  <a:pt x="650113" y="994956"/>
                </a:lnTo>
                <a:lnTo>
                  <a:pt x="694410" y="979754"/>
                </a:lnTo>
                <a:lnTo>
                  <a:pt x="736765" y="960678"/>
                </a:lnTo>
                <a:lnTo>
                  <a:pt x="776947" y="937958"/>
                </a:lnTo>
                <a:lnTo>
                  <a:pt x="814755" y="911796"/>
                </a:lnTo>
                <a:lnTo>
                  <a:pt x="849972" y="882396"/>
                </a:lnTo>
                <a:lnTo>
                  <a:pt x="882383" y="849985"/>
                </a:lnTo>
                <a:lnTo>
                  <a:pt x="911783" y="814768"/>
                </a:lnTo>
                <a:lnTo>
                  <a:pt x="937945" y="776960"/>
                </a:lnTo>
                <a:lnTo>
                  <a:pt x="960666" y="736777"/>
                </a:lnTo>
                <a:lnTo>
                  <a:pt x="979741" y="694423"/>
                </a:lnTo>
                <a:lnTo>
                  <a:pt x="994943" y="650125"/>
                </a:lnTo>
                <a:lnTo>
                  <a:pt x="1006068" y="604075"/>
                </a:lnTo>
                <a:lnTo>
                  <a:pt x="1012888" y="556514"/>
                </a:lnTo>
                <a:lnTo>
                  <a:pt x="1015212" y="507619"/>
                </a:lnTo>
                <a:close/>
              </a:path>
            </a:pathLst>
          </a:custGeom>
          <a:solidFill>
            <a:srgbClr val="010202"/>
          </a:solidFill>
        </p:spPr>
        <p:txBody>
          <a:bodyPr wrap="square" lIns="0" tIns="0" rIns="0" bIns="0" rtlCol="0"/>
          <a:lstStyle/>
          <a:p>
            <a:endParaRPr/>
          </a:p>
        </p:txBody>
      </p:sp>
      <p:sp>
        <p:nvSpPr>
          <p:cNvPr id="4" name="object 4"/>
          <p:cNvSpPr/>
          <p:nvPr/>
        </p:nvSpPr>
        <p:spPr>
          <a:xfrm>
            <a:off x="17873938" y="10396706"/>
            <a:ext cx="1227455" cy="135890"/>
          </a:xfrm>
          <a:custGeom>
            <a:avLst/>
            <a:gdLst/>
            <a:ahLst/>
            <a:cxnLst/>
            <a:rect l="l" t="t" r="r" b="b"/>
            <a:pathLst>
              <a:path w="1227455" h="135890">
                <a:moveTo>
                  <a:pt x="85212" y="3287"/>
                </a:moveTo>
                <a:lnTo>
                  <a:pt x="0" y="3287"/>
                </a:lnTo>
                <a:lnTo>
                  <a:pt x="0" y="132069"/>
                </a:lnTo>
                <a:lnTo>
                  <a:pt x="23884" y="132069"/>
                </a:lnTo>
                <a:lnTo>
                  <a:pt x="23884" y="77536"/>
                </a:lnTo>
                <a:lnTo>
                  <a:pt x="77704" y="77536"/>
                </a:lnTo>
                <a:lnTo>
                  <a:pt x="77704" y="56930"/>
                </a:lnTo>
                <a:lnTo>
                  <a:pt x="23884" y="56930"/>
                </a:lnTo>
                <a:lnTo>
                  <a:pt x="23884" y="24784"/>
                </a:lnTo>
                <a:lnTo>
                  <a:pt x="85212" y="24784"/>
                </a:lnTo>
                <a:lnTo>
                  <a:pt x="85212" y="3287"/>
                </a:lnTo>
                <a:close/>
              </a:path>
              <a:path w="1227455" h="135890">
                <a:moveTo>
                  <a:pt x="212035" y="3287"/>
                </a:moveTo>
                <a:lnTo>
                  <a:pt x="120446" y="3287"/>
                </a:lnTo>
                <a:lnTo>
                  <a:pt x="120446" y="132069"/>
                </a:lnTo>
                <a:lnTo>
                  <a:pt x="216569" y="132069"/>
                </a:lnTo>
                <a:lnTo>
                  <a:pt x="216569" y="110394"/>
                </a:lnTo>
                <a:lnTo>
                  <a:pt x="144152" y="110394"/>
                </a:lnTo>
                <a:lnTo>
                  <a:pt x="144152" y="75892"/>
                </a:lnTo>
                <a:lnTo>
                  <a:pt x="206203" y="75892"/>
                </a:lnTo>
                <a:lnTo>
                  <a:pt x="206203" y="55108"/>
                </a:lnTo>
                <a:lnTo>
                  <a:pt x="144152" y="55108"/>
                </a:lnTo>
                <a:lnTo>
                  <a:pt x="144152" y="24784"/>
                </a:lnTo>
                <a:lnTo>
                  <a:pt x="212035" y="24784"/>
                </a:lnTo>
                <a:lnTo>
                  <a:pt x="212035" y="3287"/>
                </a:lnTo>
                <a:close/>
              </a:path>
              <a:path w="1227455" h="135890">
                <a:moveTo>
                  <a:pt x="301603" y="3287"/>
                </a:moveTo>
                <a:lnTo>
                  <a:pt x="255479" y="3287"/>
                </a:lnTo>
                <a:lnTo>
                  <a:pt x="255479" y="132069"/>
                </a:lnTo>
                <a:lnTo>
                  <a:pt x="296713" y="132069"/>
                </a:lnTo>
                <a:lnTo>
                  <a:pt x="307766" y="131821"/>
                </a:lnTo>
                <a:lnTo>
                  <a:pt x="350264" y="114062"/>
                </a:lnTo>
                <a:lnTo>
                  <a:pt x="352516" y="110394"/>
                </a:lnTo>
                <a:lnTo>
                  <a:pt x="279551" y="110394"/>
                </a:lnTo>
                <a:lnTo>
                  <a:pt x="279551" y="25140"/>
                </a:lnTo>
                <a:lnTo>
                  <a:pt x="351549" y="25140"/>
                </a:lnTo>
                <a:lnTo>
                  <a:pt x="339769" y="13308"/>
                </a:lnTo>
                <a:lnTo>
                  <a:pt x="329690" y="7694"/>
                </a:lnTo>
                <a:lnTo>
                  <a:pt x="319818" y="4744"/>
                </a:lnTo>
                <a:lnTo>
                  <a:pt x="310380" y="3571"/>
                </a:lnTo>
                <a:lnTo>
                  <a:pt x="301603" y="3287"/>
                </a:lnTo>
                <a:close/>
              </a:path>
              <a:path w="1227455" h="135890">
                <a:moveTo>
                  <a:pt x="351549" y="25140"/>
                </a:moveTo>
                <a:lnTo>
                  <a:pt x="292315" y="25140"/>
                </a:lnTo>
                <a:lnTo>
                  <a:pt x="302415" y="25319"/>
                </a:lnTo>
                <a:lnTo>
                  <a:pt x="309319" y="25774"/>
                </a:lnTo>
                <a:lnTo>
                  <a:pt x="338493" y="58769"/>
                </a:lnTo>
                <a:lnTo>
                  <a:pt x="339057" y="68950"/>
                </a:lnTo>
                <a:lnTo>
                  <a:pt x="337369" y="85768"/>
                </a:lnTo>
                <a:lnTo>
                  <a:pt x="301406" y="110219"/>
                </a:lnTo>
                <a:lnTo>
                  <a:pt x="289781" y="110394"/>
                </a:lnTo>
                <a:lnTo>
                  <a:pt x="352516" y="110394"/>
                </a:lnTo>
                <a:lnTo>
                  <a:pt x="358473" y="100690"/>
                </a:lnTo>
                <a:lnTo>
                  <a:pt x="363120" y="85225"/>
                </a:lnTo>
                <a:lnTo>
                  <a:pt x="364585" y="68772"/>
                </a:lnTo>
                <a:lnTo>
                  <a:pt x="363735" y="56149"/>
                </a:lnTo>
                <a:lnTo>
                  <a:pt x="360250" y="41303"/>
                </a:lnTo>
                <a:lnTo>
                  <a:pt x="352729" y="26325"/>
                </a:lnTo>
                <a:lnTo>
                  <a:pt x="351549" y="25140"/>
                </a:lnTo>
                <a:close/>
              </a:path>
              <a:path w="1227455" h="135890">
                <a:moveTo>
                  <a:pt x="492110" y="3287"/>
                </a:moveTo>
                <a:lnTo>
                  <a:pt x="400532" y="3287"/>
                </a:lnTo>
                <a:lnTo>
                  <a:pt x="400532" y="132069"/>
                </a:lnTo>
                <a:lnTo>
                  <a:pt x="496686" y="132069"/>
                </a:lnTo>
                <a:lnTo>
                  <a:pt x="496686" y="110394"/>
                </a:lnTo>
                <a:lnTo>
                  <a:pt x="424238" y="110394"/>
                </a:lnTo>
                <a:lnTo>
                  <a:pt x="424238" y="75892"/>
                </a:lnTo>
                <a:lnTo>
                  <a:pt x="486288" y="75892"/>
                </a:lnTo>
                <a:lnTo>
                  <a:pt x="486288" y="55108"/>
                </a:lnTo>
                <a:lnTo>
                  <a:pt x="424238" y="55108"/>
                </a:lnTo>
                <a:lnTo>
                  <a:pt x="424238" y="24784"/>
                </a:lnTo>
                <a:lnTo>
                  <a:pt x="492110" y="24784"/>
                </a:lnTo>
                <a:lnTo>
                  <a:pt x="492110" y="3287"/>
                </a:lnTo>
                <a:close/>
              </a:path>
              <a:path w="1227455" h="135890">
                <a:moveTo>
                  <a:pt x="578443" y="3287"/>
                </a:moveTo>
                <a:lnTo>
                  <a:pt x="537397" y="3287"/>
                </a:lnTo>
                <a:lnTo>
                  <a:pt x="537397" y="132069"/>
                </a:lnTo>
                <a:lnTo>
                  <a:pt x="561281" y="132069"/>
                </a:lnTo>
                <a:lnTo>
                  <a:pt x="561281" y="84259"/>
                </a:lnTo>
                <a:lnTo>
                  <a:pt x="609783" y="84259"/>
                </a:lnTo>
                <a:lnTo>
                  <a:pt x="607300" y="79714"/>
                </a:lnTo>
                <a:lnTo>
                  <a:pt x="614337" y="76729"/>
                </a:lnTo>
                <a:lnTo>
                  <a:pt x="622702" y="70436"/>
                </a:lnTo>
                <a:lnTo>
                  <a:pt x="626718" y="64406"/>
                </a:lnTo>
                <a:lnTo>
                  <a:pt x="561281" y="64406"/>
                </a:lnTo>
                <a:lnTo>
                  <a:pt x="561281" y="24072"/>
                </a:lnTo>
                <a:lnTo>
                  <a:pt x="627760" y="24072"/>
                </a:lnTo>
                <a:lnTo>
                  <a:pt x="624029" y="18188"/>
                </a:lnTo>
                <a:lnTo>
                  <a:pt x="618431" y="12554"/>
                </a:lnTo>
                <a:lnTo>
                  <a:pt x="609825" y="7297"/>
                </a:lnTo>
                <a:lnTo>
                  <a:pt x="600632" y="4579"/>
                </a:lnTo>
                <a:lnTo>
                  <a:pt x="590341" y="3532"/>
                </a:lnTo>
                <a:lnTo>
                  <a:pt x="578443" y="3287"/>
                </a:lnTo>
                <a:close/>
              </a:path>
              <a:path w="1227455" h="135890">
                <a:moveTo>
                  <a:pt x="609783" y="84259"/>
                </a:moveTo>
                <a:lnTo>
                  <a:pt x="582840" y="84259"/>
                </a:lnTo>
                <a:lnTo>
                  <a:pt x="608379" y="132069"/>
                </a:lnTo>
                <a:lnTo>
                  <a:pt x="635907" y="132069"/>
                </a:lnTo>
                <a:lnTo>
                  <a:pt x="609783" y="84259"/>
                </a:lnTo>
                <a:close/>
              </a:path>
              <a:path w="1227455" h="135890">
                <a:moveTo>
                  <a:pt x="627760" y="24072"/>
                </a:moveTo>
                <a:lnTo>
                  <a:pt x="572432" y="24072"/>
                </a:lnTo>
                <a:lnTo>
                  <a:pt x="581712" y="24139"/>
                </a:lnTo>
                <a:lnTo>
                  <a:pt x="588626" y="24478"/>
                </a:lnTo>
                <a:lnTo>
                  <a:pt x="608156" y="44312"/>
                </a:lnTo>
                <a:lnTo>
                  <a:pt x="605407" y="55155"/>
                </a:lnTo>
                <a:lnTo>
                  <a:pt x="598863" y="61077"/>
                </a:lnTo>
                <a:lnTo>
                  <a:pt x="591326" y="63508"/>
                </a:lnTo>
                <a:lnTo>
                  <a:pt x="585552" y="64050"/>
                </a:lnTo>
                <a:lnTo>
                  <a:pt x="581018" y="64228"/>
                </a:lnTo>
                <a:lnTo>
                  <a:pt x="577909" y="64406"/>
                </a:lnTo>
                <a:lnTo>
                  <a:pt x="626718" y="64406"/>
                </a:lnTo>
                <a:lnTo>
                  <a:pt x="629698" y="59932"/>
                </a:lnTo>
                <a:lnTo>
                  <a:pt x="632629" y="44312"/>
                </a:lnTo>
                <a:lnTo>
                  <a:pt x="631537" y="33967"/>
                </a:lnTo>
                <a:lnTo>
                  <a:pt x="628534" y="25291"/>
                </a:lnTo>
                <a:lnTo>
                  <a:pt x="627760" y="24072"/>
                </a:lnTo>
                <a:close/>
              </a:path>
              <a:path w="1227455" h="135890">
                <a:moveTo>
                  <a:pt x="727171" y="3287"/>
                </a:moveTo>
                <a:lnTo>
                  <a:pt x="699821" y="3287"/>
                </a:lnTo>
                <a:lnTo>
                  <a:pt x="656367" y="132069"/>
                </a:lnTo>
                <a:lnTo>
                  <a:pt x="682125" y="132069"/>
                </a:lnTo>
                <a:lnTo>
                  <a:pt x="689591" y="106897"/>
                </a:lnTo>
                <a:lnTo>
                  <a:pt x="762536" y="106897"/>
                </a:lnTo>
                <a:lnTo>
                  <a:pt x="755381" y="85934"/>
                </a:lnTo>
                <a:lnTo>
                  <a:pt x="695957" y="85934"/>
                </a:lnTo>
                <a:lnTo>
                  <a:pt x="713831" y="26606"/>
                </a:lnTo>
                <a:lnTo>
                  <a:pt x="735130" y="26606"/>
                </a:lnTo>
                <a:lnTo>
                  <a:pt x="727171" y="3287"/>
                </a:lnTo>
                <a:close/>
              </a:path>
              <a:path w="1227455" h="135890">
                <a:moveTo>
                  <a:pt x="762536" y="106897"/>
                </a:moveTo>
                <a:lnTo>
                  <a:pt x="737935" y="106897"/>
                </a:lnTo>
                <a:lnTo>
                  <a:pt x="745411" y="132069"/>
                </a:lnTo>
                <a:lnTo>
                  <a:pt x="771128" y="132069"/>
                </a:lnTo>
                <a:lnTo>
                  <a:pt x="762536" y="106897"/>
                </a:lnTo>
                <a:close/>
              </a:path>
              <a:path w="1227455" h="135890">
                <a:moveTo>
                  <a:pt x="735130" y="26606"/>
                </a:moveTo>
                <a:lnTo>
                  <a:pt x="713831" y="26606"/>
                </a:lnTo>
                <a:lnTo>
                  <a:pt x="731537" y="85934"/>
                </a:lnTo>
                <a:lnTo>
                  <a:pt x="755381" y="85934"/>
                </a:lnTo>
                <a:lnTo>
                  <a:pt x="735130"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28" y="3256"/>
                </a:moveTo>
                <a:lnTo>
                  <a:pt x="904412" y="3256"/>
                </a:lnTo>
                <a:lnTo>
                  <a:pt x="904412" y="132069"/>
                </a:lnTo>
                <a:lnTo>
                  <a:pt x="928128" y="132069"/>
                </a:lnTo>
                <a:lnTo>
                  <a:pt x="928128" y="3256"/>
                </a:lnTo>
                <a:close/>
              </a:path>
              <a:path w="1227455" h="135890">
                <a:moveTo>
                  <a:pt x="1028293" y="0"/>
                </a:moveTo>
                <a:lnTo>
                  <a:pt x="1003772" y="5058"/>
                </a:lnTo>
                <a:lnTo>
                  <a:pt x="984168" y="19146"/>
                </a:lnTo>
                <a:lnTo>
                  <a:pt x="971170" y="40631"/>
                </a:lnTo>
                <a:lnTo>
                  <a:pt x="966462" y="67882"/>
                </a:lnTo>
                <a:lnTo>
                  <a:pt x="967342" y="80117"/>
                </a:lnTo>
                <a:lnTo>
                  <a:pt x="983593" y="115692"/>
                </a:lnTo>
                <a:lnTo>
                  <a:pt x="1027937" y="135357"/>
                </a:lnTo>
                <a:lnTo>
                  <a:pt x="1054325" y="129964"/>
                </a:lnTo>
                <a:lnTo>
                  <a:pt x="1073752" y="115335"/>
                </a:lnTo>
                <a:lnTo>
                  <a:pt x="1074991" y="113116"/>
                </a:lnTo>
                <a:lnTo>
                  <a:pt x="1028680" y="113116"/>
                </a:lnTo>
                <a:lnTo>
                  <a:pt x="1013811" y="109952"/>
                </a:lnTo>
                <a:lnTo>
                  <a:pt x="1001945" y="100817"/>
                </a:lnTo>
                <a:lnTo>
                  <a:pt x="994089" y="86245"/>
                </a:lnTo>
                <a:lnTo>
                  <a:pt x="991247" y="66772"/>
                </a:lnTo>
                <a:lnTo>
                  <a:pt x="993905" y="48464"/>
                </a:lnTo>
                <a:lnTo>
                  <a:pt x="1001407" y="34341"/>
                </a:lnTo>
                <a:lnTo>
                  <a:pt x="1013047" y="25249"/>
                </a:lnTo>
                <a:lnTo>
                  <a:pt x="1028115" y="22030"/>
                </a:lnTo>
                <a:lnTo>
                  <a:pt x="1074228" y="22030"/>
                </a:lnTo>
                <a:lnTo>
                  <a:pt x="1071189" y="17335"/>
                </a:lnTo>
                <a:lnTo>
                  <a:pt x="1051442" y="4386"/>
                </a:lnTo>
                <a:lnTo>
                  <a:pt x="1028293" y="0"/>
                </a:lnTo>
                <a:close/>
              </a:path>
              <a:path w="1227455" h="135890">
                <a:moveTo>
                  <a:pt x="1074228" y="22030"/>
                </a:moveTo>
                <a:lnTo>
                  <a:pt x="1028115" y="22030"/>
                </a:lnTo>
                <a:lnTo>
                  <a:pt x="1044808" y="26051"/>
                </a:lnTo>
                <a:lnTo>
                  <a:pt x="1056737" y="36784"/>
                </a:lnTo>
                <a:lnTo>
                  <a:pt x="1063804" y="52236"/>
                </a:lnTo>
                <a:lnTo>
                  <a:pt x="1065915" y="70416"/>
                </a:lnTo>
                <a:lnTo>
                  <a:pt x="1062126" y="90186"/>
                </a:lnTo>
                <a:lnTo>
                  <a:pt x="1053117" y="103409"/>
                </a:lnTo>
                <a:lnTo>
                  <a:pt x="1041198" y="110810"/>
                </a:lnTo>
                <a:lnTo>
                  <a:pt x="1028680" y="113116"/>
                </a:lnTo>
                <a:lnTo>
                  <a:pt x="1074991" y="113116"/>
                </a:lnTo>
                <a:lnTo>
                  <a:pt x="1085781" y="93793"/>
                </a:lnTo>
                <a:lnTo>
                  <a:pt x="1089977" y="67662"/>
                </a:lnTo>
                <a:lnTo>
                  <a:pt x="1084909" y="38533"/>
                </a:lnTo>
                <a:lnTo>
                  <a:pt x="1074228" y="22030"/>
                </a:lnTo>
                <a:close/>
              </a:path>
              <a:path w="1227455" h="135890">
                <a:moveTo>
                  <a:pt x="1149640" y="3287"/>
                </a:moveTo>
                <a:lnTo>
                  <a:pt x="1127965" y="3287"/>
                </a:lnTo>
                <a:lnTo>
                  <a:pt x="1127965" y="132069"/>
                </a:lnTo>
                <a:lnTo>
                  <a:pt x="1151462" y="132069"/>
                </a:lnTo>
                <a:lnTo>
                  <a:pt x="1150027" y="41768"/>
                </a:lnTo>
                <a:lnTo>
                  <a:pt x="1173723" y="41768"/>
                </a:lnTo>
                <a:lnTo>
                  <a:pt x="1149640" y="3287"/>
                </a:lnTo>
                <a:close/>
              </a:path>
              <a:path w="1227455" h="135890">
                <a:moveTo>
                  <a:pt x="1173723" y="41768"/>
                </a:moveTo>
                <a:lnTo>
                  <a:pt x="1150027" y="41768"/>
                </a:lnTo>
                <a:lnTo>
                  <a:pt x="1206423" y="132069"/>
                </a:lnTo>
                <a:lnTo>
                  <a:pt x="1227376" y="132069"/>
                </a:lnTo>
                <a:lnTo>
                  <a:pt x="1227376" y="94300"/>
                </a:lnTo>
                <a:lnTo>
                  <a:pt x="1206602" y="94300"/>
                </a:lnTo>
                <a:lnTo>
                  <a:pt x="1173723" y="41768"/>
                </a:lnTo>
                <a:close/>
              </a:path>
              <a:path w="1227455" h="135890">
                <a:moveTo>
                  <a:pt x="1227376" y="3287"/>
                </a:moveTo>
                <a:lnTo>
                  <a:pt x="1203670" y="3287"/>
                </a:lnTo>
                <a:lnTo>
                  <a:pt x="1206602" y="94300"/>
                </a:lnTo>
                <a:lnTo>
                  <a:pt x="1227376" y="94300"/>
                </a:lnTo>
                <a:lnTo>
                  <a:pt x="1227376" y="3287"/>
                </a:lnTo>
                <a:close/>
              </a:path>
            </a:pathLst>
          </a:custGeom>
          <a:solidFill>
            <a:srgbClr val="010202"/>
          </a:solidFill>
        </p:spPr>
        <p:txBody>
          <a:bodyPr wrap="square" lIns="0" tIns="0" rIns="0" bIns="0" rtlCol="0"/>
          <a:lstStyle/>
          <a:p>
            <a:endParaRPr/>
          </a:p>
        </p:txBody>
      </p:sp>
      <p:sp>
        <p:nvSpPr>
          <p:cNvPr id="5" name="object 5"/>
          <p:cNvSpPr/>
          <p:nvPr/>
        </p:nvSpPr>
        <p:spPr>
          <a:xfrm>
            <a:off x="17861336" y="10207575"/>
            <a:ext cx="1036955" cy="135890"/>
          </a:xfrm>
          <a:custGeom>
            <a:avLst/>
            <a:gdLst/>
            <a:ahLst/>
            <a:cxnLst/>
            <a:rect l="l" t="t" r="r" b="b"/>
            <a:pathLst>
              <a:path w="1036955" h="135890">
                <a:moveTo>
                  <a:pt x="24648" y="3287"/>
                </a:moveTo>
                <a:lnTo>
                  <a:pt x="0" y="3287"/>
                </a:lnTo>
                <a:lnTo>
                  <a:pt x="26826" y="132100"/>
                </a:lnTo>
                <a:lnTo>
                  <a:pt x="54940" y="132100"/>
                </a:lnTo>
                <a:lnTo>
                  <a:pt x="61303" y="101452"/>
                </a:lnTo>
                <a:lnTo>
                  <a:pt x="42166" y="101452"/>
                </a:lnTo>
                <a:lnTo>
                  <a:pt x="24648" y="3287"/>
                </a:lnTo>
                <a:close/>
              </a:path>
              <a:path w="1036955" h="135890">
                <a:moveTo>
                  <a:pt x="92830" y="42522"/>
                </a:moveTo>
                <a:lnTo>
                  <a:pt x="73537" y="42522"/>
                </a:lnTo>
                <a:lnTo>
                  <a:pt x="91588" y="132100"/>
                </a:lnTo>
                <a:lnTo>
                  <a:pt x="119703" y="132100"/>
                </a:lnTo>
                <a:lnTo>
                  <a:pt x="126432" y="101452"/>
                </a:lnTo>
                <a:lnTo>
                  <a:pt x="105106" y="101452"/>
                </a:lnTo>
                <a:lnTo>
                  <a:pt x="92830" y="42522"/>
                </a:lnTo>
                <a:close/>
              </a:path>
              <a:path w="1036955" h="135890">
                <a:moveTo>
                  <a:pt x="84657" y="3287"/>
                </a:moveTo>
                <a:lnTo>
                  <a:pt x="62228" y="3287"/>
                </a:lnTo>
                <a:lnTo>
                  <a:pt x="42166" y="101452"/>
                </a:lnTo>
                <a:lnTo>
                  <a:pt x="61303" y="101452"/>
                </a:lnTo>
                <a:lnTo>
                  <a:pt x="73537" y="42522"/>
                </a:lnTo>
                <a:lnTo>
                  <a:pt x="92830" y="42522"/>
                </a:lnTo>
                <a:lnTo>
                  <a:pt x="84657" y="3287"/>
                </a:lnTo>
                <a:close/>
              </a:path>
              <a:path w="1036955" h="135890">
                <a:moveTo>
                  <a:pt x="147985" y="3287"/>
                </a:moveTo>
                <a:lnTo>
                  <a:pt x="123169" y="3287"/>
                </a:lnTo>
                <a:lnTo>
                  <a:pt x="105106" y="101452"/>
                </a:lnTo>
                <a:lnTo>
                  <a:pt x="126432" y="101452"/>
                </a:lnTo>
                <a:lnTo>
                  <a:pt x="147985" y="3287"/>
                </a:lnTo>
                <a:close/>
              </a:path>
              <a:path w="1036955" h="135890">
                <a:moveTo>
                  <a:pt x="231417" y="0"/>
                </a:moveTo>
                <a:lnTo>
                  <a:pt x="206895" y="5062"/>
                </a:lnTo>
                <a:lnTo>
                  <a:pt x="187292" y="19156"/>
                </a:lnTo>
                <a:lnTo>
                  <a:pt x="174294" y="40640"/>
                </a:lnTo>
                <a:lnTo>
                  <a:pt x="169586" y="67872"/>
                </a:lnTo>
                <a:lnTo>
                  <a:pt x="170468" y="80117"/>
                </a:lnTo>
                <a:lnTo>
                  <a:pt x="186716" y="115692"/>
                </a:lnTo>
                <a:lnTo>
                  <a:pt x="231061" y="135388"/>
                </a:lnTo>
                <a:lnTo>
                  <a:pt x="257449" y="129995"/>
                </a:lnTo>
                <a:lnTo>
                  <a:pt x="276876" y="115366"/>
                </a:lnTo>
                <a:lnTo>
                  <a:pt x="278115" y="113148"/>
                </a:lnTo>
                <a:lnTo>
                  <a:pt x="231783" y="113148"/>
                </a:lnTo>
                <a:lnTo>
                  <a:pt x="216926" y="109985"/>
                </a:lnTo>
                <a:lnTo>
                  <a:pt x="205067" y="100847"/>
                </a:lnTo>
                <a:lnTo>
                  <a:pt x="197212" y="86264"/>
                </a:lnTo>
                <a:lnTo>
                  <a:pt x="194371" y="66762"/>
                </a:lnTo>
                <a:lnTo>
                  <a:pt x="197024" y="48464"/>
                </a:lnTo>
                <a:lnTo>
                  <a:pt x="204519" y="34356"/>
                </a:lnTo>
                <a:lnTo>
                  <a:pt x="216157" y="25275"/>
                </a:lnTo>
                <a:lnTo>
                  <a:pt x="231239" y="22062"/>
                </a:lnTo>
                <a:lnTo>
                  <a:pt x="277358" y="22062"/>
                </a:lnTo>
                <a:lnTo>
                  <a:pt x="274309" y="17351"/>
                </a:lnTo>
                <a:lnTo>
                  <a:pt x="254556" y="4391"/>
                </a:lnTo>
                <a:lnTo>
                  <a:pt x="231417" y="0"/>
                </a:lnTo>
                <a:close/>
              </a:path>
              <a:path w="1036955" h="135890">
                <a:moveTo>
                  <a:pt x="277358" y="22062"/>
                </a:moveTo>
                <a:lnTo>
                  <a:pt x="231239" y="22062"/>
                </a:lnTo>
                <a:lnTo>
                  <a:pt x="247932" y="26076"/>
                </a:lnTo>
                <a:lnTo>
                  <a:pt x="259862" y="36799"/>
                </a:lnTo>
                <a:lnTo>
                  <a:pt x="266933" y="52250"/>
                </a:lnTo>
                <a:lnTo>
                  <a:pt x="269049" y="70448"/>
                </a:lnTo>
                <a:lnTo>
                  <a:pt x="265246" y="90199"/>
                </a:lnTo>
                <a:lnTo>
                  <a:pt x="256235" y="103424"/>
                </a:lnTo>
                <a:lnTo>
                  <a:pt x="244314" y="110836"/>
                </a:lnTo>
                <a:lnTo>
                  <a:pt x="231783" y="113148"/>
                </a:lnTo>
                <a:lnTo>
                  <a:pt x="278115" y="113148"/>
                </a:lnTo>
                <a:lnTo>
                  <a:pt x="288905" y="93825"/>
                </a:lnTo>
                <a:lnTo>
                  <a:pt x="293101" y="67694"/>
                </a:lnTo>
                <a:lnTo>
                  <a:pt x="288037" y="38559"/>
                </a:lnTo>
                <a:lnTo>
                  <a:pt x="277358" y="22062"/>
                </a:lnTo>
                <a:close/>
              </a:path>
              <a:path w="1036955" h="135890">
                <a:moveTo>
                  <a:pt x="371936" y="3287"/>
                </a:moveTo>
                <a:lnTo>
                  <a:pt x="330869" y="3287"/>
                </a:lnTo>
                <a:lnTo>
                  <a:pt x="330869" y="132100"/>
                </a:lnTo>
                <a:lnTo>
                  <a:pt x="354764" y="132100"/>
                </a:lnTo>
                <a:lnTo>
                  <a:pt x="354764" y="84290"/>
                </a:lnTo>
                <a:lnTo>
                  <a:pt x="403267" y="84290"/>
                </a:lnTo>
                <a:lnTo>
                  <a:pt x="400783" y="79746"/>
                </a:lnTo>
                <a:lnTo>
                  <a:pt x="407824" y="76742"/>
                </a:lnTo>
                <a:lnTo>
                  <a:pt x="416188" y="70452"/>
                </a:lnTo>
                <a:lnTo>
                  <a:pt x="420217" y="64406"/>
                </a:lnTo>
                <a:lnTo>
                  <a:pt x="354764" y="64406"/>
                </a:lnTo>
                <a:lnTo>
                  <a:pt x="354764" y="24062"/>
                </a:lnTo>
                <a:lnTo>
                  <a:pt x="421225" y="24062"/>
                </a:lnTo>
                <a:lnTo>
                  <a:pt x="417503" y="18201"/>
                </a:lnTo>
                <a:lnTo>
                  <a:pt x="411903" y="12586"/>
                </a:lnTo>
                <a:lnTo>
                  <a:pt x="403305" y="7310"/>
                </a:lnTo>
                <a:lnTo>
                  <a:pt x="394118" y="4583"/>
                </a:lnTo>
                <a:lnTo>
                  <a:pt x="383832" y="3533"/>
                </a:lnTo>
                <a:lnTo>
                  <a:pt x="371936" y="3287"/>
                </a:lnTo>
                <a:close/>
              </a:path>
              <a:path w="1036955" h="135890">
                <a:moveTo>
                  <a:pt x="403267" y="84290"/>
                </a:moveTo>
                <a:lnTo>
                  <a:pt x="376334" y="84290"/>
                </a:lnTo>
                <a:lnTo>
                  <a:pt x="401862" y="132100"/>
                </a:lnTo>
                <a:lnTo>
                  <a:pt x="429400" y="132100"/>
                </a:lnTo>
                <a:lnTo>
                  <a:pt x="403267" y="84290"/>
                </a:lnTo>
                <a:close/>
              </a:path>
              <a:path w="1036955" h="135890">
                <a:moveTo>
                  <a:pt x="421225" y="24062"/>
                </a:moveTo>
                <a:lnTo>
                  <a:pt x="365926" y="24062"/>
                </a:lnTo>
                <a:lnTo>
                  <a:pt x="375199" y="24131"/>
                </a:lnTo>
                <a:lnTo>
                  <a:pt x="382110" y="24477"/>
                </a:lnTo>
                <a:lnTo>
                  <a:pt x="401638" y="44344"/>
                </a:lnTo>
                <a:lnTo>
                  <a:pt x="398891" y="55181"/>
                </a:lnTo>
                <a:lnTo>
                  <a:pt x="392351" y="61093"/>
                </a:lnTo>
                <a:lnTo>
                  <a:pt x="384818" y="63512"/>
                </a:lnTo>
                <a:lnTo>
                  <a:pt x="379046" y="64050"/>
                </a:lnTo>
                <a:lnTo>
                  <a:pt x="374512" y="64228"/>
                </a:lnTo>
                <a:lnTo>
                  <a:pt x="371391" y="64406"/>
                </a:lnTo>
                <a:lnTo>
                  <a:pt x="420217" y="64406"/>
                </a:lnTo>
                <a:lnTo>
                  <a:pt x="423182" y="59957"/>
                </a:lnTo>
                <a:lnTo>
                  <a:pt x="426112" y="44344"/>
                </a:lnTo>
                <a:lnTo>
                  <a:pt x="425018" y="33980"/>
                </a:lnTo>
                <a:lnTo>
                  <a:pt x="422012" y="25300"/>
                </a:lnTo>
                <a:lnTo>
                  <a:pt x="421225" y="24062"/>
                </a:lnTo>
                <a:close/>
              </a:path>
              <a:path w="1036955" h="135890">
                <a:moveTo>
                  <a:pt x="494738" y="3287"/>
                </a:moveTo>
                <a:lnTo>
                  <a:pt x="470844" y="3287"/>
                </a:lnTo>
                <a:lnTo>
                  <a:pt x="470844" y="132100"/>
                </a:lnTo>
                <a:lnTo>
                  <a:pt x="494738" y="132100"/>
                </a:lnTo>
                <a:lnTo>
                  <a:pt x="494738" y="95630"/>
                </a:lnTo>
                <a:lnTo>
                  <a:pt x="515732" y="71526"/>
                </a:lnTo>
                <a:lnTo>
                  <a:pt x="543574" y="71526"/>
                </a:lnTo>
                <a:lnTo>
                  <a:pt x="538452" y="62406"/>
                </a:lnTo>
                <a:lnTo>
                  <a:pt x="494738" y="62406"/>
                </a:lnTo>
                <a:lnTo>
                  <a:pt x="494738" y="3287"/>
                </a:lnTo>
                <a:close/>
              </a:path>
              <a:path w="1036955" h="135890">
                <a:moveTo>
                  <a:pt x="543574" y="71526"/>
                </a:moveTo>
                <a:lnTo>
                  <a:pt x="515732" y="71526"/>
                </a:lnTo>
                <a:lnTo>
                  <a:pt x="550025" y="132100"/>
                </a:lnTo>
                <a:lnTo>
                  <a:pt x="577594" y="132100"/>
                </a:lnTo>
                <a:lnTo>
                  <a:pt x="543574" y="71526"/>
                </a:lnTo>
                <a:close/>
              </a:path>
              <a:path w="1036955" h="135890">
                <a:moveTo>
                  <a:pt x="574841" y="3287"/>
                </a:moveTo>
                <a:lnTo>
                  <a:pt x="546370" y="3287"/>
                </a:lnTo>
                <a:lnTo>
                  <a:pt x="494738" y="62406"/>
                </a:lnTo>
                <a:lnTo>
                  <a:pt x="538452" y="62406"/>
                </a:lnTo>
                <a:lnTo>
                  <a:pt x="532507" y="51820"/>
                </a:lnTo>
                <a:lnTo>
                  <a:pt x="574841" y="3287"/>
                </a:lnTo>
                <a:close/>
              </a:path>
              <a:path w="1036955" h="135890">
                <a:moveTo>
                  <a:pt x="702229" y="3287"/>
                </a:moveTo>
                <a:lnTo>
                  <a:pt x="610630" y="3287"/>
                </a:lnTo>
                <a:lnTo>
                  <a:pt x="610630" y="132100"/>
                </a:lnTo>
                <a:lnTo>
                  <a:pt x="706763" y="132100"/>
                </a:lnTo>
                <a:lnTo>
                  <a:pt x="706763" y="110394"/>
                </a:lnTo>
                <a:lnTo>
                  <a:pt x="634357" y="110394"/>
                </a:lnTo>
                <a:lnTo>
                  <a:pt x="634357" y="75882"/>
                </a:lnTo>
                <a:lnTo>
                  <a:pt x="696355" y="75882"/>
                </a:lnTo>
                <a:lnTo>
                  <a:pt x="696355" y="55108"/>
                </a:lnTo>
                <a:lnTo>
                  <a:pt x="634357" y="55108"/>
                </a:lnTo>
                <a:lnTo>
                  <a:pt x="634357" y="24784"/>
                </a:lnTo>
                <a:lnTo>
                  <a:pt x="702229" y="24784"/>
                </a:lnTo>
                <a:lnTo>
                  <a:pt x="702229" y="3287"/>
                </a:lnTo>
                <a:close/>
              </a:path>
              <a:path w="1036955" h="135890">
                <a:moveTo>
                  <a:pt x="788520" y="3287"/>
                </a:moveTo>
                <a:lnTo>
                  <a:pt x="747495" y="3287"/>
                </a:lnTo>
                <a:lnTo>
                  <a:pt x="747495" y="132100"/>
                </a:lnTo>
                <a:lnTo>
                  <a:pt x="771379" y="132100"/>
                </a:lnTo>
                <a:lnTo>
                  <a:pt x="771379" y="84290"/>
                </a:lnTo>
                <a:lnTo>
                  <a:pt x="819864" y="84290"/>
                </a:lnTo>
                <a:lnTo>
                  <a:pt x="817378" y="79746"/>
                </a:lnTo>
                <a:lnTo>
                  <a:pt x="824418" y="76742"/>
                </a:lnTo>
                <a:lnTo>
                  <a:pt x="832790" y="70452"/>
                </a:lnTo>
                <a:lnTo>
                  <a:pt x="836824" y="64406"/>
                </a:lnTo>
                <a:lnTo>
                  <a:pt x="771379" y="64406"/>
                </a:lnTo>
                <a:lnTo>
                  <a:pt x="771379" y="24062"/>
                </a:lnTo>
                <a:lnTo>
                  <a:pt x="837829" y="24062"/>
                </a:lnTo>
                <a:lnTo>
                  <a:pt x="834101" y="18201"/>
                </a:lnTo>
                <a:lnTo>
                  <a:pt x="828498" y="12586"/>
                </a:lnTo>
                <a:lnTo>
                  <a:pt x="819898" y="7310"/>
                </a:lnTo>
                <a:lnTo>
                  <a:pt x="810708" y="4583"/>
                </a:lnTo>
                <a:lnTo>
                  <a:pt x="800418" y="3533"/>
                </a:lnTo>
                <a:lnTo>
                  <a:pt x="788520" y="3287"/>
                </a:lnTo>
                <a:close/>
              </a:path>
              <a:path w="1036955" h="135890">
                <a:moveTo>
                  <a:pt x="819864" y="84290"/>
                </a:moveTo>
                <a:lnTo>
                  <a:pt x="792918" y="84290"/>
                </a:lnTo>
                <a:lnTo>
                  <a:pt x="818498" y="132100"/>
                </a:lnTo>
                <a:lnTo>
                  <a:pt x="846026" y="132100"/>
                </a:lnTo>
                <a:lnTo>
                  <a:pt x="819864" y="84290"/>
                </a:lnTo>
                <a:close/>
              </a:path>
              <a:path w="1036955" h="135890">
                <a:moveTo>
                  <a:pt x="837829" y="24062"/>
                </a:moveTo>
                <a:lnTo>
                  <a:pt x="782510" y="24062"/>
                </a:lnTo>
                <a:lnTo>
                  <a:pt x="791793" y="24131"/>
                </a:lnTo>
                <a:lnTo>
                  <a:pt x="798715" y="24477"/>
                </a:lnTo>
                <a:lnTo>
                  <a:pt x="818254" y="44344"/>
                </a:lnTo>
                <a:lnTo>
                  <a:pt x="815507" y="55181"/>
                </a:lnTo>
                <a:lnTo>
                  <a:pt x="808968" y="61093"/>
                </a:lnTo>
                <a:lnTo>
                  <a:pt x="801438" y="63512"/>
                </a:lnTo>
                <a:lnTo>
                  <a:pt x="795672" y="64050"/>
                </a:lnTo>
                <a:lnTo>
                  <a:pt x="791096" y="64228"/>
                </a:lnTo>
                <a:lnTo>
                  <a:pt x="787976" y="64406"/>
                </a:lnTo>
                <a:lnTo>
                  <a:pt x="836824" y="64406"/>
                </a:lnTo>
                <a:lnTo>
                  <a:pt x="839793" y="59957"/>
                </a:lnTo>
                <a:lnTo>
                  <a:pt x="842728" y="44344"/>
                </a:lnTo>
                <a:lnTo>
                  <a:pt x="841631" y="33980"/>
                </a:lnTo>
                <a:lnTo>
                  <a:pt x="838617" y="25300"/>
                </a:lnTo>
                <a:lnTo>
                  <a:pt x="837829" y="24062"/>
                </a:lnTo>
                <a:close/>
              </a:path>
              <a:path w="1036955" h="135890">
                <a:moveTo>
                  <a:pt x="893480" y="93798"/>
                </a:moveTo>
                <a:lnTo>
                  <a:pt x="873209" y="108038"/>
                </a:lnTo>
                <a:lnTo>
                  <a:pt x="881305" y="118106"/>
                </a:lnTo>
                <a:lnTo>
                  <a:pt x="890317" y="125171"/>
                </a:lnTo>
                <a:lnTo>
                  <a:pt x="899122" y="129775"/>
                </a:lnTo>
                <a:lnTo>
                  <a:pt x="906600" y="132456"/>
                </a:lnTo>
                <a:lnTo>
                  <a:pt x="914432" y="134645"/>
                </a:lnTo>
                <a:lnTo>
                  <a:pt x="922485" y="135388"/>
                </a:lnTo>
                <a:lnTo>
                  <a:pt x="929594" y="135388"/>
                </a:lnTo>
                <a:lnTo>
                  <a:pt x="949703" y="133071"/>
                </a:lnTo>
                <a:lnTo>
                  <a:pt x="967225" y="125759"/>
                </a:lnTo>
                <a:lnTo>
                  <a:pt x="979207" y="113326"/>
                </a:lnTo>
                <a:lnTo>
                  <a:pt x="933427" y="113326"/>
                </a:lnTo>
                <a:lnTo>
                  <a:pt x="916137" y="110945"/>
                </a:lnTo>
                <a:lnTo>
                  <a:pt x="904403" y="105348"/>
                </a:lnTo>
                <a:lnTo>
                  <a:pt x="897194" y="98859"/>
                </a:lnTo>
                <a:lnTo>
                  <a:pt x="893480" y="93798"/>
                </a:lnTo>
                <a:close/>
              </a:path>
              <a:path w="1036955" h="135890">
                <a:moveTo>
                  <a:pt x="931071" y="0"/>
                </a:moveTo>
                <a:lnTo>
                  <a:pt x="910316" y="2834"/>
                </a:lnTo>
                <a:lnTo>
                  <a:pt x="894230" y="10901"/>
                </a:lnTo>
                <a:lnTo>
                  <a:pt x="883832" y="23549"/>
                </a:lnTo>
                <a:lnTo>
                  <a:pt x="880140" y="40124"/>
                </a:lnTo>
                <a:lnTo>
                  <a:pt x="882712" y="53733"/>
                </a:lnTo>
                <a:lnTo>
                  <a:pt x="909898" y="74280"/>
                </a:lnTo>
                <a:lnTo>
                  <a:pt x="918087" y="76280"/>
                </a:lnTo>
                <a:lnTo>
                  <a:pt x="933605" y="79568"/>
                </a:lnTo>
                <a:lnTo>
                  <a:pt x="945301" y="82290"/>
                </a:lnTo>
                <a:lnTo>
                  <a:pt x="945657" y="82468"/>
                </a:lnTo>
                <a:lnTo>
                  <a:pt x="948588" y="83578"/>
                </a:lnTo>
                <a:lnTo>
                  <a:pt x="952599" y="85222"/>
                </a:lnTo>
                <a:lnTo>
                  <a:pt x="958243" y="88154"/>
                </a:lnTo>
                <a:lnTo>
                  <a:pt x="958243" y="100740"/>
                </a:lnTo>
                <a:lnTo>
                  <a:pt x="956599" y="107316"/>
                </a:lnTo>
                <a:lnTo>
                  <a:pt x="947311" y="111148"/>
                </a:lnTo>
                <a:lnTo>
                  <a:pt x="942735" y="112970"/>
                </a:lnTo>
                <a:lnTo>
                  <a:pt x="938002" y="113326"/>
                </a:lnTo>
                <a:lnTo>
                  <a:pt x="979207" y="113326"/>
                </a:lnTo>
                <a:lnTo>
                  <a:pt x="979610" y="112908"/>
                </a:lnTo>
                <a:lnTo>
                  <a:pt x="984305" y="93976"/>
                </a:lnTo>
                <a:lnTo>
                  <a:pt x="980220" y="76869"/>
                </a:lnTo>
                <a:lnTo>
                  <a:pt x="942536" y="55642"/>
                </a:lnTo>
                <a:lnTo>
                  <a:pt x="920598" y="50938"/>
                </a:lnTo>
                <a:lnTo>
                  <a:pt x="912982" y="48342"/>
                </a:lnTo>
                <a:lnTo>
                  <a:pt x="907558" y="44103"/>
                </a:lnTo>
                <a:lnTo>
                  <a:pt x="905490" y="37402"/>
                </a:lnTo>
                <a:lnTo>
                  <a:pt x="907464" y="30788"/>
                </a:lnTo>
                <a:lnTo>
                  <a:pt x="912778" y="25855"/>
                </a:lnTo>
                <a:lnTo>
                  <a:pt x="920518" y="22771"/>
                </a:lnTo>
                <a:lnTo>
                  <a:pt x="929772" y="21706"/>
                </a:lnTo>
                <a:lnTo>
                  <a:pt x="979109" y="21706"/>
                </a:lnTo>
                <a:lnTo>
                  <a:pt x="974840" y="16764"/>
                </a:lnTo>
                <a:lnTo>
                  <a:pt x="963961" y="8383"/>
                </a:lnTo>
                <a:lnTo>
                  <a:pt x="949590" y="2328"/>
                </a:lnTo>
                <a:lnTo>
                  <a:pt x="931071" y="0"/>
                </a:lnTo>
                <a:close/>
              </a:path>
              <a:path w="1036955" h="135890">
                <a:moveTo>
                  <a:pt x="979109" y="21706"/>
                </a:moveTo>
                <a:lnTo>
                  <a:pt x="929772" y="21706"/>
                </a:lnTo>
                <a:lnTo>
                  <a:pt x="943086" y="23800"/>
                </a:lnTo>
                <a:lnTo>
                  <a:pt x="952580" y="28889"/>
                </a:lnTo>
                <a:lnTo>
                  <a:pt x="959024" y="35179"/>
                </a:lnTo>
                <a:lnTo>
                  <a:pt x="963185" y="40878"/>
                </a:lnTo>
                <a:lnTo>
                  <a:pt x="982881" y="26072"/>
                </a:lnTo>
                <a:lnTo>
                  <a:pt x="979109" y="21706"/>
                </a:lnTo>
                <a:close/>
              </a:path>
              <a:path w="1036955" h="135890">
                <a:moveTo>
                  <a:pt x="1036355" y="3287"/>
                </a:moveTo>
                <a:lnTo>
                  <a:pt x="1012639" y="3287"/>
                </a:lnTo>
                <a:lnTo>
                  <a:pt x="1012639" y="28648"/>
                </a:lnTo>
                <a:lnTo>
                  <a:pt x="1023769" y="28648"/>
                </a:lnTo>
                <a:lnTo>
                  <a:pt x="1023769" y="40878"/>
                </a:lnTo>
                <a:lnTo>
                  <a:pt x="1013927" y="43768"/>
                </a:lnTo>
                <a:lnTo>
                  <a:pt x="1013927" y="53464"/>
                </a:lnTo>
                <a:lnTo>
                  <a:pt x="1018461" y="53066"/>
                </a:lnTo>
                <a:lnTo>
                  <a:pt x="1026649" y="52176"/>
                </a:lnTo>
                <a:lnTo>
                  <a:pt x="1036355" y="40124"/>
                </a:lnTo>
                <a:lnTo>
                  <a:pt x="1036355" y="3287"/>
                </a:lnTo>
                <a:close/>
              </a:path>
            </a:pathLst>
          </a:custGeom>
          <a:solidFill>
            <a:srgbClr val="010202"/>
          </a:solidFill>
        </p:spPr>
        <p:txBody>
          <a:bodyPr wrap="square" lIns="0" tIns="0" rIns="0" bIns="0" rtlCol="0"/>
          <a:lstStyle/>
          <a:p>
            <a:endParaRPr/>
          </a:p>
        </p:txBody>
      </p:sp>
      <p:sp>
        <p:nvSpPr>
          <p:cNvPr id="6" name="object 6"/>
          <p:cNvSpPr/>
          <p:nvPr/>
        </p:nvSpPr>
        <p:spPr>
          <a:xfrm>
            <a:off x="17863339" y="10018455"/>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10" y="3287"/>
                </a:lnTo>
                <a:lnTo>
                  <a:pt x="133210" y="132100"/>
                </a:lnTo>
                <a:lnTo>
                  <a:pt x="157105" y="132100"/>
                </a:lnTo>
                <a:lnTo>
                  <a:pt x="157105" y="84290"/>
                </a:lnTo>
                <a:lnTo>
                  <a:pt x="205618" y="84290"/>
                </a:lnTo>
                <a:lnTo>
                  <a:pt x="203135" y="79746"/>
                </a:lnTo>
                <a:lnTo>
                  <a:pt x="210164" y="76742"/>
                </a:lnTo>
                <a:lnTo>
                  <a:pt x="218522" y="70452"/>
                </a:lnTo>
                <a:lnTo>
                  <a:pt x="222549" y="64406"/>
                </a:lnTo>
                <a:lnTo>
                  <a:pt x="157105" y="64406"/>
                </a:lnTo>
                <a:lnTo>
                  <a:pt x="157105" y="24062"/>
                </a:lnTo>
                <a:lnTo>
                  <a:pt x="223567" y="24062"/>
                </a:lnTo>
                <a:lnTo>
                  <a:pt x="219851" y="18201"/>
                </a:lnTo>
                <a:lnTo>
                  <a:pt x="214255" y="12586"/>
                </a:lnTo>
                <a:lnTo>
                  <a:pt x="205651" y="7310"/>
                </a:lnTo>
                <a:lnTo>
                  <a:pt x="196459" y="4583"/>
                </a:lnTo>
                <a:lnTo>
                  <a:pt x="186169"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7" y="24062"/>
                </a:moveTo>
                <a:lnTo>
                  <a:pt x="168256" y="24062"/>
                </a:lnTo>
                <a:lnTo>
                  <a:pt x="177536" y="24131"/>
                </a:lnTo>
                <a:lnTo>
                  <a:pt x="184449" y="24477"/>
                </a:lnTo>
                <a:lnTo>
                  <a:pt x="203980" y="44344"/>
                </a:lnTo>
                <a:lnTo>
                  <a:pt x="201233" y="55181"/>
                </a:lnTo>
                <a:lnTo>
                  <a:pt x="194693" y="61093"/>
                </a:lnTo>
                <a:lnTo>
                  <a:pt x="187159" y="63512"/>
                </a:lnTo>
                <a:lnTo>
                  <a:pt x="181387" y="64050"/>
                </a:lnTo>
                <a:lnTo>
                  <a:pt x="176842" y="64228"/>
                </a:lnTo>
                <a:lnTo>
                  <a:pt x="173732" y="64406"/>
                </a:lnTo>
                <a:lnTo>
                  <a:pt x="222549" y="64406"/>
                </a:lnTo>
                <a:lnTo>
                  <a:pt x="225513" y="59957"/>
                </a:lnTo>
                <a:lnTo>
                  <a:pt x="228443" y="44344"/>
                </a:lnTo>
                <a:lnTo>
                  <a:pt x="227352" y="33980"/>
                </a:lnTo>
                <a:lnTo>
                  <a:pt x="224353" y="25300"/>
                </a:lnTo>
                <a:lnTo>
                  <a:pt x="223567" y="24062"/>
                </a:lnTo>
                <a:close/>
              </a:path>
              <a:path w="1236344" h="135890">
                <a:moveTo>
                  <a:pt x="328471" y="3287"/>
                </a:moveTo>
                <a:lnTo>
                  <a:pt x="301111" y="3287"/>
                </a:lnTo>
                <a:lnTo>
                  <a:pt x="257667" y="132100"/>
                </a:lnTo>
                <a:lnTo>
                  <a:pt x="283415" y="132100"/>
                </a:lnTo>
                <a:lnTo>
                  <a:pt x="290881" y="106928"/>
                </a:lnTo>
                <a:lnTo>
                  <a:pt x="363838" y="106928"/>
                </a:lnTo>
                <a:lnTo>
                  <a:pt x="356685" y="85965"/>
                </a:lnTo>
                <a:lnTo>
                  <a:pt x="297257" y="85965"/>
                </a:lnTo>
                <a:lnTo>
                  <a:pt x="315131" y="26637"/>
                </a:lnTo>
                <a:lnTo>
                  <a:pt x="336439" y="26637"/>
                </a:lnTo>
                <a:lnTo>
                  <a:pt x="328471" y="3287"/>
                </a:lnTo>
                <a:close/>
              </a:path>
              <a:path w="1236344" h="135890">
                <a:moveTo>
                  <a:pt x="363838" y="106928"/>
                </a:moveTo>
                <a:lnTo>
                  <a:pt x="339235" y="106928"/>
                </a:lnTo>
                <a:lnTo>
                  <a:pt x="346711" y="132100"/>
                </a:lnTo>
                <a:lnTo>
                  <a:pt x="372428" y="132100"/>
                </a:lnTo>
                <a:lnTo>
                  <a:pt x="363838" y="106928"/>
                </a:lnTo>
                <a:close/>
              </a:path>
              <a:path w="1236344" h="135890">
                <a:moveTo>
                  <a:pt x="336439" y="26637"/>
                </a:moveTo>
                <a:lnTo>
                  <a:pt x="315131" y="26637"/>
                </a:lnTo>
                <a:lnTo>
                  <a:pt x="332827" y="85965"/>
                </a:lnTo>
                <a:lnTo>
                  <a:pt x="356685" y="85965"/>
                </a:lnTo>
                <a:lnTo>
                  <a:pt x="336439" y="26637"/>
                </a:lnTo>
                <a:close/>
              </a:path>
              <a:path w="1236344" h="135890">
                <a:moveTo>
                  <a:pt x="431002" y="3287"/>
                </a:moveTo>
                <a:lnTo>
                  <a:pt x="409327" y="3287"/>
                </a:lnTo>
                <a:lnTo>
                  <a:pt x="409327" y="132100"/>
                </a:lnTo>
                <a:lnTo>
                  <a:pt x="432834" y="132100"/>
                </a:lnTo>
                <a:lnTo>
                  <a:pt x="431400" y="41799"/>
                </a:lnTo>
                <a:lnTo>
                  <a:pt x="455094" y="41799"/>
                </a:lnTo>
                <a:lnTo>
                  <a:pt x="431002" y="3287"/>
                </a:lnTo>
                <a:close/>
              </a:path>
              <a:path w="1236344" h="135890">
                <a:moveTo>
                  <a:pt x="455094" y="41799"/>
                </a:moveTo>
                <a:lnTo>
                  <a:pt x="431400" y="41799"/>
                </a:lnTo>
                <a:lnTo>
                  <a:pt x="487786" y="132100"/>
                </a:lnTo>
                <a:lnTo>
                  <a:pt x="508759" y="132100"/>
                </a:lnTo>
                <a:lnTo>
                  <a:pt x="508759" y="94342"/>
                </a:lnTo>
                <a:lnTo>
                  <a:pt x="487964" y="94342"/>
                </a:lnTo>
                <a:lnTo>
                  <a:pt x="455094" y="41799"/>
                </a:lnTo>
                <a:close/>
              </a:path>
              <a:path w="1236344" h="135890">
                <a:moveTo>
                  <a:pt x="508759" y="3287"/>
                </a:moveTo>
                <a:lnTo>
                  <a:pt x="485042" y="3287"/>
                </a:lnTo>
                <a:lnTo>
                  <a:pt x="487964" y="94342"/>
                </a:lnTo>
                <a:lnTo>
                  <a:pt x="508759" y="94342"/>
                </a:lnTo>
                <a:lnTo>
                  <a:pt x="508759" y="3287"/>
                </a:lnTo>
                <a:close/>
              </a:path>
              <a:path w="1236344" h="135890">
                <a:moveTo>
                  <a:pt x="575731" y="93798"/>
                </a:moveTo>
                <a:lnTo>
                  <a:pt x="555490" y="108038"/>
                </a:lnTo>
                <a:lnTo>
                  <a:pt x="563568" y="118106"/>
                </a:lnTo>
                <a:lnTo>
                  <a:pt x="572571" y="125171"/>
                </a:lnTo>
                <a:lnTo>
                  <a:pt x="581373" y="129775"/>
                </a:lnTo>
                <a:lnTo>
                  <a:pt x="588851" y="132456"/>
                </a:lnTo>
                <a:lnTo>
                  <a:pt x="596725" y="134645"/>
                </a:lnTo>
                <a:lnTo>
                  <a:pt x="604735" y="135388"/>
                </a:lnTo>
                <a:lnTo>
                  <a:pt x="611845" y="135388"/>
                </a:lnTo>
                <a:lnTo>
                  <a:pt x="631960" y="133071"/>
                </a:lnTo>
                <a:lnTo>
                  <a:pt x="649497" y="125759"/>
                </a:lnTo>
                <a:lnTo>
                  <a:pt x="661492" y="113326"/>
                </a:lnTo>
                <a:lnTo>
                  <a:pt x="615719" y="113326"/>
                </a:lnTo>
                <a:lnTo>
                  <a:pt x="598423" y="110945"/>
                </a:lnTo>
                <a:lnTo>
                  <a:pt x="586682" y="105348"/>
                </a:lnTo>
                <a:lnTo>
                  <a:pt x="579462" y="98859"/>
                </a:lnTo>
                <a:lnTo>
                  <a:pt x="575731" y="93798"/>
                </a:lnTo>
                <a:close/>
              </a:path>
              <a:path w="1236344" h="135890">
                <a:moveTo>
                  <a:pt x="613321" y="0"/>
                </a:moveTo>
                <a:lnTo>
                  <a:pt x="592590" y="2834"/>
                </a:lnTo>
                <a:lnTo>
                  <a:pt x="576517" y="10901"/>
                </a:lnTo>
                <a:lnTo>
                  <a:pt x="566124" y="23549"/>
                </a:lnTo>
                <a:lnTo>
                  <a:pt x="562433" y="40124"/>
                </a:lnTo>
                <a:lnTo>
                  <a:pt x="564998" y="53733"/>
                </a:lnTo>
                <a:lnTo>
                  <a:pt x="592149" y="74280"/>
                </a:lnTo>
                <a:lnTo>
                  <a:pt x="600379" y="76280"/>
                </a:lnTo>
                <a:lnTo>
                  <a:pt x="615897" y="79568"/>
                </a:lnTo>
                <a:lnTo>
                  <a:pt x="627551" y="82290"/>
                </a:lnTo>
                <a:lnTo>
                  <a:pt x="627949" y="82468"/>
                </a:lnTo>
                <a:lnTo>
                  <a:pt x="630839" y="83578"/>
                </a:lnTo>
                <a:lnTo>
                  <a:pt x="634881" y="85222"/>
                </a:lnTo>
                <a:lnTo>
                  <a:pt x="640524" y="88154"/>
                </a:lnTo>
                <a:lnTo>
                  <a:pt x="640524" y="100740"/>
                </a:lnTo>
                <a:lnTo>
                  <a:pt x="638891" y="107316"/>
                </a:lnTo>
                <a:lnTo>
                  <a:pt x="629561" y="111148"/>
                </a:lnTo>
                <a:lnTo>
                  <a:pt x="625007" y="112970"/>
                </a:lnTo>
                <a:lnTo>
                  <a:pt x="620253" y="113326"/>
                </a:lnTo>
                <a:lnTo>
                  <a:pt x="661492" y="113326"/>
                </a:lnTo>
                <a:lnTo>
                  <a:pt x="661895" y="112908"/>
                </a:lnTo>
                <a:lnTo>
                  <a:pt x="666597" y="93976"/>
                </a:lnTo>
                <a:lnTo>
                  <a:pt x="662511" y="76867"/>
                </a:lnTo>
                <a:lnTo>
                  <a:pt x="624829" y="55642"/>
                </a:lnTo>
                <a:lnTo>
                  <a:pt x="602850" y="50938"/>
                </a:lnTo>
                <a:lnTo>
                  <a:pt x="595238" y="48342"/>
                </a:lnTo>
                <a:lnTo>
                  <a:pt x="589817" y="44103"/>
                </a:lnTo>
                <a:lnTo>
                  <a:pt x="587751" y="37402"/>
                </a:lnTo>
                <a:lnTo>
                  <a:pt x="589724" y="30788"/>
                </a:lnTo>
                <a:lnTo>
                  <a:pt x="595034" y="25855"/>
                </a:lnTo>
                <a:lnTo>
                  <a:pt x="602770" y="22771"/>
                </a:lnTo>
                <a:lnTo>
                  <a:pt x="612023" y="21706"/>
                </a:lnTo>
                <a:lnTo>
                  <a:pt x="661363" y="21706"/>
                </a:lnTo>
                <a:lnTo>
                  <a:pt x="657095" y="16759"/>
                </a:lnTo>
                <a:lnTo>
                  <a:pt x="646215" y="8379"/>
                </a:lnTo>
                <a:lnTo>
                  <a:pt x="631842" y="2327"/>
                </a:lnTo>
                <a:lnTo>
                  <a:pt x="613321" y="0"/>
                </a:lnTo>
                <a:close/>
              </a:path>
              <a:path w="1236344" h="135890">
                <a:moveTo>
                  <a:pt x="661363" y="21706"/>
                </a:moveTo>
                <a:lnTo>
                  <a:pt x="612023" y="21706"/>
                </a:lnTo>
                <a:lnTo>
                  <a:pt x="625336" y="23800"/>
                </a:lnTo>
                <a:lnTo>
                  <a:pt x="634831" y="28889"/>
                </a:lnTo>
                <a:lnTo>
                  <a:pt x="641275" y="35179"/>
                </a:lnTo>
                <a:lnTo>
                  <a:pt x="645435" y="40878"/>
                </a:lnTo>
                <a:lnTo>
                  <a:pt x="665131" y="26072"/>
                </a:lnTo>
                <a:lnTo>
                  <a:pt x="661363" y="21706"/>
                </a:lnTo>
                <a:close/>
              </a:path>
              <a:path w="1236344" h="135890">
                <a:moveTo>
                  <a:pt x="773714" y="3287"/>
                </a:moveTo>
                <a:lnTo>
                  <a:pt x="715705" y="3287"/>
                </a:lnTo>
                <a:lnTo>
                  <a:pt x="715705" y="132100"/>
                </a:lnTo>
                <a:lnTo>
                  <a:pt x="739956" y="132100"/>
                </a:lnTo>
                <a:lnTo>
                  <a:pt x="739956" y="88468"/>
                </a:lnTo>
                <a:lnTo>
                  <a:pt x="773358" y="88468"/>
                </a:lnTo>
                <a:lnTo>
                  <a:pt x="780468" y="86824"/>
                </a:lnTo>
                <a:lnTo>
                  <a:pt x="795019" y="80742"/>
                </a:lnTo>
                <a:lnTo>
                  <a:pt x="804602" y="71026"/>
                </a:lnTo>
                <a:lnTo>
                  <a:pt x="805658" y="68626"/>
                </a:lnTo>
                <a:lnTo>
                  <a:pt x="739956" y="68626"/>
                </a:lnTo>
                <a:lnTo>
                  <a:pt x="739956" y="23884"/>
                </a:lnTo>
                <a:lnTo>
                  <a:pt x="805192" y="23884"/>
                </a:lnTo>
                <a:lnTo>
                  <a:pt x="801072" y="17241"/>
                </a:lnTo>
                <a:lnTo>
                  <a:pt x="791260" y="9470"/>
                </a:lnTo>
                <a:lnTo>
                  <a:pt x="781222" y="5287"/>
                </a:lnTo>
                <a:lnTo>
                  <a:pt x="773714" y="3287"/>
                </a:lnTo>
                <a:close/>
              </a:path>
              <a:path w="1236344" h="135890">
                <a:moveTo>
                  <a:pt x="805192" y="23884"/>
                </a:moveTo>
                <a:lnTo>
                  <a:pt x="766060" y="23884"/>
                </a:lnTo>
                <a:lnTo>
                  <a:pt x="774458" y="24062"/>
                </a:lnTo>
                <a:lnTo>
                  <a:pt x="780549" y="29255"/>
                </a:lnTo>
                <a:lnTo>
                  <a:pt x="782688" y="31182"/>
                </a:lnTo>
                <a:lnTo>
                  <a:pt x="786876" y="36114"/>
                </a:lnTo>
                <a:lnTo>
                  <a:pt x="786835" y="46166"/>
                </a:lnTo>
                <a:lnTo>
                  <a:pt x="766782" y="68626"/>
                </a:lnTo>
                <a:lnTo>
                  <a:pt x="805658" y="68626"/>
                </a:lnTo>
                <a:lnTo>
                  <a:pt x="809872" y="59044"/>
                </a:lnTo>
                <a:lnTo>
                  <a:pt x="811483" y="46166"/>
                </a:lnTo>
                <a:lnTo>
                  <a:pt x="808524" y="29255"/>
                </a:lnTo>
                <a:lnTo>
                  <a:pt x="805192" y="23884"/>
                </a:lnTo>
                <a:close/>
              </a:path>
              <a:path w="1236344" h="135890">
                <a:moveTo>
                  <a:pt x="909323" y="0"/>
                </a:moveTo>
                <a:lnTo>
                  <a:pt x="884776" y="5062"/>
                </a:lnTo>
                <a:lnTo>
                  <a:pt x="865156" y="19156"/>
                </a:lnTo>
                <a:lnTo>
                  <a:pt x="852150" y="40640"/>
                </a:lnTo>
                <a:lnTo>
                  <a:pt x="847440" y="67872"/>
                </a:lnTo>
                <a:lnTo>
                  <a:pt x="848323" y="80117"/>
                </a:lnTo>
                <a:lnTo>
                  <a:pt x="864581" y="115692"/>
                </a:lnTo>
                <a:lnTo>
                  <a:pt x="908925" y="135388"/>
                </a:lnTo>
                <a:lnTo>
                  <a:pt x="935311" y="129995"/>
                </a:lnTo>
                <a:lnTo>
                  <a:pt x="954741" y="115366"/>
                </a:lnTo>
                <a:lnTo>
                  <a:pt x="955981" y="113148"/>
                </a:lnTo>
                <a:lnTo>
                  <a:pt x="909679" y="113148"/>
                </a:lnTo>
                <a:lnTo>
                  <a:pt x="894823" y="109985"/>
                </a:lnTo>
                <a:lnTo>
                  <a:pt x="882956" y="100847"/>
                </a:lnTo>
                <a:lnTo>
                  <a:pt x="875092" y="86264"/>
                </a:lnTo>
                <a:lnTo>
                  <a:pt x="872245" y="66762"/>
                </a:lnTo>
                <a:lnTo>
                  <a:pt x="874902" y="48464"/>
                </a:lnTo>
                <a:lnTo>
                  <a:pt x="882405" y="34356"/>
                </a:lnTo>
                <a:lnTo>
                  <a:pt x="894050" y="25275"/>
                </a:lnTo>
                <a:lnTo>
                  <a:pt x="909134" y="22062"/>
                </a:lnTo>
                <a:lnTo>
                  <a:pt x="955238" y="22062"/>
                </a:lnTo>
                <a:lnTo>
                  <a:pt x="952192" y="17351"/>
                </a:lnTo>
                <a:lnTo>
                  <a:pt x="932454" y="4391"/>
                </a:lnTo>
                <a:lnTo>
                  <a:pt x="909323" y="0"/>
                </a:lnTo>
                <a:close/>
              </a:path>
              <a:path w="1236344" h="135890">
                <a:moveTo>
                  <a:pt x="955238" y="22062"/>
                </a:moveTo>
                <a:lnTo>
                  <a:pt x="909134" y="22062"/>
                </a:lnTo>
                <a:lnTo>
                  <a:pt x="925815" y="26076"/>
                </a:lnTo>
                <a:lnTo>
                  <a:pt x="937737" y="36799"/>
                </a:lnTo>
                <a:lnTo>
                  <a:pt x="944799" y="52250"/>
                </a:lnTo>
                <a:lnTo>
                  <a:pt x="946903" y="70448"/>
                </a:lnTo>
                <a:lnTo>
                  <a:pt x="943118" y="90199"/>
                </a:lnTo>
                <a:lnTo>
                  <a:pt x="934110" y="103424"/>
                </a:lnTo>
                <a:lnTo>
                  <a:pt x="922192" y="110836"/>
                </a:lnTo>
                <a:lnTo>
                  <a:pt x="909679" y="113148"/>
                </a:lnTo>
                <a:lnTo>
                  <a:pt x="955981" y="113148"/>
                </a:lnTo>
                <a:lnTo>
                  <a:pt x="966777" y="93825"/>
                </a:lnTo>
                <a:lnTo>
                  <a:pt x="970975" y="67694"/>
                </a:lnTo>
                <a:lnTo>
                  <a:pt x="965908" y="38559"/>
                </a:lnTo>
                <a:lnTo>
                  <a:pt x="955238" y="22062"/>
                </a:lnTo>
                <a:close/>
              </a:path>
              <a:path w="1236344" h="135890">
                <a:moveTo>
                  <a:pt x="1055308" y="3287"/>
                </a:moveTo>
                <a:lnTo>
                  <a:pt x="1014241" y="3287"/>
                </a:lnTo>
                <a:lnTo>
                  <a:pt x="1014241" y="132100"/>
                </a:lnTo>
                <a:lnTo>
                  <a:pt x="1038135" y="132100"/>
                </a:lnTo>
                <a:lnTo>
                  <a:pt x="1038135" y="84290"/>
                </a:lnTo>
                <a:lnTo>
                  <a:pt x="1086610" y="84290"/>
                </a:lnTo>
                <a:lnTo>
                  <a:pt x="1084124" y="79746"/>
                </a:lnTo>
                <a:lnTo>
                  <a:pt x="1091163" y="76742"/>
                </a:lnTo>
                <a:lnTo>
                  <a:pt x="1099535" y="70452"/>
                </a:lnTo>
                <a:lnTo>
                  <a:pt x="1103570" y="64406"/>
                </a:lnTo>
                <a:lnTo>
                  <a:pt x="1038135" y="64406"/>
                </a:lnTo>
                <a:lnTo>
                  <a:pt x="1038135" y="24062"/>
                </a:lnTo>
                <a:lnTo>
                  <a:pt x="1104589" y="24062"/>
                </a:lnTo>
                <a:lnTo>
                  <a:pt x="1100864" y="18201"/>
                </a:lnTo>
                <a:lnTo>
                  <a:pt x="1095254" y="12586"/>
                </a:lnTo>
                <a:lnTo>
                  <a:pt x="1086655" y="7310"/>
                </a:lnTo>
                <a:lnTo>
                  <a:pt x="1077476" y="4583"/>
                </a:lnTo>
                <a:lnTo>
                  <a:pt x="1067199" y="3533"/>
                </a:lnTo>
                <a:lnTo>
                  <a:pt x="1055308" y="3287"/>
                </a:lnTo>
                <a:close/>
              </a:path>
              <a:path w="1236344" h="135890">
                <a:moveTo>
                  <a:pt x="1086610" y="84290"/>
                </a:moveTo>
                <a:lnTo>
                  <a:pt x="1059664" y="84290"/>
                </a:lnTo>
                <a:lnTo>
                  <a:pt x="1085233" y="132100"/>
                </a:lnTo>
                <a:lnTo>
                  <a:pt x="1112772" y="132100"/>
                </a:lnTo>
                <a:lnTo>
                  <a:pt x="1086610" y="84290"/>
                </a:lnTo>
                <a:close/>
              </a:path>
              <a:path w="1236344" h="135890">
                <a:moveTo>
                  <a:pt x="1104589" y="24062"/>
                </a:moveTo>
                <a:lnTo>
                  <a:pt x="1049256" y="24062"/>
                </a:lnTo>
                <a:lnTo>
                  <a:pt x="1058538" y="24131"/>
                </a:lnTo>
                <a:lnTo>
                  <a:pt x="1065461" y="24477"/>
                </a:lnTo>
                <a:lnTo>
                  <a:pt x="1085010" y="44344"/>
                </a:lnTo>
                <a:lnTo>
                  <a:pt x="1082262" y="55181"/>
                </a:lnTo>
                <a:lnTo>
                  <a:pt x="1075719" y="61093"/>
                </a:lnTo>
                <a:lnTo>
                  <a:pt x="1068185" y="63512"/>
                </a:lnTo>
                <a:lnTo>
                  <a:pt x="1062417" y="64050"/>
                </a:lnTo>
                <a:lnTo>
                  <a:pt x="1057842" y="64228"/>
                </a:lnTo>
                <a:lnTo>
                  <a:pt x="1054732" y="64406"/>
                </a:lnTo>
                <a:lnTo>
                  <a:pt x="1103570" y="64406"/>
                </a:lnTo>
                <a:lnTo>
                  <a:pt x="1106539" y="59957"/>
                </a:lnTo>
                <a:lnTo>
                  <a:pt x="1109474" y="44344"/>
                </a:lnTo>
                <a:lnTo>
                  <a:pt x="1108381" y="33980"/>
                </a:lnTo>
                <a:lnTo>
                  <a:pt x="1105376" y="25300"/>
                </a:lnTo>
                <a:lnTo>
                  <a:pt x="1104589" y="24062"/>
                </a:lnTo>
                <a:close/>
              </a:path>
              <a:path w="1236344" h="135890">
                <a:moveTo>
                  <a:pt x="1200539" y="25172"/>
                </a:moveTo>
                <a:lnTo>
                  <a:pt x="1176456" y="25172"/>
                </a:lnTo>
                <a:lnTo>
                  <a:pt x="1176456" y="132100"/>
                </a:lnTo>
                <a:lnTo>
                  <a:pt x="1200539" y="132100"/>
                </a:lnTo>
                <a:lnTo>
                  <a:pt x="1200539" y="25172"/>
                </a:lnTo>
                <a:close/>
              </a:path>
              <a:path w="1236344" h="135890">
                <a:moveTo>
                  <a:pt x="1236108" y="3287"/>
                </a:moveTo>
                <a:lnTo>
                  <a:pt x="1141630" y="3287"/>
                </a:lnTo>
                <a:lnTo>
                  <a:pt x="1141630" y="25172"/>
                </a:lnTo>
                <a:lnTo>
                  <a:pt x="1236108" y="25172"/>
                </a:lnTo>
                <a:lnTo>
                  <a:pt x="1236108" y="3287"/>
                </a:lnTo>
                <a:close/>
              </a:path>
            </a:pathLst>
          </a:custGeom>
          <a:solidFill>
            <a:srgbClr val="010202"/>
          </a:solidFill>
        </p:spPr>
        <p:txBody>
          <a:bodyPr wrap="square" lIns="0" tIns="0" rIns="0" bIns="0" rtlCol="0"/>
          <a:lstStyle/>
          <a:p>
            <a:endParaRPr/>
          </a:p>
        </p:txBody>
      </p:sp>
      <p:sp>
        <p:nvSpPr>
          <p:cNvPr id="7" name="object 7"/>
          <p:cNvSpPr/>
          <p:nvPr/>
        </p:nvSpPr>
        <p:spPr>
          <a:xfrm>
            <a:off x="17873749" y="9829344"/>
            <a:ext cx="1567180" cy="135890"/>
          </a:xfrm>
          <a:custGeom>
            <a:avLst/>
            <a:gdLst/>
            <a:ahLst/>
            <a:cxnLst/>
            <a:rect l="l" t="t" r="r" b="b"/>
            <a:pathLst>
              <a:path w="1567180" h="135890">
                <a:moveTo>
                  <a:pt x="23716" y="3298"/>
                </a:moveTo>
                <a:lnTo>
                  <a:pt x="0" y="3298"/>
                </a:lnTo>
                <a:lnTo>
                  <a:pt x="0" y="132111"/>
                </a:lnTo>
                <a:lnTo>
                  <a:pt x="23716" y="132111"/>
                </a:lnTo>
                <a:lnTo>
                  <a:pt x="23716" y="3298"/>
                </a:lnTo>
                <a:close/>
              </a:path>
              <a:path w="1567180" h="135890">
                <a:moveTo>
                  <a:pt x="97630" y="3298"/>
                </a:moveTo>
                <a:lnTo>
                  <a:pt x="75924" y="3298"/>
                </a:lnTo>
                <a:lnTo>
                  <a:pt x="75924" y="132111"/>
                </a:lnTo>
                <a:lnTo>
                  <a:pt x="99452" y="132111"/>
                </a:lnTo>
                <a:lnTo>
                  <a:pt x="97986" y="41768"/>
                </a:lnTo>
                <a:lnTo>
                  <a:pt x="121694" y="41768"/>
                </a:lnTo>
                <a:lnTo>
                  <a:pt x="97630" y="3298"/>
                </a:lnTo>
                <a:close/>
              </a:path>
              <a:path w="1567180" h="135890">
                <a:moveTo>
                  <a:pt x="121694" y="41768"/>
                </a:moveTo>
                <a:lnTo>
                  <a:pt x="97986" y="41768"/>
                </a:lnTo>
                <a:lnTo>
                  <a:pt x="154382" y="132111"/>
                </a:lnTo>
                <a:lnTo>
                  <a:pt x="175334" y="132111"/>
                </a:lnTo>
                <a:lnTo>
                  <a:pt x="175334" y="94311"/>
                </a:lnTo>
                <a:lnTo>
                  <a:pt x="154560" y="94311"/>
                </a:lnTo>
                <a:lnTo>
                  <a:pt x="121694" y="41768"/>
                </a:lnTo>
                <a:close/>
              </a:path>
              <a:path w="1567180" h="135890">
                <a:moveTo>
                  <a:pt x="175334" y="3298"/>
                </a:moveTo>
                <a:lnTo>
                  <a:pt x="151660" y="3298"/>
                </a:lnTo>
                <a:lnTo>
                  <a:pt x="154560" y="94311"/>
                </a:lnTo>
                <a:lnTo>
                  <a:pt x="175334" y="94311"/>
                </a:lnTo>
                <a:lnTo>
                  <a:pt x="175334" y="3298"/>
                </a:lnTo>
                <a:close/>
              </a:path>
              <a:path w="1567180" h="135890">
                <a:moveTo>
                  <a:pt x="267855" y="25140"/>
                </a:moveTo>
                <a:lnTo>
                  <a:pt x="243783" y="25140"/>
                </a:lnTo>
                <a:lnTo>
                  <a:pt x="243783" y="132111"/>
                </a:lnTo>
                <a:lnTo>
                  <a:pt x="267855" y="132111"/>
                </a:lnTo>
                <a:lnTo>
                  <a:pt x="267855" y="25140"/>
                </a:lnTo>
                <a:close/>
              </a:path>
              <a:path w="1567180" h="135890">
                <a:moveTo>
                  <a:pt x="303446" y="3298"/>
                </a:moveTo>
                <a:lnTo>
                  <a:pt x="208946" y="3298"/>
                </a:lnTo>
                <a:lnTo>
                  <a:pt x="208946" y="25140"/>
                </a:lnTo>
                <a:lnTo>
                  <a:pt x="303446" y="25140"/>
                </a:lnTo>
                <a:lnTo>
                  <a:pt x="303446" y="3298"/>
                </a:lnTo>
                <a:close/>
              </a:path>
              <a:path w="1567180" h="135890">
                <a:moveTo>
                  <a:pt x="427704" y="3298"/>
                </a:moveTo>
                <a:lnTo>
                  <a:pt x="336125" y="3298"/>
                </a:lnTo>
                <a:lnTo>
                  <a:pt x="336125" y="132111"/>
                </a:lnTo>
                <a:lnTo>
                  <a:pt x="432280" y="132111"/>
                </a:lnTo>
                <a:lnTo>
                  <a:pt x="432280" y="110405"/>
                </a:lnTo>
                <a:lnTo>
                  <a:pt x="359831" y="110405"/>
                </a:lnTo>
                <a:lnTo>
                  <a:pt x="359831" y="75892"/>
                </a:lnTo>
                <a:lnTo>
                  <a:pt x="421871" y="75892"/>
                </a:lnTo>
                <a:lnTo>
                  <a:pt x="421871" y="55108"/>
                </a:lnTo>
                <a:lnTo>
                  <a:pt x="359831" y="55108"/>
                </a:lnTo>
                <a:lnTo>
                  <a:pt x="359831" y="24784"/>
                </a:lnTo>
                <a:lnTo>
                  <a:pt x="427704" y="24784"/>
                </a:lnTo>
                <a:lnTo>
                  <a:pt x="427704" y="3298"/>
                </a:lnTo>
                <a:close/>
              </a:path>
              <a:path w="1567180" h="135890">
                <a:moveTo>
                  <a:pt x="514047" y="3298"/>
                </a:moveTo>
                <a:lnTo>
                  <a:pt x="472980" y="3298"/>
                </a:lnTo>
                <a:lnTo>
                  <a:pt x="472980" y="132111"/>
                </a:lnTo>
                <a:lnTo>
                  <a:pt x="496874" y="132111"/>
                </a:lnTo>
                <a:lnTo>
                  <a:pt x="496874" y="84290"/>
                </a:lnTo>
                <a:lnTo>
                  <a:pt x="545393" y="84290"/>
                </a:lnTo>
                <a:lnTo>
                  <a:pt x="542894" y="79714"/>
                </a:lnTo>
                <a:lnTo>
                  <a:pt x="549935" y="76729"/>
                </a:lnTo>
                <a:lnTo>
                  <a:pt x="558299" y="70436"/>
                </a:lnTo>
                <a:lnTo>
                  <a:pt x="562314" y="64406"/>
                </a:lnTo>
                <a:lnTo>
                  <a:pt x="496874" y="64406"/>
                </a:lnTo>
                <a:lnTo>
                  <a:pt x="496874" y="24072"/>
                </a:lnTo>
                <a:lnTo>
                  <a:pt x="563347" y="24072"/>
                </a:lnTo>
                <a:lnTo>
                  <a:pt x="559622" y="18210"/>
                </a:lnTo>
                <a:lnTo>
                  <a:pt x="554025" y="12596"/>
                </a:lnTo>
                <a:lnTo>
                  <a:pt x="545421" y="7321"/>
                </a:lnTo>
                <a:lnTo>
                  <a:pt x="536231" y="4594"/>
                </a:lnTo>
                <a:lnTo>
                  <a:pt x="525943" y="3543"/>
                </a:lnTo>
                <a:lnTo>
                  <a:pt x="514047" y="3298"/>
                </a:lnTo>
                <a:close/>
              </a:path>
              <a:path w="1567180" h="135890">
                <a:moveTo>
                  <a:pt x="545393" y="84290"/>
                </a:moveTo>
                <a:lnTo>
                  <a:pt x="518444" y="84290"/>
                </a:lnTo>
                <a:lnTo>
                  <a:pt x="543972" y="132111"/>
                </a:lnTo>
                <a:lnTo>
                  <a:pt x="571511" y="132111"/>
                </a:lnTo>
                <a:lnTo>
                  <a:pt x="545393" y="84290"/>
                </a:lnTo>
                <a:close/>
              </a:path>
              <a:path w="1567180" h="135890">
                <a:moveTo>
                  <a:pt x="563347" y="24072"/>
                </a:moveTo>
                <a:lnTo>
                  <a:pt x="508036" y="24072"/>
                </a:lnTo>
                <a:lnTo>
                  <a:pt x="517310" y="24140"/>
                </a:lnTo>
                <a:lnTo>
                  <a:pt x="524220" y="24479"/>
                </a:lnTo>
                <a:lnTo>
                  <a:pt x="543749" y="44312"/>
                </a:lnTo>
                <a:lnTo>
                  <a:pt x="541002" y="55155"/>
                </a:lnTo>
                <a:lnTo>
                  <a:pt x="534462" y="61077"/>
                </a:lnTo>
                <a:lnTo>
                  <a:pt x="526929" y="63508"/>
                </a:lnTo>
                <a:lnTo>
                  <a:pt x="521156" y="64050"/>
                </a:lnTo>
                <a:lnTo>
                  <a:pt x="516612" y="64228"/>
                </a:lnTo>
                <a:lnTo>
                  <a:pt x="513513" y="64406"/>
                </a:lnTo>
                <a:lnTo>
                  <a:pt x="562314" y="64406"/>
                </a:lnTo>
                <a:lnTo>
                  <a:pt x="565293" y="59932"/>
                </a:lnTo>
                <a:lnTo>
                  <a:pt x="568223" y="44312"/>
                </a:lnTo>
                <a:lnTo>
                  <a:pt x="567131" y="33969"/>
                </a:lnTo>
                <a:lnTo>
                  <a:pt x="564124" y="25296"/>
                </a:lnTo>
                <a:lnTo>
                  <a:pt x="563347" y="24072"/>
                </a:lnTo>
                <a:close/>
              </a:path>
              <a:path w="1567180" h="135890">
                <a:moveTo>
                  <a:pt x="635017" y="3298"/>
                </a:moveTo>
                <a:lnTo>
                  <a:pt x="613321" y="3298"/>
                </a:lnTo>
                <a:lnTo>
                  <a:pt x="613321" y="132111"/>
                </a:lnTo>
                <a:lnTo>
                  <a:pt x="636849" y="132111"/>
                </a:lnTo>
                <a:lnTo>
                  <a:pt x="635373" y="41768"/>
                </a:lnTo>
                <a:lnTo>
                  <a:pt x="659085" y="41768"/>
                </a:lnTo>
                <a:lnTo>
                  <a:pt x="635017" y="3298"/>
                </a:lnTo>
                <a:close/>
              </a:path>
              <a:path w="1567180" h="135890">
                <a:moveTo>
                  <a:pt x="659085" y="41768"/>
                </a:moveTo>
                <a:lnTo>
                  <a:pt x="635373" y="41768"/>
                </a:lnTo>
                <a:lnTo>
                  <a:pt x="691779" y="132111"/>
                </a:lnTo>
                <a:lnTo>
                  <a:pt x="712774" y="132111"/>
                </a:lnTo>
                <a:lnTo>
                  <a:pt x="712774" y="94311"/>
                </a:lnTo>
                <a:lnTo>
                  <a:pt x="691957" y="94311"/>
                </a:lnTo>
                <a:lnTo>
                  <a:pt x="659085" y="41768"/>
                </a:lnTo>
                <a:close/>
              </a:path>
              <a:path w="1567180" h="135890">
                <a:moveTo>
                  <a:pt x="712774" y="3298"/>
                </a:moveTo>
                <a:lnTo>
                  <a:pt x="689057" y="3298"/>
                </a:lnTo>
                <a:lnTo>
                  <a:pt x="691957" y="94311"/>
                </a:lnTo>
                <a:lnTo>
                  <a:pt x="712774" y="94311"/>
                </a:lnTo>
                <a:lnTo>
                  <a:pt x="712774" y="3298"/>
                </a:lnTo>
                <a:close/>
              </a:path>
              <a:path w="1567180" h="135890">
                <a:moveTo>
                  <a:pt x="814226" y="3298"/>
                </a:moveTo>
                <a:lnTo>
                  <a:pt x="786876" y="3298"/>
                </a:lnTo>
                <a:lnTo>
                  <a:pt x="743411" y="132111"/>
                </a:lnTo>
                <a:lnTo>
                  <a:pt x="769159" y="132111"/>
                </a:lnTo>
                <a:lnTo>
                  <a:pt x="776646" y="106897"/>
                </a:lnTo>
                <a:lnTo>
                  <a:pt x="849579" y="106897"/>
                </a:lnTo>
                <a:lnTo>
                  <a:pt x="842425" y="85934"/>
                </a:lnTo>
                <a:lnTo>
                  <a:pt x="783044" y="85934"/>
                </a:lnTo>
                <a:lnTo>
                  <a:pt x="800886" y="26606"/>
                </a:lnTo>
                <a:lnTo>
                  <a:pt x="822180" y="26606"/>
                </a:lnTo>
                <a:lnTo>
                  <a:pt x="814226" y="3298"/>
                </a:lnTo>
                <a:close/>
              </a:path>
              <a:path w="1567180" h="135890">
                <a:moveTo>
                  <a:pt x="849579" y="106897"/>
                </a:moveTo>
                <a:lnTo>
                  <a:pt x="824990" y="106897"/>
                </a:lnTo>
                <a:lnTo>
                  <a:pt x="832456" y="132111"/>
                </a:lnTo>
                <a:lnTo>
                  <a:pt x="858183" y="132111"/>
                </a:lnTo>
                <a:lnTo>
                  <a:pt x="849579" y="106897"/>
                </a:lnTo>
                <a:close/>
              </a:path>
              <a:path w="1567180" h="135890">
                <a:moveTo>
                  <a:pt x="822180" y="26606"/>
                </a:moveTo>
                <a:lnTo>
                  <a:pt x="800886" y="26606"/>
                </a:lnTo>
                <a:lnTo>
                  <a:pt x="818592" y="85934"/>
                </a:lnTo>
                <a:lnTo>
                  <a:pt x="842425" y="85934"/>
                </a:lnTo>
                <a:lnTo>
                  <a:pt x="822180" y="26606"/>
                </a:lnTo>
                <a:close/>
              </a:path>
              <a:path w="1567180" h="135890">
                <a:moveTo>
                  <a:pt x="922841" y="25140"/>
                </a:moveTo>
                <a:lnTo>
                  <a:pt x="898768" y="25140"/>
                </a:lnTo>
                <a:lnTo>
                  <a:pt x="898768" y="132111"/>
                </a:lnTo>
                <a:lnTo>
                  <a:pt x="922841" y="132111"/>
                </a:lnTo>
                <a:lnTo>
                  <a:pt x="922841" y="25140"/>
                </a:lnTo>
                <a:close/>
              </a:path>
              <a:path w="1567180" h="135890">
                <a:moveTo>
                  <a:pt x="958421" y="3298"/>
                </a:moveTo>
                <a:lnTo>
                  <a:pt x="863900" y="3298"/>
                </a:lnTo>
                <a:lnTo>
                  <a:pt x="863900" y="25140"/>
                </a:lnTo>
                <a:lnTo>
                  <a:pt x="958421" y="25140"/>
                </a:lnTo>
                <a:lnTo>
                  <a:pt x="958421" y="3298"/>
                </a:lnTo>
                <a:close/>
              </a:path>
              <a:path w="1567180" h="135890">
                <a:moveTo>
                  <a:pt x="1015162" y="3298"/>
                </a:moveTo>
                <a:lnTo>
                  <a:pt x="991456" y="3298"/>
                </a:lnTo>
                <a:lnTo>
                  <a:pt x="991456" y="132111"/>
                </a:lnTo>
                <a:lnTo>
                  <a:pt x="1015162" y="132111"/>
                </a:lnTo>
                <a:lnTo>
                  <a:pt x="1015162" y="3298"/>
                </a:lnTo>
                <a:close/>
              </a:path>
              <a:path w="1567180" h="135890">
                <a:moveTo>
                  <a:pt x="1115348" y="0"/>
                </a:moveTo>
                <a:lnTo>
                  <a:pt x="1090821" y="5059"/>
                </a:lnTo>
                <a:lnTo>
                  <a:pt x="1071214" y="19149"/>
                </a:lnTo>
                <a:lnTo>
                  <a:pt x="1058214" y="40635"/>
                </a:lnTo>
                <a:lnTo>
                  <a:pt x="1053507" y="67882"/>
                </a:lnTo>
                <a:lnTo>
                  <a:pt x="1054387" y="80123"/>
                </a:lnTo>
                <a:lnTo>
                  <a:pt x="1070648" y="115692"/>
                </a:lnTo>
                <a:lnTo>
                  <a:pt x="1114992" y="135367"/>
                </a:lnTo>
                <a:lnTo>
                  <a:pt x="1141371" y="129979"/>
                </a:lnTo>
                <a:lnTo>
                  <a:pt x="1160799" y="115361"/>
                </a:lnTo>
                <a:lnTo>
                  <a:pt x="1162054" y="113116"/>
                </a:lnTo>
                <a:lnTo>
                  <a:pt x="1115735" y="113116"/>
                </a:lnTo>
                <a:lnTo>
                  <a:pt x="1100863" y="109958"/>
                </a:lnTo>
                <a:lnTo>
                  <a:pt x="1088990" y="100833"/>
                </a:lnTo>
                <a:lnTo>
                  <a:pt x="1081126" y="86263"/>
                </a:lnTo>
                <a:lnTo>
                  <a:pt x="1078281" y="66772"/>
                </a:lnTo>
                <a:lnTo>
                  <a:pt x="1080941" y="48471"/>
                </a:lnTo>
                <a:lnTo>
                  <a:pt x="1088448" y="34362"/>
                </a:lnTo>
                <a:lnTo>
                  <a:pt x="1100094" y="25284"/>
                </a:lnTo>
                <a:lnTo>
                  <a:pt x="1115170" y="22072"/>
                </a:lnTo>
                <a:lnTo>
                  <a:pt x="1161291" y="22072"/>
                </a:lnTo>
                <a:lnTo>
                  <a:pt x="1158240" y="17356"/>
                </a:lnTo>
                <a:lnTo>
                  <a:pt x="1138493" y="4393"/>
                </a:lnTo>
                <a:lnTo>
                  <a:pt x="1115348" y="0"/>
                </a:lnTo>
                <a:close/>
              </a:path>
              <a:path w="1567180" h="135890">
                <a:moveTo>
                  <a:pt x="1161291" y="22072"/>
                </a:moveTo>
                <a:lnTo>
                  <a:pt x="1115170" y="22072"/>
                </a:lnTo>
                <a:lnTo>
                  <a:pt x="1131859" y="26086"/>
                </a:lnTo>
                <a:lnTo>
                  <a:pt x="1143787" y="36805"/>
                </a:lnTo>
                <a:lnTo>
                  <a:pt x="1150854" y="52243"/>
                </a:lnTo>
                <a:lnTo>
                  <a:pt x="1152959" y="70416"/>
                </a:lnTo>
                <a:lnTo>
                  <a:pt x="1149175" y="90186"/>
                </a:lnTo>
                <a:lnTo>
                  <a:pt x="1140166" y="103409"/>
                </a:lnTo>
                <a:lnTo>
                  <a:pt x="1128248" y="110810"/>
                </a:lnTo>
                <a:lnTo>
                  <a:pt x="1115735" y="113116"/>
                </a:lnTo>
                <a:lnTo>
                  <a:pt x="1162054" y="113116"/>
                </a:lnTo>
                <a:lnTo>
                  <a:pt x="1172833" y="93830"/>
                </a:lnTo>
                <a:lnTo>
                  <a:pt x="1177032" y="67704"/>
                </a:lnTo>
                <a:lnTo>
                  <a:pt x="1171963" y="38568"/>
                </a:lnTo>
                <a:lnTo>
                  <a:pt x="1161291" y="22072"/>
                </a:lnTo>
                <a:close/>
              </a:path>
              <a:path w="1567180" h="135890">
                <a:moveTo>
                  <a:pt x="1236674" y="3298"/>
                </a:moveTo>
                <a:lnTo>
                  <a:pt x="1215010" y="3298"/>
                </a:lnTo>
                <a:lnTo>
                  <a:pt x="1215010" y="132111"/>
                </a:lnTo>
                <a:lnTo>
                  <a:pt x="1238506" y="132111"/>
                </a:lnTo>
                <a:lnTo>
                  <a:pt x="1237072" y="41768"/>
                </a:lnTo>
                <a:lnTo>
                  <a:pt x="1260760" y="41768"/>
                </a:lnTo>
                <a:lnTo>
                  <a:pt x="1236674" y="3298"/>
                </a:lnTo>
                <a:close/>
              </a:path>
              <a:path w="1567180" h="135890">
                <a:moveTo>
                  <a:pt x="1260760" y="41768"/>
                </a:moveTo>
                <a:lnTo>
                  <a:pt x="1237072" y="41768"/>
                </a:lnTo>
                <a:lnTo>
                  <a:pt x="1293478" y="132111"/>
                </a:lnTo>
                <a:lnTo>
                  <a:pt x="1314431" y="132111"/>
                </a:lnTo>
                <a:lnTo>
                  <a:pt x="1314431" y="94311"/>
                </a:lnTo>
                <a:lnTo>
                  <a:pt x="1293656" y="94311"/>
                </a:lnTo>
                <a:lnTo>
                  <a:pt x="1260760" y="41768"/>
                </a:lnTo>
                <a:close/>
              </a:path>
              <a:path w="1567180" h="135890">
                <a:moveTo>
                  <a:pt x="1314431" y="3298"/>
                </a:moveTo>
                <a:lnTo>
                  <a:pt x="1290725" y="3298"/>
                </a:lnTo>
                <a:lnTo>
                  <a:pt x="1293656" y="94311"/>
                </a:lnTo>
                <a:lnTo>
                  <a:pt x="1314431" y="94311"/>
                </a:lnTo>
                <a:lnTo>
                  <a:pt x="1314431" y="3298"/>
                </a:lnTo>
                <a:close/>
              </a:path>
              <a:path w="1567180" h="135890">
                <a:moveTo>
                  <a:pt x="1415883" y="3298"/>
                </a:moveTo>
                <a:lnTo>
                  <a:pt x="1388533" y="3298"/>
                </a:lnTo>
                <a:lnTo>
                  <a:pt x="1345110" y="132111"/>
                </a:lnTo>
                <a:lnTo>
                  <a:pt x="1370816" y="132111"/>
                </a:lnTo>
                <a:lnTo>
                  <a:pt x="1378293" y="106897"/>
                </a:lnTo>
                <a:lnTo>
                  <a:pt x="1451261" y="106897"/>
                </a:lnTo>
                <a:lnTo>
                  <a:pt x="1444102" y="85934"/>
                </a:lnTo>
                <a:lnTo>
                  <a:pt x="1384701" y="85934"/>
                </a:lnTo>
                <a:lnTo>
                  <a:pt x="1402575" y="26606"/>
                </a:lnTo>
                <a:lnTo>
                  <a:pt x="1423843" y="26606"/>
                </a:lnTo>
                <a:lnTo>
                  <a:pt x="1415883" y="3298"/>
                </a:lnTo>
                <a:close/>
              </a:path>
              <a:path w="1567180" h="135890">
                <a:moveTo>
                  <a:pt x="1451261" y="106897"/>
                </a:moveTo>
                <a:lnTo>
                  <a:pt x="1426647" y="106897"/>
                </a:lnTo>
                <a:lnTo>
                  <a:pt x="1434155" y="132111"/>
                </a:lnTo>
                <a:lnTo>
                  <a:pt x="1459871" y="132111"/>
                </a:lnTo>
                <a:lnTo>
                  <a:pt x="1451261" y="106897"/>
                </a:lnTo>
                <a:close/>
              </a:path>
              <a:path w="1567180" h="135890">
                <a:moveTo>
                  <a:pt x="1423843" y="26606"/>
                </a:moveTo>
                <a:lnTo>
                  <a:pt x="1402575" y="26606"/>
                </a:lnTo>
                <a:lnTo>
                  <a:pt x="1420281" y="85934"/>
                </a:lnTo>
                <a:lnTo>
                  <a:pt x="1444102" y="85934"/>
                </a:lnTo>
                <a:lnTo>
                  <a:pt x="1423843" y="26606"/>
                </a:lnTo>
                <a:close/>
              </a:path>
              <a:path w="1567180" h="135890">
                <a:moveTo>
                  <a:pt x="1515514" y="3298"/>
                </a:moveTo>
                <a:lnTo>
                  <a:pt x="1491263" y="3298"/>
                </a:lnTo>
                <a:lnTo>
                  <a:pt x="1491263" y="132111"/>
                </a:lnTo>
                <a:lnTo>
                  <a:pt x="1566622" y="132111"/>
                </a:lnTo>
                <a:lnTo>
                  <a:pt x="1566622" y="110227"/>
                </a:lnTo>
                <a:lnTo>
                  <a:pt x="1515514" y="110227"/>
                </a:lnTo>
                <a:lnTo>
                  <a:pt x="1515514" y="3298"/>
                </a:lnTo>
                <a:close/>
              </a:path>
            </a:pathLst>
          </a:custGeom>
          <a:solidFill>
            <a:srgbClr val="010202"/>
          </a:solidFill>
        </p:spPr>
        <p:txBody>
          <a:bodyPr wrap="square" lIns="0" tIns="0" rIns="0" bIns="0" rtlCol="0"/>
          <a:lstStyle/>
          <a:p>
            <a:endParaRPr/>
          </a:p>
        </p:txBody>
      </p:sp>
      <p:sp>
        <p:nvSpPr>
          <p:cNvPr id="8" name="object 8"/>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E84610"/>
            </a:solidFill>
          </a:ln>
        </p:spPr>
        <p:txBody>
          <a:bodyPr wrap="square" lIns="0" tIns="0" rIns="0" bIns="0" rtlCol="0"/>
          <a:lstStyle/>
          <a:p>
            <a:endParaRPr/>
          </a:p>
        </p:txBody>
      </p:sp>
      <p:grpSp>
        <p:nvGrpSpPr>
          <p:cNvPr id="9" name="object 9"/>
          <p:cNvGrpSpPr/>
          <p:nvPr/>
        </p:nvGrpSpPr>
        <p:grpSpPr>
          <a:xfrm>
            <a:off x="0" y="1646326"/>
            <a:ext cx="9214485" cy="9662795"/>
            <a:chOff x="0" y="1646326"/>
            <a:chExt cx="9214485" cy="9662795"/>
          </a:xfrm>
        </p:grpSpPr>
        <p:sp>
          <p:nvSpPr>
            <p:cNvPr id="10" name="object 10"/>
            <p:cNvSpPr/>
            <p:nvPr/>
          </p:nvSpPr>
          <p:spPr>
            <a:xfrm>
              <a:off x="0" y="9148737"/>
              <a:ext cx="2160905" cy="2160270"/>
            </a:xfrm>
            <a:custGeom>
              <a:avLst/>
              <a:gdLst/>
              <a:ahLst/>
              <a:cxnLst/>
              <a:rect l="l" t="t" r="r" b="b"/>
              <a:pathLst>
                <a:path w="2160905" h="2160270">
                  <a:moveTo>
                    <a:pt x="1005" y="0"/>
                  </a:moveTo>
                  <a:lnTo>
                    <a:pt x="0" y="1005"/>
                  </a:lnTo>
                  <a:lnTo>
                    <a:pt x="0" y="2159819"/>
                  </a:lnTo>
                  <a:lnTo>
                    <a:pt x="2160834" y="2159819"/>
                  </a:lnTo>
                  <a:lnTo>
                    <a:pt x="1005" y="0"/>
                  </a:lnTo>
                  <a:close/>
                </a:path>
              </a:pathLst>
            </a:custGeom>
            <a:solidFill>
              <a:srgbClr val="E84610"/>
            </a:solidFill>
          </p:spPr>
          <p:txBody>
            <a:bodyPr wrap="square" lIns="0" tIns="0" rIns="0" bIns="0" rtlCol="0"/>
            <a:lstStyle/>
            <a:p>
              <a:endParaRPr/>
            </a:p>
          </p:txBody>
        </p:sp>
        <p:sp>
          <p:nvSpPr>
            <p:cNvPr id="11" name="object 11"/>
            <p:cNvSpPr/>
            <p:nvPr/>
          </p:nvSpPr>
          <p:spPr>
            <a:xfrm>
              <a:off x="1225094" y="5654277"/>
              <a:ext cx="7989570" cy="4008120"/>
            </a:xfrm>
            <a:custGeom>
              <a:avLst/>
              <a:gdLst/>
              <a:ahLst/>
              <a:cxnLst/>
              <a:rect l="l" t="t" r="r" b="b"/>
              <a:pathLst>
                <a:path w="7989570" h="4008120">
                  <a:moveTo>
                    <a:pt x="7989086" y="0"/>
                  </a:moveTo>
                  <a:lnTo>
                    <a:pt x="167" y="0"/>
                  </a:lnTo>
                  <a:lnTo>
                    <a:pt x="0" y="13308"/>
                  </a:lnTo>
                  <a:lnTo>
                    <a:pt x="285" y="61551"/>
                  </a:lnTo>
                  <a:lnTo>
                    <a:pt x="1139" y="109657"/>
                  </a:lnTo>
                  <a:lnTo>
                    <a:pt x="2558" y="157624"/>
                  </a:lnTo>
                  <a:lnTo>
                    <a:pt x="4539" y="205447"/>
                  </a:lnTo>
                  <a:lnTo>
                    <a:pt x="7079" y="253124"/>
                  </a:lnTo>
                  <a:lnTo>
                    <a:pt x="10175" y="300651"/>
                  </a:lnTo>
                  <a:lnTo>
                    <a:pt x="13824" y="348026"/>
                  </a:lnTo>
                  <a:lnTo>
                    <a:pt x="18022" y="395245"/>
                  </a:lnTo>
                  <a:lnTo>
                    <a:pt x="22766" y="442305"/>
                  </a:lnTo>
                  <a:lnTo>
                    <a:pt x="28053" y="489202"/>
                  </a:lnTo>
                  <a:lnTo>
                    <a:pt x="33879" y="535934"/>
                  </a:lnTo>
                  <a:lnTo>
                    <a:pt x="40243" y="582497"/>
                  </a:lnTo>
                  <a:lnTo>
                    <a:pt x="47139" y="628888"/>
                  </a:lnTo>
                  <a:lnTo>
                    <a:pt x="54566" y="675104"/>
                  </a:lnTo>
                  <a:lnTo>
                    <a:pt x="62520" y="721142"/>
                  </a:lnTo>
                  <a:lnTo>
                    <a:pt x="70997" y="766998"/>
                  </a:lnTo>
                  <a:lnTo>
                    <a:pt x="79995" y="812670"/>
                  </a:lnTo>
                  <a:lnTo>
                    <a:pt x="89510" y="858153"/>
                  </a:lnTo>
                  <a:lnTo>
                    <a:pt x="99540" y="903446"/>
                  </a:lnTo>
                  <a:lnTo>
                    <a:pt x="110080" y="948544"/>
                  </a:lnTo>
                  <a:lnTo>
                    <a:pt x="121129" y="993445"/>
                  </a:lnTo>
                  <a:lnTo>
                    <a:pt x="132681" y="1038145"/>
                  </a:lnTo>
                  <a:lnTo>
                    <a:pt x="144735" y="1082641"/>
                  </a:lnTo>
                  <a:lnTo>
                    <a:pt x="157288" y="1126930"/>
                  </a:lnTo>
                  <a:lnTo>
                    <a:pt x="170335" y="1171009"/>
                  </a:lnTo>
                  <a:lnTo>
                    <a:pt x="183874" y="1214874"/>
                  </a:lnTo>
                  <a:lnTo>
                    <a:pt x="197901" y="1258522"/>
                  </a:lnTo>
                  <a:lnTo>
                    <a:pt x="212414" y="1301951"/>
                  </a:lnTo>
                  <a:lnTo>
                    <a:pt x="227410" y="1345157"/>
                  </a:lnTo>
                  <a:lnTo>
                    <a:pt x="242884" y="1388136"/>
                  </a:lnTo>
                  <a:lnTo>
                    <a:pt x="258833" y="1430886"/>
                  </a:lnTo>
                  <a:lnTo>
                    <a:pt x="275256" y="1473403"/>
                  </a:lnTo>
                  <a:lnTo>
                    <a:pt x="292148" y="1515684"/>
                  </a:lnTo>
                  <a:lnTo>
                    <a:pt x="309506" y="1557726"/>
                  </a:lnTo>
                  <a:lnTo>
                    <a:pt x="327327" y="1599526"/>
                  </a:lnTo>
                  <a:lnTo>
                    <a:pt x="345607" y="1641080"/>
                  </a:lnTo>
                  <a:lnTo>
                    <a:pt x="364345" y="1682386"/>
                  </a:lnTo>
                  <a:lnTo>
                    <a:pt x="383535" y="1723440"/>
                  </a:lnTo>
                  <a:lnTo>
                    <a:pt x="403176" y="1764238"/>
                  </a:lnTo>
                  <a:lnTo>
                    <a:pt x="423264" y="1804779"/>
                  </a:lnTo>
                  <a:lnTo>
                    <a:pt x="443796" y="1845058"/>
                  </a:lnTo>
                  <a:lnTo>
                    <a:pt x="464768" y="1885072"/>
                  </a:lnTo>
                  <a:lnTo>
                    <a:pt x="486178" y="1924818"/>
                  </a:lnTo>
                  <a:lnTo>
                    <a:pt x="508022" y="1964294"/>
                  </a:lnTo>
                  <a:lnTo>
                    <a:pt x="530296" y="2003495"/>
                  </a:lnTo>
                  <a:lnTo>
                    <a:pt x="552999" y="2042419"/>
                  </a:lnTo>
                  <a:lnTo>
                    <a:pt x="576126" y="2081062"/>
                  </a:lnTo>
                  <a:lnTo>
                    <a:pt x="599675" y="2119421"/>
                  </a:lnTo>
                  <a:lnTo>
                    <a:pt x="623642" y="2157493"/>
                  </a:lnTo>
                  <a:lnTo>
                    <a:pt x="648023" y="2195274"/>
                  </a:lnTo>
                  <a:lnTo>
                    <a:pt x="672817" y="2232763"/>
                  </a:lnTo>
                  <a:lnTo>
                    <a:pt x="698019" y="2269954"/>
                  </a:lnTo>
                  <a:lnTo>
                    <a:pt x="723627" y="2306846"/>
                  </a:lnTo>
                  <a:lnTo>
                    <a:pt x="749637" y="2343435"/>
                  </a:lnTo>
                  <a:lnTo>
                    <a:pt x="776046" y="2379717"/>
                  </a:lnTo>
                  <a:lnTo>
                    <a:pt x="802850" y="2415690"/>
                  </a:lnTo>
                  <a:lnTo>
                    <a:pt x="830048" y="2451351"/>
                  </a:lnTo>
                  <a:lnTo>
                    <a:pt x="857634" y="2486695"/>
                  </a:lnTo>
                  <a:lnTo>
                    <a:pt x="885607" y="2521721"/>
                  </a:lnTo>
                  <a:lnTo>
                    <a:pt x="913963" y="2556424"/>
                  </a:lnTo>
                  <a:lnTo>
                    <a:pt x="942699" y="2590802"/>
                  </a:lnTo>
                  <a:lnTo>
                    <a:pt x="971811" y="2624851"/>
                  </a:lnTo>
                  <a:lnTo>
                    <a:pt x="1001297" y="2658569"/>
                  </a:lnTo>
                  <a:lnTo>
                    <a:pt x="1031153" y="2691951"/>
                  </a:lnTo>
                  <a:lnTo>
                    <a:pt x="1061376" y="2724995"/>
                  </a:lnTo>
                  <a:lnTo>
                    <a:pt x="1091963" y="2757697"/>
                  </a:lnTo>
                  <a:lnTo>
                    <a:pt x="1122910" y="2790055"/>
                  </a:lnTo>
                  <a:lnTo>
                    <a:pt x="1154215" y="2822066"/>
                  </a:lnTo>
                  <a:lnTo>
                    <a:pt x="1185874" y="2853725"/>
                  </a:lnTo>
                  <a:lnTo>
                    <a:pt x="1217884" y="2885030"/>
                  </a:lnTo>
                  <a:lnTo>
                    <a:pt x="1250242" y="2915977"/>
                  </a:lnTo>
                  <a:lnTo>
                    <a:pt x="1282945" y="2946564"/>
                  </a:lnTo>
                  <a:lnTo>
                    <a:pt x="1315989" y="2976787"/>
                  </a:lnTo>
                  <a:lnTo>
                    <a:pt x="1349371" y="3006643"/>
                  </a:lnTo>
                  <a:lnTo>
                    <a:pt x="1383089" y="3036129"/>
                  </a:lnTo>
                  <a:lnTo>
                    <a:pt x="1417138" y="3065241"/>
                  </a:lnTo>
                  <a:lnTo>
                    <a:pt x="1451516" y="3093977"/>
                  </a:lnTo>
                  <a:lnTo>
                    <a:pt x="1486219" y="3122333"/>
                  </a:lnTo>
                  <a:lnTo>
                    <a:pt x="1521244" y="3150306"/>
                  </a:lnTo>
                  <a:lnTo>
                    <a:pt x="1556589" y="3177892"/>
                  </a:lnTo>
                  <a:lnTo>
                    <a:pt x="1592249" y="3205090"/>
                  </a:lnTo>
                  <a:lnTo>
                    <a:pt x="1628222" y="3231894"/>
                  </a:lnTo>
                  <a:lnTo>
                    <a:pt x="1664505" y="3258303"/>
                  </a:lnTo>
                  <a:lnTo>
                    <a:pt x="1701094" y="3284313"/>
                  </a:lnTo>
                  <a:lnTo>
                    <a:pt x="1737985" y="3309921"/>
                  </a:lnTo>
                  <a:lnTo>
                    <a:pt x="1775177" y="3335123"/>
                  </a:lnTo>
                  <a:lnTo>
                    <a:pt x="1812665" y="3359916"/>
                  </a:lnTo>
                  <a:lnTo>
                    <a:pt x="1850447" y="3384298"/>
                  </a:lnTo>
                  <a:lnTo>
                    <a:pt x="1888519" y="3408265"/>
                  </a:lnTo>
                  <a:lnTo>
                    <a:pt x="1926878" y="3431814"/>
                  </a:lnTo>
                  <a:lnTo>
                    <a:pt x="1965521" y="3454941"/>
                  </a:lnTo>
                  <a:lnTo>
                    <a:pt x="2004445" y="3477643"/>
                  </a:lnTo>
                  <a:lnTo>
                    <a:pt x="2043646" y="3499918"/>
                  </a:lnTo>
                  <a:lnTo>
                    <a:pt x="2083121" y="3521762"/>
                  </a:lnTo>
                  <a:lnTo>
                    <a:pt x="2122868" y="3543172"/>
                  </a:lnTo>
                  <a:lnTo>
                    <a:pt x="2162882" y="3564144"/>
                  </a:lnTo>
                  <a:lnTo>
                    <a:pt x="2203161" y="3584676"/>
                  </a:lnTo>
                  <a:lnTo>
                    <a:pt x="2243701" y="3604764"/>
                  </a:lnTo>
                  <a:lnTo>
                    <a:pt x="2284500" y="3624404"/>
                  </a:lnTo>
                  <a:lnTo>
                    <a:pt x="2325554" y="3643595"/>
                  </a:lnTo>
                  <a:lnTo>
                    <a:pt x="2366860" y="3662332"/>
                  </a:lnTo>
                  <a:lnTo>
                    <a:pt x="2408414" y="3680613"/>
                  </a:lnTo>
                  <a:lnTo>
                    <a:pt x="2450214" y="3698434"/>
                  </a:lnTo>
                  <a:lnTo>
                    <a:pt x="2492256" y="3715792"/>
                  </a:lnTo>
                  <a:lnTo>
                    <a:pt x="2534537" y="3732684"/>
                  </a:lnTo>
                  <a:lnTo>
                    <a:pt x="2577054" y="3749106"/>
                  </a:lnTo>
                  <a:lnTo>
                    <a:pt x="2619804" y="3765056"/>
                  </a:lnTo>
                  <a:lnTo>
                    <a:pt x="2662783" y="3780530"/>
                  </a:lnTo>
                  <a:lnTo>
                    <a:pt x="2705989" y="3795525"/>
                  </a:lnTo>
                  <a:lnTo>
                    <a:pt x="2749417" y="3810038"/>
                  </a:lnTo>
                  <a:lnTo>
                    <a:pt x="2793066" y="3824066"/>
                  </a:lnTo>
                  <a:lnTo>
                    <a:pt x="2836931" y="3837605"/>
                  </a:lnTo>
                  <a:lnTo>
                    <a:pt x="2881010" y="3850652"/>
                  </a:lnTo>
                  <a:lnTo>
                    <a:pt x="2925299" y="3863204"/>
                  </a:lnTo>
                  <a:lnTo>
                    <a:pt x="2969795" y="3875259"/>
                  </a:lnTo>
                  <a:lnTo>
                    <a:pt x="3014495" y="3886811"/>
                  </a:lnTo>
                  <a:lnTo>
                    <a:pt x="3059396" y="3897859"/>
                  </a:lnTo>
                  <a:lnTo>
                    <a:pt x="3104494" y="3908400"/>
                  </a:lnTo>
                  <a:lnTo>
                    <a:pt x="3149786" y="3918429"/>
                  </a:lnTo>
                  <a:lnTo>
                    <a:pt x="3195270" y="3927945"/>
                  </a:lnTo>
                  <a:lnTo>
                    <a:pt x="3240942" y="3936943"/>
                  </a:lnTo>
                  <a:lnTo>
                    <a:pt x="3286798" y="3945420"/>
                  </a:lnTo>
                  <a:lnTo>
                    <a:pt x="3332836" y="3953374"/>
                  </a:lnTo>
                  <a:lnTo>
                    <a:pt x="3379052" y="3960801"/>
                  </a:lnTo>
                  <a:lnTo>
                    <a:pt x="3425443" y="3967697"/>
                  </a:lnTo>
                  <a:lnTo>
                    <a:pt x="3472006" y="3974060"/>
                  </a:lnTo>
                  <a:lnTo>
                    <a:pt x="3518738" y="3979887"/>
                  </a:lnTo>
                  <a:lnTo>
                    <a:pt x="3565635" y="3985174"/>
                  </a:lnTo>
                  <a:lnTo>
                    <a:pt x="3612695" y="3989918"/>
                  </a:lnTo>
                  <a:lnTo>
                    <a:pt x="3659914" y="3994116"/>
                  </a:lnTo>
                  <a:lnTo>
                    <a:pt x="3707288" y="3997764"/>
                  </a:lnTo>
                  <a:lnTo>
                    <a:pt x="3754816" y="4000860"/>
                  </a:lnTo>
                  <a:lnTo>
                    <a:pt x="3802493" y="4003401"/>
                  </a:lnTo>
                  <a:lnTo>
                    <a:pt x="3850316" y="4005382"/>
                  </a:lnTo>
                  <a:lnTo>
                    <a:pt x="3898282" y="4006801"/>
                  </a:lnTo>
                  <a:lnTo>
                    <a:pt x="3946389" y="4007655"/>
                  </a:lnTo>
                  <a:lnTo>
                    <a:pt x="3994632" y="4007940"/>
                  </a:lnTo>
                  <a:lnTo>
                    <a:pt x="4042875" y="4007655"/>
                  </a:lnTo>
                  <a:lnTo>
                    <a:pt x="4090981" y="4006801"/>
                  </a:lnTo>
                  <a:lnTo>
                    <a:pt x="4138947" y="4005382"/>
                  </a:lnTo>
                  <a:lnTo>
                    <a:pt x="4186770" y="4003401"/>
                  </a:lnTo>
                  <a:lnTo>
                    <a:pt x="4234447" y="4000860"/>
                  </a:lnTo>
                  <a:lnTo>
                    <a:pt x="4281974" y="3997764"/>
                  </a:lnTo>
                  <a:lnTo>
                    <a:pt x="4329348" y="3994116"/>
                  </a:lnTo>
                  <a:lnTo>
                    <a:pt x="4376567" y="3989918"/>
                  </a:lnTo>
                  <a:lnTo>
                    <a:pt x="4423626" y="3985174"/>
                  </a:lnTo>
                  <a:lnTo>
                    <a:pt x="4470524" y="3979887"/>
                  </a:lnTo>
                  <a:lnTo>
                    <a:pt x="4517255" y="3974060"/>
                  </a:lnTo>
                  <a:lnTo>
                    <a:pt x="4563818" y="3967697"/>
                  </a:lnTo>
                  <a:lnTo>
                    <a:pt x="4610209" y="3960801"/>
                  </a:lnTo>
                  <a:lnTo>
                    <a:pt x="4656425" y="3953374"/>
                  </a:lnTo>
                  <a:lnTo>
                    <a:pt x="4702463" y="3945420"/>
                  </a:lnTo>
                  <a:lnTo>
                    <a:pt x="4748319" y="3936943"/>
                  </a:lnTo>
                  <a:lnTo>
                    <a:pt x="4793990" y="3927945"/>
                  </a:lnTo>
                  <a:lnTo>
                    <a:pt x="4839474" y="3918429"/>
                  </a:lnTo>
                  <a:lnTo>
                    <a:pt x="4884766" y="3908400"/>
                  </a:lnTo>
                  <a:lnTo>
                    <a:pt x="4929864" y="3897859"/>
                  </a:lnTo>
                  <a:lnTo>
                    <a:pt x="4974764" y="3886811"/>
                  </a:lnTo>
                  <a:lnTo>
                    <a:pt x="5019464" y="3875259"/>
                  </a:lnTo>
                  <a:lnTo>
                    <a:pt x="5063960" y="3863204"/>
                  </a:lnTo>
                  <a:lnTo>
                    <a:pt x="5108249" y="3850652"/>
                  </a:lnTo>
                  <a:lnTo>
                    <a:pt x="5152328" y="3837605"/>
                  </a:lnTo>
                  <a:lnTo>
                    <a:pt x="5196193" y="3824066"/>
                  </a:lnTo>
                  <a:lnTo>
                    <a:pt x="5239841" y="3810038"/>
                  </a:lnTo>
                  <a:lnTo>
                    <a:pt x="5283270" y="3795525"/>
                  </a:lnTo>
                  <a:lnTo>
                    <a:pt x="5326475" y="3780530"/>
                  </a:lnTo>
                  <a:lnTo>
                    <a:pt x="5369454" y="3765056"/>
                  </a:lnTo>
                  <a:lnTo>
                    <a:pt x="5412204" y="3749106"/>
                  </a:lnTo>
                  <a:lnTo>
                    <a:pt x="5454721" y="3732684"/>
                  </a:lnTo>
                  <a:lnTo>
                    <a:pt x="5497002" y="3715792"/>
                  </a:lnTo>
                  <a:lnTo>
                    <a:pt x="5539044" y="3698434"/>
                  </a:lnTo>
                  <a:lnTo>
                    <a:pt x="5580843" y="3680613"/>
                  </a:lnTo>
                  <a:lnTo>
                    <a:pt x="5622398" y="3662332"/>
                  </a:lnTo>
                  <a:lnTo>
                    <a:pt x="5663703" y="3643595"/>
                  </a:lnTo>
                  <a:lnTo>
                    <a:pt x="5704757" y="3624404"/>
                  </a:lnTo>
                  <a:lnTo>
                    <a:pt x="5745556" y="3604764"/>
                  </a:lnTo>
                  <a:lnTo>
                    <a:pt x="5786096" y="3584676"/>
                  </a:lnTo>
                  <a:lnTo>
                    <a:pt x="5826375" y="3564144"/>
                  </a:lnTo>
                  <a:lnTo>
                    <a:pt x="5866389" y="3543172"/>
                  </a:lnTo>
                  <a:lnTo>
                    <a:pt x="5906135" y="3521762"/>
                  </a:lnTo>
                  <a:lnTo>
                    <a:pt x="5945610" y="3499918"/>
                  </a:lnTo>
                  <a:lnTo>
                    <a:pt x="5984811" y="3477643"/>
                  </a:lnTo>
                  <a:lnTo>
                    <a:pt x="6023735" y="3454941"/>
                  </a:lnTo>
                  <a:lnTo>
                    <a:pt x="6062378" y="3431814"/>
                  </a:lnTo>
                  <a:lnTo>
                    <a:pt x="6100737" y="3408265"/>
                  </a:lnTo>
                  <a:lnTo>
                    <a:pt x="6138809" y="3384298"/>
                  </a:lnTo>
                  <a:lnTo>
                    <a:pt x="6176590" y="3359916"/>
                  </a:lnTo>
                  <a:lnTo>
                    <a:pt x="6214079" y="3335123"/>
                  </a:lnTo>
                  <a:lnTo>
                    <a:pt x="6251270" y="3309921"/>
                  </a:lnTo>
                  <a:lnTo>
                    <a:pt x="6288162" y="3284313"/>
                  </a:lnTo>
                  <a:lnTo>
                    <a:pt x="6324751" y="3258303"/>
                  </a:lnTo>
                  <a:lnTo>
                    <a:pt x="6361033" y="3231894"/>
                  </a:lnTo>
                  <a:lnTo>
                    <a:pt x="6397006" y="3205090"/>
                  </a:lnTo>
                  <a:lnTo>
                    <a:pt x="6432666" y="3177892"/>
                  </a:lnTo>
                  <a:lnTo>
                    <a:pt x="6468011" y="3150306"/>
                  </a:lnTo>
                  <a:lnTo>
                    <a:pt x="6503036" y="3122333"/>
                  </a:lnTo>
                  <a:lnTo>
                    <a:pt x="6537739" y="3093977"/>
                  </a:lnTo>
                  <a:lnTo>
                    <a:pt x="6572117" y="3065241"/>
                  </a:lnTo>
                  <a:lnTo>
                    <a:pt x="6606166" y="3036129"/>
                  </a:lnTo>
                  <a:lnTo>
                    <a:pt x="6639883" y="3006643"/>
                  </a:lnTo>
                  <a:lnTo>
                    <a:pt x="6673266" y="2976787"/>
                  </a:lnTo>
                  <a:lnTo>
                    <a:pt x="6706310" y="2946564"/>
                  </a:lnTo>
                  <a:lnTo>
                    <a:pt x="6739012" y="2915977"/>
                  </a:lnTo>
                  <a:lnTo>
                    <a:pt x="6771370" y="2885030"/>
                  </a:lnTo>
                  <a:lnTo>
                    <a:pt x="6803380" y="2853725"/>
                  </a:lnTo>
                  <a:lnTo>
                    <a:pt x="6835039" y="2822066"/>
                  </a:lnTo>
                  <a:lnTo>
                    <a:pt x="6866344" y="2790055"/>
                  </a:lnTo>
                  <a:lnTo>
                    <a:pt x="6897292" y="2757697"/>
                  </a:lnTo>
                  <a:lnTo>
                    <a:pt x="6927878" y="2724995"/>
                  </a:lnTo>
                  <a:lnTo>
                    <a:pt x="6958101" y="2691951"/>
                  </a:lnTo>
                  <a:lnTo>
                    <a:pt x="6987957" y="2658569"/>
                  </a:lnTo>
                  <a:lnTo>
                    <a:pt x="7017443" y="2624851"/>
                  </a:lnTo>
                  <a:lnTo>
                    <a:pt x="7046555" y="2590802"/>
                  </a:lnTo>
                  <a:lnTo>
                    <a:pt x="7075291" y="2556424"/>
                  </a:lnTo>
                  <a:lnTo>
                    <a:pt x="7103647" y="2521721"/>
                  </a:lnTo>
                  <a:lnTo>
                    <a:pt x="7131620" y="2486695"/>
                  </a:lnTo>
                  <a:lnTo>
                    <a:pt x="7159206" y="2451351"/>
                  </a:lnTo>
                  <a:lnTo>
                    <a:pt x="7186404" y="2415690"/>
                  </a:lnTo>
                  <a:lnTo>
                    <a:pt x="7213208" y="2379717"/>
                  </a:lnTo>
                  <a:lnTo>
                    <a:pt x="7239617" y="2343435"/>
                  </a:lnTo>
                  <a:lnTo>
                    <a:pt x="7265627" y="2306846"/>
                  </a:lnTo>
                  <a:lnTo>
                    <a:pt x="7291234" y="2269954"/>
                  </a:lnTo>
                  <a:lnTo>
                    <a:pt x="7316437" y="2232763"/>
                  </a:lnTo>
                  <a:lnTo>
                    <a:pt x="7341230" y="2195274"/>
                  </a:lnTo>
                  <a:lnTo>
                    <a:pt x="7365612" y="2157493"/>
                  </a:lnTo>
                  <a:lnTo>
                    <a:pt x="7389579" y="2119421"/>
                  </a:lnTo>
                  <a:lnTo>
                    <a:pt x="7413127" y="2081062"/>
                  </a:lnTo>
                  <a:lnTo>
                    <a:pt x="7436255" y="2042419"/>
                  </a:lnTo>
                  <a:lnTo>
                    <a:pt x="7458957" y="2003495"/>
                  </a:lnTo>
                  <a:lnTo>
                    <a:pt x="7481232" y="1964294"/>
                  </a:lnTo>
                  <a:lnTo>
                    <a:pt x="7503076" y="1924818"/>
                  </a:lnTo>
                  <a:lnTo>
                    <a:pt x="7524485" y="1885072"/>
                  </a:lnTo>
                  <a:lnTo>
                    <a:pt x="7545458" y="1845058"/>
                  </a:lnTo>
                  <a:lnTo>
                    <a:pt x="7565989" y="1804779"/>
                  </a:lnTo>
                  <a:lnTo>
                    <a:pt x="7586077" y="1764238"/>
                  </a:lnTo>
                  <a:lnTo>
                    <a:pt x="7605718" y="1723440"/>
                  </a:lnTo>
                  <a:lnTo>
                    <a:pt x="7624909" y="1682386"/>
                  </a:lnTo>
                  <a:lnTo>
                    <a:pt x="7643646" y="1641080"/>
                  </a:lnTo>
                  <a:lnTo>
                    <a:pt x="7661927" y="1599526"/>
                  </a:lnTo>
                  <a:lnTo>
                    <a:pt x="7679748" y="1557726"/>
                  </a:lnTo>
                  <a:lnTo>
                    <a:pt x="7697106" y="1515684"/>
                  </a:lnTo>
                  <a:lnTo>
                    <a:pt x="7713997" y="1473403"/>
                  </a:lnTo>
                  <a:lnTo>
                    <a:pt x="7730420" y="1430886"/>
                  </a:lnTo>
                  <a:lnTo>
                    <a:pt x="7746370" y="1388136"/>
                  </a:lnTo>
                  <a:lnTo>
                    <a:pt x="7761844" y="1345157"/>
                  </a:lnTo>
                  <a:lnTo>
                    <a:pt x="7776839" y="1301951"/>
                  </a:lnTo>
                  <a:lnTo>
                    <a:pt x="7791352" y="1258522"/>
                  </a:lnTo>
                  <a:lnTo>
                    <a:pt x="7805379" y="1214874"/>
                  </a:lnTo>
                  <a:lnTo>
                    <a:pt x="7818918" y="1171009"/>
                  </a:lnTo>
                  <a:lnTo>
                    <a:pt x="7831966" y="1126930"/>
                  </a:lnTo>
                  <a:lnTo>
                    <a:pt x="7844518" y="1082641"/>
                  </a:lnTo>
                  <a:lnTo>
                    <a:pt x="7856572" y="1038145"/>
                  </a:lnTo>
                  <a:lnTo>
                    <a:pt x="7868125" y="993445"/>
                  </a:lnTo>
                  <a:lnTo>
                    <a:pt x="7879173" y="948544"/>
                  </a:lnTo>
                  <a:lnTo>
                    <a:pt x="7889713" y="903446"/>
                  </a:lnTo>
                  <a:lnTo>
                    <a:pt x="7899743" y="858153"/>
                  </a:lnTo>
                  <a:lnTo>
                    <a:pt x="7909258" y="812670"/>
                  </a:lnTo>
                  <a:lnTo>
                    <a:pt x="7918256" y="766998"/>
                  </a:lnTo>
                  <a:lnTo>
                    <a:pt x="7926733" y="721142"/>
                  </a:lnTo>
                  <a:lnTo>
                    <a:pt x="7934687" y="675104"/>
                  </a:lnTo>
                  <a:lnTo>
                    <a:pt x="7942114" y="628888"/>
                  </a:lnTo>
                  <a:lnTo>
                    <a:pt x="7949010" y="582497"/>
                  </a:lnTo>
                  <a:lnTo>
                    <a:pt x="7955374" y="535934"/>
                  </a:lnTo>
                  <a:lnTo>
                    <a:pt x="7961200" y="489202"/>
                  </a:lnTo>
                  <a:lnTo>
                    <a:pt x="7966487" y="442305"/>
                  </a:lnTo>
                  <a:lnTo>
                    <a:pt x="7971231" y="395245"/>
                  </a:lnTo>
                  <a:lnTo>
                    <a:pt x="7975429" y="348026"/>
                  </a:lnTo>
                  <a:lnTo>
                    <a:pt x="7979078" y="300651"/>
                  </a:lnTo>
                  <a:lnTo>
                    <a:pt x="7982174" y="253124"/>
                  </a:lnTo>
                  <a:lnTo>
                    <a:pt x="7984714" y="205447"/>
                  </a:lnTo>
                  <a:lnTo>
                    <a:pt x="7986695" y="157624"/>
                  </a:lnTo>
                  <a:lnTo>
                    <a:pt x="7988114" y="109657"/>
                  </a:lnTo>
                  <a:lnTo>
                    <a:pt x="7988968" y="61551"/>
                  </a:lnTo>
                  <a:lnTo>
                    <a:pt x="7989254" y="8858"/>
                  </a:lnTo>
                  <a:lnTo>
                    <a:pt x="7989086" y="0"/>
                  </a:lnTo>
                  <a:close/>
                </a:path>
              </a:pathLst>
            </a:custGeom>
            <a:solidFill>
              <a:srgbClr val="1E1737"/>
            </a:solidFill>
          </p:spPr>
          <p:txBody>
            <a:bodyPr wrap="square" lIns="0" tIns="0" rIns="0" bIns="0" rtlCol="0"/>
            <a:lstStyle/>
            <a:p>
              <a:endParaRPr/>
            </a:p>
          </p:txBody>
        </p:sp>
        <p:sp>
          <p:nvSpPr>
            <p:cNvPr id="12" name="object 12"/>
            <p:cNvSpPr/>
            <p:nvPr/>
          </p:nvSpPr>
          <p:spPr>
            <a:xfrm>
              <a:off x="1225094" y="1646326"/>
              <a:ext cx="7989570" cy="4008120"/>
            </a:xfrm>
            <a:custGeom>
              <a:avLst/>
              <a:gdLst/>
              <a:ahLst/>
              <a:cxnLst/>
              <a:rect l="l" t="t" r="r" b="b"/>
              <a:pathLst>
                <a:path w="7989570" h="4008120">
                  <a:moveTo>
                    <a:pt x="3994621" y="0"/>
                  </a:moveTo>
                  <a:lnTo>
                    <a:pt x="3946378" y="285"/>
                  </a:lnTo>
                  <a:lnTo>
                    <a:pt x="3898272" y="1139"/>
                  </a:lnTo>
                  <a:lnTo>
                    <a:pt x="3850306" y="2558"/>
                  </a:lnTo>
                  <a:lnTo>
                    <a:pt x="3802483" y="4539"/>
                  </a:lnTo>
                  <a:lnTo>
                    <a:pt x="3754806" y="7079"/>
                  </a:lnTo>
                  <a:lnTo>
                    <a:pt x="3707279" y="10175"/>
                  </a:lnTo>
                  <a:lnTo>
                    <a:pt x="3659905" y="13824"/>
                  </a:lnTo>
                  <a:lnTo>
                    <a:pt x="3612686" y="18022"/>
                  </a:lnTo>
                  <a:lnTo>
                    <a:pt x="3565627" y="22766"/>
                  </a:lnTo>
                  <a:lnTo>
                    <a:pt x="3518729" y="28053"/>
                  </a:lnTo>
                  <a:lnTo>
                    <a:pt x="3471998" y="33879"/>
                  </a:lnTo>
                  <a:lnTo>
                    <a:pt x="3425435" y="40242"/>
                  </a:lnTo>
                  <a:lnTo>
                    <a:pt x="3379044" y="47139"/>
                  </a:lnTo>
                  <a:lnTo>
                    <a:pt x="3332828" y="54566"/>
                  </a:lnTo>
                  <a:lnTo>
                    <a:pt x="3286790" y="62519"/>
                  </a:lnTo>
                  <a:lnTo>
                    <a:pt x="3240934" y="70997"/>
                  </a:lnTo>
                  <a:lnTo>
                    <a:pt x="3195263" y="79995"/>
                  </a:lnTo>
                  <a:lnTo>
                    <a:pt x="3149780" y="89510"/>
                  </a:lnTo>
                  <a:lnTo>
                    <a:pt x="3104487" y="99539"/>
                  </a:lnTo>
                  <a:lnTo>
                    <a:pt x="3059389" y="110080"/>
                  </a:lnTo>
                  <a:lnTo>
                    <a:pt x="3014489" y="121128"/>
                  </a:lnTo>
                  <a:lnTo>
                    <a:pt x="2969789" y="132681"/>
                  </a:lnTo>
                  <a:lnTo>
                    <a:pt x="2925293" y="144735"/>
                  </a:lnTo>
                  <a:lnTo>
                    <a:pt x="2881004" y="157287"/>
                  </a:lnTo>
                  <a:lnTo>
                    <a:pt x="2836925" y="170334"/>
                  </a:lnTo>
                  <a:lnTo>
                    <a:pt x="2793060" y="183873"/>
                  </a:lnTo>
                  <a:lnTo>
                    <a:pt x="2749412" y="197901"/>
                  </a:lnTo>
                  <a:lnTo>
                    <a:pt x="2705983" y="212413"/>
                  </a:lnTo>
                  <a:lnTo>
                    <a:pt x="2662778" y="227409"/>
                  </a:lnTo>
                  <a:lnTo>
                    <a:pt x="2619799" y="242883"/>
                  </a:lnTo>
                  <a:lnTo>
                    <a:pt x="2577049" y="258832"/>
                  </a:lnTo>
                  <a:lnTo>
                    <a:pt x="2534532" y="275255"/>
                  </a:lnTo>
                  <a:lnTo>
                    <a:pt x="2492251" y="292146"/>
                  </a:lnTo>
                  <a:lnTo>
                    <a:pt x="2450209" y="309504"/>
                  </a:lnTo>
                  <a:lnTo>
                    <a:pt x="2408410" y="327325"/>
                  </a:lnTo>
                  <a:lnTo>
                    <a:pt x="2366855" y="345606"/>
                  </a:lnTo>
                  <a:lnTo>
                    <a:pt x="2325550" y="364343"/>
                  </a:lnTo>
                  <a:lnTo>
                    <a:pt x="2284496" y="383534"/>
                  </a:lnTo>
                  <a:lnTo>
                    <a:pt x="2243698" y="403175"/>
                  </a:lnTo>
                  <a:lnTo>
                    <a:pt x="2203157" y="423263"/>
                  </a:lnTo>
                  <a:lnTo>
                    <a:pt x="2162878" y="443794"/>
                  </a:lnTo>
                  <a:lnTo>
                    <a:pt x="2122864" y="464766"/>
                  </a:lnTo>
                  <a:lnTo>
                    <a:pt x="2083118" y="486176"/>
                  </a:lnTo>
                  <a:lnTo>
                    <a:pt x="2043643" y="508020"/>
                  </a:lnTo>
                  <a:lnTo>
                    <a:pt x="2004442" y="530294"/>
                  </a:lnTo>
                  <a:lnTo>
                    <a:pt x="1965518" y="552997"/>
                  </a:lnTo>
                  <a:lnTo>
                    <a:pt x="1926875" y="576124"/>
                  </a:lnTo>
                  <a:lnTo>
                    <a:pt x="1888516" y="599673"/>
                  </a:lnTo>
                  <a:lnTo>
                    <a:pt x="1850444" y="623640"/>
                  </a:lnTo>
                  <a:lnTo>
                    <a:pt x="1812663" y="648021"/>
                  </a:lnTo>
                  <a:lnTo>
                    <a:pt x="1775174" y="672815"/>
                  </a:lnTo>
                  <a:lnTo>
                    <a:pt x="1737983" y="698017"/>
                  </a:lnTo>
                  <a:lnTo>
                    <a:pt x="1701091" y="723625"/>
                  </a:lnTo>
                  <a:lnTo>
                    <a:pt x="1664503" y="749634"/>
                  </a:lnTo>
                  <a:lnTo>
                    <a:pt x="1628220" y="776043"/>
                  </a:lnTo>
                  <a:lnTo>
                    <a:pt x="1592247" y="802848"/>
                  </a:lnTo>
                  <a:lnTo>
                    <a:pt x="1556587" y="830045"/>
                  </a:lnTo>
                  <a:lnTo>
                    <a:pt x="1521242" y="857632"/>
                  </a:lnTo>
                  <a:lnTo>
                    <a:pt x="1486217" y="885605"/>
                  </a:lnTo>
                  <a:lnTo>
                    <a:pt x="1451514" y="913960"/>
                  </a:lnTo>
                  <a:lnTo>
                    <a:pt x="1417136" y="942696"/>
                  </a:lnTo>
                  <a:lnTo>
                    <a:pt x="1383087" y="971809"/>
                  </a:lnTo>
                  <a:lnTo>
                    <a:pt x="1349370" y="1001294"/>
                  </a:lnTo>
                  <a:lnTo>
                    <a:pt x="1315987" y="1031150"/>
                  </a:lnTo>
                  <a:lnTo>
                    <a:pt x="1282943" y="1061373"/>
                  </a:lnTo>
                  <a:lnTo>
                    <a:pt x="1250241" y="1091960"/>
                  </a:lnTo>
                  <a:lnTo>
                    <a:pt x="1217883" y="1122908"/>
                  </a:lnTo>
                  <a:lnTo>
                    <a:pt x="1185873" y="1154212"/>
                  </a:lnTo>
                  <a:lnTo>
                    <a:pt x="1154214" y="1185872"/>
                  </a:lnTo>
                  <a:lnTo>
                    <a:pt x="1122909" y="1217882"/>
                  </a:lnTo>
                  <a:lnTo>
                    <a:pt x="1091962" y="1250240"/>
                  </a:lnTo>
                  <a:lnTo>
                    <a:pt x="1061375" y="1282942"/>
                  </a:lnTo>
                  <a:lnTo>
                    <a:pt x="1031152" y="1315986"/>
                  </a:lnTo>
                  <a:lnTo>
                    <a:pt x="1001296" y="1349369"/>
                  </a:lnTo>
                  <a:lnTo>
                    <a:pt x="971810" y="1383086"/>
                  </a:lnTo>
                  <a:lnTo>
                    <a:pt x="942698" y="1417135"/>
                  </a:lnTo>
                  <a:lnTo>
                    <a:pt x="913962" y="1451513"/>
                  </a:lnTo>
                  <a:lnTo>
                    <a:pt x="885606" y="1486216"/>
                  </a:lnTo>
                  <a:lnTo>
                    <a:pt x="857633" y="1521242"/>
                  </a:lnTo>
                  <a:lnTo>
                    <a:pt x="830047" y="1556587"/>
                  </a:lnTo>
                  <a:lnTo>
                    <a:pt x="802850" y="1592247"/>
                  </a:lnTo>
                  <a:lnTo>
                    <a:pt x="776045" y="1628220"/>
                  </a:lnTo>
                  <a:lnTo>
                    <a:pt x="749636" y="1664503"/>
                  </a:lnTo>
                  <a:lnTo>
                    <a:pt x="723626" y="1701091"/>
                  </a:lnTo>
                  <a:lnTo>
                    <a:pt x="698019" y="1737983"/>
                  </a:lnTo>
                  <a:lnTo>
                    <a:pt x="672817" y="1775175"/>
                  </a:lnTo>
                  <a:lnTo>
                    <a:pt x="648023" y="1812663"/>
                  </a:lnTo>
                  <a:lnTo>
                    <a:pt x="623641" y="1850445"/>
                  </a:lnTo>
                  <a:lnTo>
                    <a:pt x="599674" y="1888517"/>
                  </a:lnTo>
                  <a:lnTo>
                    <a:pt x="576126" y="1926877"/>
                  </a:lnTo>
                  <a:lnTo>
                    <a:pt x="552999" y="1965520"/>
                  </a:lnTo>
                  <a:lnTo>
                    <a:pt x="530296" y="2004443"/>
                  </a:lnTo>
                  <a:lnTo>
                    <a:pt x="508021" y="2043645"/>
                  </a:lnTo>
                  <a:lnTo>
                    <a:pt x="486177" y="2083120"/>
                  </a:lnTo>
                  <a:lnTo>
                    <a:pt x="464768" y="2122867"/>
                  </a:lnTo>
                  <a:lnTo>
                    <a:pt x="443796" y="2162881"/>
                  </a:lnTo>
                  <a:lnTo>
                    <a:pt x="423264" y="2203160"/>
                  </a:lnTo>
                  <a:lnTo>
                    <a:pt x="403176" y="2243701"/>
                  </a:lnTo>
                  <a:lnTo>
                    <a:pt x="383535" y="2284500"/>
                  </a:lnTo>
                  <a:lnTo>
                    <a:pt x="364344" y="2325553"/>
                  </a:lnTo>
                  <a:lnTo>
                    <a:pt x="345607" y="2366859"/>
                  </a:lnTo>
                  <a:lnTo>
                    <a:pt x="327326" y="2408414"/>
                  </a:lnTo>
                  <a:lnTo>
                    <a:pt x="309506" y="2450214"/>
                  </a:lnTo>
                  <a:lnTo>
                    <a:pt x="292148" y="2492256"/>
                  </a:lnTo>
                  <a:lnTo>
                    <a:pt x="275256" y="2534537"/>
                  </a:lnTo>
                  <a:lnTo>
                    <a:pt x="258833" y="2577055"/>
                  </a:lnTo>
                  <a:lnTo>
                    <a:pt x="242883" y="2619805"/>
                  </a:lnTo>
                  <a:lnTo>
                    <a:pt x="227409" y="2662784"/>
                  </a:lnTo>
                  <a:lnTo>
                    <a:pt x="212414" y="2705990"/>
                  </a:lnTo>
                  <a:lnTo>
                    <a:pt x="197901" y="2749419"/>
                  </a:lnTo>
                  <a:lnTo>
                    <a:pt x="183874" y="2793068"/>
                  </a:lnTo>
                  <a:lnTo>
                    <a:pt x="170335" y="2836933"/>
                  </a:lnTo>
                  <a:lnTo>
                    <a:pt x="157288" y="2881012"/>
                  </a:lnTo>
                  <a:lnTo>
                    <a:pt x="144735" y="2925301"/>
                  </a:lnTo>
                  <a:lnTo>
                    <a:pt x="132681" y="2969798"/>
                  </a:lnTo>
                  <a:lnTo>
                    <a:pt x="121128" y="3014498"/>
                  </a:lnTo>
                  <a:lnTo>
                    <a:pt x="110080" y="3059399"/>
                  </a:lnTo>
                  <a:lnTo>
                    <a:pt x="99540" y="3104497"/>
                  </a:lnTo>
                  <a:lnTo>
                    <a:pt x="89510" y="3149790"/>
                  </a:lnTo>
                  <a:lnTo>
                    <a:pt x="79995" y="3195274"/>
                  </a:lnTo>
                  <a:lnTo>
                    <a:pt x="70997" y="3240946"/>
                  </a:lnTo>
                  <a:lnTo>
                    <a:pt x="62520" y="3286803"/>
                  </a:lnTo>
                  <a:lnTo>
                    <a:pt x="54566" y="3332841"/>
                  </a:lnTo>
                  <a:lnTo>
                    <a:pt x="47139" y="3379057"/>
                  </a:lnTo>
                  <a:lnTo>
                    <a:pt x="40243" y="3425449"/>
                  </a:lnTo>
                  <a:lnTo>
                    <a:pt x="33879" y="3472012"/>
                  </a:lnTo>
                  <a:lnTo>
                    <a:pt x="28053" y="3518744"/>
                  </a:lnTo>
                  <a:lnTo>
                    <a:pt x="22766" y="3565642"/>
                  </a:lnTo>
                  <a:lnTo>
                    <a:pt x="18022" y="3612702"/>
                  </a:lnTo>
                  <a:lnTo>
                    <a:pt x="13824" y="3659921"/>
                  </a:lnTo>
                  <a:lnTo>
                    <a:pt x="10175" y="3707296"/>
                  </a:lnTo>
                  <a:lnTo>
                    <a:pt x="7079" y="3754824"/>
                  </a:lnTo>
                  <a:lnTo>
                    <a:pt x="4539" y="3802501"/>
                  </a:lnTo>
                  <a:lnTo>
                    <a:pt x="2558" y="3850325"/>
                  </a:lnTo>
                  <a:lnTo>
                    <a:pt x="1139" y="3898292"/>
                  </a:lnTo>
                  <a:lnTo>
                    <a:pt x="285" y="3946399"/>
                  </a:lnTo>
                  <a:lnTo>
                    <a:pt x="0" y="3999071"/>
                  </a:lnTo>
                  <a:lnTo>
                    <a:pt x="167" y="4007951"/>
                  </a:lnTo>
                  <a:lnTo>
                    <a:pt x="7989086" y="4007951"/>
                  </a:lnTo>
                  <a:lnTo>
                    <a:pt x="7989254" y="3994642"/>
                  </a:lnTo>
                  <a:lnTo>
                    <a:pt x="7988968" y="3946399"/>
                  </a:lnTo>
                  <a:lnTo>
                    <a:pt x="7988114" y="3898292"/>
                  </a:lnTo>
                  <a:lnTo>
                    <a:pt x="7986695" y="3850325"/>
                  </a:lnTo>
                  <a:lnTo>
                    <a:pt x="7984714" y="3802501"/>
                  </a:lnTo>
                  <a:lnTo>
                    <a:pt x="7982174" y="3754824"/>
                  </a:lnTo>
                  <a:lnTo>
                    <a:pt x="7979078" y="3707296"/>
                  </a:lnTo>
                  <a:lnTo>
                    <a:pt x="7975429" y="3659921"/>
                  </a:lnTo>
                  <a:lnTo>
                    <a:pt x="7971231" y="3612702"/>
                  </a:lnTo>
                  <a:lnTo>
                    <a:pt x="7966487" y="3565642"/>
                  </a:lnTo>
                  <a:lnTo>
                    <a:pt x="7961200" y="3518744"/>
                  </a:lnTo>
                  <a:lnTo>
                    <a:pt x="7955374" y="3472012"/>
                  </a:lnTo>
                  <a:lnTo>
                    <a:pt x="7949010" y="3425449"/>
                  </a:lnTo>
                  <a:lnTo>
                    <a:pt x="7942114" y="3379057"/>
                  </a:lnTo>
                  <a:lnTo>
                    <a:pt x="7934687" y="3332841"/>
                  </a:lnTo>
                  <a:lnTo>
                    <a:pt x="7926733" y="3286803"/>
                  </a:lnTo>
                  <a:lnTo>
                    <a:pt x="7918256" y="3240946"/>
                  </a:lnTo>
                  <a:lnTo>
                    <a:pt x="7909258" y="3195274"/>
                  </a:lnTo>
                  <a:lnTo>
                    <a:pt x="7899743" y="3149790"/>
                  </a:lnTo>
                  <a:lnTo>
                    <a:pt x="7889713" y="3104497"/>
                  </a:lnTo>
                  <a:lnTo>
                    <a:pt x="7879173" y="3059399"/>
                  </a:lnTo>
                  <a:lnTo>
                    <a:pt x="7868125" y="3014498"/>
                  </a:lnTo>
                  <a:lnTo>
                    <a:pt x="7856572" y="2969798"/>
                  </a:lnTo>
                  <a:lnTo>
                    <a:pt x="7844518" y="2925301"/>
                  </a:lnTo>
                  <a:lnTo>
                    <a:pt x="7831965" y="2881012"/>
                  </a:lnTo>
                  <a:lnTo>
                    <a:pt x="7818918" y="2836933"/>
                  </a:lnTo>
                  <a:lnTo>
                    <a:pt x="7805379" y="2793068"/>
                  </a:lnTo>
                  <a:lnTo>
                    <a:pt x="7791352" y="2749419"/>
                  </a:lnTo>
                  <a:lnTo>
                    <a:pt x="7776839" y="2705990"/>
                  </a:lnTo>
                  <a:lnTo>
                    <a:pt x="7761844" y="2662784"/>
                  </a:lnTo>
                  <a:lnTo>
                    <a:pt x="7746370" y="2619805"/>
                  </a:lnTo>
                  <a:lnTo>
                    <a:pt x="7730420" y="2577055"/>
                  </a:lnTo>
                  <a:lnTo>
                    <a:pt x="7713997" y="2534537"/>
                  </a:lnTo>
                  <a:lnTo>
                    <a:pt x="7697105" y="2492256"/>
                  </a:lnTo>
                  <a:lnTo>
                    <a:pt x="7679747" y="2450214"/>
                  </a:lnTo>
                  <a:lnTo>
                    <a:pt x="7661926" y="2408414"/>
                  </a:lnTo>
                  <a:lnTo>
                    <a:pt x="7643646" y="2366859"/>
                  </a:lnTo>
                  <a:lnTo>
                    <a:pt x="7624908" y="2325553"/>
                  </a:lnTo>
                  <a:lnTo>
                    <a:pt x="7605718" y="2284500"/>
                  </a:lnTo>
                  <a:lnTo>
                    <a:pt x="7586077" y="2243701"/>
                  </a:lnTo>
                  <a:lnTo>
                    <a:pt x="7565989" y="2203160"/>
                  </a:lnTo>
                  <a:lnTo>
                    <a:pt x="7545457" y="2162881"/>
                  </a:lnTo>
                  <a:lnTo>
                    <a:pt x="7524485" y="2122867"/>
                  </a:lnTo>
                  <a:lnTo>
                    <a:pt x="7503075" y="2083120"/>
                  </a:lnTo>
                  <a:lnTo>
                    <a:pt x="7481232" y="2043645"/>
                  </a:lnTo>
                  <a:lnTo>
                    <a:pt x="7458957" y="2004443"/>
                  </a:lnTo>
                  <a:lnTo>
                    <a:pt x="7436254" y="1965520"/>
                  </a:lnTo>
                  <a:lnTo>
                    <a:pt x="7413127" y="1926877"/>
                  </a:lnTo>
                  <a:lnTo>
                    <a:pt x="7389578" y="1888517"/>
                  </a:lnTo>
                  <a:lnTo>
                    <a:pt x="7365612" y="1850445"/>
                  </a:lnTo>
                  <a:lnTo>
                    <a:pt x="7341230" y="1812663"/>
                  </a:lnTo>
                  <a:lnTo>
                    <a:pt x="7316436" y="1775175"/>
                  </a:lnTo>
                  <a:lnTo>
                    <a:pt x="7291234" y="1737983"/>
                  </a:lnTo>
                  <a:lnTo>
                    <a:pt x="7265626" y="1701091"/>
                  </a:lnTo>
                  <a:lnTo>
                    <a:pt x="7239616" y="1664503"/>
                  </a:lnTo>
                  <a:lnTo>
                    <a:pt x="7213208" y="1628220"/>
                  </a:lnTo>
                  <a:lnTo>
                    <a:pt x="7186403" y="1592247"/>
                  </a:lnTo>
                  <a:lnTo>
                    <a:pt x="7159206" y="1556587"/>
                  </a:lnTo>
                  <a:lnTo>
                    <a:pt x="7131619" y="1521242"/>
                  </a:lnTo>
                  <a:lnTo>
                    <a:pt x="7103646" y="1486216"/>
                  </a:lnTo>
                  <a:lnTo>
                    <a:pt x="7075290" y="1451513"/>
                  </a:lnTo>
                  <a:lnTo>
                    <a:pt x="7046554" y="1417135"/>
                  </a:lnTo>
                  <a:lnTo>
                    <a:pt x="7017442" y="1383086"/>
                  </a:lnTo>
                  <a:lnTo>
                    <a:pt x="6987956" y="1349369"/>
                  </a:lnTo>
                  <a:lnTo>
                    <a:pt x="6958100" y="1315986"/>
                  </a:lnTo>
                  <a:lnTo>
                    <a:pt x="6927877" y="1282942"/>
                  </a:lnTo>
                  <a:lnTo>
                    <a:pt x="6897290" y="1250240"/>
                  </a:lnTo>
                  <a:lnTo>
                    <a:pt x="6866343" y="1217882"/>
                  </a:lnTo>
                  <a:lnTo>
                    <a:pt x="6835038" y="1185872"/>
                  </a:lnTo>
                  <a:lnTo>
                    <a:pt x="6803379" y="1154212"/>
                  </a:lnTo>
                  <a:lnTo>
                    <a:pt x="6771369" y="1122908"/>
                  </a:lnTo>
                  <a:lnTo>
                    <a:pt x="6739011" y="1091960"/>
                  </a:lnTo>
                  <a:lnTo>
                    <a:pt x="6706308" y="1061373"/>
                  </a:lnTo>
                  <a:lnTo>
                    <a:pt x="6673264" y="1031150"/>
                  </a:lnTo>
                  <a:lnTo>
                    <a:pt x="6639882" y="1001294"/>
                  </a:lnTo>
                  <a:lnTo>
                    <a:pt x="6606165" y="971809"/>
                  </a:lnTo>
                  <a:lnTo>
                    <a:pt x="6572115" y="942696"/>
                  </a:lnTo>
                  <a:lnTo>
                    <a:pt x="6537738" y="913960"/>
                  </a:lnTo>
                  <a:lnTo>
                    <a:pt x="6503034" y="885605"/>
                  </a:lnTo>
                  <a:lnTo>
                    <a:pt x="6468009" y="857632"/>
                  </a:lnTo>
                  <a:lnTo>
                    <a:pt x="6432664" y="830045"/>
                  </a:lnTo>
                  <a:lnTo>
                    <a:pt x="6397004" y="802848"/>
                  </a:lnTo>
                  <a:lnTo>
                    <a:pt x="6361031" y="776043"/>
                  </a:lnTo>
                  <a:lnTo>
                    <a:pt x="6324748" y="749634"/>
                  </a:lnTo>
                  <a:lnTo>
                    <a:pt x="6288160" y="723625"/>
                  </a:lnTo>
                  <a:lnTo>
                    <a:pt x="6251268" y="698017"/>
                  </a:lnTo>
                  <a:lnTo>
                    <a:pt x="6214076" y="672815"/>
                  </a:lnTo>
                  <a:lnTo>
                    <a:pt x="6176588" y="648021"/>
                  </a:lnTo>
                  <a:lnTo>
                    <a:pt x="6138806" y="623640"/>
                  </a:lnTo>
                  <a:lnTo>
                    <a:pt x="6100734" y="599673"/>
                  </a:lnTo>
                  <a:lnTo>
                    <a:pt x="6062375" y="576124"/>
                  </a:lnTo>
                  <a:lnTo>
                    <a:pt x="6023732" y="552997"/>
                  </a:lnTo>
                  <a:lnTo>
                    <a:pt x="5984808" y="530294"/>
                  </a:lnTo>
                  <a:lnTo>
                    <a:pt x="5945607" y="508020"/>
                  </a:lnTo>
                  <a:lnTo>
                    <a:pt x="5906132" y="486176"/>
                  </a:lnTo>
                  <a:lnTo>
                    <a:pt x="5866385" y="464766"/>
                  </a:lnTo>
                  <a:lnTo>
                    <a:pt x="5826371" y="443794"/>
                  </a:lnTo>
                  <a:lnTo>
                    <a:pt x="5786092" y="423263"/>
                  </a:lnTo>
                  <a:lnTo>
                    <a:pt x="5745552" y="403175"/>
                  </a:lnTo>
                  <a:lnTo>
                    <a:pt x="5704753" y="383534"/>
                  </a:lnTo>
                  <a:lnTo>
                    <a:pt x="5663699" y="364343"/>
                  </a:lnTo>
                  <a:lnTo>
                    <a:pt x="5622394" y="345606"/>
                  </a:lnTo>
                  <a:lnTo>
                    <a:pt x="5580839" y="327325"/>
                  </a:lnTo>
                  <a:lnTo>
                    <a:pt x="5539039" y="309504"/>
                  </a:lnTo>
                  <a:lnTo>
                    <a:pt x="5496997" y="292146"/>
                  </a:lnTo>
                  <a:lnTo>
                    <a:pt x="5454716" y="275255"/>
                  </a:lnTo>
                  <a:lnTo>
                    <a:pt x="5412199" y="258832"/>
                  </a:lnTo>
                  <a:lnTo>
                    <a:pt x="5369449" y="242883"/>
                  </a:lnTo>
                  <a:lnTo>
                    <a:pt x="5326470" y="227409"/>
                  </a:lnTo>
                  <a:lnTo>
                    <a:pt x="5283264" y="212413"/>
                  </a:lnTo>
                  <a:lnTo>
                    <a:pt x="5239836" y="197901"/>
                  </a:lnTo>
                  <a:lnTo>
                    <a:pt x="5196187" y="183873"/>
                  </a:lnTo>
                  <a:lnTo>
                    <a:pt x="5152322" y="170334"/>
                  </a:lnTo>
                  <a:lnTo>
                    <a:pt x="5108243" y="157287"/>
                  </a:lnTo>
                  <a:lnTo>
                    <a:pt x="5063954" y="144735"/>
                  </a:lnTo>
                  <a:lnTo>
                    <a:pt x="5019458" y="132681"/>
                  </a:lnTo>
                  <a:lnTo>
                    <a:pt x="4974758" y="121128"/>
                  </a:lnTo>
                  <a:lnTo>
                    <a:pt x="4929857" y="110080"/>
                  </a:lnTo>
                  <a:lnTo>
                    <a:pt x="4884759" y="99539"/>
                  </a:lnTo>
                  <a:lnTo>
                    <a:pt x="4839467" y="89510"/>
                  </a:lnTo>
                  <a:lnTo>
                    <a:pt x="4793983" y="79995"/>
                  </a:lnTo>
                  <a:lnTo>
                    <a:pt x="4748311" y="70997"/>
                  </a:lnTo>
                  <a:lnTo>
                    <a:pt x="4702455" y="62519"/>
                  </a:lnTo>
                  <a:lnTo>
                    <a:pt x="4656417" y="54566"/>
                  </a:lnTo>
                  <a:lnTo>
                    <a:pt x="4610201" y="47139"/>
                  </a:lnTo>
                  <a:lnTo>
                    <a:pt x="4563810" y="40242"/>
                  </a:lnTo>
                  <a:lnTo>
                    <a:pt x="4517247" y="33879"/>
                  </a:lnTo>
                  <a:lnTo>
                    <a:pt x="4470515" y="28053"/>
                  </a:lnTo>
                  <a:lnTo>
                    <a:pt x="4423618" y="22766"/>
                  </a:lnTo>
                  <a:lnTo>
                    <a:pt x="4376558" y="18022"/>
                  </a:lnTo>
                  <a:lnTo>
                    <a:pt x="4329340" y="13824"/>
                  </a:lnTo>
                  <a:lnTo>
                    <a:pt x="4281965" y="10175"/>
                  </a:lnTo>
                  <a:lnTo>
                    <a:pt x="4234437" y="7079"/>
                  </a:lnTo>
                  <a:lnTo>
                    <a:pt x="4186760" y="4539"/>
                  </a:lnTo>
                  <a:lnTo>
                    <a:pt x="4138937" y="2558"/>
                  </a:lnTo>
                  <a:lnTo>
                    <a:pt x="4090971" y="1139"/>
                  </a:lnTo>
                  <a:lnTo>
                    <a:pt x="4042864" y="285"/>
                  </a:lnTo>
                  <a:lnTo>
                    <a:pt x="3994621" y="0"/>
                  </a:lnTo>
                  <a:close/>
                </a:path>
              </a:pathLst>
            </a:custGeom>
            <a:solidFill>
              <a:srgbClr val="F9A782"/>
            </a:solidFill>
          </p:spPr>
          <p:txBody>
            <a:bodyPr wrap="square" lIns="0" tIns="0" rIns="0" bIns="0" rtlCol="0"/>
            <a:lstStyle/>
            <a:p>
              <a:endParaRPr/>
            </a:p>
          </p:txBody>
        </p:sp>
      </p:grpSp>
      <p:sp>
        <p:nvSpPr>
          <p:cNvPr id="13" name="object 13"/>
          <p:cNvSpPr txBox="1"/>
          <p:nvPr/>
        </p:nvSpPr>
        <p:spPr>
          <a:xfrm>
            <a:off x="1933754" y="3715582"/>
            <a:ext cx="6597650" cy="1030605"/>
          </a:xfrm>
          <a:prstGeom prst="rect">
            <a:avLst/>
          </a:prstGeom>
        </p:spPr>
        <p:txBody>
          <a:bodyPr vert="horz" wrap="square" lIns="0" tIns="12065" rIns="0" bIns="0" rtlCol="0">
            <a:spAutoFit/>
          </a:bodyPr>
          <a:lstStyle/>
          <a:p>
            <a:pPr marL="12700">
              <a:lnSpc>
                <a:spcPct val="100000"/>
              </a:lnSpc>
              <a:spcBef>
                <a:spcPts val="95"/>
              </a:spcBef>
            </a:pPr>
            <a:r>
              <a:rPr sz="6600" b="1" spc="25" dirty="0">
                <a:solidFill>
                  <a:srgbClr val="FFFFFF"/>
                </a:solidFill>
                <a:latin typeface="Arial"/>
                <a:cs typeface="Arial"/>
              </a:rPr>
              <a:t>I</a:t>
            </a:r>
            <a:r>
              <a:rPr sz="6600" b="1" spc="-30" dirty="0">
                <a:solidFill>
                  <a:srgbClr val="FFFFFF"/>
                </a:solidFill>
                <a:latin typeface="Arial"/>
                <a:cs typeface="Arial"/>
              </a:rPr>
              <a:t>D</a:t>
            </a:r>
            <a:r>
              <a:rPr sz="6600" b="1" spc="-35" dirty="0">
                <a:solidFill>
                  <a:srgbClr val="FFFFFF"/>
                </a:solidFill>
                <a:latin typeface="Arial"/>
                <a:cs typeface="Arial"/>
              </a:rPr>
              <a:t>E</a:t>
            </a:r>
            <a:r>
              <a:rPr sz="6600" b="1" spc="-90" dirty="0">
                <a:solidFill>
                  <a:srgbClr val="FFFFFF"/>
                </a:solidFill>
                <a:latin typeface="Arial"/>
                <a:cs typeface="Arial"/>
              </a:rPr>
              <a:t>N</a:t>
            </a:r>
            <a:r>
              <a:rPr sz="6600" b="1" spc="-45" dirty="0">
                <a:solidFill>
                  <a:srgbClr val="FFFFFF"/>
                </a:solidFill>
                <a:latin typeface="Arial"/>
                <a:cs typeface="Arial"/>
              </a:rPr>
              <a:t>T</a:t>
            </a:r>
            <a:r>
              <a:rPr sz="6600" b="1" spc="20" dirty="0">
                <a:solidFill>
                  <a:srgbClr val="FFFFFF"/>
                </a:solidFill>
                <a:latin typeface="Arial"/>
                <a:cs typeface="Arial"/>
              </a:rPr>
              <a:t>I</a:t>
            </a:r>
            <a:r>
              <a:rPr sz="6600" b="1" spc="-140" dirty="0">
                <a:solidFill>
                  <a:srgbClr val="FFFFFF"/>
                </a:solidFill>
                <a:latin typeface="Arial"/>
                <a:cs typeface="Arial"/>
              </a:rPr>
              <a:t>F</a:t>
            </a:r>
            <a:r>
              <a:rPr sz="6600" b="1" spc="10" dirty="0">
                <a:solidFill>
                  <a:srgbClr val="FFFFFF"/>
                </a:solidFill>
                <a:latin typeface="Arial"/>
                <a:cs typeface="Arial"/>
              </a:rPr>
              <a:t>I</a:t>
            </a:r>
            <a:r>
              <a:rPr sz="6600" b="1" spc="-180" dirty="0">
                <a:solidFill>
                  <a:srgbClr val="FFFFFF"/>
                </a:solidFill>
                <a:latin typeface="Arial"/>
                <a:cs typeface="Arial"/>
              </a:rPr>
              <a:t>C</a:t>
            </a:r>
            <a:r>
              <a:rPr sz="6600" b="1" spc="-590" dirty="0">
                <a:solidFill>
                  <a:srgbClr val="FFFFFF"/>
                </a:solidFill>
                <a:latin typeface="Arial"/>
                <a:cs typeface="Arial"/>
              </a:rPr>
              <a:t>A</a:t>
            </a:r>
            <a:r>
              <a:rPr sz="6600" b="1" spc="-45" dirty="0">
                <a:solidFill>
                  <a:srgbClr val="FFFFFF"/>
                </a:solidFill>
                <a:latin typeface="Arial"/>
                <a:cs typeface="Arial"/>
              </a:rPr>
              <a:t>T</a:t>
            </a:r>
            <a:r>
              <a:rPr sz="6600" b="1" spc="20" dirty="0">
                <a:solidFill>
                  <a:srgbClr val="FFFFFF"/>
                </a:solidFill>
                <a:latin typeface="Arial"/>
                <a:cs typeface="Arial"/>
              </a:rPr>
              <a:t>I</a:t>
            </a:r>
            <a:r>
              <a:rPr sz="6600" b="1" spc="-15" dirty="0">
                <a:solidFill>
                  <a:srgbClr val="FFFFFF"/>
                </a:solidFill>
                <a:latin typeface="Arial"/>
                <a:cs typeface="Arial"/>
              </a:rPr>
              <a:t>O</a:t>
            </a:r>
            <a:r>
              <a:rPr sz="6600" b="1" dirty="0">
                <a:solidFill>
                  <a:srgbClr val="FFFFFF"/>
                </a:solidFill>
                <a:latin typeface="Arial"/>
                <a:cs typeface="Arial"/>
              </a:rPr>
              <a:t>N</a:t>
            </a:r>
            <a:endParaRPr sz="6600">
              <a:latin typeface="Arial"/>
              <a:cs typeface="Arial"/>
            </a:endParaRPr>
          </a:p>
        </p:txBody>
      </p:sp>
      <p:sp>
        <p:nvSpPr>
          <p:cNvPr id="14" name="object 14"/>
          <p:cNvSpPr txBox="1"/>
          <p:nvPr/>
        </p:nvSpPr>
        <p:spPr>
          <a:xfrm>
            <a:off x="1933754" y="5834968"/>
            <a:ext cx="6577330" cy="2790190"/>
          </a:xfrm>
          <a:prstGeom prst="rect">
            <a:avLst/>
          </a:prstGeom>
        </p:spPr>
        <p:txBody>
          <a:bodyPr vert="horz" wrap="square" lIns="0" tIns="124460" rIns="0" bIns="0" rtlCol="0">
            <a:spAutoFit/>
          </a:bodyPr>
          <a:lstStyle/>
          <a:p>
            <a:pPr marL="1183005" indent="-188595">
              <a:lnSpc>
                <a:spcPct val="100000"/>
              </a:lnSpc>
              <a:spcBef>
                <a:spcPts val="980"/>
              </a:spcBef>
              <a:buChar char="•"/>
              <a:tabLst>
                <a:tab pos="1183640" algn="l"/>
              </a:tabLst>
            </a:pPr>
            <a:r>
              <a:rPr sz="3800" spc="-85" dirty="0">
                <a:solidFill>
                  <a:srgbClr val="F9A782"/>
                </a:solidFill>
                <a:latin typeface="Arial"/>
                <a:cs typeface="Arial"/>
              </a:rPr>
              <a:t>Access</a:t>
            </a:r>
            <a:r>
              <a:rPr sz="3800" spc="-180" dirty="0">
                <a:solidFill>
                  <a:srgbClr val="F9A782"/>
                </a:solidFill>
                <a:latin typeface="Arial"/>
                <a:cs typeface="Arial"/>
              </a:rPr>
              <a:t> </a:t>
            </a:r>
            <a:r>
              <a:rPr sz="3800" dirty="0">
                <a:solidFill>
                  <a:srgbClr val="F9A782"/>
                </a:solidFill>
                <a:latin typeface="Arial"/>
                <a:cs typeface="Arial"/>
              </a:rPr>
              <a:t>to</a:t>
            </a:r>
            <a:r>
              <a:rPr sz="3800" spc="-250" dirty="0">
                <a:solidFill>
                  <a:srgbClr val="F9A782"/>
                </a:solidFill>
                <a:latin typeface="Arial"/>
                <a:cs typeface="Arial"/>
              </a:rPr>
              <a:t> </a:t>
            </a:r>
            <a:r>
              <a:rPr sz="3800" spc="-10" dirty="0">
                <a:solidFill>
                  <a:srgbClr val="F9A782"/>
                </a:solidFill>
                <a:latin typeface="Arial"/>
                <a:cs typeface="Arial"/>
              </a:rPr>
              <a:t>information</a:t>
            </a:r>
            <a:endParaRPr sz="3800" dirty="0">
              <a:latin typeface="Arial"/>
              <a:cs typeface="Arial"/>
            </a:endParaRPr>
          </a:p>
          <a:p>
            <a:pPr marL="12700" marR="5080" indent="394970">
              <a:lnSpc>
                <a:spcPts val="5440"/>
              </a:lnSpc>
              <a:spcBef>
                <a:spcPts val="334"/>
              </a:spcBef>
              <a:buChar char="•"/>
              <a:tabLst>
                <a:tab pos="596900" algn="l"/>
              </a:tabLst>
            </a:pPr>
            <a:r>
              <a:rPr sz="3800" spc="-80" dirty="0">
                <a:solidFill>
                  <a:srgbClr val="F9A782"/>
                </a:solidFill>
                <a:latin typeface="Arial"/>
                <a:cs typeface="Arial"/>
              </a:rPr>
              <a:t>Impact</a:t>
            </a:r>
            <a:r>
              <a:rPr sz="3800" spc="-185" dirty="0">
                <a:solidFill>
                  <a:srgbClr val="F9A782"/>
                </a:solidFill>
                <a:latin typeface="Arial"/>
                <a:cs typeface="Arial"/>
              </a:rPr>
              <a:t> </a:t>
            </a:r>
            <a:r>
              <a:rPr sz="3800" spc="-90" dirty="0">
                <a:solidFill>
                  <a:srgbClr val="F9A782"/>
                </a:solidFill>
                <a:latin typeface="Arial"/>
                <a:cs typeface="Arial"/>
              </a:rPr>
              <a:t>analysis</a:t>
            </a:r>
            <a:r>
              <a:rPr sz="3800" spc="-170" dirty="0">
                <a:solidFill>
                  <a:srgbClr val="F9A782"/>
                </a:solidFill>
                <a:latin typeface="Arial"/>
                <a:cs typeface="Arial"/>
              </a:rPr>
              <a:t> </a:t>
            </a:r>
            <a:r>
              <a:rPr sz="3800" spc="-20" dirty="0">
                <a:solidFill>
                  <a:srgbClr val="F9A782"/>
                </a:solidFill>
                <a:latin typeface="Arial"/>
                <a:cs typeface="Arial"/>
              </a:rPr>
              <a:t>by</a:t>
            </a:r>
            <a:r>
              <a:rPr sz="3800" spc="-180" dirty="0">
                <a:solidFill>
                  <a:srgbClr val="F9A782"/>
                </a:solidFill>
                <a:latin typeface="Arial"/>
                <a:cs typeface="Arial"/>
              </a:rPr>
              <a:t> </a:t>
            </a:r>
            <a:r>
              <a:rPr sz="3800" spc="-10" dirty="0">
                <a:solidFill>
                  <a:srgbClr val="F9A782"/>
                </a:solidFill>
                <a:latin typeface="Arial"/>
                <a:cs typeface="Arial"/>
              </a:rPr>
              <a:t>union(s) </a:t>
            </a:r>
            <a:r>
              <a:rPr sz="3800" spc="-75" dirty="0">
                <a:solidFill>
                  <a:srgbClr val="F9A782"/>
                </a:solidFill>
                <a:latin typeface="Arial"/>
                <a:cs typeface="Arial"/>
              </a:rPr>
              <a:t>(e.g.</a:t>
            </a:r>
            <a:r>
              <a:rPr sz="3800" spc="-165" dirty="0">
                <a:solidFill>
                  <a:srgbClr val="F9A782"/>
                </a:solidFill>
                <a:latin typeface="Arial"/>
                <a:cs typeface="Arial"/>
              </a:rPr>
              <a:t> </a:t>
            </a:r>
            <a:r>
              <a:rPr sz="3800" spc="-85" dirty="0">
                <a:solidFill>
                  <a:srgbClr val="F9A782"/>
                </a:solidFill>
                <a:latin typeface="Arial"/>
                <a:cs typeface="Arial"/>
              </a:rPr>
              <a:t>labour</a:t>
            </a:r>
            <a:r>
              <a:rPr sz="3800" spc="-160" dirty="0">
                <a:solidFill>
                  <a:srgbClr val="F9A782"/>
                </a:solidFill>
                <a:latin typeface="Arial"/>
                <a:cs typeface="Arial"/>
              </a:rPr>
              <a:t> </a:t>
            </a:r>
            <a:r>
              <a:rPr sz="3800" spc="-85" dirty="0">
                <a:solidFill>
                  <a:srgbClr val="F9A782"/>
                </a:solidFill>
                <a:latin typeface="Arial"/>
                <a:cs typeface="Arial"/>
              </a:rPr>
              <a:t>impact</a:t>
            </a:r>
            <a:r>
              <a:rPr sz="3800" spc="-160" dirty="0">
                <a:solidFill>
                  <a:srgbClr val="F9A782"/>
                </a:solidFill>
                <a:latin typeface="Arial"/>
                <a:cs typeface="Arial"/>
              </a:rPr>
              <a:t> </a:t>
            </a:r>
            <a:r>
              <a:rPr sz="3800" spc="-65" dirty="0">
                <a:solidFill>
                  <a:srgbClr val="F9A782"/>
                </a:solidFill>
                <a:latin typeface="Arial"/>
                <a:cs typeface="Arial"/>
              </a:rPr>
              <a:t>assessment)</a:t>
            </a:r>
            <a:endParaRPr sz="3800" dirty="0">
              <a:latin typeface="Arial"/>
              <a:cs typeface="Arial"/>
            </a:endParaRPr>
          </a:p>
          <a:p>
            <a:pPr marL="1551305" lvl="1" indent="-189230">
              <a:lnSpc>
                <a:spcPct val="100000"/>
              </a:lnSpc>
              <a:spcBef>
                <a:spcPts val="555"/>
              </a:spcBef>
              <a:buChar char="•"/>
              <a:tabLst>
                <a:tab pos="1551940" algn="l"/>
              </a:tabLst>
            </a:pPr>
            <a:r>
              <a:rPr sz="3800" spc="-90" dirty="0">
                <a:solidFill>
                  <a:srgbClr val="F9A782"/>
                </a:solidFill>
                <a:latin typeface="Arial"/>
                <a:cs typeface="Arial"/>
              </a:rPr>
              <a:t>Propose</a:t>
            </a:r>
            <a:r>
              <a:rPr sz="3800" spc="-150" dirty="0">
                <a:solidFill>
                  <a:srgbClr val="F9A782"/>
                </a:solidFill>
                <a:latin typeface="Arial"/>
                <a:cs typeface="Arial"/>
              </a:rPr>
              <a:t> </a:t>
            </a:r>
            <a:r>
              <a:rPr sz="3800" spc="-10" dirty="0">
                <a:solidFill>
                  <a:srgbClr val="F9A782"/>
                </a:solidFill>
                <a:latin typeface="Arial"/>
                <a:cs typeface="Arial"/>
              </a:rPr>
              <a:t>revisions</a:t>
            </a:r>
            <a:endParaRPr sz="3800" dirty="0">
              <a:latin typeface="Arial"/>
              <a:cs typeface="Arial"/>
            </a:endParaRPr>
          </a:p>
        </p:txBody>
      </p:sp>
      <p:grpSp>
        <p:nvGrpSpPr>
          <p:cNvPr id="15" name="object 15"/>
          <p:cNvGrpSpPr/>
          <p:nvPr/>
        </p:nvGrpSpPr>
        <p:grpSpPr>
          <a:xfrm>
            <a:off x="9702800" y="1661194"/>
            <a:ext cx="7989570" cy="7969250"/>
            <a:chOff x="9702800" y="1661194"/>
            <a:chExt cx="7989570" cy="7969250"/>
          </a:xfrm>
        </p:grpSpPr>
        <p:sp>
          <p:nvSpPr>
            <p:cNvPr id="16" name="object 16"/>
            <p:cNvSpPr/>
            <p:nvPr/>
          </p:nvSpPr>
          <p:spPr>
            <a:xfrm>
              <a:off x="9702801" y="5645607"/>
              <a:ext cx="7989570" cy="3984625"/>
            </a:xfrm>
            <a:custGeom>
              <a:avLst/>
              <a:gdLst/>
              <a:ahLst/>
              <a:cxnLst/>
              <a:rect l="l" t="t" r="r" b="b"/>
              <a:pathLst>
                <a:path w="7989569" h="3984625">
                  <a:moveTo>
                    <a:pt x="7989086" y="0"/>
                  </a:moveTo>
                  <a:lnTo>
                    <a:pt x="167" y="0"/>
                  </a:lnTo>
                  <a:lnTo>
                    <a:pt x="0" y="13235"/>
                  </a:lnTo>
                  <a:lnTo>
                    <a:pt x="289" y="61547"/>
                  </a:lnTo>
                  <a:lnTo>
                    <a:pt x="1155" y="109721"/>
                  </a:lnTo>
                  <a:lnTo>
                    <a:pt x="2596" y="157754"/>
                  </a:lnTo>
                  <a:lnTo>
                    <a:pt x="4606" y="205642"/>
                  </a:lnTo>
                  <a:lnTo>
                    <a:pt x="7183" y="253383"/>
                  </a:lnTo>
                  <a:lnTo>
                    <a:pt x="10325" y="300972"/>
                  </a:lnTo>
                  <a:lnTo>
                    <a:pt x="14027" y="348408"/>
                  </a:lnTo>
                  <a:lnTo>
                    <a:pt x="18286" y="395686"/>
                  </a:lnTo>
                  <a:lnTo>
                    <a:pt x="23099" y="442803"/>
                  </a:lnTo>
                  <a:lnTo>
                    <a:pt x="28463" y="489756"/>
                  </a:lnTo>
                  <a:lnTo>
                    <a:pt x="34374" y="536542"/>
                  </a:lnTo>
                  <a:lnTo>
                    <a:pt x="40830" y="583158"/>
                  </a:lnTo>
                  <a:lnTo>
                    <a:pt x="47826" y="629600"/>
                  </a:lnTo>
                  <a:lnTo>
                    <a:pt x="55360" y="675865"/>
                  </a:lnTo>
                  <a:lnTo>
                    <a:pt x="63429" y="721950"/>
                  </a:lnTo>
                  <a:lnTo>
                    <a:pt x="72029" y="767851"/>
                  </a:lnTo>
                  <a:lnTo>
                    <a:pt x="81156" y="813566"/>
                  </a:lnTo>
                  <a:lnTo>
                    <a:pt x="90808" y="859090"/>
                  </a:lnTo>
                  <a:lnTo>
                    <a:pt x="100982" y="904422"/>
                  </a:lnTo>
                  <a:lnTo>
                    <a:pt x="111673" y="949557"/>
                  </a:lnTo>
                  <a:lnTo>
                    <a:pt x="122879" y="994492"/>
                  </a:lnTo>
                  <a:lnTo>
                    <a:pt x="134597" y="1039224"/>
                  </a:lnTo>
                  <a:lnTo>
                    <a:pt x="146823" y="1083750"/>
                  </a:lnTo>
                  <a:lnTo>
                    <a:pt x="159554" y="1128067"/>
                  </a:lnTo>
                  <a:lnTo>
                    <a:pt x="172787" y="1172170"/>
                  </a:lnTo>
                  <a:lnTo>
                    <a:pt x="186518" y="1216058"/>
                  </a:lnTo>
                  <a:lnTo>
                    <a:pt x="200744" y="1259727"/>
                  </a:lnTo>
                  <a:lnTo>
                    <a:pt x="215462" y="1303173"/>
                  </a:lnTo>
                  <a:lnTo>
                    <a:pt x="230669" y="1346394"/>
                  </a:lnTo>
                  <a:lnTo>
                    <a:pt x="246361" y="1389385"/>
                  </a:lnTo>
                  <a:lnTo>
                    <a:pt x="262535" y="1432144"/>
                  </a:lnTo>
                  <a:lnTo>
                    <a:pt x="279188" y="1474668"/>
                  </a:lnTo>
                  <a:lnTo>
                    <a:pt x="296317" y="1516953"/>
                  </a:lnTo>
                  <a:lnTo>
                    <a:pt x="313917" y="1558996"/>
                  </a:lnTo>
                  <a:lnTo>
                    <a:pt x="331987" y="1600794"/>
                  </a:lnTo>
                  <a:lnTo>
                    <a:pt x="350523" y="1642344"/>
                  </a:lnTo>
                  <a:lnTo>
                    <a:pt x="369521" y="1683641"/>
                  </a:lnTo>
                  <a:lnTo>
                    <a:pt x="388978" y="1724684"/>
                  </a:lnTo>
                  <a:lnTo>
                    <a:pt x="408891" y="1765469"/>
                  </a:lnTo>
                  <a:lnTo>
                    <a:pt x="429257" y="1805992"/>
                  </a:lnTo>
                  <a:lnTo>
                    <a:pt x="450072" y="1846250"/>
                  </a:lnTo>
                  <a:lnTo>
                    <a:pt x="471333" y="1886240"/>
                  </a:lnTo>
                  <a:lnTo>
                    <a:pt x="493037" y="1925959"/>
                  </a:lnTo>
                  <a:lnTo>
                    <a:pt x="515181" y="1965404"/>
                  </a:lnTo>
                  <a:lnTo>
                    <a:pt x="537761" y="2004571"/>
                  </a:lnTo>
                  <a:lnTo>
                    <a:pt x="560774" y="2043457"/>
                  </a:lnTo>
                  <a:lnTo>
                    <a:pt x="584216" y="2082058"/>
                  </a:lnTo>
                  <a:lnTo>
                    <a:pt x="608086" y="2120373"/>
                  </a:lnTo>
                  <a:lnTo>
                    <a:pt x="632378" y="2158396"/>
                  </a:lnTo>
                  <a:lnTo>
                    <a:pt x="657091" y="2196126"/>
                  </a:lnTo>
                  <a:lnTo>
                    <a:pt x="682220" y="2233558"/>
                  </a:lnTo>
                  <a:lnTo>
                    <a:pt x="707762" y="2270690"/>
                  </a:lnTo>
                  <a:lnTo>
                    <a:pt x="733715" y="2307518"/>
                  </a:lnTo>
                  <a:lnTo>
                    <a:pt x="760074" y="2344039"/>
                  </a:lnTo>
                  <a:lnTo>
                    <a:pt x="786838" y="2380250"/>
                  </a:lnTo>
                  <a:lnTo>
                    <a:pt x="814001" y="2416147"/>
                  </a:lnTo>
                  <a:lnTo>
                    <a:pt x="841562" y="2451728"/>
                  </a:lnTo>
                  <a:lnTo>
                    <a:pt x="869516" y="2486989"/>
                  </a:lnTo>
                  <a:lnTo>
                    <a:pt x="897861" y="2521926"/>
                  </a:lnTo>
                  <a:lnTo>
                    <a:pt x="926593" y="2556537"/>
                  </a:lnTo>
                  <a:lnTo>
                    <a:pt x="955709" y="2590818"/>
                  </a:lnTo>
                  <a:lnTo>
                    <a:pt x="985206" y="2624766"/>
                  </a:lnTo>
                  <a:lnTo>
                    <a:pt x="1015080" y="2658379"/>
                  </a:lnTo>
                  <a:lnTo>
                    <a:pt x="1045329" y="2691651"/>
                  </a:lnTo>
                  <a:lnTo>
                    <a:pt x="1075948" y="2724581"/>
                  </a:lnTo>
                  <a:lnTo>
                    <a:pt x="1106935" y="2757165"/>
                  </a:lnTo>
                  <a:lnTo>
                    <a:pt x="1138287" y="2789399"/>
                  </a:lnTo>
                  <a:lnTo>
                    <a:pt x="1169999" y="2821281"/>
                  </a:lnTo>
                  <a:lnTo>
                    <a:pt x="1202070" y="2852808"/>
                  </a:lnTo>
                  <a:lnTo>
                    <a:pt x="1234494" y="2883975"/>
                  </a:lnTo>
                  <a:lnTo>
                    <a:pt x="1267271" y="2914780"/>
                  </a:lnTo>
                  <a:lnTo>
                    <a:pt x="1300395" y="2945220"/>
                  </a:lnTo>
                  <a:lnTo>
                    <a:pt x="1333864" y="2975291"/>
                  </a:lnTo>
                  <a:lnTo>
                    <a:pt x="1367674" y="3004990"/>
                  </a:lnTo>
                  <a:lnTo>
                    <a:pt x="1401823" y="3034314"/>
                  </a:lnTo>
                  <a:lnTo>
                    <a:pt x="1436307" y="3063259"/>
                  </a:lnTo>
                  <a:lnTo>
                    <a:pt x="1471122" y="3091822"/>
                  </a:lnTo>
                  <a:lnTo>
                    <a:pt x="1506266" y="3120001"/>
                  </a:lnTo>
                  <a:lnTo>
                    <a:pt x="1541735" y="3147791"/>
                  </a:lnTo>
                  <a:lnTo>
                    <a:pt x="1577525" y="3175190"/>
                  </a:lnTo>
                  <a:lnTo>
                    <a:pt x="1613635" y="3202194"/>
                  </a:lnTo>
                  <a:lnTo>
                    <a:pt x="1650059" y="3228800"/>
                  </a:lnTo>
                  <a:lnTo>
                    <a:pt x="1686796" y="3255005"/>
                  </a:lnTo>
                  <a:lnTo>
                    <a:pt x="1723842" y="3280805"/>
                  </a:lnTo>
                  <a:lnTo>
                    <a:pt x="1761193" y="3306198"/>
                  </a:lnTo>
                  <a:lnTo>
                    <a:pt x="1798846" y="3331179"/>
                  </a:lnTo>
                  <a:lnTo>
                    <a:pt x="1836798" y="3355746"/>
                  </a:lnTo>
                  <a:lnTo>
                    <a:pt x="1875046" y="3379896"/>
                  </a:lnTo>
                  <a:lnTo>
                    <a:pt x="1913587" y="3403625"/>
                  </a:lnTo>
                  <a:lnTo>
                    <a:pt x="1952416" y="3426931"/>
                  </a:lnTo>
                  <a:lnTo>
                    <a:pt x="1991532" y="3449808"/>
                  </a:lnTo>
                  <a:lnTo>
                    <a:pt x="2030930" y="3472256"/>
                  </a:lnTo>
                  <a:lnTo>
                    <a:pt x="2070607" y="3494269"/>
                  </a:lnTo>
                  <a:lnTo>
                    <a:pt x="2110561" y="3515846"/>
                  </a:lnTo>
                  <a:lnTo>
                    <a:pt x="2150787" y="3536983"/>
                  </a:lnTo>
                  <a:lnTo>
                    <a:pt x="2191283" y="3557675"/>
                  </a:lnTo>
                  <a:lnTo>
                    <a:pt x="2232046" y="3577922"/>
                  </a:lnTo>
                  <a:lnTo>
                    <a:pt x="2273071" y="3597718"/>
                  </a:lnTo>
                  <a:lnTo>
                    <a:pt x="2314356" y="3617061"/>
                  </a:lnTo>
                  <a:lnTo>
                    <a:pt x="2355897" y="3635947"/>
                  </a:lnTo>
                  <a:lnTo>
                    <a:pt x="2397692" y="3654374"/>
                  </a:lnTo>
                  <a:lnTo>
                    <a:pt x="2439737" y="3672337"/>
                  </a:lnTo>
                  <a:lnTo>
                    <a:pt x="2482028" y="3689835"/>
                  </a:lnTo>
                  <a:lnTo>
                    <a:pt x="2524563" y="3706863"/>
                  </a:lnTo>
                  <a:lnTo>
                    <a:pt x="2567337" y="3723418"/>
                  </a:lnTo>
                  <a:lnTo>
                    <a:pt x="2610349" y="3739497"/>
                  </a:lnTo>
                  <a:lnTo>
                    <a:pt x="2653594" y="3755097"/>
                  </a:lnTo>
                  <a:lnTo>
                    <a:pt x="2697070" y="3770215"/>
                  </a:lnTo>
                  <a:lnTo>
                    <a:pt x="2740773" y="3784846"/>
                  </a:lnTo>
                  <a:lnTo>
                    <a:pt x="2784699" y="3798989"/>
                  </a:lnTo>
                  <a:lnTo>
                    <a:pt x="2828846" y="3812639"/>
                  </a:lnTo>
                  <a:lnTo>
                    <a:pt x="2873210" y="3825794"/>
                  </a:lnTo>
                  <a:lnTo>
                    <a:pt x="2917788" y="3838451"/>
                  </a:lnTo>
                  <a:lnTo>
                    <a:pt x="2962577" y="3850605"/>
                  </a:lnTo>
                  <a:lnTo>
                    <a:pt x="3007573" y="3862254"/>
                  </a:lnTo>
                  <a:lnTo>
                    <a:pt x="3052774" y="3873394"/>
                  </a:lnTo>
                  <a:lnTo>
                    <a:pt x="3098175" y="3884023"/>
                  </a:lnTo>
                  <a:lnTo>
                    <a:pt x="3143774" y="3894137"/>
                  </a:lnTo>
                  <a:lnTo>
                    <a:pt x="3189567" y="3903732"/>
                  </a:lnTo>
                  <a:lnTo>
                    <a:pt x="3235552" y="3912806"/>
                  </a:lnTo>
                  <a:lnTo>
                    <a:pt x="3281724" y="3921355"/>
                  </a:lnTo>
                  <a:lnTo>
                    <a:pt x="3328081" y="3929376"/>
                  </a:lnTo>
                  <a:lnTo>
                    <a:pt x="3374619" y="3936866"/>
                  </a:lnTo>
                  <a:lnTo>
                    <a:pt x="3421335" y="3943822"/>
                  </a:lnTo>
                  <a:lnTo>
                    <a:pt x="3468225" y="3950239"/>
                  </a:lnTo>
                  <a:lnTo>
                    <a:pt x="3515288" y="3956116"/>
                  </a:lnTo>
                  <a:lnTo>
                    <a:pt x="3562518" y="3961448"/>
                  </a:lnTo>
                  <a:lnTo>
                    <a:pt x="3609913" y="3966233"/>
                  </a:lnTo>
                  <a:lnTo>
                    <a:pt x="3657470" y="3970467"/>
                  </a:lnTo>
                  <a:lnTo>
                    <a:pt x="3705186" y="3974148"/>
                  </a:lnTo>
                  <a:lnTo>
                    <a:pt x="3753056" y="3977270"/>
                  </a:lnTo>
                  <a:lnTo>
                    <a:pt x="3801079" y="3979833"/>
                  </a:lnTo>
                  <a:lnTo>
                    <a:pt x="3849250" y="3981831"/>
                  </a:lnTo>
                  <a:lnTo>
                    <a:pt x="3897566" y="3983263"/>
                  </a:lnTo>
                  <a:lnTo>
                    <a:pt x="3946024" y="3984124"/>
                  </a:lnTo>
                  <a:lnTo>
                    <a:pt x="3994621" y="3984412"/>
                  </a:lnTo>
                  <a:lnTo>
                    <a:pt x="4043219" y="3984124"/>
                  </a:lnTo>
                  <a:lnTo>
                    <a:pt x="4091677" y="3983263"/>
                  </a:lnTo>
                  <a:lnTo>
                    <a:pt x="4139994" y="3981831"/>
                  </a:lnTo>
                  <a:lnTo>
                    <a:pt x="4188165" y="3979833"/>
                  </a:lnTo>
                  <a:lnTo>
                    <a:pt x="4236187" y="3977270"/>
                  </a:lnTo>
                  <a:lnTo>
                    <a:pt x="4284058" y="3974148"/>
                  </a:lnTo>
                  <a:lnTo>
                    <a:pt x="4331774" y="3970467"/>
                  </a:lnTo>
                  <a:lnTo>
                    <a:pt x="4379331" y="3966233"/>
                  </a:lnTo>
                  <a:lnTo>
                    <a:pt x="4426727" y="3961448"/>
                  </a:lnTo>
                  <a:lnTo>
                    <a:pt x="4473957" y="3956116"/>
                  </a:lnTo>
                  <a:lnTo>
                    <a:pt x="4521020" y="3950239"/>
                  </a:lnTo>
                  <a:lnTo>
                    <a:pt x="4567911" y="3943822"/>
                  </a:lnTo>
                  <a:lnTo>
                    <a:pt x="4614627" y="3936866"/>
                  </a:lnTo>
                  <a:lnTo>
                    <a:pt x="4661165" y="3929376"/>
                  </a:lnTo>
                  <a:lnTo>
                    <a:pt x="4707522" y="3921355"/>
                  </a:lnTo>
                  <a:lnTo>
                    <a:pt x="4753694" y="3912806"/>
                  </a:lnTo>
                  <a:lnTo>
                    <a:pt x="4799679" y="3903732"/>
                  </a:lnTo>
                  <a:lnTo>
                    <a:pt x="4845472" y="3894137"/>
                  </a:lnTo>
                  <a:lnTo>
                    <a:pt x="4891071" y="3884023"/>
                  </a:lnTo>
                  <a:lnTo>
                    <a:pt x="4936473" y="3873394"/>
                  </a:lnTo>
                  <a:lnTo>
                    <a:pt x="4981674" y="3862254"/>
                  </a:lnTo>
                  <a:lnTo>
                    <a:pt x="5026670" y="3850605"/>
                  </a:lnTo>
                  <a:lnTo>
                    <a:pt x="5071459" y="3838451"/>
                  </a:lnTo>
                  <a:lnTo>
                    <a:pt x="5116037" y="3825794"/>
                  </a:lnTo>
                  <a:lnTo>
                    <a:pt x="5160402" y="3812639"/>
                  </a:lnTo>
                  <a:lnTo>
                    <a:pt x="5204549" y="3798989"/>
                  </a:lnTo>
                  <a:lnTo>
                    <a:pt x="5248475" y="3784846"/>
                  </a:lnTo>
                  <a:lnTo>
                    <a:pt x="5292178" y="3770215"/>
                  </a:lnTo>
                  <a:lnTo>
                    <a:pt x="5335654" y="3755097"/>
                  </a:lnTo>
                  <a:lnTo>
                    <a:pt x="5378899" y="3739497"/>
                  </a:lnTo>
                  <a:lnTo>
                    <a:pt x="5421911" y="3723418"/>
                  </a:lnTo>
                  <a:lnTo>
                    <a:pt x="5464686" y="3706863"/>
                  </a:lnTo>
                  <a:lnTo>
                    <a:pt x="5507221" y="3689835"/>
                  </a:lnTo>
                  <a:lnTo>
                    <a:pt x="5549512" y="3672337"/>
                  </a:lnTo>
                  <a:lnTo>
                    <a:pt x="5591557" y="3654374"/>
                  </a:lnTo>
                  <a:lnTo>
                    <a:pt x="5633352" y="3635947"/>
                  </a:lnTo>
                  <a:lnTo>
                    <a:pt x="5674893" y="3617061"/>
                  </a:lnTo>
                  <a:lnTo>
                    <a:pt x="5716178" y="3597718"/>
                  </a:lnTo>
                  <a:lnTo>
                    <a:pt x="5757204" y="3577922"/>
                  </a:lnTo>
                  <a:lnTo>
                    <a:pt x="5797966" y="3557675"/>
                  </a:lnTo>
                  <a:lnTo>
                    <a:pt x="5838462" y="3536983"/>
                  </a:lnTo>
                  <a:lnTo>
                    <a:pt x="5878689" y="3515846"/>
                  </a:lnTo>
                  <a:lnTo>
                    <a:pt x="5918642" y="3494269"/>
                  </a:lnTo>
                  <a:lnTo>
                    <a:pt x="5958320" y="3472256"/>
                  </a:lnTo>
                  <a:lnTo>
                    <a:pt x="5997718" y="3449808"/>
                  </a:lnTo>
                  <a:lnTo>
                    <a:pt x="6036834" y="3426931"/>
                  </a:lnTo>
                  <a:lnTo>
                    <a:pt x="6075664" y="3403625"/>
                  </a:lnTo>
                  <a:lnTo>
                    <a:pt x="6114204" y="3379896"/>
                  </a:lnTo>
                  <a:lnTo>
                    <a:pt x="6152452" y="3355746"/>
                  </a:lnTo>
                  <a:lnTo>
                    <a:pt x="6190404" y="3331179"/>
                  </a:lnTo>
                  <a:lnTo>
                    <a:pt x="6228058" y="3306198"/>
                  </a:lnTo>
                  <a:lnTo>
                    <a:pt x="6265409" y="3280805"/>
                  </a:lnTo>
                  <a:lnTo>
                    <a:pt x="6302455" y="3255005"/>
                  </a:lnTo>
                  <a:lnTo>
                    <a:pt x="6339191" y="3228800"/>
                  </a:lnTo>
                  <a:lnTo>
                    <a:pt x="6375616" y="3202194"/>
                  </a:lnTo>
                  <a:lnTo>
                    <a:pt x="6411726" y="3175190"/>
                  </a:lnTo>
                  <a:lnTo>
                    <a:pt x="6447516" y="3147791"/>
                  </a:lnTo>
                  <a:lnTo>
                    <a:pt x="6482985" y="3120001"/>
                  </a:lnTo>
                  <a:lnTo>
                    <a:pt x="6518129" y="3091822"/>
                  </a:lnTo>
                  <a:lnTo>
                    <a:pt x="6552945" y="3063259"/>
                  </a:lnTo>
                  <a:lnTo>
                    <a:pt x="6587428" y="3034314"/>
                  </a:lnTo>
                  <a:lnTo>
                    <a:pt x="6621577" y="3004990"/>
                  </a:lnTo>
                  <a:lnTo>
                    <a:pt x="6655388" y="2975291"/>
                  </a:lnTo>
                  <a:lnTo>
                    <a:pt x="6688857" y="2945220"/>
                  </a:lnTo>
                  <a:lnTo>
                    <a:pt x="6721981" y="2914780"/>
                  </a:lnTo>
                  <a:lnTo>
                    <a:pt x="6754757" y="2883975"/>
                  </a:lnTo>
                  <a:lnTo>
                    <a:pt x="6787182" y="2852808"/>
                  </a:lnTo>
                  <a:lnTo>
                    <a:pt x="6819253" y="2821281"/>
                  </a:lnTo>
                  <a:lnTo>
                    <a:pt x="6850965" y="2789399"/>
                  </a:lnTo>
                  <a:lnTo>
                    <a:pt x="6882317" y="2757165"/>
                  </a:lnTo>
                  <a:lnTo>
                    <a:pt x="6913304" y="2724581"/>
                  </a:lnTo>
                  <a:lnTo>
                    <a:pt x="6943923" y="2691651"/>
                  </a:lnTo>
                  <a:lnTo>
                    <a:pt x="6974172" y="2658379"/>
                  </a:lnTo>
                  <a:lnTo>
                    <a:pt x="7004046" y="2624766"/>
                  </a:lnTo>
                  <a:lnTo>
                    <a:pt x="7033543" y="2590818"/>
                  </a:lnTo>
                  <a:lnTo>
                    <a:pt x="7062659" y="2556537"/>
                  </a:lnTo>
                  <a:lnTo>
                    <a:pt x="7091391" y="2521926"/>
                  </a:lnTo>
                  <a:lnTo>
                    <a:pt x="7119736" y="2486989"/>
                  </a:lnTo>
                  <a:lnTo>
                    <a:pt x="7147691" y="2451728"/>
                  </a:lnTo>
                  <a:lnTo>
                    <a:pt x="7175251" y="2416147"/>
                  </a:lnTo>
                  <a:lnTo>
                    <a:pt x="7202415" y="2380250"/>
                  </a:lnTo>
                  <a:lnTo>
                    <a:pt x="7229178" y="2344039"/>
                  </a:lnTo>
                  <a:lnTo>
                    <a:pt x="7255538" y="2307518"/>
                  </a:lnTo>
                  <a:lnTo>
                    <a:pt x="7281490" y="2270690"/>
                  </a:lnTo>
                  <a:lnTo>
                    <a:pt x="7307033" y="2233558"/>
                  </a:lnTo>
                  <a:lnTo>
                    <a:pt x="7332162" y="2196126"/>
                  </a:lnTo>
                  <a:lnTo>
                    <a:pt x="7356875" y="2158396"/>
                  </a:lnTo>
                  <a:lnTo>
                    <a:pt x="7381167" y="2120373"/>
                  </a:lnTo>
                  <a:lnTo>
                    <a:pt x="7405036" y="2082058"/>
                  </a:lnTo>
                  <a:lnTo>
                    <a:pt x="7428479" y="2043457"/>
                  </a:lnTo>
                  <a:lnTo>
                    <a:pt x="7451492" y="2004571"/>
                  </a:lnTo>
                  <a:lnTo>
                    <a:pt x="7474072" y="1965404"/>
                  </a:lnTo>
                  <a:lnTo>
                    <a:pt x="7496216" y="1925959"/>
                  </a:lnTo>
                  <a:lnTo>
                    <a:pt x="7517920" y="1886240"/>
                  </a:lnTo>
                  <a:lnTo>
                    <a:pt x="7539181" y="1846250"/>
                  </a:lnTo>
                  <a:lnTo>
                    <a:pt x="7559996" y="1805992"/>
                  </a:lnTo>
                  <a:lnTo>
                    <a:pt x="7580362" y="1765469"/>
                  </a:lnTo>
                  <a:lnTo>
                    <a:pt x="7600275" y="1724684"/>
                  </a:lnTo>
                  <a:lnTo>
                    <a:pt x="7619732" y="1683641"/>
                  </a:lnTo>
                  <a:lnTo>
                    <a:pt x="7638730" y="1642344"/>
                  </a:lnTo>
                  <a:lnTo>
                    <a:pt x="7657266" y="1600794"/>
                  </a:lnTo>
                  <a:lnTo>
                    <a:pt x="7675335" y="1558996"/>
                  </a:lnTo>
                  <a:lnTo>
                    <a:pt x="7692936" y="1516953"/>
                  </a:lnTo>
                  <a:lnTo>
                    <a:pt x="7710065" y="1474668"/>
                  </a:lnTo>
                  <a:lnTo>
                    <a:pt x="7726718" y="1432144"/>
                  </a:lnTo>
                  <a:lnTo>
                    <a:pt x="7742892" y="1389385"/>
                  </a:lnTo>
                  <a:lnTo>
                    <a:pt x="7758584" y="1346394"/>
                  </a:lnTo>
                  <a:lnTo>
                    <a:pt x="7773791" y="1303173"/>
                  </a:lnTo>
                  <a:lnTo>
                    <a:pt x="7788509" y="1259727"/>
                  </a:lnTo>
                  <a:lnTo>
                    <a:pt x="7802735" y="1216058"/>
                  </a:lnTo>
                  <a:lnTo>
                    <a:pt x="7816466" y="1172170"/>
                  </a:lnTo>
                  <a:lnTo>
                    <a:pt x="7829699" y="1128067"/>
                  </a:lnTo>
                  <a:lnTo>
                    <a:pt x="7842430" y="1083750"/>
                  </a:lnTo>
                  <a:lnTo>
                    <a:pt x="7854656" y="1039224"/>
                  </a:lnTo>
                  <a:lnTo>
                    <a:pt x="7866374" y="994492"/>
                  </a:lnTo>
                  <a:lnTo>
                    <a:pt x="7877580" y="949557"/>
                  </a:lnTo>
                  <a:lnTo>
                    <a:pt x="7888271" y="904422"/>
                  </a:lnTo>
                  <a:lnTo>
                    <a:pt x="7898445" y="859090"/>
                  </a:lnTo>
                  <a:lnTo>
                    <a:pt x="7908097" y="813566"/>
                  </a:lnTo>
                  <a:lnTo>
                    <a:pt x="7917224" y="767851"/>
                  </a:lnTo>
                  <a:lnTo>
                    <a:pt x="7925824" y="721950"/>
                  </a:lnTo>
                  <a:lnTo>
                    <a:pt x="7933893" y="675865"/>
                  </a:lnTo>
                  <a:lnTo>
                    <a:pt x="7941427" y="629600"/>
                  </a:lnTo>
                  <a:lnTo>
                    <a:pt x="7948423" y="583158"/>
                  </a:lnTo>
                  <a:lnTo>
                    <a:pt x="7954879" y="536542"/>
                  </a:lnTo>
                  <a:lnTo>
                    <a:pt x="7960790" y="489756"/>
                  </a:lnTo>
                  <a:lnTo>
                    <a:pt x="7966154" y="442803"/>
                  </a:lnTo>
                  <a:lnTo>
                    <a:pt x="7970967" y="395686"/>
                  </a:lnTo>
                  <a:lnTo>
                    <a:pt x="7975226" y="348408"/>
                  </a:lnTo>
                  <a:lnTo>
                    <a:pt x="7978928" y="300972"/>
                  </a:lnTo>
                  <a:lnTo>
                    <a:pt x="7982070" y="253383"/>
                  </a:lnTo>
                  <a:lnTo>
                    <a:pt x="7984647" y="205642"/>
                  </a:lnTo>
                  <a:lnTo>
                    <a:pt x="7986658" y="157754"/>
                  </a:lnTo>
                  <a:lnTo>
                    <a:pt x="7988098" y="109721"/>
                  </a:lnTo>
                  <a:lnTo>
                    <a:pt x="7988964" y="61547"/>
                  </a:lnTo>
                  <a:lnTo>
                    <a:pt x="7989254" y="8816"/>
                  </a:lnTo>
                  <a:lnTo>
                    <a:pt x="7989086" y="0"/>
                  </a:lnTo>
                  <a:close/>
                </a:path>
              </a:pathLst>
            </a:custGeom>
            <a:solidFill>
              <a:srgbClr val="1E1737"/>
            </a:solidFill>
          </p:spPr>
          <p:txBody>
            <a:bodyPr wrap="square" lIns="0" tIns="0" rIns="0" bIns="0" rtlCol="0"/>
            <a:lstStyle/>
            <a:p>
              <a:endParaRPr/>
            </a:p>
          </p:txBody>
        </p:sp>
        <p:sp>
          <p:nvSpPr>
            <p:cNvPr id="17" name="object 17"/>
            <p:cNvSpPr/>
            <p:nvPr/>
          </p:nvSpPr>
          <p:spPr>
            <a:xfrm>
              <a:off x="9702800" y="1661194"/>
              <a:ext cx="7989570" cy="3984625"/>
            </a:xfrm>
            <a:custGeom>
              <a:avLst/>
              <a:gdLst/>
              <a:ahLst/>
              <a:cxnLst/>
              <a:rect l="l" t="t" r="r" b="b"/>
              <a:pathLst>
                <a:path w="7989569" h="3984625">
                  <a:moveTo>
                    <a:pt x="3994632" y="0"/>
                  </a:moveTo>
                  <a:lnTo>
                    <a:pt x="3946034" y="287"/>
                  </a:lnTo>
                  <a:lnTo>
                    <a:pt x="3897576" y="1149"/>
                  </a:lnTo>
                  <a:lnTo>
                    <a:pt x="3849259" y="2580"/>
                  </a:lnTo>
                  <a:lnTo>
                    <a:pt x="3801088" y="4579"/>
                  </a:lnTo>
                  <a:lnTo>
                    <a:pt x="3753066" y="7141"/>
                  </a:lnTo>
                  <a:lnTo>
                    <a:pt x="3705195" y="10264"/>
                  </a:lnTo>
                  <a:lnTo>
                    <a:pt x="3657479" y="13944"/>
                  </a:lnTo>
                  <a:lnTo>
                    <a:pt x="3609922" y="18178"/>
                  </a:lnTo>
                  <a:lnTo>
                    <a:pt x="3562527" y="22963"/>
                  </a:lnTo>
                  <a:lnTo>
                    <a:pt x="3515296" y="28295"/>
                  </a:lnTo>
                  <a:lnTo>
                    <a:pt x="3468234" y="34172"/>
                  </a:lnTo>
                  <a:lnTo>
                    <a:pt x="3421343" y="40590"/>
                  </a:lnTo>
                  <a:lnTo>
                    <a:pt x="3374626" y="47545"/>
                  </a:lnTo>
                  <a:lnTo>
                    <a:pt x="3328088" y="55035"/>
                  </a:lnTo>
                  <a:lnTo>
                    <a:pt x="3281731" y="63056"/>
                  </a:lnTo>
                  <a:lnTo>
                    <a:pt x="3235559" y="71605"/>
                  </a:lnTo>
                  <a:lnTo>
                    <a:pt x="3189574" y="80679"/>
                  </a:lnTo>
                  <a:lnTo>
                    <a:pt x="3143781" y="90274"/>
                  </a:lnTo>
                  <a:lnTo>
                    <a:pt x="3098182" y="100388"/>
                  </a:lnTo>
                  <a:lnTo>
                    <a:pt x="3052780" y="111016"/>
                  </a:lnTo>
                  <a:lnTo>
                    <a:pt x="3007580" y="122157"/>
                  </a:lnTo>
                  <a:lnTo>
                    <a:pt x="2962583" y="133805"/>
                  </a:lnTo>
                  <a:lnTo>
                    <a:pt x="2917794" y="145960"/>
                  </a:lnTo>
                  <a:lnTo>
                    <a:pt x="2873216" y="158616"/>
                  </a:lnTo>
                  <a:lnTo>
                    <a:pt x="2828852" y="171770"/>
                  </a:lnTo>
                  <a:lnTo>
                    <a:pt x="2784704" y="185421"/>
                  </a:lnTo>
                  <a:lnTo>
                    <a:pt x="2740778" y="199563"/>
                  </a:lnTo>
                  <a:lnTo>
                    <a:pt x="2697075" y="214195"/>
                  </a:lnTo>
                  <a:lnTo>
                    <a:pt x="2653599" y="229312"/>
                  </a:lnTo>
                  <a:lnTo>
                    <a:pt x="2610354" y="244912"/>
                  </a:lnTo>
                  <a:lnTo>
                    <a:pt x="2567342" y="260991"/>
                  </a:lnTo>
                  <a:lnTo>
                    <a:pt x="2524567" y="277546"/>
                  </a:lnTo>
                  <a:lnTo>
                    <a:pt x="2482032" y="294574"/>
                  </a:lnTo>
                  <a:lnTo>
                    <a:pt x="2439741" y="312071"/>
                  </a:lnTo>
                  <a:lnTo>
                    <a:pt x="2397696" y="330034"/>
                  </a:lnTo>
                  <a:lnTo>
                    <a:pt x="2355901" y="348461"/>
                  </a:lnTo>
                  <a:lnTo>
                    <a:pt x="2314360" y="367347"/>
                  </a:lnTo>
                  <a:lnTo>
                    <a:pt x="2273075" y="386690"/>
                  </a:lnTo>
                  <a:lnTo>
                    <a:pt x="2232049" y="406486"/>
                  </a:lnTo>
                  <a:lnTo>
                    <a:pt x="2191287" y="426732"/>
                  </a:lnTo>
                  <a:lnTo>
                    <a:pt x="2150791" y="447425"/>
                  </a:lnTo>
                  <a:lnTo>
                    <a:pt x="2110564" y="468561"/>
                  </a:lnTo>
                  <a:lnTo>
                    <a:pt x="2070611" y="490137"/>
                  </a:lnTo>
                  <a:lnTo>
                    <a:pt x="2030933" y="512151"/>
                  </a:lnTo>
                  <a:lnTo>
                    <a:pt x="1991535" y="534598"/>
                  </a:lnTo>
                  <a:lnTo>
                    <a:pt x="1952419" y="557476"/>
                  </a:lnTo>
                  <a:lnTo>
                    <a:pt x="1913590" y="580780"/>
                  </a:lnTo>
                  <a:lnTo>
                    <a:pt x="1875049" y="604509"/>
                  </a:lnTo>
                  <a:lnTo>
                    <a:pt x="1836801" y="628659"/>
                  </a:lnTo>
                  <a:lnTo>
                    <a:pt x="1798849" y="653226"/>
                  </a:lnTo>
                  <a:lnTo>
                    <a:pt x="1761195" y="678208"/>
                  </a:lnTo>
                  <a:lnTo>
                    <a:pt x="1723844" y="703600"/>
                  </a:lnTo>
                  <a:lnTo>
                    <a:pt x="1686799" y="729400"/>
                  </a:lnTo>
                  <a:lnTo>
                    <a:pt x="1650062" y="755605"/>
                  </a:lnTo>
                  <a:lnTo>
                    <a:pt x="1613637" y="782210"/>
                  </a:lnTo>
                  <a:lnTo>
                    <a:pt x="1577528" y="809214"/>
                  </a:lnTo>
                  <a:lnTo>
                    <a:pt x="1541737" y="836613"/>
                  </a:lnTo>
                  <a:lnTo>
                    <a:pt x="1506268" y="864403"/>
                  </a:lnTo>
                  <a:lnTo>
                    <a:pt x="1471124" y="892581"/>
                  </a:lnTo>
                  <a:lnTo>
                    <a:pt x="1436309" y="921144"/>
                  </a:lnTo>
                  <a:lnTo>
                    <a:pt x="1401825" y="950089"/>
                  </a:lnTo>
                  <a:lnTo>
                    <a:pt x="1367676" y="979413"/>
                  </a:lnTo>
                  <a:lnTo>
                    <a:pt x="1333866" y="1009111"/>
                  </a:lnTo>
                  <a:lnTo>
                    <a:pt x="1300397" y="1039182"/>
                  </a:lnTo>
                  <a:lnTo>
                    <a:pt x="1267272" y="1069622"/>
                  </a:lnTo>
                  <a:lnTo>
                    <a:pt x="1234496" y="1100427"/>
                  </a:lnTo>
                  <a:lnTo>
                    <a:pt x="1202071" y="1131594"/>
                  </a:lnTo>
                  <a:lnTo>
                    <a:pt x="1170001" y="1163120"/>
                  </a:lnTo>
                  <a:lnTo>
                    <a:pt x="1138288" y="1195002"/>
                  </a:lnTo>
                  <a:lnTo>
                    <a:pt x="1106936" y="1227236"/>
                  </a:lnTo>
                  <a:lnTo>
                    <a:pt x="1075949" y="1259820"/>
                  </a:lnTo>
                  <a:lnTo>
                    <a:pt x="1045330" y="1292749"/>
                  </a:lnTo>
                  <a:lnTo>
                    <a:pt x="1015081" y="1326022"/>
                  </a:lnTo>
                  <a:lnTo>
                    <a:pt x="985207" y="1359633"/>
                  </a:lnTo>
                  <a:lnTo>
                    <a:pt x="955710" y="1393581"/>
                  </a:lnTo>
                  <a:lnTo>
                    <a:pt x="926594" y="1427862"/>
                  </a:lnTo>
                  <a:lnTo>
                    <a:pt x="897862" y="1462473"/>
                  </a:lnTo>
                  <a:lnTo>
                    <a:pt x="869517" y="1497410"/>
                  </a:lnTo>
                  <a:lnTo>
                    <a:pt x="841562" y="1532671"/>
                  </a:lnTo>
                  <a:lnTo>
                    <a:pt x="814002" y="1568251"/>
                  </a:lnTo>
                  <a:lnTo>
                    <a:pt x="786838" y="1604148"/>
                  </a:lnTo>
                  <a:lnTo>
                    <a:pt x="760075" y="1640359"/>
                  </a:lnTo>
                  <a:lnTo>
                    <a:pt x="733715" y="1676880"/>
                  </a:lnTo>
                  <a:lnTo>
                    <a:pt x="707763" y="1713708"/>
                  </a:lnTo>
                  <a:lnTo>
                    <a:pt x="682220" y="1750839"/>
                  </a:lnTo>
                  <a:lnTo>
                    <a:pt x="657091" y="1788271"/>
                  </a:lnTo>
                  <a:lnTo>
                    <a:pt x="632379" y="1826001"/>
                  </a:lnTo>
                  <a:lnTo>
                    <a:pt x="608086" y="1864024"/>
                  </a:lnTo>
                  <a:lnTo>
                    <a:pt x="584217" y="1902338"/>
                  </a:lnTo>
                  <a:lnTo>
                    <a:pt x="560774" y="1940940"/>
                  </a:lnTo>
                  <a:lnTo>
                    <a:pt x="537761" y="1979825"/>
                  </a:lnTo>
                  <a:lnTo>
                    <a:pt x="515181" y="2018992"/>
                  </a:lnTo>
                  <a:lnTo>
                    <a:pt x="493037" y="2058436"/>
                  </a:lnTo>
                  <a:lnTo>
                    <a:pt x="471333" y="2098155"/>
                  </a:lnTo>
                  <a:lnTo>
                    <a:pt x="450072" y="2138145"/>
                  </a:lnTo>
                  <a:lnTo>
                    <a:pt x="429257" y="2178404"/>
                  </a:lnTo>
                  <a:lnTo>
                    <a:pt x="408891" y="2218926"/>
                  </a:lnTo>
                  <a:lnTo>
                    <a:pt x="388978" y="2259711"/>
                  </a:lnTo>
                  <a:lnTo>
                    <a:pt x="369521" y="2300753"/>
                  </a:lnTo>
                  <a:lnTo>
                    <a:pt x="350523" y="2342051"/>
                  </a:lnTo>
                  <a:lnTo>
                    <a:pt x="331987" y="2383600"/>
                  </a:lnTo>
                  <a:lnTo>
                    <a:pt x="313918" y="2425398"/>
                  </a:lnTo>
                  <a:lnTo>
                    <a:pt x="296317" y="2467441"/>
                  </a:lnTo>
                  <a:lnTo>
                    <a:pt x="279188" y="2509726"/>
                  </a:lnTo>
                  <a:lnTo>
                    <a:pt x="262535" y="2552249"/>
                  </a:lnTo>
                  <a:lnTo>
                    <a:pt x="246361" y="2595008"/>
                  </a:lnTo>
                  <a:lnTo>
                    <a:pt x="230669" y="2638000"/>
                  </a:lnTo>
                  <a:lnTo>
                    <a:pt x="215462" y="2681220"/>
                  </a:lnTo>
                  <a:lnTo>
                    <a:pt x="200744" y="2724666"/>
                  </a:lnTo>
                  <a:lnTo>
                    <a:pt x="186518" y="2768334"/>
                  </a:lnTo>
                  <a:lnTo>
                    <a:pt x="172787" y="2812222"/>
                  </a:lnTo>
                  <a:lnTo>
                    <a:pt x="159554" y="2856326"/>
                  </a:lnTo>
                  <a:lnTo>
                    <a:pt x="146823" y="2900642"/>
                  </a:lnTo>
                  <a:lnTo>
                    <a:pt x="134597" y="2945168"/>
                  </a:lnTo>
                  <a:lnTo>
                    <a:pt x="122880" y="2989900"/>
                  </a:lnTo>
                  <a:lnTo>
                    <a:pt x="111673" y="3034835"/>
                  </a:lnTo>
                  <a:lnTo>
                    <a:pt x="100982" y="3079970"/>
                  </a:lnTo>
                  <a:lnTo>
                    <a:pt x="90808" y="3125302"/>
                  </a:lnTo>
                  <a:lnTo>
                    <a:pt x="81156" y="3170826"/>
                  </a:lnTo>
                  <a:lnTo>
                    <a:pt x="72029" y="3216541"/>
                  </a:lnTo>
                  <a:lnTo>
                    <a:pt x="63429" y="3262442"/>
                  </a:lnTo>
                  <a:lnTo>
                    <a:pt x="55360" y="3308526"/>
                  </a:lnTo>
                  <a:lnTo>
                    <a:pt x="47826" y="3354791"/>
                  </a:lnTo>
                  <a:lnTo>
                    <a:pt x="40830" y="3401233"/>
                  </a:lnTo>
                  <a:lnTo>
                    <a:pt x="34374" y="3447849"/>
                  </a:lnTo>
                  <a:lnTo>
                    <a:pt x="28463" y="3494635"/>
                  </a:lnTo>
                  <a:lnTo>
                    <a:pt x="23099" y="3541588"/>
                  </a:lnTo>
                  <a:lnTo>
                    <a:pt x="18286" y="3588705"/>
                  </a:lnTo>
                  <a:lnTo>
                    <a:pt x="14027" y="3635983"/>
                  </a:lnTo>
                  <a:lnTo>
                    <a:pt x="10325" y="3683419"/>
                  </a:lnTo>
                  <a:lnTo>
                    <a:pt x="7183" y="3731008"/>
                  </a:lnTo>
                  <a:lnTo>
                    <a:pt x="4606" y="3778749"/>
                  </a:lnTo>
                  <a:lnTo>
                    <a:pt x="2596" y="3826637"/>
                  </a:lnTo>
                  <a:lnTo>
                    <a:pt x="1155" y="3874670"/>
                  </a:lnTo>
                  <a:lnTo>
                    <a:pt x="289" y="3922844"/>
                  </a:lnTo>
                  <a:lnTo>
                    <a:pt x="0" y="3975596"/>
                  </a:lnTo>
                  <a:lnTo>
                    <a:pt x="167" y="3984412"/>
                  </a:lnTo>
                  <a:lnTo>
                    <a:pt x="7989086" y="3984412"/>
                  </a:lnTo>
                  <a:lnTo>
                    <a:pt x="7989254" y="3971156"/>
                  </a:lnTo>
                  <a:lnTo>
                    <a:pt x="7988964" y="3922844"/>
                  </a:lnTo>
                  <a:lnTo>
                    <a:pt x="7988098" y="3874670"/>
                  </a:lnTo>
                  <a:lnTo>
                    <a:pt x="7986658" y="3826637"/>
                  </a:lnTo>
                  <a:lnTo>
                    <a:pt x="7984647" y="3778749"/>
                  </a:lnTo>
                  <a:lnTo>
                    <a:pt x="7982070" y="3731008"/>
                  </a:lnTo>
                  <a:lnTo>
                    <a:pt x="7978928" y="3683419"/>
                  </a:lnTo>
                  <a:lnTo>
                    <a:pt x="7975227" y="3635983"/>
                  </a:lnTo>
                  <a:lnTo>
                    <a:pt x="7970967" y="3588705"/>
                  </a:lnTo>
                  <a:lnTo>
                    <a:pt x="7966154" y="3541588"/>
                  </a:lnTo>
                  <a:lnTo>
                    <a:pt x="7960790" y="3494635"/>
                  </a:lnTo>
                  <a:lnTo>
                    <a:pt x="7954879" y="3447849"/>
                  </a:lnTo>
                  <a:lnTo>
                    <a:pt x="7948424" y="3401233"/>
                  </a:lnTo>
                  <a:lnTo>
                    <a:pt x="7941427" y="3354791"/>
                  </a:lnTo>
                  <a:lnTo>
                    <a:pt x="7933893" y="3308526"/>
                  </a:lnTo>
                  <a:lnTo>
                    <a:pt x="7925824" y="3262442"/>
                  </a:lnTo>
                  <a:lnTo>
                    <a:pt x="7917225" y="3216541"/>
                  </a:lnTo>
                  <a:lnTo>
                    <a:pt x="7908097" y="3170826"/>
                  </a:lnTo>
                  <a:lnTo>
                    <a:pt x="7898445" y="3125302"/>
                  </a:lnTo>
                  <a:lnTo>
                    <a:pt x="7888272" y="3079970"/>
                  </a:lnTo>
                  <a:lnTo>
                    <a:pt x="7877580" y="3034835"/>
                  </a:lnTo>
                  <a:lnTo>
                    <a:pt x="7866374" y="2989900"/>
                  </a:lnTo>
                  <a:lnTo>
                    <a:pt x="7854657" y="2945168"/>
                  </a:lnTo>
                  <a:lnTo>
                    <a:pt x="7842431" y="2900642"/>
                  </a:lnTo>
                  <a:lnTo>
                    <a:pt x="7829700" y="2856326"/>
                  </a:lnTo>
                  <a:lnTo>
                    <a:pt x="7816467" y="2812222"/>
                  </a:lnTo>
                  <a:lnTo>
                    <a:pt x="7802736" y="2768334"/>
                  </a:lnTo>
                  <a:lnTo>
                    <a:pt x="7788510" y="2724666"/>
                  </a:lnTo>
                  <a:lnTo>
                    <a:pt x="7773792" y="2681220"/>
                  </a:lnTo>
                  <a:lnTo>
                    <a:pt x="7758585" y="2638000"/>
                  </a:lnTo>
                  <a:lnTo>
                    <a:pt x="7742893" y="2595008"/>
                  </a:lnTo>
                  <a:lnTo>
                    <a:pt x="7726719" y="2552249"/>
                  </a:lnTo>
                  <a:lnTo>
                    <a:pt x="7710066" y="2509726"/>
                  </a:lnTo>
                  <a:lnTo>
                    <a:pt x="7692938" y="2467441"/>
                  </a:lnTo>
                  <a:lnTo>
                    <a:pt x="7675337" y="2425398"/>
                  </a:lnTo>
                  <a:lnTo>
                    <a:pt x="7657267" y="2383600"/>
                  </a:lnTo>
                  <a:lnTo>
                    <a:pt x="7638732" y="2342051"/>
                  </a:lnTo>
                  <a:lnTo>
                    <a:pt x="7619734" y="2300753"/>
                  </a:lnTo>
                  <a:lnTo>
                    <a:pt x="7600277" y="2259711"/>
                  </a:lnTo>
                  <a:lnTo>
                    <a:pt x="7580364" y="2218926"/>
                  </a:lnTo>
                  <a:lnTo>
                    <a:pt x="7559998" y="2178404"/>
                  </a:lnTo>
                  <a:lnTo>
                    <a:pt x="7539183" y="2138145"/>
                  </a:lnTo>
                  <a:lnTo>
                    <a:pt x="7517922" y="2098155"/>
                  </a:lnTo>
                  <a:lnTo>
                    <a:pt x="7496218" y="2058436"/>
                  </a:lnTo>
                  <a:lnTo>
                    <a:pt x="7474075" y="2018992"/>
                  </a:lnTo>
                  <a:lnTo>
                    <a:pt x="7451495" y="1979825"/>
                  </a:lnTo>
                  <a:lnTo>
                    <a:pt x="7428482" y="1940940"/>
                  </a:lnTo>
                  <a:lnTo>
                    <a:pt x="7405039" y="1902338"/>
                  </a:lnTo>
                  <a:lnTo>
                    <a:pt x="7381170" y="1864024"/>
                  </a:lnTo>
                  <a:lnTo>
                    <a:pt x="7356878" y="1826001"/>
                  </a:lnTo>
                  <a:lnTo>
                    <a:pt x="7332165" y="1788271"/>
                  </a:lnTo>
                  <a:lnTo>
                    <a:pt x="7307036" y="1750839"/>
                  </a:lnTo>
                  <a:lnTo>
                    <a:pt x="7281494" y="1713708"/>
                  </a:lnTo>
                  <a:lnTo>
                    <a:pt x="7255541" y="1676880"/>
                  </a:lnTo>
                  <a:lnTo>
                    <a:pt x="7229182" y="1640359"/>
                  </a:lnTo>
                  <a:lnTo>
                    <a:pt x="7202419" y="1604148"/>
                  </a:lnTo>
                  <a:lnTo>
                    <a:pt x="7175255" y="1568251"/>
                  </a:lnTo>
                  <a:lnTo>
                    <a:pt x="7147695" y="1532671"/>
                  </a:lnTo>
                  <a:lnTo>
                    <a:pt x="7119740" y="1497410"/>
                  </a:lnTo>
                  <a:lnTo>
                    <a:pt x="7091396" y="1462473"/>
                  </a:lnTo>
                  <a:lnTo>
                    <a:pt x="7062664" y="1427862"/>
                  </a:lnTo>
                  <a:lnTo>
                    <a:pt x="7033547" y="1393581"/>
                  </a:lnTo>
                  <a:lnTo>
                    <a:pt x="7004051" y="1359633"/>
                  </a:lnTo>
                  <a:lnTo>
                    <a:pt x="6974176" y="1326022"/>
                  </a:lnTo>
                  <a:lnTo>
                    <a:pt x="6943928" y="1292749"/>
                  </a:lnTo>
                  <a:lnTo>
                    <a:pt x="6913309" y="1259820"/>
                  </a:lnTo>
                  <a:lnTo>
                    <a:pt x="6882322" y="1227236"/>
                  </a:lnTo>
                  <a:lnTo>
                    <a:pt x="6850970" y="1195002"/>
                  </a:lnTo>
                  <a:lnTo>
                    <a:pt x="6819258" y="1163120"/>
                  </a:lnTo>
                  <a:lnTo>
                    <a:pt x="6787188" y="1131594"/>
                  </a:lnTo>
                  <a:lnTo>
                    <a:pt x="6754763" y="1100427"/>
                  </a:lnTo>
                  <a:lnTo>
                    <a:pt x="6721986" y="1069622"/>
                  </a:lnTo>
                  <a:lnTo>
                    <a:pt x="6688862" y="1039182"/>
                  </a:lnTo>
                  <a:lnTo>
                    <a:pt x="6655393" y="1009111"/>
                  </a:lnTo>
                  <a:lnTo>
                    <a:pt x="6621583" y="979413"/>
                  </a:lnTo>
                  <a:lnTo>
                    <a:pt x="6587434" y="950089"/>
                  </a:lnTo>
                  <a:lnTo>
                    <a:pt x="6552951" y="921144"/>
                  </a:lnTo>
                  <a:lnTo>
                    <a:pt x="6518135" y="892581"/>
                  </a:lnTo>
                  <a:lnTo>
                    <a:pt x="6482992" y="864403"/>
                  </a:lnTo>
                  <a:lnTo>
                    <a:pt x="6447523" y="836613"/>
                  </a:lnTo>
                  <a:lnTo>
                    <a:pt x="6411732" y="809214"/>
                  </a:lnTo>
                  <a:lnTo>
                    <a:pt x="6375623" y="782210"/>
                  </a:lnTo>
                  <a:lnTo>
                    <a:pt x="6339198" y="755605"/>
                  </a:lnTo>
                  <a:lnTo>
                    <a:pt x="6302462" y="729400"/>
                  </a:lnTo>
                  <a:lnTo>
                    <a:pt x="6265416" y="703600"/>
                  </a:lnTo>
                  <a:lnTo>
                    <a:pt x="6228065" y="678208"/>
                  </a:lnTo>
                  <a:lnTo>
                    <a:pt x="6190412" y="653226"/>
                  </a:lnTo>
                  <a:lnTo>
                    <a:pt x="6152460" y="628659"/>
                  </a:lnTo>
                  <a:lnTo>
                    <a:pt x="6114212" y="604509"/>
                  </a:lnTo>
                  <a:lnTo>
                    <a:pt x="6075671" y="580780"/>
                  </a:lnTo>
                  <a:lnTo>
                    <a:pt x="6036842" y="557476"/>
                  </a:lnTo>
                  <a:lnTo>
                    <a:pt x="5997726" y="534598"/>
                  </a:lnTo>
                  <a:lnTo>
                    <a:pt x="5958328" y="512151"/>
                  </a:lnTo>
                  <a:lnTo>
                    <a:pt x="5918650" y="490137"/>
                  </a:lnTo>
                  <a:lnTo>
                    <a:pt x="5878697" y="468561"/>
                  </a:lnTo>
                  <a:lnTo>
                    <a:pt x="5838470" y="447425"/>
                  </a:lnTo>
                  <a:lnTo>
                    <a:pt x="5797974" y="426732"/>
                  </a:lnTo>
                  <a:lnTo>
                    <a:pt x="5757212" y="406486"/>
                  </a:lnTo>
                  <a:lnTo>
                    <a:pt x="5716187" y="386690"/>
                  </a:lnTo>
                  <a:lnTo>
                    <a:pt x="5674902" y="367347"/>
                  </a:lnTo>
                  <a:lnTo>
                    <a:pt x="5633360" y="348461"/>
                  </a:lnTo>
                  <a:lnTo>
                    <a:pt x="5591566" y="330034"/>
                  </a:lnTo>
                  <a:lnTo>
                    <a:pt x="5549521" y="312071"/>
                  </a:lnTo>
                  <a:lnTo>
                    <a:pt x="5507230" y="294574"/>
                  </a:lnTo>
                  <a:lnTo>
                    <a:pt x="5464695" y="277546"/>
                  </a:lnTo>
                  <a:lnTo>
                    <a:pt x="5421920" y="260991"/>
                  </a:lnTo>
                  <a:lnTo>
                    <a:pt x="5378908" y="244912"/>
                  </a:lnTo>
                  <a:lnTo>
                    <a:pt x="5335663" y="229312"/>
                  </a:lnTo>
                  <a:lnTo>
                    <a:pt x="5292187" y="214195"/>
                  </a:lnTo>
                  <a:lnTo>
                    <a:pt x="5248485" y="199563"/>
                  </a:lnTo>
                  <a:lnTo>
                    <a:pt x="5204558" y="185421"/>
                  </a:lnTo>
                  <a:lnTo>
                    <a:pt x="5160411" y="171770"/>
                  </a:lnTo>
                  <a:lnTo>
                    <a:pt x="5116047" y="158616"/>
                  </a:lnTo>
                  <a:lnTo>
                    <a:pt x="5071469" y="145960"/>
                  </a:lnTo>
                  <a:lnTo>
                    <a:pt x="5026680" y="133805"/>
                  </a:lnTo>
                  <a:lnTo>
                    <a:pt x="4981683" y="122157"/>
                  </a:lnTo>
                  <a:lnTo>
                    <a:pt x="4936483" y="111016"/>
                  </a:lnTo>
                  <a:lnTo>
                    <a:pt x="4891081" y="100388"/>
                  </a:lnTo>
                  <a:lnTo>
                    <a:pt x="4845482" y="90274"/>
                  </a:lnTo>
                  <a:lnTo>
                    <a:pt x="4799689" y="80679"/>
                  </a:lnTo>
                  <a:lnTo>
                    <a:pt x="4753704" y="71605"/>
                  </a:lnTo>
                  <a:lnTo>
                    <a:pt x="4707532" y="63056"/>
                  </a:lnTo>
                  <a:lnTo>
                    <a:pt x="4661175" y="55035"/>
                  </a:lnTo>
                  <a:lnTo>
                    <a:pt x="4614637" y="47545"/>
                  </a:lnTo>
                  <a:lnTo>
                    <a:pt x="4567921" y="40590"/>
                  </a:lnTo>
                  <a:lnTo>
                    <a:pt x="4521030" y="34172"/>
                  </a:lnTo>
                  <a:lnTo>
                    <a:pt x="4473967" y="28295"/>
                  </a:lnTo>
                  <a:lnTo>
                    <a:pt x="4426737" y="22963"/>
                  </a:lnTo>
                  <a:lnTo>
                    <a:pt x="4379341" y="18178"/>
                  </a:lnTo>
                  <a:lnTo>
                    <a:pt x="4331784" y="13944"/>
                  </a:lnTo>
                  <a:lnTo>
                    <a:pt x="4284069" y="10264"/>
                  </a:lnTo>
                  <a:lnTo>
                    <a:pt x="4236198" y="7141"/>
                  </a:lnTo>
                  <a:lnTo>
                    <a:pt x="4188175" y="4579"/>
                  </a:lnTo>
                  <a:lnTo>
                    <a:pt x="4140004" y="2580"/>
                  </a:lnTo>
                  <a:lnTo>
                    <a:pt x="4091688" y="1149"/>
                  </a:lnTo>
                  <a:lnTo>
                    <a:pt x="4043229" y="287"/>
                  </a:lnTo>
                  <a:lnTo>
                    <a:pt x="3994632" y="0"/>
                  </a:lnTo>
                  <a:close/>
                </a:path>
              </a:pathLst>
            </a:custGeom>
            <a:solidFill>
              <a:srgbClr val="F9A782"/>
            </a:solidFill>
          </p:spPr>
          <p:txBody>
            <a:bodyPr wrap="square" lIns="0" tIns="0" rIns="0" bIns="0" rtlCol="0"/>
            <a:lstStyle/>
            <a:p>
              <a:endParaRPr/>
            </a:p>
          </p:txBody>
        </p:sp>
      </p:grpSp>
      <p:sp>
        <p:nvSpPr>
          <p:cNvPr id="18" name="object 18"/>
          <p:cNvSpPr txBox="1">
            <a:spLocks noGrp="1"/>
          </p:cNvSpPr>
          <p:nvPr>
            <p:ph type="title"/>
          </p:nvPr>
        </p:nvSpPr>
        <p:spPr>
          <a:xfrm>
            <a:off x="10692037" y="3080183"/>
            <a:ext cx="5998210" cy="2035810"/>
          </a:xfrm>
          <a:prstGeom prst="rect">
            <a:avLst/>
          </a:prstGeom>
        </p:spPr>
        <p:txBody>
          <a:bodyPr vert="horz" wrap="square" lIns="0" tIns="12065" rIns="0" bIns="0" rtlCol="0">
            <a:spAutoFit/>
          </a:bodyPr>
          <a:lstStyle/>
          <a:p>
            <a:pPr algn="ctr">
              <a:lnSpc>
                <a:spcPts val="7915"/>
              </a:lnSpc>
              <a:spcBef>
                <a:spcPts val="95"/>
              </a:spcBef>
            </a:pPr>
            <a:r>
              <a:rPr sz="6600" spc="-145" dirty="0">
                <a:solidFill>
                  <a:srgbClr val="FFFFFF"/>
                </a:solidFill>
              </a:rPr>
              <a:t>P</a:t>
            </a:r>
            <a:r>
              <a:rPr sz="6600" dirty="0">
                <a:solidFill>
                  <a:srgbClr val="FFFFFF"/>
                </a:solidFill>
              </a:rPr>
              <a:t>R</a:t>
            </a:r>
            <a:r>
              <a:rPr sz="6600" spc="-15" dirty="0">
                <a:solidFill>
                  <a:srgbClr val="FFFFFF"/>
                </a:solidFill>
              </a:rPr>
              <a:t>E</a:t>
            </a:r>
            <a:r>
              <a:rPr sz="6600" spc="-475" dirty="0">
                <a:solidFill>
                  <a:srgbClr val="FFFFFF"/>
                </a:solidFill>
              </a:rPr>
              <a:t>P</a:t>
            </a:r>
            <a:r>
              <a:rPr sz="6600" spc="10" dirty="0">
                <a:solidFill>
                  <a:srgbClr val="FFFFFF"/>
                </a:solidFill>
              </a:rPr>
              <a:t>A</a:t>
            </a:r>
            <a:r>
              <a:rPr sz="6600" spc="270" dirty="0">
                <a:solidFill>
                  <a:srgbClr val="FFFFFF"/>
                </a:solidFill>
              </a:rPr>
              <a:t>R</a:t>
            </a:r>
            <a:r>
              <a:rPr sz="6600" spc="-575" dirty="0">
                <a:solidFill>
                  <a:srgbClr val="FFFFFF"/>
                </a:solidFill>
              </a:rPr>
              <a:t>A</a:t>
            </a:r>
            <a:r>
              <a:rPr sz="6600" spc="-35" dirty="0">
                <a:solidFill>
                  <a:srgbClr val="FFFFFF"/>
                </a:solidFill>
              </a:rPr>
              <a:t>T</a:t>
            </a:r>
            <a:r>
              <a:rPr sz="6600" spc="30" dirty="0">
                <a:solidFill>
                  <a:srgbClr val="FFFFFF"/>
                </a:solidFill>
              </a:rPr>
              <a:t>I</a:t>
            </a:r>
            <a:r>
              <a:rPr sz="6600" spc="-5" dirty="0">
                <a:solidFill>
                  <a:srgbClr val="FFFFFF"/>
                </a:solidFill>
              </a:rPr>
              <a:t>O</a:t>
            </a:r>
            <a:r>
              <a:rPr sz="6600" spc="10" dirty="0">
                <a:solidFill>
                  <a:srgbClr val="FFFFFF"/>
                </a:solidFill>
              </a:rPr>
              <a:t>N</a:t>
            </a:r>
            <a:endParaRPr sz="6600"/>
          </a:p>
          <a:p>
            <a:pPr marR="6350" algn="ctr">
              <a:lnSpc>
                <a:spcPts val="7915"/>
              </a:lnSpc>
            </a:pPr>
            <a:r>
              <a:rPr sz="6600" spc="-355" dirty="0">
                <a:solidFill>
                  <a:srgbClr val="FFFFFF"/>
                </a:solidFill>
              </a:rPr>
              <a:t>/</a:t>
            </a:r>
            <a:r>
              <a:rPr sz="6600" spc="45" dirty="0">
                <a:solidFill>
                  <a:srgbClr val="FFFFFF"/>
                </a:solidFill>
              </a:rPr>
              <a:t>A</a:t>
            </a:r>
            <a:r>
              <a:rPr sz="6600" spc="-114" dirty="0">
                <a:solidFill>
                  <a:srgbClr val="FFFFFF"/>
                </a:solidFill>
              </a:rPr>
              <a:t>PP</a:t>
            </a:r>
            <a:r>
              <a:rPr sz="6600" spc="300" dirty="0">
                <a:solidFill>
                  <a:srgbClr val="FFFFFF"/>
                </a:solidFill>
              </a:rPr>
              <a:t>R</a:t>
            </a:r>
            <a:r>
              <a:rPr sz="6600" spc="60" dirty="0">
                <a:solidFill>
                  <a:srgbClr val="FFFFFF"/>
                </a:solidFill>
              </a:rPr>
              <a:t>A</a:t>
            </a:r>
            <a:r>
              <a:rPr sz="6600" spc="50" dirty="0">
                <a:solidFill>
                  <a:srgbClr val="FFFFFF"/>
                </a:solidFill>
              </a:rPr>
              <a:t>I</a:t>
            </a:r>
            <a:r>
              <a:rPr sz="6600" spc="-70" dirty="0">
                <a:solidFill>
                  <a:srgbClr val="FFFFFF"/>
                </a:solidFill>
              </a:rPr>
              <a:t>S</a:t>
            </a:r>
            <a:r>
              <a:rPr sz="6600" spc="25" dirty="0">
                <a:solidFill>
                  <a:srgbClr val="FFFFFF"/>
                </a:solidFill>
              </a:rPr>
              <a:t>A</a:t>
            </a:r>
            <a:r>
              <a:rPr sz="6600" spc="40" dirty="0">
                <a:solidFill>
                  <a:srgbClr val="FFFFFF"/>
                </a:solidFill>
              </a:rPr>
              <a:t>L</a:t>
            </a:r>
            <a:endParaRPr sz="6600"/>
          </a:p>
        </p:txBody>
      </p:sp>
      <p:sp>
        <p:nvSpPr>
          <p:cNvPr id="20" name="object 20"/>
          <p:cNvSpPr txBox="1">
            <a:spLocks noGrp="1"/>
          </p:cNvSpPr>
          <p:nvPr>
            <p:ph type="sldNum" sz="quarter" idx="7"/>
          </p:nvPr>
        </p:nvSpPr>
        <p:spPr>
          <a:prstGeom prst="rect">
            <a:avLst/>
          </a:prstGeom>
        </p:spPr>
        <p:txBody>
          <a:bodyPr vert="horz" wrap="square" lIns="0" tIns="269597" rIns="0" bIns="0" rtlCol="0">
            <a:spAutoFit/>
          </a:bodyPr>
          <a:lstStyle/>
          <a:p>
            <a:pPr marL="53975">
              <a:lnSpc>
                <a:spcPct val="100000"/>
              </a:lnSpc>
              <a:spcBef>
                <a:spcPts val="965"/>
              </a:spcBef>
            </a:pPr>
            <a:fld id="{81D60167-4931-47E6-BA6A-407CBD079E47}" type="slidenum">
              <a:rPr spc="-25" dirty="0"/>
              <a:t>48</a:t>
            </a:fld>
            <a:endParaRPr spc="-25" dirty="0"/>
          </a:p>
        </p:txBody>
      </p:sp>
      <p:sp>
        <p:nvSpPr>
          <p:cNvPr id="19" name="object 19"/>
          <p:cNvSpPr txBox="1"/>
          <p:nvPr/>
        </p:nvSpPr>
        <p:spPr>
          <a:xfrm>
            <a:off x="10689006" y="5790582"/>
            <a:ext cx="6297244" cy="3395801"/>
          </a:xfrm>
          <a:prstGeom prst="rect">
            <a:avLst/>
          </a:prstGeom>
        </p:spPr>
        <p:txBody>
          <a:bodyPr vert="horz" wrap="square" lIns="0" tIns="124460" rIns="0" bIns="0" rtlCol="0">
            <a:spAutoFit/>
          </a:bodyPr>
          <a:lstStyle/>
          <a:p>
            <a:pPr marL="367665" indent="-189230">
              <a:lnSpc>
                <a:spcPct val="100000"/>
              </a:lnSpc>
              <a:spcBef>
                <a:spcPts val="980"/>
              </a:spcBef>
              <a:buChar char="•"/>
              <a:tabLst>
                <a:tab pos="368300" algn="l"/>
              </a:tabLst>
            </a:pPr>
            <a:r>
              <a:rPr sz="3800" spc="-90" dirty="0">
                <a:solidFill>
                  <a:srgbClr val="F9A782"/>
                </a:solidFill>
                <a:latin typeface="Arial"/>
                <a:cs typeface="Arial"/>
              </a:rPr>
              <a:t>Participation</a:t>
            </a:r>
            <a:r>
              <a:rPr sz="3800" spc="-175" dirty="0">
                <a:solidFill>
                  <a:srgbClr val="F9A782"/>
                </a:solidFill>
                <a:latin typeface="Arial"/>
                <a:cs typeface="Arial"/>
              </a:rPr>
              <a:t> </a:t>
            </a:r>
            <a:r>
              <a:rPr sz="3800" spc="-10" dirty="0">
                <a:solidFill>
                  <a:srgbClr val="F9A782"/>
                </a:solidFill>
                <a:latin typeface="Arial"/>
                <a:cs typeface="Arial"/>
              </a:rPr>
              <a:t>in</a:t>
            </a:r>
            <a:r>
              <a:rPr sz="3800" spc="-225" dirty="0">
                <a:solidFill>
                  <a:srgbClr val="F9A782"/>
                </a:solidFill>
                <a:latin typeface="Arial"/>
                <a:cs typeface="Arial"/>
              </a:rPr>
              <a:t> </a:t>
            </a:r>
            <a:r>
              <a:rPr sz="3800" spc="-10" dirty="0">
                <a:solidFill>
                  <a:srgbClr val="F9A782"/>
                </a:solidFill>
                <a:latin typeface="Arial"/>
                <a:cs typeface="Arial"/>
              </a:rPr>
              <a:t>consultation</a:t>
            </a:r>
            <a:endParaRPr sz="3800" dirty="0">
              <a:latin typeface="Arial"/>
              <a:cs typeface="Arial"/>
            </a:endParaRPr>
          </a:p>
          <a:p>
            <a:pPr marL="1579880" lvl="1" indent="-189230">
              <a:lnSpc>
                <a:spcPct val="100000"/>
              </a:lnSpc>
              <a:spcBef>
                <a:spcPts val="885"/>
              </a:spcBef>
              <a:buChar char="•"/>
              <a:tabLst>
                <a:tab pos="1580515" algn="l"/>
              </a:tabLst>
            </a:pPr>
            <a:r>
              <a:rPr sz="3800" spc="-80" dirty="0">
                <a:solidFill>
                  <a:srgbClr val="F9A782"/>
                </a:solidFill>
                <a:latin typeface="Arial"/>
                <a:cs typeface="Arial"/>
              </a:rPr>
              <a:t>Influence</a:t>
            </a:r>
            <a:r>
              <a:rPr sz="3800" spc="-190" dirty="0">
                <a:solidFill>
                  <a:srgbClr val="F9A782"/>
                </a:solidFill>
                <a:latin typeface="Arial"/>
                <a:cs typeface="Arial"/>
              </a:rPr>
              <a:t> </a:t>
            </a:r>
            <a:r>
              <a:rPr sz="3800" spc="-20" dirty="0">
                <a:solidFill>
                  <a:srgbClr val="F9A782"/>
                </a:solidFill>
                <a:latin typeface="Arial"/>
                <a:cs typeface="Arial"/>
              </a:rPr>
              <a:t>T&amp;Cs</a:t>
            </a:r>
            <a:endParaRPr sz="3800" dirty="0">
              <a:latin typeface="Arial"/>
              <a:cs typeface="Arial"/>
            </a:endParaRPr>
          </a:p>
          <a:p>
            <a:pPr marL="200660" indent="-188595" algn="l">
              <a:lnSpc>
                <a:spcPct val="100000"/>
              </a:lnSpc>
              <a:spcBef>
                <a:spcPts val="880"/>
              </a:spcBef>
              <a:buChar char="•"/>
              <a:tabLst>
                <a:tab pos="201295" algn="l"/>
              </a:tabLst>
            </a:pPr>
            <a:r>
              <a:rPr sz="3800" spc="-114" dirty="0">
                <a:solidFill>
                  <a:srgbClr val="F9A782"/>
                </a:solidFill>
                <a:latin typeface="Arial"/>
                <a:cs typeface="Arial"/>
              </a:rPr>
              <a:t>Inform</a:t>
            </a:r>
            <a:r>
              <a:rPr sz="3800" spc="-200" dirty="0">
                <a:solidFill>
                  <a:srgbClr val="F9A782"/>
                </a:solidFill>
                <a:latin typeface="Arial"/>
                <a:cs typeface="Arial"/>
              </a:rPr>
              <a:t> </a:t>
            </a:r>
            <a:r>
              <a:rPr sz="3800" spc="-114" dirty="0">
                <a:solidFill>
                  <a:srgbClr val="F9A782"/>
                </a:solidFill>
                <a:latin typeface="Arial"/>
                <a:cs typeface="Arial"/>
              </a:rPr>
              <a:t>bank</a:t>
            </a:r>
            <a:r>
              <a:rPr sz="3800" spc="-204" dirty="0">
                <a:solidFill>
                  <a:srgbClr val="F9A782"/>
                </a:solidFill>
                <a:latin typeface="Arial"/>
                <a:cs typeface="Arial"/>
              </a:rPr>
              <a:t> </a:t>
            </a:r>
            <a:r>
              <a:rPr sz="3800" spc="-80" dirty="0">
                <a:solidFill>
                  <a:srgbClr val="F9A782"/>
                </a:solidFill>
                <a:latin typeface="Arial"/>
                <a:cs typeface="Arial"/>
              </a:rPr>
              <a:t>of</a:t>
            </a:r>
            <a:r>
              <a:rPr sz="3800" spc="-204" dirty="0">
                <a:solidFill>
                  <a:srgbClr val="F9A782"/>
                </a:solidFill>
                <a:latin typeface="Arial"/>
                <a:cs typeface="Arial"/>
              </a:rPr>
              <a:t> </a:t>
            </a:r>
            <a:r>
              <a:rPr sz="3800" spc="-135" dirty="0">
                <a:solidFill>
                  <a:srgbClr val="F9A782"/>
                </a:solidFill>
                <a:latin typeface="Arial"/>
                <a:cs typeface="Arial"/>
              </a:rPr>
              <a:t>anti-</a:t>
            </a:r>
            <a:r>
              <a:rPr sz="3800" spc="-120" dirty="0">
                <a:solidFill>
                  <a:srgbClr val="F9A782"/>
                </a:solidFill>
                <a:latin typeface="Arial"/>
                <a:cs typeface="Arial"/>
              </a:rPr>
              <a:t>union</a:t>
            </a:r>
            <a:r>
              <a:rPr sz="3800" spc="-200" dirty="0">
                <a:solidFill>
                  <a:srgbClr val="F9A782"/>
                </a:solidFill>
                <a:latin typeface="Arial"/>
                <a:cs typeface="Arial"/>
              </a:rPr>
              <a:t> </a:t>
            </a:r>
            <a:r>
              <a:rPr sz="3800" spc="-20" dirty="0">
                <a:solidFill>
                  <a:srgbClr val="F9A782"/>
                </a:solidFill>
                <a:latin typeface="Arial"/>
                <a:cs typeface="Arial"/>
              </a:rPr>
              <a:t>acts</a:t>
            </a:r>
            <a:endParaRPr lang="en-GB" sz="3800" spc="-20" dirty="0">
              <a:solidFill>
                <a:srgbClr val="F9A782"/>
              </a:solidFill>
              <a:latin typeface="Arial"/>
              <a:cs typeface="Arial"/>
            </a:endParaRPr>
          </a:p>
          <a:p>
            <a:pPr marL="200660" indent="-188595" algn="ctr">
              <a:lnSpc>
                <a:spcPct val="100000"/>
              </a:lnSpc>
              <a:spcBef>
                <a:spcPts val="880"/>
              </a:spcBef>
              <a:buChar char="•"/>
              <a:tabLst>
                <a:tab pos="201295" algn="l"/>
              </a:tabLst>
            </a:pPr>
            <a:r>
              <a:rPr lang="en-GB" sz="3800" spc="-20" dirty="0">
                <a:solidFill>
                  <a:srgbClr val="F9A782"/>
                </a:solidFill>
                <a:latin typeface="Arial"/>
                <a:cs typeface="Arial"/>
              </a:rPr>
              <a:t>Develop critique, </a:t>
            </a:r>
            <a:br>
              <a:rPr lang="en-GB" sz="3800" spc="-20" dirty="0">
                <a:solidFill>
                  <a:srgbClr val="F9A782"/>
                </a:solidFill>
                <a:latin typeface="Arial"/>
                <a:cs typeface="Arial"/>
              </a:rPr>
            </a:br>
            <a:r>
              <a:rPr lang="en-GB" sz="3800" spc="-20" dirty="0">
                <a:solidFill>
                  <a:srgbClr val="F9A782"/>
                </a:solidFill>
                <a:latin typeface="Arial"/>
                <a:cs typeface="Arial"/>
              </a:rPr>
              <a:t>alternatives</a:t>
            </a:r>
            <a:endParaRPr sz="3800" dirty="0">
              <a:latin typeface="Arial"/>
              <a:cs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160270" cy="2160270"/>
          </a:xfrm>
          <a:custGeom>
            <a:avLst/>
            <a:gdLst/>
            <a:ahLst/>
            <a:cxnLst/>
            <a:rect l="l" t="t" r="r" b="b"/>
            <a:pathLst>
              <a:path w="2160270" h="2160270">
                <a:moveTo>
                  <a:pt x="2159825" y="0"/>
                </a:moveTo>
                <a:lnTo>
                  <a:pt x="0" y="0"/>
                </a:lnTo>
                <a:lnTo>
                  <a:pt x="0" y="2159814"/>
                </a:lnTo>
                <a:lnTo>
                  <a:pt x="2159825" y="0"/>
                </a:lnTo>
                <a:close/>
              </a:path>
            </a:pathLst>
          </a:custGeom>
          <a:solidFill>
            <a:srgbClr val="E84610"/>
          </a:solidFill>
        </p:spPr>
        <p:txBody>
          <a:bodyPr wrap="square" lIns="0" tIns="0" rIns="0" bIns="0" rtlCol="0"/>
          <a:lstStyle/>
          <a:p>
            <a:endParaRPr/>
          </a:p>
        </p:txBody>
      </p:sp>
      <p:sp>
        <p:nvSpPr>
          <p:cNvPr id="3" name="object 3"/>
          <p:cNvSpPr/>
          <p:nvPr/>
        </p:nvSpPr>
        <p:spPr>
          <a:xfrm>
            <a:off x="16715589" y="9665061"/>
            <a:ext cx="1015365" cy="1015365"/>
          </a:xfrm>
          <a:custGeom>
            <a:avLst/>
            <a:gdLst/>
            <a:ahLst/>
            <a:cxnLst/>
            <a:rect l="l" t="t" r="r" b="b"/>
            <a:pathLst>
              <a:path w="1015365" h="1015365">
                <a:moveTo>
                  <a:pt x="742289" y="337223"/>
                </a:moveTo>
                <a:lnTo>
                  <a:pt x="741362" y="336207"/>
                </a:lnTo>
                <a:lnTo>
                  <a:pt x="726528" y="320167"/>
                </a:lnTo>
                <a:lnTo>
                  <a:pt x="507606" y="83273"/>
                </a:lnTo>
                <a:lnTo>
                  <a:pt x="410730" y="188099"/>
                </a:lnTo>
                <a:lnTo>
                  <a:pt x="410730" y="378383"/>
                </a:lnTo>
                <a:lnTo>
                  <a:pt x="356666" y="432917"/>
                </a:lnTo>
                <a:lnTo>
                  <a:pt x="306489" y="374738"/>
                </a:lnTo>
                <a:lnTo>
                  <a:pt x="360603" y="320167"/>
                </a:lnTo>
                <a:lnTo>
                  <a:pt x="410730" y="378383"/>
                </a:lnTo>
                <a:lnTo>
                  <a:pt x="410730" y="188099"/>
                </a:lnTo>
                <a:lnTo>
                  <a:pt x="115417" y="507619"/>
                </a:lnTo>
                <a:lnTo>
                  <a:pt x="214985" y="615340"/>
                </a:lnTo>
                <a:lnTo>
                  <a:pt x="271614" y="615302"/>
                </a:lnTo>
                <a:lnTo>
                  <a:pt x="309499" y="437324"/>
                </a:lnTo>
                <a:lnTo>
                  <a:pt x="459841" y="437324"/>
                </a:lnTo>
                <a:lnTo>
                  <a:pt x="460819" y="432917"/>
                </a:lnTo>
                <a:lnTo>
                  <a:pt x="463486" y="420865"/>
                </a:lnTo>
                <a:lnTo>
                  <a:pt x="467131" y="405587"/>
                </a:lnTo>
                <a:lnTo>
                  <a:pt x="470776" y="392061"/>
                </a:lnTo>
                <a:lnTo>
                  <a:pt x="474433" y="380809"/>
                </a:lnTo>
                <a:lnTo>
                  <a:pt x="553008" y="369328"/>
                </a:lnTo>
                <a:lnTo>
                  <a:pt x="547890" y="387223"/>
                </a:lnTo>
                <a:lnTo>
                  <a:pt x="543661" y="404495"/>
                </a:lnTo>
                <a:lnTo>
                  <a:pt x="540016" y="421182"/>
                </a:lnTo>
                <a:lnTo>
                  <a:pt x="536663" y="437324"/>
                </a:lnTo>
                <a:lnTo>
                  <a:pt x="623049" y="437324"/>
                </a:lnTo>
                <a:lnTo>
                  <a:pt x="623671" y="430936"/>
                </a:lnTo>
                <a:lnTo>
                  <a:pt x="624763" y="423976"/>
                </a:lnTo>
                <a:lnTo>
                  <a:pt x="643902" y="370662"/>
                </a:lnTo>
                <a:lnTo>
                  <a:pt x="696493" y="338480"/>
                </a:lnTo>
                <a:lnTo>
                  <a:pt x="722376" y="336207"/>
                </a:lnTo>
                <a:lnTo>
                  <a:pt x="729703" y="336207"/>
                </a:lnTo>
                <a:lnTo>
                  <a:pt x="736269" y="336537"/>
                </a:lnTo>
                <a:lnTo>
                  <a:pt x="742289" y="337223"/>
                </a:lnTo>
                <a:close/>
              </a:path>
              <a:path w="1015365" h="1015365">
                <a:moveTo>
                  <a:pt x="899769" y="507606"/>
                </a:moveTo>
                <a:lnTo>
                  <a:pt x="767054" y="364020"/>
                </a:lnTo>
                <a:lnTo>
                  <a:pt x="747534" y="396278"/>
                </a:lnTo>
                <a:lnTo>
                  <a:pt x="741807" y="393179"/>
                </a:lnTo>
                <a:lnTo>
                  <a:pt x="735622" y="390956"/>
                </a:lnTo>
                <a:lnTo>
                  <a:pt x="727214" y="390956"/>
                </a:lnTo>
                <a:lnTo>
                  <a:pt x="699858" y="437299"/>
                </a:lnTo>
                <a:lnTo>
                  <a:pt x="747991" y="437299"/>
                </a:lnTo>
                <a:lnTo>
                  <a:pt x="727214" y="487654"/>
                </a:lnTo>
                <a:lnTo>
                  <a:pt x="690600" y="487654"/>
                </a:lnTo>
                <a:lnTo>
                  <a:pt x="657479" y="650125"/>
                </a:lnTo>
                <a:lnTo>
                  <a:pt x="646518" y="687489"/>
                </a:lnTo>
                <a:lnTo>
                  <a:pt x="630339" y="720356"/>
                </a:lnTo>
                <a:lnTo>
                  <a:pt x="610184" y="748995"/>
                </a:lnTo>
                <a:lnTo>
                  <a:pt x="587311" y="773722"/>
                </a:lnTo>
                <a:lnTo>
                  <a:pt x="540931" y="733094"/>
                </a:lnTo>
                <a:lnTo>
                  <a:pt x="553847" y="716737"/>
                </a:lnTo>
                <a:lnTo>
                  <a:pt x="565099" y="697611"/>
                </a:lnTo>
                <a:lnTo>
                  <a:pt x="574217" y="675919"/>
                </a:lnTo>
                <a:lnTo>
                  <a:pt x="580669" y="651878"/>
                </a:lnTo>
                <a:lnTo>
                  <a:pt x="613778" y="487654"/>
                </a:lnTo>
                <a:lnTo>
                  <a:pt x="525627" y="487654"/>
                </a:lnTo>
                <a:lnTo>
                  <a:pt x="506209" y="579462"/>
                </a:lnTo>
                <a:lnTo>
                  <a:pt x="503174" y="598944"/>
                </a:lnTo>
                <a:lnTo>
                  <a:pt x="504380" y="610819"/>
                </a:lnTo>
                <a:lnTo>
                  <a:pt x="542391" y="613905"/>
                </a:lnTo>
                <a:lnTo>
                  <a:pt x="541972" y="658025"/>
                </a:lnTo>
                <a:lnTo>
                  <a:pt x="526300" y="664019"/>
                </a:lnTo>
                <a:lnTo>
                  <a:pt x="511327" y="668147"/>
                </a:lnTo>
                <a:lnTo>
                  <a:pt x="497459" y="670521"/>
                </a:lnTo>
                <a:lnTo>
                  <a:pt x="485038" y="671296"/>
                </a:lnTo>
                <a:lnTo>
                  <a:pt x="453504" y="668743"/>
                </a:lnTo>
                <a:lnTo>
                  <a:pt x="431825" y="659536"/>
                </a:lnTo>
                <a:lnTo>
                  <a:pt x="421081" y="641299"/>
                </a:lnTo>
                <a:lnTo>
                  <a:pt x="422313" y="611682"/>
                </a:lnTo>
                <a:lnTo>
                  <a:pt x="448805" y="487654"/>
                </a:lnTo>
                <a:lnTo>
                  <a:pt x="375754" y="487654"/>
                </a:lnTo>
                <a:lnTo>
                  <a:pt x="337832" y="665099"/>
                </a:lnTo>
                <a:lnTo>
                  <a:pt x="260997" y="665099"/>
                </a:lnTo>
                <a:lnTo>
                  <a:pt x="507606" y="931964"/>
                </a:lnTo>
                <a:lnTo>
                  <a:pt x="899769" y="507606"/>
                </a:lnTo>
                <a:close/>
              </a:path>
              <a:path w="1015365" h="1015365">
                <a:moveTo>
                  <a:pt x="1015212" y="507619"/>
                </a:moveTo>
                <a:lnTo>
                  <a:pt x="1012888" y="458736"/>
                </a:lnTo>
                <a:lnTo>
                  <a:pt x="1006068" y="411175"/>
                </a:lnTo>
                <a:lnTo>
                  <a:pt x="994943" y="365125"/>
                </a:lnTo>
                <a:lnTo>
                  <a:pt x="979741" y="320827"/>
                </a:lnTo>
                <a:lnTo>
                  <a:pt x="968730" y="296379"/>
                </a:lnTo>
                <a:lnTo>
                  <a:pt x="968730" y="479158"/>
                </a:lnTo>
                <a:lnTo>
                  <a:pt x="966343" y="527304"/>
                </a:lnTo>
                <a:lnTo>
                  <a:pt x="959358" y="574052"/>
                </a:lnTo>
                <a:lnTo>
                  <a:pt x="948004" y="619188"/>
                </a:lnTo>
                <a:lnTo>
                  <a:pt x="932497" y="662444"/>
                </a:lnTo>
                <a:lnTo>
                  <a:pt x="913079" y="703618"/>
                </a:lnTo>
                <a:lnTo>
                  <a:pt x="889977" y="742442"/>
                </a:lnTo>
                <a:lnTo>
                  <a:pt x="863434" y="778700"/>
                </a:lnTo>
                <a:lnTo>
                  <a:pt x="833678" y="812139"/>
                </a:lnTo>
                <a:lnTo>
                  <a:pt x="800938" y="842530"/>
                </a:lnTo>
                <a:lnTo>
                  <a:pt x="765441" y="869645"/>
                </a:lnTo>
                <a:lnTo>
                  <a:pt x="727417" y="893229"/>
                </a:lnTo>
                <a:lnTo>
                  <a:pt x="687108" y="913066"/>
                </a:lnTo>
                <a:lnTo>
                  <a:pt x="644740" y="928903"/>
                </a:lnTo>
                <a:lnTo>
                  <a:pt x="600544" y="940498"/>
                </a:lnTo>
                <a:lnTo>
                  <a:pt x="554761" y="947635"/>
                </a:lnTo>
                <a:lnTo>
                  <a:pt x="507606" y="950074"/>
                </a:lnTo>
                <a:lnTo>
                  <a:pt x="507606" y="1007059"/>
                </a:lnTo>
                <a:lnTo>
                  <a:pt x="460463" y="1004633"/>
                </a:lnTo>
                <a:lnTo>
                  <a:pt x="414680" y="997496"/>
                </a:lnTo>
                <a:lnTo>
                  <a:pt x="370484" y="985888"/>
                </a:lnTo>
                <a:lnTo>
                  <a:pt x="328117" y="970051"/>
                </a:lnTo>
                <a:lnTo>
                  <a:pt x="287807" y="950226"/>
                </a:lnTo>
                <a:lnTo>
                  <a:pt x="249796" y="926630"/>
                </a:lnTo>
                <a:lnTo>
                  <a:pt x="214299" y="899528"/>
                </a:lnTo>
                <a:lnTo>
                  <a:pt x="181546" y="869124"/>
                </a:lnTo>
                <a:lnTo>
                  <a:pt x="151790" y="835685"/>
                </a:lnTo>
                <a:lnTo>
                  <a:pt x="125247" y="799426"/>
                </a:lnTo>
                <a:lnTo>
                  <a:pt x="102146" y="760603"/>
                </a:lnTo>
                <a:lnTo>
                  <a:pt x="82727" y="719429"/>
                </a:lnTo>
                <a:lnTo>
                  <a:pt x="67221" y="676160"/>
                </a:lnTo>
                <a:lnTo>
                  <a:pt x="55854" y="631024"/>
                </a:lnTo>
                <a:lnTo>
                  <a:pt x="48869" y="584263"/>
                </a:lnTo>
                <a:lnTo>
                  <a:pt x="46494" y="536117"/>
                </a:lnTo>
                <a:lnTo>
                  <a:pt x="48869" y="487959"/>
                </a:lnTo>
                <a:lnTo>
                  <a:pt x="55854" y="441198"/>
                </a:lnTo>
                <a:lnTo>
                  <a:pt x="67221" y="396074"/>
                </a:lnTo>
                <a:lnTo>
                  <a:pt x="82727" y="352806"/>
                </a:lnTo>
                <a:lnTo>
                  <a:pt x="102146" y="311632"/>
                </a:lnTo>
                <a:lnTo>
                  <a:pt x="125247" y="272808"/>
                </a:lnTo>
                <a:lnTo>
                  <a:pt x="151790" y="236550"/>
                </a:lnTo>
                <a:lnTo>
                  <a:pt x="181546" y="203098"/>
                </a:lnTo>
                <a:lnTo>
                  <a:pt x="214299" y="172707"/>
                </a:lnTo>
                <a:lnTo>
                  <a:pt x="249796" y="145592"/>
                </a:lnTo>
                <a:lnTo>
                  <a:pt x="287807" y="122008"/>
                </a:lnTo>
                <a:lnTo>
                  <a:pt x="328117" y="102171"/>
                </a:lnTo>
                <a:lnTo>
                  <a:pt x="370484" y="86334"/>
                </a:lnTo>
                <a:lnTo>
                  <a:pt x="414680" y="74739"/>
                </a:lnTo>
                <a:lnTo>
                  <a:pt x="460463" y="67602"/>
                </a:lnTo>
                <a:lnTo>
                  <a:pt x="507606" y="65163"/>
                </a:lnTo>
                <a:lnTo>
                  <a:pt x="507606" y="8204"/>
                </a:lnTo>
                <a:lnTo>
                  <a:pt x="554761" y="10642"/>
                </a:lnTo>
                <a:lnTo>
                  <a:pt x="600544" y="17767"/>
                </a:lnTo>
                <a:lnTo>
                  <a:pt x="644740" y="29375"/>
                </a:lnTo>
                <a:lnTo>
                  <a:pt x="687108" y="45212"/>
                </a:lnTo>
                <a:lnTo>
                  <a:pt x="727417" y="65036"/>
                </a:lnTo>
                <a:lnTo>
                  <a:pt x="765441" y="88633"/>
                </a:lnTo>
                <a:lnTo>
                  <a:pt x="800938" y="115735"/>
                </a:lnTo>
                <a:lnTo>
                  <a:pt x="833678" y="146126"/>
                </a:lnTo>
                <a:lnTo>
                  <a:pt x="863434" y="179578"/>
                </a:lnTo>
                <a:lnTo>
                  <a:pt x="889977" y="215823"/>
                </a:lnTo>
                <a:lnTo>
                  <a:pt x="913079" y="254660"/>
                </a:lnTo>
                <a:lnTo>
                  <a:pt x="932497" y="295833"/>
                </a:lnTo>
                <a:lnTo>
                  <a:pt x="948004" y="339102"/>
                </a:lnTo>
                <a:lnTo>
                  <a:pt x="959358" y="384238"/>
                </a:lnTo>
                <a:lnTo>
                  <a:pt x="966343" y="430999"/>
                </a:lnTo>
                <a:lnTo>
                  <a:pt x="968730" y="479158"/>
                </a:lnTo>
                <a:lnTo>
                  <a:pt x="968730" y="296379"/>
                </a:lnTo>
                <a:lnTo>
                  <a:pt x="937945" y="238290"/>
                </a:lnTo>
                <a:lnTo>
                  <a:pt x="911783" y="200482"/>
                </a:lnTo>
                <a:lnTo>
                  <a:pt x="882383" y="165265"/>
                </a:lnTo>
                <a:lnTo>
                  <a:pt x="849972" y="132854"/>
                </a:lnTo>
                <a:lnTo>
                  <a:pt x="814755" y="103454"/>
                </a:lnTo>
                <a:lnTo>
                  <a:pt x="776947" y="77292"/>
                </a:lnTo>
                <a:lnTo>
                  <a:pt x="736765" y="54571"/>
                </a:lnTo>
                <a:lnTo>
                  <a:pt x="694410" y="35496"/>
                </a:lnTo>
                <a:lnTo>
                  <a:pt x="650113" y="20294"/>
                </a:lnTo>
                <a:lnTo>
                  <a:pt x="604062" y="9169"/>
                </a:lnTo>
                <a:lnTo>
                  <a:pt x="556501" y="2336"/>
                </a:lnTo>
                <a:lnTo>
                  <a:pt x="507606" y="12"/>
                </a:lnTo>
                <a:lnTo>
                  <a:pt x="458724" y="2324"/>
                </a:lnTo>
                <a:lnTo>
                  <a:pt x="411149" y="9156"/>
                </a:lnTo>
                <a:lnTo>
                  <a:pt x="365112" y="20281"/>
                </a:lnTo>
                <a:lnTo>
                  <a:pt x="320802" y="35483"/>
                </a:lnTo>
                <a:lnTo>
                  <a:pt x="278460" y="54559"/>
                </a:lnTo>
                <a:lnTo>
                  <a:pt x="238264" y="77279"/>
                </a:lnTo>
                <a:lnTo>
                  <a:pt x="200456" y="103441"/>
                </a:lnTo>
                <a:lnTo>
                  <a:pt x="165239" y="132842"/>
                </a:lnTo>
                <a:lnTo>
                  <a:pt x="132829" y="165252"/>
                </a:lnTo>
                <a:lnTo>
                  <a:pt x="103441" y="200469"/>
                </a:lnTo>
                <a:lnTo>
                  <a:pt x="77266" y="238277"/>
                </a:lnTo>
                <a:lnTo>
                  <a:pt x="54546" y="278460"/>
                </a:lnTo>
                <a:lnTo>
                  <a:pt x="35471" y="320814"/>
                </a:lnTo>
                <a:lnTo>
                  <a:pt x="20269" y="365112"/>
                </a:lnTo>
                <a:lnTo>
                  <a:pt x="9156" y="411162"/>
                </a:lnTo>
                <a:lnTo>
                  <a:pt x="2324" y="458724"/>
                </a:lnTo>
                <a:lnTo>
                  <a:pt x="0" y="507619"/>
                </a:lnTo>
                <a:lnTo>
                  <a:pt x="2324" y="556501"/>
                </a:lnTo>
                <a:lnTo>
                  <a:pt x="9156" y="604075"/>
                </a:lnTo>
                <a:lnTo>
                  <a:pt x="20269" y="650125"/>
                </a:lnTo>
                <a:lnTo>
                  <a:pt x="35471" y="694436"/>
                </a:lnTo>
                <a:lnTo>
                  <a:pt x="54546" y="736790"/>
                </a:lnTo>
                <a:lnTo>
                  <a:pt x="77266" y="776973"/>
                </a:lnTo>
                <a:lnTo>
                  <a:pt x="103441" y="814781"/>
                </a:lnTo>
                <a:lnTo>
                  <a:pt x="132829" y="849998"/>
                </a:lnTo>
                <a:lnTo>
                  <a:pt x="165239" y="882408"/>
                </a:lnTo>
                <a:lnTo>
                  <a:pt x="200456" y="911809"/>
                </a:lnTo>
                <a:lnTo>
                  <a:pt x="238264" y="937983"/>
                </a:lnTo>
                <a:lnTo>
                  <a:pt x="278460" y="960704"/>
                </a:lnTo>
                <a:lnTo>
                  <a:pt x="320802" y="979779"/>
                </a:lnTo>
                <a:lnTo>
                  <a:pt x="365112" y="994981"/>
                </a:lnTo>
                <a:lnTo>
                  <a:pt x="411149" y="1006094"/>
                </a:lnTo>
                <a:lnTo>
                  <a:pt x="458724" y="1012926"/>
                </a:lnTo>
                <a:lnTo>
                  <a:pt x="507606" y="1015250"/>
                </a:lnTo>
                <a:lnTo>
                  <a:pt x="556501" y="1012913"/>
                </a:lnTo>
                <a:lnTo>
                  <a:pt x="604062" y="1006081"/>
                </a:lnTo>
                <a:lnTo>
                  <a:pt x="650113" y="994956"/>
                </a:lnTo>
                <a:lnTo>
                  <a:pt x="694410" y="979754"/>
                </a:lnTo>
                <a:lnTo>
                  <a:pt x="736765" y="960678"/>
                </a:lnTo>
                <a:lnTo>
                  <a:pt x="776947" y="937958"/>
                </a:lnTo>
                <a:lnTo>
                  <a:pt x="814755" y="911796"/>
                </a:lnTo>
                <a:lnTo>
                  <a:pt x="849972" y="882396"/>
                </a:lnTo>
                <a:lnTo>
                  <a:pt x="882383" y="849985"/>
                </a:lnTo>
                <a:lnTo>
                  <a:pt x="911783" y="814768"/>
                </a:lnTo>
                <a:lnTo>
                  <a:pt x="937945" y="776960"/>
                </a:lnTo>
                <a:lnTo>
                  <a:pt x="960666" y="736777"/>
                </a:lnTo>
                <a:lnTo>
                  <a:pt x="979741" y="694423"/>
                </a:lnTo>
                <a:lnTo>
                  <a:pt x="994943" y="650125"/>
                </a:lnTo>
                <a:lnTo>
                  <a:pt x="1006068" y="604075"/>
                </a:lnTo>
                <a:lnTo>
                  <a:pt x="1012888" y="556514"/>
                </a:lnTo>
                <a:lnTo>
                  <a:pt x="1015212" y="507619"/>
                </a:lnTo>
                <a:close/>
              </a:path>
            </a:pathLst>
          </a:custGeom>
          <a:solidFill>
            <a:srgbClr val="010202"/>
          </a:solidFill>
        </p:spPr>
        <p:txBody>
          <a:bodyPr wrap="square" lIns="0" tIns="0" rIns="0" bIns="0" rtlCol="0"/>
          <a:lstStyle/>
          <a:p>
            <a:endParaRPr/>
          </a:p>
        </p:txBody>
      </p:sp>
      <p:sp>
        <p:nvSpPr>
          <p:cNvPr id="4" name="object 4"/>
          <p:cNvSpPr/>
          <p:nvPr/>
        </p:nvSpPr>
        <p:spPr>
          <a:xfrm>
            <a:off x="17873938" y="10396706"/>
            <a:ext cx="1227455" cy="135890"/>
          </a:xfrm>
          <a:custGeom>
            <a:avLst/>
            <a:gdLst/>
            <a:ahLst/>
            <a:cxnLst/>
            <a:rect l="l" t="t" r="r" b="b"/>
            <a:pathLst>
              <a:path w="1227455" h="135890">
                <a:moveTo>
                  <a:pt x="85212" y="3287"/>
                </a:moveTo>
                <a:lnTo>
                  <a:pt x="0" y="3287"/>
                </a:lnTo>
                <a:lnTo>
                  <a:pt x="0" y="132069"/>
                </a:lnTo>
                <a:lnTo>
                  <a:pt x="23884" y="132069"/>
                </a:lnTo>
                <a:lnTo>
                  <a:pt x="23884" y="77536"/>
                </a:lnTo>
                <a:lnTo>
                  <a:pt x="77704" y="77536"/>
                </a:lnTo>
                <a:lnTo>
                  <a:pt x="77704" y="56930"/>
                </a:lnTo>
                <a:lnTo>
                  <a:pt x="23884" y="56930"/>
                </a:lnTo>
                <a:lnTo>
                  <a:pt x="23884" y="24784"/>
                </a:lnTo>
                <a:lnTo>
                  <a:pt x="85212" y="24784"/>
                </a:lnTo>
                <a:lnTo>
                  <a:pt x="85212" y="3287"/>
                </a:lnTo>
                <a:close/>
              </a:path>
              <a:path w="1227455" h="135890">
                <a:moveTo>
                  <a:pt x="212035" y="3287"/>
                </a:moveTo>
                <a:lnTo>
                  <a:pt x="120446" y="3287"/>
                </a:lnTo>
                <a:lnTo>
                  <a:pt x="120446" y="132069"/>
                </a:lnTo>
                <a:lnTo>
                  <a:pt x="216569" y="132069"/>
                </a:lnTo>
                <a:lnTo>
                  <a:pt x="216569" y="110394"/>
                </a:lnTo>
                <a:lnTo>
                  <a:pt x="144152" y="110394"/>
                </a:lnTo>
                <a:lnTo>
                  <a:pt x="144152" y="75892"/>
                </a:lnTo>
                <a:lnTo>
                  <a:pt x="206203" y="75892"/>
                </a:lnTo>
                <a:lnTo>
                  <a:pt x="206203" y="55108"/>
                </a:lnTo>
                <a:lnTo>
                  <a:pt x="144152" y="55108"/>
                </a:lnTo>
                <a:lnTo>
                  <a:pt x="144152" y="24784"/>
                </a:lnTo>
                <a:lnTo>
                  <a:pt x="212035" y="24784"/>
                </a:lnTo>
                <a:lnTo>
                  <a:pt x="212035" y="3287"/>
                </a:lnTo>
                <a:close/>
              </a:path>
              <a:path w="1227455" h="135890">
                <a:moveTo>
                  <a:pt x="301603" y="3287"/>
                </a:moveTo>
                <a:lnTo>
                  <a:pt x="255479" y="3287"/>
                </a:lnTo>
                <a:lnTo>
                  <a:pt x="255479" y="132069"/>
                </a:lnTo>
                <a:lnTo>
                  <a:pt x="296713" y="132069"/>
                </a:lnTo>
                <a:lnTo>
                  <a:pt x="307766" y="131821"/>
                </a:lnTo>
                <a:lnTo>
                  <a:pt x="350264" y="114062"/>
                </a:lnTo>
                <a:lnTo>
                  <a:pt x="352516" y="110394"/>
                </a:lnTo>
                <a:lnTo>
                  <a:pt x="279551" y="110394"/>
                </a:lnTo>
                <a:lnTo>
                  <a:pt x="279551" y="25140"/>
                </a:lnTo>
                <a:lnTo>
                  <a:pt x="351549" y="25140"/>
                </a:lnTo>
                <a:lnTo>
                  <a:pt x="339769" y="13308"/>
                </a:lnTo>
                <a:lnTo>
                  <a:pt x="329690" y="7694"/>
                </a:lnTo>
                <a:lnTo>
                  <a:pt x="319818" y="4744"/>
                </a:lnTo>
                <a:lnTo>
                  <a:pt x="310380" y="3571"/>
                </a:lnTo>
                <a:lnTo>
                  <a:pt x="301603" y="3287"/>
                </a:lnTo>
                <a:close/>
              </a:path>
              <a:path w="1227455" h="135890">
                <a:moveTo>
                  <a:pt x="351549" y="25140"/>
                </a:moveTo>
                <a:lnTo>
                  <a:pt x="292315" y="25140"/>
                </a:lnTo>
                <a:lnTo>
                  <a:pt x="302415" y="25319"/>
                </a:lnTo>
                <a:lnTo>
                  <a:pt x="309319" y="25774"/>
                </a:lnTo>
                <a:lnTo>
                  <a:pt x="338493" y="58769"/>
                </a:lnTo>
                <a:lnTo>
                  <a:pt x="339057" y="68950"/>
                </a:lnTo>
                <a:lnTo>
                  <a:pt x="337369" y="85768"/>
                </a:lnTo>
                <a:lnTo>
                  <a:pt x="301406" y="110219"/>
                </a:lnTo>
                <a:lnTo>
                  <a:pt x="289781" y="110394"/>
                </a:lnTo>
                <a:lnTo>
                  <a:pt x="352516" y="110394"/>
                </a:lnTo>
                <a:lnTo>
                  <a:pt x="358473" y="100690"/>
                </a:lnTo>
                <a:lnTo>
                  <a:pt x="363120" y="85225"/>
                </a:lnTo>
                <a:lnTo>
                  <a:pt x="364585" y="68772"/>
                </a:lnTo>
                <a:lnTo>
                  <a:pt x="363735" y="56149"/>
                </a:lnTo>
                <a:lnTo>
                  <a:pt x="360250" y="41303"/>
                </a:lnTo>
                <a:lnTo>
                  <a:pt x="352729" y="26325"/>
                </a:lnTo>
                <a:lnTo>
                  <a:pt x="351549" y="25140"/>
                </a:lnTo>
                <a:close/>
              </a:path>
              <a:path w="1227455" h="135890">
                <a:moveTo>
                  <a:pt x="492110" y="3287"/>
                </a:moveTo>
                <a:lnTo>
                  <a:pt x="400532" y="3287"/>
                </a:lnTo>
                <a:lnTo>
                  <a:pt x="400532" y="132069"/>
                </a:lnTo>
                <a:lnTo>
                  <a:pt x="496686" y="132069"/>
                </a:lnTo>
                <a:lnTo>
                  <a:pt x="496686" y="110394"/>
                </a:lnTo>
                <a:lnTo>
                  <a:pt x="424238" y="110394"/>
                </a:lnTo>
                <a:lnTo>
                  <a:pt x="424238" y="75892"/>
                </a:lnTo>
                <a:lnTo>
                  <a:pt x="486288" y="75892"/>
                </a:lnTo>
                <a:lnTo>
                  <a:pt x="486288" y="55108"/>
                </a:lnTo>
                <a:lnTo>
                  <a:pt x="424238" y="55108"/>
                </a:lnTo>
                <a:lnTo>
                  <a:pt x="424238" y="24784"/>
                </a:lnTo>
                <a:lnTo>
                  <a:pt x="492110" y="24784"/>
                </a:lnTo>
                <a:lnTo>
                  <a:pt x="492110" y="3287"/>
                </a:lnTo>
                <a:close/>
              </a:path>
              <a:path w="1227455" h="135890">
                <a:moveTo>
                  <a:pt x="578443" y="3287"/>
                </a:moveTo>
                <a:lnTo>
                  <a:pt x="537397" y="3287"/>
                </a:lnTo>
                <a:lnTo>
                  <a:pt x="537397" y="132069"/>
                </a:lnTo>
                <a:lnTo>
                  <a:pt x="561281" y="132069"/>
                </a:lnTo>
                <a:lnTo>
                  <a:pt x="561281" y="84259"/>
                </a:lnTo>
                <a:lnTo>
                  <a:pt x="609783" y="84259"/>
                </a:lnTo>
                <a:lnTo>
                  <a:pt x="607300" y="79714"/>
                </a:lnTo>
                <a:lnTo>
                  <a:pt x="614337" y="76729"/>
                </a:lnTo>
                <a:lnTo>
                  <a:pt x="622702" y="70436"/>
                </a:lnTo>
                <a:lnTo>
                  <a:pt x="626718" y="64406"/>
                </a:lnTo>
                <a:lnTo>
                  <a:pt x="561281" y="64406"/>
                </a:lnTo>
                <a:lnTo>
                  <a:pt x="561281" y="24072"/>
                </a:lnTo>
                <a:lnTo>
                  <a:pt x="627760" y="24072"/>
                </a:lnTo>
                <a:lnTo>
                  <a:pt x="624029" y="18188"/>
                </a:lnTo>
                <a:lnTo>
                  <a:pt x="618431" y="12554"/>
                </a:lnTo>
                <a:lnTo>
                  <a:pt x="609825" y="7297"/>
                </a:lnTo>
                <a:lnTo>
                  <a:pt x="600632" y="4579"/>
                </a:lnTo>
                <a:lnTo>
                  <a:pt x="590341" y="3532"/>
                </a:lnTo>
                <a:lnTo>
                  <a:pt x="578443" y="3287"/>
                </a:lnTo>
                <a:close/>
              </a:path>
              <a:path w="1227455" h="135890">
                <a:moveTo>
                  <a:pt x="609783" y="84259"/>
                </a:moveTo>
                <a:lnTo>
                  <a:pt x="582840" y="84259"/>
                </a:lnTo>
                <a:lnTo>
                  <a:pt x="608379" y="132069"/>
                </a:lnTo>
                <a:lnTo>
                  <a:pt x="635907" y="132069"/>
                </a:lnTo>
                <a:lnTo>
                  <a:pt x="609783" y="84259"/>
                </a:lnTo>
                <a:close/>
              </a:path>
              <a:path w="1227455" h="135890">
                <a:moveTo>
                  <a:pt x="627760" y="24072"/>
                </a:moveTo>
                <a:lnTo>
                  <a:pt x="572432" y="24072"/>
                </a:lnTo>
                <a:lnTo>
                  <a:pt x="581712" y="24139"/>
                </a:lnTo>
                <a:lnTo>
                  <a:pt x="588626" y="24478"/>
                </a:lnTo>
                <a:lnTo>
                  <a:pt x="608156" y="44312"/>
                </a:lnTo>
                <a:lnTo>
                  <a:pt x="605407" y="55155"/>
                </a:lnTo>
                <a:lnTo>
                  <a:pt x="598863" y="61077"/>
                </a:lnTo>
                <a:lnTo>
                  <a:pt x="591326" y="63508"/>
                </a:lnTo>
                <a:lnTo>
                  <a:pt x="585552" y="64050"/>
                </a:lnTo>
                <a:lnTo>
                  <a:pt x="581018" y="64228"/>
                </a:lnTo>
                <a:lnTo>
                  <a:pt x="577909" y="64406"/>
                </a:lnTo>
                <a:lnTo>
                  <a:pt x="626718" y="64406"/>
                </a:lnTo>
                <a:lnTo>
                  <a:pt x="629698" y="59932"/>
                </a:lnTo>
                <a:lnTo>
                  <a:pt x="632629" y="44312"/>
                </a:lnTo>
                <a:lnTo>
                  <a:pt x="631537" y="33967"/>
                </a:lnTo>
                <a:lnTo>
                  <a:pt x="628534" y="25291"/>
                </a:lnTo>
                <a:lnTo>
                  <a:pt x="627760" y="24072"/>
                </a:lnTo>
                <a:close/>
              </a:path>
              <a:path w="1227455" h="135890">
                <a:moveTo>
                  <a:pt x="727171" y="3287"/>
                </a:moveTo>
                <a:lnTo>
                  <a:pt x="699821" y="3287"/>
                </a:lnTo>
                <a:lnTo>
                  <a:pt x="656367" y="132069"/>
                </a:lnTo>
                <a:lnTo>
                  <a:pt x="682125" y="132069"/>
                </a:lnTo>
                <a:lnTo>
                  <a:pt x="689591" y="106897"/>
                </a:lnTo>
                <a:lnTo>
                  <a:pt x="762536" y="106897"/>
                </a:lnTo>
                <a:lnTo>
                  <a:pt x="755381" y="85934"/>
                </a:lnTo>
                <a:lnTo>
                  <a:pt x="695957" y="85934"/>
                </a:lnTo>
                <a:lnTo>
                  <a:pt x="713831" y="26606"/>
                </a:lnTo>
                <a:lnTo>
                  <a:pt x="735130" y="26606"/>
                </a:lnTo>
                <a:lnTo>
                  <a:pt x="727171" y="3287"/>
                </a:lnTo>
                <a:close/>
              </a:path>
              <a:path w="1227455" h="135890">
                <a:moveTo>
                  <a:pt x="762536" y="106897"/>
                </a:moveTo>
                <a:lnTo>
                  <a:pt x="737935" y="106897"/>
                </a:lnTo>
                <a:lnTo>
                  <a:pt x="745411" y="132069"/>
                </a:lnTo>
                <a:lnTo>
                  <a:pt x="771128" y="132069"/>
                </a:lnTo>
                <a:lnTo>
                  <a:pt x="762536" y="106897"/>
                </a:lnTo>
                <a:close/>
              </a:path>
              <a:path w="1227455" h="135890">
                <a:moveTo>
                  <a:pt x="735130" y="26606"/>
                </a:moveTo>
                <a:lnTo>
                  <a:pt x="713831" y="26606"/>
                </a:lnTo>
                <a:lnTo>
                  <a:pt x="731537" y="85934"/>
                </a:lnTo>
                <a:lnTo>
                  <a:pt x="755381" y="85934"/>
                </a:lnTo>
                <a:lnTo>
                  <a:pt x="735130"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28" y="3256"/>
                </a:moveTo>
                <a:lnTo>
                  <a:pt x="904412" y="3256"/>
                </a:lnTo>
                <a:lnTo>
                  <a:pt x="904412" y="132069"/>
                </a:lnTo>
                <a:lnTo>
                  <a:pt x="928128" y="132069"/>
                </a:lnTo>
                <a:lnTo>
                  <a:pt x="928128" y="3256"/>
                </a:lnTo>
                <a:close/>
              </a:path>
              <a:path w="1227455" h="135890">
                <a:moveTo>
                  <a:pt x="1028293" y="0"/>
                </a:moveTo>
                <a:lnTo>
                  <a:pt x="1003772" y="5058"/>
                </a:lnTo>
                <a:lnTo>
                  <a:pt x="984168" y="19146"/>
                </a:lnTo>
                <a:lnTo>
                  <a:pt x="971170" y="40631"/>
                </a:lnTo>
                <a:lnTo>
                  <a:pt x="966462" y="67882"/>
                </a:lnTo>
                <a:lnTo>
                  <a:pt x="967342" y="80117"/>
                </a:lnTo>
                <a:lnTo>
                  <a:pt x="983593" y="115692"/>
                </a:lnTo>
                <a:lnTo>
                  <a:pt x="1027937" y="135357"/>
                </a:lnTo>
                <a:lnTo>
                  <a:pt x="1054325" y="129964"/>
                </a:lnTo>
                <a:lnTo>
                  <a:pt x="1073752" y="115335"/>
                </a:lnTo>
                <a:lnTo>
                  <a:pt x="1074991" y="113116"/>
                </a:lnTo>
                <a:lnTo>
                  <a:pt x="1028680" y="113116"/>
                </a:lnTo>
                <a:lnTo>
                  <a:pt x="1013811" y="109952"/>
                </a:lnTo>
                <a:lnTo>
                  <a:pt x="1001945" y="100817"/>
                </a:lnTo>
                <a:lnTo>
                  <a:pt x="994089" y="86245"/>
                </a:lnTo>
                <a:lnTo>
                  <a:pt x="991247" y="66772"/>
                </a:lnTo>
                <a:lnTo>
                  <a:pt x="993905" y="48464"/>
                </a:lnTo>
                <a:lnTo>
                  <a:pt x="1001407" y="34341"/>
                </a:lnTo>
                <a:lnTo>
                  <a:pt x="1013047" y="25249"/>
                </a:lnTo>
                <a:lnTo>
                  <a:pt x="1028115" y="22030"/>
                </a:lnTo>
                <a:lnTo>
                  <a:pt x="1074228" y="22030"/>
                </a:lnTo>
                <a:lnTo>
                  <a:pt x="1071189" y="17335"/>
                </a:lnTo>
                <a:lnTo>
                  <a:pt x="1051442" y="4386"/>
                </a:lnTo>
                <a:lnTo>
                  <a:pt x="1028293" y="0"/>
                </a:lnTo>
                <a:close/>
              </a:path>
              <a:path w="1227455" h="135890">
                <a:moveTo>
                  <a:pt x="1074228" y="22030"/>
                </a:moveTo>
                <a:lnTo>
                  <a:pt x="1028115" y="22030"/>
                </a:lnTo>
                <a:lnTo>
                  <a:pt x="1044808" y="26051"/>
                </a:lnTo>
                <a:lnTo>
                  <a:pt x="1056737" y="36784"/>
                </a:lnTo>
                <a:lnTo>
                  <a:pt x="1063804" y="52236"/>
                </a:lnTo>
                <a:lnTo>
                  <a:pt x="1065915" y="70416"/>
                </a:lnTo>
                <a:lnTo>
                  <a:pt x="1062126" y="90186"/>
                </a:lnTo>
                <a:lnTo>
                  <a:pt x="1053117" y="103409"/>
                </a:lnTo>
                <a:lnTo>
                  <a:pt x="1041198" y="110810"/>
                </a:lnTo>
                <a:lnTo>
                  <a:pt x="1028680" y="113116"/>
                </a:lnTo>
                <a:lnTo>
                  <a:pt x="1074991" y="113116"/>
                </a:lnTo>
                <a:lnTo>
                  <a:pt x="1085781" y="93793"/>
                </a:lnTo>
                <a:lnTo>
                  <a:pt x="1089977" y="67662"/>
                </a:lnTo>
                <a:lnTo>
                  <a:pt x="1084909" y="38533"/>
                </a:lnTo>
                <a:lnTo>
                  <a:pt x="1074228" y="22030"/>
                </a:lnTo>
                <a:close/>
              </a:path>
              <a:path w="1227455" h="135890">
                <a:moveTo>
                  <a:pt x="1149640" y="3287"/>
                </a:moveTo>
                <a:lnTo>
                  <a:pt x="1127965" y="3287"/>
                </a:lnTo>
                <a:lnTo>
                  <a:pt x="1127965" y="132069"/>
                </a:lnTo>
                <a:lnTo>
                  <a:pt x="1151462" y="132069"/>
                </a:lnTo>
                <a:lnTo>
                  <a:pt x="1150027" y="41768"/>
                </a:lnTo>
                <a:lnTo>
                  <a:pt x="1173723" y="41768"/>
                </a:lnTo>
                <a:lnTo>
                  <a:pt x="1149640" y="3287"/>
                </a:lnTo>
                <a:close/>
              </a:path>
              <a:path w="1227455" h="135890">
                <a:moveTo>
                  <a:pt x="1173723" y="41768"/>
                </a:moveTo>
                <a:lnTo>
                  <a:pt x="1150027" y="41768"/>
                </a:lnTo>
                <a:lnTo>
                  <a:pt x="1206423" y="132069"/>
                </a:lnTo>
                <a:lnTo>
                  <a:pt x="1227376" y="132069"/>
                </a:lnTo>
                <a:lnTo>
                  <a:pt x="1227376" y="94300"/>
                </a:lnTo>
                <a:lnTo>
                  <a:pt x="1206602" y="94300"/>
                </a:lnTo>
                <a:lnTo>
                  <a:pt x="1173723" y="41768"/>
                </a:lnTo>
                <a:close/>
              </a:path>
              <a:path w="1227455" h="135890">
                <a:moveTo>
                  <a:pt x="1227376" y="3287"/>
                </a:moveTo>
                <a:lnTo>
                  <a:pt x="1203670" y="3287"/>
                </a:lnTo>
                <a:lnTo>
                  <a:pt x="1206602" y="94300"/>
                </a:lnTo>
                <a:lnTo>
                  <a:pt x="1227376" y="94300"/>
                </a:lnTo>
                <a:lnTo>
                  <a:pt x="1227376" y="3287"/>
                </a:lnTo>
                <a:close/>
              </a:path>
            </a:pathLst>
          </a:custGeom>
          <a:solidFill>
            <a:srgbClr val="010202"/>
          </a:solidFill>
        </p:spPr>
        <p:txBody>
          <a:bodyPr wrap="square" lIns="0" tIns="0" rIns="0" bIns="0" rtlCol="0"/>
          <a:lstStyle/>
          <a:p>
            <a:endParaRPr/>
          </a:p>
        </p:txBody>
      </p:sp>
      <p:sp>
        <p:nvSpPr>
          <p:cNvPr id="5" name="object 5"/>
          <p:cNvSpPr/>
          <p:nvPr/>
        </p:nvSpPr>
        <p:spPr>
          <a:xfrm>
            <a:off x="17861336" y="10207575"/>
            <a:ext cx="1036955" cy="135890"/>
          </a:xfrm>
          <a:custGeom>
            <a:avLst/>
            <a:gdLst/>
            <a:ahLst/>
            <a:cxnLst/>
            <a:rect l="l" t="t" r="r" b="b"/>
            <a:pathLst>
              <a:path w="1036955" h="135890">
                <a:moveTo>
                  <a:pt x="24648" y="3287"/>
                </a:moveTo>
                <a:lnTo>
                  <a:pt x="0" y="3287"/>
                </a:lnTo>
                <a:lnTo>
                  <a:pt x="26826" y="132100"/>
                </a:lnTo>
                <a:lnTo>
                  <a:pt x="54940" y="132100"/>
                </a:lnTo>
                <a:lnTo>
                  <a:pt x="61303" y="101452"/>
                </a:lnTo>
                <a:lnTo>
                  <a:pt x="42166" y="101452"/>
                </a:lnTo>
                <a:lnTo>
                  <a:pt x="24648" y="3287"/>
                </a:lnTo>
                <a:close/>
              </a:path>
              <a:path w="1036955" h="135890">
                <a:moveTo>
                  <a:pt x="92830" y="42522"/>
                </a:moveTo>
                <a:lnTo>
                  <a:pt x="73537" y="42522"/>
                </a:lnTo>
                <a:lnTo>
                  <a:pt x="91588" y="132100"/>
                </a:lnTo>
                <a:lnTo>
                  <a:pt x="119703" y="132100"/>
                </a:lnTo>
                <a:lnTo>
                  <a:pt x="126432" y="101452"/>
                </a:lnTo>
                <a:lnTo>
                  <a:pt x="105106" y="101452"/>
                </a:lnTo>
                <a:lnTo>
                  <a:pt x="92830" y="42522"/>
                </a:lnTo>
                <a:close/>
              </a:path>
              <a:path w="1036955" h="135890">
                <a:moveTo>
                  <a:pt x="84657" y="3287"/>
                </a:moveTo>
                <a:lnTo>
                  <a:pt x="62228" y="3287"/>
                </a:lnTo>
                <a:lnTo>
                  <a:pt x="42166" y="101452"/>
                </a:lnTo>
                <a:lnTo>
                  <a:pt x="61303" y="101452"/>
                </a:lnTo>
                <a:lnTo>
                  <a:pt x="73537" y="42522"/>
                </a:lnTo>
                <a:lnTo>
                  <a:pt x="92830" y="42522"/>
                </a:lnTo>
                <a:lnTo>
                  <a:pt x="84657" y="3287"/>
                </a:lnTo>
                <a:close/>
              </a:path>
              <a:path w="1036955" h="135890">
                <a:moveTo>
                  <a:pt x="147985" y="3287"/>
                </a:moveTo>
                <a:lnTo>
                  <a:pt x="123169" y="3287"/>
                </a:lnTo>
                <a:lnTo>
                  <a:pt x="105106" y="101452"/>
                </a:lnTo>
                <a:lnTo>
                  <a:pt x="126432" y="101452"/>
                </a:lnTo>
                <a:lnTo>
                  <a:pt x="147985" y="3287"/>
                </a:lnTo>
                <a:close/>
              </a:path>
              <a:path w="1036955" h="135890">
                <a:moveTo>
                  <a:pt x="231417" y="0"/>
                </a:moveTo>
                <a:lnTo>
                  <a:pt x="206895" y="5062"/>
                </a:lnTo>
                <a:lnTo>
                  <a:pt x="187292" y="19156"/>
                </a:lnTo>
                <a:lnTo>
                  <a:pt x="174294" y="40640"/>
                </a:lnTo>
                <a:lnTo>
                  <a:pt x="169586" y="67872"/>
                </a:lnTo>
                <a:lnTo>
                  <a:pt x="170468" y="80117"/>
                </a:lnTo>
                <a:lnTo>
                  <a:pt x="186716" y="115692"/>
                </a:lnTo>
                <a:lnTo>
                  <a:pt x="231061" y="135388"/>
                </a:lnTo>
                <a:lnTo>
                  <a:pt x="257449" y="129995"/>
                </a:lnTo>
                <a:lnTo>
                  <a:pt x="276876" y="115366"/>
                </a:lnTo>
                <a:lnTo>
                  <a:pt x="278115" y="113148"/>
                </a:lnTo>
                <a:lnTo>
                  <a:pt x="231783" y="113148"/>
                </a:lnTo>
                <a:lnTo>
                  <a:pt x="216926" y="109985"/>
                </a:lnTo>
                <a:lnTo>
                  <a:pt x="205067" y="100847"/>
                </a:lnTo>
                <a:lnTo>
                  <a:pt x="197212" y="86264"/>
                </a:lnTo>
                <a:lnTo>
                  <a:pt x="194371" y="66762"/>
                </a:lnTo>
                <a:lnTo>
                  <a:pt x="197024" y="48464"/>
                </a:lnTo>
                <a:lnTo>
                  <a:pt x="204519" y="34356"/>
                </a:lnTo>
                <a:lnTo>
                  <a:pt x="216157" y="25275"/>
                </a:lnTo>
                <a:lnTo>
                  <a:pt x="231239" y="22062"/>
                </a:lnTo>
                <a:lnTo>
                  <a:pt x="277358" y="22062"/>
                </a:lnTo>
                <a:lnTo>
                  <a:pt x="274309" y="17351"/>
                </a:lnTo>
                <a:lnTo>
                  <a:pt x="254556" y="4391"/>
                </a:lnTo>
                <a:lnTo>
                  <a:pt x="231417" y="0"/>
                </a:lnTo>
                <a:close/>
              </a:path>
              <a:path w="1036955" h="135890">
                <a:moveTo>
                  <a:pt x="277358" y="22062"/>
                </a:moveTo>
                <a:lnTo>
                  <a:pt x="231239" y="22062"/>
                </a:lnTo>
                <a:lnTo>
                  <a:pt x="247932" y="26076"/>
                </a:lnTo>
                <a:lnTo>
                  <a:pt x="259862" y="36799"/>
                </a:lnTo>
                <a:lnTo>
                  <a:pt x="266933" y="52250"/>
                </a:lnTo>
                <a:lnTo>
                  <a:pt x="269049" y="70448"/>
                </a:lnTo>
                <a:lnTo>
                  <a:pt x="265246" y="90199"/>
                </a:lnTo>
                <a:lnTo>
                  <a:pt x="256235" y="103424"/>
                </a:lnTo>
                <a:lnTo>
                  <a:pt x="244314" y="110836"/>
                </a:lnTo>
                <a:lnTo>
                  <a:pt x="231783" y="113148"/>
                </a:lnTo>
                <a:lnTo>
                  <a:pt x="278115" y="113148"/>
                </a:lnTo>
                <a:lnTo>
                  <a:pt x="288905" y="93825"/>
                </a:lnTo>
                <a:lnTo>
                  <a:pt x="293101" y="67694"/>
                </a:lnTo>
                <a:lnTo>
                  <a:pt x="288037" y="38559"/>
                </a:lnTo>
                <a:lnTo>
                  <a:pt x="277358" y="22062"/>
                </a:lnTo>
                <a:close/>
              </a:path>
              <a:path w="1036955" h="135890">
                <a:moveTo>
                  <a:pt x="371936" y="3287"/>
                </a:moveTo>
                <a:lnTo>
                  <a:pt x="330869" y="3287"/>
                </a:lnTo>
                <a:lnTo>
                  <a:pt x="330869" y="132100"/>
                </a:lnTo>
                <a:lnTo>
                  <a:pt x="354764" y="132100"/>
                </a:lnTo>
                <a:lnTo>
                  <a:pt x="354764" y="84290"/>
                </a:lnTo>
                <a:lnTo>
                  <a:pt x="403267" y="84290"/>
                </a:lnTo>
                <a:lnTo>
                  <a:pt x="400783" y="79746"/>
                </a:lnTo>
                <a:lnTo>
                  <a:pt x="407824" y="76742"/>
                </a:lnTo>
                <a:lnTo>
                  <a:pt x="416188" y="70452"/>
                </a:lnTo>
                <a:lnTo>
                  <a:pt x="420217" y="64406"/>
                </a:lnTo>
                <a:lnTo>
                  <a:pt x="354764" y="64406"/>
                </a:lnTo>
                <a:lnTo>
                  <a:pt x="354764" y="24062"/>
                </a:lnTo>
                <a:lnTo>
                  <a:pt x="421225" y="24062"/>
                </a:lnTo>
                <a:lnTo>
                  <a:pt x="417503" y="18201"/>
                </a:lnTo>
                <a:lnTo>
                  <a:pt x="411903" y="12586"/>
                </a:lnTo>
                <a:lnTo>
                  <a:pt x="403305" y="7310"/>
                </a:lnTo>
                <a:lnTo>
                  <a:pt x="394118" y="4583"/>
                </a:lnTo>
                <a:lnTo>
                  <a:pt x="383832" y="3533"/>
                </a:lnTo>
                <a:lnTo>
                  <a:pt x="371936" y="3287"/>
                </a:lnTo>
                <a:close/>
              </a:path>
              <a:path w="1036955" h="135890">
                <a:moveTo>
                  <a:pt x="403267" y="84290"/>
                </a:moveTo>
                <a:lnTo>
                  <a:pt x="376334" y="84290"/>
                </a:lnTo>
                <a:lnTo>
                  <a:pt x="401862" y="132100"/>
                </a:lnTo>
                <a:lnTo>
                  <a:pt x="429400" y="132100"/>
                </a:lnTo>
                <a:lnTo>
                  <a:pt x="403267" y="84290"/>
                </a:lnTo>
                <a:close/>
              </a:path>
              <a:path w="1036955" h="135890">
                <a:moveTo>
                  <a:pt x="421225" y="24062"/>
                </a:moveTo>
                <a:lnTo>
                  <a:pt x="365926" y="24062"/>
                </a:lnTo>
                <a:lnTo>
                  <a:pt x="375199" y="24131"/>
                </a:lnTo>
                <a:lnTo>
                  <a:pt x="382110" y="24477"/>
                </a:lnTo>
                <a:lnTo>
                  <a:pt x="401638" y="44344"/>
                </a:lnTo>
                <a:lnTo>
                  <a:pt x="398891" y="55181"/>
                </a:lnTo>
                <a:lnTo>
                  <a:pt x="392351" y="61093"/>
                </a:lnTo>
                <a:lnTo>
                  <a:pt x="384818" y="63512"/>
                </a:lnTo>
                <a:lnTo>
                  <a:pt x="379046" y="64050"/>
                </a:lnTo>
                <a:lnTo>
                  <a:pt x="374512" y="64228"/>
                </a:lnTo>
                <a:lnTo>
                  <a:pt x="371391" y="64406"/>
                </a:lnTo>
                <a:lnTo>
                  <a:pt x="420217" y="64406"/>
                </a:lnTo>
                <a:lnTo>
                  <a:pt x="423182" y="59957"/>
                </a:lnTo>
                <a:lnTo>
                  <a:pt x="426112" y="44344"/>
                </a:lnTo>
                <a:lnTo>
                  <a:pt x="425018" y="33980"/>
                </a:lnTo>
                <a:lnTo>
                  <a:pt x="422012" y="25300"/>
                </a:lnTo>
                <a:lnTo>
                  <a:pt x="421225" y="24062"/>
                </a:lnTo>
                <a:close/>
              </a:path>
              <a:path w="1036955" h="135890">
                <a:moveTo>
                  <a:pt x="494738" y="3287"/>
                </a:moveTo>
                <a:lnTo>
                  <a:pt x="470844" y="3287"/>
                </a:lnTo>
                <a:lnTo>
                  <a:pt x="470844" y="132100"/>
                </a:lnTo>
                <a:lnTo>
                  <a:pt x="494738" y="132100"/>
                </a:lnTo>
                <a:lnTo>
                  <a:pt x="494738" y="95630"/>
                </a:lnTo>
                <a:lnTo>
                  <a:pt x="515732" y="71526"/>
                </a:lnTo>
                <a:lnTo>
                  <a:pt x="543574" y="71526"/>
                </a:lnTo>
                <a:lnTo>
                  <a:pt x="538452" y="62406"/>
                </a:lnTo>
                <a:lnTo>
                  <a:pt x="494738" y="62406"/>
                </a:lnTo>
                <a:lnTo>
                  <a:pt x="494738" y="3287"/>
                </a:lnTo>
                <a:close/>
              </a:path>
              <a:path w="1036955" h="135890">
                <a:moveTo>
                  <a:pt x="543574" y="71526"/>
                </a:moveTo>
                <a:lnTo>
                  <a:pt x="515732" y="71526"/>
                </a:lnTo>
                <a:lnTo>
                  <a:pt x="550025" y="132100"/>
                </a:lnTo>
                <a:lnTo>
                  <a:pt x="577594" y="132100"/>
                </a:lnTo>
                <a:lnTo>
                  <a:pt x="543574" y="71526"/>
                </a:lnTo>
                <a:close/>
              </a:path>
              <a:path w="1036955" h="135890">
                <a:moveTo>
                  <a:pt x="574841" y="3287"/>
                </a:moveTo>
                <a:lnTo>
                  <a:pt x="546370" y="3287"/>
                </a:lnTo>
                <a:lnTo>
                  <a:pt x="494738" y="62406"/>
                </a:lnTo>
                <a:lnTo>
                  <a:pt x="538452" y="62406"/>
                </a:lnTo>
                <a:lnTo>
                  <a:pt x="532507" y="51820"/>
                </a:lnTo>
                <a:lnTo>
                  <a:pt x="574841" y="3287"/>
                </a:lnTo>
                <a:close/>
              </a:path>
              <a:path w="1036955" h="135890">
                <a:moveTo>
                  <a:pt x="702229" y="3287"/>
                </a:moveTo>
                <a:lnTo>
                  <a:pt x="610630" y="3287"/>
                </a:lnTo>
                <a:lnTo>
                  <a:pt x="610630" y="132100"/>
                </a:lnTo>
                <a:lnTo>
                  <a:pt x="706763" y="132100"/>
                </a:lnTo>
                <a:lnTo>
                  <a:pt x="706763" y="110394"/>
                </a:lnTo>
                <a:lnTo>
                  <a:pt x="634357" y="110394"/>
                </a:lnTo>
                <a:lnTo>
                  <a:pt x="634357" y="75882"/>
                </a:lnTo>
                <a:lnTo>
                  <a:pt x="696355" y="75882"/>
                </a:lnTo>
                <a:lnTo>
                  <a:pt x="696355" y="55108"/>
                </a:lnTo>
                <a:lnTo>
                  <a:pt x="634357" y="55108"/>
                </a:lnTo>
                <a:lnTo>
                  <a:pt x="634357" y="24784"/>
                </a:lnTo>
                <a:lnTo>
                  <a:pt x="702229" y="24784"/>
                </a:lnTo>
                <a:lnTo>
                  <a:pt x="702229" y="3287"/>
                </a:lnTo>
                <a:close/>
              </a:path>
              <a:path w="1036955" h="135890">
                <a:moveTo>
                  <a:pt x="788520" y="3287"/>
                </a:moveTo>
                <a:lnTo>
                  <a:pt x="747495" y="3287"/>
                </a:lnTo>
                <a:lnTo>
                  <a:pt x="747495" y="132100"/>
                </a:lnTo>
                <a:lnTo>
                  <a:pt x="771379" y="132100"/>
                </a:lnTo>
                <a:lnTo>
                  <a:pt x="771379" y="84290"/>
                </a:lnTo>
                <a:lnTo>
                  <a:pt x="819864" y="84290"/>
                </a:lnTo>
                <a:lnTo>
                  <a:pt x="817378" y="79746"/>
                </a:lnTo>
                <a:lnTo>
                  <a:pt x="824418" y="76742"/>
                </a:lnTo>
                <a:lnTo>
                  <a:pt x="832790" y="70452"/>
                </a:lnTo>
                <a:lnTo>
                  <a:pt x="836824" y="64406"/>
                </a:lnTo>
                <a:lnTo>
                  <a:pt x="771379" y="64406"/>
                </a:lnTo>
                <a:lnTo>
                  <a:pt x="771379" y="24062"/>
                </a:lnTo>
                <a:lnTo>
                  <a:pt x="837829" y="24062"/>
                </a:lnTo>
                <a:lnTo>
                  <a:pt x="834101" y="18201"/>
                </a:lnTo>
                <a:lnTo>
                  <a:pt x="828498" y="12586"/>
                </a:lnTo>
                <a:lnTo>
                  <a:pt x="819898" y="7310"/>
                </a:lnTo>
                <a:lnTo>
                  <a:pt x="810708" y="4583"/>
                </a:lnTo>
                <a:lnTo>
                  <a:pt x="800418" y="3533"/>
                </a:lnTo>
                <a:lnTo>
                  <a:pt x="788520" y="3287"/>
                </a:lnTo>
                <a:close/>
              </a:path>
              <a:path w="1036955" h="135890">
                <a:moveTo>
                  <a:pt x="819864" y="84290"/>
                </a:moveTo>
                <a:lnTo>
                  <a:pt x="792918" y="84290"/>
                </a:lnTo>
                <a:lnTo>
                  <a:pt x="818498" y="132100"/>
                </a:lnTo>
                <a:lnTo>
                  <a:pt x="846026" y="132100"/>
                </a:lnTo>
                <a:lnTo>
                  <a:pt x="819864" y="84290"/>
                </a:lnTo>
                <a:close/>
              </a:path>
              <a:path w="1036955" h="135890">
                <a:moveTo>
                  <a:pt x="837829" y="24062"/>
                </a:moveTo>
                <a:lnTo>
                  <a:pt x="782510" y="24062"/>
                </a:lnTo>
                <a:lnTo>
                  <a:pt x="791793" y="24131"/>
                </a:lnTo>
                <a:lnTo>
                  <a:pt x="798715" y="24477"/>
                </a:lnTo>
                <a:lnTo>
                  <a:pt x="818254" y="44344"/>
                </a:lnTo>
                <a:lnTo>
                  <a:pt x="815507" y="55181"/>
                </a:lnTo>
                <a:lnTo>
                  <a:pt x="808968" y="61093"/>
                </a:lnTo>
                <a:lnTo>
                  <a:pt x="801438" y="63512"/>
                </a:lnTo>
                <a:lnTo>
                  <a:pt x="795672" y="64050"/>
                </a:lnTo>
                <a:lnTo>
                  <a:pt x="791096" y="64228"/>
                </a:lnTo>
                <a:lnTo>
                  <a:pt x="787976" y="64406"/>
                </a:lnTo>
                <a:lnTo>
                  <a:pt x="836824" y="64406"/>
                </a:lnTo>
                <a:lnTo>
                  <a:pt x="839793" y="59957"/>
                </a:lnTo>
                <a:lnTo>
                  <a:pt x="842728" y="44344"/>
                </a:lnTo>
                <a:lnTo>
                  <a:pt x="841631" y="33980"/>
                </a:lnTo>
                <a:lnTo>
                  <a:pt x="838617" y="25300"/>
                </a:lnTo>
                <a:lnTo>
                  <a:pt x="837829" y="24062"/>
                </a:lnTo>
                <a:close/>
              </a:path>
              <a:path w="1036955" h="135890">
                <a:moveTo>
                  <a:pt x="893480" y="93798"/>
                </a:moveTo>
                <a:lnTo>
                  <a:pt x="873209" y="108038"/>
                </a:lnTo>
                <a:lnTo>
                  <a:pt x="881305" y="118106"/>
                </a:lnTo>
                <a:lnTo>
                  <a:pt x="890317" y="125171"/>
                </a:lnTo>
                <a:lnTo>
                  <a:pt x="899122" y="129775"/>
                </a:lnTo>
                <a:lnTo>
                  <a:pt x="906600" y="132456"/>
                </a:lnTo>
                <a:lnTo>
                  <a:pt x="914432" y="134645"/>
                </a:lnTo>
                <a:lnTo>
                  <a:pt x="922485" y="135388"/>
                </a:lnTo>
                <a:lnTo>
                  <a:pt x="929594" y="135388"/>
                </a:lnTo>
                <a:lnTo>
                  <a:pt x="949703" y="133071"/>
                </a:lnTo>
                <a:lnTo>
                  <a:pt x="967225" y="125759"/>
                </a:lnTo>
                <a:lnTo>
                  <a:pt x="979207" y="113326"/>
                </a:lnTo>
                <a:lnTo>
                  <a:pt x="933427" y="113326"/>
                </a:lnTo>
                <a:lnTo>
                  <a:pt x="916137" y="110945"/>
                </a:lnTo>
                <a:lnTo>
                  <a:pt x="904403" y="105348"/>
                </a:lnTo>
                <a:lnTo>
                  <a:pt x="897194" y="98859"/>
                </a:lnTo>
                <a:lnTo>
                  <a:pt x="893480" y="93798"/>
                </a:lnTo>
                <a:close/>
              </a:path>
              <a:path w="1036955" h="135890">
                <a:moveTo>
                  <a:pt x="931071" y="0"/>
                </a:moveTo>
                <a:lnTo>
                  <a:pt x="910316" y="2834"/>
                </a:lnTo>
                <a:lnTo>
                  <a:pt x="894230" y="10901"/>
                </a:lnTo>
                <a:lnTo>
                  <a:pt x="883832" y="23549"/>
                </a:lnTo>
                <a:lnTo>
                  <a:pt x="880140" y="40124"/>
                </a:lnTo>
                <a:lnTo>
                  <a:pt x="882712" y="53733"/>
                </a:lnTo>
                <a:lnTo>
                  <a:pt x="909898" y="74280"/>
                </a:lnTo>
                <a:lnTo>
                  <a:pt x="918087" y="76280"/>
                </a:lnTo>
                <a:lnTo>
                  <a:pt x="933605" y="79568"/>
                </a:lnTo>
                <a:lnTo>
                  <a:pt x="945301" y="82290"/>
                </a:lnTo>
                <a:lnTo>
                  <a:pt x="945657" y="82468"/>
                </a:lnTo>
                <a:lnTo>
                  <a:pt x="948588" y="83578"/>
                </a:lnTo>
                <a:lnTo>
                  <a:pt x="952599" y="85222"/>
                </a:lnTo>
                <a:lnTo>
                  <a:pt x="958243" y="88154"/>
                </a:lnTo>
                <a:lnTo>
                  <a:pt x="958243" y="100740"/>
                </a:lnTo>
                <a:lnTo>
                  <a:pt x="956599" y="107316"/>
                </a:lnTo>
                <a:lnTo>
                  <a:pt x="947311" y="111148"/>
                </a:lnTo>
                <a:lnTo>
                  <a:pt x="942735" y="112970"/>
                </a:lnTo>
                <a:lnTo>
                  <a:pt x="938002" y="113326"/>
                </a:lnTo>
                <a:lnTo>
                  <a:pt x="979207" y="113326"/>
                </a:lnTo>
                <a:lnTo>
                  <a:pt x="979610" y="112908"/>
                </a:lnTo>
                <a:lnTo>
                  <a:pt x="984305" y="93976"/>
                </a:lnTo>
                <a:lnTo>
                  <a:pt x="980220" y="76869"/>
                </a:lnTo>
                <a:lnTo>
                  <a:pt x="942536" y="55642"/>
                </a:lnTo>
                <a:lnTo>
                  <a:pt x="920598" y="50938"/>
                </a:lnTo>
                <a:lnTo>
                  <a:pt x="912982" y="48342"/>
                </a:lnTo>
                <a:lnTo>
                  <a:pt x="907558" y="44103"/>
                </a:lnTo>
                <a:lnTo>
                  <a:pt x="905490" y="37402"/>
                </a:lnTo>
                <a:lnTo>
                  <a:pt x="907464" y="30788"/>
                </a:lnTo>
                <a:lnTo>
                  <a:pt x="912778" y="25855"/>
                </a:lnTo>
                <a:lnTo>
                  <a:pt x="920518" y="22771"/>
                </a:lnTo>
                <a:lnTo>
                  <a:pt x="929772" y="21706"/>
                </a:lnTo>
                <a:lnTo>
                  <a:pt x="979109" y="21706"/>
                </a:lnTo>
                <a:lnTo>
                  <a:pt x="974840" y="16764"/>
                </a:lnTo>
                <a:lnTo>
                  <a:pt x="963961" y="8383"/>
                </a:lnTo>
                <a:lnTo>
                  <a:pt x="949590" y="2328"/>
                </a:lnTo>
                <a:lnTo>
                  <a:pt x="931071" y="0"/>
                </a:lnTo>
                <a:close/>
              </a:path>
              <a:path w="1036955" h="135890">
                <a:moveTo>
                  <a:pt x="979109" y="21706"/>
                </a:moveTo>
                <a:lnTo>
                  <a:pt x="929772" y="21706"/>
                </a:lnTo>
                <a:lnTo>
                  <a:pt x="943086" y="23800"/>
                </a:lnTo>
                <a:lnTo>
                  <a:pt x="952580" y="28889"/>
                </a:lnTo>
                <a:lnTo>
                  <a:pt x="959024" y="35179"/>
                </a:lnTo>
                <a:lnTo>
                  <a:pt x="963185" y="40878"/>
                </a:lnTo>
                <a:lnTo>
                  <a:pt x="982881" y="26072"/>
                </a:lnTo>
                <a:lnTo>
                  <a:pt x="979109" y="21706"/>
                </a:lnTo>
                <a:close/>
              </a:path>
              <a:path w="1036955" h="135890">
                <a:moveTo>
                  <a:pt x="1036355" y="3287"/>
                </a:moveTo>
                <a:lnTo>
                  <a:pt x="1012639" y="3287"/>
                </a:lnTo>
                <a:lnTo>
                  <a:pt x="1012639" y="28648"/>
                </a:lnTo>
                <a:lnTo>
                  <a:pt x="1023769" y="28648"/>
                </a:lnTo>
                <a:lnTo>
                  <a:pt x="1023769" y="40878"/>
                </a:lnTo>
                <a:lnTo>
                  <a:pt x="1013927" y="43768"/>
                </a:lnTo>
                <a:lnTo>
                  <a:pt x="1013927" y="53464"/>
                </a:lnTo>
                <a:lnTo>
                  <a:pt x="1018461" y="53066"/>
                </a:lnTo>
                <a:lnTo>
                  <a:pt x="1026649" y="52176"/>
                </a:lnTo>
                <a:lnTo>
                  <a:pt x="1036355" y="40124"/>
                </a:lnTo>
                <a:lnTo>
                  <a:pt x="1036355" y="3287"/>
                </a:lnTo>
                <a:close/>
              </a:path>
            </a:pathLst>
          </a:custGeom>
          <a:solidFill>
            <a:srgbClr val="010202"/>
          </a:solidFill>
        </p:spPr>
        <p:txBody>
          <a:bodyPr wrap="square" lIns="0" tIns="0" rIns="0" bIns="0" rtlCol="0"/>
          <a:lstStyle/>
          <a:p>
            <a:endParaRPr/>
          </a:p>
        </p:txBody>
      </p:sp>
      <p:sp>
        <p:nvSpPr>
          <p:cNvPr id="6" name="object 6"/>
          <p:cNvSpPr/>
          <p:nvPr/>
        </p:nvSpPr>
        <p:spPr>
          <a:xfrm>
            <a:off x="17863339" y="10018455"/>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10" y="3287"/>
                </a:lnTo>
                <a:lnTo>
                  <a:pt x="133210" y="132100"/>
                </a:lnTo>
                <a:lnTo>
                  <a:pt x="157105" y="132100"/>
                </a:lnTo>
                <a:lnTo>
                  <a:pt x="157105" y="84290"/>
                </a:lnTo>
                <a:lnTo>
                  <a:pt x="205618" y="84290"/>
                </a:lnTo>
                <a:lnTo>
                  <a:pt x="203135" y="79746"/>
                </a:lnTo>
                <a:lnTo>
                  <a:pt x="210164" y="76742"/>
                </a:lnTo>
                <a:lnTo>
                  <a:pt x="218522" y="70452"/>
                </a:lnTo>
                <a:lnTo>
                  <a:pt x="222549" y="64406"/>
                </a:lnTo>
                <a:lnTo>
                  <a:pt x="157105" y="64406"/>
                </a:lnTo>
                <a:lnTo>
                  <a:pt x="157105" y="24062"/>
                </a:lnTo>
                <a:lnTo>
                  <a:pt x="223567" y="24062"/>
                </a:lnTo>
                <a:lnTo>
                  <a:pt x="219851" y="18201"/>
                </a:lnTo>
                <a:lnTo>
                  <a:pt x="214255" y="12586"/>
                </a:lnTo>
                <a:lnTo>
                  <a:pt x="205651" y="7310"/>
                </a:lnTo>
                <a:lnTo>
                  <a:pt x="196459" y="4583"/>
                </a:lnTo>
                <a:lnTo>
                  <a:pt x="186169"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7" y="24062"/>
                </a:moveTo>
                <a:lnTo>
                  <a:pt x="168256" y="24062"/>
                </a:lnTo>
                <a:lnTo>
                  <a:pt x="177536" y="24131"/>
                </a:lnTo>
                <a:lnTo>
                  <a:pt x="184449" y="24477"/>
                </a:lnTo>
                <a:lnTo>
                  <a:pt x="203980" y="44344"/>
                </a:lnTo>
                <a:lnTo>
                  <a:pt x="201233" y="55181"/>
                </a:lnTo>
                <a:lnTo>
                  <a:pt x="194693" y="61093"/>
                </a:lnTo>
                <a:lnTo>
                  <a:pt x="187159" y="63512"/>
                </a:lnTo>
                <a:lnTo>
                  <a:pt x="181387" y="64050"/>
                </a:lnTo>
                <a:lnTo>
                  <a:pt x="176842" y="64228"/>
                </a:lnTo>
                <a:lnTo>
                  <a:pt x="173732" y="64406"/>
                </a:lnTo>
                <a:lnTo>
                  <a:pt x="222549" y="64406"/>
                </a:lnTo>
                <a:lnTo>
                  <a:pt x="225513" y="59957"/>
                </a:lnTo>
                <a:lnTo>
                  <a:pt x="228443" y="44344"/>
                </a:lnTo>
                <a:lnTo>
                  <a:pt x="227352" y="33980"/>
                </a:lnTo>
                <a:lnTo>
                  <a:pt x="224353" y="25300"/>
                </a:lnTo>
                <a:lnTo>
                  <a:pt x="223567" y="24062"/>
                </a:lnTo>
                <a:close/>
              </a:path>
              <a:path w="1236344" h="135890">
                <a:moveTo>
                  <a:pt x="328471" y="3287"/>
                </a:moveTo>
                <a:lnTo>
                  <a:pt x="301111" y="3287"/>
                </a:lnTo>
                <a:lnTo>
                  <a:pt x="257667" y="132100"/>
                </a:lnTo>
                <a:lnTo>
                  <a:pt x="283415" y="132100"/>
                </a:lnTo>
                <a:lnTo>
                  <a:pt x="290881" y="106928"/>
                </a:lnTo>
                <a:lnTo>
                  <a:pt x="363838" y="106928"/>
                </a:lnTo>
                <a:lnTo>
                  <a:pt x="356685" y="85965"/>
                </a:lnTo>
                <a:lnTo>
                  <a:pt x="297257" y="85965"/>
                </a:lnTo>
                <a:lnTo>
                  <a:pt x="315131" y="26637"/>
                </a:lnTo>
                <a:lnTo>
                  <a:pt x="336439" y="26637"/>
                </a:lnTo>
                <a:lnTo>
                  <a:pt x="328471" y="3287"/>
                </a:lnTo>
                <a:close/>
              </a:path>
              <a:path w="1236344" h="135890">
                <a:moveTo>
                  <a:pt x="363838" y="106928"/>
                </a:moveTo>
                <a:lnTo>
                  <a:pt x="339235" y="106928"/>
                </a:lnTo>
                <a:lnTo>
                  <a:pt x="346711" y="132100"/>
                </a:lnTo>
                <a:lnTo>
                  <a:pt x="372428" y="132100"/>
                </a:lnTo>
                <a:lnTo>
                  <a:pt x="363838" y="106928"/>
                </a:lnTo>
                <a:close/>
              </a:path>
              <a:path w="1236344" h="135890">
                <a:moveTo>
                  <a:pt x="336439" y="26637"/>
                </a:moveTo>
                <a:lnTo>
                  <a:pt x="315131" y="26637"/>
                </a:lnTo>
                <a:lnTo>
                  <a:pt x="332827" y="85965"/>
                </a:lnTo>
                <a:lnTo>
                  <a:pt x="356685" y="85965"/>
                </a:lnTo>
                <a:lnTo>
                  <a:pt x="336439" y="26637"/>
                </a:lnTo>
                <a:close/>
              </a:path>
              <a:path w="1236344" h="135890">
                <a:moveTo>
                  <a:pt x="431002" y="3287"/>
                </a:moveTo>
                <a:lnTo>
                  <a:pt x="409327" y="3287"/>
                </a:lnTo>
                <a:lnTo>
                  <a:pt x="409327" y="132100"/>
                </a:lnTo>
                <a:lnTo>
                  <a:pt x="432834" y="132100"/>
                </a:lnTo>
                <a:lnTo>
                  <a:pt x="431400" y="41799"/>
                </a:lnTo>
                <a:lnTo>
                  <a:pt x="455094" y="41799"/>
                </a:lnTo>
                <a:lnTo>
                  <a:pt x="431002" y="3287"/>
                </a:lnTo>
                <a:close/>
              </a:path>
              <a:path w="1236344" h="135890">
                <a:moveTo>
                  <a:pt x="455094" y="41799"/>
                </a:moveTo>
                <a:lnTo>
                  <a:pt x="431400" y="41799"/>
                </a:lnTo>
                <a:lnTo>
                  <a:pt x="487786" y="132100"/>
                </a:lnTo>
                <a:lnTo>
                  <a:pt x="508759" y="132100"/>
                </a:lnTo>
                <a:lnTo>
                  <a:pt x="508759" y="94342"/>
                </a:lnTo>
                <a:lnTo>
                  <a:pt x="487964" y="94342"/>
                </a:lnTo>
                <a:lnTo>
                  <a:pt x="455094" y="41799"/>
                </a:lnTo>
                <a:close/>
              </a:path>
              <a:path w="1236344" h="135890">
                <a:moveTo>
                  <a:pt x="508759" y="3287"/>
                </a:moveTo>
                <a:lnTo>
                  <a:pt x="485042" y="3287"/>
                </a:lnTo>
                <a:lnTo>
                  <a:pt x="487964" y="94342"/>
                </a:lnTo>
                <a:lnTo>
                  <a:pt x="508759" y="94342"/>
                </a:lnTo>
                <a:lnTo>
                  <a:pt x="508759" y="3287"/>
                </a:lnTo>
                <a:close/>
              </a:path>
              <a:path w="1236344" h="135890">
                <a:moveTo>
                  <a:pt x="575731" y="93798"/>
                </a:moveTo>
                <a:lnTo>
                  <a:pt x="555490" y="108038"/>
                </a:lnTo>
                <a:lnTo>
                  <a:pt x="563568" y="118106"/>
                </a:lnTo>
                <a:lnTo>
                  <a:pt x="572571" y="125171"/>
                </a:lnTo>
                <a:lnTo>
                  <a:pt x="581373" y="129775"/>
                </a:lnTo>
                <a:lnTo>
                  <a:pt x="588851" y="132456"/>
                </a:lnTo>
                <a:lnTo>
                  <a:pt x="596725" y="134645"/>
                </a:lnTo>
                <a:lnTo>
                  <a:pt x="604735" y="135388"/>
                </a:lnTo>
                <a:lnTo>
                  <a:pt x="611845" y="135388"/>
                </a:lnTo>
                <a:lnTo>
                  <a:pt x="631960" y="133071"/>
                </a:lnTo>
                <a:lnTo>
                  <a:pt x="649497" y="125759"/>
                </a:lnTo>
                <a:lnTo>
                  <a:pt x="661492" y="113326"/>
                </a:lnTo>
                <a:lnTo>
                  <a:pt x="615719" y="113326"/>
                </a:lnTo>
                <a:lnTo>
                  <a:pt x="598423" y="110945"/>
                </a:lnTo>
                <a:lnTo>
                  <a:pt x="586682" y="105348"/>
                </a:lnTo>
                <a:lnTo>
                  <a:pt x="579462" y="98859"/>
                </a:lnTo>
                <a:lnTo>
                  <a:pt x="575731" y="93798"/>
                </a:lnTo>
                <a:close/>
              </a:path>
              <a:path w="1236344" h="135890">
                <a:moveTo>
                  <a:pt x="613321" y="0"/>
                </a:moveTo>
                <a:lnTo>
                  <a:pt x="592590" y="2834"/>
                </a:lnTo>
                <a:lnTo>
                  <a:pt x="576517" y="10901"/>
                </a:lnTo>
                <a:lnTo>
                  <a:pt x="566124" y="23549"/>
                </a:lnTo>
                <a:lnTo>
                  <a:pt x="562433" y="40124"/>
                </a:lnTo>
                <a:lnTo>
                  <a:pt x="564998" y="53733"/>
                </a:lnTo>
                <a:lnTo>
                  <a:pt x="592149" y="74280"/>
                </a:lnTo>
                <a:lnTo>
                  <a:pt x="600379" y="76280"/>
                </a:lnTo>
                <a:lnTo>
                  <a:pt x="615897" y="79568"/>
                </a:lnTo>
                <a:lnTo>
                  <a:pt x="627551" y="82290"/>
                </a:lnTo>
                <a:lnTo>
                  <a:pt x="627949" y="82468"/>
                </a:lnTo>
                <a:lnTo>
                  <a:pt x="630839" y="83578"/>
                </a:lnTo>
                <a:lnTo>
                  <a:pt x="634881" y="85222"/>
                </a:lnTo>
                <a:lnTo>
                  <a:pt x="640524" y="88154"/>
                </a:lnTo>
                <a:lnTo>
                  <a:pt x="640524" y="100740"/>
                </a:lnTo>
                <a:lnTo>
                  <a:pt x="638891" y="107316"/>
                </a:lnTo>
                <a:lnTo>
                  <a:pt x="629561" y="111148"/>
                </a:lnTo>
                <a:lnTo>
                  <a:pt x="625007" y="112970"/>
                </a:lnTo>
                <a:lnTo>
                  <a:pt x="620253" y="113326"/>
                </a:lnTo>
                <a:lnTo>
                  <a:pt x="661492" y="113326"/>
                </a:lnTo>
                <a:lnTo>
                  <a:pt x="661895" y="112908"/>
                </a:lnTo>
                <a:lnTo>
                  <a:pt x="666597" y="93976"/>
                </a:lnTo>
                <a:lnTo>
                  <a:pt x="662511" y="76867"/>
                </a:lnTo>
                <a:lnTo>
                  <a:pt x="624829" y="55642"/>
                </a:lnTo>
                <a:lnTo>
                  <a:pt x="602850" y="50938"/>
                </a:lnTo>
                <a:lnTo>
                  <a:pt x="595238" y="48342"/>
                </a:lnTo>
                <a:lnTo>
                  <a:pt x="589817" y="44103"/>
                </a:lnTo>
                <a:lnTo>
                  <a:pt x="587751" y="37402"/>
                </a:lnTo>
                <a:lnTo>
                  <a:pt x="589724" y="30788"/>
                </a:lnTo>
                <a:lnTo>
                  <a:pt x="595034" y="25855"/>
                </a:lnTo>
                <a:lnTo>
                  <a:pt x="602770" y="22771"/>
                </a:lnTo>
                <a:lnTo>
                  <a:pt x="612023" y="21706"/>
                </a:lnTo>
                <a:lnTo>
                  <a:pt x="661363" y="21706"/>
                </a:lnTo>
                <a:lnTo>
                  <a:pt x="657095" y="16759"/>
                </a:lnTo>
                <a:lnTo>
                  <a:pt x="646215" y="8379"/>
                </a:lnTo>
                <a:lnTo>
                  <a:pt x="631842" y="2327"/>
                </a:lnTo>
                <a:lnTo>
                  <a:pt x="613321" y="0"/>
                </a:lnTo>
                <a:close/>
              </a:path>
              <a:path w="1236344" h="135890">
                <a:moveTo>
                  <a:pt x="661363" y="21706"/>
                </a:moveTo>
                <a:lnTo>
                  <a:pt x="612023" y="21706"/>
                </a:lnTo>
                <a:lnTo>
                  <a:pt x="625336" y="23800"/>
                </a:lnTo>
                <a:lnTo>
                  <a:pt x="634831" y="28889"/>
                </a:lnTo>
                <a:lnTo>
                  <a:pt x="641275" y="35179"/>
                </a:lnTo>
                <a:lnTo>
                  <a:pt x="645435" y="40878"/>
                </a:lnTo>
                <a:lnTo>
                  <a:pt x="665131" y="26072"/>
                </a:lnTo>
                <a:lnTo>
                  <a:pt x="661363" y="21706"/>
                </a:lnTo>
                <a:close/>
              </a:path>
              <a:path w="1236344" h="135890">
                <a:moveTo>
                  <a:pt x="773714" y="3287"/>
                </a:moveTo>
                <a:lnTo>
                  <a:pt x="715705" y="3287"/>
                </a:lnTo>
                <a:lnTo>
                  <a:pt x="715705" y="132100"/>
                </a:lnTo>
                <a:lnTo>
                  <a:pt x="739956" y="132100"/>
                </a:lnTo>
                <a:lnTo>
                  <a:pt x="739956" y="88468"/>
                </a:lnTo>
                <a:lnTo>
                  <a:pt x="773358" y="88468"/>
                </a:lnTo>
                <a:lnTo>
                  <a:pt x="780468" y="86824"/>
                </a:lnTo>
                <a:lnTo>
                  <a:pt x="795019" y="80742"/>
                </a:lnTo>
                <a:lnTo>
                  <a:pt x="804602" y="71026"/>
                </a:lnTo>
                <a:lnTo>
                  <a:pt x="805658" y="68626"/>
                </a:lnTo>
                <a:lnTo>
                  <a:pt x="739956" y="68626"/>
                </a:lnTo>
                <a:lnTo>
                  <a:pt x="739956" y="23884"/>
                </a:lnTo>
                <a:lnTo>
                  <a:pt x="805192" y="23884"/>
                </a:lnTo>
                <a:lnTo>
                  <a:pt x="801072" y="17241"/>
                </a:lnTo>
                <a:lnTo>
                  <a:pt x="791260" y="9470"/>
                </a:lnTo>
                <a:lnTo>
                  <a:pt x="781222" y="5287"/>
                </a:lnTo>
                <a:lnTo>
                  <a:pt x="773714" y="3287"/>
                </a:lnTo>
                <a:close/>
              </a:path>
              <a:path w="1236344" h="135890">
                <a:moveTo>
                  <a:pt x="805192" y="23884"/>
                </a:moveTo>
                <a:lnTo>
                  <a:pt x="766060" y="23884"/>
                </a:lnTo>
                <a:lnTo>
                  <a:pt x="774458" y="24062"/>
                </a:lnTo>
                <a:lnTo>
                  <a:pt x="780549" y="29255"/>
                </a:lnTo>
                <a:lnTo>
                  <a:pt x="782688" y="31182"/>
                </a:lnTo>
                <a:lnTo>
                  <a:pt x="786876" y="36114"/>
                </a:lnTo>
                <a:lnTo>
                  <a:pt x="786835" y="46166"/>
                </a:lnTo>
                <a:lnTo>
                  <a:pt x="766782" y="68626"/>
                </a:lnTo>
                <a:lnTo>
                  <a:pt x="805658" y="68626"/>
                </a:lnTo>
                <a:lnTo>
                  <a:pt x="809872" y="59044"/>
                </a:lnTo>
                <a:lnTo>
                  <a:pt x="811483" y="46166"/>
                </a:lnTo>
                <a:lnTo>
                  <a:pt x="808524" y="29255"/>
                </a:lnTo>
                <a:lnTo>
                  <a:pt x="805192" y="23884"/>
                </a:lnTo>
                <a:close/>
              </a:path>
              <a:path w="1236344" h="135890">
                <a:moveTo>
                  <a:pt x="909323" y="0"/>
                </a:moveTo>
                <a:lnTo>
                  <a:pt x="884776" y="5062"/>
                </a:lnTo>
                <a:lnTo>
                  <a:pt x="865156" y="19156"/>
                </a:lnTo>
                <a:lnTo>
                  <a:pt x="852150" y="40640"/>
                </a:lnTo>
                <a:lnTo>
                  <a:pt x="847440" y="67872"/>
                </a:lnTo>
                <a:lnTo>
                  <a:pt x="848323" y="80117"/>
                </a:lnTo>
                <a:lnTo>
                  <a:pt x="864581" y="115692"/>
                </a:lnTo>
                <a:lnTo>
                  <a:pt x="908925" y="135388"/>
                </a:lnTo>
                <a:lnTo>
                  <a:pt x="935311" y="129995"/>
                </a:lnTo>
                <a:lnTo>
                  <a:pt x="954741" y="115366"/>
                </a:lnTo>
                <a:lnTo>
                  <a:pt x="955981" y="113148"/>
                </a:lnTo>
                <a:lnTo>
                  <a:pt x="909679" y="113148"/>
                </a:lnTo>
                <a:lnTo>
                  <a:pt x="894823" y="109985"/>
                </a:lnTo>
                <a:lnTo>
                  <a:pt x="882956" y="100847"/>
                </a:lnTo>
                <a:lnTo>
                  <a:pt x="875092" y="86264"/>
                </a:lnTo>
                <a:lnTo>
                  <a:pt x="872245" y="66762"/>
                </a:lnTo>
                <a:lnTo>
                  <a:pt x="874902" y="48464"/>
                </a:lnTo>
                <a:lnTo>
                  <a:pt x="882405" y="34356"/>
                </a:lnTo>
                <a:lnTo>
                  <a:pt x="894050" y="25275"/>
                </a:lnTo>
                <a:lnTo>
                  <a:pt x="909134" y="22062"/>
                </a:lnTo>
                <a:lnTo>
                  <a:pt x="955238" y="22062"/>
                </a:lnTo>
                <a:lnTo>
                  <a:pt x="952192" y="17351"/>
                </a:lnTo>
                <a:lnTo>
                  <a:pt x="932454" y="4391"/>
                </a:lnTo>
                <a:lnTo>
                  <a:pt x="909323" y="0"/>
                </a:lnTo>
                <a:close/>
              </a:path>
              <a:path w="1236344" h="135890">
                <a:moveTo>
                  <a:pt x="955238" y="22062"/>
                </a:moveTo>
                <a:lnTo>
                  <a:pt x="909134" y="22062"/>
                </a:lnTo>
                <a:lnTo>
                  <a:pt x="925815" y="26076"/>
                </a:lnTo>
                <a:lnTo>
                  <a:pt x="937737" y="36799"/>
                </a:lnTo>
                <a:lnTo>
                  <a:pt x="944799" y="52250"/>
                </a:lnTo>
                <a:lnTo>
                  <a:pt x="946903" y="70448"/>
                </a:lnTo>
                <a:lnTo>
                  <a:pt x="943118" y="90199"/>
                </a:lnTo>
                <a:lnTo>
                  <a:pt x="934110" y="103424"/>
                </a:lnTo>
                <a:lnTo>
                  <a:pt x="922192" y="110836"/>
                </a:lnTo>
                <a:lnTo>
                  <a:pt x="909679" y="113148"/>
                </a:lnTo>
                <a:lnTo>
                  <a:pt x="955981" y="113148"/>
                </a:lnTo>
                <a:lnTo>
                  <a:pt x="966777" y="93825"/>
                </a:lnTo>
                <a:lnTo>
                  <a:pt x="970975" y="67694"/>
                </a:lnTo>
                <a:lnTo>
                  <a:pt x="965908" y="38559"/>
                </a:lnTo>
                <a:lnTo>
                  <a:pt x="955238" y="22062"/>
                </a:lnTo>
                <a:close/>
              </a:path>
              <a:path w="1236344" h="135890">
                <a:moveTo>
                  <a:pt x="1055308" y="3287"/>
                </a:moveTo>
                <a:lnTo>
                  <a:pt x="1014241" y="3287"/>
                </a:lnTo>
                <a:lnTo>
                  <a:pt x="1014241" y="132100"/>
                </a:lnTo>
                <a:lnTo>
                  <a:pt x="1038135" y="132100"/>
                </a:lnTo>
                <a:lnTo>
                  <a:pt x="1038135" y="84290"/>
                </a:lnTo>
                <a:lnTo>
                  <a:pt x="1086610" y="84290"/>
                </a:lnTo>
                <a:lnTo>
                  <a:pt x="1084124" y="79746"/>
                </a:lnTo>
                <a:lnTo>
                  <a:pt x="1091163" y="76742"/>
                </a:lnTo>
                <a:lnTo>
                  <a:pt x="1099535" y="70452"/>
                </a:lnTo>
                <a:lnTo>
                  <a:pt x="1103570" y="64406"/>
                </a:lnTo>
                <a:lnTo>
                  <a:pt x="1038135" y="64406"/>
                </a:lnTo>
                <a:lnTo>
                  <a:pt x="1038135" y="24062"/>
                </a:lnTo>
                <a:lnTo>
                  <a:pt x="1104589" y="24062"/>
                </a:lnTo>
                <a:lnTo>
                  <a:pt x="1100864" y="18201"/>
                </a:lnTo>
                <a:lnTo>
                  <a:pt x="1095254" y="12586"/>
                </a:lnTo>
                <a:lnTo>
                  <a:pt x="1086655" y="7310"/>
                </a:lnTo>
                <a:lnTo>
                  <a:pt x="1077476" y="4583"/>
                </a:lnTo>
                <a:lnTo>
                  <a:pt x="1067199" y="3533"/>
                </a:lnTo>
                <a:lnTo>
                  <a:pt x="1055308" y="3287"/>
                </a:lnTo>
                <a:close/>
              </a:path>
              <a:path w="1236344" h="135890">
                <a:moveTo>
                  <a:pt x="1086610" y="84290"/>
                </a:moveTo>
                <a:lnTo>
                  <a:pt x="1059664" y="84290"/>
                </a:lnTo>
                <a:lnTo>
                  <a:pt x="1085233" y="132100"/>
                </a:lnTo>
                <a:lnTo>
                  <a:pt x="1112772" y="132100"/>
                </a:lnTo>
                <a:lnTo>
                  <a:pt x="1086610" y="84290"/>
                </a:lnTo>
                <a:close/>
              </a:path>
              <a:path w="1236344" h="135890">
                <a:moveTo>
                  <a:pt x="1104589" y="24062"/>
                </a:moveTo>
                <a:lnTo>
                  <a:pt x="1049256" y="24062"/>
                </a:lnTo>
                <a:lnTo>
                  <a:pt x="1058538" y="24131"/>
                </a:lnTo>
                <a:lnTo>
                  <a:pt x="1065461" y="24477"/>
                </a:lnTo>
                <a:lnTo>
                  <a:pt x="1085010" y="44344"/>
                </a:lnTo>
                <a:lnTo>
                  <a:pt x="1082262" y="55181"/>
                </a:lnTo>
                <a:lnTo>
                  <a:pt x="1075719" y="61093"/>
                </a:lnTo>
                <a:lnTo>
                  <a:pt x="1068185" y="63512"/>
                </a:lnTo>
                <a:lnTo>
                  <a:pt x="1062417" y="64050"/>
                </a:lnTo>
                <a:lnTo>
                  <a:pt x="1057842" y="64228"/>
                </a:lnTo>
                <a:lnTo>
                  <a:pt x="1054732" y="64406"/>
                </a:lnTo>
                <a:lnTo>
                  <a:pt x="1103570" y="64406"/>
                </a:lnTo>
                <a:lnTo>
                  <a:pt x="1106539" y="59957"/>
                </a:lnTo>
                <a:lnTo>
                  <a:pt x="1109474" y="44344"/>
                </a:lnTo>
                <a:lnTo>
                  <a:pt x="1108381" y="33980"/>
                </a:lnTo>
                <a:lnTo>
                  <a:pt x="1105376" y="25300"/>
                </a:lnTo>
                <a:lnTo>
                  <a:pt x="1104589" y="24062"/>
                </a:lnTo>
                <a:close/>
              </a:path>
              <a:path w="1236344" h="135890">
                <a:moveTo>
                  <a:pt x="1200539" y="25172"/>
                </a:moveTo>
                <a:lnTo>
                  <a:pt x="1176456" y="25172"/>
                </a:lnTo>
                <a:lnTo>
                  <a:pt x="1176456" y="132100"/>
                </a:lnTo>
                <a:lnTo>
                  <a:pt x="1200539" y="132100"/>
                </a:lnTo>
                <a:lnTo>
                  <a:pt x="1200539" y="25172"/>
                </a:lnTo>
                <a:close/>
              </a:path>
              <a:path w="1236344" h="135890">
                <a:moveTo>
                  <a:pt x="1236108" y="3287"/>
                </a:moveTo>
                <a:lnTo>
                  <a:pt x="1141630" y="3287"/>
                </a:lnTo>
                <a:lnTo>
                  <a:pt x="1141630" y="25172"/>
                </a:lnTo>
                <a:lnTo>
                  <a:pt x="1236108" y="25172"/>
                </a:lnTo>
                <a:lnTo>
                  <a:pt x="1236108" y="3287"/>
                </a:lnTo>
                <a:close/>
              </a:path>
            </a:pathLst>
          </a:custGeom>
          <a:solidFill>
            <a:srgbClr val="010202"/>
          </a:solidFill>
        </p:spPr>
        <p:txBody>
          <a:bodyPr wrap="square" lIns="0" tIns="0" rIns="0" bIns="0" rtlCol="0"/>
          <a:lstStyle/>
          <a:p>
            <a:endParaRPr/>
          </a:p>
        </p:txBody>
      </p:sp>
      <p:sp>
        <p:nvSpPr>
          <p:cNvPr id="7" name="object 7"/>
          <p:cNvSpPr/>
          <p:nvPr/>
        </p:nvSpPr>
        <p:spPr>
          <a:xfrm>
            <a:off x="17873749" y="9829344"/>
            <a:ext cx="1567180" cy="135890"/>
          </a:xfrm>
          <a:custGeom>
            <a:avLst/>
            <a:gdLst/>
            <a:ahLst/>
            <a:cxnLst/>
            <a:rect l="l" t="t" r="r" b="b"/>
            <a:pathLst>
              <a:path w="1567180" h="135890">
                <a:moveTo>
                  <a:pt x="23716" y="3298"/>
                </a:moveTo>
                <a:lnTo>
                  <a:pt x="0" y="3298"/>
                </a:lnTo>
                <a:lnTo>
                  <a:pt x="0" y="132111"/>
                </a:lnTo>
                <a:lnTo>
                  <a:pt x="23716" y="132111"/>
                </a:lnTo>
                <a:lnTo>
                  <a:pt x="23716" y="3298"/>
                </a:lnTo>
                <a:close/>
              </a:path>
              <a:path w="1567180" h="135890">
                <a:moveTo>
                  <a:pt x="97630" y="3298"/>
                </a:moveTo>
                <a:lnTo>
                  <a:pt x="75924" y="3298"/>
                </a:lnTo>
                <a:lnTo>
                  <a:pt x="75924" y="132111"/>
                </a:lnTo>
                <a:lnTo>
                  <a:pt x="99452" y="132111"/>
                </a:lnTo>
                <a:lnTo>
                  <a:pt x="97986" y="41768"/>
                </a:lnTo>
                <a:lnTo>
                  <a:pt x="121694" y="41768"/>
                </a:lnTo>
                <a:lnTo>
                  <a:pt x="97630" y="3298"/>
                </a:lnTo>
                <a:close/>
              </a:path>
              <a:path w="1567180" h="135890">
                <a:moveTo>
                  <a:pt x="121694" y="41768"/>
                </a:moveTo>
                <a:lnTo>
                  <a:pt x="97986" y="41768"/>
                </a:lnTo>
                <a:lnTo>
                  <a:pt x="154382" y="132111"/>
                </a:lnTo>
                <a:lnTo>
                  <a:pt x="175334" y="132111"/>
                </a:lnTo>
                <a:lnTo>
                  <a:pt x="175334" y="94311"/>
                </a:lnTo>
                <a:lnTo>
                  <a:pt x="154560" y="94311"/>
                </a:lnTo>
                <a:lnTo>
                  <a:pt x="121694" y="41768"/>
                </a:lnTo>
                <a:close/>
              </a:path>
              <a:path w="1567180" h="135890">
                <a:moveTo>
                  <a:pt x="175334" y="3298"/>
                </a:moveTo>
                <a:lnTo>
                  <a:pt x="151660" y="3298"/>
                </a:lnTo>
                <a:lnTo>
                  <a:pt x="154560" y="94311"/>
                </a:lnTo>
                <a:lnTo>
                  <a:pt x="175334" y="94311"/>
                </a:lnTo>
                <a:lnTo>
                  <a:pt x="175334" y="3298"/>
                </a:lnTo>
                <a:close/>
              </a:path>
              <a:path w="1567180" h="135890">
                <a:moveTo>
                  <a:pt x="267855" y="25140"/>
                </a:moveTo>
                <a:lnTo>
                  <a:pt x="243783" y="25140"/>
                </a:lnTo>
                <a:lnTo>
                  <a:pt x="243783" y="132111"/>
                </a:lnTo>
                <a:lnTo>
                  <a:pt x="267855" y="132111"/>
                </a:lnTo>
                <a:lnTo>
                  <a:pt x="267855" y="25140"/>
                </a:lnTo>
                <a:close/>
              </a:path>
              <a:path w="1567180" h="135890">
                <a:moveTo>
                  <a:pt x="303446" y="3298"/>
                </a:moveTo>
                <a:lnTo>
                  <a:pt x="208946" y="3298"/>
                </a:lnTo>
                <a:lnTo>
                  <a:pt x="208946" y="25140"/>
                </a:lnTo>
                <a:lnTo>
                  <a:pt x="303446" y="25140"/>
                </a:lnTo>
                <a:lnTo>
                  <a:pt x="303446" y="3298"/>
                </a:lnTo>
                <a:close/>
              </a:path>
              <a:path w="1567180" h="135890">
                <a:moveTo>
                  <a:pt x="427704" y="3298"/>
                </a:moveTo>
                <a:lnTo>
                  <a:pt x="336125" y="3298"/>
                </a:lnTo>
                <a:lnTo>
                  <a:pt x="336125" y="132111"/>
                </a:lnTo>
                <a:lnTo>
                  <a:pt x="432280" y="132111"/>
                </a:lnTo>
                <a:lnTo>
                  <a:pt x="432280" y="110405"/>
                </a:lnTo>
                <a:lnTo>
                  <a:pt x="359831" y="110405"/>
                </a:lnTo>
                <a:lnTo>
                  <a:pt x="359831" y="75892"/>
                </a:lnTo>
                <a:lnTo>
                  <a:pt x="421871" y="75892"/>
                </a:lnTo>
                <a:lnTo>
                  <a:pt x="421871" y="55108"/>
                </a:lnTo>
                <a:lnTo>
                  <a:pt x="359831" y="55108"/>
                </a:lnTo>
                <a:lnTo>
                  <a:pt x="359831" y="24784"/>
                </a:lnTo>
                <a:lnTo>
                  <a:pt x="427704" y="24784"/>
                </a:lnTo>
                <a:lnTo>
                  <a:pt x="427704" y="3298"/>
                </a:lnTo>
                <a:close/>
              </a:path>
              <a:path w="1567180" h="135890">
                <a:moveTo>
                  <a:pt x="514047" y="3298"/>
                </a:moveTo>
                <a:lnTo>
                  <a:pt x="472980" y="3298"/>
                </a:lnTo>
                <a:lnTo>
                  <a:pt x="472980" y="132111"/>
                </a:lnTo>
                <a:lnTo>
                  <a:pt x="496874" y="132111"/>
                </a:lnTo>
                <a:lnTo>
                  <a:pt x="496874" y="84290"/>
                </a:lnTo>
                <a:lnTo>
                  <a:pt x="545393" y="84290"/>
                </a:lnTo>
                <a:lnTo>
                  <a:pt x="542894" y="79714"/>
                </a:lnTo>
                <a:lnTo>
                  <a:pt x="549935" y="76729"/>
                </a:lnTo>
                <a:lnTo>
                  <a:pt x="558299" y="70436"/>
                </a:lnTo>
                <a:lnTo>
                  <a:pt x="562314" y="64406"/>
                </a:lnTo>
                <a:lnTo>
                  <a:pt x="496874" y="64406"/>
                </a:lnTo>
                <a:lnTo>
                  <a:pt x="496874" y="24072"/>
                </a:lnTo>
                <a:lnTo>
                  <a:pt x="563347" y="24072"/>
                </a:lnTo>
                <a:lnTo>
                  <a:pt x="559622" y="18210"/>
                </a:lnTo>
                <a:lnTo>
                  <a:pt x="554025" y="12596"/>
                </a:lnTo>
                <a:lnTo>
                  <a:pt x="545421" y="7321"/>
                </a:lnTo>
                <a:lnTo>
                  <a:pt x="536231" y="4594"/>
                </a:lnTo>
                <a:lnTo>
                  <a:pt x="525943" y="3543"/>
                </a:lnTo>
                <a:lnTo>
                  <a:pt x="514047" y="3298"/>
                </a:lnTo>
                <a:close/>
              </a:path>
              <a:path w="1567180" h="135890">
                <a:moveTo>
                  <a:pt x="545393" y="84290"/>
                </a:moveTo>
                <a:lnTo>
                  <a:pt x="518444" y="84290"/>
                </a:lnTo>
                <a:lnTo>
                  <a:pt x="543972" y="132111"/>
                </a:lnTo>
                <a:lnTo>
                  <a:pt x="571511" y="132111"/>
                </a:lnTo>
                <a:lnTo>
                  <a:pt x="545393" y="84290"/>
                </a:lnTo>
                <a:close/>
              </a:path>
              <a:path w="1567180" h="135890">
                <a:moveTo>
                  <a:pt x="563347" y="24072"/>
                </a:moveTo>
                <a:lnTo>
                  <a:pt x="508036" y="24072"/>
                </a:lnTo>
                <a:lnTo>
                  <a:pt x="517310" y="24140"/>
                </a:lnTo>
                <a:lnTo>
                  <a:pt x="524220" y="24479"/>
                </a:lnTo>
                <a:lnTo>
                  <a:pt x="543749" y="44312"/>
                </a:lnTo>
                <a:lnTo>
                  <a:pt x="541002" y="55155"/>
                </a:lnTo>
                <a:lnTo>
                  <a:pt x="534462" y="61077"/>
                </a:lnTo>
                <a:lnTo>
                  <a:pt x="526929" y="63508"/>
                </a:lnTo>
                <a:lnTo>
                  <a:pt x="521156" y="64050"/>
                </a:lnTo>
                <a:lnTo>
                  <a:pt x="516612" y="64228"/>
                </a:lnTo>
                <a:lnTo>
                  <a:pt x="513513" y="64406"/>
                </a:lnTo>
                <a:lnTo>
                  <a:pt x="562314" y="64406"/>
                </a:lnTo>
                <a:lnTo>
                  <a:pt x="565293" y="59932"/>
                </a:lnTo>
                <a:lnTo>
                  <a:pt x="568223" y="44312"/>
                </a:lnTo>
                <a:lnTo>
                  <a:pt x="567131" y="33969"/>
                </a:lnTo>
                <a:lnTo>
                  <a:pt x="564124" y="25296"/>
                </a:lnTo>
                <a:lnTo>
                  <a:pt x="563347" y="24072"/>
                </a:lnTo>
                <a:close/>
              </a:path>
              <a:path w="1567180" h="135890">
                <a:moveTo>
                  <a:pt x="635017" y="3298"/>
                </a:moveTo>
                <a:lnTo>
                  <a:pt x="613321" y="3298"/>
                </a:lnTo>
                <a:lnTo>
                  <a:pt x="613321" y="132111"/>
                </a:lnTo>
                <a:lnTo>
                  <a:pt x="636849" y="132111"/>
                </a:lnTo>
                <a:lnTo>
                  <a:pt x="635373" y="41768"/>
                </a:lnTo>
                <a:lnTo>
                  <a:pt x="659085" y="41768"/>
                </a:lnTo>
                <a:lnTo>
                  <a:pt x="635017" y="3298"/>
                </a:lnTo>
                <a:close/>
              </a:path>
              <a:path w="1567180" h="135890">
                <a:moveTo>
                  <a:pt x="659085" y="41768"/>
                </a:moveTo>
                <a:lnTo>
                  <a:pt x="635373" y="41768"/>
                </a:lnTo>
                <a:lnTo>
                  <a:pt x="691779" y="132111"/>
                </a:lnTo>
                <a:lnTo>
                  <a:pt x="712774" y="132111"/>
                </a:lnTo>
                <a:lnTo>
                  <a:pt x="712774" y="94311"/>
                </a:lnTo>
                <a:lnTo>
                  <a:pt x="691957" y="94311"/>
                </a:lnTo>
                <a:lnTo>
                  <a:pt x="659085" y="41768"/>
                </a:lnTo>
                <a:close/>
              </a:path>
              <a:path w="1567180" h="135890">
                <a:moveTo>
                  <a:pt x="712774" y="3298"/>
                </a:moveTo>
                <a:lnTo>
                  <a:pt x="689057" y="3298"/>
                </a:lnTo>
                <a:lnTo>
                  <a:pt x="691957" y="94311"/>
                </a:lnTo>
                <a:lnTo>
                  <a:pt x="712774" y="94311"/>
                </a:lnTo>
                <a:lnTo>
                  <a:pt x="712774" y="3298"/>
                </a:lnTo>
                <a:close/>
              </a:path>
              <a:path w="1567180" h="135890">
                <a:moveTo>
                  <a:pt x="814226" y="3298"/>
                </a:moveTo>
                <a:lnTo>
                  <a:pt x="786876" y="3298"/>
                </a:lnTo>
                <a:lnTo>
                  <a:pt x="743411" y="132111"/>
                </a:lnTo>
                <a:lnTo>
                  <a:pt x="769159" y="132111"/>
                </a:lnTo>
                <a:lnTo>
                  <a:pt x="776646" y="106897"/>
                </a:lnTo>
                <a:lnTo>
                  <a:pt x="849579" y="106897"/>
                </a:lnTo>
                <a:lnTo>
                  <a:pt x="842425" y="85934"/>
                </a:lnTo>
                <a:lnTo>
                  <a:pt x="783044" y="85934"/>
                </a:lnTo>
                <a:lnTo>
                  <a:pt x="800886" y="26606"/>
                </a:lnTo>
                <a:lnTo>
                  <a:pt x="822180" y="26606"/>
                </a:lnTo>
                <a:lnTo>
                  <a:pt x="814226" y="3298"/>
                </a:lnTo>
                <a:close/>
              </a:path>
              <a:path w="1567180" h="135890">
                <a:moveTo>
                  <a:pt x="849579" y="106897"/>
                </a:moveTo>
                <a:lnTo>
                  <a:pt x="824990" y="106897"/>
                </a:lnTo>
                <a:lnTo>
                  <a:pt x="832456" y="132111"/>
                </a:lnTo>
                <a:lnTo>
                  <a:pt x="858183" y="132111"/>
                </a:lnTo>
                <a:lnTo>
                  <a:pt x="849579" y="106897"/>
                </a:lnTo>
                <a:close/>
              </a:path>
              <a:path w="1567180" h="135890">
                <a:moveTo>
                  <a:pt x="822180" y="26606"/>
                </a:moveTo>
                <a:lnTo>
                  <a:pt x="800886" y="26606"/>
                </a:lnTo>
                <a:lnTo>
                  <a:pt x="818592" y="85934"/>
                </a:lnTo>
                <a:lnTo>
                  <a:pt x="842425" y="85934"/>
                </a:lnTo>
                <a:lnTo>
                  <a:pt x="822180" y="26606"/>
                </a:lnTo>
                <a:close/>
              </a:path>
              <a:path w="1567180" h="135890">
                <a:moveTo>
                  <a:pt x="922841" y="25140"/>
                </a:moveTo>
                <a:lnTo>
                  <a:pt x="898768" y="25140"/>
                </a:lnTo>
                <a:lnTo>
                  <a:pt x="898768" y="132111"/>
                </a:lnTo>
                <a:lnTo>
                  <a:pt x="922841" y="132111"/>
                </a:lnTo>
                <a:lnTo>
                  <a:pt x="922841" y="25140"/>
                </a:lnTo>
                <a:close/>
              </a:path>
              <a:path w="1567180" h="135890">
                <a:moveTo>
                  <a:pt x="958421" y="3298"/>
                </a:moveTo>
                <a:lnTo>
                  <a:pt x="863900" y="3298"/>
                </a:lnTo>
                <a:lnTo>
                  <a:pt x="863900" y="25140"/>
                </a:lnTo>
                <a:lnTo>
                  <a:pt x="958421" y="25140"/>
                </a:lnTo>
                <a:lnTo>
                  <a:pt x="958421" y="3298"/>
                </a:lnTo>
                <a:close/>
              </a:path>
              <a:path w="1567180" h="135890">
                <a:moveTo>
                  <a:pt x="1015162" y="3298"/>
                </a:moveTo>
                <a:lnTo>
                  <a:pt x="991456" y="3298"/>
                </a:lnTo>
                <a:lnTo>
                  <a:pt x="991456" y="132111"/>
                </a:lnTo>
                <a:lnTo>
                  <a:pt x="1015162" y="132111"/>
                </a:lnTo>
                <a:lnTo>
                  <a:pt x="1015162" y="3298"/>
                </a:lnTo>
                <a:close/>
              </a:path>
              <a:path w="1567180" h="135890">
                <a:moveTo>
                  <a:pt x="1115348" y="0"/>
                </a:moveTo>
                <a:lnTo>
                  <a:pt x="1090821" y="5059"/>
                </a:lnTo>
                <a:lnTo>
                  <a:pt x="1071214" y="19149"/>
                </a:lnTo>
                <a:lnTo>
                  <a:pt x="1058214" y="40635"/>
                </a:lnTo>
                <a:lnTo>
                  <a:pt x="1053507" y="67882"/>
                </a:lnTo>
                <a:lnTo>
                  <a:pt x="1054387" y="80123"/>
                </a:lnTo>
                <a:lnTo>
                  <a:pt x="1070648" y="115692"/>
                </a:lnTo>
                <a:lnTo>
                  <a:pt x="1114992" y="135367"/>
                </a:lnTo>
                <a:lnTo>
                  <a:pt x="1141371" y="129979"/>
                </a:lnTo>
                <a:lnTo>
                  <a:pt x="1160799" y="115361"/>
                </a:lnTo>
                <a:lnTo>
                  <a:pt x="1162054" y="113116"/>
                </a:lnTo>
                <a:lnTo>
                  <a:pt x="1115735" y="113116"/>
                </a:lnTo>
                <a:lnTo>
                  <a:pt x="1100863" y="109958"/>
                </a:lnTo>
                <a:lnTo>
                  <a:pt x="1088990" y="100833"/>
                </a:lnTo>
                <a:lnTo>
                  <a:pt x="1081126" y="86263"/>
                </a:lnTo>
                <a:lnTo>
                  <a:pt x="1078281" y="66772"/>
                </a:lnTo>
                <a:lnTo>
                  <a:pt x="1080941" y="48471"/>
                </a:lnTo>
                <a:lnTo>
                  <a:pt x="1088448" y="34362"/>
                </a:lnTo>
                <a:lnTo>
                  <a:pt x="1100094" y="25284"/>
                </a:lnTo>
                <a:lnTo>
                  <a:pt x="1115170" y="22072"/>
                </a:lnTo>
                <a:lnTo>
                  <a:pt x="1161291" y="22072"/>
                </a:lnTo>
                <a:lnTo>
                  <a:pt x="1158240" y="17356"/>
                </a:lnTo>
                <a:lnTo>
                  <a:pt x="1138493" y="4393"/>
                </a:lnTo>
                <a:lnTo>
                  <a:pt x="1115348" y="0"/>
                </a:lnTo>
                <a:close/>
              </a:path>
              <a:path w="1567180" h="135890">
                <a:moveTo>
                  <a:pt x="1161291" y="22072"/>
                </a:moveTo>
                <a:lnTo>
                  <a:pt x="1115170" y="22072"/>
                </a:lnTo>
                <a:lnTo>
                  <a:pt x="1131859" y="26086"/>
                </a:lnTo>
                <a:lnTo>
                  <a:pt x="1143787" y="36805"/>
                </a:lnTo>
                <a:lnTo>
                  <a:pt x="1150854" y="52243"/>
                </a:lnTo>
                <a:lnTo>
                  <a:pt x="1152959" y="70416"/>
                </a:lnTo>
                <a:lnTo>
                  <a:pt x="1149175" y="90186"/>
                </a:lnTo>
                <a:lnTo>
                  <a:pt x="1140166" y="103409"/>
                </a:lnTo>
                <a:lnTo>
                  <a:pt x="1128248" y="110810"/>
                </a:lnTo>
                <a:lnTo>
                  <a:pt x="1115735" y="113116"/>
                </a:lnTo>
                <a:lnTo>
                  <a:pt x="1162054" y="113116"/>
                </a:lnTo>
                <a:lnTo>
                  <a:pt x="1172833" y="93830"/>
                </a:lnTo>
                <a:lnTo>
                  <a:pt x="1177032" y="67704"/>
                </a:lnTo>
                <a:lnTo>
                  <a:pt x="1171963" y="38568"/>
                </a:lnTo>
                <a:lnTo>
                  <a:pt x="1161291" y="22072"/>
                </a:lnTo>
                <a:close/>
              </a:path>
              <a:path w="1567180" h="135890">
                <a:moveTo>
                  <a:pt x="1236674" y="3298"/>
                </a:moveTo>
                <a:lnTo>
                  <a:pt x="1215010" y="3298"/>
                </a:lnTo>
                <a:lnTo>
                  <a:pt x="1215010" y="132111"/>
                </a:lnTo>
                <a:lnTo>
                  <a:pt x="1238506" y="132111"/>
                </a:lnTo>
                <a:lnTo>
                  <a:pt x="1237072" y="41768"/>
                </a:lnTo>
                <a:lnTo>
                  <a:pt x="1260760" y="41768"/>
                </a:lnTo>
                <a:lnTo>
                  <a:pt x="1236674" y="3298"/>
                </a:lnTo>
                <a:close/>
              </a:path>
              <a:path w="1567180" h="135890">
                <a:moveTo>
                  <a:pt x="1260760" y="41768"/>
                </a:moveTo>
                <a:lnTo>
                  <a:pt x="1237072" y="41768"/>
                </a:lnTo>
                <a:lnTo>
                  <a:pt x="1293478" y="132111"/>
                </a:lnTo>
                <a:lnTo>
                  <a:pt x="1314431" y="132111"/>
                </a:lnTo>
                <a:lnTo>
                  <a:pt x="1314431" y="94311"/>
                </a:lnTo>
                <a:lnTo>
                  <a:pt x="1293656" y="94311"/>
                </a:lnTo>
                <a:lnTo>
                  <a:pt x="1260760" y="41768"/>
                </a:lnTo>
                <a:close/>
              </a:path>
              <a:path w="1567180" h="135890">
                <a:moveTo>
                  <a:pt x="1314431" y="3298"/>
                </a:moveTo>
                <a:lnTo>
                  <a:pt x="1290725" y="3298"/>
                </a:lnTo>
                <a:lnTo>
                  <a:pt x="1293656" y="94311"/>
                </a:lnTo>
                <a:lnTo>
                  <a:pt x="1314431" y="94311"/>
                </a:lnTo>
                <a:lnTo>
                  <a:pt x="1314431" y="3298"/>
                </a:lnTo>
                <a:close/>
              </a:path>
              <a:path w="1567180" h="135890">
                <a:moveTo>
                  <a:pt x="1415883" y="3298"/>
                </a:moveTo>
                <a:lnTo>
                  <a:pt x="1388533" y="3298"/>
                </a:lnTo>
                <a:lnTo>
                  <a:pt x="1345110" y="132111"/>
                </a:lnTo>
                <a:lnTo>
                  <a:pt x="1370816" y="132111"/>
                </a:lnTo>
                <a:lnTo>
                  <a:pt x="1378293" y="106897"/>
                </a:lnTo>
                <a:lnTo>
                  <a:pt x="1451261" y="106897"/>
                </a:lnTo>
                <a:lnTo>
                  <a:pt x="1444102" y="85934"/>
                </a:lnTo>
                <a:lnTo>
                  <a:pt x="1384701" y="85934"/>
                </a:lnTo>
                <a:lnTo>
                  <a:pt x="1402575" y="26606"/>
                </a:lnTo>
                <a:lnTo>
                  <a:pt x="1423843" y="26606"/>
                </a:lnTo>
                <a:lnTo>
                  <a:pt x="1415883" y="3298"/>
                </a:lnTo>
                <a:close/>
              </a:path>
              <a:path w="1567180" h="135890">
                <a:moveTo>
                  <a:pt x="1451261" y="106897"/>
                </a:moveTo>
                <a:lnTo>
                  <a:pt x="1426647" y="106897"/>
                </a:lnTo>
                <a:lnTo>
                  <a:pt x="1434155" y="132111"/>
                </a:lnTo>
                <a:lnTo>
                  <a:pt x="1459871" y="132111"/>
                </a:lnTo>
                <a:lnTo>
                  <a:pt x="1451261" y="106897"/>
                </a:lnTo>
                <a:close/>
              </a:path>
              <a:path w="1567180" h="135890">
                <a:moveTo>
                  <a:pt x="1423843" y="26606"/>
                </a:moveTo>
                <a:lnTo>
                  <a:pt x="1402575" y="26606"/>
                </a:lnTo>
                <a:lnTo>
                  <a:pt x="1420281" y="85934"/>
                </a:lnTo>
                <a:lnTo>
                  <a:pt x="1444102" y="85934"/>
                </a:lnTo>
                <a:lnTo>
                  <a:pt x="1423843" y="26606"/>
                </a:lnTo>
                <a:close/>
              </a:path>
              <a:path w="1567180" h="135890">
                <a:moveTo>
                  <a:pt x="1515514" y="3298"/>
                </a:moveTo>
                <a:lnTo>
                  <a:pt x="1491263" y="3298"/>
                </a:lnTo>
                <a:lnTo>
                  <a:pt x="1491263" y="132111"/>
                </a:lnTo>
                <a:lnTo>
                  <a:pt x="1566622" y="132111"/>
                </a:lnTo>
                <a:lnTo>
                  <a:pt x="1566622" y="110227"/>
                </a:lnTo>
                <a:lnTo>
                  <a:pt x="1515514" y="110227"/>
                </a:lnTo>
                <a:lnTo>
                  <a:pt x="1515514" y="3298"/>
                </a:lnTo>
                <a:close/>
              </a:path>
            </a:pathLst>
          </a:custGeom>
          <a:solidFill>
            <a:srgbClr val="010202"/>
          </a:solidFill>
        </p:spPr>
        <p:txBody>
          <a:bodyPr wrap="square" lIns="0" tIns="0" rIns="0" bIns="0" rtlCol="0"/>
          <a:lstStyle/>
          <a:p>
            <a:endParaRPr/>
          </a:p>
        </p:txBody>
      </p:sp>
      <p:sp>
        <p:nvSpPr>
          <p:cNvPr id="8" name="object 8"/>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E84610"/>
            </a:solidFill>
          </a:ln>
        </p:spPr>
        <p:txBody>
          <a:bodyPr wrap="square" lIns="0" tIns="0" rIns="0" bIns="0" rtlCol="0"/>
          <a:lstStyle/>
          <a:p>
            <a:endParaRPr/>
          </a:p>
        </p:txBody>
      </p:sp>
      <p:sp>
        <p:nvSpPr>
          <p:cNvPr id="9" name="object 9"/>
          <p:cNvSpPr/>
          <p:nvPr/>
        </p:nvSpPr>
        <p:spPr>
          <a:xfrm>
            <a:off x="0" y="9148736"/>
            <a:ext cx="2160905" cy="2160270"/>
          </a:xfrm>
          <a:custGeom>
            <a:avLst/>
            <a:gdLst/>
            <a:ahLst/>
            <a:cxnLst/>
            <a:rect l="l" t="t" r="r" b="b"/>
            <a:pathLst>
              <a:path w="2160905" h="2160270">
                <a:moveTo>
                  <a:pt x="1005" y="0"/>
                </a:moveTo>
                <a:lnTo>
                  <a:pt x="0" y="1005"/>
                </a:lnTo>
                <a:lnTo>
                  <a:pt x="0" y="2159819"/>
                </a:lnTo>
                <a:lnTo>
                  <a:pt x="2160834" y="2159819"/>
                </a:lnTo>
                <a:lnTo>
                  <a:pt x="1005" y="0"/>
                </a:lnTo>
                <a:close/>
              </a:path>
            </a:pathLst>
          </a:custGeom>
          <a:solidFill>
            <a:srgbClr val="E84610"/>
          </a:solidFill>
        </p:spPr>
        <p:txBody>
          <a:bodyPr wrap="square" lIns="0" tIns="0" rIns="0" bIns="0" rtlCol="0"/>
          <a:lstStyle/>
          <a:p>
            <a:endParaRPr/>
          </a:p>
        </p:txBody>
      </p:sp>
      <p:grpSp>
        <p:nvGrpSpPr>
          <p:cNvPr id="10" name="object 10"/>
          <p:cNvGrpSpPr/>
          <p:nvPr/>
        </p:nvGrpSpPr>
        <p:grpSpPr>
          <a:xfrm>
            <a:off x="5574427" y="726171"/>
            <a:ext cx="8921750" cy="8950960"/>
            <a:chOff x="5574427" y="726171"/>
            <a:chExt cx="8921750" cy="8950960"/>
          </a:xfrm>
        </p:grpSpPr>
        <p:sp>
          <p:nvSpPr>
            <p:cNvPr id="11" name="object 11"/>
            <p:cNvSpPr/>
            <p:nvPr/>
          </p:nvSpPr>
          <p:spPr>
            <a:xfrm>
              <a:off x="5574427" y="5201637"/>
              <a:ext cx="8921750" cy="4475480"/>
            </a:xfrm>
            <a:custGeom>
              <a:avLst/>
              <a:gdLst/>
              <a:ahLst/>
              <a:cxnLst/>
              <a:rect l="l" t="t" r="r" b="b"/>
              <a:pathLst>
                <a:path w="8921750" h="4475480">
                  <a:moveTo>
                    <a:pt x="8921005" y="0"/>
                  </a:moveTo>
                  <a:lnTo>
                    <a:pt x="188" y="0"/>
                  </a:lnTo>
                  <a:lnTo>
                    <a:pt x="0" y="14868"/>
                  </a:lnTo>
                  <a:lnTo>
                    <a:pt x="255" y="63112"/>
                  </a:lnTo>
                  <a:lnTo>
                    <a:pt x="1020" y="111234"/>
                  </a:lnTo>
                  <a:lnTo>
                    <a:pt x="2291" y="159231"/>
                  </a:lnTo>
                  <a:lnTo>
                    <a:pt x="4067" y="207101"/>
                  </a:lnTo>
                  <a:lnTo>
                    <a:pt x="6345" y="254842"/>
                  </a:lnTo>
                  <a:lnTo>
                    <a:pt x="9121" y="302449"/>
                  </a:lnTo>
                  <a:lnTo>
                    <a:pt x="12394" y="349922"/>
                  </a:lnTo>
                  <a:lnTo>
                    <a:pt x="16161" y="397258"/>
                  </a:lnTo>
                  <a:lnTo>
                    <a:pt x="20419" y="444453"/>
                  </a:lnTo>
                  <a:lnTo>
                    <a:pt x="25166" y="491506"/>
                  </a:lnTo>
                  <a:lnTo>
                    <a:pt x="30399" y="538413"/>
                  </a:lnTo>
                  <a:lnTo>
                    <a:pt x="36116" y="585173"/>
                  </a:lnTo>
                  <a:lnTo>
                    <a:pt x="42314" y="631782"/>
                  </a:lnTo>
                  <a:lnTo>
                    <a:pt x="48991" y="678239"/>
                  </a:lnTo>
                  <a:lnTo>
                    <a:pt x="56143" y="724540"/>
                  </a:lnTo>
                  <a:lnTo>
                    <a:pt x="63769" y="770683"/>
                  </a:lnTo>
                  <a:lnTo>
                    <a:pt x="71866" y="816665"/>
                  </a:lnTo>
                  <a:lnTo>
                    <a:pt x="80431" y="862485"/>
                  </a:lnTo>
                  <a:lnTo>
                    <a:pt x="89462" y="908138"/>
                  </a:lnTo>
                  <a:lnTo>
                    <a:pt x="98956" y="953624"/>
                  </a:lnTo>
                  <a:lnTo>
                    <a:pt x="108910" y="998938"/>
                  </a:lnTo>
                  <a:lnTo>
                    <a:pt x="119323" y="1044079"/>
                  </a:lnTo>
                  <a:lnTo>
                    <a:pt x="130191" y="1089044"/>
                  </a:lnTo>
                  <a:lnTo>
                    <a:pt x="141512" y="1133831"/>
                  </a:lnTo>
                  <a:lnTo>
                    <a:pt x="153283" y="1178436"/>
                  </a:lnTo>
                  <a:lnTo>
                    <a:pt x="165502" y="1222858"/>
                  </a:lnTo>
                  <a:lnTo>
                    <a:pt x="178166" y="1267094"/>
                  </a:lnTo>
                  <a:lnTo>
                    <a:pt x="191273" y="1311141"/>
                  </a:lnTo>
                  <a:lnTo>
                    <a:pt x="204820" y="1354996"/>
                  </a:lnTo>
                  <a:lnTo>
                    <a:pt x="218804" y="1398658"/>
                  </a:lnTo>
                  <a:lnTo>
                    <a:pt x="233224" y="1442123"/>
                  </a:lnTo>
                  <a:lnTo>
                    <a:pt x="248076" y="1485389"/>
                  </a:lnTo>
                  <a:lnTo>
                    <a:pt x="263357" y="1528453"/>
                  </a:lnTo>
                  <a:lnTo>
                    <a:pt x="279066" y="1571314"/>
                  </a:lnTo>
                  <a:lnTo>
                    <a:pt x="295200" y="1613967"/>
                  </a:lnTo>
                  <a:lnTo>
                    <a:pt x="311755" y="1656412"/>
                  </a:lnTo>
                  <a:lnTo>
                    <a:pt x="328731" y="1698644"/>
                  </a:lnTo>
                  <a:lnTo>
                    <a:pt x="346123" y="1740662"/>
                  </a:lnTo>
                  <a:lnTo>
                    <a:pt x="363930" y="1782463"/>
                  </a:lnTo>
                  <a:lnTo>
                    <a:pt x="382148" y="1824044"/>
                  </a:lnTo>
                  <a:lnTo>
                    <a:pt x="400776" y="1865403"/>
                  </a:lnTo>
                  <a:lnTo>
                    <a:pt x="419811" y="1906538"/>
                  </a:lnTo>
                  <a:lnTo>
                    <a:pt x="439249" y="1947445"/>
                  </a:lnTo>
                  <a:lnTo>
                    <a:pt x="459090" y="1988123"/>
                  </a:lnTo>
                  <a:lnTo>
                    <a:pt x="479329" y="2028568"/>
                  </a:lnTo>
                  <a:lnTo>
                    <a:pt x="499965" y="2068778"/>
                  </a:lnTo>
                  <a:lnTo>
                    <a:pt x="520995" y="2108751"/>
                  </a:lnTo>
                  <a:lnTo>
                    <a:pt x="542416" y="2148484"/>
                  </a:lnTo>
                  <a:lnTo>
                    <a:pt x="564226" y="2187974"/>
                  </a:lnTo>
                  <a:lnTo>
                    <a:pt x="586423" y="2227219"/>
                  </a:lnTo>
                  <a:lnTo>
                    <a:pt x="609002" y="2266216"/>
                  </a:lnTo>
                  <a:lnTo>
                    <a:pt x="631963" y="2304962"/>
                  </a:lnTo>
                  <a:lnTo>
                    <a:pt x="655303" y="2343456"/>
                  </a:lnTo>
                  <a:lnTo>
                    <a:pt x="679019" y="2381694"/>
                  </a:lnTo>
                  <a:lnTo>
                    <a:pt x="703108" y="2419675"/>
                  </a:lnTo>
                  <a:lnTo>
                    <a:pt x="727567" y="2457395"/>
                  </a:lnTo>
                  <a:lnTo>
                    <a:pt x="752395" y="2494851"/>
                  </a:lnTo>
                  <a:lnTo>
                    <a:pt x="777589" y="2532042"/>
                  </a:lnTo>
                  <a:lnTo>
                    <a:pt x="803146" y="2568965"/>
                  </a:lnTo>
                  <a:lnTo>
                    <a:pt x="829064" y="2605617"/>
                  </a:lnTo>
                  <a:lnTo>
                    <a:pt x="855339" y="2641995"/>
                  </a:lnTo>
                  <a:lnTo>
                    <a:pt x="881970" y="2678097"/>
                  </a:lnTo>
                  <a:lnTo>
                    <a:pt x="908954" y="2713921"/>
                  </a:lnTo>
                  <a:lnTo>
                    <a:pt x="936288" y="2749464"/>
                  </a:lnTo>
                  <a:lnTo>
                    <a:pt x="963970" y="2784723"/>
                  </a:lnTo>
                  <a:lnTo>
                    <a:pt x="991997" y="2819696"/>
                  </a:lnTo>
                  <a:lnTo>
                    <a:pt x="1020367" y="2854380"/>
                  </a:lnTo>
                  <a:lnTo>
                    <a:pt x="1049077" y="2888773"/>
                  </a:lnTo>
                  <a:lnTo>
                    <a:pt x="1078124" y="2922872"/>
                  </a:lnTo>
                  <a:lnTo>
                    <a:pt x="1107507" y="2956674"/>
                  </a:lnTo>
                  <a:lnTo>
                    <a:pt x="1137222" y="2990177"/>
                  </a:lnTo>
                  <a:lnTo>
                    <a:pt x="1167266" y="3023379"/>
                  </a:lnTo>
                  <a:lnTo>
                    <a:pt x="1197638" y="3056277"/>
                  </a:lnTo>
                  <a:lnTo>
                    <a:pt x="1228334" y="3088867"/>
                  </a:lnTo>
                  <a:lnTo>
                    <a:pt x="1259353" y="3121149"/>
                  </a:lnTo>
                  <a:lnTo>
                    <a:pt x="1290691" y="3153118"/>
                  </a:lnTo>
                  <a:lnTo>
                    <a:pt x="1322346" y="3184774"/>
                  </a:lnTo>
                  <a:lnTo>
                    <a:pt x="1354316" y="3216112"/>
                  </a:lnTo>
                  <a:lnTo>
                    <a:pt x="1386597" y="3247130"/>
                  </a:lnTo>
                  <a:lnTo>
                    <a:pt x="1419188" y="3277827"/>
                  </a:lnTo>
                  <a:lnTo>
                    <a:pt x="1452086" y="3308199"/>
                  </a:lnTo>
                  <a:lnTo>
                    <a:pt x="1485287" y="3338243"/>
                  </a:lnTo>
                  <a:lnTo>
                    <a:pt x="1518791" y="3367958"/>
                  </a:lnTo>
                  <a:lnTo>
                    <a:pt x="1552593" y="3397340"/>
                  </a:lnTo>
                  <a:lnTo>
                    <a:pt x="1586692" y="3426388"/>
                  </a:lnTo>
                  <a:lnTo>
                    <a:pt x="1621085" y="3455098"/>
                  </a:lnTo>
                  <a:lnTo>
                    <a:pt x="1655769" y="3483467"/>
                  </a:lnTo>
                  <a:lnTo>
                    <a:pt x="1690742" y="3511495"/>
                  </a:lnTo>
                  <a:lnTo>
                    <a:pt x="1726001" y="3539177"/>
                  </a:lnTo>
                  <a:lnTo>
                    <a:pt x="1761544" y="3566511"/>
                  </a:lnTo>
                  <a:lnTo>
                    <a:pt x="1797368" y="3593495"/>
                  </a:lnTo>
                  <a:lnTo>
                    <a:pt x="1833470" y="3620126"/>
                  </a:lnTo>
                  <a:lnTo>
                    <a:pt x="1869848" y="3646401"/>
                  </a:lnTo>
                  <a:lnTo>
                    <a:pt x="1906500" y="3672319"/>
                  </a:lnTo>
                  <a:lnTo>
                    <a:pt x="1943423" y="3697876"/>
                  </a:lnTo>
                  <a:lnTo>
                    <a:pt x="1980614" y="3723069"/>
                  </a:lnTo>
                  <a:lnTo>
                    <a:pt x="2018070" y="3747898"/>
                  </a:lnTo>
                  <a:lnTo>
                    <a:pt x="2055790" y="3772357"/>
                  </a:lnTo>
                  <a:lnTo>
                    <a:pt x="2093770" y="3796446"/>
                  </a:lnTo>
                  <a:lnTo>
                    <a:pt x="2132009" y="3820162"/>
                  </a:lnTo>
                  <a:lnTo>
                    <a:pt x="2170503" y="3843501"/>
                  </a:lnTo>
                  <a:lnTo>
                    <a:pt x="2209249" y="3866462"/>
                  </a:lnTo>
                  <a:lnTo>
                    <a:pt x="2248246" y="3889042"/>
                  </a:lnTo>
                  <a:lnTo>
                    <a:pt x="2287491" y="3911239"/>
                  </a:lnTo>
                  <a:lnTo>
                    <a:pt x="2326981" y="3933049"/>
                  </a:lnTo>
                  <a:lnTo>
                    <a:pt x="2366714" y="3954470"/>
                  </a:lnTo>
                  <a:lnTo>
                    <a:pt x="2406686" y="3975500"/>
                  </a:lnTo>
                  <a:lnTo>
                    <a:pt x="2446897" y="3996136"/>
                  </a:lnTo>
                  <a:lnTo>
                    <a:pt x="2487342" y="4016375"/>
                  </a:lnTo>
                  <a:lnTo>
                    <a:pt x="2528019" y="4036215"/>
                  </a:lnTo>
                  <a:lnTo>
                    <a:pt x="2568927" y="4055654"/>
                  </a:lnTo>
                  <a:lnTo>
                    <a:pt x="2610061" y="4074689"/>
                  </a:lnTo>
                  <a:lnTo>
                    <a:pt x="2651421" y="4093317"/>
                  </a:lnTo>
                  <a:lnTo>
                    <a:pt x="2693002" y="4111535"/>
                  </a:lnTo>
                  <a:lnTo>
                    <a:pt x="2734803" y="4129342"/>
                  </a:lnTo>
                  <a:lnTo>
                    <a:pt x="2776821" y="4146734"/>
                  </a:lnTo>
                  <a:lnTo>
                    <a:pt x="2819053" y="4163709"/>
                  </a:lnTo>
                  <a:lnTo>
                    <a:pt x="2861498" y="4180265"/>
                  </a:lnTo>
                  <a:lnTo>
                    <a:pt x="2904151" y="4196399"/>
                  </a:lnTo>
                  <a:lnTo>
                    <a:pt x="2947011" y="4212108"/>
                  </a:lnTo>
                  <a:lnTo>
                    <a:pt x="2990076" y="4227389"/>
                  </a:lnTo>
                  <a:lnTo>
                    <a:pt x="3033342" y="4242241"/>
                  </a:lnTo>
                  <a:lnTo>
                    <a:pt x="3076807" y="4256660"/>
                  </a:lnTo>
                  <a:lnTo>
                    <a:pt x="3120469" y="4270645"/>
                  </a:lnTo>
                  <a:lnTo>
                    <a:pt x="3164324" y="4284192"/>
                  </a:lnTo>
                  <a:lnTo>
                    <a:pt x="3208371" y="4297299"/>
                  </a:lnTo>
                  <a:lnTo>
                    <a:pt x="3252607" y="4309963"/>
                  </a:lnTo>
                  <a:lnTo>
                    <a:pt x="3297028" y="4322182"/>
                  </a:lnTo>
                  <a:lnTo>
                    <a:pt x="3341634" y="4333953"/>
                  </a:lnTo>
                  <a:lnTo>
                    <a:pt x="3386421" y="4345274"/>
                  </a:lnTo>
                  <a:lnTo>
                    <a:pt x="3431386" y="4356142"/>
                  </a:lnTo>
                  <a:lnTo>
                    <a:pt x="3476527" y="4366555"/>
                  </a:lnTo>
                  <a:lnTo>
                    <a:pt x="3521841" y="4376509"/>
                  </a:lnTo>
                  <a:lnTo>
                    <a:pt x="3567327" y="4386003"/>
                  </a:lnTo>
                  <a:lnTo>
                    <a:pt x="3612980" y="4395034"/>
                  </a:lnTo>
                  <a:lnTo>
                    <a:pt x="3658800" y="4403599"/>
                  </a:lnTo>
                  <a:lnTo>
                    <a:pt x="3704782" y="4411696"/>
                  </a:lnTo>
                  <a:lnTo>
                    <a:pt x="3750925" y="4419322"/>
                  </a:lnTo>
                  <a:lnTo>
                    <a:pt x="3797226" y="4426474"/>
                  </a:lnTo>
                  <a:lnTo>
                    <a:pt x="3843683" y="4433151"/>
                  </a:lnTo>
                  <a:lnTo>
                    <a:pt x="3890292" y="4439349"/>
                  </a:lnTo>
                  <a:lnTo>
                    <a:pt x="3937052" y="4445066"/>
                  </a:lnTo>
                  <a:lnTo>
                    <a:pt x="3983959" y="4450299"/>
                  </a:lnTo>
                  <a:lnTo>
                    <a:pt x="4031012" y="4455046"/>
                  </a:lnTo>
                  <a:lnTo>
                    <a:pt x="4078207" y="4459304"/>
                  </a:lnTo>
                  <a:lnTo>
                    <a:pt x="4125543" y="4463071"/>
                  </a:lnTo>
                  <a:lnTo>
                    <a:pt x="4173015" y="4466344"/>
                  </a:lnTo>
                  <a:lnTo>
                    <a:pt x="4220623" y="4469120"/>
                  </a:lnTo>
                  <a:lnTo>
                    <a:pt x="4268363" y="4471398"/>
                  </a:lnTo>
                  <a:lnTo>
                    <a:pt x="4316233" y="4473173"/>
                  </a:lnTo>
                  <a:lnTo>
                    <a:pt x="4364231" y="4474445"/>
                  </a:lnTo>
                  <a:lnTo>
                    <a:pt x="4412353" y="4475210"/>
                  </a:lnTo>
                  <a:lnTo>
                    <a:pt x="4460597" y="4475465"/>
                  </a:lnTo>
                  <a:lnTo>
                    <a:pt x="4508841" y="4475210"/>
                  </a:lnTo>
                  <a:lnTo>
                    <a:pt x="4556963" y="4474445"/>
                  </a:lnTo>
                  <a:lnTo>
                    <a:pt x="4604960" y="4473173"/>
                  </a:lnTo>
                  <a:lnTo>
                    <a:pt x="4652830" y="4471398"/>
                  </a:lnTo>
                  <a:lnTo>
                    <a:pt x="4700570" y="4469120"/>
                  </a:lnTo>
                  <a:lnTo>
                    <a:pt x="4748178" y="4466344"/>
                  </a:lnTo>
                  <a:lnTo>
                    <a:pt x="4795651" y="4463071"/>
                  </a:lnTo>
                  <a:lnTo>
                    <a:pt x="4842986" y="4459304"/>
                  </a:lnTo>
                  <a:lnTo>
                    <a:pt x="4890181" y="4455046"/>
                  </a:lnTo>
                  <a:lnTo>
                    <a:pt x="4937234" y="4450299"/>
                  </a:lnTo>
                  <a:lnTo>
                    <a:pt x="4984142" y="4445066"/>
                  </a:lnTo>
                  <a:lnTo>
                    <a:pt x="5030901" y="4439349"/>
                  </a:lnTo>
                  <a:lnTo>
                    <a:pt x="5077511" y="4433151"/>
                  </a:lnTo>
                  <a:lnTo>
                    <a:pt x="5123967" y="4426474"/>
                  </a:lnTo>
                  <a:lnTo>
                    <a:pt x="5170268" y="4419322"/>
                  </a:lnTo>
                  <a:lnTo>
                    <a:pt x="5216411" y="4411696"/>
                  </a:lnTo>
                  <a:lnTo>
                    <a:pt x="5262394" y="4403599"/>
                  </a:lnTo>
                  <a:lnTo>
                    <a:pt x="5308213" y="4395034"/>
                  </a:lnTo>
                  <a:lnTo>
                    <a:pt x="5353867" y="4386003"/>
                  </a:lnTo>
                  <a:lnTo>
                    <a:pt x="5399352" y="4376509"/>
                  </a:lnTo>
                  <a:lnTo>
                    <a:pt x="5444667" y="4366555"/>
                  </a:lnTo>
                  <a:lnTo>
                    <a:pt x="5489808" y="4356142"/>
                  </a:lnTo>
                  <a:lnTo>
                    <a:pt x="5534773" y="4345274"/>
                  </a:lnTo>
                  <a:lnTo>
                    <a:pt x="5579559" y="4333953"/>
                  </a:lnTo>
                  <a:lnTo>
                    <a:pt x="5624165" y="4322182"/>
                  </a:lnTo>
                  <a:lnTo>
                    <a:pt x="5668587" y="4309963"/>
                  </a:lnTo>
                  <a:lnTo>
                    <a:pt x="5712822" y="4297299"/>
                  </a:lnTo>
                  <a:lnTo>
                    <a:pt x="5756869" y="4284192"/>
                  </a:lnTo>
                  <a:lnTo>
                    <a:pt x="5800725" y="4270645"/>
                  </a:lnTo>
                  <a:lnTo>
                    <a:pt x="5844386" y="4256660"/>
                  </a:lnTo>
                  <a:lnTo>
                    <a:pt x="5887851" y="4242241"/>
                  </a:lnTo>
                  <a:lnTo>
                    <a:pt x="5931118" y="4227389"/>
                  </a:lnTo>
                  <a:lnTo>
                    <a:pt x="5974182" y="4212108"/>
                  </a:lnTo>
                  <a:lnTo>
                    <a:pt x="6017042" y="4196399"/>
                  </a:lnTo>
                  <a:lnTo>
                    <a:pt x="6059696" y="4180265"/>
                  </a:lnTo>
                  <a:lnTo>
                    <a:pt x="6102140" y="4163709"/>
                  </a:lnTo>
                  <a:lnTo>
                    <a:pt x="6144372" y="4146734"/>
                  </a:lnTo>
                  <a:lnTo>
                    <a:pt x="6186390" y="4129342"/>
                  </a:lnTo>
                  <a:lnTo>
                    <a:pt x="6228191" y="4111535"/>
                  </a:lnTo>
                  <a:lnTo>
                    <a:pt x="6269773" y="4093317"/>
                  </a:lnTo>
                  <a:lnTo>
                    <a:pt x="6311132" y="4074689"/>
                  </a:lnTo>
                  <a:lnTo>
                    <a:pt x="6352267" y="4055654"/>
                  </a:lnTo>
                  <a:lnTo>
                    <a:pt x="6393174" y="4036215"/>
                  </a:lnTo>
                  <a:lnTo>
                    <a:pt x="6433851" y="4016375"/>
                  </a:lnTo>
                  <a:lnTo>
                    <a:pt x="6474297" y="3996136"/>
                  </a:lnTo>
                  <a:lnTo>
                    <a:pt x="6514507" y="3975500"/>
                  </a:lnTo>
                  <a:lnTo>
                    <a:pt x="6554480" y="3954470"/>
                  </a:lnTo>
                  <a:lnTo>
                    <a:pt x="6594212" y="3933049"/>
                  </a:lnTo>
                  <a:lnTo>
                    <a:pt x="6633702" y="3911239"/>
                  </a:lnTo>
                  <a:lnTo>
                    <a:pt x="6672947" y="3889042"/>
                  </a:lnTo>
                  <a:lnTo>
                    <a:pt x="6711944" y="3866462"/>
                  </a:lnTo>
                  <a:lnTo>
                    <a:pt x="6750691" y="3843501"/>
                  </a:lnTo>
                  <a:lnTo>
                    <a:pt x="6789185" y="3820162"/>
                  </a:lnTo>
                  <a:lnTo>
                    <a:pt x="6827423" y="3796446"/>
                  </a:lnTo>
                  <a:lnTo>
                    <a:pt x="6865403" y="3772357"/>
                  </a:lnTo>
                  <a:lnTo>
                    <a:pt x="6903123" y="3747898"/>
                  </a:lnTo>
                  <a:lnTo>
                    <a:pt x="6940580" y="3723069"/>
                  </a:lnTo>
                  <a:lnTo>
                    <a:pt x="6977771" y="3697876"/>
                  </a:lnTo>
                  <a:lnTo>
                    <a:pt x="7014693" y="3672319"/>
                  </a:lnTo>
                  <a:lnTo>
                    <a:pt x="7051345" y="3646401"/>
                  </a:lnTo>
                  <a:lnTo>
                    <a:pt x="7087723" y="3620126"/>
                  </a:lnTo>
                  <a:lnTo>
                    <a:pt x="7123826" y="3593495"/>
                  </a:lnTo>
                  <a:lnTo>
                    <a:pt x="7159650" y="3566511"/>
                  </a:lnTo>
                  <a:lnTo>
                    <a:pt x="7195192" y="3539177"/>
                  </a:lnTo>
                  <a:lnTo>
                    <a:pt x="7230452" y="3511495"/>
                  </a:lnTo>
                  <a:lnTo>
                    <a:pt x="7265425" y="3483467"/>
                  </a:lnTo>
                  <a:lnTo>
                    <a:pt x="7300109" y="3455098"/>
                  </a:lnTo>
                  <a:lnTo>
                    <a:pt x="7334501" y="3426388"/>
                  </a:lnTo>
                  <a:lnTo>
                    <a:pt x="7368600" y="3397340"/>
                  </a:lnTo>
                  <a:lnTo>
                    <a:pt x="7402403" y="3367958"/>
                  </a:lnTo>
                  <a:lnTo>
                    <a:pt x="7435906" y="3338243"/>
                  </a:lnTo>
                  <a:lnTo>
                    <a:pt x="7469108" y="3308199"/>
                  </a:lnTo>
                  <a:lnTo>
                    <a:pt x="7502005" y="3277827"/>
                  </a:lnTo>
                  <a:lnTo>
                    <a:pt x="7534596" y="3247130"/>
                  </a:lnTo>
                  <a:lnTo>
                    <a:pt x="7566877" y="3216112"/>
                  </a:lnTo>
                  <a:lnTo>
                    <a:pt x="7598847" y="3184774"/>
                  </a:lnTo>
                  <a:lnTo>
                    <a:pt x="7630502" y="3153118"/>
                  </a:lnTo>
                  <a:lnTo>
                    <a:pt x="7661840" y="3121149"/>
                  </a:lnTo>
                  <a:lnTo>
                    <a:pt x="7692859" y="3088867"/>
                  </a:lnTo>
                  <a:lnTo>
                    <a:pt x="7723555" y="3056277"/>
                  </a:lnTo>
                  <a:lnTo>
                    <a:pt x="7753927" y="3023379"/>
                  </a:lnTo>
                  <a:lnTo>
                    <a:pt x="7783972" y="2990177"/>
                  </a:lnTo>
                  <a:lnTo>
                    <a:pt x="7813686" y="2956674"/>
                  </a:lnTo>
                  <a:lnTo>
                    <a:pt x="7843069" y="2922872"/>
                  </a:lnTo>
                  <a:lnTo>
                    <a:pt x="7872116" y="2888773"/>
                  </a:lnTo>
                  <a:lnTo>
                    <a:pt x="7900826" y="2854380"/>
                  </a:lnTo>
                  <a:lnTo>
                    <a:pt x="7929196" y="2819696"/>
                  </a:lnTo>
                  <a:lnTo>
                    <a:pt x="7957223" y="2784723"/>
                  </a:lnTo>
                  <a:lnTo>
                    <a:pt x="7984905" y="2749464"/>
                  </a:lnTo>
                  <a:lnTo>
                    <a:pt x="8012239" y="2713921"/>
                  </a:lnTo>
                  <a:lnTo>
                    <a:pt x="8039223" y="2678097"/>
                  </a:lnTo>
                  <a:lnTo>
                    <a:pt x="8065854" y="2641995"/>
                  </a:lnTo>
                  <a:lnTo>
                    <a:pt x="8092130" y="2605617"/>
                  </a:lnTo>
                  <a:lnTo>
                    <a:pt x="8118047" y="2568965"/>
                  </a:lnTo>
                  <a:lnTo>
                    <a:pt x="8143604" y="2532042"/>
                  </a:lnTo>
                  <a:lnTo>
                    <a:pt x="8168798" y="2494851"/>
                  </a:lnTo>
                  <a:lnTo>
                    <a:pt x="8193626" y="2457395"/>
                  </a:lnTo>
                  <a:lnTo>
                    <a:pt x="8218086" y="2419675"/>
                  </a:lnTo>
                  <a:lnTo>
                    <a:pt x="8242175" y="2381694"/>
                  </a:lnTo>
                  <a:lnTo>
                    <a:pt x="8265890" y="2343456"/>
                  </a:lnTo>
                  <a:lnTo>
                    <a:pt x="8289230" y="2304962"/>
                  </a:lnTo>
                  <a:lnTo>
                    <a:pt x="8312191" y="2266216"/>
                  </a:lnTo>
                  <a:lnTo>
                    <a:pt x="8334771" y="2227219"/>
                  </a:lnTo>
                  <a:lnTo>
                    <a:pt x="8356967" y="2187974"/>
                  </a:lnTo>
                  <a:lnTo>
                    <a:pt x="8378777" y="2148484"/>
                  </a:lnTo>
                  <a:lnTo>
                    <a:pt x="8400198" y="2108751"/>
                  </a:lnTo>
                  <a:lnTo>
                    <a:pt x="8421228" y="2068778"/>
                  </a:lnTo>
                  <a:lnTo>
                    <a:pt x="8441864" y="2028568"/>
                  </a:lnTo>
                  <a:lnTo>
                    <a:pt x="8462104" y="1988123"/>
                  </a:lnTo>
                  <a:lnTo>
                    <a:pt x="8481944" y="1947445"/>
                  </a:lnTo>
                  <a:lnTo>
                    <a:pt x="8501383" y="1906538"/>
                  </a:lnTo>
                  <a:lnTo>
                    <a:pt x="8520417" y="1865403"/>
                  </a:lnTo>
                  <a:lnTo>
                    <a:pt x="8539045" y="1824044"/>
                  </a:lnTo>
                  <a:lnTo>
                    <a:pt x="8557264" y="1782463"/>
                  </a:lnTo>
                  <a:lnTo>
                    <a:pt x="8575070" y="1740662"/>
                  </a:lnTo>
                  <a:lnTo>
                    <a:pt x="8592463" y="1698644"/>
                  </a:lnTo>
                  <a:lnTo>
                    <a:pt x="8609438" y="1656412"/>
                  </a:lnTo>
                  <a:lnTo>
                    <a:pt x="8625994" y="1613967"/>
                  </a:lnTo>
                  <a:lnTo>
                    <a:pt x="8642127" y="1571314"/>
                  </a:lnTo>
                  <a:lnTo>
                    <a:pt x="8657836" y="1528453"/>
                  </a:lnTo>
                  <a:lnTo>
                    <a:pt x="8673118" y="1485389"/>
                  </a:lnTo>
                  <a:lnTo>
                    <a:pt x="8687970" y="1442123"/>
                  </a:lnTo>
                  <a:lnTo>
                    <a:pt x="8702389" y="1398658"/>
                  </a:lnTo>
                  <a:lnTo>
                    <a:pt x="8716373" y="1354996"/>
                  </a:lnTo>
                  <a:lnTo>
                    <a:pt x="8729920" y="1311141"/>
                  </a:lnTo>
                  <a:lnTo>
                    <a:pt x="8743027" y="1267094"/>
                  </a:lnTo>
                  <a:lnTo>
                    <a:pt x="8755691" y="1222858"/>
                  </a:lnTo>
                  <a:lnTo>
                    <a:pt x="8767910" y="1178436"/>
                  </a:lnTo>
                  <a:lnTo>
                    <a:pt x="8779682" y="1133831"/>
                  </a:lnTo>
                  <a:lnTo>
                    <a:pt x="8791003" y="1089044"/>
                  </a:lnTo>
                  <a:lnTo>
                    <a:pt x="8801871" y="1044079"/>
                  </a:lnTo>
                  <a:lnTo>
                    <a:pt x="8812283" y="998938"/>
                  </a:lnTo>
                  <a:lnTo>
                    <a:pt x="8822238" y="953624"/>
                  </a:lnTo>
                  <a:lnTo>
                    <a:pt x="8831732" y="908138"/>
                  </a:lnTo>
                  <a:lnTo>
                    <a:pt x="8840762" y="862485"/>
                  </a:lnTo>
                  <a:lnTo>
                    <a:pt x="8849328" y="816665"/>
                  </a:lnTo>
                  <a:lnTo>
                    <a:pt x="8857424" y="770683"/>
                  </a:lnTo>
                  <a:lnTo>
                    <a:pt x="8865050" y="724540"/>
                  </a:lnTo>
                  <a:lnTo>
                    <a:pt x="8872203" y="678239"/>
                  </a:lnTo>
                  <a:lnTo>
                    <a:pt x="8878879" y="631782"/>
                  </a:lnTo>
                  <a:lnTo>
                    <a:pt x="8885077" y="585173"/>
                  </a:lnTo>
                  <a:lnTo>
                    <a:pt x="8890794" y="538413"/>
                  </a:lnTo>
                  <a:lnTo>
                    <a:pt x="8896027" y="491506"/>
                  </a:lnTo>
                  <a:lnTo>
                    <a:pt x="8900774" y="444453"/>
                  </a:lnTo>
                  <a:lnTo>
                    <a:pt x="8905033" y="397258"/>
                  </a:lnTo>
                  <a:lnTo>
                    <a:pt x="8908799" y="349922"/>
                  </a:lnTo>
                  <a:lnTo>
                    <a:pt x="8912072" y="302449"/>
                  </a:lnTo>
                  <a:lnTo>
                    <a:pt x="8914849" y="254842"/>
                  </a:lnTo>
                  <a:lnTo>
                    <a:pt x="8917126" y="207101"/>
                  </a:lnTo>
                  <a:lnTo>
                    <a:pt x="8918902" y="159231"/>
                  </a:lnTo>
                  <a:lnTo>
                    <a:pt x="8920174" y="111234"/>
                  </a:lnTo>
                  <a:lnTo>
                    <a:pt x="8920938" y="63112"/>
                  </a:lnTo>
                  <a:lnTo>
                    <a:pt x="8921194" y="9894"/>
                  </a:lnTo>
                  <a:lnTo>
                    <a:pt x="8921005" y="0"/>
                  </a:lnTo>
                  <a:close/>
                </a:path>
              </a:pathLst>
            </a:custGeom>
            <a:solidFill>
              <a:srgbClr val="1E1737"/>
            </a:solidFill>
          </p:spPr>
          <p:txBody>
            <a:bodyPr wrap="square" lIns="0" tIns="0" rIns="0" bIns="0" rtlCol="0"/>
            <a:lstStyle/>
            <a:p>
              <a:endParaRPr/>
            </a:p>
          </p:txBody>
        </p:sp>
        <p:sp>
          <p:nvSpPr>
            <p:cNvPr id="12" name="object 12"/>
            <p:cNvSpPr/>
            <p:nvPr/>
          </p:nvSpPr>
          <p:spPr>
            <a:xfrm>
              <a:off x="5574427" y="726171"/>
              <a:ext cx="8921750" cy="4475480"/>
            </a:xfrm>
            <a:custGeom>
              <a:avLst/>
              <a:gdLst/>
              <a:ahLst/>
              <a:cxnLst/>
              <a:rect l="l" t="t" r="r" b="b"/>
              <a:pathLst>
                <a:path w="8921750" h="4475480">
                  <a:moveTo>
                    <a:pt x="4460597" y="0"/>
                  </a:moveTo>
                  <a:lnTo>
                    <a:pt x="4412353" y="255"/>
                  </a:lnTo>
                  <a:lnTo>
                    <a:pt x="4364231" y="1020"/>
                  </a:lnTo>
                  <a:lnTo>
                    <a:pt x="4316233" y="2291"/>
                  </a:lnTo>
                  <a:lnTo>
                    <a:pt x="4268363" y="4067"/>
                  </a:lnTo>
                  <a:lnTo>
                    <a:pt x="4220623" y="6345"/>
                  </a:lnTo>
                  <a:lnTo>
                    <a:pt x="4173015" y="9121"/>
                  </a:lnTo>
                  <a:lnTo>
                    <a:pt x="4125543" y="12394"/>
                  </a:lnTo>
                  <a:lnTo>
                    <a:pt x="4078207" y="16161"/>
                  </a:lnTo>
                  <a:lnTo>
                    <a:pt x="4031012" y="20419"/>
                  </a:lnTo>
                  <a:lnTo>
                    <a:pt x="3983959" y="25166"/>
                  </a:lnTo>
                  <a:lnTo>
                    <a:pt x="3937052" y="30399"/>
                  </a:lnTo>
                  <a:lnTo>
                    <a:pt x="3890292" y="36116"/>
                  </a:lnTo>
                  <a:lnTo>
                    <a:pt x="3843683" y="42314"/>
                  </a:lnTo>
                  <a:lnTo>
                    <a:pt x="3797226" y="48991"/>
                  </a:lnTo>
                  <a:lnTo>
                    <a:pt x="3750925" y="56143"/>
                  </a:lnTo>
                  <a:lnTo>
                    <a:pt x="3704782" y="63769"/>
                  </a:lnTo>
                  <a:lnTo>
                    <a:pt x="3658800" y="71866"/>
                  </a:lnTo>
                  <a:lnTo>
                    <a:pt x="3612980" y="80431"/>
                  </a:lnTo>
                  <a:lnTo>
                    <a:pt x="3567327" y="89462"/>
                  </a:lnTo>
                  <a:lnTo>
                    <a:pt x="3521841" y="98956"/>
                  </a:lnTo>
                  <a:lnTo>
                    <a:pt x="3476527" y="108910"/>
                  </a:lnTo>
                  <a:lnTo>
                    <a:pt x="3431386" y="119323"/>
                  </a:lnTo>
                  <a:lnTo>
                    <a:pt x="3386421" y="130191"/>
                  </a:lnTo>
                  <a:lnTo>
                    <a:pt x="3341634" y="141512"/>
                  </a:lnTo>
                  <a:lnTo>
                    <a:pt x="3297028" y="153283"/>
                  </a:lnTo>
                  <a:lnTo>
                    <a:pt x="3252607" y="165502"/>
                  </a:lnTo>
                  <a:lnTo>
                    <a:pt x="3208371" y="178166"/>
                  </a:lnTo>
                  <a:lnTo>
                    <a:pt x="3164324" y="191273"/>
                  </a:lnTo>
                  <a:lnTo>
                    <a:pt x="3120469" y="204820"/>
                  </a:lnTo>
                  <a:lnTo>
                    <a:pt x="3076807" y="218804"/>
                  </a:lnTo>
                  <a:lnTo>
                    <a:pt x="3033342" y="233224"/>
                  </a:lnTo>
                  <a:lnTo>
                    <a:pt x="2990076" y="248076"/>
                  </a:lnTo>
                  <a:lnTo>
                    <a:pt x="2947011" y="263357"/>
                  </a:lnTo>
                  <a:lnTo>
                    <a:pt x="2904151" y="279066"/>
                  </a:lnTo>
                  <a:lnTo>
                    <a:pt x="2861498" y="295200"/>
                  </a:lnTo>
                  <a:lnTo>
                    <a:pt x="2819053" y="311755"/>
                  </a:lnTo>
                  <a:lnTo>
                    <a:pt x="2776821" y="328731"/>
                  </a:lnTo>
                  <a:lnTo>
                    <a:pt x="2734803" y="346123"/>
                  </a:lnTo>
                  <a:lnTo>
                    <a:pt x="2693002" y="363930"/>
                  </a:lnTo>
                  <a:lnTo>
                    <a:pt x="2651421" y="382148"/>
                  </a:lnTo>
                  <a:lnTo>
                    <a:pt x="2610061" y="400776"/>
                  </a:lnTo>
                  <a:lnTo>
                    <a:pt x="2568927" y="419811"/>
                  </a:lnTo>
                  <a:lnTo>
                    <a:pt x="2528019" y="439249"/>
                  </a:lnTo>
                  <a:lnTo>
                    <a:pt x="2487342" y="459090"/>
                  </a:lnTo>
                  <a:lnTo>
                    <a:pt x="2446897" y="479329"/>
                  </a:lnTo>
                  <a:lnTo>
                    <a:pt x="2406686" y="499965"/>
                  </a:lnTo>
                  <a:lnTo>
                    <a:pt x="2366714" y="520995"/>
                  </a:lnTo>
                  <a:lnTo>
                    <a:pt x="2326981" y="542416"/>
                  </a:lnTo>
                  <a:lnTo>
                    <a:pt x="2287491" y="564226"/>
                  </a:lnTo>
                  <a:lnTo>
                    <a:pt x="2248246" y="586423"/>
                  </a:lnTo>
                  <a:lnTo>
                    <a:pt x="2209249" y="609002"/>
                  </a:lnTo>
                  <a:lnTo>
                    <a:pt x="2170503" y="631963"/>
                  </a:lnTo>
                  <a:lnTo>
                    <a:pt x="2132009" y="655303"/>
                  </a:lnTo>
                  <a:lnTo>
                    <a:pt x="2093770" y="679019"/>
                  </a:lnTo>
                  <a:lnTo>
                    <a:pt x="2055790" y="703108"/>
                  </a:lnTo>
                  <a:lnTo>
                    <a:pt x="2018070" y="727567"/>
                  </a:lnTo>
                  <a:lnTo>
                    <a:pt x="1980614" y="752395"/>
                  </a:lnTo>
                  <a:lnTo>
                    <a:pt x="1943423" y="777589"/>
                  </a:lnTo>
                  <a:lnTo>
                    <a:pt x="1906500" y="803146"/>
                  </a:lnTo>
                  <a:lnTo>
                    <a:pt x="1869848" y="829064"/>
                  </a:lnTo>
                  <a:lnTo>
                    <a:pt x="1833470" y="855339"/>
                  </a:lnTo>
                  <a:lnTo>
                    <a:pt x="1797368" y="881970"/>
                  </a:lnTo>
                  <a:lnTo>
                    <a:pt x="1761544" y="908954"/>
                  </a:lnTo>
                  <a:lnTo>
                    <a:pt x="1726001" y="936288"/>
                  </a:lnTo>
                  <a:lnTo>
                    <a:pt x="1690742" y="963970"/>
                  </a:lnTo>
                  <a:lnTo>
                    <a:pt x="1655769" y="991997"/>
                  </a:lnTo>
                  <a:lnTo>
                    <a:pt x="1621085" y="1020367"/>
                  </a:lnTo>
                  <a:lnTo>
                    <a:pt x="1586692" y="1049077"/>
                  </a:lnTo>
                  <a:lnTo>
                    <a:pt x="1552593" y="1078124"/>
                  </a:lnTo>
                  <a:lnTo>
                    <a:pt x="1518791" y="1107507"/>
                  </a:lnTo>
                  <a:lnTo>
                    <a:pt x="1485287" y="1137222"/>
                  </a:lnTo>
                  <a:lnTo>
                    <a:pt x="1452086" y="1167266"/>
                  </a:lnTo>
                  <a:lnTo>
                    <a:pt x="1419188" y="1197638"/>
                  </a:lnTo>
                  <a:lnTo>
                    <a:pt x="1386597" y="1228334"/>
                  </a:lnTo>
                  <a:lnTo>
                    <a:pt x="1354316" y="1259353"/>
                  </a:lnTo>
                  <a:lnTo>
                    <a:pt x="1322346" y="1290691"/>
                  </a:lnTo>
                  <a:lnTo>
                    <a:pt x="1290691" y="1322346"/>
                  </a:lnTo>
                  <a:lnTo>
                    <a:pt x="1259353" y="1354316"/>
                  </a:lnTo>
                  <a:lnTo>
                    <a:pt x="1228334" y="1386597"/>
                  </a:lnTo>
                  <a:lnTo>
                    <a:pt x="1197638" y="1419188"/>
                  </a:lnTo>
                  <a:lnTo>
                    <a:pt x="1167266" y="1452086"/>
                  </a:lnTo>
                  <a:lnTo>
                    <a:pt x="1137222" y="1485287"/>
                  </a:lnTo>
                  <a:lnTo>
                    <a:pt x="1107507" y="1518791"/>
                  </a:lnTo>
                  <a:lnTo>
                    <a:pt x="1078124" y="1552593"/>
                  </a:lnTo>
                  <a:lnTo>
                    <a:pt x="1049077" y="1586692"/>
                  </a:lnTo>
                  <a:lnTo>
                    <a:pt x="1020367" y="1621085"/>
                  </a:lnTo>
                  <a:lnTo>
                    <a:pt x="991997" y="1655769"/>
                  </a:lnTo>
                  <a:lnTo>
                    <a:pt x="963970" y="1690742"/>
                  </a:lnTo>
                  <a:lnTo>
                    <a:pt x="936288" y="1726001"/>
                  </a:lnTo>
                  <a:lnTo>
                    <a:pt x="908954" y="1761544"/>
                  </a:lnTo>
                  <a:lnTo>
                    <a:pt x="881970" y="1797368"/>
                  </a:lnTo>
                  <a:lnTo>
                    <a:pt x="855339" y="1833470"/>
                  </a:lnTo>
                  <a:lnTo>
                    <a:pt x="829064" y="1869848"/>
                  </a:lnTo>
                  <a:lnTo>
                    <a:pt x="803146" y="1906500"/>
                  </a:lnTo>
                  <a:lnTo>
                    <a:pt x="777589" y="1943423"/>
                  </a:lnTo>
                  <a:lnTo>
                    <a:pt x="752395" y="1980614"/>
                  </a:lnTo>
                  <a:lnTo>
                    <a:pt x="727567" y="2018070"/>
                  </a:lnTo>
                  <a:lnTo>
                    <a:pt x="703108" y="2055790"/>
                  </a:lnTo>
                  <a:lnTo>
                    <a:pt x="679019" y="2093770"/>
                  </a:lnTo>
                  <a:lnTo>
                    <a:pt x="655303" y="2132009"/>
                  </a:lnTo>
                  <a:lnTo>
                    <a:pt x="631963" y="2170503"/>
                  </a:lnTo>
                  <a:lnTo>
                    <a:pt x="609002" y="2209249"/>
                  </a:lnTo>
                  <a:lnTo>
                    <a:pt x="586423" y="2248246"/>
                  </a:lnTo>
                  <a:lnTo>
                    <a:pt x="564226" y="2287491"/>
                  </a:lnTo>
                  <a:lnTo>
                    <a:pt x="542416" y="2326981"/>
                  </a:lnTo>
                  <a:lnTo>
                    <a:pt x="520995" y="2366714"/>
                  </a:lnTo>
                  <a:lnTo>
                    <a:pt x="499965" y="2406686"/>
                  </a:lnTo>
                  <a:lnTo>
                    <a:pt x="479329" y="2446897"/>
                  </a:lnTo>
                  <a:lnTo>
                    <a:pt x="459090" y="2487342"/>
                  </a:lnTo>
                  <a:lnTo>
                    <a:pt x="439249" y="2528019"/>
                  </a:lnTo>
                  <a:lnTo>
                    <a:pt x="419811" y="2568927"/>
                  </a:lnTo>
                  <a:lnTo>
                    <a:pt x="400776" y="2610061"/>
                  </a:lnTo>
                  <a:lnTo>
                    <a:pt x="382148" y="2651421"/>
                  </a:lnTo>
                  <a:lnTo>
                    <a:pt x="363930" y="2693002"/>
                  </a:lnTo>
                  <a:lnTo>
                    <a:pt x="346123" y="2734803"/>
                  </a:lnTo>
                  <a:lnTo>
                    <a:pt x="328731" y="2776821"/>
                  </a:lnTo>
                  <a:lnTo>
                    <a:pt x="311755" y="2819053"/>
                  </a:lnTo>
                  <a:lnTo>
                    <a:pt x="295200" y="2861498"/>
                  </a:lnTo>
                  <a:lnTo>
                    <a:pt x="279066" y="2904151"/>
                  </a:lnTo>
                  <a:lnTo>
                    <a:pt x="263357" y="2947011"/>
                  </a:lnTo>
                  <a:lnTo>
                    <a:pt x="248076" y="2990076"/>
                  </a:lnTo>
                  <a:lnTo>
                    <a:pt x="233224" y="3033342"/>
                  </a:lnTo>
                  <a:lnTo>
                    <a:pt x="218804" y="3076807"/>
                  </a:lnTo>
                  <a:lnTo>
                    <a:pt x="204820" y="3120469"/>
                  </a:lnTo>
                  <a:lnTo>
                    <a:pt x="191273" y="3164324"/>
                  </a:lnTo>
                  <a:lnTo>
                    <a:pt x="178166" y="3208371"/>
                  </a:lnTo>
                  <a:lnTo>
                    <a:pt x="165502" y="3252607"/>
                  </a:lnTo>
                  <a:lnTo>
                    <a:pt x="153283" y="3297028"/>
                  </a:lnTo>
                  <a:lnTo>
                    <a:pt x="141512" y="3341634"/>
                  </a:lnTo>
                  <a:lnTo>
                    <a:pt x="130191" y="3386421"/>
                  </a:lnTo>
                  <a:lnTo>
                    <a:pt x="119323" y="3431386"/>
                  </a:lnTo>
                  <a:lnTo>
                    <a:pt x="108910" y="3476527"/>
                  </a:lnTo>
                  <a:lnTo>
                    <a:pt x="98956" y="3521841"/>
                  </a:lnTo>
                  <a:lnTo>
                    <a:pt x="89462" y="3567327"/>
                  </a:lnTo>
                  <a:lnTo>
                    <a:pt x="80431" y="3612980"/>
                  </a:lnTo>
                  <a:lnTo>
                    <a:pt x="71866" y="3658800"/>
                  </a:lnTo>
                  <a:lnTo>
                    <a:pt x="63769" y="3704782"/>
                  </a:lnTo>
                  <a:lnTo>
                    <a:pt x="56143" y="3750925"/>
                  </a:lnTo>
                  <a:lnTo>
                    <a:pt x="48991" y="3797226"/>
                  </a:lnTo>
                  <a:lnTo>
                    <a:pt x="42314" y="3843683"/>
                  </a:lnTo>
                  <a:lnTo>
                    <a:pt x="36116" y="3890292"/>
                  </a:lnTo>
                  <a:lnTo>
                    <a:pt x="30399" y="3937052"/>
                  </a:lnTo>
                  <a:lnTo>
                    <a:pt x="25166" y="3983959"/>
                  </a:lnTo>
                  <a:lnTo>
                    <a:pt x="20419" y="4031012"/>
                  </a:lnTo>
                  <a:lnTo>
                    <a:pt x="16161" y="4078207"/>
                  </a:lnTo>
                  <a:lnTo>
                    <a:pt x="12394" y="4125543"/>
                  </a:lnTo>
                  <a:lnTo>
                    <a:pt x="9121" y="4173015"/>
                  </a:lnTo>
                  <a:lnTo>
                    <a:pt x="6345" y="4220623"/>
                  </a:lnTo>
                  <a:lnTo>
                    <a:pt x="4067" y="4268363"/>
                  </a:lnTo>
                  <a:lnTo>
                    <a:pt x="2291" y="4316233"/>
                  </a:lnTo>
                  <a:lnTo>
                    <a:pt x="1020" y="4364231"/>
                  </a:lnTo>
                  <a:lnTo>
                    <a:pt x="255" y="4412353"/>
                  </a:lnTo>
                  <a:lnTo>
                    <a:pt x="0" y="4465570"/>
                  </a:lnTo>
                  <a:lnTo>
                    <a:pt x="188" y="4475465"/>
                  </a:lnTo>
                  <a:lnTo>
                    <a:pt x="8921005" y="4475465"/>
                  </a:lnTo>
                  <a:lnTo>
                    <a:pt x="8921194" y="4460597"/>
                  </a:lnTo>
                  <a:lnTo>
                    <a:pt x="8920938" y="4412353"/>
                  </a:lnTo>
                  <a:lnTo>
                    <a:pt x="8920174" y="4364231"/>
                  </a:lnTo>
                  <a:lnTo>
                    <a:pt x="8918902" y="4316233"/>
                  </a:lnTo>
                  <a:lnTo>
                    <a:pt x="8917126" y="4268363"/>
                  </a:lnTo>
                  <a:lnTo>
                    <a:pt x="8914849" y="4220623"/>
                  </a:lnTo>
                  <a:lnTo>
                    <a:pt x="8912072" y="4173015"/>
                  </a:lnTo>
                  <a:lnTo>
                    <a:pt x="8908799" y="4125543"/>
                  </a:lnTo>
                  <a:lnTo>
                    <a:pt x="8905033" y="4078207"/>
                  </a:lnTo>
                  <a:lnTo>
                    <a:pt x="8900774" y="4031012"/>
                  </a:lnTo>
                  <a:lnTo>
                    <a:pt x="8896027" y="3983959"/>
                  </a:lnTo>
                  <a:lnTo>
                    <a:pt x="8890794" y="3937052"/>
                  </a:lnTo>
                  <a:lnTo>
                    <a:pt x="8885077" y="3890292"/>
                  </a:lnTo>
                  <a:lnTo>
                    <a:pt x="8878879" y="3843683"/>
                  </a:lnTo>
                  <a:lnTo>
                    <a:pt x="8872203" y="3797226"/>
                  </a:lnTo>
                  <a:lnTo>
                    <a:pt x="8865050" y="3750925"/>
                  </a:lnTo>
                  <a:lnTo>
                    <a:pt x="8857424" y="3704782"/>
                  </a:lnTo>
                  <a:lnTo>
                    <a:pt x="8849328" y="3658800"/>
                  </a:lnTo>
                  <a:lnTo>
                    <a:pt x="8840762" y="3612980"/>
                  </a:lnTo>
                  <a:lnTo>
                    <a:pt x="8831732" y="3567327"/>
                  </a:lnTo>
                  <a:lnTo>
                    <a:pt x="8822238" y="3521841"/>
                  </a:lnTo>
                  <a:lnTo>
                    <a:pt x="8812283" y="3476527"/>
                  </a:lnTo>
                  <a:lnTo>
                    <a:pt x="8801871" y="3431386"/>
                  </a:lnTo>
                  <a:lnTo>
                    <a:pt x="8791003" y="3386421"/>
                  </a:lnTo>
                  <a:lnTo>
                    <a:pt x="8779682" y="3341634"/>
                  </a:lnTo>
                  <a:lnTo>
                    <a:pt x="8767910" y="3297028"/>
                  </a:lnTo>
                  <a:lnTo>
                    <a:pt x="8755691" y="3252607"/>
                  </a:lnTo>
                  <a:lnTo>
                    <a:pt x="8743027" y="3208371"/>
                  </a:lnTo>
                  <a:lnTo>
                    <a:pt x="8729920" y="3164324"/>
                  </a:lnTo>
                  <a:lnTo>
                    <a:pt x="8716373" y="3120469"/>
                  </a:lnTo>
                  <a:lnTo>
                    <a:pt x="8702389" y="3076807"/>
                  </a:lnTo>
                  <a:lnTo>
                    <a:pt x="8687970" y="3033342"/>
                  </a:lnTo>
                  <a:lnTo>
                    <a:pt x="8673118" y="2990076"/>
                  </a:lnTo>
                  <a:lnTo>
                    <a:pt x="8657836" y="2947011"/>
                  </a:lnTo>
                  <a:lnTo>
                    <a:pt x="8642127" y="2904151"/>
                  </a:lnTo>
                  <a:lnTo>
                    <a:pt x="8625994" y="2861498"/>
                  </a:lnTo>
                  <a:lnTo>
                    <a:pt x="8609438" y="2819053"/>
                  </a:lnTo>
                  <a:lnTo>
                    <a:pt x="8592463" y="2776821"/>
                  </a:lnTo>
                  <a:lnTo>
                    <a:pt x="8575070" y="2734803"/>
                  </a:lnTo>
                  <a:lnTo>
                    <a:pt x="8557264" y="2693002"/>
                  </a:lnTo>
                  <a:lnTo>
                    <a:pt x="8539045" y="2651421"/>
                  </a:lnTo>
                  <a:lnTo>
                    <a:pt x="8520417" y="2610061"/>
                  </a:lnTo>
                  <a:lnTo>
                    <a:pt x="8501383" y="2568927"/>
                  </a:lnTo>
                  <a:lnTo>
                    <a:pt x="8481944" y="2528019"/>
                  </a:lnTo>
                  <a:lnTo>
                    <a:pt x="8462104" y="2487342"/>
                  </a:lnTo>
                  <a:lnTo>
                    <a:pt x="8441864" y="2446897"/>
                  </a:lnTo>
                  <a:lnTo>
                    <a:pt x="8421228" y="2406686"/>
                  </a:lnTo>
                  <a:lnTo>
                    <a:pt x="8400198" y="2366714"/>
                  </a:lnTo>
                  <a:lnTo>
                    <a:pt x="8378777" y="2326981"/>
                  </a:lnTo>
                  <a:lnTo>
                    <a:pt x="8356967" y="2287491"/>
                  </a:lnTo>
                  <a:lnTo>
                    <a:pt x="8334771" y="2248246"/>
                  </a:lnTo>
                  <a:lnTo>
                    <a:pt x="8312191" y="2209249"/>
                  </a:lnTo>
                  <a:lnTo>
                    <a:pt x="8289230" y="2170503"/>
                  </a:lnTo>
                  <a:lnTo>
                    <a:pt x="8265890" y="2132009"/>
                  </a:lnTo>
                  <a:lnTo>
                    <a:pt x="8242175" y="2093770"/>
                  </a:lnTo>
                  <a:lnTo>
                    <a:pt x="8218086" y="2055790"/>
                  </a:lnTo>
                  <a:lnTo>
                    <a:pt x="8193626" y="2018070"/>
                  </a:lnTo>
                  <a:lnTo>
                    <a:pt x="8168798" y="1980614"/>
                  </a:lnTo>
                  <a:lnTo>
                    <a:pt x="8143604" y="1943423"/>
                  </a:lnTo>
                  <a:lnTo>
                    <a:pt x="8118047" y="1906500"/>
                  </a:lnTo>
                  <a:lnTo>
                    <a:pt x="8092130" y="1869848"/>
                  </a:lnTo>
                  <a:lnTo>
                    <a:pt x="8065854" y="1833470"/>
                  </a:lnTo>
                  <a:lnTo>
                    <a:pt x="8039223" y="1797368"/>
                  </a:lnTo>
                  <a:lnTo>
                    <a:pt x="8012239" y="1761544"/>
                  </a:lnTo>
                  <a:lnTo>
                    <a:pt x="7984905" y="1726001"/>
                  </a:lnTo>
                  <a:lnTo>
                    <a:pt x="7957223" y="1690742"/>
                  </a:lnTo>
                  <a:lnTo>
                    <a:pt x="7929196" y="1655769"/>
                  </a:lnTo>
                  <a:lnTo>
                    <a:pt x="7900826" y="1621085"/>
                  </a:lnTo>
                  <a:lnTo>
                    <a:pt x="7872116" y="1586692"/>
                  </a:lnTo>
                  <a:lnTo>
                    <a:pt x="7843069" y="1552593"/>
                  </a:lnTo>
                  <a:lnTo>
                    <a:pt x="7813686" y="1518791"/>
                  </a:lnTo>
                  <a:lnTo>
                    <a:pt x="7783972" y="1485287"/>
                  </a:lnTo>
                  <a:lnTo>
                    <a:pt x="7753927" y="1452086"/>
                  </a:lnTo>
                  <a:lnTo>
                    <a:pt x="7723555" y="1419188"/>
                  </a:lnTo>
                  <a:lnTo>
                    <a:pt x="7692859" y="1386597"/>
                  </a:lnTo>
                  <a:lnTo>
                    <a:pt x="7661840" y="1354316"/>
                  </a:lnTo>
                  <a:lnTo>
                    <a:pt x="7630502" y="1322346"/>
                  </a:lnTo>
                  <a:lnTo>
                    <a:pt x="7598847" y="1290691"/>
                  </a:lnTo>
                  <a:lnTo>
                    <a:pt x="7566877" y="1259353"/>
                  </a:lnTo>
                  <a:lnTo>
                    <a:pt x="7534596" y="1228334"/>
                  </a:lnTo>
                  <a:lnTo>
                    <a:pt x="7502005" y="1197638"/>
                  </a:lnTo>
                  <a:lnTo>
                    <a:pt x="7469108" y="1167266"/>
                  </a:lnTo>
                  <a:lnTo>
                    <a:pt x="7435906" y="1137222"/>
                  </a:lnTo>
                  <a:lnTo>
                    <a:pt x="7402403" y="1107507"/>
                  </a:lnTo>
                  <a:lnTo>
                    <a:pt x="7368600" y="1078124"/>
                  </a:lnTo>
                  <a:lnTo>
                    <a:pt x="7334501" y="1049077"/>
                  </a:lnTo>
                  <a:lnTo>
                    <a:pt x="7300109" y="1020367"/>
                  </a:lnTo>
                  <a:lnTo>
                    <a:pt x="7265425" y="991997"/>
                  </a:lnTo>
                  <a:lnTo>
                    <a:pt x="7230452" y="963970"/>
                  </a:lnTo>
                  <a:lnTo>
                    <a:pt x="7195192" y="936288"/>
                  </a:lnTo>
                  <a:lnTo>
                    <a:pt x="7159650" y="908954"/>
                  </a:lnTo>
                  <a:lnTo>
                    <a:pt x="7123826" y="881970"/>
                  </a:lnTo>
                  <a:lnTo>
                    <a:pt x="7087723" y="855339"/>
                  </a:lnTo>
                  <a:lnTo>
                    <a:pt x="7051345" y="829064"/>
                  </a:lnTo>
                  <a:lnTo>
                    <a:pt x="7014693" y="803146"/>
                  </a:lnTo>
                  <a:lnTo>
                    <a:pt x="6977771" y="777589"/>
                  </a:lnTo>
                  <a:lnTo>
                    <a:pt x="6940580" y="752395"/>
                  </a:lnTo>
                  <a:lnTo>
                    <a:pt x="6903123" y="727567"/>
                  </a:lnTo>
                  <a:lnTo>
                    <a:pt x="6865403" y="703108"/>
                  </a:lnTo>
                  <a:lnTo>
                    <a:pt x="6827423" y="679019"/>
                  </a:lnTo>
                  <a:lnTo>
                    <a:pt x="6789185" y="655303"/>
                  </a:lnTo>
                  <a:lnTo>
                    <a:pt x="6750691" y="631963"/>
                  </a:lnTo>
                  <a:lnTo>
                    <a:pt x="6711944" y="609002"/>
                  </a:lnTo>
                  <a:lnTo>
                    <a:pt x="6672947" y="586423"/>
                  </a:lnTo>
                  <a:lnTo>
                    <a:pt x="6633702" y="564226"/>
                  </a:lnTo>
                  <a:lnTo>
                    <a:pt x="6594212" y="542416"/>
                  </a:lnTo>
                  <a:lnTo>
                    <a:pt x="6554480" y="520995"/>
                  </a:lnTo>
                  <a:lnTo>
                    <a:pt x="6514507" y="499965"/>
                  </a:lnTo>
                  <a:lnTo>
                    <a:pt x="6474297" y="479329"/>
                  </a:lnTo>
                  <a:lnTo>
                    <a:pt x="6433851" y="459090"/>
                  </a:lnTo>
                  <a:lnTo>
                    <a:pt x="6393174" y="439249"/>
                  </a:lnTo>
                  <a:lnTo>
                    <a:pt x="6352267" y="419811"/>
                  </a:lnTo>
                  <a:lnTo>
                    <a:pt x="6311132" y="400776"/>
                  </a:lnTo>
                  <a:lnTo>
                    <a:pt x="6269773" y="382148"/>
                  </a:lnTo>
                  <a:lnTo>
                    <a:pt x="6228191" y="363930"/>
                  </a:lnTo>
                  <a:lnTo>
                    <a:pt x="6186390" y="346123"/>
                  </a:lnTo>
                  <a:lnTo>
                    <a:pt x="6144372" y="328731"/>
                  </a:lnTo>
                  <a:lnTo>
                    <a:pt x="6102140" y="311755"/>
                  </a:lnTo>
                  <a:lnTo>
                    <a:pt x="6059696" y="295200"/>
                  </a:lnTo>
                  <a:lnTo>
                    <a:pt x="6017042" y="279066"/>
                  </a:lnTo>
                  <a:lnTo>
                    <a:pt x="5974182" y="263357"/>
                  </a:lnTo>
                  <a:lnTo>
                    <a:pt x="5931118" y="248076"/>
                  </a:lnTo>
                  <a:lnTo>
                    <a:pt x="5887851" y="233224"/>
                  </a:lnTo>
                  <a:lnTo>
                    <a:pt x="5844386" y="218804"/>
                  </a:lnTo>
                  <a:lnTo>
                    <a:pt x="5800725" y="204820"/>
                  </a:lnTo>
                  <a:lnTo>
                    <a:pt x="5756869" y="191273"/>
                  </a:lnTo>
                  <a:lnTo>
                    <a:pt x="5712822" y="178166"/>
                  </a:lnTo>
                  <a:lnTo>
                    <a:pt x="5668587" y="165502"/>
                  </a:lnTo>
                  <a:lnTo>
                    <a:pt x="5624165" y="153283"/>
                  </a:lnTo>
                  <a:lnTo>
                    <a:pt x="5579559" y="141512"/>
                  </a:lnTo>
                  <a:lnTo>
                    <a:pt x="5534773" y="130191"/>
                  </a:lnTo>
                  <a:lnTo>
                    <a:pt x="5489808" y="119323"/>
                  </a:lnTo>
                  <a:lnTo>
                    <a:pt x="5444667" y="108910"/>
                  </a:lnTo>
                  <a:lnTo>
                    <a:pt x="5399352" y="98956"/>
                  </a:lnTo>
                  <a:lnTo>
                    <a:pt x="5353867" y="89462"/>
                  </a:lnTo>
                  <a:lnTo>
                    <a:pt x="5308213" y="80431"/>
                  </a:lnTo>
                  <a:lnTo>
                    <a:pt x="5262394" y="71866"/>
                  </a:lnTo>
                  <a:lnTo>
                    <a:pt x="5216411" y="63769"/>
                  </a:lnTo>
                  <a:lnTo>
                    <a:pt x="5170268" y="56143"/>
                  </a:lnTo>
                  <a:lnTo>
                    <a:pt x="5123967" y="48991"/>
                  </a:lnTo>
                  <a:lnTo>
                    <a:pt x="5077511" y="42314"/>
                  </a:lnTo>
                  <a:lnTo>
                    <a:pt x="5030901" y="36116"/>
                  </a:lnTo>
                  <a:lnTo>
                    <a:pt x="4984142" y="30399"/>
                  </a:lnTo>
                  <a:lnTo>
                    <a:pt x="4937234" y="25166"/>
                  </a:lnTo>
                  <a:lnTo>
                    <a:pt x="4890181" y="20419"/>
                  </a:lnTo>
                  <a:lnTo>
                    <a:pt x="4842986" y="16161"/>
                  </a:lnTo>
                  <a:lnTo>
                    <a:pt x="4795651" y="12394"/>
                  </a:lnTo>
                  <a:lnTo>
                    <a:pt x="4748178" y="9121"/>
                  </a:lnTo>
                  <a:lnTo>
                    <a:pt x="4700570" y="6345"/>
                  </a:lnTo>
                  <a:lnTo>
                    <a:pt x="4652830" y="4067"/>
                  </a:lnTo>
                  <a:lnTo>
                    <a:pt x="4604960" y="2291"/>
                  </a:lnTo>
                  <a:lnTo>
                    <a:pt x="4556963" y="1020"/>
                  </a:lnTo>
                  <a:lnTo>
                    <a:pt x="4508841" y="255"/>
                  </a:lnTo>
                  <a:lnTo>
                    <a:pt x="4460597" y="0"/>
                  </a:lnTo>
                  <a:close/>
                </a:path>
              </a:pathLst>
            </a:custGeom>
            <a:solidFill>
              <a:srgbClr val="F9A782"/>
            </a:solidFill>
          </p:spPr>
          <p:txBody>
            <a:bodyPr wrap="square" lIns="0" tIns="0" rIns="0" bIns="0" rtlCol="0"/>
            <a:lstStyle/>
            <a:p>
              <a:endParaRPr/>
            </a:p>
          </p:txBody>
        </p:sp>
      </p:grpSp>
      <p:sp>
        <p:nvSpPr>
          <p:cNvPr id="13" name="object 13"/>
          <p:cNvSpPr txBox="1">
            <a:spLocks noGrp="1"/>
          </p:cNvSpPr>
          <p:nvPr>
            <p:ph type="title"/>
          </p:nvPr>
        </p:nvSpPr>
        <p:spPr>
          <a:xfrm>
            <a:off x="7716854" y="2299696"/>
            <a:ext cx="4664710" cy="2035810"/>
          </a:xfrm>
          <a:prstGeom prst="rect">
            <a:avLst/>
          </a:prstGeom>
        </p:spPr>
        <p:txBody>
          <a:bodyPr vert="horz" wrap="square" lIns="0" tIns="12065" rIns="0" bIns="0" rtlCol="0">
            <a:spAutoFit/>
          </a:bodyPr>
          <a:lstStyle/>
          <a:p>
            <a:pPr algn="ctr">
              <a:lnSpc>
                <a:spcPts val="7920"/>
              </a:lnSpc>
              <a:spcBef>
                <a:spcPts val="95"/>
              </a:spcBef>
            </a:pPr>
            <a:r>
              <a:rPr sz="6600" spc="-10" dirty="0">
                <a:solidFill>
                  <a:srgbClr val="FFFFFF"/>
                </a:solidFill>
              </a:rPr>
              <a:t>APPROVAL</a:t>
            </a:r>
            <a:endParaRPr sz="6600"/>
          </a:p>
          <a:p>
            <a:pPr marR="6985" algn="ctr">
              <a:lnSpc>
                <a:spcPts val="7920"/>
              </a:lnSpc>
            </a:pPr>
            <a:r>
              <a:rPr sz="6600" spc="65" dirty="0">
                <a:solidFill>
                  <a:srgbClr val="FFFFFF"/>
                </a:solidFill>
              </a:rPr>
              <a:t>/REVIEW</a:t>
            </a:r>
            <a:endParaRPr sz="6600"/>
          </a:p>
        </p:txBody>
      </p:sp>
      <p:sp>
        <p:nvSpPr>
          <p:cNvPr id="15" name="object 15"/>
          <p:cNvSpPr txBox="1">
            <a:spLocks noGrp="1"/>
          </p:cNvSpPr>
          <p:nvPr>
            <p:ph type="sldNum" sz="quarter" idx="7"/>
          </p:nvPr>
        </p:nvSpPr>
        <p:spPr>
          <a:prstGeom prst="rect">
            <a:avLst/>
          </a:prstGeom>
        </p:spPr>
        <p:txBody>
          <a:bodyPr vert="horz" wrap="square" lIns="0" tIns="269597" rIns="0" bIns="0" rtlCol="0">
            <a:spAutoFit/>
          </a:bodyPr>
          <a:lstStyle/>
          <a:p>
            <a:pPr marL="53975">
              <a:lnSpc>
                <a:spcPct val="100000"/>
              </a:lnSpc>
              <a:spcBef>
                <a:spcPts val="965"/>
              </a:spcBef>
            </a:pPr>
            <a:fld id="{81D60167-4931-47E6-BA6A-407CBD079E47}" type="slidenum">
              <a:rPr spc="-25" dirty="0"/>
              <a:t>49</a:t>
            </a:fld>
            <a:endParaRPr spc="-25" dirty="0"/>
          </a:p>
        </p:txBody>
      </p:sp>
      <p:sp>
        <p:nvSpPr>
          <p:cNvPr id="14" name="object 14"/>
          <p:cNvSpPr txBox="1"/>
          <p:nvPr/>
        </p:nvSpPr>
        <p:spPr>
          <a:xfrm>
            <a:off x="6315561" y="5672435"/>
            <a:ext cx="7527290" cy="1407795"/>
          </a:xfrm>
          <a:prstGeom prst="rect">
            <a:avLst/>
          </a:prstGeom>
        </p:spPr>
        <p:txBody>
          <a:bodyPr vert="horz" wrap="square" lIns="0" tIns="124460" rIns="0" bIns="0" rtlCol="0">
            <a:spAutoFit/>
          </a:bodyPr>
          <a:lstStyle/>
          <a:p>
            <a:pPr marL="187960" indent="-188595" algn="ctr">
              <a:lnSpc>
                <a:spcPct val="100000"/>
              </a:lnSpc>
              <a:spcBef>
                <a:spcPts val="980"/>
              </a:spcBef>
              <a:buChar char="•"/>
              <a:tabLst>
                <a:tab pos="188595" algn="l"/>
              </a:tabLst>
            </a:pPr>
            <a:r>
              <a:rPr sz="3800" spc="-65" dirty="0">
                <a:solidFill>
                  <a:srgbClr val="F9A782"/>
                </a:solidFill>
                <a:latin typeface="Arial"/>
                <a:cs typeface="Arial"/>
              </a:rPr>
              <a:t>Lobby</a:t>
            </a:r>
            <a:r>
              <a:rPr sz="3800" spc="-160" dirty="0">
                <a:solidFill>
                  <a:srgbClr val="F9A782"/>
                </a:solidFill>
                <a:latin typeface="Arial"/>
                <a:cs typeface="Arial"/>
              </a:rPr>
              <a:t> </a:t>
            </a:r>
            <a:r>
              <a:rPr sz="3800" dirty="0">
                <a:solidFill>
                  <a:srgbClr val="F9A782"/>
                </a:solidFill>
                <a:latin typeface="Arial"/>
                <a:cs typeface="Arial"/>
              </a:rPr>
              <a:t>IFI</a:t>
            </a:r>
            <a:r>
              <a:rPr sz="3800" spc="-90" dirty="0">
                <a:solidFill>
                  <a:srgbClr val="F9A782"/>
                </a:solidFill>
                <a:latin typeface="Arial"/>
                <a:cs typeface="Arial"/>
              </a:rPr>
              <a:t> </a:t>
            </a:r>
            <a:r>
              <a:rPr sz="3800" dirty="0">
                <a:solidFill>
                  <a:srgbClr val="F9A782"/>
                </a:solidFill>
                <a:latin typeface="Arial"/>
                <a:cs typeface="Arial"/>
              </a:rPr>
              <a:t>Board</a:t>
            </a:r>
            <a:r>
              <a:rPr sz="3800" spc="-90" dirty="0">
                <a:solidFill>
                  <a:srgbClr val="F9A782"/>
                </a:solidFill>
                <a:latin typeface="Arial"/>
                <a:cs typeface="Arial"/>
              </a:rPr>
              <a:t> </a:t>
            </a:r>
            <a:r>
              <a:rPr sz="3800" dirty="0">
                <a:solidFill>
                  <a:srgbClr val="F9A782"/>
                </a:solidFill>
                <a:latin typeface="Arial"/>
                <a:cs typeface="Arial"/>
              </a:rPr>
              <a:t>of</a:t>
            </a:r>
            <a:r>
              <a:rPr sz="3800" spc="-90" dirty="0">
                <a:solidFill>
                  <a:srgbClr val="F9A782"/>
                </a:solidFill>
                <a:latin typeface="Arial"/>
                <a:cs typeface="Arial"/>
              </a:rPr>
              <a:t> </a:t>
            </a:r>
            <a:r>
              <a:rPr sz="3800" dirty="0">
                <a:solidFill>
                  <a:srgbClr val="F9A782"/>
                </a:solidFill>
                <a:latin typeface="Arial"/>
                <a:cs typeface="Arial"/>
              </a:rPr>
              <a:t>Directors</a:t>
            </a:r>
            <a:r>
              <a:rPr sz="3800" spc="-90" dirty="0">
                <a:solidFill>
                  <a:srgbClr val="F9A782"/>
                </a:solidFill>
                <a:latin typeface="Arial"/>
                <a:cs typeface="Arial"/>
              </a:rPr>
              <a:t> </a:t>
            </a:r>
            <a:r>
              <a:rPr sz="3800" dirty="0">
                <a:solidFill>
                  <a:srgbClr val="F9A782"/>
                </a:solidFill>
                <a:latin typeface="Arial"/>
                <a:cs typeface="Arial"/>
              </a:rPr>
              <a:t>to</a:t>
            </a:r>
            <a:r>
              <a:rPr sz="3800" spc="-90" dirty="0">
                <a:solidFill>
                  <a:srgbClr val="F9A782"/>
                </a:solidFill>
                <a:latin typeface="Arial"/>
                <a:cs typeface="Arial"/>
              </a:rPr>
              <a:t> </a:t>
            </a:r>
            <a:r>
              <a:rPr sz="3800" spc="-25" dirty="0">
                <a:solidFill>
                  <a:srgbClr val="F9A782"/>
                </a:solidFill>
                <a:latin typeface="Arial"/>
                <a:cs typeface="Arial"/>
              </a:rPr>
              <a:t>not</a:t>
            </a:r>
            <a:endParaRPr sz="3800">
              <a:latin typeface="Arial"/>
              <a:cs typeface="Arial"/>
            </a:endParaRPr>
          </a:p>
          <a:p>
            <a:pPr algn="ctr">
              <a:lnSpc>
                <a:spcPct val="100000"/>
              </a:lnSpc>
              <a:spcBef>
                <a:spcPts val="885"/>
              </a:spcBef>
            </a:pPr>
            <a:r>
              <a:rPr sz="3800" dirty="0">
                <a:solidFill>
                  <a:srgbClr val="F9A782"/>
                </a:solidFill>
                <a:latin typeface="Arial"/>
                <a:cs typeface="Arial"/>
              </a:rPr>
              <a:t>approve</a:t>
            </a:r>
            <a:r>
              <a:rPr sz="3800" spc="-100" dirty="0">
                <a:solidFill>
                  <a:srgbClr val="F9A782"/>
                </a:solidFill>
                <a:latin typeface="Arial"/>
                <a:cs typeface="Arial"/>
              </a:rPr>
              <a:t> </a:t>
            </a:r>
            <a:r>
              <a:rPr sz="3800" dirty="0">
                <a:solidFill>
                  <a:srgbClr val="F9A782"/>
                </a:solidFill>
                <a:latin typeface="Arial"/>
                <a:cs typeface="Arial"/>
              </a:rPr>
              <a:t>or</a:t>
            </a:r>
            <a:r>
              <a:rPr sz="3800" spc="-100" dirty="0">
                <a:solidFill>
                  <a:srgbClr val="F9A782"/>
                </a:solidFill>
                <a:latin typeface="Arial"/>
                <a:cs typeface="Arial"/>
              </a:rPr>
              <a:t> </a:t>
            </a:r>
            <a:r>
              <a:rPr sz="3800" dirty="0">
                <a:solidFill>
                  <a:srgbClr val="F9A782"/>
                </a:solidFill>
                <a:latin typeface="Arial"/>
                <a:cs typeface="Arial"/>
              </a:rPr>
              <a:t>to</a:t>
            </a:r>
            <a:r>
              <a:rPr sz="3800" spc="-100" dirty="0">
                <a:solidFill>
                  <a:srgbClr val="F9A782"/>
                </a:solidFill>
                <a:latin typeface="Arial"/>
                <a:cs typeface="Arial"/>
              </a:rPr>
              <a:t> </a:t>
            </a:r>
            <a:r>
              <a:rPr sz="3800" dirty="0">
                <a:solidFill>
                  <a:srgbClr val="F9A782"/>
                </a:solidFill>
                <a:latin typeface="Arial"/>
                <a:cs typeface="Arial"/>
              </a:rPr>
              <a:t>modify</a:t>
            </a:r>
            <a:r>
              <a:rPr sz="3800" spc="-95" dirty="0">
                <a:solidFill>
                  <a:srgbClr val="F9A782"/>
                </a:solidFill>
                <a:latin typeface="Arial"/>
                <a:cs typeface="Arial"/>
              </a:rPr>
              <a:t> </a:t>
            </a:r>
            <a:r>
              <a:rPr sz="3800" spc="-10" dirty="0">
                <a:solidFill>
                  <a:srgbClr val="F9A782"/>
                </a:solidFill>
                <a:latin typeface="Arial"/>
                <a:cs typeface="Arial"/>
              </a:rPr>
              <a:t>project</a:t>
            </a:r>
            <a:endParaRPr sz="3800">
              <a:latin typeface="Arial"/>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160270" cy="2160270"/>
          </a:xfrm>
          <a:custGeom>
            <a:avLst/>
            <a:gdLst/>
            <a:ahLst/>
            <a:cxnLst/>
            <a:rect l="l" t="t" r="r" b="b"/>
            <a:pathLst>
              <a:path w="2160270" h="2160270">
                <a:moveTo>
                  <a:pt x="2159825" y="0"/>
                </a:moveTo>
                <a:lnTo>
                  <a:pt x="0" y="0"/>
                </a:lnTo>
                <a:lnTo>
                  <a:pt x="0" y="2159814"/>
                </a:lnTo>
                <a:lnTo>
                  <a:pt x="2159825" y="0"/>
                </a:lnTo>
                <a:close/>
              </a:path>
            </a:pathLst>
          </a:custGeom>
          <a:solidFill>
            <a:srgbClr val="E84610"/>
          </a:solidFill>
        </p:spPr>
        <p:txBody>
          <a:bodyPr wrap="square" lIns="0" tIns="0" rIns="0" bIns="0" rtlCol="0"/>
          <a:lstStyle/>
          <a:p>
            <a:endParaRPr/>
          </a:p>
        </p:txBody>
      </p:sp>
      <p:sp>
        <p:nvSpPr>
          <p:cNvPr id="3" name="object 3"/>
          <p:cNvSpPr/>
          <p:nvPr/>
        </p:nvSpPr>
        <p:spPr>
          <a:xfrm>
            <a:off x="16715589" y="9665061"/>
            <a:ext cx="1015365" cy="1015365"/>
          </a:xfrm>
          <a:custGeom>
            <a:avLst/>
            <a:gdLst/>
            <a:ahLst/>
            <a:cxnLst/>
            <a:rect l="l" t="t" r="r" b="b"/>
            <a:pathLst>
              <a:path w="1015365" h="1015365">
                <a:moveTo>
                  <a:pt x="742289" y="337223"/>
                </a:moveTo>
                <a:lnTo>
                  <a:pt x="741362" y="336207"/>
                </a:lnTo>
                <a:lnTo>
                  <a:pt x="726528" y="320167"/>
                </a:lnTo>
                <a:lnTo>
                  <a:pt x="507606" y="83273"/>
                </a:lnTo>
                <a:lnTo>
                  <a:pt x="410730" y="188099"/>
                </a:lnTo>
                <a:lnTo>
                  <a:pt x="410730" y="378383"/>
                </a:lnTo>
                <a:lnTo>
                  <a:pt x="356666" y="432917"/>
                </a:lnTo>
                <a:lnTo>
                  <a:pt x="306489" y="374738"/>
                </a:lnTo>
                <a:lnTo>
                  <a:pt x="360603" y="320167"/>
                </a:lnTo>
                <a:lnTo>
                  <a:pt x="410730" y="378383"/>
                </a:lnTo>
                <a:lnTo>
                  <a:pt x="410730" y="188099"/>
                </a:lnTo>
                <a:lnTo>
                  <a:pt x="115417" y="507619"/>
                </a:lnTo>
                <a:lnTo>
                  <a:pt x="214985" y="615340"/>
                </a:lnTo>
                <a:lnTo>
                  <a:pt x="271614" y="615302"/>
                </a:lnTo>
                <a:lnTo>
                  <a:pt x="309499" y="437324"/>
                </a:lnTo>
                <a:lnTo>
                  <a:pt x="459841" y="437324"/>
                </a:lnTo>
                <a:lnTo>
                  <a:pt x="460819" y="432917"/>
                </a:lnTo>
                <a:lnTo>
                  <a:pt x="463486" y="420865"/>
                </a:lnTo>
                <a:lnTo>
                  <a:pt x="467131" y="405587"/>
                </a:lnTo>
                <a:lnTo>
                  <a:pt x="470776" y="392061"/>
                </a:lnTo>
                <a:lnTo>
                  <a:pt x="474433" y="380809"/>
                </a:lnTo>
                <a:lnTo>
                  <a:pt x="553008" y="369328"/>
                </a:lnTo>
                <a:lnTo>
                  <a:pt x="547890" y="387223"/>
                </a:lnTo>
                <a:lnTo>
                  <a:pt x="543661" y="404495"/>
                </a:lnTo>
                <a:lnTo>
                  <a:pt x="540016" y="421182"/>
                </a:lnTo>
                <a:lnTo>
                  <a:pt x="536663" y="437324"/>
                </a:lnTo>
                <a:lnTo>
                  <a:pt x="623049" y="437324"/>
                </a:lnTo>
                <a:lnTo>
                  <a:pt x="623671" y="430936"/>
                </a:lnTo>
                <a:lnTo>
                  <a:pt x="624763" y="423976"/>
                </a:lnTo>
                <a:lnTo>
                  <a:pt x="643902" y="370662"/>
                </a:lnTo>
                <a:lnTo>
                  <a:pt x="696493" y="338480"/>
                </a:lnTo>
                <a:lnTo>
                  <a:pt x="722376" y="336207"/>
                </a:lnTo>
                <a:lnTo>
                  <a:pt x="729703" y="336207"/>
                </a:lnTo>
                <a:lnTo>
                  <a:pt x="736269" y="336537"/>
                </a:lnTo>
                <a:lnTo>
                  <a:pt x="742289" y="337223"/>
                </a:lnTo>
                <a:close/>
              </a:path>
              <a:path w="1015365" h="1015365">
                <a:moveTo>
                  <a:pt x="899769" y="507606"/>
                </a:moveTo>
                <a:lnTo>
                  <a:pt x="767054" y="364020"/>
                </a:lnTo>
                <a:lnTo>
                  <a:pt x="747534" y="396278"/>
                </a:lnTo>
                <a:lnTo>
                  <a:pt x="741807" y="393179"/>
                </a:lnTo>
                <a:lnTo>
                  <a:pt x="735622" y="390956"/>
                </a:lnTo>
                <a:lnTo>
                  <a:pt x="727214" y="390956"/>
                </a:lnTo>
                <a:lnTo>
                  <a:pt x="699858" y="437299"/>
                </a:lnTo>
                <a:lnTo>
                  <a:pt x="747991" y="437299"/>
                </a:lnTo>
                <a:lnTo>
                  <a:pt x="727214" y="487654"/>
                </a:lnTo>
                <a:lnTo>
                  <a:pt x="690600" y="487654"/>
                </a:lnTo>
                <a:lnTo>
                  <a:pt x="657479" y="650125"/>
                </a:lnTo>
                <a:lnTo>
                  <a:pt x="646518" y="687489"/>
                </a:lnTo>
                <a:lnTo>
                  <a:pt x="630339" y="720356"/>
                </a:lnTo>
                <a:lnTo>
                  <a:pt x="610184" y="748995"/>
                </a:lnTo>
                <a:lnTo>
                  <a:pt x="587311" y="773722"/>
                </a:lnTo>
                <a:lnTo>
                  <a:pt x="540931" y="733094"/>
                </a:lnTo>
                <a:lnTo>
                  <a:pt x="553847" y="716737"/>
                </a:lnTo>
                <a:lnTo>
                  <a:pt x="565099" y="697611"/>
                </a:lnTo>
                <a:lnTo>
                  <a:pt x="574217" y="675919"/>
                </a:lnTo>
                <a:lnTo>
                  <a:pt x="580669" y="651878"/>
                </a:lnTo>
                <a:lnTo>
                  <a:pt x="613778" y="487654"/>
                </a:lnTo>
                <a:lnTo>
                  <a:pt x="525627" y="487654"/>
                </a:lnTo>
                <a:lnTo>
                  <a:pt x="506209" y="579462"/>
                </a:lnTo>
                <a:lnTo>
                  <a:pt x="503174" y="598944"/>
                </a:lnTo>
                <a:lnTo>
                  <a:pt x="504380" y="610819"/>
                </a:lnTo>
                <a:lnTo>
                  <a:pt x="542391" y="613905"/>
                </a:lnTo>
                <a:lnTo>
                  <a:pt x="541972" y="658025"/>
                </a:lnTo>
                <a:lnTo>
                  <a:pt x="526300" y="664019"/>
                </a:lnTo>
                <a:lnTo>
                  <a:pt x="511327" y="668147"/>
                </a:lnTo>
                <a:lnTo>
                  <a:pt x="497459" y="670521"/>
                </a:lnTo>
                <a:lnTo>
                  <a:pt x="485038" y="671296"/>
                </a:lnTo>
                <a:lnTo>
                  <a:pt x="453504" y="668743"/>
                </a:lnTo>
                <a:lnTo>
                  <a:pt x="431825" y="659536"/>
                </a:lnTo>
                <a:lnTo>
                  <a:pt x="421081" y="641299"/>
                </a:lnTo>
                <a:lnTo>
                  <a:pt x="422313" y="611682"/>
                </a:lnTo>
                <a:lnTo>
                  <a:pt x="448805" y="487654"/>
                </a:lnTo>
                <a:lnTo>
                  <a:pt x="375754" y="487654"/>
                </a:lnTo>
                <a:lnTo>
                  <a:pt x="337832" y="665099"/>
                </a:lnTo>
                <a:lnTo>
                  <a:pt x="260997" y="665099"/>
                </a:lnTo>
                <a:lnTo>
                  <a:pt x="507606" y="931964"/>
                </a:lnTo>
                <a:lnTo>
                  <a:pt x="899769" y="507606"/>
                </a:lnTo>
                <a:close/>
              </a:path>
              <a:path w="1015365" h="1015365">
                <a:moveTo>
                  <a:pt x="1015212" y="507619"/>
                </a:moveTo>
                <a:lnTo>
                  <a:pt x="1012888" y="458736"/>
                </a:lnTo>
                <a:lnTo>
                  <a:pt x="1006068" y="411175"/>
                </a:lnTo>
                <a:lnTo>
                  <a:pt x="994943" y="365125"/>
                </a:lnTo>
                <a:lnTo>
                  <a:pt x="979741" y="320827"/>
                </a:lnTo>
                <a:lnTo>
                  <a:pt x="968730" y="296379"/>
                </a:lnTo>
                <a:lnTo>
                  <a:pt x="968730" y="479158"/>
                </a:lnTo>
                <a:lnTo>
                  <a:pt x="966343" y="527304"/>
                </a:lnTo>
                <a:lnTo>
                  <a:pt x="959358" y="574052"/>
                </a:lnTo>
                <a:lnTo>
                  <a:pt x="948004" y="619188"/>
                </a:lnTo>
                <a:lnTo>
                  <a:pt x="932497" y="662444"/>
                </a:lnTo>
                <a:lnTo>
                  <a:pt x="913079" y="703618"/>
                </a:lnTo>
                <a:lnTo>
                  <a:pt x="889977" y="742442"/>
                </a:lnTo>
                <a:lnTo>
                  <a:pt x="863434" y="778700"/>
                </a:lnTo>
                <a:lnTo>
                  <a:pt x="833678" y="812139"/>
                </a:lnTo>
                <a:lnTo>
                  <a:pt x="800938" y="842530"/>
                </a:lnTo>
                <a:lnTo>
                  <a:pt x="765441" y="869645"/>
                </a:lnTo>
                <a:lnTo>
                  <a:pt x="727417" y="893229"/>
                </a:lnTo>
                <a:lnTo>
                  <a:pt x="687108" y="913066"/>
                </a:lnTo>
                <a:lnTo>
                  <a:pt x="644740" y="928903"/>
                </a:lnTo>
                <a:lnTo>
                  <a:pt x="600544" y="940498"/>
                </a:lnTo>
                <a:lnTo>
                  <a:pt x="554761" y="947635"/>
                </a:lnTo>
                <a:lnTo>
                  <a:pt x="507606" y="950074"/>
                </a:lnTo>
                <a:lnTo>
                  <a:pt x="507606" y="1007059"/>
                </a:lnTo>
                <a:lnTo>
                  <a:pt x="460463" y="1004633"/>
                </a:lnTo>
                <a:lnTo>
                  <a:pt x="414680" y="997496"/>
                </a:lnTo>
                <a:lnTo>
                  <a:pt x="370484" y="985888"/>
                </a:lnTo>
                <a:lnTo>
                  <a:pt x="328117" y="970051"/>
                </a:lnTo>
                <a:lnTo>
                  <a:pt x="287807" y="950226"/>
                </a:lnTo>
                <a:lnTo>
                  <a:pt x="249796" y="926630"/>
                </a:lnTo>
                <a:lnTo>
                  <a:pt x="214299" y="899528"/>
                </a:lnTo>
                <a:lnTo>
                  <a:pt x="181546" y="869124"/>
                </a:lnTo>
                <a:lnTo>
                  <a:pt x="151790" y="835685"/>
                </a:lnTo>
                <a:lnTo>
                  <a:pt x="125247" y="799426"/>
                </a:lnTo>
                <a:lnTo>
                  <a:pt x="102146" y="760603"/>
                </a:lnTo>
                <a:lnTo>
                  <a:pt x="82727" y="719429"/>
                </a:lnTo>
                <a:lnTo>
                  <a:pt x="67221" y="676160"/>
                </a:lnTo>
                <a:lnTo>
                  <a:pt x="55854" y="631024"/>
                </a:lnTo>
                <a:lnTo>
                  <a:pt x="48869" y="584263"/>
                </a:lnTo>
                <a:lnTo>
                  <a:pt x="46494" y="536117"/>
                </a:lnTo>
                <a:lnTo>
                  <a:pt x="48869" y="487959"/>
                </a:lnTo>
                <a:lnTo>
                  <a:pt x="55854" y="441198"/>
                </a:lnTo>
                <a:lnTo>
                  <a:pt x="67221" y="396074"/>
                </a:lnTo>
                <a:lnTo>
                  <a:pt x="82727" y="352806"/>
                </a:lnTo>
                <a:lnTo>
                  <a:pt x="102146" y="311632"/>
                </a:lnTo>
                <a:lnTo>
                  <a:pt x="125247" y="272808"/>
                </a:lnTo>
                <a:lnTo>
                  <a:pt x="151790" y="236550"/>
                </a:lnTo>
                <a:lnTo>
                  <a:pt x="181546" y="203098"/>
                </a:lnTo>
                <a:lnTo>
                  <a:pt x="214299" y="172707"/>
                </a:lnTo>
                <a:lnTo>
                  <a:pt x="249796" y="145592"/>
                </a:lnTo>
                <a:lnTo>
                  <a:pt x="287807" y="122008"/>
                </a:lnTo>
                <a:lnTo>
                  <a:pt x="328117" y="102171"/>
                </a:lnTo>
                <a:lnTo>
                  <a:pt x="370484" y="86334"/>
                </a:lnTo>
                <a:lnTo>
                  <a:pt x="414680" y="74739"/>
                </a:lnTo>
                <a:lnTo>
                  <a:pt x="460463" y="67602"/>
                </a:lnTo>
                <a:lnTo>
                  <a:pt x="507606" y="65163"/>
                </a:lnTo>
                <a:lnTo>
                  <a:pt x="507606" y="8204"/>
                </a:lnTo>
                <a:lnTo>
                  <a:pt x="554761" y="10642"/>
                </a:lnTo>
                <a:lnTo>
                  <a:pt x="600544" y="17767"/>
                </a:lnTo>
                <a:lnTo>
                  <a:pt x="644740" y="29375"/>
                </a:lnTo>
                <a:lnTo>
                  <a:pt x="687108" y="45212"/>
                </a:lnTo>
                <a:lnTo>
                  <a:pt x="727417" y="65036"/>
                </a:lnTo>
                <a:lnTo>
                  <a:pt x="765441" y="88633"/>
                </a:lnTo>
                <a:lnTo>
                  <a:pt x="800938" y="115735"/>
                </a:lnTo>
                <a:lnTo>
                  <a:pt x="833678" y="146126"/>
                </a:lnTo>
                <a:lnTo>
                  <a:pt x="863434" y="179578"/>
                </a:lnTo>
                <a:lnTo>
                  <a:pt x="889977" y="215823"/>
                </a:lnTo>
                <a:lnTo>
                  <a:pt x="913079" y="254660"/>
                </a:lnTo>
                <a:lnTo>
                  <a:pt x="932497" y="295833"/>
                </a:lnTo>
                <a:lnTo>
                  <a:pt x="948004" y="339102"/>
                </a:lnTo>
                <a:lnTo>
                  <a:pt x="959358" y="384238"/>
                </a:lnTo>
                <a:lnTo>
                  <a:pt x="966343" y="430999"/>
                </a:lnTo>
                <a:lnTo>
                  <a:pt x="968730" y="479158"/>
                </a:lnTo>
                <a:lnTo>
                  <a:pt x="968730" y="296379"/>
                </a:lnTo>
                <a:lnTo>
                  <a:pt x="937945" y="238290"/>
                </a:lnTo>
                <a:lnTo>
                  <a:pt x="911783" y="200482"/>
                </a:lnTo>
                <a:lnTo>
                  <a:pt x="882383" y="165265"/>
                </a:lnTo>
                <a:lnTo>
                  <a:pt x="849972" y="132854"/>
                </a:lnTo>
                <a:lnTo>
                  <a:pt x="814755" y="103454"/>
                </a:lnTo>
                <a:lnTo>
                  <a:pt x="776947" y="77292"/>
                </a:lnTo>
                <a:lnTo>
                  <a:pt x="736765" y="54571"/>
                </a:lnTo>
                <a:lnTo>
                  <a:pt x="694410" y="35496"/>
                </a:lnTo>
                <a:lnTo>
                  <a:pt x="650113" y="20294"/>
                </a:lnTo>
                <a:lnTo>
                  <a:pt x="604062" y="9169"/>
                </a:lnTo>
                <a:lnTo>
                  <a:pt x="556501" y="2336"/>
                </a:lnTo>
                <a:lnTo>
                  <a:pt x="507606" y="12"/>
                </a:lnTo>
                <a:lnTo>
                  <a:pt x="458724" y="2324"/>
                </a:lnTo>
                <a:lnTo>
                  <a:pt x="411149" y="9156"/>
                </a:lnTo>
                <a:lnTo>
                  <a:pt x="365112" y="20281"/>
                </a:lnTo>
                <a:lnTo>
                  <a:pt x="320802" y="35483"/>
                </a:lnTo>
                <a:lnTo>
                  <a:pt x="278460" y="54559"/>
                </a:lnTo>
                <a:lnTo>
                  <a:pt x="238264" y="77279"/>
                </a:lnTo>
                <a:lnTo>
                  <a:pt x="200456" y="103441"/>
                </a:lnTo>
                <a:lnTo>
                  <a:pt x="165239" y="132842"/>
                </a:lnTo>
                <a:lnTo>
                  <a:pt x="132829" y="165252"/>
                </a:lnTo>
                <a:lnTo>
                  <a:pt x="103441" y="200469"/>
                </a:lnTo>
                <a:lnTo>
                  <a:pt x="77266" y="238277"/>
                </a:lnTo>
                <a:lnTo>
                  <a:pt x="54546" y="278460"/>
                </a:lnTo>
                <a:lnTo>
                  <a:pt x="35471" y="320814"/>
                </a:lnTo>
                <a:lnTo>
                  <a:pt x="20269" y="365112"/>
                </a:lnTo>
                <a:lnTo>
                  <a:pt x="9156" y="411162"/>
                </a:lnTo>
                <a:lnTo>
                  <a:pt x="2324" y="458724"/>
                </a:lnTo>
                <a:lnTo>
                  <a:pt x="0" y="507619"/>
                </a:lnTo>
                <a:lnTo>
                  <a:pt x="2324" y="556501"/>
                </a:lnTo>
                <a:lnTo>
                  <a:pt x="9156" y="604075"/>
                </a:lnTo>
                <a:lnTo>
                  <a:pt x="20269" y="650125"/>
                </a:lnTo>
                <a:lnTo>
                  <a:pt x="35471" y="694436"/>
                </a:lnTo>
                <a:lnTo>
                  <a:pt x="54546" y="736790"/>
                </a:lnTo>
                <a:lnTo>
                  <a:pt x="77266" y="776973"/>
                </a:lnTo>
                <a:lnTo>
                  <a:pt x="103441" y="814781"/>
                </a:lnTo>
                <a:lnTo>
                  <a:pt x="132829" y="849998"/>
                </a:lnTo>
                <a:lnTo>
                  <a:pt x="165239" y="882408"/>
                </a:lnTo>
                <a:lnTo>
                  <a:pt x="200456" y="911809"/>
                </a:lnTo>
                <a:lnTo>
                  <a:pt x="238264" y="937983"/>
                </a:lnTo>
                <a:lnTo>
                  <a:pt x="278460" y="960704"/>
                </a:lnTo>
                <a:lnTo>
                  <a:pt x="320802" y="979779"/>
                </a:lnTo>
                <a:lnTo>
                  <a:pt x="365112" y="994981"/>
                </a:lnTo>
                <a:lnTo>
                  <a:pt x="411149" y="1006094"/>
                </a:lnTo>
                <a:lnTo>
                  <a:pt x="458724" y="1012926"/>
                </a:lnTo>
                <a:lnTo>
                  <a:pt x="507606" y="1015250"/>
                </a:lnTo>
                <a:lnTo>
                  <a:pt x="556501" y="1012913"/>
                </a:lnTo>
                <a:lnTo>
                  <a:pt x="604062" y="1006081"/>
                </a:lnTo>
                <a:lnTo>
                  <a:pt x="650113" y="994956"/>
                </a:lnTo>
                <a:lnTo>
                  <a:pt x="694410" y="979754"/>
                </a:lnTo>
                <a:lnTo>
                  <a:pt x="736765" y="960678"/>
                </a:lnTo>
                <a:lnTo>
                  <a:pt x="776947" y="937958"/>
                </a:lnTo>
                <a:lnTo>
                  <a:pt x="814755" y="911796"/>
                </a:lnTo>
                <a:lnTo>
                  <a:pt x="849972" y="882396"/>
                </a:lnTo>
                <a:lnTo>
                  <a:pt x="882383" y="849985"/>
                </a:lnTo>
                <a:lnTo>
                  <a:pt x="911783" y="814768"/>
                </a:lnTo>
                <a:lnTo>
                  <a:pt x="937945" y="776960"/>
                </a:lnTo>
                <a:lnTo>
                  <a:pt x="960666" y="736777"/>
                </a:lnTo>
                <a:lnTo>
                  <a:pt x="979741" y="694423"/>
                </a:lnTo>
                <a:lnTo>
                  <a:pt x="994943" y="650125"/>
                </a:lnTo>
                <a:lnTo>
                  <a:pt x="1006068" y="604075"/>
                </a:lnTo>
                <a:lnTo>
                  <a:pt x="1012888" y="556514"/>
                </a:lnTo>
                <a:lnTo>
                  <a:pt x="1015212" y="507619"/>
                </a:lnTo>
                <a:close/>
              </a:path>
            </a:pathLst>
          </a:custGeom>
          <a:solidFill>
            <a:srgbClr val="010202"/>
          </a:solidFill>
        </p:spPr>
        <p:txBody>
          <a:bodyPr wrap="square" lIns="0" tIns="0" rIns="0" bIns="0" rtlCol="0"/>
          <a:lstStyle/>
          <a:p>
            <a:endParaRPr/>
          </a:p>
        </p:txBody>
      </p:sp>
      <p:sp>
        <p:nvSpPr>
          <p:cNvPr id="4" name="object 4"/>
          <p:cNvSpPr/>
          <p:nvPr/>
        </p:nvSpPr>
        <p:spPr>
          <a:xfrm>
            <a:off x="17873938" y="10396706"/>
            <a:ext cx="1227455" cy="135890"/>
          </a:xfrm>
          <a:custGeom>
            <a:avLst/>
            <a:gdLst/>
            <a:ahLst/>
            <a:cxnLst/>
            <a:rect l="l" t="t" r="r" b="b"/>
            <a:pathLst>
              <a:path w="1227455" h="135890">
                <a:moveTo>
                  <a:pt x="85212" y="3287"/>
                </a:moveTo>
                <a:lnTo>
                  <a:pt x="0" y="3287"/>
                </a:lnTo>
                <a:lnTo>
                  <a:pt x="0" y="132069"/>
                </a:lnTo>
                <a:lnTo>
                  <a:pt x="23884" y="132069"/>
                </a:lnTo>
                <a:lnTo>
                  <a:pt x="23884" y="77536"/>
                </a:lnTo>
                <a:lnTo>
                  <a:pt x="77704" y="77536"/>
                </a:lnTo>
                <a:lnTo>
                  <a:pt x="77704" y="56930"/>
                </a:lnTo>
                <a:lnTo>
                  <a:pt x="23884" y="56930"/>
                </a:lnTo>
                <a:lnTo>
                  <a:pt x="23884" y="24784"/>
                </a:lnTo>
                <a:lnTo>
                  <a:pt x="85212" y="24784"/>
                </a:lnTo>
                <a:lnTo>
                  <a:pt x="85212" y="3287"/>
                </a:lnTo>
                <a:close/>
              </a:path>
              <a:path w="1227455" h="135890">
                <a:moveTo>
                  <a:pt x="212035" y="3287"/>
                </a:moveTo>
                <a:lnTo>
                  <a:pt x="120446" y="3287"/>
                </a:lnTo>
                <a:lnTo>
                  <a:pt x="120446" y="132069"/>
                </a:lnTo>
                <a:lnTo>
                  <a:pt x="216569" y="132069"/>
                </a:lnTo>
                <a:lnTo>
                  <a:pt x="216569" y="110394"/>
                </a:lnTo>
                <a:lnTo>
                  <a:pt x="144152" y="110394"/>
                </a:lnTo>
                <a:lnTo>
                  <a:pt x="144152" y="75892"/>
                </a:lnTo>
                <a:lnTo>
                  <a:pt x="206203" y="75892"/>
                </a:lnTo>
                <a:lnTo>
                  <a:pt x="206203" y="55108"/>
                </a:lnTo>
                <a:lnTo>
                  <a:pt x="144152" y="55108"/>
                </a:lnTo>
                <a:lnTo>
                  <a:pt x="144152" y="24784"/>
                </a:lnTo>
                <a:lnTo>
                  <a:pt x="212035" y="24784"/>
                </a:lnTo>
                <a:lnTo>
                  <a:pt x="212035" y="3287"/>
                </a:lnTo>
                <a:close/>
              </a:path>
              <a:path w="1227455" h="135890">
                <a:moveTo>
                  <a:pt x="301603" y="3287"/>
                </a:moveTo>
                <a:lnTo>
                  <a:pt x="255479" y="3287"/>
                </a:lnTo>
                <a:lnTo>
                  <a:pt x="255479" y="132069"/>
                </a:lnTo>
                <a:lnTo>
                  <a:pt x="296713" y="132069"/>
                </a:lnTo>
                <a:lnTo>
                  <a:pt x="307766" y="131821"/>
                </a:lnTo>
                <a:lnTo>
                  <a:pt x="350264" y="114062"/>
                </a:lnTo>
                <a:lnTo>
                  <a:pt x="352516" y="110394"/>
                </a:lnTo>
                <a:lnTo>
                  <a:pt x="279551" y="110394"/>
                </a:lnTo>
                <a:lnTo>
                  <a:pt x="279551" y="25140"/>
                </a:lnTo>
                <a:lnTo>
                  <a:pt x="351549" y="25140"/>
                </a:lnTo>
                <a:lnTo>
                  <a:pt x="339769" y="13308"/>
                </a:lnTo>
                <a:lnTo>
                  <a:pt x="329690" y="7694"/>
                </a:lnTo>
                <a:lnTo>
                  <a:pt x="319818" y="4744"/>
                </a:lnTo>
                <a:lnTo>
                  <a:pt x="310380" y="3571"/>
                </a:lnTo>
                <a:lnTo>
                  <a:pt x="301603" y="3287"/>
                </a:lnTo>
                <a:close/>
              </a:path>
              <a:path w="1227455" h="135890">
                <a:moveTo>
                  <a:pt x="351549" y="25140"/>
                </a:moveTo>
                <a:lnTo>
                  <a:pt x="292315" y="25140"/>
                </a:lnTo>
                <a:lnTo>
                  <a:pt x="302415" y="25319"/>
                </a:lnTo>
                <a:lnTo>
                  <a:pt x="309319" y="25774"/>
                </a:lnTo>
                <a:lnTo>
                  <a:pt x="338493" y="58769"/>
                </a:lnTo>
                <a:lnTo>
                  <a:pt x="339057" y="68950"/>
                </a:lnTo>
                <a:lnTo>
                  <a:pt x="337369" y="85768"/>
                </a:lnTo>
                <a:lnTo>
                  <a:pt x="301406" y="110219"/>
                </a:lnTo>
                <a:lnTo>
                  <a:pt x="289781" y="110394"/>
                </a:lnTo>
                <a:lnTo>
                  <a:pt x="352516" y="110394"/>
                </a:lnTo>
                <a:lnTo>
                  <a:pt x="358473" y="100690"/>
                </a:lnTo>
                <a:lnTo>
                  <a:pt x="363120" y="85225"/>
                </a:lnTo>
                <a:lnTo>
                  <a:pt x="364585" y="68772"/>
                </a:lnTo>
                <a:lnTo>
                  <a:pt x="363735" y="56149"/>
                </a:lnTo>
                <a:lnTo>
                  <a:pt x="360250" y="41303"/>
                </a:lnTo>
                <a:lnTo>
                  <a:pt x="352729" y="26325"/>
                </a:lnTo>
                <a:lnTo>
                  <a:pt x="351549" y="25140"/>
                </a:lnTo>
                <a:close/>
              </a:path>
              <a:path w="1227455" h="135890">
                <a:moveTo>
                  <a:pt x="492110" y="3287"/>
                </a:moveTo>
                <a:lnTo>
                  <a:pt x="400532" y="3287"/>
                </a:lnTo>
                <a:lnTo>
                  <a:pt x="400532" y="132069"/>
                </a:lnTo>
                <a:lnTo>
                  <a:pt x="496686" y="132069"/>
                </a:lnTo>
                <a:lnTo>
                  <a:pt x="496686" y="110394"/>
                </a:lnTo>
                <a:lnTo>
                  <a:pt x="424238" y="110394"/>
                </a:lnTo>
                <a:lnTo>
                  <a:pt x="424238" y="75892"/>
                </a:lnTo>
                <a:lnTo>
                  <a:pt x="486288" y="75892"/>
                </a:lnTo>
                <a:lnTo>
                  <a:pt x="486288" y="55108"/>
                </a:lnTo>
                <a:lnTo>
                  <a:pt x="424238" y="55108"/>
                </a:lnTo>
                <a:lnTo>
                  <a:pt x="424238" y="24784"/>
                </a:lnTo>
                <a:lnTo>
                  <a:pt x="492110" y="24784"/>
                </a:lnTo>
                <a:lnTo>
                  <a:pt x="492110" y="3287"/>
                </a:lnTo>
                <a:close/>
              </a:path>
              <a:path w="1227455" h="135890">
                <a:moveTo>
                  <a:pt x="578443" y="3287"/>
                </a:moveTo>
                <a:lnTo>
                  <a:pt x="537397" y="3287"/>
                </a:lnTo>
                <a:lnTo>
                  <a:pt x="537397" y="132069"/>
                </a:lnTo>
                <a:lnTo>
                  <a:pt x="561281" y="132069"/>
                </a:lnTo>
                <a:lnTo>
                  <a:pt x="561281" y="84259"/>
                </a:lnTo>
                <a:lnTo>
                  <a:pt x="609783" y="84259"/>
                </a:lnTo>
                <a:lnTo>
                  <a:pt x="607300" y="79714"/>
                </a:lnTo>
                <a:lnTo>
                  <a:pt x="614337" y="76729"/>
                </a:lnTo>
                <a:lnTo>
                  <a:pt x="622702" y="70436"/>
                </a:lnTo>
                <a:lnTo>
                  <a:pt x="626718" y="64406"/>
                </a:lnTo>
                <a:lnTo>
                  <a:pt x="561281" y="64406"/>
                </a:lnTo>
                <a:lnTo>
                  <a:pt x="561281" y="24072"/>
                </a:lnTo>
                <a:lnTo>
                  <a:pt x="627760" y="24072"/>
                </a:lnTo>
                <a:lnTo>
                  <a:pt x="624029" y="18188"/>
                </a:lnTo>
                <a:lnTo>
                  <a:pt x="618431" y="12554"/>
                </a:lnTo>
                <a:lnTo>
                  <a:pt x="609825" y="7297"/>
                </a:lnTo>
                <a:lnTo>
                  <a:pt x="600632" y="4579"/>
                </a:lnTo>
                <a:lnTo>
                  <a:pt x="590341" y="3532"/>
                </a:lnTo>
                <a:lnTo>
                  <a:pt x="578443" y="3287"/>
                </a:lnTo>
                <a:close/>
              </a:path>
              <a:path w="1227455" h="135890">
                <a:moveTo>
                  <a:pt x="609783" y="84259"/>
                </a:moveTo>
                <a:lnTo>
                  <a:pt x="582840" y="84259"/>
                </a:lnTo>
                <a:lnTo>
                  <a:pt x="608379" y="132069"/>
                </a:lnTo>
                <a:lnTo>
                  <a:pt x="635907" y="132069"/>
                </a:lnTo>
                <a:lnTo>
                  <a:pt x="609783" y="84259"/>
                </a:lnTo>
                <a:close/>
              </a:path>
              <a:path w="1227455" h="135890">
                <a:moveTo>
                  <a:pt x="627760" y="24072"/>
                </a:moveTo>
                <a:lnTo>
                  <a:pt x="572432" y="24072"/>
                </a:lnTo>
                <a:lnTo>
                  <a:pt x="581712" y="24139"/>
                </a:lnTo>
                <a:lnTo>
                  <a:pt x="588626" y="24478"/>
                </a:lnTo>
                <a:lnTo>
                  <a:pt x="608156" y="44312"/>
                </a:lnTo>
                <a:lnTo>
                  <a:pt x="605407" y="55155"/>
                </a:lnTo>
                <a:lnTo>
                  <a:pt x="598863" y="61077"/>
                </a:lnTo>
                <a:lnTo>
                  <a:pt x="591326" y="63508"/>
                </a:lnTo>
                <a:lnTo>
                  <a:pt x="585552" y="64050"/>
                </a:lnTo>
                <a:lnTo>
                  <a:pt x="581018" y="64228"/>
                </a:lnTo>
                <a:lnTo>
                  <a:pt x="577909" y="64406"/>
                </a:lnTo>
                <a:lnTo>
                  <a:pt x="626718" y="64406"/>
                </a:lnTo>
                <a:lnTo>
                  <a:pt x="629698" y="59932"/>
                </a:lnTo>
                <a:lnTo>
                  <a:pt x="632629" y="44312"/>
                </a:lnTo>
                <a:lnTo>
                  <a:pt x="631537" y="33967"/>
                </a:lnTo>
                <a:lnTo>
                  <a:pt x="628534" y="25291"/>
                </a:lnTo>
                <a:lnTo>
                  <a:pt x="627760" y="24072"/>
                </a:lnTo>
                <a:close/>
              </a:path>
              <a:path w="1227455" h="135890">
                <a:moveTo>
                  <a:pt x="727171" y="3287"/>
                </a:moveTo>
                <a:lnTo>
                  <a:pt x="699821" y="3287"/>
                </a:lnTo>
                <a:lnTo>
                  <a:pt x="656367" y="132069"/>
                </a:lnTo>
                <a:lnTo>
                  <a:pt x="682125" y="132069"/>
                </a:lnTo>
                <a:lnTo>
                  <a:pt x="689591" y="106897"/>
                </a:lnTo>
                <a:lnTo>
                  <a:pt x="762536" y="106897"/>
                </a:lnTo>
                <a:lnTo>
                  <a:pt x="755381" y="85934"/>
                </a:lnTo>
                <a:lnTo>
                  <a:pt x="695957" y="85934"/>
                </a:lnTo>
                <a:lnTo>
                  <a:pt x="713831" y="26606"/>
                </a:lnTo>
                <a:lnTo>
                  <a:pt x="735130" y="26606"/>
                </a:lnTo>
                <a:lnTo>
                  <a:pt x="727171" y="3287"/>
                </a:lnTo>
                <a:close/>
              </a:path>
              <a:path w="1227455" h="135890">
                <a:moveTo>
                  <a:pt x="762536" y="106897"/>
                </a:moveTo>
                <a:lnTo>
                  <a:pt x="737935" y="106897"/>
                </a:lnTo>
                <a:lnTo>
                  <a:pt x="745411" y="132069"/>
                </a:lnTo>
                <a:lnTo>
                  <a:pt x="771128" y="132069"/>
                </a:lnTo>
                <a:lnTo>
                  <a:pt x="762536" y="106897"/>
                </a:lnTo>
                <a:close/>
              </a:path>
              <a:path w="1227455" h="135890">
                <a:moveTo>
                  <a:pt x="735130" y="26606"/>
                </a:moveTo>
                <a:lnTo>
                  <a:pt x="713831" y="26606"/>
                </a:lnTo>
                <a:lnTo>
                  <a:pt x="731537" y="85934"/>
                </a:lnTo>
                <a:lnTo>
                  <a:pt x="755381" y="85934"/>
                </a:lnTo>
                <a:lnTo>
                  <a:pt x="735130"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28" y="3256"/>
                </a:moveTo>
                <a:lnTo>
                  <a:pt x="904412" y="3256"/>
                </a:lnTo>
                <a:lnTo>
                  <a:pt x="904412" y="132069"/>
                </a:lnTo>
                <a:lnTo>
                  <a:pt x="928128" y="132069"/>
                </a:lnTo>
                <a:lnTo>
                  <a:pt x="928128" y="3256"/>
                </a:lnTo>
                <a:close/>
              </a:path>
              <a:path w="1227455" h="135890">
                <a:moveTo>
                  <a:pt x="1028293" y="0"/>
                </a:moveTo>
                <a:lnTo>
                  <a:pt x="1003772" y="5058"/>
                </a:lnTo>
                <a:lnTo>
                  <a:pt x="984168" y="19146"/>
                </a:lnTo>
                <a:lnTo>
                  <a:pt x="971170" y="40631"/>
                </a:lnTo>
                <a:lnTo>
                  <a:pt x="966462" y="67882"/>
                </a:lnTo>
                <a:lnTo>
                  <a:pt x="967342" y="80117"/>
                </a:lnTo>
                <a:lnTo>
                  <a:pt x="983593" y="115692"/>
                </a:lnTo>
                <a:lnTo>
                  <a:pt x="1027937" y="135357"/>
                </a:lnTo>
                <a:lnTo>
                  <a:pt x="1054325" y="129964"/>
                </a:lnTo>
                <a:lnTo>
                  <a:pt x="1073752" y="115335"/>
                </a:lnTo>
                <a:lnTo>
                  <a:pt x="1074991" y="113116"/>
                </a:lnTo>
                <a:lnTo>
                  <a:pt x="1028680" y="113116"/>
                </a:lnTo>
                <a:lnTo>
                  <a:pt x="1013811" y="109952"/>
                </a:lnTo>
                <a:lnTo>
                  <a:pt x="1001945" y="100817"/>
                </a:lnTo>
                <a:lnTo>
                  <a:pt x="994089" y="86245"/>
                </a:lnTo>
                <a:lnTo>
                  <a:pt x="991247" y="66772"/>
                </a:lnTo>
                <a:lnTo>
                  <a:pt x="993905" y="48464"/>
                </a:lnTo>
                <a:lnTo>
                  <a:pt x="1001407" y="34341"/>
                </a:lnTo>
                <a:lnTo>
                  <a:pt x="1013047" y="25249"/>
                </a:lnTo>
                <a:lnTo>
                  <a:pt x="1028115" y="22030"/>
                </a:lnTo>
                <a:lnTo>
                  <a:pt x="1074228" y="22030"/>
                </a:lnTo>
                <a:lnTo>
                  <a:pt x="1071189" y="17335"/>
                </a:lnTo>
                <a:lnTo>
                  <a:pt x="1051442" y="4386"/>
                </a:lnTo>
                <a:lnTo>
                  <a:pt x="1028293" y="0"/>
                </a:lnTo>
                <a:close/>
              </a:path>
              <a:path w="1227455" h="135890">
                <a:moveTo>
                  <a:pt x="1074228" y="22030"/>
                </a:moveTo>
                <a:lnTo>
                  <a:pt x="1028115" y="22030"/>
                </a:lnTo>
                <a:lnTo>
                  <a:pt x="1044808" y="26051"/>
                </a:lnTo>
                <a:lnTo>
                  <a:pt x="1056737" y="36784"/>
                </a:lnTo>
                <a:lnTo>
                  <a:pt x="1063804" y="52236"/>
                </a:lnTo>
                <a:lnTo>
                  <a:pt x="1065915" y="70416"/>
                </a:lnTo>
                <a:lnTo>
                  <a:pt x="1062126" y="90186"/>
                </a:lnTo>
                <a:lnTo>
                  <a:pt x="1053117" y="103409"/>
                </a:lnTo>
                <a:lnTo>
                  <a:pt x="1041198" y="110810"/>
                </a:lnTo>
                <a:lnTo>
                  <a:pt x="1028680" y="113116"/>
                </a:lnTo>
                <a:lnTo>
                  <a:pt x="1074991" y="113116"/>
                </a:lnTo>
                <a:lnTo>
                  <a:pt x="1085781" y="93793"/>
                </a:lnTo>
                <a:lnTo>
                  <a:pt x="1089977" y="67662"/>
                </a:lnTo>
                <a:lnTo>
                  <a:pt x="1084909" y="38533"/>
                </a:lnTo>
                <a:lnTo>
                  <a:pt x="1074228" y="22030"/>
                </a:lnTo>
                <a:close/>
              </a:path>
              <a:path w="1227455" h="135890">
                <a:moveTo>
                  <a:pt x="1149640" y="3287"/>
                </a:moveTo>
                <a:lnTo>
                  <a:pt x="1127965" y="3287"/>
                </a:lnTo>
                <a:lnTo>
                  <a:pt x="1127965" y="132069"/>
                </a:lnTo>
                <a:lnTo>
                  <a:pt x="1151462" y="132069"/>
                </a:lnTo>
                <a:lnTo>
                  <a:pt x="1150027" y="41768"/>
                </a:lnTo>
                <a:lnTo>
                  <a:pt x="1173723" y="41768"/>
                </a:lnTo>
                <a:lnTo>
                  <a:pt x="1149640" y="3287"/>
                </a:lnTo>
                <a:close/>
              </a:path>
              <a:path w="1227455" h="135890">
                <a:moveTo>
                  <a:pt x="1173723" y="41768"/>
                </a:moveTo>
                <a:lnTo>
                  <a:pt x="1150027" y="41768"/>
                </a:lnTo>
                <a:lnTo>
                  <a:pt x="1206423" y="132069"/>
                </a:lnTo>
                <a:lnTo>
                  <a:pt x="1227376" y="132069"/>
                </a:lnTo>
                <a:lnTo>
                  <a:pt x="1227376" y="94300"/>
                </a:lnTo>
                <a:lnTo>
                  <a:pt x="1206602" y="94300"/>
                </a:lnTo>
                <a:lnTo>
                  <a:pt x="1173723" y="41768"/>
                </a:lnTo>
                <a:close/>
              </a:path>
              <a:path w="1227455" h="135890">
                <a:moveTo>
                  <a:pt x="1227376" y="3287"/>
                </a:moveTo>
                <a:lnTo>
                  <a:pt x="1203670" y="3287"/>
                </a:lnTo>
                <a:lnTo>
                  <a:pt x="1206602" y="94300"/>
                </a:lnTo>
                <a:lnTo>
                  <a:pt x="1227376" y="94300"/>
                </a:lnTo>
                <a:lnTo>
                  <a:pt x="1227376" y="3287"/>
                </a:lnTo>
                <a:close/>
              </a:path>
            </a:pathLst>
          </a:custGeom>
          <a:solidFill>
            <a:srgbClr val="010202"/>
          </a:solidFill>
        </p:spPr>
        <p:txBody>
          <a:bodyPr wrap="square" lIns="0" tIns="0" rIns="0" bIns="0" rtlCol="0"/>
          <a:lstStyle/>
          <a:p>
            <a:endParaRPr/>
          </a:p>
        </p:txBody>
      </p:sp>
      <p:sp>
        <p:nvSpPr>
          <p:cNvPr id="5" name="object 5"/>
          <p:cNvSpPr/>
          <p:nvPr/>
        </p:nvSpPr>
        <p:spPr>
          <a:xfrm>
            <a:off x="17861336" y="10207575"/>
            <a:ext cx="1036955" cy="135890"/>
          </a:xfrm>
          <a:custGeom>
            <a:avLst/>
            <a:gdLst/>
            <a:ahLst/>
            <a:cxnLst/>
            <a:rect l="l" t="t" r="r" b="b"/>
            <a:pathLst>
              <a:path w="1036955" h="135890">
                <a:moveTo>
                  <a:pt x="24648" y="3287"/>
                </a:moveTo>
                <a:lnTo>
                  <a:pt x="0" y="3287"/>
                </a:lnTo>
                <a:lnTo>
                  <a:pt x="26826" y="132100"/>
                </a:lnTo>
                <a:lnTo>
                  <a:pt x="54940" y="132100"/>
                </a:lnTo>
                <a:lnTo>
                  <a:pt x="61303" y="101452"/>
                </a:lnTo>
                <a:lnTo>
                  <a:pt x="42166" y="101452"/>
                </a:lnTo>
                <a:lnTo>
                  <a:pt x="24648" y="3287"/>
                </a:lnTo>
                <a:close/>
              </a:path>
              <a:path w="1036955" h="135890">
                <a:moveTo>
                  <a:pt x="92830" y="42522"/>
                </a:moveTo>
                <a:lnTo>
                  <a:pt x="73537" y="42522"/>
                </a:lnTo>
                <a:lnTo>
                  <a:pt x="91588" y="132100"/>
                </a:lnTo>
                <a:lnTo>
                  <a:pt x="119703" y="132100"/>
                </a:lnTo>
                <a:lnTo>
                  <a:pt x="126432" y="101452"/>
                </a:lnTo>
                <a:lnTo>
                  <a:pt x="105106" y="101452"/>
                </a:lnTo>
                <a:lnTo>
                  <a:pt x="92830" y="42522"/>
                </a:lnTo>
                <a:close/>
              </a:path>
              <a:path w="1036955" h="135890">
                <a:moveTo>
                  <a:pt x="84657" y="3287"/>
                </a:moveTo>
                <a:lnTo>
                  <a:pt x="62228" y="3287"/>
                </a:lnTo>
                <a:lnTo>
                  <a:pt x="42166" y="101452"/>
                </a:lnTo>
                <a:lnTo>
                  <a:pt x="61303" y="101452"/>
                </a:lnTo>
                <a:lnTo>
                  <a:pt x="73537" y="42522"/>
                </a:lnTo>
                <a:lnTo>
                  <a:pt x="92830" y="42522"/>
                </a:lnTo>
                <a:lnTo>
                  <a:pt x="84657" y="3287"/>
                </a:lnTo>
                <a:close/>
              </a:path>
              <a:path w="1036955" h="135890">
                <a:moveTo>
                  <a:pt x="147985" y="3287"/>
                </a:moveTo>
                <a:lnTo>
                  <a:pt x="123169" y="3287"/>
                </a:lnTo>
                <a:lnTo>
                  <a:pt x="105106" y="101452"/>
                </a:lnTo>
                <a:lnTo>
                  <a:pt x="126432" y="101452"/>
                </a:lnTo>
                <a:lnTo>
                  <a:pt x="147985" y="3287"/>
                </a:lnTo>
                <a:close/>
              </a:path>
              <a:path w="1036955" h="135890">
                <a:moveTo>
                  <a:pt x="231417" y="0"/>
                </a:moveTo>
                <a:lnTo>
                  <a:pt x="206895" y="5062"/>
                </a:lnTo>
                <a:lnTo>
                  <a:pt x="187292" y="19156"/>
                </a:lnTo>
                <a:lnTo>
                  <a:pt x="174294" y="40640"/>
                </a:lnTo>
                <a:lnTo>
                  <a:pt x="169586" y="67872"/>
                </a:lnTo>
                <a:lnTo>
                  <a:pt x="170468" y="80117"/>
                </a:lnTo>
                <a:lnTo>
                  <a:pt x="186716" y="115692"/>
                </a:lnTo>
                <a:lnTo>
                  <a:pt x="231061" y="135388"/>
                </a:lnTo>
                <a:lnTo>
                  <a:pt x="257449" y="129995"/>
                </a:lnTo>
                <a:lnTo>
                  <a:pt x="276876" y="115366"/>
                </a:lnTo>
                <a:lnTo>
                  <a:pt x="278115" y="113148"/>
                </a:lnTo>
                <a:lnTo>
                  <a:pt x="231783" y="113148"/>
                </a:lnTo>
                <a:lnTo>
                  <a:pt x="216926" y="109985"/>
                </a:lnTo>
                <a:lnTo>
                  <a:pt x="205067" y="100847"/>
                </a:lnTo>
                <a:lnTo>
                  <a:pt x="197212" y="86264"/>
                </a:lnTo>
                <a:lnTo>
                  <a:pt x="194371" y="66762"/>
                </a:lnTo>
                <a:lnTo>
                  <a:pt x="197024" y="48464"/>
                </a:lnTo>
                <a:lnTo>
                  <a:pt x="204519" y="34356"/>
                </a:lnTo>
                <a:lnTo>
                  <a:pt x="216157" y="25275"/>
                </a:lnTo>
                <a:lnTo>
                  <a:pt x="231239" y="22062"/>
                </a:lnTo>
                <a:lnTo>
                  <a:pt x="277358" y="22062"/>
                </a:lnTo>
                <a:lnTo>
                  <a:pt x="274309" y="17351"/>
                </a:lnTo>
                <a:lnTo>
                  <a:pt x="254556" y="4391"/>
                </a:lnTo>
                <a:lnTo>
                  <a:pt x="231417" y="0"/>
                </a:lnTo>
                <a:close/>
              </a:path>
              <a:path w="1036955" h="135890">
                <a:moveTo>
                  <a:pt x="277358" y="22062"/>
                </a:moveTo>
                <a:lnTo>
                  <a:pt x="231239" y="22062"/>
                </a:lnTo>
                <a:lnTo>
                  <a:pt x="247932" y="26076"/>
                </a:lnTo>
                <a:lnTo>
                  <a:pt x="259862" y="36799"/>
                </a:lnTo>
                <a:lnTo>
                  <a:pt x="266933" y="52250"/>
                </a:lnTo>
                <a:lnTo>
                  <a:pt x="269049" y="70448"/>
                </a:lnTo>
                <a:lnTo>
                  <a:pt x="265246" y="90199"/>
                </a:lnTo>
                <a:lnTo>
                  <a:pt x="256235" y="103424"/>
                </a:lnTo>
                <a:lnTo>
                  <a:pt x="244314" y="110836"/>
                </a:lnTo>
                <a:lnTo>
                  <a:pt x="231783" y="113148"/>
                </a:lnTo>
                <a:lnTo>
                  <a:pt x="278115" y="113148"/>
                </a:lnTo>
                <a:lnTo>
                  <a:pt x="288905" y="93825"/>
                </a:lnTo>
                <a:lnTo>
                  <a:pt x="293101" y="67694"/>
                </a:lnTo>
                <a:lnTo>
                  <a:pt x="288037" y="38559"/>
                </a:lnTo>
                <a:lnTo>
                  <a:pt x="277358" y="22062"/>
                </a:lnTo>
                <a:close/>
              </a:path>
              <a:path w="1036955" h="135890">
                <a:moveTo>
                  <a:pt x="371936" y="3287"/>
                </a:moveTo>
                <a:lnTo>
                  <a:pt x="330869" y="3287"/>
                </a:lnTo>
                <a:lnTo>
                  <a:pt x="330869" y="132100"/>
                </a:lnTo>
                <a:lnTo>
                  <a:pt x="354764" y="132100"/>
                </a:lnTo>
                <a:lnTo>
                  <a:pt x="354764" y="84290"/>
                </a:lnTo>
                <a:lnTo>
                  <a:pt x="403267" y="84290"/>
                </a:lnTo>
                <a:lnTo>
                  <a:pt x="400783" y="79746"/>
                </a:lnTo>
                <a:lnTo>
                  <a:pt x="407824" y="76742"/>
                </a:lnTo>
                <a:lnTo>
                  <a:pt x="416188" y="70452"/>
                </a:lnTo>
                <a:lnTo>
                  <a:pt x="420217" y="64406"/>
                </a:lnTo>
                <a:lnTo>
                  <a:pt x="354764" y="64406"/>
                </a:lnTo>
                <a:lnTo>
                  <a:pt x="354764" y="24062"/>
                </a:lnTo>
                <a:lnTo>
                  <a:pt x="421225" y="24062"/>
                </a:lnTo>
                <a:lnTo>
                  <a:pt x="417503" y="18201"/>
                </a:lnTo>
                <a:lnTo>
                  <a:pt x="411903" y="12586"/>
                </a:lnTo>
                <a:lnTo>
                  <a:pt x="403305" y="7310"/>
                </a:lnTo>
                <a:lnTo>
                  <a:pt x="394118" y="4583"/>
                </a:lnTo>
                <a:lnTo>
                  <a:pt x="383832" y="3533"/>
                </a:lnTo>
                <a:lnTo>
                  <a:pt x="371936" y="3287"/>
                </a:lnTo>
                <a:close/>
              </a:path>
              <a:path w="1036955" h="135890">
                <a:moveTo>
                  <a:pt x="403267" y="84290"/>
                </a:moveTo>
                <a:lnTo>
                  <a:pt x="376334" y="84290"/>
                </a:lnTo>
                <a:lnTo>
                  <a:pt x="401862" y="132100"/>
                </a:lnTo>
                <a:lnTo>
                  <a:pt x="429400" y="132100"/>
                </a:lnTo>
                <a:lnTo>
                  <a:pt x="403267" y="84290"/>
                </a:lnTo>
                <a:close/>
              </a:path>
              <a:path w="1036955" h="135890">
                <a:moveTo>
                  <a:pt x="421225" y="24062"/>
                </a:moveTo>
                <a:lnTo>
                  <a:pt x="365926" y="24062"/>
                </a:lnTo>
                <a:lnTo>
                  <a:pt x="375199" y="24131"/>
                </a:lnTo>
                <a:lnTo>
                  <a:pt x="382110" y="24477"/>
                </a:lnTo>
                <a:lnTo>
                  <a:pt x="401638" y="44344"/>
                </a:lnTo>
                <a:lnTo>
                  <a:pt x="398891" y="55181"/>
                </a:lnTo>
                <a:lnTo>
                  <a:pt x="392351" y="61093"/>
                </a:lnTo>
                <a:lnTo>
                  <a:pt x="384818" y="63512"/>
                </a:lnTo>
                <a:lnTo>
                  <a:pt x="379046" y="64050"/>
                </a:lnTo>
                <a:lnTo>
                  <a:pt x="374512" y="64228"/>
                </a:lnTo>
                <a:lnTo>
                  <a:pt x="371391" y="64406"/>
                </a:lnTo>
                <a:lnTo>
                  <a:pt x="420217" y="64406"/>
                </a:lnTo>
                <a:lnTo>
                  <a:pt x="423182" y="59957"/>
                </a:lnTo>
                <a:lnTo>
                  <a:pt x="426112" y="44344"/>
                </a:lnTo>
                <a:lnTo>
                  <a:pt x="425018" y="33980"/>
                </a:lnTo>
                <a:lnTo>
                  <a:pt x="422012" y="25300"/>
                </a:lnTo>
                <a:lnTo>
                  <a:pt x="421225" y="24062"/>
                </a:lnTo>
                <a:close/>
              </a:path>
              <a:path w="1036955" h="135890">
                <a:moveTo>
                  <a:pt x="494738" y="3287"/>
                </a:moveTo>
                <a:lnTo>
                  <a:pt x="470844" y="3287"/>
                </a:lnTo>
                <a:lnTo>
                  <a:pt x="470844" y="132100"/>
                </a:lnTo>
                <a:lnTo>
                  <a:pt x="494738" y="132100"/>
                </a:lnTo>
                <a:lnTo>
                  <a:pt x="494738" y="95630"/>
                </a:lnTo>
                <a:lnTo>
                  <a:pt x="515732" y="71526"/>
                </a:lnTo>
                <a:lnTo>
                  <a:pt x="543574" y="71526"/>
                </a:lnTo>
                <a:lnTo>
                  <a:pt x="538452" y="62406"/>
                </a:lnTo>
                <a:lnTo>
                  <a:pt x="494738" y="62406"/>
                </a:lnTo>
                <a:lnTo>
                  <a:pt x="494738" y="3287"/>
                </a:lnTo>
                <a:close/>
              </a:path>
              <a:path w="1036955" h="135890">
                <a:moveTo>
                  <a:pt x="543574" y="71526"/>
                </a:moveTo>
                <a:lnTo>
                  <a:pt x="515732" y="71526"/>
                </a:lnTo>
                <a:lnTo>
                  <a:pt x="550025" y="132100"/>
                </a:lnTo>
                <a:lnTo>
                  <a:pt x="577594" y="132100"/>
                </a:lnTo>
                <a:lnTo>
                  <a:pt x="543574" y="71526"/>
                </a:lnTo>
                <a:close/>
              </a:path>
              <a:path w="1036955" h="135890">
                <a:moveTo>
                  <a:pt x="574841" y="3287"/>
                </a:moveTo>
                <a:lnTo>
                  <a:pt x="546370" y="3287"/>
                </a:lnTo>
                <a:lnTo>
                  <a:pt x="494738" y="62406"/>
                </a:lnTo>
                <a:lnTo>
                  <a:pt x="538452" y="62406"/>
                </a:lnTo>
                <a:lnTo>
                  <a:pt x="532507" y="51820"/>
                </a:lnTo>
                <a:lnTo>
                  <a:pt x="574841" y="3287"/>
                </a:lnTo>
                <a:close/>
              </a:path>
              <a:path w="1036955" h="135890">
                <a:moveTo>
                  <a:pt x="702229" y="3287"/>
                </a:moveTo>
                <a:lnTo>
                  <a:pt x="610630" y="3287"/>
                </a:lnTo>
                <a:lnTo>
                  <a:pt x="610630" y="132100"/>
                </a:lnTo>
                <a:lnTo>
                  <a:pt x="706763" y="132100"/>
                </a:lnTo>
                <a:lnTo>
                  <a:pt x="706763" y="110394"/>
                </a:lnTo>
                <a:lnTo>
                  <a:pt x="634357" y="110394"/>
                </a:lnTo>
                <a:lnTo>
                  <a:pt x="634357" y="75882"/>
                </a:lnTo>
                <a:lnTo>
                  <a:pt x="696355" y="75882"/>
                </a:lnTo>
                <a:lnTo>
                  <a:pt x="696355" y="55108"/>
                </a:lnTo>
                <a:lnTo>
                  <a:pt x="634357" y="55108"/>
                </a:lnTo>
                <a:lnTo>
                  <a:pt x="634357" y="24784"/>
                </a:lnTo>
                <a:lnTo>
                  <a:pt x="702229" y="24784"/>
                </a:lnTo>
                <a:lnTo>
                  <a:pt x="702229" y="3287"/>
                </a:lnTo>
                <a:close/>
              </a:path>
              <a:path w="1036955" h="135890">
                <a:moveTo>
                  <a:pt x="788520" y="3287"/>
                </a:moveTo>
                <a:lnTo>
                  <a:pt x="747495" y="3287"/>
                </a:lnTo>
                <a:lnTo>
                  <a:pt x="747495" y="132100"/>
                </a:lnTo>
                <a:lnTo>
                  <a:pt x="771379" y="132100"/>
                </a:lnTo>
                <a:lnTo>
                  <a:pt x="771379" y="84290"/>
                </a:lnTo>
                <a:lnTo>
                  <a:pt x="819864" y="84290"/>
                </a:lnTo>
                <a:lnTo>
                  <a:pt x="817378" y="79746"/>
                </a:lnTo>
                <a:lnTo>
                  <a:pt x="824418" y="76742"/>
                </a:lnTo>
                <a:lnTo>
                  <a:pt x="832790" y="70452"/>
                </a:lnTo>
                <a:lnTo>
                  <a:pt x="836824" y="64406"/>
                </a:lnTo>
                <a:lnTo>
                  <a:pt x="771379" y="64406"/>
                </a:lnTo>
                <a:lnTo>
                  <a:pt x="771379" y="24062"/>
                </a:lnTo>
                <a:lnTo>
                  <a:pt x="837829" y="24062"/>
                </a:lnTo>
                <a:lnTo>
                  <a:pt x="834101" y="18201"/>
                </a:lnTo>
                <a:lnTo>
                  <a:pt x="828498" y="12586"/>
                </a:lnTo>
                <a:lnTo>
                  <a:pt x="819898" y="7310"/>
                </a:lnTo>
                <a:lnTo>
                  <a:pt x="810708" y="4583"/>
                </a:lnTo>
                <a:lnTo>
                  <a:pt x="800418" y="3533"/>
                </a:lnTo>
                <a:lnTo>
                  <a:pt x="788520" y="3287"/>
                </a:lnTo>
                <a:close/>
              </a:path>
              <a:path w="1036955" h="135890">
                <a:moveTo>
                  <a:pt x="819864" y="84290"/>
                </a:moveTo>
                <a:lnTo>
                  <a:pt x="792918" y="84290"/>
                </a:lnTo>
                <a:lnTo>
                  <a:pt x="818498" y="132100"/>
                </a:lnTo>
                <a:lnTo>
                  <a:pt x="846026" y="132100"/>
                </a:lnTo>
                <a:lnTo>
                  <a:pt x="819864" y="84290"/>
                </a:lnTo>
                <a:close/>
              </a:path>
              <a:path w="1036955" h="135890">
                <a:moveTo>
                  <a:pt x="837829" y="24062"/>
                </a:moveTo>
                <a:lnTo>
                  <a:pt x="782510" y="24062"/>
                </a:lnTo>
                <a:lnTo>
                  <a:pt x="791793" y="24131"/>
                </a:lnTo>
                <a:lnTo>
                  <a:pt x="798715" y="24477"/>
                </a:lnTo>
                <a:lnTo>
                  <a:pt x="818254" y="44344"/>
                </a:lnTo>
                <a:lnTo>
                  <a:pt x="815507" y="55181"/>
                </a:lnTo>
                <a:lnTo>
                  <a:pt x="808968" y="61093"/>
                </a:lnTo>
                <a:lnTo>
                  <a:pt x="801438" y="63512"/>
                </a:lnTo>
                <a:lnTo>
                  <a:pt x="795672" y="64050"/>
                </a:lnTo>
                <a:lnTo>
                  <a:pt x="791096" y="64228"/>
                </a:lnTo>
                <a:lnTo>
                  <a:pt x="787976" y="64406"/>
                </a:lnTo>
                <a:lnTo>
                  <a:pt x="836824" y="64406"/>
                </a:lnTo>
                <a:lnTo>
                  <a:pt x="839793" y="59957"/>
                </a:lnTo>
                <a:lnTo>
                  <a:pt x="842728" y="44344"/>
                </a:lnTo>
                <a:lnTo>
                  <a:pt x="841631" y="33980"/>
                </a:lnTo>
                <a:lnTo>
                  <a:pt x="838617" y="25300"/>
                </a:lnTo>
                <a:lnTo>
                  <a:pt x="837829" y="24062"/>
                </a:lnTo>
                <a:close/>
              </a:path>
              <a:path w="1036955" h="135890">
                <a:moveTo>
                  <a:pt x="893480" y="93798"/>
                </a:moveTo>
                <a:lnTo>
                  <a:pt x="873209" y="108038"/>
                </a:lnTo>
                <a:lnTo>
                  <a:pt x="881305" y="118106"/>
                </a:lnTo>
                <a:lnTo>
                  <a:pt x="890317" y="125171"/>
                </a:lnTo>
                <a:lnTo>
                  <a:pt x="899122" y="129775"/>
                </a:lnTo>
                <a:lnTo>
                  <a:pt x="906600" y="132456"/>
                </a:lnTo>
                <a:lnTo>
                  <a:pt x="914432" y="134645"/>
                </a:lnTo>
                <a:lnTo>
                  <a:pt x="922485" y="135388"/>
                </a:lnTo>
                <a:lnTo>
                  <a:pt x="929594" y="135388"/>
                </a:lnTo>
                <a:lnTo>
                  <a:pt x="949703" y="133071"/>
                </a:lnTo>
                <a:lnTo>
                  <a:pt x="967225" y="125759"/>
                </a:lnTo>
                <a:lnTo>
                  <a:pt x="979207" y="113326"/>
                </a:lnTo>
                <a:lnTo>
                  <a:pt x="933427" y="113326"/>
                </a:lnTo>
                <a:lnTo>
                  <a:pt x="916137" y="110945"/>
                </a:lnTo>
                <a:lnTo>
                  <a:pt x="904403" y="105348"/>
                </a:lnTo>
                <a:lnTo>
                  <a:pt x="897194" y="98859"/>
                </a:lnTo>
                <a:lnTo>
                  <a:pt x="893480" y="93798"/>
                </a:lnTo>
                <a:close/>
              </a:path>
              <a:path w="1036955" h="135890">
                <a:moveTo>
                  <a:pt x="931071" y="0"/>
                </a:moveTo>
                <a:lnTo>
                  <a:pt x="910316" y="2834"/>
                </a:lnTo>
                <a:lnTo>
                  <a:pt x="894230" y="10901"/>
                </a:lnTo>
                <a:lnTo>
                  <a:pt x="883832" y="23549"/>
                </a:lnTo>
                <a:lnTo>
                  <a:pt x="880140" y="40124"/>
                </a:lnTo>
                <a:lnTo>
                  <a:pt x="882712" y="53733"/>
                </a:lnTo>
                <a:lnTo>
                  <a:pt x="909898" y="74280"/>
                </a:lnTo>
                <a:lnTo>
                  <a:pt x="918087" y="76280"/>
                </a:lnTo>
                <a:lnTo>
                  <a:pt x="933605" y="79568"/>
                </a:lnTo>
                <a:lnTo>
                  <a:pt x="945301" y="82290"/>
                </a:lnTo>
                <a:lnTo>
                  <a:pt x="945657" y="82468"/>
                </a:lnTo>
                <a:lnTo>
                  <a:pt x="948588" y="83578"/>
                </a:lnTo>
                <a:lnTo>
                  <a:pt x="952599" y="85222"/>
                </a:lnTo>
                <a:lnTo>
                  <a:pt x="958243" y="88154"/>
                </a:lnTo>
                <a:lnTo>
                  <a:pt x="958243" y="100740"/>
                </a:lnTo>
                <a:lnTo>
                  <a:pt x="956599" y="107316"/>
                </a:lnTo>
                <a:lnTo>
                  <a:pt x="947311" y="111148"/>
                </a:lnTo>
                <a:lnTo>
                  <a:pt x="942735" y="112970"/>
                </a:lnTo>
                <a:lnTo>
                  <a:pt x="938002" y="113326"/>
                </a:lnTo>
                <a:lnTo>
                  <a:pt x="979207" y="113326"/>
                </a:lnTo>
                <a:lnTo>
                  <a:pt x="979610" y="112908"/>
                </a:lnTo>
                <a:lnTo>
                  <a:pt x="984305" y="93976"/>
                </a:lnTo>
                <a:lnTo>
                  <a:pt x="980220" y="76869"/>
                </a:lnTo>
                <a:lnTo>
                  <a:pt x="942536" y="55642"/>
                </a:lnTo>
                <a:lnTo>
                  <a:pt x="920598" y="50938"/>
                </a:lnTo>
                <a:lnTo>
                  <a:pt x="912982" y="48342"/>
                </a:lnTo>
                <a:lnTo>
                  <a:pt x="907558" y="44103"/>
                </a:lnTo>
                <a:lnTo>
                  <a:pt x="905490" y="37402"/>
                </a:lnTo>
                <a:lnTo>
                  <a:pt x="907464" y="30788"/>
                </a:lnTo>
                <a:lnTo>
                  <a:pt x="912778" y="25855"/>
                </a:lnTo>
                <a:lnTo>
                  <a:pt x="920518" y="22771"/>
                </a:lnTo>
                <a:lnTo>
                  <a:pt x="929772" y="21706"/>
                </a:lnTo>
                <a:lnTo>
                  <a:pt x="979109" y="21706"/>
                </a:lnTo>
                <a:lnTo>
                  <a:pt x="974840" y="16764"/>
                </a:lnTo>
                <a:lnTo>
                  <a:pt x="963961" y="8383"/>
                </a:lnTo>
                <a:lnTo>
                  <a:pt x="949590" y="2328"/>
                </a:lnTo>
                <a:lnTo>
                  <a:pt x="931071" y="0"/>
                </a:lnTo>
                <a:close/>
              </a:path>
              <a:path w="1036955" h="135890">
                <a:moveTo>
                  <a:pt x="979109" y="21706"/>
                </a:moveTo>
                <a:lnTo>
                  <a:pt x="929772" y="21706"/>
                </a:lnTo>
                <a:lnTo>
                  <a:pt x="943086" y="23800"/>
                </a:lnTo>
                <a:lnTo>
                  <a:pt x="952580" y="28889"/>
                </a:lnTo>
                <a:lnTo>
                  <a:pt x="959024" y="35179"/>
                </a:lnTo>
                <a:lnTo>
                  <a:pt x="963185" y="40878"/>
                </a:lnTo>
                <a:lnTo>
                  <a:pt x="982881" y="26072"/>
                </a:lnTo>
                <a:lnTo>
                  <a:pt x="979109" y="21706"/>
                </a:lnTo>
                <a:close/>
              </a:path>
              <a:path w="1036955" h="135890">
                <a:moveTo>
                  <a:pt x="1036355" y="3287"/>
                </a:moveTo>
                <a:lnTo>
                  <a:pt x="1012639" y="3287"/>
                </a:lnTo>
                <a:lnTo>
                  <a:pt x="1012639" y="28648"/>
                </a:lnTo>
                <a:lnTo>
                  <a:pt x="1023769" y="28648"/>
                </a:lnTo>
                <a:lnTo>
                  <a:pt x="1023769" y="40878"/>
                </a:lnTo>
                <a:lnTo>
                  <a:pt x="1013927" y="43768"/>
                </a:lnTo>
                <a:lnTo>
                  <a:pt x="1013927" y="53464"/>
                </a:lnTo>
                <a:lnTo>
                  <a:pt x="1018461" y="53066"/>
                </a:lnTo>
                <a:lnTo>
                  <a:pt x="1026649" y="52176"/>
                </a:lnTo>
                <a:lnTo>
                  <a:pt x="1036355" y="40124"/>
                </a:lnTo>
                <a:lnTo>
                  <a:pt x="1036355" y="3287"/>
                </a:lnTo>
                <a:close/>
              </a:path>
            </a:pathLst>
          </a:custGeom>
          <a:solidFill>
            <a:srgbClr val="010202"/>
          </a:solidFill>
        </p:spPr>
        <p:txBody>
          <a:bodyPr wrap="square" lIns="0" tIns="0" rIns="0" bIns="0" rtlCol="0"/>
          <a:lstStyle/>
          <a:p>
            <a:endParaRPr/>
          </a:p>
        </p:txBody>
      </p:sp>
      <p:sp>
        <p:nvSpPr>
          <p:cNvPr id="6" name="object 6"/>
          <p:cNvSpPr/>
          <p:nvPr/>
        </p:nvSpPr>
        <p:spPr>
          <a:xfrm>
            <a:off x="17863339" y="10018455"/>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10" y="3287"/>
                </a:lnTo>
                <a:lnTo>
                  <a:pt x="133210" y="132100"/>
                </a:lnTo>
                <a:lnTo>
                  <a:pt x="157105" y="132100"/>
                </a:lnTo>
                <a:lnTo>
                  <a:pt x="157105" y="84290"/>
                </a:lnTo>
                <a:lnTo>
                  <a:pt x="205618" y="84290"/>
                </a:lnTo>
                <a:lnTo>
                  <a:pt x="203135" y="79746"/>
                </a:lnTo>
                <a:lnTo>
                  <a:pt x="210164" y="76742"/>
                </a:lnTo>
                <a:lnTo>
                  <a:pt x="218522" y="70452"/>
                </a:lnTo>
                <a:lnTo>
                  <a:pt x="222549" y="64406"/>
                </a:lnTo>
                <a:lnTo>
                  <a:pt x="157105" y="64406"/>
                </a:lnTo>
                <a:lnTo>
                  <a:pt x="157105" y="24062"/>
                </a:lnTo>
                <a:lnTo>
                  <a:pt x="223567" y="24062"/>
                </a:lnTo>
                <a:lnTo>
                  <a:pt x="219851" y="18201"/>
                </a:lnTo>
                <a:lnTo>
                  <a:pt x="214255" y="12586"/>
                </a:lnTo>
                <a:lnTo>
                  <a:pt x="205651" y="7310"/>
                </a:lnTo>
                <a:lnTo>
                  <a:pt x="196459" y="4583"/>
                </a:lnTo>
                <a:lnTo>
                  <a:pt x="186169"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7" y="24062"/>
                </a:moveTo>
                <a:lnTo>
                  <a:pt x="168256" y="24062"/>
                </a:lnTo>
                <a:lnTo>
                  <a:pt x="177536" y="24131"/>
                </a:lnTo>
                <a:lnTo>
                  <a:pt x="184449" y="24477"/>
                </a:lnTo>
                <a:lnTo>
                  <a:pt x="203980" y="44344"/>
                </a:lnTo>
                <a:lnTo>
                  <a:pt x="201233" y="55181"/>
                </a:lnTo>
                <a:lnTo>
                  <a:pt x="194693" y="61093"/>
                </a:lnTo>
                <a:lnTo>
                  <a:pt x="187159" y="63512"/>
                </a:lnTo>
                <a:lnTo>
                  <a:pt x="181387" y="64050"/>
                </a:lnTo>
                <a:lnTo>
                  <a:pt x="176842" y="64228"/>
                </a:lnTo>
                <a:lnTo>
                  <a:pt x="173732" y="64406"/>
                </a:lnTo>
                <a:lnTo>
                  <a:pt x="222549" y="64406"/>
                </a:lnTo>
                <a:lnTo>
                  <a:pt x="225513" y="59957"/>
                </a:lnTo>
                <a:lnTo>
                  <a:pt x="228443" y="44344"/>
                </a:lnTo>
                <a:lnTo>
                  <a:pt x="227352" y="33980"/>
                </a:lnTo>
                <a:lnTo>
                  <a:pt x="224353" y="25300"/>
                </a:lnTo>
                <a:lnTo>
                  <a:pt x="223567" y="24062"/>
                </a:lnTo>
                <a:close/>
              </a:path>
              <a:path w="1236344" h="135890">
                <a:moveTo>
                  <a:pt x="328471" y="3287"/>
                </a:moveTo>
                <a:lnTo>
                  <a:pt x="301111" y="3287"/>
                </a:lnTo>
                <a:lnTo>
                  <a:pt x="257667" y="132100"/>
                </a:lnTo>
                <a:lnTo>
                  <a:pt x="283415" y="132100"/>
                </a:lnTo>
                <a:lnTo>
                  <a:pt x="290881" y="106928"/>
                </a:lnTo>
                <a:lnTo>
                  <a:pt x="363838" y="106928"/>
                </a:lnTo>
                <a:lnTo>
                  <a:pt x="356685" y="85965"/>
                </a:lnTo>
                <a:lnTo>
                  <a:pt x="297257" y="85965"/>
                </a:lnTo>
                <a:lnTo>
                  <a:pt x="315131" y="26637"/>
                </a:lnTo>
                <a:lnTo>
                  <a:pt x="336439" y="26637"/>
                </a:lnTo>
                <a:lnTo>
                  <a:pt x="328471" y="3287"/>
                </a:lnTo>
                <a:close/>
              </a:path>
              <a:path w="1236344" h="135890">
                <a:moveTo>
                  <a:pt x="363838" y="106928"/>
                </a:moveTo>
                <a:lnTo>
                  <a:pt x="339235" y="106928"/>
                </a:lnTo>
                <a:lnTo>
                  <a:pt x="346711" y="132100"/>
                </a:lnTo>
                <a:lnTo>
                  <a:pt x="372428" y="132100"/>
                </a:lnTo>
                <a:lnTo>
                  <a:pt x="363838" y="106928"/>
                </a:lnTo>
                <a:close/>
              </a:path>
              <a:path w="1236344" h="135890">
                <a:moveTo>
                  <a:pt x="336439" y="26637"/>
                </a:moveTo>
                <a:lnTo>
                  <a:pt x="315131" y="26637"/>
                </a:lnTo>
                <a:lnTo>
                  <a:pt x="332827" y="85965"/>
                </a:lnTo>
                <a:lnTo>
                  <a:pt x="356685" y="85965"/>
                </a:lnTo>
                <a:lnTo>
                  <a:pt x="336439" y="26637"/>
                </a:lnTo>
                <a:close/>
              </a:path>
              <a:path w="1236344" h="135890">
                <a:moveTo>
                  <a:pt x="431002" y="3287"/>
                </a:moveTo>
                <a:lnTo>
                  <a:pt x="409327" y="3287"/>
                </a:lnTo>
                <a:lnTo>
                  <a:pt x="409327" y="132100"/>
                </a:lnTo>
                <a:lnTo>
                  <a:pt x="432834" y="132100"/>
                </a:lnTo>
                <a:lnTo>
                  <a:pt x="431400" y="41799"/>
                </a:lnTo>
                <a:lnTo>
                  <a:pt x="455094" y="41799"/>
                </a:lnTo>
                <a:lnTo>
                  <a:pt x="431002" y="3287"/>
                </a:lnTo>
                <a:close/>
              </a:path>
              <a:path w="1236344" h="135890">
                <a:moveTo>
                  <a:pt x="455094" y="41799"/>
                </a:moveTo>
                <a:lnTo>
                  <a:pt x="431400" y="41799"/>
                </a:lnTo>
                <a:lnTo>
                  <a:pt x="487786" y="132100"/>
                </a:lnTo>
                <a:lnTo>
                  <a:pt x="508759" y="132100"/>
                </a:lnTo>
                <a:lnTo>
                  <a:pt x="508759" y="94342"/>
                </a:lnTo>
                <a:lnTo>
                  <a:pt x="487964" y="94342"/>
                </a:lnTo>
                <a:lnTo>
                  <a:pt x="455094" y="41799"/>
                </a:lnTo>
                <a:close/>
              </a:path>
              <a:path w="1236344" h="135890">
                <a:moveTo>
                  <a:pt x="508759" y="3287"/>
                </a:moveTo>
                <a:lnTo>
                  <a:pt x="485042" y="3287"/>
                </a:lnTo>
                <a:lnTo>
                  <a:pt x="487964" y="94342"/>
                </a:lnTo>
                <a:lnTo>
                  <a:pt x="508759" y="94342"/>
                </a:lnTo>
                <a:lnTo>
                  <a:pt x="508759" y="3287"/>
                </a:lnTo>
                <a:close/>
              </a:path>
              <a:path w="1236344" h="135890">
                <a:moveTo>
                  <a:pt x="575731" y="93798"/>
                </a:moveTo>
                <a:lnTo>
                  <a:pt x="555490" y="108038"/>
                </a:lnTo>
                <a:lnTo>
                  <a:pt x="563568" y="118106"/>
                </a:lnTo>
                <a:lnTo>
                  <a:pt x="572571" y="125171"/>
                </a:lnTo>
                <a:lnTo>
                  <a:pt x="581373" y="129775"/>
                </a:lnTo>
                <a:lnTo>
                  <a:pt x="588851" y="132456"/>
                </a:lnTo>
                <a:lnTo>
                  <a:pt x="596725" y="134645"/>
                </a:lnTo>
                <a:lnTo>
                  <a:pt x="604735" y="135388"/>
                </a:lnTo>
                <a:lnTo>
                  <a:pt x="611845" y="135388"/>
                </a:lnTo>
                <a:lnTo>
                  <a:pt x="631960" y="133071"/>
                </a:lnTo>
                <a:lnTo>
                  <a:pt x="649497" y="125759"/>
                </a:lnTo>
                <a:lnTo>
                  <a:pt x="661492" y="113326"/>
                </a:lnTo>
                <a:lnTo>
                  <a:pt x="615719" y="113326"/>
                </a:lnTo>
                <a:lnTo>
                  <a:pt x="598423" y="110945"/>
                </a:lnTo>
                <a:lnTo>
                  <a:pt x="586682" y="105348"/>
                </a:lnTo>
                <a:lnTo>
                  <a:pt x="579462" y="98859"/>
                </a:lnTo>
                <a:lnTo>
                  <a:pt x="575731" y="93798"/>
                </a:lnTo>
                <a:close/>
              </a:path>
              <a:path w="1236344" h="135890">
                <a:moveTo>
                  <a:pt x="613321" y="0"/>
                </a:moveTo>
                <a:lnTo>
                  <a:pt x="592590" y="2834"/>
                </a:lnTo>
                <a:lnTo>
                  <a:pt x="576517" y="10901"/>
                </a:lnTo>
                <a:lnTo>
                  <a:pt x="566124" y="23549"/>
                </a:lnTo>
                <a:lnTo>
                  <a:pt x="562433" y="40124"/>
                </a:lnTo>
                <a:lnTo>
                  <a:pt x="564998" y="53733"/>
                </a:lnTo>
                <a:lnTo>
                  <a:pt x="592149" y="74280"/>
                </a:lnTo>
                <a:lnTo>
                  <a:pt x="600379" y="76280"/>
                </a:lnTo>
                <a:lnTo>
                  <a:pt x="615897" y="79568"/>
                </a:lnTo>
                <a:lnTo>
                  <a:pt x="627551" y="82290"/>
                </a:lnTo>
                <a:lnTo>
                  <a:pt x="627949" y="82468"/>
                </a:lnTo>
                <a:lnTo>
                  <a:pt x="630839" y="83578"/>
                </a:lnTo>
                <a:lnTo>
                  <a:pt x="634881" y="85222"/>
                </a:lnTo>
                <a:lnTo>
                  <a:pt x="640524" y="88154"/>
                </a:lnTo>
                <a:lnTo>
                  <a:pt x="640524" y="100740"/>
                </a:lnTo>
                <a:lnTo>
                  <a:pt x="638891" y="107316"/>
                </a:lnTo>
                <a:lnTo>
                  <a:pt x="629561" y="111148"/>
                </a:lnTo>
                <a:lnTo>
                  <a:pt x="625007" y="112970"/>
                </a:lnTo>
                <a:lnTo>
                  <a:pt x="620253" y="113326"/>
                </a:lnTo>
                <a:lnTo>
                  <a:pt x="661492" y="113326"/>
                </a:lnTo>
                <a:lnTo>
                  <a:pt x="661895" y="112908"/>
                </a:lnTo>
                <a:lnTo>
                  <a:pt x="666597" y="93976"/>
                </a:lnTo>
                <a:lnTo>
                  <a:pt x="662511" y="76867"/>
                </a:lnTo>
                <a:lnTo>
                  <a:pt x="624829" y="55642"/>
                </a:lnTo>
                <a:lnTo>
                  <a:pt x="602850" y="50938"/>
                </a:lnTo>
                <a:lnTo>
                  <a:pt x="595238" y="48342"/>
                </a:lnTo>
                <a:lnTo>
                  <a:pt x="589817" y="44103"/>
                </a:lnTo>
                <a:lnTo>
                  <a:pt x="587751" y="37402"/>
                </a:lnTo>
                <a:lnTo>
                  <a:pt x="589724" y="30788"/>
                </a:lnTo>
                <a:lnTo>
                  <a:pt x="595034" y="25855"/>
                </a:lnTo>
                <a:lnTo>
                  <a:pt x="602770" y="22771"/>
                </a:lnTo>
                <a:lnTo>
                  <a:pt x="612023" y="21706"/>
                </a:lnTo>
                <a:lnTo>
                  <a:pt x="661363" y="21706"/>
                </a:lnTo>
                <a:lnTo>
                  <a:pt x="657095" y="16759"/>
                </a:lnTo>
                <a:lnTo>
                  <a:pt x="646215" y="8379"/>
                </a:lnTo>
                <a:lnTo>
                  <a:pt x="631842" y="2327"/>
                </a:lnTo>
                <a:lnTo>
                  <a:pt x="613321" y="0"/>
                </a:lnTo>
                <a:close/>
              </a:path>
              <a:path w="1236344" h="135890">
                <a:moveTo>
                  <a:pt x="661363" y="21706"/>
                </a:moveTo>
                <a:lnTo>
                  <a:pt x="612023" y="21706"/>
                </a:lnTo>
                <a:lnTo>
                  <a:pt x="625336" y="23800"/>
                </a:lnTo>
                <a:lnTo>
                  <a:pt x="634831" y="28889"/>
                </a:lnTo>
                <a:lnTo>
                  <a:pt x="641275" y="35179"/>
                </a:lnTo>
                <a:lnTo>
                  <a:pt x="645435" y="40878"/>
                </a:lnTo>
                <a:lnTo>
                  <a:pt x="665131" y="26072"/>
                </a:lnTo>
                <a:lnTo>
                  <a:pt x="661363" y="21706"/>
                </a:lnTo>
                <a:close/>
              </a:path>
              <a:path w="1236344" h="135890">
                <a:moveTo>
                  <a:pt x="773714" y="3287"/>
                </a:moveTo>
                <a:lnTo>
                  <a:pt x="715705" y="3287"/>
                </a:lnTo>
                <a:lnTo>
                  <a:pt x="715705" y="132100"/>
                </a:lnTo>
                <a:lnTo>
                  <a:pt x="739956" y="132100"/>
                </a:lnTo>
                <a:lnTo>
                  <a:pt x="739956" y="88468"/>
                </a:lnTo>
                <a:lnTo>
                  <a:pt x="773358" y="88468"/>
                </a:lnTo>
                <a:lnTo>
                  <a:pt x="780468" y="86824"/>
                </a:lnTo>
                <a:lnTo>
                  <a:pt x="795019" y="80742"/>
                </a:lnTo>
                <a:lnTo>
                  <a:pt x="804602" y="71026"/>
                </a:lnTo>
                <a:lnTo>
                  <a:pt x="805658" y="68626"/>
                </a:lnTo>
                <a:lnTo>
                  <a:pt x="739956" y="68626"/>
                </a:lnTo>
                <a:lnTo>
                  <a:pt x="739956" y="23884"/>
                </a:lnTo>
                <a:lnTo>
                  <a:pt x="805192" y="23884"/>
                </a:lnTo>
                <a:lnTo>
                  <a:pt x="801072" y="17241"/>
                </a:lnTo>
                <a:lnTo>
                  <a:pt x="791260" y="9470"/>
                </a:lnTo>
                <a:lnTo>
                  <a:pt x="781222" y="5287"/>
                </a:lnTo>
                <a:lnTo>
                  <a:pt x="773714" y="3287"/>
                </a:lnTo>
                <a:close/>
              </a:path>
              <a:path w="1236344" h="135890">
                <a:moveTo>
                  <a:pt x="805192" y="23884"/>
                </a:moveTo>
                <a:lnTo>
                  <a:pt x="766060" y="23884"/>
                </a:lnTo>
                <a:lnTo>
                  <a:pt x="774458" y="24062"/>
                </a:lnTo>
                <a:lnTo>
                  <a:pt x="780549" y="29255"/>
                </a:lnTo>
                <a:lnTo>
                  <a:pt x="782688" y="31182"/>
                </a:lnTo>
                <a:lnTo>
                  <a:pt x="786876" y="36114"/>
                </a:lnTo>
                <a:lnTo>
                  <a:pt x="786835" y="46166"/>
                </a:lnTo>
                <a:lnTo>
                  <a:pt x="766782" y="68626"/>
                </a:lnTo>
                <a:lnTo>
                  <a:pt x="805658" y="68626"/>
                </a:lnTo>
                <a:lnTo>
                  <a:pt x="809872" y="59044"/>
                </a:lnTo>
                <a:lnTo>
                  <a:pt x="811483" y="46166"/>
                </a:lnTo>
                <a:lnTo>
                  <a:pt x="808524" y="29255"/>
                </a:lnTo>
                <a:lnTo>
                  <a:pt x="805192" y="23884"/>
                </a:lnTo>
                <a:close/>
              </a:path>
              <a:path w="1236344" h="135890">
                <a:moveTo>
                  <a:pt x="909323" y="0"/>
                </a:moveTo>
                <a:lnTo>
                  <a:pt x="884776" y="5062"/>
                </a:lnTo>
                <a:lnTo>
                  <a:pt x="865156" y="19156"/>
                </a:lnTo>
                <a:lnTo>
                  <a:pt x="852150" y="40640"/>
                </a:lnTo>
                <a:lnTo>
                  <a:pt x="847440" y="67872"/>
                </a:lnTo>
                <a:lnTo>
                  <a:pt x="848323" y="80117"/>
                </a:lnTo>
                <a:lnTo>
                  <a:pt x="864581" y="115692"/>
                </a:lnTo>
                <a:lnTo>
                  <a:pt x="908925" y="135388"/>
                </a:lnTo>
                <a:lnTo>
                  <a:pt x="935311" y="129995"/>
                </a:lnTo>
                <a:lnTo>
                  <a:pt x="954741" y="115366"/>
                </a:lnTo>
                <a:lnTo>
                  <a:pt x="955981" y="113148"/>
                </a:lnTo>
                <a:lnTo>
                  <a:pt x="909679" y="113148"/>
                </a:lnTo>
                <a:lnTo>
                  <a:pt x="894823" y="109985"/>
                </a:lnTo>
                <a:lnTo>
                  <a:pt x="882956" y="100847"/>
                </a:lnTo>
                <a:lnTo>
                  <a:pt x="875092" y="86264"/>
                </a:lnTo>
                <a:lnTo>
                  <a:pt x="872245" y="66762"/>
                </a:lnTo>
                <a:lnTo>
                  <a:pt x="874902" y="48464"/>
                </a:lnTo>
                <a:lnTo>
                  <a:pt x="882405" y="34356"/>
                </a:lnTo>
                <a:lnTo>
                  <a:pt x="894050" y="25275"/>
                </a:lnTo>
                <a:lnTo>
                  <a:pt x="909134" y="22062"/>
                </a:lnTo>
                <a:lnTo>
                  <a:pt x="955238" y="22062"/>
                </a:lnTo>
                <a:lnTo>
                  <a:pt x="952192" y="17351"/>
                </a:lnTo>
                <a:lnTo>
                  <a:pt x="932454" y="4391"/>
                </a:lnTo>
                <a:lnTo>
                  <a:pt x="909323" y="0"/>
                </a:lnTo>
                <a:close/>
              </a:path>
              <a:path w="1236344" h="135890">
                <a:moveTo>
                  <a:pt x="955238" y="22062"/>
                </a:moveTo>
                <a:lnTo>
                  <a:pt x="909134" y="22062"/>
                </a:lnTo>
                <a:lnTo>
                  <a:pt x="925815" y="26076"/>
                </a:lnTo>
                <a:lnTo>
                  <a:pt x="937737" y="36799"/>
                </a:lnTo>
                <a:lnTo>
                  <a:pt x="944799" y="52250"/>
                </a:lnTo>
                <a:lnTo>
                  <a:pt x="946903" y="70448"/>
                </a:lnTo>
                <a:lnTo>
                  <a:pt x="943118" y="90199"/>
                </a:lnTo>
                <a:lnTo>
                  <a:pt x="934110" y="103424"/>
                </a:lnTo>
                <a:lnTo>
                  <a:pt x="922192" y="110836"/>
                </a:lnTo>
                <a:lnTo>
                  <a:pt x="909679" y="113148"/>
                </a:lnTo>
                <a:lnTo>
                  <a:pt x="955981" y="113148"/>
                </a:lnTo>
                <a:lnTo>
                  <a:pt x="966777" y="93825"/>
                </a:lnTo>
                <a:lnTo>
                  <a:pt x="970975" y="67694"/>
                </a:lnTo>
                <a:lnTo>
                  <a:pt x="965908" y="38559"/>
                </a:lnTo>
                <a:lnTo>
                  <a:pt x="955238" y="22062"/>
                </a:lnTo>
                <a:close/>
              </a:path>
              <a:path w="1236344" h="135890">
                <a:moveTo>
                  <a:pt x="1055308" y="3287"/>
                </a:moveTo>
                <a:lnTo>
                  <a:pt x="1014241" y="3287"/>
                </a:lnTo>
                <a:lnTo>
                  <a:pt x="1014241" y="132100"/>
                </a:lnTo>
                <a:lnTo>
                  <a:pt x="1038135" y="132100"/>
                </a:lnTo>
                <a:lnTo>
                  <a:pt x="1038135" y="84290"/>
                </a:lnTo>
                <a:lnTo>
                  <a:pt x="1086610" y="84290"/>
                </a:lnTo>
                <a:lnTo>
                  <a:pt x="1084124" y="79746"/>
                </a:lnTo>
                <a:lnTo>
                  <a:pt x="1091163" y="76742"/>
                </a:lnTo>
                <a:lnTo>
                  <a:pt x="1099535" y="70452"/>
                </a:lnTo>
                <a:lnTo>
                  <a:pt x="1103570" y="64406"/>
                </a:lnTo>
                <a:lnTo>
                  <a:pt x="1038135" y="64406"/>
                </a:lnTo>
                <a:lnTo>
                  <a:pt x="1038135" y="24062"/>
                </a:lnTo>
                <a:lnTo>
                  <a:pt x="1104589" y="24062"/>
                </a:lnTo>
                <a:lnTo>
                  <a:pt x="1100864" y="18201"/>
                </a:lnTo>
                <a:lnTo>
                  <a:pt x="1095254" y="12586"/>
                </a:lnTo>
                <a:lnTo>
                  <a:pt x="1086655" y="7310"/>
                </a:lnTo>
                <a:lnTo>
                  <a:pt x="1077476" y="4583"/>
                </a:lnTo>
                <a:lnTo>
                  <a:pt x="1067199" y="3533"/>
                </a:lnTo>
                <a:lnTo>
                  <a:pt x="1055308" y="3287"/>
                </a:lnTo>
                <a:close/>
              </a:path>
              <a:path w="1236344" h="135890">
                <a:moveTo>
                  <a:pt x="1086610" y="84290"/>
                </a:moveTo>
                <a:lnTo>
                  <a:pt x="1059664" y="84290"/>
                </a:lnTo>
                <a:lnTo>
                  <a:pt x="1085233" y="132100"/>
                </a:lnTo>
                <a:lnTo>
                  <a:pt x="1112772" y="132100"/>
                </a:lnTo>
                <a:lnTo>
                  <a:pt x="1086610" y="84290"/>
                </a:lnTo>
                <a:close/>
              </a:path>
              <a:path w="1236344" h="135890">
                <a:moveTo>
                  <a:pt x="1104589" y="24062"/>
                </a:moveTo>
                <a:lnTo>
                  <a:pt x="1049256" y="24062"/>
                </a:lnTo>
                <a:lnTo>
                  <a:pt x="1058538" y="24131"/>
                </a:lnTo>
                <a:lnTo>
                  <a:pt x="1065461" y="24477"/>
                </a:lnTo>
                <a:lnTo>
                  <a:pt x="1085010" y="44344"/>
                </a:lnTo>
                <a:lnTo>
                  <a:pt x="1082262" y="55181"/>
                </a:lnTo>
                <a:lnTo>
                  <a:pt x="1075719" y="61093"/>
                </a:lnTo>
                <a:lnTo>
                  <a:pt x="1068185" y="63512"/>
                </a:lnTo>
                <a:lnTo>
                  <a:pt x="1062417" y="64050"/>
                </a:lnTo>
                <a:lnTo>
                  <a:pt x="1057842" y="64228"/>
                </a:lnTo>
                <a:lnTo>
                  <a:pt x="1054732" y="64406"/>
                </a:lnTo>
                <a:lnTo>
                  <a:pt x="1103570" y="64406"/>
                </a:lnTo>
                <a:lnTo>
                  <a:pt x="1106539" y="59957"/>
                </a:lnTo>
                <a:lnTo>
                  <a:pt x="1109474" y="44344"/>
                </a:lnTo>
                <a:lnTo>
                  <a:pt x="1108381" y="33980"/>
                </a:lnTo>
                <a:lnTo>
                  <a:pt x="1105376" y="25300"/>
                </a:lnTo>
                <a:lnTo>
                  <a:pt x="1104589" y="24062"/>
                </a:lnTo>
                <a:close/>
              </a:path>
              <a:path w="1236344" h="135890">
                <a:moveTo>
                  <a:pt x="1200539" y="25172"/>
                </a:moveTo>
                <a:lnTo>
                  <a:pt x="1176456" y="25172"/>
                </a:lnTo>
                <a:lnTo>
                  <a:pt x="1176456" y="132100"/>
                </a:lnTo>
                <a:lnTo>
                  <a:pt x="1200539" y="132100"/>
                </a:lnTo>
                <a:lnTo>
                  <a:pt x="1200539" y="25172"/>
                </a:lnTo>
                <a:close/>
              </a:path>
              <a:path w="1236344" h="135890">
                <a:moveTo>
                  <a:pt x="1236108" y="3287"/>
                </a:moveTo>
                <a:lnTo>
                  <a:pt x="1141630" y="3287"/>
                </a:lnTo>
                <a:lnTo>
                  <a:pt x="1141630" y="25172"/>
                </a:lnTo>
                <a:lnTo>
                  <a:pt x="1236108" y="25172"/>
                </a:lnTo>
                <a:lnTo>
                  <a:pt x="1236108" y="3287"/>
                </a:lnTo>
                <a:close/>
              </a:path>
            </a:pathLst>
          </a:custGeom>
          <a:solidFill>
            <a:srgbClr val="010202"/>
          </a:solidFill>
        </p:spPr>
        <p:txBody>
          <a:bodyPr wrap="square" lIns="0" tIns="0" rIns="0" bIns="0" rtlCol="0"/>
          <a:lstStyle/>
          <a:p>
            <a:endParaRPr/>
          </a:p>
        </p:txBody>
      </p:sp>
      <p:sp>
        <p:nvSpPr>
          <p:cNvPr id="7" name="object 7"/>
          <p:cNvSpPr/>
          <p:nvPr/>
        </p:nvSpPr>
        <p:spPr>
          <a:xfrm>
            <a:off x="17873749" y="9829344"/>
            <a:ext cx="1567180" cy="135890"/>
          </a:xfrm>
          <a:custGeom>
            <a:avLst/>
            <a:gdLst/>
            <a:ahLst/>
            <a:cxnLst/>
            <a:rect l="l" t="t" r="r" b="b"/>
            <a:pathLst>
              <a:path w="1567180" h="135890">
                <a:moveTo>
                  <a:pt x="23716" y="3298"/>
                </a:moveTo>
                <a:lnTo>
                  <a:pt x="0" y="3298"/>
                </a:lnTo>
                <a:lnTo>
                  <a:pt x="0" y="132111"/>
                </a:lnTo>
                <a:lnTo>
                  <a:pt x="23716" y="132111"/>
                </a:lnTo>
                <a:lnTo>
                  <a:pt x="23716" y="3298"/>
                </a:lnTo>
                <a:close/>
              </a:path>
              <a:path w="1567180" h="135890">
                <a:moveTo>
                  <a:pt x="97630" y="3298"/>
                </a:moveTo>
                <a:lnTo>
                  <a:pt x="75924" y="3298"/>
                </a:lnTo>
                <a:lnTo>
                  <a:pt x="75924" y="132111"/>
                </a:lnTo>
                <a:lnTo>
                  <a:pt x="99452" y="132111"/>
                </a:lnTo>
                <a:lnTo>
                  <a:pt x="97986" y="41768"/>
                </a:lnTo>
                <a:lnTo>
                  <a:pt x="121694" y="41768"/>
                </a:lnTo>
                <a:lnTo>
                  <a:pt x="97630" y="3298"/>
                </a:lnTo>
                <a:close/>
              </a:path>
              <a:path w="1567180" h="135890">
                <a:moveTo>
                  <a:pt x="121694" y="41768"/>
                </a:moveTo>
                <a:lnTo>
                  <a:pt x="97986" y="41768"/>
                </a:lnTo>
                <a:lnTo>
                  <a:pt x="154382" y="132111"/>
                </a:lnTo>
                <a:lnTo>
                  <a:pt x="175334" y="132111"/>
                </a:lnTo>
                <a:lnTo>
                  <a:pt x="175334" y="94311"/>
                </a:lnTo>
                <a:lnTo>
                  <a:pt x="154560" y="94311"/>
                </a:lnTo>
                <a:lnTo>
                  <a:pt x="121694" y="41768"/>
                </a:lnTo>
                <a:close/>
              </a:path>
              <a:path w="1567180" h="135890">
                <a:moveTo>
                  <a:pt x="175334" y="3298"/>
                </a:moveTo>
                <a:lnTo>
                  <a:pt x="151660" y="3298"/>
                </a:lnTo>
                <a:lnTo>
                  <a:pt x="154560" y="94311"/>
                </a:lnTo>
                <a:lnTo>
                  <a:pt x="175334" y="94311"/>
                </a:lnTo>
                <a:lnTo>
                  <a:pt x="175334" y="3298"/>
                </a:lnTo>
                <a:close/>
              </a:path>
              <a:path w="1567180" h="135890">
                <a:moveTo>
                  <a:pt x="267855" y="25140"/>
                </a:moveTo>
                <a:lnTo>
                  <a:pt x="243783" y="25140"/>
                </a:lnTo>
                <a:lnTo>
                  <a:pt x="243783" y="132111"/>
                </a:lnTo>
                <a:lnTo>
                  <a:pt x="267855" y="132111"/>
                </a:lnTo>
                <a:lnTo>
                  <a:pt x="267855" y="25140"/>
                </a:lnTo>
                <a:close/>
              </a:path>
              <a:path w="1567180" h="135890">
                <a:moveTo>
                  <a:pt x="303446" y="3298"/>
                </a:moveTo>
                <a:lnTo>
                  <a:pt x="208946" y="3298"/>
                </a:lnTo>
                <a:lnTo>
                  <a:pt x="208946" y="25140"/>
                </a:lnTo>
                <a:lnTo>
                  <a:pt x="303446" y="25140"/>
                </a:lnTo>
                <a:lnTo>
                  <a:pt x="303446" y="3298"/>
                </a:lnTo>
                <a:close/>
              </a:path>
              <a:path w="1567180" h="135890">
                <a:moveTo>
                  <a:pt x="427704" y="3298"/>
                </a:moveTo>
                <a:lnTo>
                  <a:pt x="336125" y="3298"/>
                </a:lnTo>
                <a:lnTo>
                  <a:pt x="336125" y="132111"/>
                </a:lnTo>
                <a:lnTo>
                  <a:pt x="432280" y="132111"/>
                </a:lnTo>
                <a:lnTo>
                  <a:pt x="432280" y="110405"/>
                </a:lnTo>
                <a:lnTo>
                  <a:pt x="359831" y="110405"/>
                </a:lnTo>
                <a:lnTo>
                  <a:pt x="359831" y="75892"/>
                </a:lnTo>
                <a:lnTo>
                  <a:pt x="421871" y="75892"/>
                </a:lnTo>
                <a:lnTo>
                  <a:pt x="421871" y="55108"/>
                </a:lnTo>
                <a:lnTo>
                  <a:pt x="359831" y="55108"/>
                </a:lnTo>
                <a:lnTo>
                  <a:pt x="359831" y="24784"/>
                </a:lnTo>
                <a:lnTo>
                  <a:pt x="427704" y="24784"/>
                </a:lnTo>
                <a:lnTo>
                  <a:pt x="427704" y="3298"/>
                </a:lnTo>
                <a:close/>
              </a:path>
              <a:path w="1567180" h="135890">
                <a:moveTo>
                  <a:pt x="514047" y="3298"/>
                </a:moveTo>
                <a:lnTo>
                  <a:pt x="472980" y="3298"/>
                </a:lnTo>
                <a:lnTo>
                  <a:pt x="472980" y="132111"/>
                </a:lnTo>
                <a:lnTo>
                  <a:pt x="496874" y="132111"/>
                </a:lnTo>
                <a:lnTo>
                  <a:pt x="496874" y="84290"/>
                </a:lnTo>
                <a:lnTo>
                  <a:pt x="545393" y="84290"/>
                </a:lnTo>
                <a:lnTo>
                  <a:pt x="542894" y="79714"/>
                </a:lnTo>
                <a:lnTo>
                  <a:pt x="549935" y="76729"/>
                </a:lnTo>
                <a:lnTo>
                  <a:pt x="558299" y="70436"/>
                </a:lnTo>
                <a:lnTo>
                  <a:pt x="562314" y="64406"/>
                </a:lnTo>
                <a:lnTo>
                  <a:pt x="496874" y="64406"/>
                </a:lnTo>
                <a:lnTo>
                  <a:pt x="496874" y="24072"/>
                </a:lnTo>
                <a:lnTo>
                  <a:pt x="563347" y="24072"/>
                </a:lnTo>
                <a:lnTo>
                  <a:pt x="559622" y="18210"/>
                </a:lnTo>
                <a:lnTo>
                  <a:pt x="554025" y="12596"/>
                </a:lnTo>
                <a:lnTo>
                  <a:pt x="545421" y="7321"/>
                </a:lnTo>
                <a:lnTo>
                  <a:pt x="536231" y="4594"/>
                </a:lnTo>
                <a:lnTo>
                  <a:pt x="525943" y="3543"/>
                </a:lnTo>
                <a:lnTo>
                  <a:pt x="514047" y="3298"/>
                </a:lnTo>
                <a:close/>
              </a:path>
              <a:path w="1567180" h="135890">
                <a:moveTo>
                  <a:pt x="545393" y="84290"/>
                </a:moveTo>
                <a:lnTo>
                  <a:pt x="518444" y="84290"/>
                </a:lnTo>
                <a:lnTo>
                  <a:pt x="543972" y="132111"/>
                </a:lnTo>
                <a:lnTo>
                  <a:pt x="571511" y="132111"/>
                </a:lnTo>
                <a:lnTo>
                  <a:pt x="545393" y="84290"/>
                </a:lnTo>
                <a:close/>
              </a:path>
              <a:path w="1567180" h="135890">
                <a:moveTo>
                  <a:pt x="563347" y="24072"/>
                </a:moveTo>
                <a:lnTo>
                  <a:pt x="508036" y="24072"/>
                </a:lnTo>
                <a:lnTo>
                  <a:pt x="517310" y="24140"/>
                </a:lnTo>
                <a:lnTo>
                  <a:pt x="524220" y="24479"/>
                </a:lnTo>
                <a:lnTo>
                  <a:pt x="543749" y="44312"/>
                </a:lnTo>
                <a:lnTo>
                  <a:pt x="541002" y="55155"/>
                </a:lnTo>
                <a:lnTo>
                  <a:pt x="534462" y="61077"/>
                </a:lnTo>
                <a:lnTo>
                  <a:pt x="526929" y="63508"/>
                </a:lnTo>
                <a:lnTo>
                  <a:pt x="521156" y="64050"/>
                </a:lnTo>
                <a:lnTo>
                  <a:pt x="516612" y="64228"/>
                </a:lnTo>
                <a:lnTo>
                  <a:pt x="513513" y="64406"/>
                </a:lnTo>
                <a:lnTo>
                  <a:pt x="562314" y="64406"/>
                </a:lnTo>
                <a:lnTo>
                  <a:pt x="565293" y="59932"/>
                </a:lnTo>
                <a:lnTo>
                  <a:pt x="568223" y="44312"/>
                </a:lnTo>
                <a:lnTo>
                  <a:pt x="567131" y="33969"/>
                </a:lnTo>
                <a:lnTo>
                  <a:pt x="564124" y="25296"/>
                </a:lnTo>
                <a:lnTo>
                  <a:pt x="563347" y="24072"/>
                </a:lnTo>
                <a:close/>
              </a:path>
              <a:path w="1567180" h="135890">
                <a:moveTo>
                  <a:pt x="635017" y="3298"/>
                </a:moveTo>
                <a:lnTo>
                  <a:pt x="613321" y="3298"/>
                </a:lnTo>
                <a:lnTo>
                  <a:pt x="613321" y="132111"/>
                </a:lnTo>
                <a:lnTo>
                  <a:pt x="636849" y="132111"/>
                </a:lnTo>
                <a:lnTo>
                  <a:pt x="635373" y="41768"/>
                </a:lnTo>
                <a:lnTo>
                  <a:pt x="659085" y="41768"/>
                </a:lnTo>
                <a:lnTo>
                  <a:pt x="635017" y="3298"/>
                </a:lnTo>
                <a:close/>
              </a:path>
              <a:path w="1567180" h="135890">
                <a:moveTo>
                  <a:pt x="659085" y="41768"/>
                </a:moveTo>
                <a:lnTo>
                  <a:pt x="635373" y="41768"/>
                </a:lnTo>
                <a:lnTo>
                  <a:pt x="691779" y="132111"/>
                </a:lnTo>
                <a:lnTo>
                  <a:pt x="712774" y="132111"/>
                </a:lnTo>
                <a:lnTo>
                  <a:pt x="712774" y="94311"/>
                </a:lnTo>
                <a:lnTo>
                  <a:pt x="691957" y="94311"/>
                </a:lnTo>
                <a:lnTo>
                  <a:pt x="659085" y="41768"/>
                </a:lnTo>
                <a:close/>
              </a:path>
              <a:path w="1567180" h="135890">
                <a:moveTo>
                  <a:pt x="712774" y="3298"/>
                </a:moveTo>
                <a:lnTo>
                  <a:pt x="689057" y="3298"/>
                </a:lnTo>
                <a:lnTo>
                  <a:pt x="691957" y="94311"/>
                </a:lnTo>
                <a:lnTo>
                  <a:pt x="712774" y="94311"/>
                </a:lnTo>
                <a:lnTo>
                  <a:pt x="712774" y="3298"/>
                </a:lnTo>
                <a:close/>
              </a:path>
              <a:path w="1567180" h="135890">
                <a:moveTo>
                  <a:pt x="814226" y="3298"/>
                </a:moveTo>
                <a:lnTo>
                  <a:pt x="786876" y="3298"/>
                </a:lnTo>
                <a:lnTo>
                  <a:pt x="743411" y="132111"/>
                </a:lnTo>
                <a:lnTo>
                  <a:pt x="769159" y="132111"/>
                </a:lnTo>
                <a:lnTo>
                  <a:pt x="776646" y="106897"/>
                </a:lnTo>
                <a:lnTo>
                  <a:pt x="849579" y="106897"/>
                </a:lnTo>
                <a:lnTo>
                  <a:pt x="842425" y="85934"/>
                </a:lnTo>
                <a:lnTo>
                  <a:pt x="783044" y="85934"/>
                </a:lnTo>
                <a:lnTo>
                  <a:pt x="800886" y="26606"/>
                </a:lnTo>
                <a:lnTo>
                  <a:pt x="822180" y="26606"/>
                </a:lnTo>
                <a:lnTo>
                  <a:pt x="814226" y="3298"/>
                </a:lnTo>
                <a:close/>
              </a:path>
              <a:path w="1567180" h="135890">
                <a:moveTo>
                  <a:pt x="849579" y="106897"/>
                </a:moveTo>
                <a:lnTo>
                  <a:pt x="824990" y="106897"/>
                </a:lnTo>
                <a:lnTo>
                  <a:pt x="832456" y="132111"/>
                </a:lnTo>
                <a:lnTo>
                  <a:pt x="858183" y="132111"/>
                </a:lnTo>
                <a:lnTo>
                  <a:pt x="849579" y="106897"/>
                </a:lnTo>
                <a:close/>
              </a:path>
              <a:path w="1567180" h="135890">
                <a:moveTo>
                  <a:pt x="822180" y="26606"/>
                </a:moveTo>
                <a:lnTo>
                  <a:pt x="800886" y="26606"/>
                </a:lnTo>
                <a:lnTo>
                  <a:pt x="818592" y="85934"/>
                </a:lnTo>
                <a:lnTo>
                  <a:pt x="842425" y="85934"/>
                </a:lnTo>
                <a:lnTo>
                  <a:pt x="822180" y="26606"/>
                </a:lnTo>
                <a:close/>
              </a:path>
              <a:path w="1567180" h="135890">
                <a:moveTo>
                  <a:pt x="922841" y="25140"/>
                </a:moveTo>
                <a:lnTo>
                  <a:pt x="898768" y="25140"/>
                </a:lnTo>
                <a:lnTo>
                  <a:pt x="898768" y="132111"/>
                </a:lnTo>
                <a:lnTo>
                  <a:pt x="922841" y="132111"/>
                </a:lnTo>
                <a:lnTo>
                  <a:pt x="922841" y="25140"/>
                </a:lnTo>
                <a:close/>
              </a:path>
              <a:path w="1567180" h="135890">
                <a:moveTo>
                  <a:pt x="958421" y="3298"/>
                </a:moveTo>
                <a:lnTo>
                  <a:pt x="863900" y="3298"/>
                </a:lnTo>
                <a:lnTo>
                  <a:pt x="863900" y="25140"/>
                </a:lnTo>
                <a:lnTo>
                  <a:pt x="958421" y="25140"/>
                </a:lnTo>
                <a:lnTo>
                  <a:pt x="958421" y="3298"/>
                </a:lnTo>
                <a:close/>
              </a:path>
              <a:path w="1567180" h="135890">
                <a:moveTo>
                  <a:pt x="1015162" y="3298"/>
                </a:moveTo>
                <a:lnTo>
                  <a:pt x="991456" y="3298"/>
                </a:lnTo>
                <a:lnTo>
                  <a:pt x="991456" y="132111"/>
                </a:lnTo>
                <a:lnTo>
                  <a:pt x="1015162" y="132111"/>
                </a:lnTo>
                <a:lnTo>
                  <a:pt x="1015162" y="3298"/>
                </a:lnTo>
                <a:close/>
              </a:path>
              <a:path w="1567180" h="135890">
                <a:moveTo>
                  <a:pt x="1115348" y="0"/>
                </a:moveTo>
                <a:lnTo>
                  <a:pt x="1090821" y="5059"/>
                </a:lnTo>
                <a:lnTo>
                  <a:pt x="1071214" y="19149"/>
                </a:lnTo>
                <a:lnTo>
                  <a:pt x="1058214" y="40635"/>
                </a:lnTo>
                <a:lnTo>
                  <a:pt x="1053507" y="67882"/>
                </a:lnTo>
                <a:lnTo>
                  <a:pt x="1054387" y="80123"/>
                </a:lnTo>
                <a:lnTo>
                  <a:pt x="1070648" y="115692"/>
                </a:lnTo>
                <a:lnTo>
                  <a:pt x="1114992" y="135367"/>
                </a:lnTo>
                <a:lnTo>
                  <a:pt x="1141371" y="129979"/>
                </a:lnTo>
                <a:lnTo>
                  <a:pt x="1160799" y="115361"/>
                </a:lnTo>
                <a:lnTo>
                  <a:pt x="1162054" y="113116"/>
                </a:lnTo>
                <a:lnTo>
                  <a:pt x="1115735" y="113116"/>
                </a:lnTo>
                <a:lnTo>
                  <a:pt x="1100863" y="109958"/>
                </a:lnTo>
                <a:lnTo>
                  <a:pt x="1088990" y="100833"/>
                </a:lnTo>
                <a:lnTo>
                  <a:pt x="1081126" y="86263"/>
                </a:lnTo>
                <a:lnTo>
                  <a:pt x="1078281" y="66772"/>
                </a:lnTo>
                <a:lnTo>
                  <a:pt x="1080941" y="48471"/>
                </a:lnTo>
                <a:lnTo>
                  <a:pt x="1088448" y="34362"/>
                </a:lnTo>
                <a:lnTo>
                  <a:pt x="1100094" y="25284"/>
                </a:lnTo>
                <a:lnTo>
                  <a:pt x="1115170" y="22072"/>
                </a:lnTo>
                <a:lnTo>
                  <a:pt x="1161291" y="22072"/>
                </a:lnTo>
                <a:lnTo>
                  <a:pt x="1158240" y="17356"/>
                </a:lnTo>
                <a:lnTo>
                  <a:pt x="1138493" y="4393"/>
                </a:lnTo>
                <a:lnTo>
                  <a:pt x="1115348" y="0"/>
                </a:lnTo>
                <a:close/>
              </a:path>
              <a:path w="1567180" h="135890">
                <a:moveTo>
                  <a:pt x="1161291" y="22072"/>
                </a:moveTo>
                <a:lnTo>
                  <a:pt x="1115170" y="22072"/>
                </a:lnTo>
                <a:lnTo>
                  <a:pt x="1131859" y="26086"/>
                </a:lnTo>
                <a:lnTo>
                  <a:pt x="1143787" y="36805"/>
                </a:lnTo>
                <a:lnTo>
                  <a:pt x="1150854" y="52243"/>
                </a:lnTo>
                <a:lnTo>
                  <a:pt x="1152959" y="70416"/>
                </a:lnTo>
                <a:lnTo>
                  <a:pt x="1149175" y="90186"/>
                </a:lnTo>
                <a:lnTo>
                  <a:pt x="1140166" y="103409"/>
                </a:lnTo>
                <a:lnTo>
                  <a:pt x="1128248" y="110810"/>
                </a:lnTo>
                <a:lnTo>
                  <a:pt x="1115735" y="113116"/>
                </a:lnTo>
                <a:lnTo>
                  <a:pt x="1162054" y="113116"/>
                </a:lnTo>
                <a:lnTo>
                  <a:pt x="1172833" y="93830"/>
                </a:lnTo>
                <a:lnTo>
                  <a:pt x="1177032" y="67704"/>
                </a:lnTo>
                <a:lnTo>
                  <a:pt x="1171963" y="38568"/>
                </a:lnTo>
                <a:lnTo>
                  <a:pt x="1161291" y="22072"/>
                </a:lnTo>
                <a:close/>
              </a:path>
              <a:path w="1567180" h="135890">
                <a:moveTo>
                  <a:pt x="1236674" y="3298"/>
                </a:moveTo>
                <a:lnTo>
                  <a:pt x="1215010" y="3298"/>
                </a:lnTo>
                <a:lnTo>
                  <a:pt x="1215010" y="132111"/>
                </a:lnTo>
                <a:lnTo>
                  <a:pt x="1238506" y="132111"/>
                </a:lnTo>
                <a:lnTo>
                  <a:pt x="1237072" y="41768"/>
                </a:lnTo>
                <a:lnTo>
                  <a:pt x="1260760" y="41768"/>
                </a:lnTo>
                <a:lnTo>
                  <a:pt x="1236674" y="3298"/>
                </a:lnTo>
                <a:close/>
              </a:path>
              <a:path w="1567180" h="135890">
                <a:moveTo>
                  <a:pt x="1260760" y="41768"/>
                </a:moveTo>
                <a:lnTo>
                  <a:pt x="1237072" y="41768"/>
                </a:lnTo>
                <a:lnTo>
                  <a:pt x="1293478" y="132111"/>
                </a:lnTo>
                <a:lnTo>
                  <a:pt x="1314431" y="132111"/>
                </a:lnTo>
                <a:lnTo>
                  <a:pt x="1314431" y="94311"/>
                </a:lnTo>
                <a:lnTo>
                  <a:pt x="1293656" y="94311"/>
                </a:lnTo>
                <a:lnTo>
                  <a:pt x="1260760" y="41768"/>
                </a:lnTo>
                <a:close/>
              </a:path>
              <a:path w="1567180" h="135890">
                <a:moveTo>
                  <a:pt x="1314431" y="3298"/>
                </a:moveTo>
                <a:lnTo>
                  <a:pt x="1290725" y="3298"/>
                </a:lnTo>
                <a:lnTo>
                  <a:pt x="1293656" y="94311"/>
                </a:lnTo>
                <a:lnTo>
                  <a:pt x="1314431" y="94311"/>
                </a:lnTo>
                <a:lnTo>
                  <a:pt x="1314431" y="3298"/>
                </a:lnTo>
                <a:close/>
              </a:path>
              <a:path w="1567180" h="135890">
                <a:moveTo>
                  <a:pt x="1415883" y="3298"/>
                </a:moveTo>
                <a:lnTo>
                  <a:pt x="1388533" y="3298"/>
                </a:lnTo>
                <a:lnTo>
                  <a:pt x="1345110" y="132111"/>
                </a:lnTo>
                <a:lnTo>
                  <a:pt x="1370816" y="132111"/>
                </a:lnTo>
                <a:lnTo>
                  <a:pt x="1378293" y="106897"/>
                </a:lnTo>
                <a:lnTo>
                  <a:pt x="1451261" y="106897"/>
                </a:lnTo>
                <a:lnTo>
                  <a:pt x="1444102" y="85934"/>
                </a:lnTo>
                <a:lnTo>
                  <a:pt x="1384701" y="85934"/>
                </a:lnTo>
                <a:lnTo>
                  <a:pt x="1402575" y="26606"/>
                </a:lnTo>
                <a:lnTo>
                  <a:pt x="1423843" y="26606"/>
                </a:lnTo>
                <a:lnTo>
                  <a:pt x="1415883" y="3298"/>
                </a:lnTo>
                <a:close/>
              </a:path>
              <a:path w="1567180" h="135890">
                <a:moveTo>
                  <a:pt x="1451261" y="106897"/>
                </a:moveTo>
                <a:lnTo>
                  <a:pt x="1426647" y="106897"/>
                </a:lnTo>
                <a:lnTo>
                  <a:pt x="1434155" y="132111"/>
                </a:lnTo>
                <a:lnTo>
                  <a:pt x="1459871" y="132111"/>
                </a:lnTo>
                <a:lnTo>
                  <a:pt x="1451261" y="106897"/>
                </a:lnTo>
                <a:close/>
              </a:path>
              <a:path w="1567180" h="135890">
                <a:moveTo>
                  <a:pt x="1423843" y="26606"/>
                </a:moveTo>
                <a:lnTo>
                  <a:pt x="1402575" y="26606"/>
                </a:lnTo>
                <a:lnTo>
                  <a:pt x="1420281" y="85934"/>
                </a:lnTo>
                <a:lnTo>
                  <a:pt x="1444102" y="85934"/>
                </a:lnTo>
                <a:lnTo>
                  <a:pt x="1423843" y="26606"/>
                </a:lnTo>
                <a:close/>
              </a:path>
              <a:path w="1567180" h="135890">
                <a:moveTo>
                  <a:pt x="1515514" y="3298"/>
                </a:moveTo>
                <a:lnTo>
                  <a:pt x="1491263" y="3298"/>
                </a:lnTo>
                <a:lnTo>
                  <a:pt x="1491263" y="132111"/>
                </a:lnTo>
                <a:lnTo>
                  <a:pt x="1566622" y="132111"/>
                </a:lnTo>
                <a:lnTo>
                  <a:pt x="1566622" y="110227"/>
                </a:lnTo>
                <a:lnTo>
                  <a:pt x="1515514" y="110227"/>
                </a:lnTo>
                <a:lnTo>
                  <a:pt x="1515514" y="3298"/>
                </a:lnTo>
                <a:close/>
              </a:path>
            </a:pathLst>
          </a:custGeom>
          <a:solidFill>
            <a:srgbClr val="010202"/>
          </a:solidFill>
        </p:spPr>
        <p:txBody>
          <a:bodyPr wrap="square" lIns="0" tIns="0" rIns="0" bIns="0" rtlCol="0"/>
          <a:lstStyle/>
          <a:p>
            <a:endParaRPr/>
          </a:p>
        </p:txBody>
      </p:sp>
      <p:sp>
        <p:nvSpPr>
          <p:cNvPr id="8" name="object 8"/>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E84610"/>
            </a:solidFill>
          </a:ln>
        </p:spPr>
        <p:txBody>
          <a:bodyPr wrap="square" lIns="0" tIns="0" rIns="0" bIns="0" rtlCol="0"/>
          <a:lstStyle/>
          <a:p>
            <a:endParaRPr/>
          </a:p>
        </p:txBody>
      </p:sp>
      <p:sp>
        <p:nvSpPr>
          <p:cNvPr id="9" name="object 9"/>
          <p:cNvSpPr/>
          <p:nvPr/>
        </p:nvSpPr>
        <p:spPr>
          <a:xfrm>
            <a:off x="0" y="9148736"/>
            <a:ext cx="2160905" cy="2160270"/>
          </a:xfrm>
          <a:custGeom>
            <a:avLst/>
            <a:gdLst/>
            <a:ahLst/>
            <a:cxnLst/>
            <a:rect l="l" t="t" r="r" b="b"/>
            <a:pathLst>
              <a:path w="2160905" h="2160270">
                <a:moveTo>
                  <a:pt x="1005" y="0"/>
                </a:moveTo>
                <a:lnTo>
                  <a:pt x="0" y="1005"/>
                </a:lnTo>
                <a:lnTo>
                  <a:pt x="0" y="2159819"/>
                </a:lnTo>
                <a:lnTo>
                  <a:pt x="2160834" y="2159819"/>
                </a:lnTo>
                <a:lnTo>
                  <a:pt x="1005" y="0"/>
                </a:lnTo>
                <a:close/>
              </a:path>
            </a:pathLst>
          </a:custGeom>
          <a:solidFill>
            <a:srgbClr val="E84610"/>
          </a:solidFill>
        </p:spPr>
        <p:txBody>
          <a:bodyPr wrap="square" lIns="0" tIns="0" rIns="0" bIns="0" rtlCol="0"/>
          <a:lstStyle/>
          <a:p>
            <a:endParaRPr/>
          </a:p>
        </p:txBody>
      </p:sp>
      <p:sp>
        <p:nvSpPr>
          <p:cNvPr id="10" name="object 10"/>
          <p:cNvSpPr txBox="1">
            <a:spLocks noGrp="1"/>
          </p:cNvSpPr>
          <p:nvPr>
            <p:ph type="title"/>
          </p:nvPr>
        </p:nvSpPr>
        <p:spPr>
          <a:xfrm>
            <a:off x="2421535" y="1927181"/>
            <a:ext cx="12964515" cy="2101216"/>
          </a:xfrm>
          <a:prstGeom prst="rect">
            <a:avLst/>
          </a:prstGeom>
        </p:spPr>
        <p:txBody>
          <a:bodyPr vert="horz" wrap="square" lIns="0" tIns="74295" rIns="0" bIns="0" rtlCol="0">
            <a:spAutoFit/>
          </a:bodyPr>
          <a:lstStyle/>
          <a:p>
            <a:pPr marL="12700" marR="5080">
              <a:lnSpc>
                <a:spcPts val="7920"/>
              </a:lnSpc>
              <a:spcBef>
                <a:spcPts val="585"/>
              </a:spcBef>
            </a:pPr>
            <a:r>
              <a:rPr spc="85" dirty="0">
                <a:latin typeface="Arial Black" panose="020B0A04020102020204" pitchFamily="34" charset="0"/>
              </a:rPr>
              <a:t>I</a:t>
            </a:r>
            <a:r>
              <a:rPr spc="-20" dirty="0">
                <a:latin typeface="Arial Black" panose="020B0A04020102020204" pitchFamily="34" charset="0"/>
              </a:rPr>
              <a:t>N</a:t>
            </a:r>
            <a:r>
              <a:rPr spc="10" dirty="0">
                <a:latin typeface="Arial Black" panose="020B0A04020102020204" pitchFamily="34" charset="0"/>
              </a:rPr>
              <a:t>T</a:t>
            </a:r>
            <a:r>
              <a:rPr spc="45" dirty="0">
                <a:latin typeface="Arial Black" panose="020B0A04020102020204" pitchFamily="34" charset="0"/>
              </a:rPr>
              <a:t>E</a:t>
            </a:r>
            <a:r>
              <a:rPr spc="60" dirty="0">
                <a:latin typeface="Arial Black" panose="020B0A04020102020204" pitchFamily="34" charset="0"/>
              </a:rPr>
              <a:t>RN</a:t>
            </a:r>
            <a:r>
              <a:rPr spc="-540" dirty="0">
                <a:latin typeface="Arial Black" panose="020B0A04020102020204" pitchFamily="34" charset="0"/>
              </a:rPr>
              <a:t>A</a:t>
            </a:r>
            <a:r>
              <a:rPr spc="25" dirty="0">
                <a:latin typeface="Arial Black" panose="020B0A04020102020204" pitchFamily="34" charset="0"/>
              </a:rPr>
              <a:t>T</a:t>
            </a:r>
            <a:r>
              <a:rPr spc="95" dirty="0">
                <a:latin typeface="Arial Black" panose="020B0A04020102020204" pitchFamily="34" charset="0"/>
              </a:rPr>
              <a:t>I</a:t>
            </a:r>
            <a:r>
              <a:rPr spc="60" dirty="0">
                <a:latin typeface="Arial Black" panose="020B0A04020102020204" pitchFamily="34" charset="0"/>
              </a:rPr>
              <a:t>ONA</a:t>
            </a:r>
            <a:r>
              <a:rPr dirty="0">
                <a:latin typeface="Arial Black" panose="020B0A04020102020204" pitchFamily="34" charset="0"/>
              </a:rPr>
              <a:t>L</a:t>
            </a:r>
            <a:r>
              <a:rPr spc="100" dirty="0">
                <a:latin typeface="Arial Black" panose="020B0A04020102020204" pitchFamily="34" charset="0"/>
              </a:rPr>
              <a:t> </a:t>
            </a:r>
            <a:r>
              <a:rPr spc="-10" dirty="0">
                <a:latin typeface="Arial Black" panose="020B0A04020102020204" pitchFamily="34" charset="0"/>
              </a:rPr>
              <a:t>FINANCE </a:t>
            </a:r>
            <a:r>
              <a:rPr dirty="0">
                <a:latin typeface="Arial Black" panose="020B0A04020102020204" pitchFamily="34" charset="0"/>
              </a:rPr>
              <a:t>INSTITUTIONS</a:t>
            </a:r>
            <a:r>
              <a:rPr spc="25" dirty="0">
                <a:latin typeface="Arial Black" panose="020B0A04020102020204" pitchFamily="34" charset="0"/>
              </a:rPr>
              <a:t> </a:t>
            </a:r>
            <a:r>
              <a:rPr spc="-114" dirty="0">
                <a:latin typeface="Arial Black" panose="020B0A04020102020204" pitchFamily="34" charset="0"/>
              </a:rPr>
              <a:t>(</a:t>
            </a:r>
            <a:r>
              <a:rPr spc="130" dirty="0">
                <a:latin typeface="Arial Black" panose="020B0A04020102020204" pitchFamily="34" charset="0"/>
              </a:rPr>
              <a:t>I</a:t>
            </a:r>
            <a:r>
              <a:rPr spc="-35" dirty="0">
                <a:latin typeface="Arial Black" panose="020B0A04020102020204" pitchFamily="34" charset="0"/>
              </a:rPr>
              <a:t>F</a:t>
            </a:r>
            <a:r>
              <a:rPr spc="40" dirty="0">
                <a:latin typeface="Arial Black" panose="020B0A04020102020204" pitchFamily="34" charset="0"/>
              </a:rPr>
              <a:t>I</a:t>
            </a:r>
            <a:r>
              <a:rPr spc="-459" dirty="0">
                <a:latin typeface="Arial Black" panose="020B0A04020102020204" pitchFamily="34" charset="0"/>
              </a:rPr>
              <a:t>s</a:t>
            </a:r>
            <a:r>
              <a:rPr spc="40" dirty="0">
                <a:latin typeface="Arial Black" panose="020B0A04020102020204" pitchFamily="34" charset="0"/>
              </a:rPr>
              <a:t>)</a:t>
            </a:r>
            <a:r>
              <a:rPr spc="-95" dirty="0">
                <a:latin typeface="Arial Black" panose="020B0A04020102020204" pitchFamily="34" charset="0"/>
              </a:rPr>
              <a:t> </a:t>
            </a:r>
            <a:r>
              <a:rPr spc="-50" dirty="0">
                <a:latin typeface="Arial Black" panose="020B0A04020102020204" pitchFamily="34" charset="0"/>
              </a:rPr>
              <a:t>=</a:t>
            </a:r>
          </a:p>
        </p:txBody>
      </p:sp>
      <p:sp>
        <p:nvSpPr>
          <p:cNvPr id="11" name="object 11"/>
          <p:cNvSpPr txBox="1">
            <a:spLocks noGrp="1"/>
          </p:cNvSpPr>
          <p:nvPr>
            <p:ph type="body" idx="1"/>
          </p:nvPr>
        </p:nvSpPr>
        <p:spPr>
          <a:xfrm>
            <a:off x="2492396" y="4622460"/>
            <a:ext cx="14417654" cy="2733377"/>
          </a:xfrm>
          <a:prstGeom prst="rect">
            <a:avLst/>
          </a:prstGeom>
        </p:spPr>
        <p:txBody>
          <a:bodyPr vert="horz" wrap="square" lIns="0" tIns="12700" rIns="0" bIns="0" rtlCol="0">
            <a:spAutoFit/>
          </a:bodyPr>
          <a:lstStyle/>
          <a:p>
            <a:pPr marL="12700" marR="5080">
              <a:lnSpc>
                <a:spcPct val="119400"/>
              </a:lnSpc>
              <a:spcBef>
                <a:spcPts val="100"/>
              </a:spcBef>
            </a:pPr>
            <a:r>
              <a:rPr dirty="0">
                <a:solidFill>
                  <a:srgbClr val="000000"/>
                </a:solidFill>
              </a:rPr>
              <a:t>public</a:t>
            </a:r>
            <a:r>
              <a:rPr spc="-180" dirty="0">
                <a:solidFill>
                  <a:srgbClr val="000000"/>
                </a:solidFill>
              </a:rPr>
              <a:t> </a:t>
            </a:r>
            <a:r>
              <a:rPr dirty="0">
                <a:solidFill>
                  <a:srgbClr val="000000"/>
                </a:solidFill>
              </a:rPr>
              <a:t>financial</a:t>
            </a:r>
            <a:r>
              <a:rPr spc="-110" dirty="0">
                <a:solidFill>
                  <a:srgbClr val="000000"/>
                </a:solidFill>
              </a:rPr>
              <a:t> </a:t>
            </a:r>
            <a:r>
              <a:rPr dirty="0">
                <a:solidFill>
                  <a:srgbClr val="000000"/>
                </a:solidFill>
              </a:rPr>
              <a:t>institutions</a:t>
            </a:r>
            <a:r>
              <a:rPr spc="-110" dirty="0">
                <a:solidFill>
                  <a:srgbClr val="000000"/>
                </a:solidFill>
              </a:rPr>
              <a:t> </a:t>
            </a:r>
            <a:r>
              <a:rPr dirty="0">
                <a:solidFill>
                  <a:srgbClr val="000000"/>
                </a:solidFill>
              </a:rPr>
              <a:t>which</a:t>
            </a:r>
            <a:r>
              <a:rPr spc="-110" dirty="0">
                <a:solidFill>
                  <a:srgbClr val="000000"/>
                </a:solidFill>
              </a:rPr>
              <a:t> </a:t>
            </a:r>
            <a:r>
              <a:rPr b="1" spc="-85" dirty="0">
                <a:solidFill>
                  <a:srgbClr val="000000"/>
                </a:solidFill>
              </a:rPr>
              <a:t>provide</a:t>
            </a:r>
            <a:r>
              <a:rPr b="1" spc="-180" dirty="0">
                <a:solidFill>
                  <a:srgbClr val="000000"/>
                </a:solidFill>
              </a:rPr>
              <a:t> </a:t>
            </a:r>
            <a:r>
              <a:rPr b="1" spc="-65" dirty="0">
                <a:solidFill>
                  <a:srgbClr val="000000"/>
                </a:solidFill>
              </a:rPr>
              <a:t>finance</a:t>
            </a:r>
            <a:r>
              <a:rPr b="1" spc="-175" dirty="0">
                <a:solidFill>
                  <a:srgbClr val="000000"/>
                </a:solidFill>
              </a:rPr>
              <a:t> </a:t>
            </a:r>
            <a:r>
              <a:rPr dirty="0">
                <a:solidFill>
                  <a:srgbClr val="000000"/>
                </a:solidFill>
              </a:rPr>
              <a:t>to</a:t>
            </a:r>
            <a:r>
              <a:rPr spc="-110" dirty="0">
                <a:solidFill>
                  <a:srgbClr val="000000"/>
                </a:solidFill>
              </a:rPr>
              <a:t> </a:t>
            </a:r>
            <a:r>
              <a:rPr spc="-10" dirty="0">
                <a:solidFill>
                  <a:srgbClr val="000000"/>
                </a:solidFill>
              </a:rPr>
              <a:t>governments, </a:t>
            </a:r>
            <a:r>
              <a:rPr dirty="0">
                <a:solidFill>
                  <a:srgbClr val="000000"/>
                </a:solidFill>
              </a:rPr>
              <a:t>public</a:t>
            </a:r>
            <a:r>
              <a:rPr spc="-110" dirty="0">
                <a:solidFill>
                  <a:srgbClr val="000000"/>
                </a:solidFill>
              </a:rPr>
              <a:t> </a:t>
            </a:r>
            <a:r>
              <a:rPr dirty="0">
                <a:solidFill>
                  <a:srgbClr val="000000"/>
                </a:solidFill>
              </a:rPr>
              <a:t>entities</a:t>
            </a:r>
            <a:r>
              <a:rPr spc="-105" dirty="0">
                <a:solidFill>
                  <a:srgbClr val="000000"/>
                </a:solidFill>
              </a:rPr>
              <a:t> </a:t>
            </a:r>
            <a:r>
              <a:rPr dirty="0">
                <a:solidFill>
                  <a:srgbClr val="000000"/>
                </a:solidFill>
              </a:rPr>
              <a:t>and</a:t>
            </a:r>
            <a:r>
              <a:rPr spc="-105" dirty="0">
                <a:solidFill>
                  <a:srgbClr val="000000"/>
                </a:solidFill>
              </a:rPr>
              <a:t> </a:t>
            </a:r>
            <a:r>
              <a:rPr dirty="0">
                <a:solidFill>
                  <a:srgbClr val="000000"/>
                </a:solidFill>
              </a:rPr>
              <a:t>private</a:t>
            </a:r>
            <a:r>
              <a:rPr spc="-105" dirty="0">
                <a:solidFill>
                  <a:srgbClr val="000000"/>
                </a:solidFill>
              </a:rPr>
              <a:t> </a:t>
            </a:r>
            <a:r>
              <a:rPr dirty="0">
                <a:solidFill>
                  <a:srgbClr val="000000"/>
                </a:solidFill>
              </a:rPr>
              <a:t>companies</a:t>
            </a:r>
            <a:r>
              <a:rPr spc="-105" dirty="0">
                <a:solidFill>
                  <a:srgbClr val="000000"/>
                </a:solidFill>
              </a:rPr>
              <a:t> </a:t>
            </a:r>
            <a:r>
              <a:rPr dirty="0">
                <a:solidFill>
                  <a:srgbClr val="000000"/>
                </a:solidFill>
              </a:rPr>
              <a:t>in</a:t>
            </a:r>
            <a:r>
              <a:rPr spc="-105" dirty="0">
                <a:solidFill>
                  <a:srgbClr val="000000"/>
                </a:solidFill>
              </a:rPr>
              <a:t> </a:t>
            </a:r>
            <a:r>
              <a:rPr dirty="0">
                <a:solidFill>
                  <a:srgbClr val="000000"/>
                </a:solidFill>
              </a:rPr>
              <a:t>low</a:t>
            </a:r>
            <a:r>
              <a:rPr spc="-105" dirty="0">
                <a:solidFill>
                  <a:srgbClr val="000000"/>
                </a:solidFill>
              </a:rPr>
              <a:t> </a:t>
            </a:r>
            <a:r>
              <a:rPr dirty="0">
                <a:solidFill>
                  <a:srgbClr val="000000"/>
                </a:solidFill>
              </a:rPr>
              <a:t>and</a:t>
            </a:r>
            <a:r>
              <a:rPr spc="-110" dirty="0">
                <a:solidFill>
                  <a:srgbClr val="000000"/>
                </a:solidFill>
              </a:rPr>
              <a:t> </a:t>
            </a:r>
            <a:r>
              <a:rPr spc="-30" dirty="0">
                <a:solidFill>
                  <a:srgbClr val="000000"/>
                </a:solidFill>
              </a:rPr>
              <a:t>middle-</a:t>
            </a:r>
            <a:r>
              <a:rPr spc="-10" dirty="0">
                <a:solidFill>
                  <a:srgbClr val="000000"/>
                </a:solidFill>
              </a:rPr>
              <a:t>income </a:t>
            </a:r>
            <a:r>
              <a:rPr dirty="0">
                <a:solidFill>
                  <a:srgbClr val="000000"/>
                </a:solidFill>
              </a:rPr>
              <a:t>countries,</a:t>
            </a:r>
            <a:r>
              <a:rPr spc="-120" dirty="0">
                <a:solidFill>
                  <a:srgbClr val="000000"/>
                </a:solidFill>
              </a:rPr>
              <a:t> </a:t>
            </a:r>
            <a:r>
              <a:rPr dirty="0">
                <a:solidFill>
                  <a:srgbClr val="000000"/>
                </a:solidFill>
              </a:rPr>
              <a:t>with</a:t>
            </a:r>
            <a:r>
              <a:rPr spc="-60" dirty="0">
                <a:solidFill>
                  <a:srgbClr val="000000"/>
                </a:solidFill>
              </a:rPr>
              <a:t> </a:t>
            </a:r>
            <a:r>
              <a:rPr dirty="0">
                <a:solidFill>
                  <a:srgbClr val="000000"/>
                </a:solidFill>
              </a:rPr>
              <a:t>the</a:t>
            </a:r>
            <a:r>
              <a:rPr spc="-60" dirty="0">
                <a:solidFill>
                  <a:srgbClr val="000000"/>
                </a:solidFill>
              </a:rPr>
              <a:t> </a:t>
            </a:r>
            <a:r>
              <a:rPr dirty="0">
                <a:solidFill>
                  <a:srgbClr val="000000"/>
                </a:solidFill>
              </a:rPr>
              <a:t>aim</a:t>
            </a:r>
            <a:r>
              <a:rPr spc="-60" dirty="0">
                <a:solidFill>
                  <a:srgbClr val="000000"/>
                </a:solidFill>
              </a:rPr>
              <a:t> </a:t>
            </a:r>
            <a:r>
              <a:rPr dirty="0">
                <a:solidFill>
                  <a:srgbClr val="000000"/>
                </a:solidFill>
              </a:rPr>
              <a:t>of</a:t>
            </a:r>
            <a:r>
              <a:rPr spc="-60" dirty="0">
                <a:solidFill>
                  <a:srgbClr val="000000"/>
                </a:solidFill>
              </a:rPr>
              <a:t> </a:t>
            </a:r>
            <a:r>
              <a:rPr b="1" spc="-95" dirty="0">
                <a:solidFill>
                  <a:srgbClr val="000000"/>
                </a:solidFill>
              </a:rPr>
              <a:t>promoting</a:t>
            </a:r>
            <a:r>
              <a:rPr b="1" spc="-170" dirty="0">
                <a:solidFill>
                  <a:srgbClr val="000000"/>
                </a:solidFill>
              </a:rPr>
              <a:t> </a:t>
            </a:r>
            <a:r>
              <a:rPr b="1" spc="-90" dirty="0">
                <a:solidFill>
                  <a:srgbClr val="000000"/>
                </a:solidFill>
              </a:rPr>
              <a:t>sustainable</a:t>
            </a:r>
            <a:r>
              <a:rPr b="1" spc="-170" dirty="0">
                <a:solidFill>
                  <a:srgbClr val="000000"/>
                </a:solidFill>
              </a:rPr>
              <a:t> </a:t>
            </a:r>
            <a:r>
              <a:rPr b="1" spc="-10" dirty="0">
                <a:solidFill>
                  <a:srgbClr val="000000"/>
                </a:solidFill>
              </a:rPr>
              <a:t>economic </a:t>
            </a:r>
            <a:r>
              <a:rPr b="1" spc="-100" dirty="0">
                <a:solidFill>
                  <a:srgbClr val="000000"/>
                </a:solidFill>
              </a:rPr>
              <a:t>development</a:t>
            </a:r>
            <a:r>
              <a:rPr b="1" spc="-135" dirty="0">
                <a:solidFill>
                  <a:srgbClr val="000000"/>
                </a:solidFill>
              </a:rPr>
              <a:t> </a:t>
            </a:r>
            <a:r>
              <a:rPr b="1" spc="-65" dirty="0">
                <a:solidFill>
                  <a:srgbClr val="000000"/>
                </a:solidFill>
              </a:rPr>
              <a:t>and</a:t>
            </a:r>
            <a:r>
              <a:rPr b="1" spc="-130" dirty="0">
                <a:solidFill>
                  <a:srgbClr val="000000"/>
                </a:solidFill>
              </a:rPr>
              <a:t> </a:t>
            </a:r>
            <a:r>
              <a:rPr b="1" spc="-90" dirty="0">
                <a:solidFill>
                  <a:srgbClr val="000000"/>
                </a:solidFill>
              </a:rPr>
              <a:t>reducing</a:t>
            </a:r>
            <a:r>
              <a:rPr b="1" spc="-135" dirty="0">
                <a:solidFill>
                  <a:srgbClr val="000000"/>
                </a:solidFill>
              </a:rPr>
              <a:t> </a:t>
            </a:r>
            <a:r>
              <a:rPr b="1" spc="-10" dirty="0">
                <a:solidFill>
                  <a:srgbClr val="000000"/>
                </a:solidFill>
              </a:rPr>
              <a:t>poverty</a:t>
            </a:r>
          </a:p>
        </p:txBody>
      </p:sp>
      <p:pic>
        <p:nvPicPr>
          <p:cNvPr id="12" name="object 12"/>
          <p:cNvPicPr/>
          <p:nvPr/>
        </p:nvPicPr>
        <p:blipFill>
          <a:blip r:embed="rId3" cstate="print"/>
          <a:stretch>
            <a:fillRect/>
          </a:stretch>
        </p:blipFill>
        <p:spPr>
          <a:xfrm>
            <a:off x="2482500" y="8361684"/>
            <a:ext cx="2710681" cy="530725"/>
          </a:xfrm>
          <a:prstGeom prst="rect">
            <a:avLst/>
          </a:prstGeom>
        </p:spPr>
      </p:pic>
      <p:pic>
        <p:nvPicPr>
          <p:cNvPr id="13" name="object 13"/>
          <p:cNvPicPr/>
          <p:nvPr/>
        </p:nvPicPr>
        <p:blipFill>
          <a:blip r:embed="rId4" cstate="print"/>
          <a:stretch>
            <a:fillRect/>
          </a:stretch>
        </p:blipFill>
        <p:spPr>
          <a:xfrm>
            <a:off x="5812232" y="8241623"/>
            <a:ext cx="755745" cy="770845"/>
          </a:xfrm>
          <a:prstGeom prst="rect">
            <a:avLst/>
          </a:prstGeom>
        </p:spPr>
      </p:pic>
      <p:pic>
        <p:nvPicPr>
          <p:cNvPr id="14" name="object 14"/>
          <p:cNvPicPr/>
          <p:nvPr/>
        </p:nvPicPr>
        <p:blipFill>
          <a:blip r:embed="rId5" cstate="print"/>
          <a:stretch>
            <a:fillRect/>
          </a:stretch>
        </p:blipFill>
        <p:spPr>
          <a:xfrm>
            <a:off x="7194389" y="8193237"/>
            <a:ext cx="1057317" cy="866202"/>
          </a:xfrm>
          <a:prstGeom prst="rect">
            <a:avLst/>
          </a:prstGeom>
        </p:spPr>
      </p:pic>
      <p:pic>
        <p:nvPicPr>
          <p:cNvPr id="15" name="object 15"/>
          <p:cNvPicPr/>
          <p:nvPr/>
        </p:nvPicPr>
        <p:blipFill>
          <a:blip r:embed="rId6" cstate="print"/>
          <a:stretch>
            <a:fillRect/>
          </a:stretch>
        </p:blipFill>
        <p:spPr>
          <a:xfrm>
            <a:off x="9354332" y="8073032"/>
            <a:ext cx="2253292" cy="1096012"/>
          </a:xfrm>
          <a:prstGeom prst="rect">
            <a:avLst/>
          </a:prstGeom>
        </p:spPr>
      </p:pic>
      <p:pic>
        <p:nvPicPr>
          <p:cNvPr id="16" name="object 16"/>
          <p:cNvPicPr/>
          <p:nvPr/>
        </p:nvPicPr>
        <p:blipFill>
          <a:blip r:embed="rId7" cstate="print"/>
          <a:stretch>
            <a:fillRect/>
          </a:stretch>
        </p:blipFill>
        <p:spPr>
          <a:xfrm>
            <a:off x="12793726" y="8128970"/>
            <a:ext cx="1938682" cy="1002704"/>
          </a:xfrm>
          <a:prstGeom prst="rect">
            <a:avLst/>
          </a:prstGeom>
        </p:spPr>
      </p:pic>
      <p:sp>
        <p:nvSpPr>
          <p:cNvPr id="17" name="object 17"/>
          <p:cNvSpPr txBox="1">
            <a:spLocks noGrp="1"/>
          </p:cNvSpPr>
          <p:nvPr>
            <p:ph type="sldNum" sz="quarter" idx="7"/>
          </p:nvPr>
        </p:nvSpPr>
        <p:spPr>
          <a:prstGeom prst="rect">
            <a:avLst/>
          </a:prstGeom>
        </p:spPr>
        <p:txBody>
          <a:bodyPr vert="horz" wrap="square" lIns="0" tIns="80645" rIns="0" bIns="0" rtlCol="0">
            <a:spAutoFit/>
          </a:bodyPr>
          <a:lstStyle/>
          <a:p>
            <a:pPr marL="267335">
              <a:lnSpc>
                <a:spcPct val="100000"/>
              </a:lnSpc>
              <a:spcBef>
                <a:spcPts val="635"/>
              </a:spcBef>
            </a:pPr>
            <a:fld id="{81D60167-4931-47E6-BA6A-407CBD079E47}" type="slidenum">
              <a:rPr spc="15" dirty="0"/>
              <a:t>5</a:t>
            </a:fld>
            <a:endParaRPr spc="15"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160270" cy="2160270"/>
          </a:xfrm>
          <a:custGeom>
            <a:avLst/>
            <a:gdLst/>
            <a:ahLst/>
            <a:cxnLst/>
            <a:rect l="l" t="t" r="r" b="b"/>
            <a:pathLst>
              <a:path w="2160270" h="2160270">
                <a:moveTo>
                  <a:pt x="2159825" y="0"/>
                </a:moveTo>
                <a:lnTo>
                  <a:pt x="0" y="0"/>
                </a:lnTo>
                <a:lnTo>
                  <a:pt x="0" y="2159814"/>
                </a:lnTo>
                <a:lnTo>
                  <a:pt x="2159825" y="0"/>
                </a:lnTo>
                <a:close/>
              </a:path>
            </a:pathLst>
          </a:custGeom>
          <a:solidFill>
            <a:srgbClr val="E84610"/>
          </a:solidFill>
        </p:spPr>
        <p:txBody>
          <a:bodyPr wrap="square" lIns="0" tIns="0" rIns="0" bIns="0" rtlCol="0"/>
          <a:lstStyle/>
          <a:p>
            <a:endParaRPr/>
          </a:p>
        </p:txBody>
      </p:sp>
      <p:sp>
        <p:nvSpPr>
          <p:cNvPr id="3" name="object 3"/>
          <p:cNvSpPr/>
          <p:nvPr/>
        </p:nvSpPr>
        <p:spPr>
          <a:xfrm>
            <a:off x="16715589" y="9665061"/>
            <a:ext cx="1015365" cy="1015365"/>
          </a:xfrm>
          <a:custGeom>
            <a:avLst/>
            <a:gdLst/>
            <a:ahLst/>
            <a:cxnLst/>
            <a:rect l="l" t="t" r="r" b="b"/>
            <a:pathLst>
              <a:path w="1015365" h="1015365">
                <a:moveTo>
                  <a:pt x="742289" y="337223"/>
                </a:moveTo>
                <a:lnTo>
                  <a:pt x="741362" y="336207"/>
                </a:lnTo>
                <a:lnTo>
                  <a:pt x="726528" y="320167"/>
                </a:lnTo>
                <a:lnTo>
                  <a:pt x="507606" y="83273"/>
                </a:lnTo>
                <a:lnTo>
                  <a:pt x="410730" y="188099"/>
                </a:lnTo>
                <a:lnTo>
                  <a:pt x="410730" y="378383"/>
                </a:lnTo>
                <a:lnTo>
                  <a:pt x="356666" y="432917"/>
                </a:lnTo>
                <a:lnTo>
                  <a:pt x="306489" y="374738"/>
                </a:lnTo>
                <a:lnTo>
                  <a:pt x="360603" y="320167"/>
                </a:lnTo>
                <a:lnTo>
                  <a:pt x="410730" y="378383"/>
                </a:lnTo>
                <a:lnTo>
                  <a:pt x="410730" y="188099"/>
                </a:lnTo>
                <a:lnTo>
                  <a:pt x="115417" y="507619"/>
                </a:lnTo>
                <a:lnTo>
                  <a:pt x="214985" y="615340"/>
                </a:lnTo>
                <a:lnTo>
                  <a:pt x="271614" y="615302"/>
                </a:lnTo>
                <a:lnTo>
                  <a:pt x="309499" y="437324"/>
                </a:lnTo>
                <a:lnTo>
                  <a:pt x="459841" y="437324"/>
                </a:lnTo>
                <a:lnTo>
                  <a:pt x="460819" y="432917"/>
                </a:lnTo>
                <a:lnTo>
                  <a:pt x="463486" y="420865"/>
                </a:lnTo>
                <a:lnTo>
                  <a:pt x="467131" y="405587"/>
                </a:lnTo>
                <a:lnTo>
                  <a:pt x="470776" y="392061"/>
                </a:lnTo>
                <a:lnTo>
                  <a:pt x="474433" y="380809"/>
                </a:lnTo>
                <a:lnTo>
                  <a:pt x="553008" y="369328"/>
                </a:lnTo>
                <a:lnTo>
                  <a:pt x="547890" y="387223"/>
                </a:lnTo>
                <a:lnTo>
                  <a:pt x="543661" y="404495"/>
                </a:lnTo>
                <a:lnTo>
                  <a:pt x="540016" y="421182"/>
                </a:lnTo>
                <a:lnTo>
                  <a:pt x="536663" y="437324"/>
                </a:lnTo>
                <a:lnTo>
                  <a:pt x="623049" y="437324"/>
                </a:lnTo>
                <a:lnTo>
                  <a:pt x="623671" y="430936"/>
                </a:lnTo>
                <a:lnTo>
                  <a:pt x="624763" y="423976"/>
                </a:lnTo>
                <a:lnTo>
                  <a:pt x="643902" y="370662"/>
                </a:lnTo>
                <a:lnTo>
                  <a:pt x="696493" y="338480"/>
                </a:lnTo>
                <a:lnTo>
                  <a:pt x="722376" y="336207"/>
                </a:lnTo>
                <a:lnTo>
                  <a:pt x="729703" y="336207"/>
                </a:lnTo>
                <a:lnTo>
                  <a:pt x="736269" y="336537"/>
                </a:lnTo>
                <a:lnTo>
                  <a:pt x="742289" y="337223"/>
                </a:lnTo>
                <a:close/>
              </a:path>
              <a:path w="1015365" h="1015365">
                <a:moveTo>
                  <a:pt x="899769" y="507606"/>
                </a:moveTo>
                <a:lnTo>
                  <a:pt x="767054" y="364020"/>
                </a:lnTo>
                <a:lnTo>
                  <a:pt x="747534" y="396278"/>
                </a:lnTo>
                <a:lnTo>
                  <a:pt x="741807" y="393179"/>
                </a:lnTo>
                <a:lnTo>
                  <a:pt x="735622" y="390956"/>
                </a:lnTo>
                <a:lnTo>
                  <a:pt x="727214" y="390956"/>
                </a:lnTo>
                <a:lnTo>
                  <a:pt x="699858" y="437299"/>
                </a:lnTo>
                <a:lnTo>
                  <a:pt x="747991" y="437299"/>
                </a:lnTo>
                <a:lnTo>
                  <a:pt x="727214" y="487654"/>
                </a:lnTo>
                <a:lnTo>
                  <a:pt x="690600" y="487654"/>
                </a:lnTo>
                <a:lnTo>
                  <a:pt x="657479" y="650125"/>
                </a:lnTo>
                <a:lnTo>
                  <a:pt x="646518" y="687489"/>
                </a:lnTo>
                <a:lnTo>
                  <a:pt x="630339" y="720356"/>
                </a:lnTo>
                <a:lnTo>
                  <a:pt x="610184" y="748995"/>
                </a:lnTo>
                <a:lnTo>
                  <a:pt x="587311" y="773722"/>
                </a:lnTo>
                <a:lnTo>
                  <a:pt x="540931" y="733094"/>
                </a:lnTo>
                <a:lnTo>
                  <a:pt x="553847" y="716737"/>
                </a:lnTo>
                <a:lnTo>
                  <a:pt x="565099" y="697611"/>
                </a:lnTo>
                <a:lnTo>
                  <a:pt x="574217" y="675919"/>
                </a:lnTo>
                <a:lnTo>
                  <a:pt x="580669" y="651878"/>
                </a:lnTo>
                <a:lnTo>
                  <a:pt x="613778" y="487654"/>
                </a:lnTo>
                <a:lnTo>
                  <a:pt x="525627" y="487654"/>
                </a:lnTo>
                <a:lnTo>
                  <a:pt x="506209" y="579462"/>
                </a:lnTo>
                <a:lnTo>
                  <a:pt x="503174" y="598944"/>
                </a:lnTo>
                <a:lnTo>
                  <a:pt x="504380" y="610819"/>
                </a:lnTo>
                <a:lnTo>
                  <a:pt x="542391" y="613905"/>
                </a:lnTo>
                <a:lnTo>
                  <a:pt x="541972" y="658025"/>
                </a:lnTo>
                <a:lnTo>
                  <a:pt x="526300" y="664019"/>
                </a:lnTo>
                <a:lnTo>
                  <a:pt x="511327" y="668147"/>
                </a:lnTo>
                <a:lnTo>
                  <a:pt x="497459" y="670521"/>
                </a:lnTo>
                <a:lnTo>
                  <a:pt x="485038" y="671296"/>
                </a:lnTo>
                <a:lnTo>
                  <a:pt x="453504" y="668743"/>
                </a:lnTo>
                <a:lnTo>
                  <a:pt x="431825" y="659536"/>
                </a:lnTo>
                <a:lnTo>
                  <a:pt x="421081" y="641299"/>
                </a:lnTo>
                <a:lnTo>
                  <a:pt x="422313" y="611682"/>
                </a:lnTo>
                <a:lnTo>
                  <a:pt x="448805" y="487654"/>
                </a:lnTo>
                <a:lnTo>
                  <a:pt x="375754" y="487654"/>
                </a:lnTo>
                <a:lnTo>
                  <a:pt x="337832" y="665099"/>
                </a:lnTo>
                <a:lnTo>
                  <a:pt x="260997" y="665099"/>
                </a:lnTo>
                <a:lnTo>
                  <a:pt x="507606" y="931964"/>
                </a:lnTo>
                <a:lnTo>
                  <a:pt x="899769" y="507606"/>
                </a:lnTo>
                <a:close/>
              </a:path>
              <a:path w="1015365" h="1015365">
                <a:moveTo>
                  <a:pt x="1015212" y="507619"/>
                </a:moveTo>
                <a:lnTo>
                  <a:pt x="1012888" y="458736"/>
                </a:lnTo>
                <a:lnTo>
                  <a:pt x="1006068" y="411175"/>
                </a:lnTo>
                <a:lnTo>
                  <a:pt x="994943" y="365125"/>
                </a:lnTo>
                <a:lnTo>
                  <a:pt x="979741" y="320827"/>
                </a:lnTo>
                <a:lnTo>
                  <a:pt x="968730" y="296379"/>
                </a:lnTo>
                <a:lnTo>
                  <a:pt x="968730" y="479158"/>
                </a:lnTo>
                <a:lnTo>
                  <a:pt x="966343" y="527304"/>
                </a:lnTo>
                <a:lnTo>
                  <a:pt x="959358" y="574052"/>
                </a:lnTo>
                <a:lnTo>
                  <a:pt x="948004" y="619188"/>
                </a:lnTo>
                <a:lnTo>
                  <a:pt x="932497" y="662444"/>
                </a:lnTo>
                <a:lnTo>
                  <a:pt x="913079" y="703618"/>
                </a:lnTo>
                <a:lnTo>
                  <a:pt x="889977" y="742442"/>
                </a:lnTo>
                <a:lnTo>
                  <a:pt x="863434" y="778700"/>
                </a:lnTo>
                <a:lnTo>
                  <a:pt x="833678" y="812139"/>
                </a:lnTo>
                <a:lnTo>
                  <a:pt x="800938" y="842530"/>
                </a:lnTo>
                <a:lnTo>
                  <a:pt x="765441" y="869645"/>
                </a:lnTo>
                <a:lnTo>
                  <a:pt x="727417" y="893229"/>
                </a:lnTo>
                <a:lnTo>
                  <a:pt x="687108" y="913066"/>
                </a:lnTo>
                <a:lnTo>
                  <a:pt x="644740" y="928903"/>
                </a:lnTo>
                <a:lnTo>
                  <a:pt x="600544" y="940498"/>
                </a:lnTo>
                <a:lnTo>
                  <a:pt x="554761" y="947635"/>
                </a:lnTo>
                <a:lnTo>
                  <a:pt x="507606" y="950074"/>
                </a:lnTo>
                <a:lnTo>
                  <a:pt x="507606" y="1007059"/>
                </a:lnTo>
                <a:lnTo>
                  <a:pt x="460463" y="1004633"/>
                </a:lnTo>
                <a:lnTo>
                  <a:pt x="414680" y="997496"/>
                </a:lnTo>
                <a:lnTo>
                  <a:pt x="370484" y="985888"/>
                </a:lnTo>
                <a:lnTo>
                  <a:pt x="328117" y="970051"/>
                </a:lnTo>
                <a:lnTo>
                  <a:pt x="287807" y="950226"/>
                </a:lnTo>
                <a:lnTo>
                  <a:pt x="249796" y="926630"/>
                </a:lnTo>
                <a:lnTo>
                  <a:pt x="214299" y="899528"/>
                </a:lnTo>
                <a:lnTo>
                  <a:pt x="181546" y="869124"/>
                </a:lnTo>
                <a:lnTo>
                  <a:pt x="151790" y="835685"/>
                </a:lnTo>
                <a:lnTo>
                  <a:pt x="125247" y="799426"/>
                </a:lnTo>
                <a:lnTo>
                  <a:pt x="102146" y="760603"/>
                </a:lnTo>
                <a:lnTo>
                  <a:pt x="82727" y="719429"/>
                </a:lnTo>
                <a:lnTo>
                  <a:pt x="67221" y="676160"/>
                </a:lnTo>
                <a:lnTo>
                  <a:pt x="55854" y="631024"/>
                </a:lnTo>
                <a:lnTo>
                  <a:pt x="48869" y="584263"/>
                </a:lnTo>
                <a:lnTo>
                  <a:pt x="46494" y="536117"/>
                </a:lnTo>
                <a:lnTo>
                  <a:pt x="48869" y="487959"/>
                </a:lnTo>
                <a:lnTo>
                  <a:pt x="55854" y="441198"/>
                </a:lnTo>
                <a:lnTo>
                  <a:pt x="67221" y="396074"/>
                </a:lnTo>
                <a:lnTo>
                  <a:pt x="82727" y="352806"/>
                </a:lnTo>
                <a:lnTo>
                  <a:pt x="102146" y="311632"/>
                </a:lnTo>
                <a:lnTo>
                  <a:pt x="125247" y="272808"/>
                </a:lnTo>
                <a:lnTo>
                  <a:pt x="151790" y="236550"/>
                </a:lnTo>
                <a:lnTo>
                  <a:pt x="181546" y="203098"/>
                </a:lnTo>
                <a:lnTo>
                  <a:pt x="214299" y="172707"/>
                </a:lnTo>
                <a:lnTo>
                  <a:pt x="249796" y="145592"/>
                </a:lnTo>
                <a:lnTo>
                  <a:pt x="287807" y="122008"/>
                </a:lnTo>
                <a:lnTo>
                  <a:pt x="328117" y="102171"/>
                </a:lnTo>
                <a:lnTo>
                  <a:pt x="370484" y="86334"/>
                </a:lnTo>
                <a:lnTo>
                  <a:pt x="414680" y="74739"/>
                </a:lnTo>
                <a:lnTo>
                  <a:pt x="460463" y="67602"/>
                </a:lnTo>
                <a:lnTo>
                  <a:pt x="507606" y="65163"/>
                </a:lnTo>
                <a:lnTo>
                  <a:pt x="507606" y="8204"/>
                </a:lnTo>
                <a:lnTo>
                  <a:pt x="554761" y="10642"/>
                </a:lnTo>
                <a:lnTo>
                  <a:pt x="600544" y="17767"/>
                </a:lnTo>
                <a:lnTo>
                  <a:pt x="644740" y="29375"/>
                </a:lnTo>
                <a:lnTo>
                  <a:pt x="687108" y="45212"/>
                </a:lnTo>
                <a:lnTo>
                  <a:pt x="727417" y="65036"/>
                </a:lnTo>
                <a:lnTo>
                  <a:pt x="765441" y="88633"/>
                </a:lnTo>
                <a:lnTo>
                  <a:pt x="800938" y="115735"/>
                </a:lnTo>
                <a:lnTo>
                  <a:pt x="833678" y="146126"/>
                </a:lnTo>
                <a:lnTo>
                  <a:pt x="863434" y="179578"/>
                </a:lnTo>
                <a:lnTo>
                  <a:pt x="889977" y="215823"/>
                </a:lnTo>
                <a:lnTo>
                  <a:pt x="913079" y="254660"/>
                </a:lnTo>
                <a:lnTo>
                  <a:pt x="932497" y="295833"/>
                </a:lnTo>
                <a:lnTo>
                  <a:pt x="948004" y="339102"/>
                </a:lnTo>
                <a:lnTo>
                  <a:pt x="959358" y="384238"/>
                </a:lnTo>
                <a:lnTo>
                  <a:pt x="966343" y="430999"/>
                </a:lnTo>
                <a:lnTo>
                  <a:pt x="968730" y="479158"/>
                </a:lnTo>
                <a:lnTo>
                  <a:pt x="968730" y="296379"/>
                </a:lnTo>
                <a:lnTo>
                  <a:pt x="937945" y="238290"/>
                </a:lnTo>
                <a:lnTo>
                  <a:pt x="911783" y="200482"/>
                </a:lnTo>
                <a:lnTo>
                  <a:pt x="882383" y="165265"/>
                </a:lnTo>
                <a:lnTo>
                  <a:pt x="849972" y="132854"/>
                </a:lnTo>
                <a:lnTo>
                  <a:pt x="814755" y="103454"/>
                </a:lnTo>
                <a:lnTo>
                  <a:pt x="776947" y="77292"/>
                </a:lnTo>
                <a:lnTo>
                  <a:pt x="736765" y="54571"/>
                </a:lnTo>
                <a:lnTo>
                  <a:pt x="694410" y="35496"/>
                </a:lnTo>
                <a:lnTo>
                  <a:pt x="650113" y="20294"/>
                </a:lnTo>
                <a:lnTo>
                  <a:pt x="604062" y="9169"/>
                </a:lnTo>
                <a:lnTo>
                  <a:pt x="556501" y="2336"/>
                </a:lnTo>
                <a:lnTo>
                  <a:pt x="507606" y="12"/>
                </a:lnTo>
                <a:lnTo>
                  <a:pt x="458724" y="2324"/>
                </a:lnTo>
                <a:lnTo>
                  <a:pt x="411149" y="9156"/>
                </a:lnTo>
                <a:lnTo>
                  <a:pt x="365112" y="20281"/>
                </a:lnTo>
                <a:lnTo>
                  <a:pt x="320802" y="35483"/>
                </a:lnTo>
                <a:lnTo>
                  <a:pt x="278460" y="54559"/>
                </a:lnTo>
                <a:lnTo>
                  <a:pt x="238264" y="77279"/>
                </a:lnTo>
                <a:lnTo>
                  <a:pt x="200456" y="103441"/>
                </a:lnTo>
                <a:lnTo>
                  <a:pt x="165239" y="132842"/>
                </a:lnTo>
                <a:lnTo>
                  <a:pt x="132829" y="165252"/>
                </a:lnTo>
                <a:lnTo>
                  <a:pt x="103441" y="200469"/>
                </a:lnTo>
                <a:lnTo>
                  <a:pt x="77266" y="238277"/>
                </a:lnTo>
                <a:lnTo>
                  <a:pt x="54546" y="278460"/>
                </a:lnTo>
                <a:lnTo>
                  <a:pt x="35471" y="320814"/>
                </a:lnTo>
                <a:lnTo>
                  <a:pt x="20269" y="365112"/>
                </a:lnTo>
                <a:lnTo>
                  <a:pt x="9156" y="411162"/>
                </a:lnTo>
                <a:lnTo>
                  <a:pt x="2324" y="458724"/>
                </a:lnTo>
                <a:lnTo>
                  <a:pt x="0" y="507619"/>
                </a:lnTo>
                <a:lnTo>
                  <a:pt x="2324" y="556501"/>
                </a:lnTo>
                <a:lnTo>
                  <a:pt x="9156" y="604075"/>
                </a:lnTo>
                <a:lnTo>
                  <a:pt x="20269" y="650125"/>
                </a:lnTo>
                <a:lnTo>
                  <a:pt x="35471" y="694436"/>
                </a:lnTo>
                <a:lnTo>
                  <a:pt x="54546" y="736790"/>
                </a:lnTo>
                <a:lnTo>
                  <a:pt x="77266" y="776973"/>
                </a:lnTo>
                <a:lnTo>
                  <a:pt x="103441" y="814781"/>
                </a:lnTo>
                <a:lnTo>
                  <a:pt x="132829" y="849998"/>
                </a:lnTo>
                <a:lnTo>
                  <a:pt x="165239" y="882408"/>
                </a:lnTo>
                <a:lnTo>
                  <a:pt x="200456" y="911809"/>
                </a:lnTo>
                <a:lnTo>
                  <a:pt x="238264" y="937983"/>
                </a:lnTo>
                <a:lnTo>
                  <a:pt x="278460" y="960704"/>
                </a:lnTo>
                <a:lnTo>
                  <a:pt x="320802" y="979779"/>
                </a:lnTo>
                <a:lnTo>
                  <a:pt x="365112" y="994981"/>
                </a:lnTo>
                <a:lnTo>
                  <a:pt x="411149" y="1006094"/>
                </a:lnTo>
                <a:lnTo>
                  <a:pt x="458724" y="1012926"/>
                </a:lnTo>
                <a:lnTo>
                  <a:pt x="507606" y="1015250"/>
                </a:lnTo>
                <a:lnTo>
                  <a:pt x="556501" y="1012913"/>
                </a:lnTo>
                <a:lnTo>
                  <a:pt x="604062" y="1006081"/>
                </a:lnTo>
                <a:lnTo>
                  <a:pt x="650113" y="994956"/>
                </a:lnTo>
                <a:lnTo>
                  <a:pt x="694410" y="979754"/>
                </a:lnTo>
                <a:lnTo>
                  <a:pt x="736765" y="960678"/>
                </a:lnTo>
                <a:lnTo>
                  <a:pt x="776947" y="937958"/>
                </a:lnTo>
                <a:lnTo>
                  <a:pt x="814755" y="911796"/>
                </a:lnTo>
                <a:lnTo>
                  <a:pt x="849972" y="882396"/>
                </a:lnTo>
                <a:lnTo>
                  <a:pt x="882383" y="849985"/>
                </a:lnTo>
                <a:lnTo>
                  <a:pt x="911783" y="814768"/>
                </a:lnTo>
                <a:lnTo>
                  <a:pt x="937945" y="776960"/>
                </a:lnTo>
                <a:lnTo>
                  <a:pt x="960666" y="736777"/>
                </a:lnTo>
                <a:lnTo>
                  <a:pt x="979741" y="694423"/>
                </a:lnTo>
                <a:lnTo>
                  <a:pt x="994943" y="650125"/>
                </a:lnTo>
                <a:lnTo>
                  <a:pt x="1006068" y="604075"/>
                </a:lnTo>
                <a:lnTo>
                  <a:pt x="1012888" y="556514"/>
                </a:lnTo>
                <a:lnTo>
                  <a:pt x="1015212" y="507619"/>
                </a:lnTo>
                <a:close/>
              </a:path>
            </a:pathLst>
          </a:custGeom>
          <a:solidFill>
            <a:srgbClr val="010202"/>
          </a:solidFill>
        </p:spPr>
        <p:txBody>
          <a:bodyPr wrap="square" lIns="0" tIns="0" rIns="0" bIns="0" rtlCol="0"/>
          <a:lstStyle/>
          <a:p>
            <a:endParaRPr/>
          </a:p>
        </p:txBody>
      </p:sp>
      <p:sp>
        <p:nvSpPr>
          <p:cNvPr id="4" name="object 4"/>
          <p:cNvSpPr/>
          <p:nvPr/>
        </p:nvSpPr>
        <p:spPr>
          <a:xfrm>
            <a:off x="17873938" y="10396706"/>
            <a:ext cx="1227455" cy="135890"/>
          </a:xfrm>
          <a:custGeom>
            <a:avLst/>
            <a:gdLst/>
            <a:ahLst/>
            <a:cxnLst/>
            <a:rect l="l" t="t" r="r" b="b"/>
            <a:pathLst>
              <a:path w="1227455" h="135890">
                <a:moveTo>
                  <a:pt x="85212" y="3287"/>
                </a:moveTo>
                <a:lnTo>
                  <a:pt x="0" y="3287"/>
                </a:lnTo>
                <a:lnTo>
                  <a:pt x="0" y="132069"/>
                </a:lnTo>
                <a:lnTo>
                  <a:pt x="23884" y="132069"/>
                </a:lnTo>
                <a:lnTo>
                  <a:pt x="23884" y="77536"/>
                </a:lnTo>
                <a:lnTo>
                  <a:pt x="77704" y="77536"/>
                </a:lnTo>
                <a:lnTo>
                  <a:pt x="77704" y="56930"/>
                </a:lnTo>
                <a:lnTo>
                  <a:pt x="23884" y="56930"/>
                </a:lnTo>
                <a:lnTo>
                  <a:pt x="23884" y="24784"/>
                </a:lnTo>
                <a:lnTo>
                  <a:pt x="85212" y="24784"/>
                </a:lnTo>
                <a:lnTo>
                  <a:pt x="85212" y="3287"/>
                </a:lnTo>
                <a:close/>
              </a:path>
              <a:path w="1227455" h="135890">
                <a:moveTo>
                  <a:pt x="212035" y="3287"/>
                </a:moveTo>
                <a:lnTo>
                  <a:pt x="120446" y="3287"/>
                </a:lnTo>
                <a:lnTo>
                  <a:pt x="120446" y="132069"/>
                </a:lnTo>
                <a:lnTo>
                  <a:pt x="216569" y="132069"/>
                </a:lnTo>
                <a:lnTo>
                  <a:pt x="216569" y="110394"/>
                </a:lnTo>
                <a:lnTo>
                  <a:pt x="144152" y="110394"/>
                </a:lnTo>
                <a:lnTo>
                  <a:pt x="144152" y="75892"/>
                </a:lnTo>
                <a:lnTo>
                  <a:pt x="206203" y="75892"/>
                </a:lnTo>
                <a:lnTo>
                  <a:pt x="206203" y="55108"/>
                </a:lnTo>
                <a:lnTo>
                  <a:pt x="144152" y="55108"/>
                </a:lnTo>
                <a:lnTo>
                  <a:pt x="144152" y="24784"/>
                </a:lnTo>
                <a:lnTo>
                  <a:pt x="212035" y="24784"/>
                </a:lnTo>
                <a:lnTo>
                  <a:pt x="212035" y="3287"/>
                </a:lnTo>
                <a:close/>
              </a:path>
              <a:path w="1227455" h="135890">
                <a:moveTo>
                  <a:pt x="301603" y="3287"/>
                </a:moveTo>
                <a:lnTo>
                  <a:pt x="255479" y="3287"/>
                </a:lnTo>
                <a:lnTo>
                  <a:pt x="255479" y="132069"/>
                </a:lnTo>
                <a:lnTo>
                  <a:pt x="296713" y="132069"/>
                </a:lnTo>
                <a:lnTo>
                  <a:pt x="307766" y="131821"/>
                </a:lnTo>
                <a:lnTo>
                  <a:pt x="350264" y="114062"/>
                </a:lnTo>
                <a:lnTo>
                  <a:pt x="352516" y="110394"/>
                </a:lnTo>
                <a:lnTo>
                  <a:pt x="279551" y="110394"/>
                </a:lnTo>
                <a:lnTo>
                  <a:pt x="279551" y="25140"/>
                </a:lnTo>
                <a:lnTo>
                  <a:pt x="351549" y="25140"/>
                </a:lnTo>
                <a:lnTo>
                  <a:pt x="339769" y="13308"/>
                </a:lnTo>
                <a:lnTo>
                  <a:pt x="329690" y="7694"/>
                </a:lnTo>
                <a:lnTo>
                  <a:pt x="319818" y="4744"/>
                </a:lnTo>
                <a:lnTo>
                  <a:pt x="310380" y="3571"/>
                </a:lnTo>
                <a:lnTo>
                  <a:pt x="301603" y="3287"/>
                </a:lnTo>
                <a:close/>
              </a:path>
              <a:path w="1227455" h="135890">
                <a:moveTo>
                  <a:pt x="351549" y="25140"/>
                </a:moveTo>
                <a:lnTo>
                  <a:pt x="292315" y="25140"/>
                </a:lnTo>
                <a:lnTo>
                  <a:pt x="302415" y="25319"/>
                </a:lnTo>
                <a:lnTo>
                  <a:pt x="309319" y="25774"/>
                </a:lnTo>
                <a:lnTo>
                  <a:pt x="338493" y="58769"/>
                </a:lnTo>
                <a:lnTo>
                  <a:pt x="339057" y="68950"/>
                </a:lnTo>
                <a:lnTo>
                  <a:pt x="337369" y="85768"/>
                </a:lnTo>
                <a:lnTo>
                  <a:pt x="301406" y="110219"/>
                </a:lnTo>
                <a:lnTo>
                  <a:pt x="289781" y="110394"/>
                </a:lnTo>
                <a:lnTo>
                  <a:pt x="352516" y="110394"/>
                </a:lnTo>
                <a:lnTo>
                  <a:pt x="358473" y="100690"/>
                </a:lnTo>
                <a:lnTo>
                  <a:pt x="363120" y="85225"/>
                </a:lnTo>
                <a:lnTo>
                  <a:pt x="364585" y="68772"/>
                </a:lnTo>
                <a:lnTo>
                  <a:pt x="363735" y="56149"/>
                </a:lnTo>
                <a:lnTo>
                  <a:pt x="360250" y="41303"/>
                </a:lnTo>
                <a:lnTo>
                  <a:pt x="352729" y="26325"/>
                </a:lnTo>
                <a:lnTo>
                  <a:pt x="351549" y="25140"/>
                </a:lnTo>
                <a:close/>
              </a:path>
              <a:path w="1227455" h="135890">
                <a:moveTo>
                  <a:pt x="492110" y="3287"/>
                </a:moveTo>
                <a:lnTo>
                  <a:pt x="400532" y="3287"/>
                </a:lnTo>
                <a:lnTo>
                  <a:pt x="400532" y="132069"/>
                </a:lnTo>
                <a:lnTo>
                  <a:pt x="496686" y="132069"/>
                </a:lnTo>
                <a:lnTo>
                  <a:pt x="496686" y="110394"/>
                </a:lnTo>
                <a:lnTo>
                  <a:pt x="424238" y="110394"/>
                </a:lnTo>
                <a:lnTo>
                  <a:pt x="424238" y="75892"/>
                </a:lnTo>
                <a:lnTo>
                  <a:pt x="486288" y="75892"/>
                </a:lnTo>
                <a:lnTo>
                  <a:pt x="486288" y="55108"/>
                </a:lnTo>
                <a:lnTo>
                  <a:pt x="424238" y="55108"/>
                </a:lnTo>
                <a:lnTo>
                  <a:pt x="424238" y="24784"/>
                </a:lnTo>
                <a:lnTo>
                  <a:pt x="492110" y="24784"/>
                </a:lnTo>
                <a:lnTo>
                  <a:pt x="492110" y="3287"/>
                </a:lnTo>
                <a:close/>
              </a:path>
              <a:path w="1227455" h="135890">
                <a:moveTo>
                  <a:pt x="578443" y="3287"/>
                </a:moveTo>
                <a:lnTo>
                  <a:pt x="537397" y="3287"/>
                </a:lnTo>
                <a:lnTo>
                  <a:pt x="537397" y="132069"/>
                </a:lnTo>
                <a:lnTo>
                  <a:pt x="561281" y="132069"/>
                </a:lnTo>
                <a:lnTo>
                  <a:pt x="561281" y="84259"/>
                </a:lnTo>
                <a:lnTo>
                  <a:pt x="609783" y="84259"/>
                </a:lnTo>
                <a:lnTo>
                  <a:pt x="607300" y="79714"/>
                </a:lnTo>
                <a:lnTo>
                  <a:pt x="614337" y="76729"/>
                </a:lnTo>
                <a:lnTo>
                  <a:pt x="622702" y="70436"/>
                </a:lnTo>
                <a:lnTo>
                  <a:pt x="626718" y="64406"/>
                </a:lnTo>
                <a:lnTo>
                  <a:pt x="561281" y="64406"/>
                </a:lnTo>
                <a:lnTo>
                  <a:pt x="561281" y="24072"/>
                </a:lnTo>
                <a:lnTo>
                  <a:pt x="627760" y="24072"/>
                </a:lnTo>
                <a:lnTo>
                  <a:pt x="624029" y="18188"/>
                </a:lnTo>
                <a:lnTo>
                  <a:pt x="618431" y="12554"/>
                </a:lnTo>
                <a:lnTo>
                  <a:pt x="609825" y="7297"/>
                </a:lnTo>
                <a:lnTo>
                  <a:pt x="600632" y="4579"/>
                </a:lnTo>
                <a:lnTo>
                  <a:pt x="590341" y="3532"/>
                </a:lnTo>
                <a:lnTo>
                  <a:pt x="578443" y="3287"/>
                </a:lnTo>
                <a:close/>
              </a:path>
              <a:path w="1227455" h="135890">
                <a:moveTo>
                  <a:pt x="609783" y="84259"/>
                </a:moveTo>
                <a:lnTo>
                  <a:pt x="582840" y="84259"/>
                </a:lnTo>
                <a:lnTo>
                  <a:pt x="608379" y="132069"/>
                </a:lnTo>
                <a:lnTo>
                  <a:pt x="635907" y="132069"/>
                </a:lnTo>
                <a:lnTo>
                  <a:pt x="609783" y="84259"/>
                </a:lnTo>
                <a:close/>
              </a:path>
              <a:path w="1227455" h="135890">
                <a:moveTo>
                  <a:pt x="627760" y="24072"/>
                </a:moveTo>
                <a:lnTo>
                  <a:pt x="572432" y="24072"/>
                </a:lnTo>
                <a:lnTo>
                  <a:pt x="581712" y="24139"/>
                </a:lnTo>
                <a:lnTo>
                  <a:pt x="588626" y="24478"/>
                </a:lnTo>
                <a:lnTo>
                  <a:pt x="608156" y="44312"/>
                </a:lnTo>
                <a:lnTo>
                  <a:pt x="605407" y="55155"/>
                </a:lnTo>
                <a:lnTo>
                  <a:pt x="598863" y="61077"/>
                </a:lnTo>
                <a:lnTo>
                  <a:pt x="591326" y="63508"/>
                </a:lnTo>
                <a:lnTo>
                  <a:pt x="585552" y="64050"/>
                </a:lnTo>
                <a:lnTo>
                  <a:pt x="581018" y="64228"/>
                </a:lnTo>
                <a:lnTo>
                  <a:pt x="577909" y="64406"/>
                </a:lnTo>
                <a:lnTo>
                  <a:pt x="626718" y="64406"/>
                </a:lnTo>
                <a:lnTo>
                  <a:pt x="629698" y="59932"/>
                </a:lnTo>
                <a:lnTo>
                  <a:pt x="632629" y="44312"/>
                </a:lnTo>
                <a:lnTo>
                  <a:pt x="631537" y="33967"/>
                </a:lnTo>
                <a:lnTo>
                  <a:pt x="628534" y="25291"/>
                </a:lnTo>
                <a:lnTo>
                  <a:pt x="627760" y="24072"/>
                </a:lnTo>
                <a:close/>
              </a:path>
              <a:path w="1227455" h="135890">
                <a:moveTo>
                  <a:pt x="727171" y="3287"/>
                </a:moveTo>
                <a:lnTo>
                  <a:pt x="699821" y="3287"/>
                </a:lnTo>
                <a:lnTo>
                  <a:pt x="656367" y="132069"/>
                </a:lnTo>
                <a:lnTo>
                  <a:pt x="682125" y="132069"/>
                </a:lnTo>
                <a:lnTo>
                  <a:pt x="689591" y="106897"/>
                </a:lnTo>
                <a:lnTo>
                  <a:pt x="762536" y="106897"/>
                </a:lnTo>
                <a:lnTo>
                  <a:pt x="755381" y="85934"/>
                </a:lnTo>
                <a:lnTo>
                  <a:pt x="695957" y="85934"/>
                </a:lnTo>
                <a:lnTo>
                  <a:pt x="713831" y="26606"/>
                </a:lnTo>
                <a:lnTo>
                  <a:pt x="735130" y="26606"/>
                </a:lnTo>
                <a:lnTo>
                  <a:pt x="727171" y="3287"/>
                </a:lnTo>
                <a:close/>
              </a:path>
              <a:path w="1227455" h="135890">
                <a:moveTo>
                  <a:pt x="762536" y="106897"/>
                </a:moveTo>
                <a:lnTo>
                  <a:pt x="737935" y="106897"/>
                </a:lnTo>
                <a:lnTo>
                  <a:pt x="745411" y="132069"/>
                </a:lnTo>
                <a:lnTo>
                  <a:pt x="771128" y="132069"/>
                </a:lnTo>
                <a:lnTo>
                  <a:pt x="762536" y="106897"/>
                </a:lnTo>
                <a:close/>
              </a:path>
              <a:path w="1227455" h="135890">
                <a:moveTo>
                  <a:pt x="735130" y="26606"/>
                </a:moveTo>
                <a:lnTo>
                  <a:pt x="713831" y="26606"/>
                </a:lnTo>
                <a:lnTo>
                  <a:pt x="731537" y="85934"/>
                </a:lnTo>
                <a:lnTo>
                  <a:pt x="755381" y="85934"/>
                </a:lnTo>
                <a:lnTo>
                  <a:pt x="735130"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28" y="3256"/>
                </a:moveTo>
                <a:lnTo>
                  <a:pt x="904412" y="3256"/>
                </a:lnTo>
                <a:lnTo>
                  <a:pt x="904412" y="132069"/>
                </a:lnTo>
                <a:lnTo>
                  <a:pt x="928128" y="132069"/>
                </a:lnTo>
                <a:lnTo>
                  <a:pt x="928128" y="3256"/>
                </a:lnTo>
                <a:close/>
              </a:path>
              <a:path w="1227455" h="135890">
                <a:moveTo>
                  <a:pt x="1028293" y="0"/>
                </a:moveTo>
                <a:lnTo>
                  <a:pt x="1003772" y="5058"/>
                </a:lnTo>
                <a:lnTo>
                  <a:pt x="984168" y="19146"/>
                </a:lnTo>
                <a:lnTo>
                  <a:pt x="971170" y="40631"/>
                </a:lnTo>
                <a:lnTo>
                  <a:pt x="966462" y="67882"/>
                </a:lnTo>
                <a:lnTo>
                  <a:pt x="967342" y="80117"/>
                </a:lnTo>
                <a:lnTo>
                  <a:pt x="983593" y="115692"/>
                </a:lnTo>
                <a:lnTo>
                  <a:pt x="1027937" y="135357"/>
                </a:lnTo>
                <a:lnTo>
                  <a:pt x="1054325" y="129964"/>
                </a:lnTo>
                <a:lnTo>
                  <a:pt x="1073752" y="115335"/>
                </a:lnTo>
                <a:lnTo>
                  <a:pt x="1074991" y="113116"/>
                </a:lnTo>
                <a:lnTo>
                  <a:pt x="1028680" y="113116"/>
                </a:lnTo>
                <a:lnTo>
                  <a:pt x="1013811" y="109952"/>
                </a:lnTo>
                <a:lnTo>
                  <a:pt x="1001945" y="100817"/>
                </a:lnTo>
                <a:lnTo>
                  <a:pt x="994089" y="86245"/>
                </a:lnTo>
                <a:lnTo>
                  <a:pt x="991247" y="66772"/>
                </a:lnTo>
                <a:lnTo>
                  <a:pt x="993905" y="48464"/>
                </a:lnTo>
                <a:lnTo>
                  <a:pt x="1001407" y="34341"/>
                </a:lnTo>
                <a:lnTo>
                  <a:pt x="1013047" y="25249"/>
                </a:lnTo>
                <a:lnTo>
                  <a:pt x="1028115" y="22030"/>
                </a:lnTo>
                <a:lnTo>
                  <a:pt x="1074228" y="22030"/>
                </a:lnTo>
                <a:lnTo>
                  <a:pt x="1071189" y="17335"/>
                </a:lnTo>
                <a:lnTo>
                  <a:pt x="1051442" y="4386"/>
                </a:lnTo>
                <a:lnTo>
                  <a:pt x="1028293" y="0"/>
                </a:lnTo>
                <a:close/>
              </a:path>
              <a:path w="1227455" h="135890">
                <a:moveTo>
                  <a:pt x="1074228" y="22030"/>
                </a:moveTo>
                <a:lnTo>
                  <a:pt x="1028115" y="22030"/>
                </a:lnTo>
                <a:lnTo>
                  <a:pt x="1044808" y="26051"/>
                </a:lnTo>
                <a:lnTo>
                  <a:pt x="1056737" y="36784"/>
                </a:lnTo>
                <a:lnTo>
                  <a:pt x="1063804" y="52236"/>
                </a:lnTo>
                <a:lnTo>
                  <a:pt x="1065915" y="70416"/>
                </a:lnTo>
                <a:lnTo>
                  <a:pt x="1062126" y="90186"/>
                </a:lnTo>
                <a:lnTo>
                  <a:pt x="1053117" y="103409"/>
                </a:lnTo>
                <a:lnTo>
                  <a:pt x="1041198" y="110810"/>
                </a:lnTo>
                <a:lnTo>
                  <a:pt x="1028680" y="113116"/>
                </a:lnTo>
                <a:lnTo>
                  <a:pt x="1074991" y="113116"/>
                </a:lnTo>
                <a:lnTo>
                  <a:pt x="1085781" y="93793"/>
                </a:lnTo>
                <a:lnTo>
                  <a:pt x="1089977" y="67662"/>
                </a:lnTo>
                <a:lnTo>
                  <a:pt x="1084909" y="38533"/>
                </a:lnTo>
                <a:lnTo>
                  <a:pt x="1074228" y="22030"/>
                </a:lnTo>
                <a:close/>
              </a:path>
              <a:path w="1227455" h="135890">
                <a:moveTo>
                  <a:pt x="1149640" y="3287"/>
                </a:moveTo>
                <a:lnTo>
                  <a:pt x="1127965" y="3287"/>
                </a:lnTo>
                <a:lnTo>
                  <a:pt x="1127965" y="132069"/>
                </a:lnTo>
                <a:lnTo>
                  <a:pt x="1151462" y="132069"/>
                </a:lnTo>
                <a:lnTo>
                  <a:pt x="1150027" y="41768"/>
                </a:lnTo>
                <a:lnTo>
                  <a:pt x="1173723" y="41768"/>
                </a:lnTo>
                <a:lnTo>
                  <a:pt x="1149640" y="3287"/>
                </a:lnTo>
                <a:close/>
              </a:path>
              <a:path w="1227455" h="135890">
                <a:moveTo>
                  <a:pt x="1173723" y="41768"/>
                </a:moveTo>
                <a:lnTo>
                  <a:pt x="1150027" y="41768"/>
                </a:lnTo>
                <a:lnTo>
                  <a:pt x="1206423" y="132069"/>
                </a:lnTo>
                <a:lnTo>
                  <a:pt x="1227376" y="132069"/>
                </a:lnTo>
                <a:lnTo>
                  <a:pt x="1227376" y="94300"/>
                </a:lnTo>
                <a:lnTo>
                  <a:pt x="1206602" y="94300"/>
                </a:lnTo>
                <a:lnTo>
                  <a:pt x="1173723" y="41768"/>
                </a:lnTo>
                <a:close/>
              </a:path>
              <a:path w="1227455" h="135890">
                <a:moveTo>
                  <a:pt x="1227376" y="3287"/>
                </a:moveTo>
                <a:lnTo>
                  <a:pt x="1203670" y="3287"/>
                </a:lnTo>
                <a:lnTo>
                  <a:pt x="1206602" y="94300"/>
                </a:lnTo>
                <a:lnTo>
                  <a:pt x="1227376" y="94300"/>
                </a:lnTo>
                <a:lnTo>
                  <a:pt x="1227376" y="3287"/>
                </a:lnTo>
                <a:close/>
              </a:path>
            </a:pathLst>
          </a:custGeom>
          <a:solidFill>
            <a:srgbClr val="010202"/>
          </a:solidFill>
        </p:spPr>
        <p:txBody>
          <a:bodyPr wrap="square" lIns="0" tIns="0" rIns="0" bIns="0" rtlCol="0"/>
          <a:lstStyle/>
          <a:p>
            <a:endParaRPr/>
          </a:p>
        </p:txBody>
      </p:sp>
      <p:sp>
        <p:nvSpPr>
          <p:cNvPr id="5" name="object 5"/>
          <p:cNvSpPr/>
          <p:nvPr/>
        </p:nvSpPr>
        <p:spPr>
          <a:xfrm>
            <a:off x="17861336" y="10207575"/>
            <a:ext cx="1036955" cy="135890"/>
          </a:xfrm>
          <a:custGeom>
            <a:avLst/>
            <a:gdLst/>
            <a:ahLst/>
            <a:cxnLst/>
            <a:rect l="l" t="t" r="r" b="b"/>
            <a:pathLst>
              <a:path w="1036955" h="135890">
                <a:moveTo>
                  <a:pt x="24648" y="3287"/>
                </a:moveTo>
                <a:lnTo>
                  <a:pt x="0" y="3287"/>
                </a:lnTo>
                <a:lnTo>
                  <a:pt x="26826" y="132100"/>
                </a:lnTo>
                <a:lnTo>
                  <a:pt x="54940" y="132100"/>
                </a:lnTo>
                <a:lnTo>
                  <a:pt x="61303" y="101452"/>
                </a:lnTo>
                <a:lnTo>
                  <a:pt x="42166" y="101452"/>
                </a:lnTo>
                <a:lnTo>
                  <a:pt x="24648" y="3287"/>
                </a:lnTo>
                <a:close/>
              </a:path>
              <a:path w="1036955" h="135890">
                <a:moveTo>
                  <a:pt x="92830" y="42522"/>
                </a:moveTo>
                <a:lnTo>
                  <a:pt x="73537" y="42522"/>
                </a:lnTo>
                <a:lnTo>
                  <a:pt x="91588" y="132100"/>
                </a:lnTo>
                <a:lnTo>
                  <a:pt x="119703" y="132100"/>
                </a:lnTo>
                <a:lnTo>
                  <a:pt x="126432" y="101452"/>
                </a:lnTo>
                <a:lnTo>
                  <a:pt x="105106" y="101452"/>
                </a:lnTo>
                <a:lnTo>
                  <a:pt x="92830" y="42522"/>
                </a:lnTo>
                <a:close/>
              </a:path>
              <a:path w="1036955" h="135890">
                <a:moveTo>
                  <a:pt x="84657" y="3287"/>
                </a:moveTo>
                <a:lnTo>
                  <a:pt x="62228" y="3287"/>
                </a:lnTo>
                <a:lnTo>
                  <a:pt x="42166" y="101452"/>
                </a:lnTo>
                <a:lnTo>
                  <a:pt x="61303" y="101452"/>
                </a:lnTo>
                <a:lnTo>
                  <a:pt x="73537" y="42522"/>
                </a:lnTo>
                <a:lnTo>
                  <a:pt x="92830" y="42522"/>
                </a:lnTo>
                <a:lnTo>
                  <a:pt x="84657" y="3287"/>
                </a:lnTo>
                <a:close/>
              </a:path>
              <a:path w="1036955" h="135890">
                <a:moveTo>
                  <a:pt x="147985" y="3287"/>
                </a:moveTo>
                <a:lnTo>
                  <a:pt x="123169" y="3287"/>
                </a:lnTo>
                <a:lnTo>
                  <a:pt x="105106" y="101452"/>
                </a:lnTo>
                <a:lnTo>
                  <a:pt x="126432" y="101452"/>
                </a:lnTo>
                <a:lnTo>
                  <a:pt x="147985" y="3287"/>
                </a:lnTo>
                <a:close/>
              </a:path>
              <a:path w="1036955" h="135890">
                <a:moveTo>
                  <a:pt x="231417" y="0"/>
                </a:moveTo>
                <a:lnTo>
                  <a:pt x="206895" y="5062"/>
                </a:lnTo>
                <a:lnTo>
                  <a:pt x="187292" y="19156"/>
                </a:lnTo>
                <a:lnTo>
                  <a:pt x="174294" y="40640"/>
                </a:lnTo>
                <a:lnTo>
                  <a:pt x="169586" y="67872"/>
                </a:lnTo>
                <a:lnTo>
                  <a:pt x="170468" y="80117"/>
                </a:lnTo>
                <a:lnTo>
                  <a:pt x="186716" y="115692"/>
                </a:lnTo>
                <a:lnTo>
                  <a:pt x="231061" y="135388"/>
                </a:lnTo>
                <a:lnTo>
                  <a:pt x="257449" y="129995"/>
                </a:lnTo>
                <a:lnTo>
                  <a:pt x="276876" y="115366"/>
                </a:lnTo>
                <a:lnTo>
                  <a:pt x="278115" y="113148"/>
                </a:lnTo>
                <a:lnTo>
                  <a:pt x="231783" y="113148"/>
                </a:lnTo>
                <a:lnTo>
                  <a:pt x="216926" y="109985"/>
                </a:lnTo>
                <a:lnTo>
                  <a:pt x="205067" y="100847"/>
                </a:lnTo>
                <a:lnTo>
                  <a:pt x="197212" y="86264"/>
                </a:lnTo>
                <a:lnTo>
                  <a:pt x="194371" y="66762"/>
                </a:lnTo>
                <a:lnTo>
                  <a:pt x="197024" y="48464"/>
                </a:lnTo>
                <a:lnTo>
                  <a:pt x="204519" y="34356"/>
                </a:lnTo>
                <a:lnTo>
                  <a:pt x="216157" y="25275"/>
                </a:lnTo>
                <a:lnTo>
                  <a:pt x="231239" y="22062"/>
                </a:lnTo>
                <a:lnTo>
                  <a:pt x="277358" y="22062"/>
                </a:lnTo>
                <a:lnTo>
                  <a:pt x="274309" y="17351"/>
                </a:lnTo>
                <a:lnTo>
                  <a:pt x="254556" y="4391"/>
                </a:lnTo>
                <a:lnTo>
                  <a:pt x="231417" y="0"/>
                </a:lnTo>
                <a:close/>
              </a:path>
              <a:path w="1036955" h="135890">
                <a:moveTo>
                  <a:pt x="277358" y="22062"/>
                </a:moveTo>
                <a:lnTo>
                  <a:pt x="231239" y="22062"/>
                </a:lnTo>
                <a:lnTo>
                  <a:pt x="247932" y="26076"/>
                </a:lnTo>
                <a:lnTo>
                  <a:pt x="259862" y="36799"/>
                </a:lnTo>
                <a:lnTo>
                  <a:pt x="266933" y="52250"/>
                </a:lnTo>
                <a:lnTo>
                  <a:pt x="269049" y="70448"/>
                </a:lnTo>
                <a:lnTo>
                  <a:pt x="265246" y="90199"/>
                </a:lnTo>
                <a:lnTo>
                  <a:pt x="256235" y="103424"/>
                </a:lnTo>
                <a:lnTo>
                  <a:pt x="244314" y="110836"/>
                </a:lnTo>
                <a:lnTo>
                  <a:pt x="231783" y="113148"/>
                </a:lnTo>
                <a:lnTo>
                  <a:pt x="278115" y="113148"/>
                </a:lnTo>
                <a:lnTo>
                  <a:pt x="288905" y="93825"/>
                </a:lnTo>
                <a:lnTo>
                  <a:pt x="293101" y="67694"/>
                </a:lnTo>
                <a:lnTo>
                  <a:pt x="288037" y="38559"/>
                </a:lnTo>
                <a:lnTo>
                  <a:pt x="277358" y="22062"/>
                </a:lnTo>
                <a:close/>
              </a:path>
              <a:path w="1036955" h="135890">
                <a:moveTo>
                  <a:pt x="371936" y="3287"/>
                </a:moveTo>
                <a:lnTo>
                  <a:pt x="330869" y="3287"/>
                </a:lnTo>
                <a:lnTo>
                  <a:pt x="330869" y="132100"/>
                </a:lnTo>
                <a:lnTo>
                  <a:pt x="354764" y="132100"/>
                </a:lnTo>
                <a:lnTo>
                  <a:pt x="354764" y="84290"/>
                </a:lnTo>
                <a:lnTo>
                  <a:pt x="403267" y="84290"/>
                </a:lnTo>
                <a:lnTo>
                  <a:pt x="400783" y="79746"/>
                </a:lnTo>
                <a:lnTo>
                  <a:pt x="407824" y="76742"/>
                </a:lnTo>
                <a:lnTo>
                  <a:pt x="416188" y="70452"/>
                </a:lnTo>
                <a:lnTo>
                  <a:pt x="420217" y="64406"/>
                </a:lnTo>
                <a:lnTo>
                  <a:pt x="354764" y="64406"/>
                </a:lnTo>
                <a:lnTo>
                  <a:pt x="354764" y="24062"/>
                </a:lnTo>
                <a:lnTo>
                  <a:pt x="421225" y="24062"/>
                </a:lnTo>
                <a:lnTo>
                  <a:pt x="417503" y="18201"/>
                </a:lnTo>
                <a:lnTo>
                  <a:pt x="411903" y="12586"/>
                </a:lnTo>
                <a:lnTo>
                  <a:pt x="403305" y="7310"/>
                </a:lnTo>
                <a:lnTo>
                  <a:pt x="394118" y="4583"/>
                </a:lnTo>
                <a:lnTo>
                  <a:pt x="383832" y="3533"/>
                </a:lnTo>
                <a:lnTo>
                  <a:pt x="371936" y="3287"/>
                </a:lnTo>
                <a:close/>
              </a:path>
              <a:path w="1036955" h="135890">
                <a:moveTo>
                  <a:pt x="403267" y="84290"/>
                </a:moveTo>
                <a:lnTo>
                  <a:pt x="376334" y="84290"/>
                </a:lnTo>
                <a:lnTo>
                  <a:pt x="401862" y="132100"/>
                </a:lnTo>
                <a:lnTo>
                  <a:pt x="429400" y="132100"/>
                </a:lnTo>
                <a:lnTo>
                  <a:pt x="403267" y="84290"/>
                </a:lnTo>
                <a:close/>
              </a:path>
              <a:path w="1036955" h="135890">
                <a:moveTo>
                  <a:pt x="421225" y="24062"/>
                </a:moveTo>
                <a:lnTo>
                  <a:pt x="365926" y="24062"/>
                </a:lnTo>
                <a:lnTo>
                  <a:pt x="375199" y="24131"/>
                </a:lnTo>
                <a:lnTo>
                  <a:pt x="382110" y="24477"/>
                </a:lnTo>
                <a:lnTo>
                  <a:pt x="401638" y="44344"/>
                </a:lnTo>
                <a:lnTo>
                  <a:pt x="398891" y="55181"/>
                </a:lnTo>
                <a:lnTo>
                  <a:pt x="392351" y="61093"/>
                </a:lnTo>
                <a:lnTo>
                  <a:pt x="384818" y="63512"/>
                </a:lnTo>
                <a:lnTo>
                  <a:pt x="379046" y="64050"/>
                </a:lnTo>
                <a:lnTo>
                  <a:pt x="374512" y="64228"/>
                </a:lnTo>
                <a:lnTo>
                  <a:pt x="371391" y="64406"/>
                </a:lnTo>
                <a:lnTo>
                  <a:pt x="420217" y="64406"/>
                </a:lnTo>
                <a:lnTo>
                  <a:pt x="423182" y="59957"/>
                </a:lnTo>
                <a:lnTo>
                  <a:pt x="426112" y="44344"/>
                </a:lnTo>
                <a:lnTo>
                  <a:pt x="425018" y="33980"/>
                </a:lnTo>
                <a:lnTo>
                  <a:pt x="422012" y="25300"/>
                </a:lnTo>
                <a:lnTo>
                  <a:pt x="421225" y="24062"/>
                </a:lnTo>
                <a:close/>
              </a:path>
              <a:path w="1036955" h="135890">
                <a:moveTo>
                  <a:pt x="494738" y="3287"/>
                </a:moveTo>
                <a:lnTo>
                  <a:pt x="470844" y="3287"/>
                </a:lnTo>
                <a:lnTo>
                  <a:pt x="470844" y="132100"/>
                </a:lnTo>
                <a:lnTo>
                  <a:pt x="494738" y="132100"/>
                </a:lnTo>
                <a:lnTo>
                  <a:pt x="494738" y="95630"/>
                </a:lnTo>
                <a:lnTo>
                  <a:pt x="515732" y="71526"/>
                </a:lnTo>
                <a:lnTo>
                  <a:pt x="543574" y="71526"/>
                </a:lnTo>
                <a:lnTo>
                  <a:pt x="538452" y="62406"/>
                </a:lnTo>
                <a:lnTo>
                  <a:pt x="494738" y="62406"/>
                </a:lnTo>
                <a:lnTo>
                  <a:pt x="494738" y="3287"/>
                </a:lnTo>
                <a:close/>
              </a:path>
              <a:path w="1036955" h="135890">
                <a:moveTo>
                  <a:pt x="543574" y="71526"/>
                </a:moveTo>
                <a:lnTo>
                  <a:pt x="515732" y="71526"/>
                </a:lnTo>
                <a:lnTo>
                  <a:pt x="550025" y="132100"/>
                </a:lnTo>
                <a:lnTo>
                  <a:pt x="577594" y="132100"/>
                </a:lnTo>
                <a:lnTo>
                  <a:pt x="543574" y="71526"/>
                </a:lnTo>
                <a:close/>
              </a:path>
              <a:path w="1036955" h="135890">
                <a:moveTo>
                  <a:pt x="574841" y="3287"/>
                </a:moveTo>
                <a:lnTo>
                  <a:pt x="546370" y="3287"/>
                </a:lnTo>
                <a:lnTo>
                  <a:pt x="494738" y="62406"/>
                </a:lnTo>
                <a:lnTo>
                  <a:pt x="538452" y="62406"/>
                </a:lnTo>
                <a:lnTo>
                  <a:pt x="532507" y="51820"/>
                </a:lnTo>
                <a:lnTo>
                  <a:pt x="574841" y="3287"/>
                </a:lnTo>
                <a:close/>
              </a:path>
              <a:path w="1036955" h="135890">
                <a:moveTo>
                  <a:pt x="702229" y="3287"/>
                </a:moveTo>
                <a:lnTo>
                  <a:pt x="610630" y="3287"/>
                </a:lnTo>
                <a:lnTo>
                  <a:pt x="610630" y="132100"/>
                </a:lnTo>
                <a:lnTo>
                  <a:pt x="706763" y="132100"/>
                </a:lnTo>
                <a:lnTo>
                  <a:pt x="706763" y="110394"/>
                </a:lnTo>
                <a:lnTo>
                  <a:pt x="634357" y="110394"/>
                </a:lnTo>
                <a:lnTo>
                  <a:pt x="634357" y="75882"/>
                </a:lnTo>
                <a:lnTo>
                  <a:pt x="696355" y="75882"/>
                </a:lnTo>
                <a:lnTo>
                  <a:pt x="696355" y="55108"/>
                </a:lnTo>
                <a:lnTo>
                  <a:pt x="634357" y="55108"/>
                </a:lnTo>
                <a:lnTo>
                  <a:pt x="634357" y="24784"/>
                </a:lnTo>
                <a:lnTo>
                  <a:pt x="702229" y="24784"/>
                </a:lnTo>
                <a:lnTo>
                  <a:pt x="702229" y="3287"/>
                </a:lnTo>
                <a:close/>
              </a:path>
              <a:path w="1036955" h="135890">
                <a:moveTo>
                  <a:pt x="788520" y="3287"/>
                </a:moveTo>
                <a:lnTo>
                  <a:pt x="747495" y="3287"/>
                </a:lnTo>
                <a:lnTo>
                  <a:pt x="747495" y="132100"/>
                </a:lnTo>
                <a:lnTo>
                  <a:pt x="771379" y="132100"/>
                </a:lnTo>
                <a:lnTo>
                  <a:pt x="771379" y="84290"/>
                </a:lnTo>
                <a:lnTo>
                  <a:pt x="819864" y="84290"/>
                </a:lnTo>
                <a:lnTo>
                  <a:pt x="817378" y="79746"/>
                </a:lnTo>
                <a:lnTo>
                  <a:pt x="824418" y="76742"/>
                </a:lnTo>
                <a:lnTo>
                  <a:pt x="832790" y="70452"/>
                </a:lnTo>
                <a:lnTo>
                  <a:pt x="836824" y="64406"/>
                </a:lnTo>
                <a:lnTo>
                  <a:pt x="771379" y="64406"/>
                </a:lnTo>
                <a:lnTo>
                  <a:pt x="771379" y="24062"/>
                </a:lnTo>
                <a:lnTo>
                  <a:pt x="837829" y="24062"/>
                </a:lnTo>
                <a:lnTo>
                  <a:pt x="834101" y="18201"/>
                </a:lnTo>
                <a:lnTo>
                  <a:pt x="828498" y="12586"/>
                </a:lnTo>
                <a:lnTo>
                  <a:pt x="819898" y="7310"/>
                </a:lnTo>
                <a:lnTo>
                  <a:pt x="810708" y="4583"/>
                </a:lnTo>
                <a:lnTo>
                  <a:pt x="800418" y="3533"/>
                </a:lnTo>
                <a:lnTo>
                  <a:pt x="788520" y="3287"/>
                </a:lnTo>
                <a:close/>
              </a:path>
              <a:path w="1036955" h="135890">
                <a:moveTo>
                  <a:pt x="819864" y="84290"/>
                </a:moveTo>
                <a:lnTo>
                  <a:pt x="792918" y="84290"/>
                </a:lnTo>
                <a:lnTo>
                  <a:pt x="818498" y="132100"/>
                </a:lnTo>
                <a:lnTo>
                  <a:pt x="846026" y="132100"/>
                </a:lnTo>
                <a:lnTo>
                  <a:pt x="819864" y="84290"/>
                </a:lnTo>
                <a:close/>
              </a:path>
              <a:path w="1036955" h="135890">
                <a:moveTo>
                  <a:pt x="837829" y="24062"/>
                </a:moveTo>
                <a:lnTo>
                  <a:pt x="782510" y="24062"/>
                </a:lnTo>
                <a:lnTo>
                  <a:pt x="791793" y="24131"/>
                </a:lnTo>
                <a:lnTo>
                  <a:pt x="798715" y="24477"/>
                </a:lnTo>
                <a:lnTo>
                  <a:pt x="818254" y="44344"/>
                </a:lnTo>
                <a:lnTo>
                  <a:pt x="815507" y="55181"/>
                </a:lnTo>
                <a:lnTo>
                  <a:pt x="808968" y="61093"/>
                </a:lnTo>
                <a:lnTo>
                  <a:pt x="801438" y="63512"/>
                </a:lnTo>
                <a:lnTo>
                  <a:pt x="795672" y="64050"/>
                </a:lnTo>
                <a:lnTo>
                  <a:pt x="791096" y="64228"/>
                </a:lnTo>
                <a:lnTo>
                  <a:pt x="787976" y="64406"/>
                </a:lnTo>
                <a:lnTo>
                  <a:pt x="836824" y="64406"/>
                </a:lnTo>
                <a:lnTo>
                  <a:pt x="839793" y="59957"/>
                </a:lnTo>
                <a:lnTo>
                  <a:pt x="842728" y="44344"/>
                </a:lnTo>
                <a:lnTo>
                  <a:pt x="841631" y="33980"/>
                </a:lnTo>
                <a:lnTo>
                  <a:pt x="838617" y="25300"/>
                </a:lnTo>
                <a:lnTo>
                  <a:pt x="837829" y="24062"/>
                </a:lnTo>
                <a:close/>
              </a:path>
              <a:path w="1036955" h="135890">
                <a:moveTo>
                  <a:pt x="893480" y="93798"/>
                </a:moveTo>
                <a:lnTo>
                  <a:pt x="873209" y="108038"/>
                </a:lnTo>
                <a:lnTo>
                  <a:pt x="881305" y="118106"/>
                </a:lnTo>
                <a:lnTo>
                  <a:pt x="890317" y="125171"/>
                </a:lnTo>
                <a:lnTo>
                  <a:pt x="899122" y="129775"/>
                </a:lnTo>
                <a:lnTo>
                  <a:pt x="906600" y="132456"/>
                </a:lnTo>
                <a:lnTo>
                  <a:pt x="914432" y="134645"/>
                </a:lnTo>
                <a:lnTo>
                  <a:pt x="922485" y="135388"/>
                </a:lnTo>
                <a:lnTo>
                  <a:pt x="929594" y="135388"/>
                </a:lnTo>
                <a:lnTo>
                  <a:pt x="949703" y="133071"/>
                </a:lnTo>
                <a:lnTo>
                  <a:pt x="967225" y="125759"/>
                </a:lnTo>
                <a:lnTo>
                  <a:pt x="979207" y="113326"/>
                </a:lnTo>
                <a:lnTo>
                  <a:pt x="933427" y="113326"/>
                </a:lnTo>
                <a:lnTo>
                  <a:pt x="916137" y="110945"/>
                </a:lnTo>
                <a:lnTo>
                  <a:pt x="904403" y="105348"/>
                </a:lnTo>
                <a:lnTo>
                  <a:pt x="897194" y="98859"/>
                </a:lnTo>
                <a:lnTo>
                  <a:pt x="893480" y="93798"/>
                </a:lnTo>
                <a:close/>
              </a:path>
              <a:path w="1036955" h="135890">
                <a:moveTo>
                  <a:pt x="931071" y="0"/>
                </a:moveTo>
                <a:lnTo>
                  <a:pt x="910316" y="2834"/>
                </a:lnTo>
                <a:lnTo>
                  <a:pt x="894230" y="10901"/>
                </a:lnTo>
                <a:lnTo>
                  <a:pt x="883832" y="23549"/>
                </a:lnTo>
                <a:lnTo>
                  <a:pt x="880140" y="40124"/>
                </a:lnTo>
                <a:lnTo>
                  <a:pt x="882712" y="53733"/>
                </a:lnTo>
                <a:lnTo>
                  <a:pt x="909898" y="74280"/>
                </a:lnTo>
                <a:lnTo>
                  <a:pt x="918087" y="76280"/>
                </a:lnTo>
                <a:lnTo>
                  <a:pt x="933605" y="79568"/>
                </a:lnTo>
                <a:lnTo>
                  <a:pt x="945301" y="82290"/>
                </a:lnTo>
                <a:lnTo>
                  <a:pt x="945657" y="82468"/>
                </a:lnTo>
                <a:lnTo>
                  <a:pt x="948588" y="83578"/>
                </a:lnTo>
                <a:lnTo>
                  <a:pt x="952599" y="85222"/>
                </a:lnTo>
                <a:lnTo>
                  <a:pt x="958243" y="88154"/>
                </a:lnTo>
                <a:lnTo>
                  <a:pt x="958243" y="100740"/>
                </a:lnTo>
                <a:lnTo>
                  <a:pt x="956599" y="107316"/>
                </a:lnTo>
                <a:lnTo>
                  <a:pt x="947311" y="111148"/>
                </a:lnTo>
                <a:lnTo>
                  <a:pt x="942735" y="112970"/>
                </a:lnTo>
                <a:lnTo>
                  <a:pt x="938002" y="113326"/>
                </a:lnTo>
                <a:lnTo>
                  <a:pt x="979207" y="113326"/>
                </a:lnTo>
                <a:lnTo>
                  <a:pt x="979610" y="112908"/>
                </a:lnTo>
                <a:lnTo>
                  <a:pt x="984305" y="93976"/>
                </a:lnTo>
                <a:lnTo>
                  <a:pt x="980220" y="76869"/>
                </a:lnTo>
                <a:lnTo>
                  <a:pt x="942536" y="55642"/>
                </a:lnTo>
                <a:lnTo>
                  <a:pt x="920598" y="50938"/>
                </a:lnTo>
                <a:lnTo>
                  <a:pt x="912982" y="48342"/>
                </a:lnTo>
                <a:lnTo>
                  <a:pt x="907558" y="44103"/>
                </a:lnTo>
                <a:lnTo>
                  <a:pt x="905490" y="37402"/>
                </a:lnTo>
                <a:lnTo>
                  <a:pt x="907464" y="30788"/>
                </a:lnTo>
                <a:lnTo>
                  <a:pt x="912778" y="25855"/>
                </a:lnTo>
                <a:lnTo>
                  <a:pt x="920518" y="22771"/>
                </a:lnTo>
                <a:lnTo>
                  <a:pt x="929772" y="21706"/>
                </a:lnTo>
                <a:lnTo>
                  <a:pt x="979109" y="21706"/>
                </a:lnTo>
                <a:lnTo>
                  <a:pt x="974840" y="16764"/>
                </a:lnTo>
                <a:lnTo>
                  <a:pt x="963961" y="8383"/>
                </a:lnTo>
                <a:lnTo>
                  <a:pt x="949590" y="2328"/>
                </a:lnTo>
                <a:lnTo>
                  <a:pt x="931071" y="0"/>
                </a:lnTo>
                <a:close/>
              </a:path>
              <a:path w="1036955" h="135890">
                <a:moveTo>
                  <a:pt x="979109" y="21706"/>
                </a:moveTo>
                <a:lnTo>
                  <a:pt x="929772" y="21706"/>
                </a:lnTo>
                <a:lnTo>
                  <a:pt x="943086" y="23800"/>
                </a:lnTo>
                <a:lnTo>
                  <a:pt x="952580" y="28889"/>
                </a:lnTo>
                <a:lnTo>
                  <a:pt x="959024" y="35179"/>
                </a:lnTo>
                <a:lnTo>
                  <a:pt x="963185" y="40878"/>
                </a:lnTo>
                <a:lnTo>
                  <a:pt x="982881" y="26072"/>
                </a:lnTo>
                <a:lnTo>
                  <a:pt x="979109" y="21706"/>
                </a:lnTo>
                <a:close/>
              </a:path>
              <a:path w="1036955" h="135890">
                <a:moveTo>
                  <a:pt x="1036355" y="3287"/>
                </a:moveTo>
                <a:lnTo>
                  <a:pt x="1012639" y="3287"/>
                </a:lnTo>
                <a:lnTo>
                  <a:pt x="1012639" y="28648"/>
                </a:lnTo>
                <a:lnTo>
                  <a:pt x="1023769" y="28648"/>
                </a:lnTo>
                <a:lnTo>
                  <a:pt x="1023769" y="40878"/>
                </a:lnTo>
                <a:lnTo>
                  <a:pt x="1013927" y="43768"/>
                </a:lnTo>
                <a:lnTo>
                  <a:pt x="1013927" y="53464"/>
                </a:lnTo>
                <a:lnTo>
                  <a:pt x="1018461" y="53066"/>
                </a:lnTo>
                <a:lnTo>
                  <a:pt x="1026649" y="52176"/>
                </a:lnTo>
                <a:lnTo>
                  <a:pt x="1036355" y="40124"/>
                </a:lnTo>
                <a:lnTo>
                  <a:pt x="1036355" y="3287"/>
                </a:lnTo>
                <a:close/>
              </a:path>
            </a:pathLst>
          </a:custGeom>
          <a:solidFill>
            <a:srgbClr val="010202"/>
          </a:solidFill>
        </p:spPr>
        <p:txBody>
          <a:bodyPr wrap="square" lIns="0" tIns="0" rIns="0" bIns="0" rtlCol="0"/>
          <a:lstStyle/>
          <a:p>
            <a:endParaRPr/>
          </a:p>
        </p:txBody>
      </p:sp>
      <p:sp>
        <p:nvSpPr>
          <p:cNvPr id="6" name="object 6"/>
          <p:cNvSpPr/>
          <p:nvPr/>
        </p:nvSpPr>
        <p:spPr>
          <a:xfrm>
            <a:off x="17863339" y="10018455"/>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10" y="3287"/>
                </a:lnTo>
                <a:lnTo>
                  <a:pt x="133210" y="132100"/>
                </a:lnTo>
                <a:lnTo>
                  <a:pt x="157105" y="132100"/>
                </a:lnTo>
                <a:lnTo>
                  <a:pt x="157105" y="84290"/>
                </a:lnTo>
                <a:lnTo>
                  <a:pt x="205618" y="84290"/>
                </a:lnTo>
                <a:lnTo>
                  <a:pt x="203135" y="79746"/>
                </a:lnTo>
                <a:lnTo>
                  <a:pt x="210164" y="76742"/>
                </a:lnTo>
                <a:lnTo>
                  <a:pt x="218522" y="70452"/>
                </a:lnTo>
                <a:lnTo>
                  <a:pt x="222549" y="64406"/>
                </a:lnTo>
                <a:lnTo>
                  <a:pt x="157105" y="64406"/>
                </a:lnTo>
                <a:lnTo>
                  <a:pt x="157105" y="24062"/>
                </a:lnTo>
                <a:lnTo>
                  <a:pt x="223567" y="24062"/>
                </a:lnTo>
                <a:lnTo>
                  <a:pt x="219851" y="18201"/>
                </a:lnTo>
                <a:lnTo>
                  <a:pt x="214255" y="12586"/>
                </a:lnTo>
                <a:lnTo>
                  <a:pt x="205651" y="7310"/>
                </a:lnTo>
                <a:lnTo>
                  <a:pt x="196459" y="4583"/>
                </a:lnTo>
                <a:lnTo>
                  <a:pt x="186169"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7" y="24062"/>
                </a:moveTo>
                <a:lnTo>
                  <a:pt x="168256" y="24062"/>
                </a:lnTo>
                <a:lnTo>
                  <a:pt x="177536" y="24131"/>
                </a:lnTo>
                <a:lnTo>
                  <a:pt x="184449" y="24477"/>
                </a:lnTo>
                <a:lnTo>
                  <a:pt x="203980" y="44344"/>
                </a:lnTo>
                <a:lnTo>
                  <a:pt x="201233" y="55181"/>
                </a:lnTo>
                <a:lnTo>
                  <a:pt x="194693" y="61093"/>
                </a:lnTo>
                <a:lnTo>
                  <a:pt x="187159" y="63512"/>
                </a:lnTo>
                <a:lnTo>
                  <a:pt x="181387" y="64050"/>
                </a:lnTo>
                <a:lnTo>
                  <a:pt x="176842" y="64228"/>
                </a:lnTo>
                <a:lnTo>
                  <a:pt x="173732" y="64406"/>
                </a:lnTo>
                <a:lnTo>
                  <a:pt x="222549" y="64406"/>
                </a:lnTo>
                <a:lnTo>
                  <a:pt x="225513" y="59957"/>
                </a:lnTo>
                <a:lnTo>
                  <a:pt x="228443" y="44344"/>
                </a:lnTo>
                <a:lnTo>
                  <a:pt x="227352" y="33980"/>
                </a:lnTo>
                <a:lnTo>
                  <a:pt x="224353" y="25300"/>
                </a:lnTo>
                <a:lnTo>
                  <a:pt x="223567" y="24062"/>
                </a:lnTo>
                <a:close/>
              </a:path>
              <a:path w="1236344" h="135890">
                <a:moveTo>
                  <a:pt x="328471" y="3287"/>
                </a:moveTo>
                <a:lnTo>
                  <a:pt x="301111" y="3287"/>
                </a:lnTo>
                <a:lnTo>
                  <a:pt x="257667" y="132100"/>
                </a:lnTo>
                <a:lnTo>
                  <a:pt x="283415" y="132100"/>
                </a:lnTo>
                <a:lnTo>
                  <a:pt x="290881" y="106928"/>
                </a:lnTo>
                <a:lnTo>
                  <a:pt x="363838" y="106928"/>
                </a:lnTo>
                <a:lnTo>
                  <a:pt x="356685" y="85965"/>
                </a:lnTo>
                <a:lnTo>
                  <a:pt x="297257" y="85965"/>
                </a:lnTo>
                <a:lnTo>
                  <a:pt x="315131" y="26637"/>
                </a:lnTo>
                <a:lnTo>
                  <a:pt x="336439" y="26637"/>
                </a:lnTo>
                <a:lnTo>
                  <a:pt x="328471" y="3287"/>
                </a:lnTo>
                <a:close/>
              </a:path>
              <a:path w="1236344" h="135890">
                <a:moveTo>
                  <a:pt x="363838" y="106928"/>
                </a:moveTo>
                <a:lnTo>
                  <a:pt x="339235" y="106928"/>
                </a:lnTo>
                <a:lnTo>
                  <a:pt x="346711" y="132100"/>
                </a:lnTo>
                <a:lnTo>
                  <a:pt x="372428" y="132100"/>
                </a:lnTo>
                <a:lnTo>
                  <a:pt x="363838" y="106928"/>
                </a:lnTo>
                <a:close/>
              </a:path>
              <a:path w="1236344" h="135890">
                <a:moveTo>
                  <a:pt x="336439" y="26637"/>
                </a:moveTo>
                <a:lnTo>
                  <a:pt x="315131" y="26637"/>
                </a:lnTo>
                <a:lnTo>
                  <a:pt x="332827" y="85965"/>
                </a:lnTo>
                <a:lnTo>
                  <a:pt x="356685" y="85965"/>
                </a:lnTo>
                <a:lnTo>
                  <a:pt x="336439" y="26637"/>
                </a:lnTo>
                <a:close/>
              </a:path>
              <a:path w="1236344" h="135890">
                <a:moveTo>
                  <a:pt x="431002" y="3287"/>
                </a:moveTo>
                <a:lnTo>
                  <a:pt x="409327" y="3287"/>
                </a:lnTo>
                <a:lnTo>
                  <a:pt x="409327" y="132100"/>
                </a:lnTo>
                <a:lnTo>
                  <a:pt x="432834" y="132100"/>
                </a:lnTo>
                <a:lnTo>
                  <a:pt x="431400" y="41799"/>
                </a:lnTo>
                <a:lnTo>
                  <a:pt x="455094" y="41799"/>
                </a:lnTo>
                <a:lnTo>
                  <a:pt x="431002" y="3287"/>
                </a:lnTo>
                <a:close/>
              </a:path>
              <a:path w="1236344" h="135890">
                <a:moveTo>
                  <a:pt x="455094" y="41799"/>
                </a:moveTo>
                <a:lnTo>
                  <a:pt x="431400" y="41799"/>
                </a:lnTo>
                <a:lnTo>
                  <a:pt x="487786" y="132100"/>
                </a:lnTo>
                <a:lnTo>
                  <a:pt x="508759" y="132100"/>
                </a:lnTo>
                <a:lnTo>
                  <a:pt x="508759" y="94342"/>
                </a:lnTo>
                <a:lnTo>
                  <a:pt x="487964" y="94342"/>
                </a:lnTo>
                <a:lnTo>
                  <a:pt x="455094" y="41799"/>
                </a:lnTo>
                <a:close/>
              </a:path>
              <a:path w="1236344" h="135890">
                <a:moveTo>
                  <a:pt x="508759" y="3287"/>
                </a:moveTo>
                <a:lnTo>
                  <a:pt x="485042" y="3287"/>
                </a:lnTo>
                <a:lnTo>
                  <a:pt x="487964" y="94342"/>
                </a:lnTo>
                <a:lnTo>
                  <a:pt x="508759" y="94342"/>
                </a:lnTo>
                <a:lnTo>
                  <a:pt x="508759" y="3287"/>
                </a:lnTo>
                <a:close/>
              </a:path>
              <a:path w="1236344" h="135890">
                <a:moveTo>
                  <a:pt x="575731" y="93798"/>
                </a:moveTo>
                <a:lnTo>
                  <a:pt x="555490" y="108038"/>
                </a:lnTo>
                <a:lnTo>
                  <a:pt x="563568" y="118106"/>
                </a:lnTo>
                <a:lnTo>
                  <a:pt x="572571" y="125171"/>
                </a:lnTo>
                <a:lnTo>
                  <a:pt x="581373" y="129775"/>
                </a:lnTo>
                <a:lnTo>
                  <a:pt x="588851" y="132456"/>
                </a:lnTo>
                <a:lnTo>
                  <a:pt x="596725" y="134645"/>
                </a:lnTo>
                <a:lnTo>
                  <a:pt x="604735" y="135388"/>
                </a:lnTo>
                <a:lnTo>
                  <a:pt x="611845" y="135388"/>
                </a:lnTo>
                <a:lnTo>
                  <a:pt x="631960" y="133071"/>
                </a:lnTo>
                <a:lnTo>
                  <a:pt x="649497" y="125759"/>
                </a:lnTo>
                <a:lnTo>
                  <a:pt x="661492" y="113326"/>
                </a:lnTo>
                <a:lnTo>
                  <a:pt x="615719" y="113326"/>
                </a:lnTo>
                <a:lnTo>
                  <a:pt x="598423" y="110945"/>
                </a:lnTo>
                <a:lnTo>
                  <a:pt x="586682" y="105348"/>
                </a:lnTo>
                <a:lnTo>
                  <a:pt x="579462" y="98859"/>
                </a:lnTo>
                <a:lnTo>
                  <a:pt x="575731" y="93798"/>
                </a:lnTo>
                <a:close/>
              </a:path>
              <a:path w="1236344" h="135890">
                <a:moveTo>
                  <a:pt x="613321" y="0"/>
                </a:moveTo>
                <a:lnTo>
                  <a:pt x="592590" y="2834"/>
                </a:lnTo>
                <a:lnTo>
                  <a:pt x="576517" y="10901"/>
                </a:lnTo>
                <a:lnTo>
                  <a:pt x="566124" y="23549"/>
                </a:lnTo>
                <a:lnTo>
                  <a:pt x="562433" y="40124"/>
                </a:lnTo>
                <a:lnTo>
                  <a:pt x="564998" y="53733"/>
                </a:lnTo>
                <a:lnTo>
                  <a:pt x="592149" y="74280"/>
                </a:lnTo>
                <a:lnTo>
                  <a:pt x="600379" y="76280"/>
                </a:lnTo>
                <a:lnTo>
                  <a:pt x="615897" y="79568"/>
                </a:lnTo>
                <a:lnTo>
                  <a:pt x="627551" y="82290"/>
                </a:lnTo>
                <a:lnTo>
                  <a:pt x="627949" y="82468"/>
                </a:lnTo>
                <a:lnTo>
                  <a:pt x="630839" y="83578"/>
                </a:lnTo>
                <a:lnTo>
                  <a:pt x="634881" y="85222"/>
                </a:lnTo>
                <a:lnTo>
                  <a:pt x="640524" y="88154"/>
                </a:lnTo>
                <a:lnTo>
                  <a:pt x="640524" y="100740"/>
                </a:lnTo>
                <a:lnTo>
                  <a:pt x="638891" y="107316"/>
                </a:lnTo>
                <a:lnTo>
                  <a:pt x="629561" y="111148"/>
                </a:lnTo>
                <a:lnTo>
                  <a:pt x="625007" y="112970"/>
                </a:lnTo>
                <a:lnTo>
                  <a:pt x="620253" y="113326"/>
                </a:lnTo>
                <a:lnTo>
                  <a:pt x="661492" y="113326"/>
                </a:lnTo>
                <a:lnTo>
                  <a:pt x="661895" y="112908"/>
                </a:lnTo>
                <a:lnTo>
                  <a:pt x="666597" y="93976"/>
                </a:lnTo>
                <a:lnTo>
                  <a:pt x="662511" y="76867"/>
                </a:lnTo>
                <a:lnTo>
                  <a:pt x="624829" y="55642"/>
                </a:lnTo>
                <a:lnTo>
                  <a:pt x="602850" y="50938"/>
                </a:lnTo>
                <a:lnTo>
                  <a:pt x="595238" y="48342"/>
                </a:lnTo>
                <a:lnTo>
                  <a:pt x="589817" y="44103"/>
                </a:lnTo>
                <a:lnTo>
                  <a:pt x="587751" y="37402"/>
                </a:lnTo>
                <a:lnTo>
                  <a:pt x="589724" y="30788"/>
                </a:lnTo>
                <a:lnTo>
                  <a:pt x="595034" y="25855"/>
                </a:lnTo>
                <a:lnTo>
                  <a:pt x="602770" y="22771"/>
                </a:lnTo>
                <a:lnTo>
                  <a:pt x="612023" y="21706"/>
                </a:lnTo>
                <a:lnTo>
                  <a:pt x="661363" y="21706"/>
                </a:lnTo>
                <a:lnTo>
                  <a:pt x="657095" y="16759"/>
                </a:lnTo>
                <a:lnTo>
                  <a:pt x="646215" y="8379"/>
                </a:lnTo>
                <a:lnTo>
                  <a:pt x="631842" y="2327"/>
                </a:lnTo>
                <a:lnTo>
                  <a:pt x="613321" y="0"/>
                </a:lnTo>
                <a:close/>
              </a:path>
              <a:path w="1236344" h="135890">
                <a:moveTo>
                  <a:pt x="661363" y="21706"/>
                </a:moveTo>
                <a:lnTo>
                  <a:pt x="612023" y="21706"/>
                </a:lnTo>
                <a:lnTo>
                  <a:pt x="625336" y="23800"/>
                </a:lnTo>
                <a:lnTo>
                  <a:pt x="634831" y="28889"/>
                </a:lnTo>
                <a:lnTo>
                  <a:pt x="641275" y="35179"/>
                </a:lnTo>
                <a:lnTo>
                  <a:pt x="645435" y="40878"/>
                </a:lnTo>
                <a:lnTo>
                  <a:pt x="665131" y="26072"/>
                </a:lnTo>
                <a:lnTo>
                  <a:pt x="661363" y="21706"/>
                </a:lnTo>
                <a:close/>
              </a:path>
              <a:path w="1236344" h="135890">
                <a:moveTo>
                  <a:pt x="773714" y="3287"/>
                </a:moveTo>
                <a:lnTo>
                  <a:pt x="715705" y="3287"/>
                </a:lnTo>
                <a:lnTo>
                  <a:pt x="715705" y="132100"/>
                </a:lnTo>
                <a:lnTo>
                  <a:pt x="739956" y="132100"/>
                </a:lnTo>
                <a:lnTo>
                  <a:pt x="739956" y="88468"/>
                </a:lnTo>
                <a:lnTo>
                  <a:pt x="773358" y="88468"/>
                </a:lnTo>
                <a:lnTo>
                  <a:pt x="780468" y="86824"/>
                </a:lnTo>
                <a:lnTo>
                  <a:pt x="795019" y="80742"/>
                </a:lnTo>
                <a:lnTo>
                  <a:pt x="804602" y="71026"/>
                </a:lnTo>
                <a:lnTo>
                  <a:pt x="805658" y="68626"/>
                </a:lnTo>
                <a:lnTo>
                  <a:pt x="739956" y="68626"/>
                </a:lnTo>
                <a:lnTo>
                  <a:pt x="739956" y="23884"/>
                </a:lnTo>
                <a:lnTo>
                  <a:pt x="805192" y="23884"/>
                </a:lnTo>
                <a:lnTo>
                  <a:pt x="801072" y="17241"/>
                </a:lnTo>
                <a:lnTo>
                  <a:pt x="791260" y="9470"/>
                </a:lnTo>
                <a:lnTo>
                  <a:pt x="781222" y="5287"/>
                </a:lnTo>
                <a:lnTo>
                  <a:pt x="773714" y="3287"/>
                </a:lnTo>
                <a:close/>
              </a:path>
              <a:path w="1236344" h="135890">
                <a:moveTo>
                  <a:pt x="805192" y="23884"/>
                </a:moveTo>
                <a:lnTo>
                  <a:pt x="766060" y="23884"/>
                </a:lnTo>
                <a:lnTo>
                  <a:pt x="774458" y="24062"/>
                </a:lnTo>
                <a:lnTo>
                  <a:pt x="780549" y="29255"/>
                </a:lnTo>
                <a:lnTo>
                  <a:pt x="782688" y="31182"/>
                </a:lnTo>
                <a:lnTo>
                  <a:pt x="786876" y="36114"/>
                </a:lnTo>
                <a:lnTo>
                  <a:pt x="786835" y="46166"/>
                </a:lnTo>
                <a:lnTo>
                  <a:pt x="766782" y="68626"/>
                </a:lnTo>
                <a:lnTo>
                  <a:pt x="805658" y="68626"/>
                </a:lnTo>
                <a:lnTo>
                  <a:pt x="809872" y="59044"/>
                </a:lnTo>
                <a:lnTo>
                  <a:pt x="811483" y="46166"/>
                </a:lnTo>
                <a:lnTo>
                  <a:pt x="808524" y="29255"/>
                </a:lnTo>
                <a:lnTo>
                  <a:pt x="805192" y="23884"/>
                </a:lnTo>
                <a:close/>
              </a:path>
              <a:path w="1236344" h="135890">
                <a:moveTo>
                  <a:pt x="909323" y="0"/>
                </a:moveTo>
                <a:lnTo>
                  <a:pt x="884776" y="5062"/>
                </a:lnTo>
                <a:lnTo>
                  <a:pt x="865156" y="19156"/>
                </a:lnTo>
                <a:lnTo>
                  <a:pt x="852150" y="40640"/>
                </a:lnTo>
                <a:lnTo>
                  <a:pt x="847440" y="67872"/>
                </a:lnTo>
                <a:lnTo>
                  <a:pt x="848323" y="80117"/>
                </a:lnTo>
                <a:lnTo>
                  <a:pt x="864581" y="115692"/>
                </a:lnTo>
                <a:lnTo>
                  <a:pt x="908925" y="135388"/>
                </a:lnTo>
                <a:lnTo>
                  <a:pt x="935311" y="129995"/>
                </a:lnTo>
                <a:lnTo>
                  <a:pt x="954741" y="115366"/>
                </a:lnTo>
                <a:lnTo>
                  <a:pt x="955981" y="113148"/>
                </a:lnTo>
                <a:lnTo>
                  <a:pt x="909679" y="113148"/>
                </a:lnTo>
                <a:lnTo>
                  <a:pt x="894823" y="109985"/>
                </a:lnTo>
                <a:lnTo>
                  <a:pt x="882956" y="100847"/>
                </a:lnTo>
                <a:lnTo>
                  <a:pt x="875092" y="86264"/>
                </a:lnTo>
                <a:lnTo>
                  <a:pt x="872245" y="66762"/>
                </a:lnTo>
                <a:lnTo>
                  <a:pt x="874902" y="48464"/>
                </a:lnTo>
                <a:lnTo>
                  <a:pt x="882405" y="34356"/>
                </a:lnTo>
                <a:lnTo>
                  <a:pt x="894050" y="25275"/>
                </a:lnTo>
                <a:lnTo>
                  <a:pt x="909134" y="22062"/>
                </a:lnTo>
                <a:lnTo>
                  <a:pt x="955238" y="22062"/>
                </a:lnTo>
                <a:lnTo>
                  <a:pt x="952192" y="17351"/>
                </a:lnTo>
                <a:lnTo>
                  <a:pt x="932454" y="4391"/>
                </a:lnTo>
                <a:lnTo>
                  <a:pt x="909323" y="0"/>
                </a:lnTo>
                <a:close/>
              </a:path>
              <a:path w="1236344" h="135890">
                <a:moveTo>
                  <a:pt x="955238" y="22062"/>
                </a:moveTo>
                <a:lnTo>
                  <a:pt x="909134" y="22062"/>
                </a:lnTo>
                <a:lnTo>
                  <a:pt x="925815" y="26076"/>
                </a:lnTo>
                <a:lnTo>
                  <a:pt x="937737" y="36799"/>
                </a:lnTo>
                <a:lnTo>
                  <a:pt x="944799" y="52250"/>
                </a:lnTo>
                <a:lnTo>
                  <a:pt x="946903" y="70448"/>
                </a:lnTo>
                <a:lnTo>
                  <a:pt x="943118" y="90199"/>
                </a:lnTo>
                <a:lnTo>
                  <a:pt x="934110" y="103424"/>
                </a:lnTo>
                <a:lnTo>
                  <a:pt x="922192" y="110836"/>
                </a:lnTo>
                <a:lnTo>
                  <a:pt x="909679" y="113148"/>
                </a:lnTo>
                <a:lnTo>
                  <a:pt x="955981" y="113148"/>
                </a:lnTo>
                <a:lnTo>
                  <a:pt x="966777" y="93825"/>
                </a:lnTo>
                <a:lnTo>
                  <a:pt x="970975" y="67694"/>
                </a:lnTo>
                <a:lnTo>
                  <a:pt x="965908" y="38559"/>
                </a:lnTo>
                <a:lnTo>
                  <a:pt x="955238" y="22062"/>
                </a:lnTo>
                <a:close/>
              </a:path>
              <a:path w="1236344" h="135890">
                <a:moveTo>
                  <a:pt x="1055308" y="3287"/>
                </a:moveTo>
                <a:lnTo>
                  <a:pt x="1014241" y="3287"/>
                </a:lnTo>
                <a:lnTo>
                  <a:pt x="1014241" y="132100"/>
                </a:lnTo>
                <a:lnTo>
                  <a:pt x="1038135" y="132100"/>
                </a:lnTo>
                <a:lnTo>
                  <a:pt x="1038135" y="84290"/>
                </a:lnTo>
                <a:lnTo>
                  <a:pt x="1086610" y="84290"/>
                </a:lnTo>
                <a:lnTo>
                  <a:pt x="1084124" y="79746"/>
                </a:lnTo>
                <a:lnTo>
                  <a:pt x="1091163" y="76742"/>
                </a:lnTo>
                <a:lnTo>
                  <a:pt x="1099535" y="70452"/>
                </a:lnTo>
                <a:lnTo>
                  <a:pt x="1103570" y="64406"/>
                </a:lnTo>
                <a:lnTo>
                  <a:pt x="1038135" y="64406"/>
                </a:lnTo>
                <a:lnTo>
                  <a:pt x="1038135" y="24062"/>
                </a:lnTo>
                <a:lnTo>
                  <a:pt x="1104589" y="24062"/>
                </a:lnTo>
                <a:lnTo>
                  <a:pt x="1100864" y="18201"/>
                </a:lnTo>
                <a:lnTo>
                  <a:pt x="1095254" y="12586"/>
                </a:lnTo>
                <a:lnTo>
                  <a:pt x="1086655" y="7310"/>
                </a:lnTo>
                <a:lnTo>
                  <a:pt x="1077476" y="4583"/>
                </a:lnTo>
                <a:lnTo>
                  <a:pt x="1067199" y="3533"/>
                </a:lnTo>
                <a:lnTo>
                  <a:pt x="1055308" y="3287"/>
                </a:lnTo>
                <a:close/>
              </a:path>
              <a:path w="1236344" h="135890">
                <a:moveTo>
                  <a:pt x="1086610" y="84290"/>
                </a:moveTo>
                <a:lnTo>
                  <a:pt x="1059664" y="84290"/>
                </a:lnTo>
                <a:lnTo>
                  <a:pt x="1085233" y="132100"/>
                </a:lnTo>
                <a:lnTo>
                  <a:pt x="1112772" y="132100"/>
                </a:lnTo>
                <a:lnTo>
                  <a:pt x="1086610" y="84290"/>
                </a:lnTo>
                <a:close/>
              </a:path>
              <a:path w="1236344" h="135890">
                <a:moveTo>
                  <a:pt x="1104589" y="24062"/>
                </a:moveTo>
                <a:lnTo>
                  <a:pt x="1049256" y="24062"/>
                </a:lnTo>
                <a:lnTo>
                  <a:pt x="1058538" y="24131"/>
                </a:lnTo>
                <a:lnTo>
                  <a:pt x="1065461" y="24477"/>
                </a:lnTo>
                <a:lnTo>
                  <a:pt x="1085010" y="44344"/>
                </a:lnTo>
                <a:lnTo>
                  <a:pt x="1082262" y="55181"/>
                </a:lnTo>
                <a:lnTo>
                  <a:pt x="1075719" y="61093"/>
                </a:lnTo>
                <a:lnTo>
                  <a:pt x="1068185" y="63512"/>
                </a:lnTo>
                <a:lnTo>
                  <a:pt x="1062417" y="64050"/>
                </a:lnTo>
                <a:lnTo>
                  <a:pt x="1057842" y="64228"/>
                </a:lnTo>
                <a:lnTo>
                  <a:pt x="1054732" y="64406"/>
                </a:lnTo>
                <a:lnTo>
                  <a:pt x="1103570" y="64406"/>
                </a:lnTo>
                <a:lnTo>
                  <a:pt x="1106539" y="59957"/>
                </a:lnTo>
                <a:lnTo>
                  <a:pt x="1109474" y="44344"/>
                </a:lnTo>
                <a:lnTo>
                  <a:pt x="1108381" y="33980"/>
                </a:lnTo>
                <a:lnTo>
                  <a:pt x="1105376" y="25300"/>
                </a:lnTo>
                <a:lnTo>
                  <a:pt x="1104589" y="24062"/>
                </a:lnTo>
                <a:close/>
              </a:path>
              <a:path w="1236344" h="135890">
                <a:moveTo>
                  <a:pt x="1200539" y="25172"/>
                </a:moveTo>
                <a:lnTo>
                  <a:pt x="1176456" y="25172"/>
                </a:lnTo>
                <a:lnTo>
                  <a:pt x="1176456" y="132100"/>
                </a:lnTo>
                <a:lnTo>
                  <a:pt x="1200539" y="132100"/>
                </a:lnTo>
                <a:lnTo>
                  <a:pt x="1200539" y="25172"/>
                </a:lnTo>
                <a:close/>
              </a:path>
              <a:path w="1236344" h="135890">
                <a:moveTo>
                  <a:pt x="1236108" y="3287"/>
                </a:moveTo>
                <a:lnTo>
                  <a:pt x="1141630" y="3287"/>
                </a:lnTo>
                <a:lnTo>
                  <a:pt x="1141630" y="25172"/>
                </a:lnTo>
                <a:lnTo>
                  <a:pt x="1236108" y="25172"/>
                </a:lnTo>
                <a:lnTo>
                  <a:pt x="1236108" y="3287"/>
                </a:lnTo>
                <a:close/>
              </a:path>
            </a:pathLst>
          </a:custGeom>
          <a:solidFill>
            <a:srgbClr val="010202"/>
          </a:solidFill>
        </p:spPr>
        <p:txBody>
          <a:bodyPr wrap="square" lIns="0" tIns="0" rIns="0" bIns="0" rtlCol="0"/>
          <a:lstStyle/>
          <a:p>
            <a:endParaRPr/>
          </a:p>
        </p:txBody>
      </p:sp>
      <p:sp>
        <p:nvSpPr>
          <p:cNvPr id="7" name="object 7"/>
          <p:cNvSpPr/>
          <p:nvPr/>
        </p:nvSpPr>
        <p:spPr>
          <a:xfrm>
            <a:off x="17873749" y="9829344"/>
            <a:ext cx="1567180" cy="135890"/>
          </a:xfrm>
          <a:custGeom>
            <a:avLst/>
            <a:gdLst/>
            <a:ahLst/>
            <a:cxnLst/>
            <a:rect l="l" t="t" r="r" b="b"/>
            <a:pathLst>
              <a:path w="1567180" h="135890">
                <a:moveTo>
                  <a:pt x="23716" y="3298"/>
                </a:moveTo>
                <a:lnTo>
                  <a:pt x="0" y="3298"/>
                </a:lnTo>
                <a:lnTo>
                  <a:pt x="0" y="132111"/>
                </a:lnTo>
                <a:lnTo>
                  <a:pt x="23716" y="132111"/>
                </a:lnTo>
                <a:lnTo>
                  <a:pt x="23716" y="3298"/>
                </a:lnTo>
                <a:close/>
              </a:path>
              <a:path w="1567180" h="135890">
                <a:moveTo>
                  <a:pt x="97630" y="3298"/>
                </a:moveTo>
                <a:lnTo>
                  <a:pt x="75924" y="3298"/>
                </a:lnTo>
                <a:lnTo>
                  <a:pt x="75924" y="132111"/>
                </a:lnTo>
                <a:lnTo>
                  <a:pt x="99452" y="132111"/>
                </a:lnTo>
                <a:lnTo>
                  <a:pt x="97986" y="41768"/>
                </a:lnTo>
                <a:lnTo>
                  <a:pt x="121694" y="41768"/>
                </a:lnTo>
                <a:lnTo>
                  <a:pt x="97630" y="3298"/>
                </a:lnTo>
                <a:close/>
              </a:path>
              <a:path w="1567180" h="135890">
                <a:moveTo>
                  <a:pt x="121694" y="41768"/>
                </a:moveTo>
                <a:lnTo>
                  <a:pt x="97986" y="41768"/>
                </a:lnTo>
                <a:lnTo>
                  <a:pt x="154382" y="132111"/>
                </a:lnTo>
                <a:lnTo>
                  <a:pt x="175334" y="132111"/>
                </a:lnTo>
                <a:lnTo>
                  <a:pt x="175334" y="94311"/>
                </a:lnTo>
                <a:lnTo>
                  <a:pt x="154560" y="94311"/>
                </a:lnTo>
                <a:lnTo>
                  <a:pt x="121694" y="41768"/>
                </a:lnTo>
                <a:close/>
              </a:path>
              <a:path w="1567180" h="135890">
                <a:moveTo>
                  <a:pt x="175334" y="3298"/>
                </a:moveTo>
                <a:lnTo>
                  <a:pt x="151660" y="3298"/>
                </a:lnTo>
                <a:lnTo>
                  <a:pt x="154560" y="94311"/>
                </a:lnTo>
                <a:lnTo>
                  <a:pt x="175334" y="94311"/>
                </a:lnTo>
                <a:lnTo>
                  <a:pt x="175334" y="3298"/>
                </a:lnTo>
                <a:close/>
              </a:path>
              <a:path w="1567180" h="135890">
                <a:moveTo>
                  <a:pt x="267855" y="25140"/>
                </a:moveTo>
                <a:lnTo>
                  <a:pt x="243783" y="25140"/>
                </a:lnTo>
                <a:lnTo>
                  <a:pt x="243783" y="132111"/>
                </a:lnTo>
                <a:lnTo>
                  <a:pt x="267855" y="132111"/>
                </a:lnTo>
                <a:lnTo>
                  <a:pt x="267855" y="25140"/>
                </a:lnTo>
                <a:close/>
              </a:path>
              <a:path w="1567180" h="135890">
                <a:moveTo>
                  <a:pt x="303446" y="3298"/>
                </a:moveTo>
                <a:lnTo>
                  <a:pt x="208946" y="3298"/>
                </a:lnTo>
                <a:lnTo>
                  <a:pt x="208946" y="25140"/>
                </a:lnTo>
                <a:lnTo>
                  <a:pt x="303446" y="25140"/>
                </a:lnTo>
                <a:lnTo>
                  <a:pt x="303446" y="3298"/>
                </a:lnTo>
                <a:close/>
              </a:path>
              <a:path w="1567180" h="135890">
                <a:moveTo>
                  <a:pt x="427704" y="3298"/>
                </a:moveTo>
                <a:lnTo>
                  <a:pt x="336125" y="3298"/>
                </a:lnTo>
                <a:lnTo>
                  <a:pt x="336125" y="132111"/>
                </a:lnTo>
                <a:lnTo>
                  <a:pt x="432280" y="132111"/>
                </a:lnTo>
                <a:lnTo>
                  <a:pt x="432280" y="110405"/>
                </a:lnTo>
                <a:lnTo>
                  <a:pt x="359831" y="110405"/>
                </a:lnTo>
                <a:lnTo>
                  <a:pt x="359831" y="75892"/>
                </a:lnTo>
                <a:lnTo>
                  <a:pt x="421871" y="75892"/>
                </a:lnTo>
                <a:lnTo>
                  <a:pt x="421871" y="55108"/>
                </a:lnTo>
                <a:lnTo>
                  <a:pt x="359831" y="55108"/>
                </a:lnTo>
                <a:lnTo>
                  <a:pt x="359831" y="24784"/>
                </a:lnTo>
                <a:lnTo>
                  <a:pt x="427704" y="24784"/>
                </a:lnTo>
                <a:lnTo>
                  <a:pt x="427704" y="3298"/>
                </a:lnTo>
                <a:close/>
              </a:path>
              <a:path w="1567180" h="135890">
                <a:moveTo>
                  <a:pt x="514047" y="3298"/>
                </a:moveTo>
                <a:lnTo>
                  <a:pt x="472980" y="3298"/>
                </a:lnTo>
                <a:lnTo>
                  <a:pt x="472980" y="132111"/>
                </a:lnTo>
                <a:lnTo>
                  <a:pt x="496874" y="132111"/>
                </a:lnTo>
                <a:lnTo>
                  <a:pt x="496874" y="84290"/>
                </a:lnTo>
                <a:lnTo>
                  <a:pt x="545393" y="84290"/>
                </a:lnTo>
                <a:lnTo>
                  <a:pt x="542894" y="79714"/>
                </a:lnTo>
                <a:lnTo>
                  <a:pt x="549935" y="76729"/>
                </a:lnTo>
                <a:lnTo>
                  <a:pt x="558299" y="70436"/>
                </a:lnTo>
                <a:lnTo>
                  <a:pt x="562314" y="64406"/>
                </a:lnTo>
                <a:lnTo>
                  <a:pt x="496874" y="64406"/>
                </a:lnTo>
                <a:lnTo>
                  <a:pt x="496874" y="24072"/>
                </a:lnTo>
                <a:lnTo>
                  <a:pt x="563347" y="24072"/>
                </a:lnTo>
                <a:lnTo>
                  <a:pt x="559622" y="18210"/>
                </a:lnTo>
                <a:lnTo>
                  <a:pt x="554025" y="12596"/>
                </a:lnTo>
                <a:lnTo>
                  <a:pt x="545421" y="7321"/>
                </a:lnTo>
                <a:lnTo>
                  <a:pt x="536231" y="4594"/>
                </a:lnTo>
                <a:lnTo>
                  <a:pt x="525943" y="3543"/>
                </a:lnTo>
                <a:lnTo>
                  <a:pt x="514047" y="3298"/>
                </a:lnTo>
                <a:close/>
              </a:path>
              <a:path w="1567180" h="135890">
                <a:moveTo>
                  <a:pt x="545393" y="84290"/>
                </a:moveTo>
                <a:lnTo>
                  <a:pt x="518444" y="84290"/>
                </a:lnTo>
                <a:lnTo>
                  <a:pt x="543972" y="132111"/>
                </a:lnTo>
                <a:lnTo>
                  <a:pt x="571511" y="132111"/>
                </a:lnTo>
                <a:lnTo>
                  <a:pt x="545393" y="84290"/>
                </a:lnTo>
                <a:close/>
              </a:path>
              <a:path w="1567180" h="135890">
                <a:moveTo>
                  <a:pt x="563347" y="24072"/>
                </a:moveTo>
                <a:lnTo>
                  <a:pt x="508036" y="24072"/>
                </a:lnTo>
                <a:lnTo>
                  <a:pt x="517310" y="24140"/>
                </a:lnTo>
                <a:lnTo>
                  <a:pt x="524220" y="24479"/>
                </a:lnTo>
                <a:lnTo>
                  <a:pt x="543749" y="44312"/>
                </a:lnTo>
                <a:lnTo>
                  <a:pt x="541002" y="55155"/>
                </a:lnTo>
                <a:lnTo>
                  <a:pt x="534462" y="61077"/>
                </a:lnTo>
                <a:lnTo>
                  <a:pt x="526929" y="63508"/>
                </a:lnTo>
                <a:lnTo>
                  <a:pt x="521156" y="64050"/>
                </a:lnTo>
                <a:lnTo>
                  <a:pt x="516612" y="64228"/>
                </a:lnTo>
                <a:lnTo>
                  <a:pt x="513513" y="64406"/>
                </a:lnTo>
                <a:lnTo>
                  <a:pt x="562314" y="64406"/>
                </a:lnTo>
                <a:lnTo>
                  <a:pt x="565293" y="59932"/>
                </a:lnTo>
                <a:lnTo>
                  <a:pt x="568223" y="44312"/>
                </a:lnTo>
                <a:lnTo>
                  <a:pt x="567131" y="33969"/>
                </a:lnTo>
                <a:lnTo>
                  <a:pt x="564124" y="25296"/>
                </a:lnTo>
                <a:lnTo>
                  <a:pt x="563347" y="24072"/>
                </a:lnTo>
                <a:close/>
              </a:path>
              <a:path w="1567180" h="135890">
                <a:moveTo>
                  <a:pt x="635017" y="3298"/>
                </a:moveTo>
                <a:lnTo>
                  <a:pt x="613321" y="3298"/>
                </a:lnTo>
                <a:lnTo>
                  <a:pt x="613321" y="132111"/>
                </a:lnTo>
                <a:lnTo>
                  <a:pt x="636849" y="132111"/>
                </a:lnTo>
                <a:lnTo>
                  <a:pt x="635373" y="41768"/>
                </a:lnTo>
                <a:lnTo>
                  <a:pt x="659085" y="41768"/>
                </a:lnTo>
                <a:lnTo>
                  <a:pt x="635017" y="3298"/>
                </a:lnTo>
                <a:close/>
              </a:path>
              <a:path w="1567180" h="135890">
                <a:moveTo>
                  <a:pt x="659085" y="41768"/>
                </a:moveTo>
                <a:lnTo>
                  <a:pt x="635373" y="41768"/>
                </a:lnTo>
                <a:lnTo>
                  <a:pt x="691779" y="132111"/>
                </a:lnTo>
                <a:lnTo>
                  <a:pt x="712774" y="132111"/>
                </a:lnTo>
                <a:lnTo>
                  <a:pt x="712774" y="94311"/>
                </a:lnTo>
                <a:lnTo>
                  <a:pt x="691957" y="94311"/>
                </a:lnTo>
                <a:lnTo>
                  <a:pt x="659085" y="41768"/>
                </a:lnTo>
                <a:close/>
              </a:path>
              <a:path w="1567180" h="135890">
                <a:moveTo>
                  <a:pt x="712774" y="3298"/>
                </a:moveTo>
                <a:lnTo>
                  <a:pt x="689057" y="3298"/>
                </a:lnTo>
                <a:lnTo>
                  <a:pt x="691957" y="94311"/>
                </a:lnTo>
                <a:lnTo>
                  <a:pt x="712774" y="94311"/>
                </a:lnTo>
                <a:lnTo>
                  <a:pt x="712774" y="3298"/>
                </a:lnTo>
                <a:close/>
              </a:path>
              <a:path w="1567180" h="135890">
                <a:moveTo>
                  <a:pt x="814226" y="3298"/>
                </a:moveTo>
                <a:lnTo>
                  <a:pt x="786876" y="3298"/>
                </a:lnTo>
                <a:lnTo>
                  <a:pt x="743411" y="132111"/>
                </a:lnTo>
                <a:lnTo>
                  <a:pt x="769159" y="132111"/>
                </a:lnTo>
                <a:lnTo>
                  <a:pt x="776646" y="106897"/>
                </a:lnTo>
                <a:lnTo>
                  <a:pt x="849579" y="106897"/>
                </a:lnTo>
                <a:lnTo>
                  <a:pt x="842425" y="85934"/>
                </a:lnTo>
                <a:lnTo>
                  <a:pt x="783044" y="85934"/>
                </a:lnTo>
                <a:lnTo>
                  <a:pt x="800886" y="26606"/>
                </a:lnTo>
                <a:lnTo>
                  <a:pt x="822180" y="26606"/>
                </a:lnTo>
                <a:lnTo>
                  <a:pt x="814226" y="3298"/>
                </a:lnTo>
                <a:close/>
              </a:path>
              <a:path w="1567180" h="135890">
                <a:moveTo>
                  <a:pt x="849579" y="106897"/>
                </a:moveTo>
                <a:lnTo>
                  <a:pt x="824990" y="106897"/>
                </a:lnTo>
                <a:lnTo>
                  <a:pt x="832456" y="132111"/>
                </a:lnTo>
                <a:lnTo>
                  <a:pt x="858183" y="132111"/>
                </a:lnTo>
                <a:lnTo>
                  <a:pt x="849579" y="106897"/>
                </a:lnTo>
                <a:close/>
              </a:path>
              <a:path w="1567180" h="135890">
                <a:moveTo>
                  <a:pt x="822180" y="26606"/>
                </a:moveTo>
                <a:lnTo>
                  <a:pt x="800886" y="26606"/>
                </a:lnTo>
                <a:lnTo>
                  <a:pt x="818592" y="85934"/>
                </a:lnTo>
                <a:lnTo>
                  <a:pt x="842425" y="85934"/>
                </a:lnTo>
                <a:lnTo>
                  <a:pt x="822180" y="26606"/>
                </a:lnTo>
                <a:close/>
              </a:path>
              <a:path w="1567180" h="135890">
                <a:moveTo>
                  <a:pt x="922841" y="25140"/>
                </a:moveTo>
                <a:lnTo>
                  <a:pt x="898768" y="25140"/>
                </a:lnTo>
                <a:lnTo>
                  <a:pt x="898768" y="132111"/>
                </a:lnTo>
                <a:lnTo>
                  <a:pt x="922841" y="132111"/>
                </a:lnTo>
                <a:lnTo>
                  <a:pt x="922841" y="25140"/>
                </a:lnTo>
                <a:close/>
              </a:path>
              <a:path w="1567180" h="135890">
                <a:moveTo>
                  <a:pt x="958421" y="3298"/>
                </a:moveTo>
                <a:lnTo>
                  <a:pt x="863900" y="3298"/>
                </a:lnTo>
                <a:lnTo>
                  <a:pt x="863900" y="25140"/>
                </a:lnTo>
                <a:lnTo>
                  <a:pt x="958421" y="25140"/>
                </a:lnTo>
                <a:lnTo>
                  <a:pt x="958421" y="3298"/>
                </a:lnTo>
                <a:close/>
              </a:path>
              <a:path w="1567180" h="135890">
                <a:moveTo>
                  <a:pt x="1015162" y="3298"/>
                </a:moveTo>
                <a:lnTo>
                  <a:pt x="991456" y="3298"/>
                </a:lnTo>
                <a:lnTo>
                  <a:pt x="991456" y="132111"/>
                </a:lnTo>
                <a:lnTo>
                  <a:pt x="1015162" y="132111"/>
                </a:lnTo>
                <a:lnTo>
                  <a:pt x="1015162" y="3298"/>
                </a:lnTo>
                <a:close/>
              </a:path>
              <a:path w="1567180" h="135890">
                <a:moveTo>
                  <a:pt x="1115348" y="0"/>
                </a:moveTo>
                <a:lnTo>
                  <a:pt x="1090821" y="5059"/>
                </a:lnTo>
                <a:lnTo>
                  <a:pt x="1071214" y="19149"/>
                </a:lnTo>
                <a:lnTo>
                  <a:pt x="1058214" y="40635"/>
                </a:lnTo>
                <a:lnTo>
                  <a:pt x="1053507" y="67882"/>
                </a:lnTo>
                <a:lnTo>
                  <a:pt x="1054387" y="80123"/>
                </a:lnTo>
                <a:lnTo>
                  <a:pt x="1070648" y="115692"/>
                </a:lnTo>
                <a:lnTo>
                  <a:pt x="1114992" y="135367"/>
                </a:lnTo>
                <a:lnTo>
                  <a:pt x="1141371" y="129979"/>
                </a:lnTo>
                <a:lnTo>
                  <a:pt x="1160799" y="115361"/>
                </a:lnTo>
                <a:lnTo>
                  <a:pt x="1162054" y="113116"/>
                </a:lnTo>
                <a:lnTo>
                  <a:pt x="1115735" y="113116"/>
                </a:lnTo>
                <a:lnTo>
                  <a:pt x="1100863" y="109958"/>
                </a:lnTo>
                <a:lnTo>
                  <a:pt x="1088990" y="100833"/>
                </a:lnTo>
                <a:lnTo>
                  <a:pt x="1081126" y="86263"/>
                </a:lnTo>
                <a:lnTo>
                  <a:pt x="1078281" y="66772"/>
                </a:lnTo>
                <a:lnTo>
                  <a:pt x="1080941" y="48471"/>
                </a:lnTo>
                <a:lnTo>
                  <a:pt x="1088448" y="34362"/>
                </a:lnTo>
                <a:lnTo>
                  <a:pt x="1100094" y="25284"/>
                </a:lnTo>
                <a:lnTo>
                  <a:pt x="1115170" y="22072"/>
                </a:lnTo>
                <a:lnTo>
                  <a:pt x="1161291" y="22072"/>
                </a:lnTo>
                <a:lnTo>
                  <a:pt x="1158240" y="17356"/>
                </a:lnTo>
                <a:lnTo>
                  <a:pt x="1138493" y="4393"/>
                </a:lnTo>
                <a:lnTo>
                  <a:pt x="1115348" y="0"/>
                </a:lnTo>
                <a:close/>
              </a:path>
              <a:path w="1567180" h="135890">
                <a:moveTo>
                  <a:pt x="1161291" y="22072"/>
                </a:moveTo>
                <a:lnTo>
                  <a:pt x="1115170" y="22072"/>
                </a:lnTo>
                <a:lnTo>
                  <a:pt x="1131859" y="26086"/>
                </a:lnTo>
                <a:lnTo>
                  <a:pt x="1143787" y="36805"/>
                </a:lnTo>
                <a:lnTo>
                  <a:pt x="1150854" y="52243"/>
                </a:lnTo>
                <a:lnTo>
                  <a:pt x="1152959" y="70416"/>
                </a:lnTo>
                <a:lnTo>
                  <a:pt x="1149175" y="90186"/>
                </a:lnTo>
                <a:lnTo>
                  <a:pt x="1140166" y="103409"/>
                </a:lnTo>
                <a:lnTo>
                  <a:pt x="1128248" y="110810"/>
                </a:lnTo>
                <a:lnTo>
                  <a:pt x="1115735" y="113116"/>
                </a:lnTo>
                <a:lnTo>
                  <a:pt x="1162054" y="113116"/>
                </a:lnTo>
                <a:lnTo>
                  <a:pt x="1172833" y="93830"/>
                </a:lnTo>
                <a:lnTo>
                  <a:pt x="1177032" y="67704"/>
                </a:lnTo>
                <a:lnTo>
                  <a:pt x="1171963" y="38568"/>
                </a:lnTo>
                <a:lnTo>
                  <a:pt x="1161291" y="22072"/>
                </a:lnTo>
                <a:close/>
              </a:path>
              <a:path w="1567180" h="135890">
                <a:moveTo>
                  <a:pt x="1236674" y="3298"/>
                </a:moveTo>
                <a:lnTo>
                  <a:pt x="1215010" y="3298"/>
                </a:lnTo>
                <a:lnTo>
                  <a:pt x="1215010" y="132111"/>
                </a:lnTo>
                <a:lnTo>
                  <a:pt x="1238506" y="132111"/>
                </a:lnTo>
                <a:lnTo>
                  <a:pt x="1237072" y="41768"/>
                </a:lnTo>
                <a:lnTo>
                  <a:pt x="1260760" y="41768"/>
                </a:lnTo>
                <a:lnTo>
                  <a:pt x="1236674" y="3298"/>
                </a:lnTo>
                <a:close/>
              </a:path>
              <a:path w="1567180" h="135890">
                <a:moveTo>
                  <a:pt x="1260760" y="41768"/>
                </a:moveTo>
                <a:lnTo>
                  <a:pt x="1237072" y="41768"/>
                </a:lnTo>
                <a:lnTo>
                  <a:pt x="1293478" y="132111"/>
                </a:lnTo>
                <a:lnTo>
                  <a:pt x="1314431" y="132111"/>
                </a:lnTo>
                <a:lnTo>
                  <a:pt x="1314431" y="94311"/>
                </a:lnTo>
                <a:lnTo>
                  <a:pt x="1293656" y="94311"/>
                </a:lnTo>
                <a:lnTo>
                  <a:pt x="1260760" y="41768"/>
                </a:lnTo>
                <a:close/>
              </a:path>
              <a:path w="1567180" h="135890">
                <a:moveTo>
                  <a:pt x="1314431" y="3298"/>
                </a:moveTo>
                <a:lnTo>
                  <a:pt x="1290725" y="3298"/>
                </a:lnTo>
                <a:lnTo>
                  <a:pt x="1293656" y="94311"/>
                </a:lnTo>
                <a:lnTo>
                  <a:pt x="1314431" y="94311"/>
                </a:lnTo>
                <a:lnTo>
                  <a:pt x="1314431" y="3298"/>
                </a:lnTo>
                <a:close/>
              </a:path>
              <a:path w="1567180" h="135890">
                <a:moveTo>
                  <a:pt x="1415883" y="3298"/>
                </a:moveTo>
                <a:lnTo>
                  <a:pt x="1388533" y="3298"/>
                </a:lnTo>
                <a:lnTo>
                  <a:pt x="1345110" y="132111"/>
                </a:lnTo>
                <a:lnTo>
                  <a:pt x="1370816" y="132111"/>
                </a:lnTo>
                <a:lnTo>
                  <a:pt x="1378293" y="106897"/>
                </a:lnTo>
                <a:lnTo>
                  <a:pt x="1451261" y="106897"/>
                </a:lnTo>
                <a:lnTo>
                  <a:pt x="1444102" y="85934"/>
                </a:lnTo>
                <a:lnTo>
                  <a:pt x="1384701" y="85934"/>
                </a:lnTo>
                <a:lnTo>
                  <a:pt x="1402575" y="26606"/>
                </a:lnTo>
                <a:lnTo>
                  <a:pt x="1423843" y="26606"/>
                </a:lnTo>
                <a:lnTo>
                  <a:pt x="1415883" y="3298"/>
                </a:lnTo>
                <a:close/>
              </a:path>
              <a:path w="1567180" h="135890">
                <a:moveTo>
                  <a:pt x="1451261" y="106897"/>
                </a:moveTo>
                <a:lnTo>
                  <a:pt x="1426647" y="106897"/>
                </a:lnTo>
                <a:lnTo>
                  <a:pt x="1434155" y="132111"/>
                </a:lnTo>
                <a:lnTo>
                  <a:pt x="1459871" y="132111"/>
                </a:lnTo>
                <a:lnTo>
                  <a:pt x="1451261" y="106897"/>
                </a:lnTo>
                <a:close/>
              </a:path>
              <a:path w="1567180" h="135890">
                <a:moveTo>
                  <a:pt x="1423843" y="26606"/>
                </a:moveTo>
                <a:lnTo>
                  <a:pt x="1402575" y="26606"/>
                </a:lnTo>
                <a:lnTo>
                  <a:pt x="1420281" y="85934"/>
                </a:lnTo>
                <a:lnTo>
                  <a:pt x="1444102" y="85934"/>
                </a:lnTo>
                <a:lnTo>
                  <a:pt x="1423843" y="26606"/>
                </a:lnTo>
                <a:close/>
              </a:path>
              <a:path w="1567180" h="135890">
                <a:moveTo>
                  <a:pt x="1515514" y="3298"/>
                </a:moveTo>
                <a:lnTo>
                  <a:pt x="1491263" y="3298"/>
                </a:lnTo>
                <a:lnTo>
                  <a:pt x="1491263" y="132111"/>
                </a:lnTo>
                <a:lnTo>
                  <a:pt x="1566622" y="132111"/>
                </a:lnTo>
                <a:lnTo>
                  <a:pt x="1566622" y="110227"/>
                </a:lnTo>
                <a:lnTo>
                  <a:pt x="1515514" y="110227"/>
                </a:lnTo>
                <a:lnTo>
                  <a:pt x="1515514" y="3298"/>
                </a:lnTo>
                <a:close/>
              </a:path>
            </a:pathLst>
          </a:custGeom>
          <a:solidFill>
            <a:srgbClr val="010202"/>
          </a:solidFill>
        </p:spPr>
        <p:txBody>
          <a:bodyPr wrap="square" lIns="0" tIns="0" rIns="0" bIns="0" rtlCol="0"/>
          <a:lstStyle/>
          <a:p>
            <a:endParaRPr/>
          </a:p>
        </p:txBody>
      </p:sp>
      <p:sp>
        <p:nvSpPr>
          <p:cNvPr id="8" name="object 8"/>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E84610"/>
            </a:solidFill>
          </a:ln>
        </p:spPr>
        <p:txBody>
          <a:bodyPr wrap="square" lIns="0" tIns="0" rIns="0" bIns="0" rtlCol="0"/>
          <a:lstStyle/>
          <a:p>
            <a:endParaRPr/>
          </a:p>
        </p:txBody>
      </p:sp>
      <p:sp>
        <p:nvSpPr>
          <p:cNvPr id="9" name="object 9"/>
          <p:cNvSpPr/>
          <p:nvPr/>
        </p:nvSpPr>
        <p:spPr>
          <a:xfrm>
            <a:off x="0" y="9148736"/>
            <a:ext cx="2160905" cy="2160270"/>
          </a:xfrm>
          <a:custGeom>
            <a:avLst/>
            <a:gdLst/>
            <a:ahLst/>
            <a:cxnLst/>
            <a:rect l="l" t="t" r="r" b="b"/>
            <a:pathLst>
              <a:path w="2160905" h="2160270">
                <a:moveTo>
                  <a:pt x="1005" y="0"/>
                </a:moveTo>
                <a:lnTo>
                  <a:pt x="0" y="1005"/>
                </a:lnTo>
                <a:lnTo>
                  <a:pt x="0" y="2159819"/>
                </a:lnTo>
                <a:lnTo>
                  <a:pt x="2160834" y="2159819"/>
                </a:lnTo>
                <a:lnTo>
                  <a:pt x="1005" y="0"/>
                </a:lnTo>
                <a:close/>
              </a:path>
            </a:pathLst>
          </a:custGeom>
          <a:solidFill>
            <a:srgbClr val="E84610"/>
          </a:solidFill>
        </p:spPr>
        <p:txBody>
          <a:bodyPr wrap="square" lIns="0" tIns="0" rIns="0" bIns="0" rtlCol="0"/>
          <a:lstStyle/>
          <a:p>
            <a:endParaRPr/>
          </a:p>
        </p:txBody>
      </p:sp>
      <p:grpSp>
        <p:nvGrpSpPr>
          <p:cNvPr id="10" name="object 10"/>
          <p:cNvGrpSpPr/>
          <p:nvPr/>
        </p:nvGrpSpPr>
        <p:grpSpPr>
          <a:xfrm>
            <a:off x="5574427" y="726171"/>
            <a:ext cx="8921750" cy="8950960"/>
            <a:chOff x="5574427" y="726171"/>
            <a:chExt cx="8921750" cy="8950960"/>
          </a:xfrm>
        </p:grpSpPr>
        <p:sp>
          <p:nvSpPr>
            <p:cNvPr id="11" name="object 11"/>
            <p:cNvSpPr/>
            <p:nvPr/>
          </p:nvSpPr>
          <p:spPr>
            <a:xfrm>
              <a:off x="5574427" y="5201637"/>
              <a:ext cx="8921750" cy="4475480"/>
            </a:xfrm>
            <a:custGeom>
              <a:avLst/>
              <a:gdLst/>
              <a:ahLst/>
              <a:cxnLst/>
              <a:rect l="l" t="t" r="r" b="b"/>
              <a:pathLst>
                <a:path w="8921750" h="4475480">
                  <a:moveTo>
                    <a:pt x="8921005" y="0"/>
                  </a:moveTo>
                  <a:lnTo>
                    <a:pt x="188" y="0"/>
                  </a:lnTo>
                  <a:lnTo>
                    <a:pt x="0" y="14868"/>
                  </a:lnTo>
                  <a:lnTo>
                    <a:pt x="255" y="63112"/>
                  </a:lnTo>
                  <a:lnTo>
                    <a:pt x="1020" y="111234"/>
                  </a:lnTo>
                  <a:lnTo>
                    <a:pt x="2291" y="159231"/>
                  </a:lnTo>
                  <a:lnTo>
                    <a:pt x="4067" y="207101"/>
                  </a:lnTo>
                  <a:lnTo>
                    <a:pt x="6345" y="254842"/>
                  </a:lnTo>
                  <a:lnTo>
                    <a:pt x="9121" y="302449"/>
                  </a:lnTo>
                  <a:lnTo>
                    <a:pt x="12394" y="349922"/>
                  </a:lnTo>
                  <a:lnTo>
                    <a:pt x="16161" y="397258"/>
                  </a:lnTo>
                  <a:lnTo>
                    <a:pt x="20419" y="444453"/>
                  </a:lnTo>
                  <a:lnTo>
                    <a:pt x="25166" y="491506"/>
                  </a:lnTo>
                  <a:lnTo>
                    <a:pt x="30399" y="538413"/>
                  </a:lnTo>
                  <a:lnTo>
                    <a:pt x="36116" y="585173"/>
                  </a:lnTo>
                  <a:lnTo>
                    <a:pt x="42314" y="631782"/>
                  </a:lnTo>
                  <a:lnTo>
                    <a:pt x="48991" y="678239"/>
                  </a:lnTo>
                  <a:lnTo>
                    <a:pt x="56143" y="724540"/>
                  </a:lnTo>
                  <a:lnTo>
                    <a:pt x="63769" y="770683"/>
                  </a:lnTo>
                  <a:lnTo>
                    <a:pt x="71866" y="816665"/>
                  </a:lnTo>
                  <a:lnTo>
                    <a:pt x="80431" y="862485"/>
                  </a:lnTo>
                  <a:lnTo>
                    <a:pt x="89462" y="908138"/>
                  </a:lnTo>
                  <a:lnTo>
                    <a:pt x="98956" y="953624"/>
                  </a:lnTo>
                  <a:lnTo>
                    <a:pt x="108910" y="998938"/>
                  </a:lnTo>
                  <a:lnTo>
                    <a:pt x="119323" y="1044079"/>
                  </a:lnTo>
                  <a:lnTo>
                    <a:pt x="130191" y="1089044"/>
                  </a:lnTo>
                  <a:lnTo>
                    <a:pt x="141512" y="1133831"/>
                  </a:lnTo>
                  <a:lnTo>
                    <a:pt x="153283" y="1178436"/>
                  </a:lnTo>
                  <a:lnTo>
                    <a:pt x="165502" y="1222858"/>
                  </a:lnTo>
                  <a:lnTo>
                    <a:pt x="178166" y="1267094"/>
                  </a:lnTo>
                  <a:lnTo>
                    <a:pt x="191273" y="1311141"/>
                  </a:lnTo>
                  <a:lnTo>
                    <a:pt x="204820" y="1354996"/>
                  </a:lnTo>
                  <a:lnTo>
                    <a:pt x="218804" y="1398658"/>
                  </a:lnTo>
                  <a:lnTo>
                    <a:pt x="233224" y="1442123"/>
                  </a:lnTo>
                  <a:lnTo>
                    <a:pt x="248076" y="1485389"/>
                  </a:lnTo>
                  <a:lnTo>
                    <a:pt x="263357" y="1528453"/>
                  </a:lnTo>
                  <a:lnTo>
                    <a:pt x="279066" y="1571314"/>
                  </a:lnTo>
                  <a:lnTo>
                    <a:pt x="295200" y="1613967"/>
                  </a:lnTo>
                  <a:lnTo>
                    <a:pt x="311755" y="1656412"/>
                  </a:lnTo>
                  <a:lnTo>
                    <a:pt x="328731" y="1698644"/>
                  </a:lnTo>
                  <a:lnTo>
                    <a:pt x="346123" y="1740662"/>
                  </a:lnTo>
                  <a:lnTo>
                    <a:pt x="363930" y="1782463"/>
                  </a:lnTo>
                  <a:lnTo>
                    <a:pt x="382148" y="1824044"/>
                  </a:lnTo>
                  <a:lnTo>
                    <a:pt x="400776" y="1865403"/>
                  </a:lnTo>
                  <a:lnTo>
                    <a:pt x="419811" y="1906538"/>
                  </a:lnTo>
                  <a:lnTo>
                    <a:pt x="439249" y="1947445"/>
                  </a:lnTo>
                  <a:lnTo>
                    <a:pt x="459090" y="1988123"/>
                  </a:lnTo>
                  <a:lnTo>
                    <a:pt x="479329" y="2028568"/>
                  </a:lnTo>
                  <a:lnTo>
                    <a:pt x="499965" y="2068778"/>
                  </a:lnTo>
                  <a:lnTo>
                    <a:pt x="520995" y="2108751"/>
                  </a:lnTo>
                  <a:lnTo>
                    <a:pt x="542416" y="2148484"/>
                  </a:lnTo>
                  <a:lnTo>
                    <a:pt x="564226" y="2187974"/>
                  </a:lnTo>
                  <a:lnTo>
                    <a:pt x="586423" y="2227219"/>
                  </a:lnTo>
                  <a:lnTo>
                    <a:pt x="609002" y="2266216"/>
                  </a:lnTo>
                  <a:lnTo>
                    <a:pt x="631963" y="2304962"/>
                  </a:lnTo>
                  <a:lnTo>
                    <a:pt x="655303" y="2343456"/>
                  </a:lnTo>
                  <a:lnTo>
                    <a:pt x="679019" y="2381694"/>
                  </a:lnTo>
                  <a:lnTo>
                    <a:pt x="703108" y="2419675"/>
                  </a:lnTo>
                  <a:lnTo>
                    <a:pt x="727567" y="2457395"/>
                  </a:lnTo>
                  <a:lnTo>
                    <a:pt x="752395" y="2494851"/>
                  </a:lnTo>
                  <a:lnTo>
                    <a:pt x="777589" y="2532042"/>
                  </a:lnTo>
                  <a:lnTo>
                    <a:pt x="803146" y="2568965"/>
                  </a:lnTo>
                  <a:lnTo>
                    <a:pt x="829064" y="2605617"/>
                  </a:lnTo>
                  <a:lnTo>
                    <a:pt x="855339" y="2641995"/>
                  </a:lnTo>
                  <a:lnTo>
                    <a:pt x="881970" y="2678097"/>
                  </a:lnTo>
                  <a:lnTo>
                    <a:pt x="908954" y="2713921"/>
                  </a:lnTo>
                  <a:lnTo>
                    <a:pt x="936288" y="2749464"/>
                  </a:lnTo>
                  <a:lnTo>
                    <a:pt x="963970" y="2784723"/>
                  </a:lnTo>
                  <a:lnTo>
                    <a:pt x="991997" y="2819696"/>
                  </a:lnTo>
                  <a:lnTo>
                    <a:pt x="1020367" y="2854380"/>
                  </a:lnTo>
                  <a:lnTo>
                    <a:pt x="1049077" y="2888773"/>
                  </a:lnTo>
                  <a:lnTo>
                    <a:pt x="1078124" y="2922872"/>
                  </a:lnTo>
                  <a:lnTo>
                    <a:pt x="1107507" y="2956674"/>
                  </a:lnTo>
                  <a:lnTo>
                    <a:pt x="1137222" y="2990177"/>
                  </a:lnTo>
                  <a:lnTo>
                    <a:pt x="1167266" y="3023379"/>
                  </a:lnTo>
                  <a:lnTo>
                    <a:pt x="1197638" y="3056277"/>
                  </a:lnTo>
                  <a:lnTo>
                    <a:pt x="1228334" y="3088867"/>
                  </a:lnTo>
                  <a:lnTo>
                    <a:pt x="1259353" y="3121149"/>
                  </a:lnTo>
                  <a:lnTo>
                    <a:pt x="1290691" y="3153118"/>
                  </a:lnTo>
                  <a:lnTo>
                    <a:pt x="1322346" y="3184774"/>
                  </a:lnTo>
                  <a:lnTo>
                    <a:pt x="1354316" y="3216112"/>
                  </a:lnTo>
                  <a:lnTo>
                    <a:pt x="1386597" y="3247130"/>
                  </a:lnTo>
                  <a:lnTo>
                    <a:pt x="1419188" y="3277827"/>
                  </a:lnTo>
                  <a:lnTo>
                    <a:pt x="1452086" y="3308199"/>
                  </a:lnTo>
                  <a:lnTo>
                    <a:pt x="1485287" y="3338243"/>
                  </a:lnTo>
                  <a:lnTo>
                    <a:pt x="1518791" y="3367958"/>
                  </a:lnTo>
                  <a:lnTo>
                    <a:pt x="1552593" y="3397340"/>
                  </a:lnTo>
                  <a:lnTo>
                    <a:pt x="1586692" y="3426388"/>
                  </a:lnTo>
                  <a:lnTo>
                    <a:pt x="1621085" y="3455098"/>
                  </a:lnTo>
                  <a:lnTo>
                    <a:pt x="1655769" y="3483467"/>
                  </a:lnTo>
                  <a:lnTo>
                    <a:pt x="1690742" y="3511495"/>
                  </a:lnTo>
                  <a:lnTo>
                    <a:pt x="1726001" y="3539177"/>
                  </a:lnTo>
                  <a:lnTo>
                    <a:pt x="1761544" y="3566511"/>
                  </a:lnTo>
                  <a:lnTo>
                    <a:pt x="1797368" y="3593495"/>
                  </a:lnTo>
                  <a:lnTo>
                    <a:pt x="1833470" y="3620126"/>
                  </a:lnTo>
                  <a:lnTo>
                    <a:pt x="1869848" y="3646401"/>
                  </a:lnTo>
                  <a:lnTo>
                    <a:pt x="1906500" y="3672319"/>
                  </a:lnTo>
                  <a:lnTo>
                    <a:pt x="1943423" y="3697876"/>
                  </a:lnTo>
                  <a:lnTo>
                    <a:pt x="1980614" y="3723069"/>
                  </a:lnTo>
                  <a:lnTo>
                    <a:pt x="2018070" y="3747898"/>
                  </a:lnTo>
                  <a:lnTo>
                    <a:pt x="2055790" y="3772357"/>
                  </a:lnTo>
                  <a:lnTo>
                    <a:pt x="2093770" y="3796446"/>
                  </a:lnTo>
                  <a:lnTo>
                    <a:pt x="2132009" y="3820162"/>
                  </a:lnTo>
                  <a:lnTo>
                    <a:pt x="2170503" y="3843501"/>
                  </a:lnTo>
                  <a:lnTo>
                    <a:pt x="2209249" y="3866462"/>
                  </a:lnTo>
                  <a:lnTo>
                    <a:pt x="2248246" y="3889042"/>
                  </a:lnTo>
                  <a:lnTo>
                    <a:pt x="2287491" y="3911239"/>
                  </a:lnTo>
                  <a:lnTo>
                    <a:pt x="2326981" y="3933049"/>
                  </a:lnTo>
                  <a:lnTo>
                    <a:pt x="2366714" y="3954470"/>
                  </a:lnTo>
                  <a:lnTo>
                    <a:pt x="2406686" y="3975500"/>
                  </a:lnTo>
                  <a:lnTo>
                    <a:pt x="2446897" y="3996136"/>
                  </a:lnTo>
                  <a:lnTo>
                    <a:pt x="2487342" y="4016375"/>
                  </a:lnTo>
                  <a:lnTo>
                    <a:pt x="2528019" y="4036215"/>
                  </a:lnTo>
                  <a:lnTo>
                    <a:pt x="2568927" y="4055654"/>
                  </a:lnTo>
                  <a:lnTo>
                    <a:pt x="2610061" y="4074689"/>
                  </a:lnTo>
                  <a:lnTo>
                    <a:pt x="2651421" y="4093317"/>
                  </a:lnTo>
                  <a:lnTo>
                    <a:pt x="2693002" y="4111535"/>
                  </a:lnTo>
                  <a:lnTo>
                    <a:pt x="2734803" y="4129342"/>
                  </a:lnTo>
                  <a:lnTo>
                    <a:pt x="2776821" y="4146734"/>
                  </a:lnTo>
                  <a:lnTo>
                    <a:pt x="2819053" y="4163709"/>
                  </a:lnTo>
                  <a:lnTo>
                    <a:pt x="2861498" y="4180265"/>
                  </a:lnTo>
                  <a:lnTo>
                    <a:pt x="2904151" y="4196399"/>
                  </a:lnTo>
                  <a:lnTo>
                    <a:pt x="2947011" y="4212108"/>
                  </a:lnTo>
                  <a:lnTo>
                    <a:pt x="2990076" y="4227389"/>
                  </a:lnTo>
                  <a:lnTo>
                    <a:pt x="3033342" y="4242241"/>
                  </a:lnTo>
                  <a:lnTo>
                    <a:pt x="3076807" y="4256660"/>
                  </a:lnTo>
                  <a:lnTo>
                    <a:pt x="3120469" y="4270645"/>
                  </a:lnTo>
                  <a:lnTo>
                    <a:pt x="3164324" y="4284192"/>
                  </a:lnTo>
                  <a:lnTo>
                    <a:pt x="3208371" y="4297299"/>
                  </a:lnTo>
                  <a:lnTo>
                    <a:pt x="3252607" y="4309963"/>
                  </a:lnTo>
                  <a:lnTo>
                    <a:pt x="3297028" y="4322182"/>
                  </a:lnTo>
                  <a:lnTo>
                    <a:pt x="3341634" y="4333953"/>
                  </a:lnTo>
                  <a:lnTo>
                    <a:pt x="3386421" y="4345274"/>
                  </a:lnTo>
                  <a:lnTo>
                    <a:pt x="3431386" y="4356142"/>
                  </a:lnTo>
                  <a:lnTo>
                    <a:pt x="3476527" y="4366555"/>
                  </a:lnTo>
                  <a:lnTo>
                    <a:pt x="3521841" y="4376509"/>
                  </a:lnTo>
                  <a:lnTo>
                    <a:pt x="3567327" y="4386003"/>
                  </a:lnTo>
                  <a:lnTo>
                    <a:pt x="3612980" y="4395034"/>
                  </a:lnTo>
                  <a:lnTo>
                    <a:pt x="3658800" y="4403599"/>
                  </a:lnTo>
                  <a:lnTo>
                    <a:pt x="3704782" y="4411696"/>
                  </a:lnTo>
                  <a:lnTo>
                    <a:pt x="3750925" y="4419322"/>
                  </a:lnTo>
                  <a:lnTo>
                    <a:pt x="3797226" y="4426474"/>
                  </a:lnTo>
                  <a:lnTo>
                    <a:pt x="3843683" y="4433151"/>
                  </a:lnTo>
                  <a:lnTo>
                    <a:pt x="3890292" y="4439349"/>
                  </a:lnTo>
                  <a:lnTo>
                    <a:pt x="3937052" y="4445066"/>
                  </a:lnTo>
                  <a:lnTo>
                    <a:pt x="3983959" y="4450299"/>
                  </a:lnTo>
                  <a:lnTo>
                    <a:pt x="4031012" y="4455046"/>
                  </a:lnTo>
                  <a:lnTo>
                    <a:pt x="4078207" y="4459304"/>
                  </a:lnTo>
                  <a:lnTo>
                    <a:pt x="4125543" y="4463071"/>
                  </a:lnTo>
                  <a:lnTo>
                    <a:pt x="4173015" y="4466344"/>
                  </a:lnTo>
                  <a:lnTo>
                    <a:pt x="4220623" y="4469120"/>
                  </a:lnTo>
                  <a:lnTo>
                    <a:pt x="4268363" y="4471398"/>
                  </a:lnTo>
                  <a:lnTo>
                    <a:pt x="4316233" y="4473173"/>
                  </a:lnTo>
                  <a:lnTo>
                    <a:pt x="4364231" y="4474445"/>
                  </a:lnTo>
                  <a:lnTo>
                    <a:pt x="4412353" y="4475210"/>
                  </a:lnTo>
                  <a:lnTo>
                    <a:pt x="4460597" y="4475465"/>
                  </a:lnTo>
                  <a:lnTo>
                    <a:pt x="4508841" y="4475210"/>
                  </a:lnTo>
                  <a:lnTo>
                    <a:pt x="4556963" y="4474445"/>
                  </a:lnTo>
                  <a:lnTo>
                    <a:pt x="4604960" y="4473173"/>
                  </a:lnTo>
                  <a:lnTo>
                    <a:pt x="4652830" y="4471398"/>
                  </a:lnTo>
                  <a:lnTo>
                    <a:pt x="4700570" y="4469120"/>
                  </a:lnTo>
                  <a:lnTo>
                    <a:pt x="4748178" y="4466344"/>
                  </a:lnTo>
                  <a:lnTo>
                    <a:pt x="4795651" y="4463071"/>
                  </a:lnTo>
                  <a:lnTo>
                    <a:pt x="4842986" y="4459304"/>
                  </a:lnTo>
                  <a:lnTo>
                    <a:pt x="4890181" y="4455046"/>
                  </a:lnTo>
                  <a:lnTo>
                    <a:pt x="4937234" y="4450299"/>
                  </a:lnTo>
                  <a:lnTo>
                    <a:pt x="4984142" y="4445066"/>
                  </a:lnTo>
                  <a:lnTo>
                    <a:pt x="5030901" y="4439349"/>
                  </a:lnTo>
                  <a:lnTo>
                    <a:pt x="5077511" y="4433151"/>
                  </a:lnTo>
                  <a:lnTo>
                    <a:pt x="5123967" y="4426474"/>
                  </a:lnTo>
                  <a:lnTo>
                    <a:pt x="5170268" y="4419322"/>
                  </a:lnTo>
                  <a:lnTo>
                    <a:pt x="5216411" y="4411696"/>
                  </a:lnTo>
                  <a:lnTo>
                    <a:pt x="5262394" y="4403599"/>
                  </a:lnTo>
                  <a:lnTo>
                    <a:pt x="5308213" y="4395034"/>
                  </a:lnTo>
                  <a:lnTo>
                    <a:pt x="5353867" y="4386003"/>
                  </a:lnTo>
                  <a:lnTo>
                    <a:pt x="5399352" y="4376509"/>
                  </a:lnTo>
                  <a:lnTo>
                    <a:pt x="5444667" y="4366555"/>
                  </a:lnTo>
                  <a:lnTo>
                    <a:pt x="5489808" y="4356142"/>
                  </a:lnTo>
                  <a:lnTo>
                    <a:pt x="5534773" y="4345274"/>
                  </a:lnTo>
                  <a:lnTo>
                    <a:pt x="5579559" y="4333953"/>
                  </a:lnTo>
                  <a:lnTo>
                    <a:pt x="5624165" y="4322182"/>
                  </a:lnTo>
                  <a:lnTo>
                    <a:pt x="5668587" y="4309963"/>
                  </a:lnTo>
                  <a:lnTo>
                    <a:pt x="5712822" y="4297299"/>
                  </a:lnTo>
                  <a:lnTo>
                    <a:pt x="5756869" y="4284192"/>
                  </a:lnTo>
                  <a:lnTo>
                    <a:pt x="5800725" y="4270645"/>
                  </a:lnTo>
                  <a:lnTo>
                    <a:pt x="5844386" y="4256660"/>
                  </a:lnTo>
                  <a:lnTo>
                    <a:pt x="5887851" y="4242241"/>
                  </a:lnTo>
                  <a:lnTo>
                    <a:pt x="5931118" y="4227389"/>
                  </a:lnTo>
                  <a:lnTo>
                    <a:pt x="5974182" y="4212108"/>
                  </a:lnTo>
                  <a:lnTo>
                    <a:pt x="6017042" y="4196399"/>
                  </a:lnTo>
                  <a:lnTo>
                    <a:pt x="6059696" y="4180265"/>
                  </a:lnTo>
                  <a:lnTo>
                    <a:pt x="6102140" y="4163709"/>
                  </a:lnTo>
                  <a:lnTo>
                    <a:pt x="6144372" y="4146734"/>
                  </a:lnTo>
                  <a:lnTo>
                    <a:pt x="6186390" y="4129342"/>
                  </a:lnTo>
                  <a:lnTo>
                    <a:pt x="6228191" y="4111535"/>
                  </a:lnTo>
                  <a:lnTo>
                    <a:pt x="6269773" y="4093317"/>
                  </a:lnTo>
                  <a:lnTo>
                    <a:pt x="6311132" y="4074689"/>
                  </a:lnTo>
                  <a:lnTo>
                    <a:pt x="6352267" y="4055654"/>
                  </a:lnTo>
                  <a:lnTo>
                    <a:pt x="6393174" y="4036215"/>
                  </a:lnTo>
                  <a:lnTo>
                    <a:pt x="6433851" y="4016375"/>
                  </a:lnTo>
                  <a:lnTo>
                    <a:pt x="6474297" y="3996136"/>
                  </a:lnTo>
                  <a:lnTo>
                    <a:pt x="6514507" y="3975500"/>
                  </a:lnTo>
                  <a:lnTo>
                    <a:pt x="6554480" y="3954470"/>
                  </a:lnTo>
                  <a:lnTo>
                    <a:pt x="6594212" y="3933049"/>
                  </a:lnTo>
                  <a:lnTo>
                    <a:pt x="6633702" y="3911239"/>
                  </a:lnTo>
                  <a:lnTo>
                    <a:pt x="6672947" y="3889042"/>
                  </a:lnTo>
                  <a:lnTo>
                    <a:pt x="6711944" y="3866462"/>
                  </a:lnTo>
                  <a:lnTo>
                    <a:pt x="6750691" y="3843501"/>
                  </a:lnTo>
                  <a:lnTo>
                    <a:pt x="6789185" y="3820162"/>
                  </a:lnTo>
                  <a:lnTo>
                    <a:pt x="6827423" y="3796446"/>
                  </a:lnTo>
                  <a:lnTo>
                    <a:pt x="6865403" y="3772357"/>
                  </a:lnTo>
                  <a:lnTo>
                    <a:pt x="6903123" y="3747898"/>
                  </a:lnTo>
                  <a:lnTo>
                    <a:pt x="6940580" y="3723069"/>
                  </a:lnTo>
                  <a:lnTo>
                    <a:pt x="6977771" y="3697876"/>
                  </a:lnTo>
                  <a:lnTo>
                    <a:pt x="7014693" y="3672319"/>
                  </a:lnTo>
                  <a:lnTo>
                    <a:pt x="7051345" y="3646401"/>
                  </a:lnTo>
                  <a:lnTo>
                    <a:pt x="7087723" y="3620126"/>
                  </a:lnTo>
                  <a:lnTo>
                    <a:pt x="7123826" y="3593495"/>
                  </a:lnTo>
                  <a:lnTo>
                    <a:pt x="7159650" y="3566511"/>
                  </a:lnTo>
                  <a:lnTo>
                    <a:pt x="7195192" y="3539177"/>
                  </a:lnTo>
                  <a:lnTo>
                    <a:pt x="7230452" y="3511495"/>
                  </a:lnTo>
                  <a:lnTo>
                    <a:pt x="7265425" y="3483467"/>
                  </a:lnTo>
                  <a:lnTo>
                    <a:pt x="7300109" y="3455098"/>
                  </a:lnTo>
                  <a:lnTo>
                    <a:pt x="7334501" y="3426388"/>
                  </a:lnTo>
                  <a:lnTo>
                    <a:pt x="7368600" y="3397340"/>
                  </a:lnTo>
                  <a:lnTo>
                    <a:pt x="7402403" y="3367958"/>
                  </a:lnTo>
                  <a:lnTo>
                    <a:pt x="7435906" y="3338243"/>
                  </a:lnTo>
                  <a:lnTo>
                    <a:pt x="7469108" y="3308199"/>
                  </a:lnTo>
                  <a:lnTo>
                    <a:pt x="7502005" y="3277827"/>
                  </a:lnTo>
                  <a:lnTo>
                    <a:pt x="7534596" y="3247130"/>
                  </a:lnTo>
                  <a:lnTo>
                    <a:pt x="7566877" y="3216112"/>
                  </a:lnTo>
                  <a:lnTo>
                    <a:pt x="7598847" y="3184774"/>
                  </a:lnTo>
                  <a:lnTo>
                    <a:pt x="7630502" y="3153118"/>
                  </a:lnTo>
                  <a:lnTo>
                    <a:pt x="7661840" y="3121149"/>
                  </a:lnTo>
                  <a:lnTo>
                    <a:pt x="7692859" y="3088867"/>
                  </a:lnTo>
                  <a:lnTo>
                    <a:pt x="7723555" y="3056277"/>
                  </a:lnTo>
                  <a:lnTo>
                    <a:pt x="7753927" y="3023379"/>
                  </a:lnTo>
                  <a:lnTo>
                    <a:pt x="7783972" y="2990177"/>
                  </a:lnTo>
                  <a:lnTo>
                    <a:pt x="7813686" y="2956674"/>
                  </a:lnTo>
                  <a:lnTo>
                    <a:pt x="7843069" y="2922872"/>
                  </a:lnTo>
                  <a:lnTo>
                    <a:pt x="7872116" y="2888773"/>
                  </a:lnTo>
                  <a:lnTo>
                    <a:pt x="7900826" y="2854380"/>
                  </a:lnTo>
                  <a:lnTo>
                    <a:pt x="7929196" y="2819696"/>
                  </a:lnTo>
                  <a:lnTo>
                    <a:pt x="7957223" y="2784723"/>
                  </a:lnTo>
                  <a:lnTo>
                    <a:pt x="7984905" y="2749464"/>
                  </a:lnTo>
                  <a:lnTo>
                    <a:pt x="8012239" y="2713921"/>
                  </a:lnTo>
                  <a:lnTo>
                    <a:pt x="8039223" y="2678097"/>
                  </a:lnTo>
                  <a:lnTo>
                    <a:pt x="8065854" y="2641995"/>
                  </a:lnTo>
                  <a:lnTo>
                    <a:pt x="8092130" y="2605617"/>
                  </a:lnTo>
                  <a:lnTo>
                    <a:pt x="8118047" y="2568965"/>
                  </a:lnTo>
                  <a:lnTo>
                    <a:pt x="8143604" y="2532042"/>
                  </a:lnTo>
                  <a:lnTo>
                    <a:pt x="8168798" y="2494851"/>
                  </a:lnTo>
                  <a:lnTo>
                    <a:pt x="8193626" y="2457395"/>
                  </a:lnTo>
                  <a:lnTo>
                    <a:pt x="8218086" y="2419675"/>
                  </a:lnTo>
                  <a:lnTo>
                    <a:pt x="8242175" y="2381694"/>
                  </a:lnTo>
                  <a:lnTo>
                    <a:pt x="8265890" y="2343456"/>
                  </a:lnTo>
                  <a:lnTo>
                    <a:pt x="8289230" y="2304962"/>
                  </a:lnTo>
                  <a:lnTo>
                    <a:pt x="8312191" y="2266216"/>
                  </a:lnTo>
                  <a:lnTo>
                    <a:pt x="8334771" y="2227219"/>
                  </a:lnTo>
                  <a:lnTo>
                    <a:pt x="8356967" y="2187974"/>
                  </a:lnTo>
                  <a:lnTo>
                    <a:pt x="8378777" y="2148484"/>
                  </a:lnTo>
                  <a:lnTo>
                    <a:pt x="8400198" y="2108751"/>
                  </a:lnTo>
                  <a:lnTo>
                    <a:pt x="8421228" y="2068778"/>
                  </a:lnTo>
                  <a:lnTo>
                    <a:pt x="8441864" y="2028568"/>
                  </a:lnTo>
                  <a:lnTo>
                    <a:pt x="8462104" y="1988123"/>
                  </a:lnTo>
                  <a:lnTo>
                    <a:pt x="8481944" y="1947445"/>
                  </a:lnTo>
                  <a:lnTo>
                    <a:pt x="8501383" y="1906538"/>
                  </a:lnTo>
                  <a:lnTo>
                    <a:pt x="8520417" y="1865403"/>
                  </a:lnTo>
                  <a:lnTo>
                    <a:pt x="8539045" y="1824044"/>
                  </a:lnTo>
                  <a:lnTo>
                    <a:pt x="8557264" y="1782463"/>
                  </a:lnTo>
                  <a:lnTo>
                    <a:pt x="8575070" y="1740662"/>
                  </a:lnTo>
                  <a:lnTo>
                    <a:pt x="8592463" y="1698644"/>
                  </a:lnTo>
                  <a:lnTo>
                    <a:pt x="8609438" y="1656412"/>
                  </a:lnTo>
                  <a:lnTo>
                    <a:pt x="8625994" y="1613967"/>
                  </a:lnTo>
                  <a:lnTo>
                    <a:pt x="8642127" y="1571314"/>
                  </a:lnTo>
                  <a:lnTo>
                    <a:pt x="8657836" y="1528453"/>
                  </a:lnTo>
                  <a:lnTo>
                    <a:pt x="8673118" y="1485389"/>
                  </a:lnTo>
                  <a:lnTo>
                    <a:pt x="8687970" y="1442123"/>
                  </a:lnTo>
                  <a:lnTo>
                    <a:pt x="8702389" y="1398658"/>
                  </a:lnTo>
                  <a:lnTo>
                    <a:pt x="8716373" y="1354996"/>
                  </a:lnTo>
                  <a:lnTo>
                    <a:pt x="8729920" y="1311141"/>
                  </a:lnTo>
                  <a:lnTo>
                    <a:pt x="8743027" y="1267094"/>
                  </a:lnTo>
                  <a:lnTo>
                    <a:pt x="8755691" y="1222858"/>
                  </a:lnTo>
                  <a:lnTo>
                    <a:pt x="8767910" y="1178436"/>
                  </a:lnTo>
                  <a:lnTo>
                    <a:pt x="8779682" y="1133831"/>
                  </a:lnTo>
                  <a:lnTo>
                    <a:pt x="8791003" y="1089044"/>
                  </a:lnTo>
                  <a:lnTo>
                    <a:pt x="8801871" y="1044079"/>
                  </a:lnTo>
                  <a:lnTo>
                    <a:pt x="8812283" y="998938"/>
                  </a:lnTo>
                  <a:lnTo>
                    <a:pt x="8822238" y="953624"/>
                  </a:lnTo>
                  <a:lnTo>
                    <a:pt x="8831732" y="908138"/>
                  </a:lnTo>
                  <a:lnTo>
                    <a:pt x="8840762" y="862485"/>
                  </a:lnTo>
                  <a:lnTo>
                    <a:pt x="8849328" y="816665"/>
                  </a:lnTo>
                  <a:lnTo>
                    <a:pt x="8857424" y="770683"/>
                  </a:lnTo>
                  <a:lnTo>
                    <a:pt x="8865050" y="724540"/>
                  </a:lnTo>
                  <a:lnTo>
                    <a:pt x="8872203" y="678239"/>
                  </a:lnTo>
                  <a:lnTo>
                    <a:pt x="8878879" y="631782"/>
                  </a:lnTo>
                  <a:lnTo>
                    <a:pt x="8885077" y="585173"/>
                  </a:lnTo>
                  <a:lnTo>
                    <a:pt x="8890794" y="538413"/>
                  </a:lnTo>
                  <a:lnTo>
                    <a:pt x="8896027" y="491506"/>
                  </a:lnTo>
                  <a:lnTo>
                    <a:pt x="8900774" y="444453"/>
                  </a:lnTo>
                  <a:lnTo>
                    <a:pt x="8905033" y="397258"/>
                  </a:lnTo>
                  <a:lnTo>
                    <a:pt x="8908799" y="349922"/>
                  </a:lnTo>
                  <a:lnTo>
                    <a:pt x="8912072" y="302449"/>
                  </a:lnTo>
                  <a:lnTo>
                    <a:pt x="8914849" y="254842"/>
                  </a:lnTo>
                  <a:lnTo>
                    <a:pt x="8917126" y="207101"/>
                  </a:lnTo>
                  <a:lnTo>
                    <a:pt x="8918902" y="159231"/>
                  </a:lnTo>
                  <a:lnTo>
                    <a:pt x="8920174" y="111234"/>
                  </a:lnTo>
                  <a:lnTo>
                    <a:pt x="8920938" y="63112"/>
                  </a:lnTo>
                  <a:lnTo>
                    <a:pt x="8921194" y="9894"/>
                  </a:lnTo>
                  <a:lnTo>
                    <a:pt x="8921005" y="0"/>
                  </a:lnTo>
                  <a:close/>
                </a:path>
              </a:pathLst>
            </a:custGeom>
            <a:solidFill>
              <a:srgbClr val="1E1737"/>
            </a:solidFill>
          </p:spPr>
          <p:txBody>
            <a:bodyPr wrap="square" lIns="0" tIns="0" rIns="0" bIns="0" rtlCol="0"/>
            <a:lstStyle/>
            <a:p>
              <a:endParaRPr/>
            </a:p>
          </p:txBody>
        </p:sp>
        <p:sp>
          <p:nvSpPr>
            <p:cNvPr id="12" name="object 12"/>
            <p:cNvSpPr/>
            <p:nvPr/>
          </p:nvSpPr>
          <p:spPr>
            <a:xfrm>
              <a:off x="5574427" y="726171"/>
              <a:ext cx="8921750" cy="4475480"/>
            </a:xfrm>
            <a:custGeom>
              <a:avLst/>
              <a:gdLst/>
              <a:ahLst/>
              <a:cxnLst/>
              <a:rect l="l" t="t" r="r" b="b"/>
              <a:pathLst>
                <a:path w="8921750" h="4475480">
                  <a:moveTo>
                    <a:pt x="4460597" y="0"/>
                  </a:moveTo>
                  <a:lnTo>
                    <a:pt x="4412353" y="255"/>
                  </a:lnTo>
                  <a:lnTo>
                    <a:pt x="4364231" y="1020"/>
                  </a:lnTo>
                  <a:lnTo>
                    <a:pt x="4316233" y="2291"/>
                  </a:lnTo>
                  <a:lnTo>
                    <a:pt x="4268363" y="4067"/>
                  </a:lnTo>
                  <a:lnTo>
                    <a:pt x="4220623" y="6345"/>
                  </a:lnTo>
                  <a:lnTo>
                    <a:pt x="4173015" y="9121"/>
                  </a:lnTo>
                  <a:lnTo>
                    <a:pt x="4125543" y="12394"/>
                  </a:lnTo>
                  <a:lnTo>
                    <a:pt x="4078207" y="16161"/>
                  </a:lnTo>
                  <a:lnTo>
                    <a:pt x="4031012" y="20419"/>
                  </a:lnTo>
                  <a:lnTo>
                    <a:pt x="3983959" y="25166"/>
                  </a:lnTo>
                  <a:lnTo>
                    <a:pt x="3937052" y="30399"/>
                  </a:lnTo>
                  <a:lnTo>
                    <a:pt x="3890292" y="36116"/>
                  </a:lnTo>
                  <a:lnTo>
                    <a:pt x="3843683" y="42314"/>
                  </a:lnTo>
                  <a:lnTo>
                    <a:pt x="3797226" y="48991"/>
                  </a:lnTo>
                  <a:lnTo>
                    <a:pt x="3750925" y="56143"/>
                  </a:lnTo>
                  <a:lnTo>
                    <a:pt x="3704782" y="63769"/>
                  </a:lnTo>
                  <a:lnTo>
                    <a:pt x="3658800" y="71866"/>
                  </a:lnTo>
                  <a:lnTo>
                    <a:pt x="3612980" y="80431"/>
                  </a:lnTo>
                  <a:lnTo>
                    <a:pt x="3567327" y="89462"/>
                  </a:lnTo>
                  <a:lnTo>
                    <a:pt x="3521841" y="98956"/>
                  </a:lnTo>
                  <a:lnTo>
                    <a:pt x="3476527" y="108910"/>
                  </a:lnTo>
                  <a:lnTo>
                    <a:pt x="3431386" y="119323"/>
                  </a:lnTo>
                  <a:lnTo>
                    <a:pt x="3386421" y="130191"/>
                  </a:lnTo>
                  <a:lnTo>
                    <a:pt x="3341634" y="141512"/>
                  </a:lnTo>
                  <a:lnTo>
                    <a:pt x="3297028" y="153283"/>
                  </a:lnTo>
                  <a:lnTo>
                    <a:pt x="3252607" y="165502"/>
                  </a:lnTo>
                  <a:lnTo>
                    <a:pt x="3208371" y="178166"/>
                  </a:lnTo>
                  <a:lnTo>
                    <a:pt x="3164324" y="191273"/>
                  </a:lnTo>
                  <a:lnTo>
                    <a:pt x="3120469" y="204820"/>
                  </a:lnTo>
                  <a:lnTo>
                    <a:pt x="3076807" y="218804"/>
                  </a:lnTo>
                  <a:lnTo>
                    <a:pt x="3033342" y="233224"/>
                  </a:lnTo>
                  <a:lnTo>
                    <a:pt x="2990076" y="248076"/>
                  </a:lnTo>
                  <a:lnTo>
                    <a:pt x="2947011" y="263357"/>
                  </a:lnTo>
                  <a:lnTo>
                    <a:pt x="2904151" y="279066"/>
                  </a:lnTo>
                  <a:lnTo>
                    <a:pt x="2861498" y="295200"/>
                  </a:lnTo>
                  <a:lnTo>
                    <a:pt x="2819053" y="311755"/>
                  </a:lnTo>
                  <a:lnTo>
                    <a:pt x="2776821" y="328731"/>
                  </a:lnTo>
                  <a:lnTo>
                    <a:pt x="2734803" y="346123"/>
                  </a:lnTo>
                  <a:lnTo>
                    <a:pt x="2693002" y="363930"/>
                  </a:lnTo>
                  <a:lnTo>
                    <a:pt x="2651421" y="382148"/>
                  </a:lnTo>
                  <a:lnTo>
                    <a:pt x="2610061" y="400776"/>
                  </a:lnTo>
                  <a:lnTo>
                    <a:pt x="2568927" y="419811"/>
                  </a:lnTo>
                  <a:lnTo>
                    <a:pt x="2528019" y="439249"/>
                  </a:lnTo>
                  <a:lnTo>
                    <a:pt x="2487342" y="459090"/>
                  </a:lnTo>
                  <a:lnTo>
                    <a:pt x="2446897" y="479329"/>
                  </a:lnTo>
                  <a:lnTo>
                    <a:pt x="2406686" y="499965"/>
                  </a:lnTo>
                  <a:lnTo>
                    <a:pt x="2366714" y="520995"/>
                  </a:lnTo>
                  <a:lnTo>
                    <a:pt x="2326981" y="542416"/>
                  </a:lnTo>
                  <a:lnTo>
                    <a:pt x="2287491" y="564226"/>
                  </a:lnTo>
                  <a:lnTo>
                    <a:pt x="2248246" y="586423"/>
                  </a:lnTo>
                  <a:lnTo>
                    <a:pt x="2209249" y="609002"/>
                  </a:lnTo>
                  <a:lnTo>
                    <a:pt x="2170503" y="631963"/>
                  </a:lnTo>
                  <a:lnTo>
                    <a:pt x="2132009" y="655303"/>
                  </a:lnTo>
                  <a:lnTo>
                    <a:pt x="2093770" y="679019"/>
                  </a:lnTo>
                  <a:lnTo>
                    <a:pt x="2055790" y="703108"/>
                  </a:lnTo>
                  <a:lnTo>
                    <a:pt x="2018070" y="727567"/>
                  </a:lnTo>
                  <a:lnTo>
                    <a:pt x="1980614" y="752395"/>
                  </a:lnTo>
                  <a:lnTo>
                    <a:pt x="1943423" y="777589"/>
                  </a:lnTo>
                  <a:lnTo>
                    <a:pt x="1906500" y="803146"/>
                  </a:lnTo>
                  <a:lnTo>
                    <a:pt x="1869848" y="829064"/>
                  </a:lnTo>
                  <a:lnTo>
                    <a:pt x="1833470" y="855339"/>
                  </a:lnTo>
                  <a:lnTo>
                    <a:pt x="1797368" y="881970"/>
                  </a:lnTo>
                  <a:lnTo>
                    <a:pt x="1761544" y="908954"/>
                  </a:lnTo>
                  <a:lnTo>
                    <a:pt x="1726001" y="936288"/>
                  </a:lnTo>
                  <a:lnTo>
                    <a:pt x="1690742" y="963970"/>
                  </a:lnTo>
                  <a:lnTo>
                    <a:pt x="1655769" y="991997"/>
                  </a:lnTo>
                  <a:lnTo>
                    <a:pt x="1621085" y="1020367"/>
                  </a:lnTo>
                  <a:lnTo>
                    <a:pt x="1586692" y="1049077"/>
                  </a:lnTo>
                  <a:lnTo>
                    <a:pt x="1552593" y="1078124"/>
                  </a:lnTo>
                  <a:lnTo>
                    <a:pt x="1518791" y="1107507"/>
                  </a:lnTo>
                  <a:lnTo>
                    <a:pt x="1485287" y="1137222"/>
                  </a:lnTo>
                  <a:lnTo>
                    <a:pt x="1452086" y="1167266"/>
                  </a:lnTo>
                  <a:lnTo>
                    <a:pt x="1419188" y="1197638"/>
                  </a:lnTo>
                  <a:lnTo>
                    <a:pt x="1386597" y="1228334"/>
                  </a:lnTo>
                  <a:lnTo>
                    <a:pt x="1354316" y="1259353"/>
                  </a:lnTo>
                  <a:lnTo>
                    <a:pt x="1322346" y="1290691"/>
                  </a:lnTo>
                  <a:lnTo>
                    <a:pt x="1290691" y="1322346"/>
                  </a:lnTo>
                  <a:lnTo>
                    <a:pt x="1259353" y="1354316"/>
                  </a:lnTo>
                  <a:lnTo>
                    <a:pt x="1228334" y="1386597"/>
                  </a:lnTo>
                  <a:lnTo>
                    <a:pt x="1197638" y="1419188"/>
                  </a:lnTo>
                  <a:lnTo>
                    <a:pt x="1167266" y="1452086"/>
                  </a:lnTo>
                  <a:lnTo>
                    <a:pt x="1137222" y="1485287"/>
                  </a:lnTo>
                  <a:lnTo>
                    <a:pt x="1107507" y="1518791"/>
                  </a:lnTo>
                  <a:lnTo>
                    <a:pt x="1078124" y="1552593"/>
                  </a:lnTo>
                  <a:lnTo>
                    <a:pt x="1049077" y="1586692"/>
                  </a:lnTo>
                  <a:lnTo>
                    <a:pt x="1020367" y="1621085"/>
                  </a:lnTo>
                  <a:lnTo>
                    <a:pt x="991997" y="1655769"/>
                  </a:lnTo>
                  <a:lnTo>
                    <a:pt x="963970" y="1690742"/>
                  </a:lnTo>
                  <a:lnTo>
                    <a:pt x="936288" y="1726001"/>
                  </a:lnTo>
                  <a:lnTo>
                    <a:pt x="908954" y="1761544"/>
                  </a:lnTo>
                  <a:lnTo>
                    <a:pt x="881970" y="1797368"/>
                  </a:lnTo>
                  <a:lnTo>
                    <a:pt x="855339" y="1833470"/>
                  </a:lnTo>
                  <a:lnTo>
                    <a:pt x="829064" y="1869848"/>
                  </a:lnTo>
                  <a:lnTo>
                    <a:pt x="803146" y="1906500"/>
                  </a:lnTo>
                  <a:lnTo>
                    <a:pt x="777589" y="1943423"/>
                  </a:lnTo>
                  <a:lnTo>
                    <a:pt x="752395" y="1980614"/>
                  </a:lnTo>
                  <a:lnTo>
                    <a:pt x="727567" y="2018070"/>
                  </a:lnTo>
                  <a:lnTo>
                    <a:pt x="703108" y="2055790"/>
                  </a:lnTo>
                  <a:lnTo>
                    <a:pt x="679019" y="2093770"/>
                  </a:lnTo>
                  <a:lnTo>
                    <a:pt x="655303" y="2132009"/>
                  </a:lnTo>
                  <a:lnTo>
                    <a:pt x="631963" y="2170503"/>
                  </a:lnTo>
                  <a:lnTo>
                    <a:pt x="609002" y="2209249"/>
                  </a:lnTo>
                  <a:lnTo>
                    <a:pt x="586423" y="2248246"/>
                  </a:lnTo>
                  <a:lnTo>
                    <a:pt x="564226" y="2287491"/>
                  </a:lnTo>
                  <a:lnTo>
                    <a:pt x="542416" y="2326981"/>
                  </a:lnTo>
                  <a:lnTo>
                    <a:pt x="520995" y="2366714"/>
                  </a:lnTo>
                  <a:lnTo>
                    <a:pt x="499965" y="2406686"/>
                  </a:lnTo>
                  <a:lnTo>
                    <a:pt x="479329" y="2446897"/>
                  </a:lnTo>
                  <a:lnTo>
                    <a:pt x="459090" y="2487342"/>
                  </a:lnTo>
                  <a:lnTo>
                    <a:pt x="439249" y="2528019"/>
                  </a:lnTo>
                  <a:lnTo>
                    <a:pt x="419811" y="2568927"/>
                  </a:lnTo>
                  <a:lnTo>
                    <a:pt x="400776" y="2610061"/>
                  </a:lnTo>
                  <a:lnTo>
                    <a:pt x="382148" y="2651421"/>
                  </a:lnTo>
                  <a:lnTo>
                    <a:pt x="363930" y="2693002"/>
                  </a:lnTo>
                  <a:lnTo>
                    <a:pt x="346123" y="2734803"/>
                  </a:lnTo>
                  <a:lnTo>
                    <a:pt x="328731" y="2776821"/>
                  </a:lnTo>
                  <a:lnTo>
                    <a:pt x="311755" y="2819053"/>
                  </a:lnTo>
                  <a:lnTo>
                    <a:pt x="295200" y="2861498"/>
                  </a:lnTo>
                  <a:lnTo>
                    <a:pt x="279066" y="2904151"/>
                  </a:lnTo>
                  <a:lnTo>
                    <a:pt x="263357" y="2947011"/>
                  </a:lnTo>
                  <a:lnTo>
                    <a:pt x="248076" y="2990076"/>
                  </a:lnTo>
                  <a:lnTo>
                    <a:pt x="233224" y="3033342"/>
                  </a:lnTo>
                  <a:lnTo>
                    <a:pt x="218804" y="3076807"/>
                  </a:lnTo>
                  <a:lnTo>
                    <a:pt x="204820" y="3120469"/>
                  </a:lnTo>
                  <a:lnTo>
                    <a:pt x="191273" y="3164324"/>
                  </a:lnTo>
                  <a:lnTo>
                    <a:pt x="178166" y="3208371"/>
                  </a:lnTo>
                  <a:lnTo>
                    <a:pt x="165502" y="3252607"/>
                  </a:lnTo>
                  <a:lnTo>
                    <a:pt x="153283" y="3297028"/>
                  </a:lnTo>
                  <a:lnTo>
                    <a:pt x="141512" y="3341634"/>
                  </a:lnTo>
                  <a:lnTo>
                    <a:pt x="130191" y="3386421"/>
                  </a:lnTo>
                  <a:lnTo>
                    <a:pt x="119323" y="3431386"/>
                  </a:lnTo>
                  <a:lnTo>
                    <a:pt x="108910" y="3476527"/>
                  </a:lnTo>
                  <a:lnTo>
                    <a:pt x="98956" y="3521841"/>
                  </a:lnTo>
                  <a:lnTo>
                    <a:pt x="89462" y="3567327"/>
                  </a:lnTo>
                  <a:lnTo>
                    <a:pt x="80431" y="3612980"/>
                  </a:lnTo>
                  <a:lnTo>
                    <a:pt x="71866" y="3658800"/>
                  </a:lnTo>
                  <a:lnTo>
                    <a:pt x="63769" y="3704782"/>
                  </a:lnTo>
                  <a:lnTo>
                    <a:pt x="56143" y="3750925"/>
                  </a:lnTo>
                  <a:lnTo>
                    <a:pt x="48991" y="3797226"/>
                  </a:lnTo>
                  <a:lnTo>
                    <a:pt x="42314" y="3843683"/>
                  </a:lnTo>
                  <a:lnTo>
                    <a:pt x="36116" y="3890292"/>
                  </a:lnTo>
                  <a:lnTo>
                    <a:pt x="30399" y="3937052"/>
                  </a:lnTo>
                  <a:lnTo>
                    <a:pt x="25166" y="3983959"/>
                  </a:lnTo>
                  <a:lnTo>
                    <a:pt x="20419" y="4031012"/>
                  </a:lnTo>
                  <a:lnTo>
                    <a:pt x="16161" y="4078207"/>
                  </a:lnTo>
                  <a:lnTo>
                    <a:pt x="12394" y="4125543"/>
                  </a:lnTo>
                  <a:lnTo>
                    <a:pt x="9121" y="4173015"/>
                  </a:lnTo>
                  <a:lnTo>
                    <a:pt x="6345" y="4220623"/>
                  </a:lnTo>
                  <a:lnTo>
                    <a:pt x="4067" y="4268363"/>
                  </a:lnTo>
                  <a:lnTo>
                    <a:pt x="2291" y="4316233"/>
                  </a:lnTo>
                  <a:lnTo>
                    <a:pt x="1020" y="4364231"/>
                  </a:lnTo>
                  <a:lnTo>
                    <a:pt x="255" y="4412353"/>
                  </a:lnTo>
                  <a:lnTo>
                    <a:pt x="0" y="4465570"/>
                  </a:lnTo>
                  <a:lnTo>
                    <a:pt x="188" y="4475465"/>
                  </a:lnTo>
                  <a:lnTo>
                    <a:pt x="8921005" y="4475465"/>
                  </a:lnTo>
                  <a:lnTo>
                    <a:pt x="8921194" y="4460597"/>
                  </a:lnTo>
                  <a:lnTo>
                    <a:pt x="8920938" y="4412353"/>
                  </a:lnTo>
                  <a:lnTo>
                    <a:pt x="8920174" y="4364231"/>
                  </a:lnTo>
                  <a:lnTo>
                    <a:pt x="8918902" y="4316233"/>
                  </a:lnTo>
                  <a:lnTo>
                    <a:pt x="8917126" y="4268363"/>
                  </a:lnTo>
                  <a:lnTo>
                    <a:pt x="8914849" y="4220623"/>
                  </a:lnTo>
                  <a:lnTo>
                    <a:pt x="8912072" y="4173015"/>
                  </a:lnTo>
                  <a:lnTo>
                    <a:pt x="8908799" y="4125543"/>
                  </a:lnTo>
                  <a:lnTo>
                    <a:pt x="8905033" y="4078207"/>
                  </a:lnTo>
                  <a:lnTo>
                    <a:pt x="8900774" y="4031012"/>
                  </a:lnTo>
                  <a:lnTo>
                    <a:pt x="8896027" y="3983959"/>
                  </a:lnTo>
                  <a:lnTo>
                    <a:pt x="8890794" y="3937052"/>
                  </a:lnTo>
                  <a:lnTo>
                    <a:pt x="8885077" y="3890292"/>
                  </a:lnTo>
                  <a:lnTo>
                    <a:pt x="8878879" y="3843683"/>
                  </a:lnTo>
                  <a:lnTo>
                    <a:pt x="8872203" y="3797226"/>
                  </a:lnTo>
                  <a:lnTo>
                    <a:pt x="8865050" y="3750925"/>
                  </a:lnTo>
                  <a:lnTo>
                    <a:pt x="8857424" y="3704782"/>
                  </a:lnTo>
                  <a:lnTo>
                    <a:pt x="8849328" y="3658800"/>
                  </a:lnTo>
                  <a:lnTo>
                    <a:pt x="8840762" y="3612980"/>
                  </a:lnTo>
                  <a:lnTo>
                    <a:pt x="8831732" y="3567327"/>
                  </a:lnTo>
                  <a:lnTo>
                    <a:pt x="8822238" y="3521841"/>
                  </a:lnTo>
                  <a:lnTo>
                    <a:pt x="8812283" y="3476527"/>
                  </a:lnTo>
                  <a:lnTo>
                    <a:pt x="8801871" y="3431386"/>
                  </a:lnTo>
                  <a:lnTo>
                    <a:pt x="8791003" y="3386421"/>
                  </a:lnTo>
                  <a:lnTo>
                    <a:pt x="8779682" y="3341634"/>
                  </a:lnTo>
                  <a:lnTo>
                    <a:pt x="8767910" y="3297028"/>
                  </a:lnTo>
                  <a:lnTo>
                    <a:pt x="8755691" y="3252607"/>
                  </a:lnTo>
                  <a:lnTo>
                    <a:pt x="8743027" y="3208371"/>
                  </a:lnTo>
                  <a:lnTo>
                    <a:pt x="8729920" y="3164324"/>
                  </a:lnTo>
                  <a:lnTo>
                    <a:pt x="8716373" y="3120469"/>
                  </a:lnTo>
                  <a:lnTo>
                    <a:pt x="8702389" y="3076807"/>
                  </a:lnTo>
                  <a:lnTo>
                    <a:pt x="8687970" y="3033342"/>
                  </a:lnTo>
                  <a:lnTo>
                    <a:pt x="8673118" y="2990076"/>
                  </a:lnTo>
                  <a:lnTo>
                    <a:pt x="8657836" y="2947011"/>
                  </a:lnTo>
                  <a:lnTo>
                    <a:pt x="8642127" y="2904151"/>
                  </a:lnTo>
                  <a:lnTo>
                    <a:pt x="8625994" y="2861498"/>
                  </a:lnTo>
                  <a:lnTo>
                    <a:pt x="8609438" y="2819053"/>
                  </a:lnTo>
                  <a:lnTo>
                    <a:pt x="8592463" y="2776821"/>
                  </a:lnTo>
                  <a:lnTo>
                    <a:pt x="8575070" y="2734803"/>
                  </a:lnTo>
                  <a:lnTo>
                    <a:pt x="8557264" y="2693002"/>
                  </a:lnTo>
                  <a:lnTo>
                    <a:pt x="8539045" y="2651421"/>
                  </a:lnTo>
                  <a:lnTo>
                    <a:pt x="8520417" y="2610061"/>
                  </a:lnTo>
                  <a:lnTo>
                    <a:pt x="8501383" y="2568927"/>
                  </a:lnTo>
                  <a:lnTo>
                    <a:pt x="8481944" y="2528019"/>
                  </a:lnTo>
                  <a:lnTo>
                    <a:pt x="8462104" y="2487342"/>
                  </a:lnTo>
                  <a:lnTo>
                    <a:pt x="8441864" y="2446897"/>
                  </a:lnTo>
                  <a:lnTo>
                    <a:pt x="8421228" y="2406686"/>
                  </a:lnTo>
                  <a:lnTo>
                    <a:pt x="8400198" y="2366714"/>
                  </a:lnTo>
                  <a:lnTo>
                    <a:pt x="8378777" y="2326981"/>
                  </a:lnTo>
                  <a:lnTo>
                    <a:pt x="8356967" y="2287491"/>
                  </a:lnTo>
                  <a:lnTo>
                    <a:pt x="8334771" y="2248246"/>
                  </a:lnTo>
                  <a:lnTo>
                    <a:pt x="8312191" y="2209249"/>
                  </a:lnTo>
                  <a:lnTo>
                    <a:pt x="8289230" y="2170503"/>
                  </a:lnTo>
                  <a:lnTo>
                    <a:pt x="8265890" y="2132009"/>
                  </a:lnTo>
                  <a:lnTo>
                    <a:pt x="8242175" y="2093770"/>
                  </a:lnTo>
                  <a:lnTo>
                    <a:pt x="8218086" y="2055790"/>
                  </a:lnTo>
                  <a:lnTo>
                    <a:pt x="8193626" y="2018070"/>
                  </a:lnTo>
                  <a:lnTo>
                    <a:pt x="8168798" y="1980614"/>
                  </a:lnTo>
                  <a:lnTo>
                    <a:pt x="8143604" y="1943423"/>
                  </a:lnTo>
                  <a:lnTo>
                    <a:pt x="8118047" y="1906500"/>
                  </a:lnTo>
                  <a:lnTo>
                    <a:pt x="8092130" y="1869848"/>
                  </a:lnTo>
                  <a:lnTo>
                    <a:pt x="8065854" y="1833470"/>
                  </a:lnTo>
                  <a:lnTo>
                    <a:pt x="8039223" y="1797368"/>
                  </a:lnTo>
                  <a:lnTo>
                    <a:pt x="8012239" y="1761544"/>
                  </a:lnTo>
                  <a:lnTo>
                    <a:pt x="7984905" y="1726001"/>
                  </a:lnTo>
                  <a:lnTo>
                    <a:pt x="7957223" y="1690742"/>
                  </a:lnTo>
                  <a:lnTo>
                    <a:pt x="7929196" y="1655769"/>
                  </a:lnTo>
                  <a:lnTo>
                    <a:pt x="7900826" y="1621085"/>
                  </a:lnTo>
                  <a:lnTo>
                    <a:pt x="7872116" y="1586692"/>
                  </a:lnTo>
                  <a:lnTo>
                    <a:pt x="7843069" y="1552593"/>
                  </a:lnTo>
                  <a:lnTo>
                    <a:pt x="7813686" y="1518791"/>
                  </a:lnTo>
                  <a:lnTo>
                    <a:pt x="7783972" y="1485287"/>
                  </a:lnTo>
                  <a:lnTo>
                    <a:pt x="7753927" y="1452086"/>
                  </a:lnTo>
                  <a:lnTo>
                    <a:pt x="7723555" y="1419188"/>
                  </a:lnTo>
                  <a:lnTo>
                    <a:pt x="7692859" y="1386597"/>
                  </a:lnTo>
                  <a:lnTo>
                    <a:pt x="7661840" y="1354316"/>
                  </a:lnTo>
                  <a:lnTo>
                    <a:pt x="7630502" y="1322346"/>
                  </a:lnTo>
                  <a:lnTo>
                    <a:pt x="7598847" y="1290691"/>
                  </a:lnTo>
                  <a:lnTo>
                    <a:pt x="7566877" y="1259353"/>
                  </a:lnTo>
                  <a:lnTo>
                    <a:pt x="7534596" y="1228334"/>
                  </a:lnTo>
                  <a:lnTo>
                    <a:pt x="7502005" y="1197638"/>
                  </a:lnTo>
                  <a:lnTo>
                    <a:pt x="7469108" y="1167266"/>
                  </a:lnTo>
                  <a:lnTo>
                    <a:pt x="7435906" y="1137222"/>
                  </a:lnTo>
                  <a:lnTo>
                    <a:pt x="7402403" y="1107507"/>
                  </a:lnTo>
                  <a:lnTo>
                    <a:pt x="7368600" y="1078124"/>
                  </a:lnTo>
                  <a:lnTo>
                    <a:pt x="7334501" y="1049077"/>
                  </a:lnTo>
                  <a:lnTo>
                    <a:pt x="7300109" y="1020367"/>
                  </a:lnTo>
                  <a:lnTo>
                    <a:pt x="7265425" y="991997"/>
                  </a:lnTo>
                  <a:lnTo>
                    <a:pt x="7230452" y="963970"/>
                  </a:lnTo>
                  <a:lnTo>
                    <a:pt x="7195192" y="936288"/>
                  </a:lnTo>
                  <a:lnTo>
                    <a:pt x="7159650" y="908954"/>
                  </a:lnTo>
                  <a:lnTo>
                    <a:pt x="7123826" y="881970"/>
                  </a:lnTo>
                  <a:lnTo>
                    <a:pt x="7087723" y="855339"/>
                  </a:lnTo>
                  <a:lnTo>
                    <a:pt x="7051345" y="829064"/>
                  </a:lnTo>
                  <a:lnTo>
                    <a:pt x="7014693" y="803146"/>
                  </a:lnTo>
                  <a:lnTo>
                    <a:pt x="6977771" y="777589"/>
                  </a:lnTo>
                  <a:lnTo>
                    <a:pt x="6940580" y="752395"/>
                  </a:lnTo>
                  <a:lnTo>
                    <a:pt x="6903123" y="727567"/>
                  </a:lnTo>
                  <a:lnTo>
                    <a:pt x="6865403" y="703108"/>
                  </a:lnTo>
                  <a:lnTo>
                    <a:pt x="6827423" y="679019"/>
                  </a:lnTo>
                  <a:lnTo>
                    <a:pt x="6789185" y="655303"/>
                  </a:lnTo>
                  <a:lnTo>
                    <a:pt x="6750691" y="631963"/>
                  </a:lnTo>
                  <a:lnTo>
                    <a:pt x="6711944" y="609002"/>
                  </a:lnTo>
                  <a:lnTo>
                    <a:pt x="6672947" y="586423"/>
                  </a:lnTo>
                  <a:lnTo>
                    <a:pt x="6633702" y="564226"/>
                  </a:lnTo>
                  <a:lnTo>
                    <a:pt x="6594212" y="542416"/>
                  </a:lnTo>
                  <a:lnTo>
                    <a:pt x="6554480" y="520995"/>
                  </a:lnTo>
                  <a:lnTo>
                    <a:pt x="6514507" y="499965"/>
                  </a:lnTo>
                  <a:lnTo>
                    <a:pt x="6474297" y="479329"/>
                  </a:lnTo>
                  <a:lnTo>
                    <a:pt x="6433851" y="459090"/>
                  </a:lnTo>
                  <a:lnTo>
                    <a:pt x="6393174" y="439249"/>
                  </a:lnTo>
                  <a:lnTo>
                    <a:pt x="6352267" y="419811"/>
                  </a:lnTo>
                  <a:lnTo>
                    <a:pt x="6311132" y="400776"/>
                  </a:lnTo>
                  <a:lnTo>
                    <a:pt x="6269773" y="382148"/>
                  </a:lnTo>
                  <a:lnTo>
                    <a:pt x="6228191" y="363930"/>
                  </a:lnTo>
                  <a:lnTo>
                    <a:pt x="6186390" y="346123"/>
                  </a:lnTo>
                  <a:lnTo>
                    <a:pt x="6144372" y="328731"/>
                  </a:lnTo>
                  <a:lnTo>
                    <a:pt x="6102140" y="311755"/>
                  </a:lnTo>
                  <a:lnTo>
                    <a:pt x="6059696" y="295200"/>
                  </a:lnTo>
                  <a:lnTo>
                    <a:pt x="6017042" y="279066"/>
                  </a:lnTo>
                  <a:lnTo>
                    <a:pt x="5974182" y="263357"/>
                  </a:lnTo>
                  <a:lnTo>
                    <a:pt x="5931118" y="248076"/>
                  </a:lnTo>
                  <a:lnTo>
                    <a:pt x="5887851" y="233224"/>
                  </a:lnTo>
                  <a:lnTo>
                    <a:pt x="5844386" y="218804"/>
                  </a:lnTo>
                  <a:lnTo>
                    <a:pt x="5800725" y="204820"/>
                  </a:lnTo>
                  <a:lnTo>
                    <a:pt x="5756869" y="191273"/>
                  </a:lnTo>
                  <a:lnTo>
                    <a:pt x="5712822" y="178166"/>
                  </a:lnTo>
                  <a:lnTo>
                    <a:pt x="5668587" y="165502"/>
                  </a:lnTo>
                  <a:lnTo>
                    <a:pt x="5624165" y="153283"/>
                  </a:lnTo>
                  <a:lnTo>
                    <a:pt x="5579559" y="141512"/>
                  </a:lnTo>
                  <a:lnTo>
                    <a:pt x="5534773" y="130191"/>
                  </a:lnTo>
                  <a:lnTo>
                    <a:pt x="5489808" y="119323"/>
                  </a:lnTo>
                  <a:lnTo>
                    <a:pt x="5444667" y="108910"/>
                  </a:lnTo>
                  <a:lnTo>
                    <a:pt x="5399352" y="98956"/>
                  </a:lnTo>
                  <a:lnTo>
                    <a:pt x="5353867" y="89462"/>
                  </a:lnTo>
                  <a:lnTo>
                    <a:pt x="5308213" y="80431"/>
                  </a:lnTo>
                  <a:lnTo>
                    <a:pt x="5262394" y="71866"/>
                  </a:lnTo>
                  <a:lnTo>
                    <a:pt x="5216411" y="63769"/>
                  </a:lnTo>
                  <a:lnTo>
                    <a:pt x="5170268" y="56143"/>
                  </a:lnTo>
                  <a:lnTo>
                    <a:pt x="5123967" y="48991"/>
                  </a:lnTo>
                  <a:lnTo>
                    <a:pt x="5077511" y="42314"/>
                  </a:lnTo>
                  <a:lnTo>
                    <a:pt x="5030901" y="36116"/>
                  </a:lnTo>
                  <a:lnTo>
                    <a:pt x="4984142" y="30399"/>
                  </a:lnTo>
                  <a:lnTo>
                    <a:pt x="4937234" y="25166"/>
                  </a:lnTo>
                  <a:lnTo>
                    <a:pt x="4890181" y="20419"/>
                  </a:lnTo>
                  <a:lnTo>
                    <a:pt x="4842986" y="16161"/>
                  </a:lnTo>
                  <a:lnTo>
                    <a:pt x="4795651" y="12394"/>
                  </a:lnTo>
                  <a:lnTo>
                    <a:pt x="4748178" y="9121"/>
                  </a:lnTo>
                  <a:lnTo>
                    <a:pt x="4700570" y="6345"/>
                  </a:lnTo>
                  <a:lnTo>
                    <a:pt x="4652830" y="4067"/>
                  </a:lnTo>
                  <a:lnTo>
                    <a:pt x="4604960" y="2291"/>
                  </a:lnTo>
                  <a:lnTo>
                    <a:pt x="4556963" y="1020"/>
                  </a:lnTo>
                  <a:lnTo>
                    <a:pt x="4508841" y="255"/>
                  </a:lnTo>
                  <a:lnTo>
                    <a:pt x="4460597" y="0"/>
                  </a:lnTo>
                  <a:close/>
                </a:path>
              </a:pathLst>
            </a:custGeom>
            <a:solidFill>
              <a:srgbClr val="F9A782"/>
            </a:solidFill>
          </p:spPr>
          <p:txBody>
            <a:bodyPr wrap="square" lIns="0" tIns="0" rIns="0" bIns="0" rtlCol="0"/>
            <a:lstStyle/>
            <a:p>
              <a:endParaRPr/>
            </a:p>
          </p:txBody>
        </p:sp>
      </p:grpSp>
      <p:sp>
        <p:nvSpPr>
          <p:cNvPr id="13" name="object 13"/>
          <p:cNvSpPr txBox="1">
            <a:spLocks noGrp="1"/>
          </p:cNvSpPr>
          <p:nvPr>
            <p:ph type="title"/>
          </p:nvPr>
        </p:nvSpPr>
        <p:spPr>
          <a:xfrm>
            <a:off x="6469731" y="2522306"/>
            <a:ext cx="7157720" cy="2035810"/>
          </a:xfrm>
          <a:prstGeom prst="rect">
            <a:avLst/>
          </a:prstGeom>
        </p:spPr>
        <p:txBody>
          <a:bodyPr vert="horz" wrap="square" lIns="0" tIns="12065" rIns="0" bIns="0" rtlCol="0">
            <a:spAutoFit/>
          </a:bodyPr>
          <a:lstStyle/>
          <a:p>
            <a:pPr algn="ctr">
              <a:lnSpc>
                <a:spcPts val="7920"/>
              </a:lnSpc>
              <a:spcBef>
                <a:spcPts val="95"/>
              </a:spcBef>
            </a:pPr>
            <a:r>
              <a:rPr sz="6600" spc="-155" dirty="0">
                <a:solidFill>
                  <a:srgbClr val="FFFFFF"/>
                </a:solidFill>
              </a:rPr>
              <a:t>I</a:t>
            </a:r>
            <a:r>
              <a:rPr sz="6600" spc="-185" dirty="0">
                <a:solidFill>
                  <a:srgbClr val="FFFFFF"/>
                </a:solidFill>
              </a:rPr>
              <a:t>M</a:t>
            </a:r>
            <a:r>
              <a:rPr sz="6600" spc="-350" dirty="0">
                <a:solidFill>
                  <a:srgbClr val="FFFFFF"/>
                </a:solidFill>
              </a:rPr>
              <a:t>P</a:t>
            </a:r>
            <a:r>
              <a:rPr sz="6600" spc="-280" dirty="0">
                <a:solidFill>
                  <a:srgbClr val="FFFFFF"/>
                </a:solidFill>
              </a:rPr>
              <a:t>L</a:t>
            </a:r>
            <a:r>
              <a:rPr sz="6600" spc="-200" dirty="0">
                <a:solidFill>
                  <a:srgbClr val="FFFFFF"/>
                </a:solidFill>
              </a:rPr>
              <a:t>E</a:t>
            </a:r>
            <a:r>
              <a:rPr sz="6600" spc="-185" dirty="0">
                <a:solidFill>
                  <a:srgbClr val="FFFFFF"/>
                </a:solidFill>
              </a:rPr>
              <a:t>M</a:t>
            </a:r>
            <a:r>
              <a:rPr sz="6600" spc="-215" dirty="0">
                <a:solidFill>
                  <a:srgbClr val="FFFFFF"/>
                </a:solidFill>
              </a:rPr>
              <a:t>E</a:t>
            </a:r>
            <a:r>
              <a:rPr sz="6600" spc="-275" dirty="0">
                <a:solidFill>
                  <a:srgbClr val="FFFFFF"/>
                </a:solidFill>
              </a:rPr>
              <a:t>N</a:t>
            </a:r>
            <a:r>
              <a:rPr sz="6600" spc="-755" dirty="0">
                <a:solidFill>
                  <a:srgbClr val="FFFFFF"/>
                </a:solidFill>
              </a:rPr>
              <a:t>T</a:t>
            </a:r>
            <a:r>
              <a:rPr sz="6600" spc="-770" dirty="0">
                <a:solidFill>
                  <a:srgbClr val="FFFFFF"/>
                </a:solidFill>
              </a:rPr>
              <a:t>A</a:t>
            </a:r>
            <a:r>
              <a:rPr sz="6600" spc="-229" dirty="0">
                <a:solidFill>
                  <a:srgbClr val="FFFFFF"/>
                </a:solidFill>
              </a:rPr>
              <a:t>T</a:t>
            </a:r>
            <a:r>
              <a:rPr sz="6600" spc="-165" dirty="0">
                <a:solidFill>
                  <a:srgbClr val="FFFFFF"/>
                </a:solidFill>
              </a:rPr>
              <a:t>I</a:t>
            </a:r>
            <a:r>
              <a:rPr sz="6600" spc="-195" dirty="0">
                <a:solidFill>
                  <a:srgbClr val="FFFFFF"/>
                </a:solidFill>
              </a:rPr>
              <a:t>O</a:t>
            </a:r>
            <a:r>
              <a:rPr sz="6600" spc="-50" dirty="0">
                <a:solidFill>
                  <a:srgbClr val="FFFFFF"/>
                </a:solidFill>
              </a:rPr>
              <a:t>N</a:t>
            </a:r>
            <a:endParaRPr sz="6600"/>
          </a:p>
          <a:p>
            <a:pPr marR="6350" algn="ctr">
              <a:lnSpc>
                <a:spcPts val="7920"/>
              </a:lnSpc>
            </a:pPr>
            <a:r>
              <a:rPr sz="6600" spc="-10" dirty="0">
                <a:solidFill>
                  <a:srgbClr val="FFFFFF"/>
                </a:solidFill>
              </a:rPr>
              <a:t>/MONITORING</a:t>
            </a:r>
            <a:endParaRPr sz="6600"/>
          </a:p>
        </p:txBody>
      </p:sp>
      <p:sp>
        <p:nvSpPr>
          <p:cNvPr id="15" name="object 15"/>
          <p:cNvSpPr txBox="1">
            <a:spLocks noGrp="1"/>
          </p:cNvSpPr>
          <p:nvPr>
            <p:ph type="sldNum" sz="quarter" idx="7"/>
          </p:nvPr>
        </p:nvSpPr>
        <p:spPr>
          <a:prstGeom prst="rect">
            <a:avLst/>
          </a:prstGeom>
        </p:spPr>
        <p:txBody>
          <a:bodyPr vert="horz" wrap="square" lIns="0" tIns="269597" rIns="0" bIns="0" rtlCol="0">
            <a:spAutoFit/>
          </a:bodyPr>
          <a:lstStyle/>
          <a:p>
            <a:pPr marL="53975">
              <a:lnSpc>
                <a:spcPct val="100000"/>
              </a:lnSpc>
              <a:spcBef>
                <a:spcPts val="965"/>
              </a:spcBef>
            </a:pPr>
            <a:fld id="{81D60167-4931-47E6-BA6A-407CBD079E47}" type="slidenum">
              <a:rPr spc="-25" dirty="0"/>
              <a:t>50</a:t>
            </a:fld>
            <a:endParaRPr spc="-25" dirty="0"/>
          </a:p>
        </p:txBody>
      </p:sp>
      <p:sp>
        <p:nvSpPr>
          <p:cNvPr id="14" name="object 14"/>
          <p:cNvSpPr txBox="1"/>
          <p:nvPr/>
        </p:nvSpPr>
        <p:spPr>
          <a:xfrm>
            <a:off x="5870337" y="5376829"/>
            <a:ext cx="8657590" cy="2018501"/>
          </a:xfrm>
          <a:prstGeom prst="rect">
            <a:avLst/>
          </a:prstGeom>
        </p:spPr>
        <p:txBody>
          <a:bodyPr vert="horz" wrap="square" lIns="0" tIns="124460" rIns="0" bIns="0" rtlCol="0">
            <a:spAutoFit/>
          </a:bodyPr>
          <a:lstStyle/>
          <a:p>
            <a:pPr marL="200660" indent="-188595">
              <a:lnSpc>
                <a:spcPct val="100000"/>
              </a:lnSpc>
              <a:spcBef>
                <a:spcPts val="980"/>
              </a:spcBef>
              <a:buChar char="•"/>
              <a:tabLst>
                <a:tab pos="201295" algn="l"/>
              </a:tabLst>
            </a:pPr>
            <a:r>
              <a:rPr sz="3600" spc="-165" dirty="0">
                <a:solidFill>
                  <a:srgbClr val="F9A782"/>
                </a:solidFill>
                <a:latin typeface="Arial"/>
                <a:cs typeface="Arial"/>
              </a:rPr>
              <a:t>Investigate</a:t>
            </a:r>
            <a:r>
              <a:rPr sz="3600" spc="-250" dirty="0">
                <a:solidFill>
                  <a:srgbClr val="F9A782"/>
                </a:solidFill>
                <a:latin typeface="Arial"/>
                <a:cs typeface="Arial"/>
              </a:rPr>
              <a:t> </a:t>
            </a:r>
            <a:r>
              <a:rPr sz="3600" spc="-165" dirty="0">
                <a:solidFill>
                  <a:srgbClr val="F9A782"/>
                </a:solidFill>
                <a:latin typeface="Arial"/>
                <a:cs typeface="Arial"/>
              </a:rPr>
              <a:t>companies</a:t>
            </a:r>
            <a:r>
              <a:rPr sz="3600" spc="-245" dirty="0">
                <a:solidFill>
                  <a:srgbClr val="F9A782"/>
                </a:solidFill>
                <a:latin typeface="Arial"/>
                <a:cs typeface="Arial"/>
              </a:rPr>
              <a:t> </a:t>
            </a:r>
            <a:r>
              <a:rPr sz="3600" spc="-160" dirty="0">
                <a:solidFill>
                  <a:srgbClr val="F9A782"/>
                </a:solidFill>
                <a:latin typeface="Arial"/>
                <a:cs typeface="Arial"/>
              </a:rPr>
              <a:t>bidding</a:t>
            </a:r>
            <a:r>
              <a:rPr sz="3600" spc="-254" dirty="0">
                <a:solidFill>
                  <a:srgbClr val="F9A782"/>
                </a:solidFill>
                <a:latin typeface="Arial"/>
                <a:cs typeface="Arial"/>
              </a:rPr>
              <a:t> </a:t>
            </a:r>
            <a:r>
              <a:rPr sz="3600" spc="-125" dirty="0">
                <a:solidFill>
                  <a:srgbClr val="F9A782"/>
                </a:solidFill>
                <a:latin typeface="Arial"/>
                <a:cs typeface="Arial"/>
              </a:rPr>
              <a:t>for</a:t>
            </a:r>
            <a:r>
              <a:rPr sz="3600" spc="-245" dirty="0">
                <a:solidFill>
                  <a:srgbClr val="F9A782"/>
                </a:solidFill>
                <a:latin typeface="Arial"/>
                <a:cs typeface="Arial"/>
              </a:rPr>
              <a:t> </a:t>
            </a:r>
            <a:r>
              <a:rPr sz="3600" spc="-90" dirty="0">
                <a:solidFill>
                  <a:srgbClr val="F9A782"/>
                </a:solidFill>
                <a:latin typeface="Arial"/>
                <a:cs typeface="Arial"/>
              </a:rPr>
              <a:t>contracts</a:t>
            </a:r>
            <a:endParaRPr sz="3600" dirty="0">
              <a:latin typeface="Arial"/>
              <a:cs typeface="Arial"/>
            </a:endParaRPr>
          </a:p>
          <a:p>
            <a:pPr marL="630555" lvl="1" indent="-189230">
              <a:lnSpc>
                <a:spcPct val="100000"/>
              </a:lnSpc>
              <a:spcBef>
                <a:spcPts val="885"/>
              </a:spcBef>
              <a:buChar char="•"/>
              <a:tabLst>
                <a:tab pos="631190" algn="l"/>
              </a:tabLst>
            </a:pPr>
            <a:r>
              <a:rPr sz="3600" spc="-80" dirty="0">
                <a:solidFill>
                  <a:srgbClr val="F9A782"/>
                </a:solidFill>
                <a:latin typeface="Arial"/>
                <a:cs typeface="Arial"/>
              </a:rPr>
              <a:t>Inform</a:t>
            </a:r>
            <a:r>
              <a:rPr sz="3600" spc="-185" dirty="0">
                <a:solidFill>
                  <a:srgbClr val="F9A782"/>
                </a:solidFill>
                <a:latin typeface="Arial"/>
                <a:cs typeface="Arial"/>
              </a:rPr>
              <a:t> </a:t>
            </a:r>
            <a:r>
              <a:rPr sz="3600" spc="-75" dirty="0">
                <a:solidFill>
                  <a:srgbClr val="F9A782"/>
                </a:solidFill>
                <a:latin typeface="Arial"/>
                <a:cs typeface="Arial"/>
              </a:rPr>
              <a:t>bank</a:t>
            </a:r>
            <a:r>
              <a:rPr sz="3600" spc="-180" dirty="0">
                <a:solidFill>
                  <a:srgbClr val="F9A782"/>
                </a:solidFill>
                <a:latin typeface="Arial"/>
                <a:cs typeface="Arial"/>
              </a:rPr>
              <a:t> </a:t>
            </a:r>
            <a:r>
              <a:rPr sz="3600" spc="-10" dirty="0">
                <a:solidFill>
                  <a:srgbClr val="F9A782"/>
                </a:solidFill>
                <a:latin typeface="Arial"/>
                <a:cs typeface="Arial"/>
              </a:rPr>
              <a:t>of</a:t>
            </a:r>
            <a:r>
              <a:rPr sz="3600" spc="-180" dirty="0">
                <a:solidFill>
                  <a:srgbClr val="F9A782"/>
                </a:solidFill>
                <a:latin typeface="Arial"/>
                <a:cs typeface="Arial"/>
              </a:rPr>
              <a:t> </a:t>
            </a:r>
            <a:r>
              <a:rPr sz="3600" spc="-80" dirty="0">
                <a:solidFill>
                  <a:srgbClr val="F9A782"/>
                </a:solidFill>
                <a:latin typeface="Arial"/>
                <a:cs typeface="Arial"/>
              </a:rPr>
              <a:t>unfair</a:t>
            </a:r>
            <a:r>
              <a:rPr sz="3600" spc="-180" dirty="0">
                <a:solidFill>
                  <a:srgbClr val="F9A782"/>
                </a:solidFill>
                <a:latin typeface="Arial"/>
                <a:cs typeface="Arial"/>
              </a:rPr>
              <a:t> </a:t>
            </a:r>
            <a:r>
              <a:rPr sz="3600" spc="-85" dirty="0">
                <a:solidFill>
                  <a:srgbClr val="F9A782"/>
                </a:solidFill>
                <a:latin typeface="Arial"/>
                <a:cs typeface="Arial"/>
              </a:rPr>
              <a:t>labour</a:t>
            </a:r>
            <a:r>
              <a:rPr sz="3600" spc="-180" dirty="0">
                <a:solidFill>
                  <a:srgbClr val="F9A782"/>
                </a:solidFill>
                <a:latin typeface="Arial"/>
                <a:cs typeface="Arial"/>
              </a:rPr>
              <a:t> </a:t>
            </a:r>
            <a:r>
              <a:rPr sz="3600" spc="-10" dirty="0">
                <a:solidFill>
                  <a:srgbClr val="F9A782"/>
                </a:solidFill>
                <a:latin typeface="Arial"/>
                <a:cs typeface="Arial"/>
              </a:rPr>
              <a:t>practices</a:t>
            </a:r>
            <a:endParaRPr sz="3600" dirty="0">
              <a:latin typeface="Arial"/>
              <a:cs typeface="Arial"/>
            </a:endParaRPr>
          </a:p>
          <a:p>
            <a:pPr marL="2038985" lvl="2" indent="-188595">
              <a:lnSpc>
                <a:spcPct val="100000"/>
              </a:lnSpc>
              <a:spcBef>
                <a:spcPts val="880"/>
              </a:spcBef>
              <a:buChar char="•"/>
              <a:tabLst>
                <a:tab pos="2039620" algn="l"/>
              </a:tabLst>
            </a:pPr>
            <a:r>
              <a:rPr sz="3600" spc="-85" dirty="0">
                <a:solidFill>
                  <a:srgbClr val="F9A782"/>
                </a:solidFill>
                <a:latin typeface="Arial"/>
                <a:cs typeface="Arial"/>
              </a:rPr>
              <a:t>Update</a:t>
            </a:r>
            <a:r>
              <a:rPr sz="3600" spc="-165" dirty="0">
                <a:solidFill>
                  <a:srgbClr val="F9A782"/>
                </a:solidFill>
                <a:latin typeface="Arial"/>
                <a:cs typeface="Arial"/>
              </a:rPr>
              <a:t> </a:t>
            </a:r>
            <a:r>
              <a:rPr sz="3600" spc="-85" dirty="0">
                <a:solidFill>
                  <a:srgbClr val="F9A782"/>
                </a:solidFill>
                <a:latin typeface="Arial"/>
                <a:cs typeface="Arial"/>
              </a:rPr>
              <a:t>impact</a:t>
            </a:r>
            <a:r>
              <a:rPr sz="3600" spc="-160" dirty="0">
                <a:solidFill>
                  <a:srgbClr val="F9A782"/>
                </a:solidFill>
                <a:latin typeface="Arial"/>
                <a:cs typeface="Arial"/>
              </a:rPr>
              <a:t> </a:t>
            </a:r>
            <a:r>
              <a:rPr sz="3600" spc="-10" dirty="0">
                <a:solidFill>
                  <a:srgbClr val="F9A782"/>
                </a:solidFill>
                <a:latin typeface="Arial"/>
                <a:cs typeface="Arial"/>
              </a:rPr>
              <a:t>analysis</a:t>
            </a:r>
            <a:endParaRPr lang="en-GB" sz="3600" spc="-10" dirty="0">
              <a:solidFill>
                <a:srgbClr val="F9A782"/>
              </a:solidFill>
              <a:latin typeface="Arial"/>
              <a:cs typeface="Arial"/>
            </a:endParaRPr>
          </a:p>
        </p:txBody>
      </p:sp>
      <p:sp>
        <p:nvSpPr>
          <p:cNvPr id="16" name="object 14">
            <a:extLst>
              <a:ext uri="{FF2B5EF4-FFF2-40B4-BE49-F238E27FC236}">
                <a16:creationId xmlns:a16="http://schemas.microsoft.com/office/drawing/2014/main" id="{7D89B0D7-0944-40C7-992F-BD810CCC0064}"/>
              </a:ext>
            </a:extLst>
          </p:cNvPr>
          <p:cNvSpPr txBox="1"/>
          <p:nvPr/>
        </p:nvSpPr>
        <p:spPr>
          <a:xfrm>
            <a:off x="5536327" y="7364307"/>
            <a:ext cx="8382000" cy="1349087"/>
          </a:xfrm>
          <a:prstGeom prst="rect">
            <a:avLst/>
          </a:prstGeom>
        </p:spPr>
        <p:txBody>
          <a:bodyPr vert="horz" wrap="square" lIns="0" tIns="124460" rIns="0" bIns="0" rtlCol="0">
            <a:spAutoFit/>
          </a:bodyPr>
          <a:lstStyle/>
          <a:p>
            <a:pPr marL="2038985" lvl="2" indent="-188595">
              <a:lnSpc>
                <a:spcPct val="100000"/>
              </a:lnSpc>
              <a:spcBef>
                <a:spcPts val="880"/>
              </a:spcBef>
              <a:buChar char="•"/>
              <a:tabLst>
                <a:tab pos="2039620" algn="l"/>
              </a:tabLst>
            </a:pPr>
            <a:r>
              <a:rPr lang="en-GB" sz="3600" spc="-10" dirty="0">
                <a:solidFill>
                  <a:srgbClr val="F9A782"/>
                </a:solidFill>
                <a:latin typeface="Arial"/>
                <a:cs typeface="Arial"/>
              </a:rPr>
              <a:t>Lobby borrower to promote</a:t>
            </a:r>
          </a:p>
          <a:p>
            <a:pPr marL="1850390" lvl="2">
              <a:lnSpc>
                <a:spcPct val="100000"/>
              </a:lnSpc>
              <a:spcBef>
                <a:spcPts val="880"/>
              </a:spcBef>
              <a:tabLst>
                <a:tab pos="2039620" algn="l"/>
              </a:tabLst>
            </a:pPr>
            <a:r>
              <a:rPr lang="en-GB" sz="3600" spc="-10" dirty="0">
                <a:solidFill>
                  <a:srgbClr val="F9A782"/>
                </a:solidFill>
                <a:latin typeface="Arial"/>
                <a:cs typeface="Arial"/>
              </a:rPr>
              <a:t>       good practice</a:t>
            </a:r>
            <a:endParaRPr sz="3600" dirty="0">
              <a:latin typeface="Arial"/>
              <a:cs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160270" cy="2160270"/>
          </a:xfrm>
          <a:custGeom>
            <a:avLst/>
            <a:gdLst/>
            <a:ahLst/>
            <a:cxnLst/>
            <a:rect l="l" t="t" r="r" b="b"/>
            <a:pathLst>
              <a:path w="2160270" h="2160270">
                <a:moveTo>
                  <a:pt x="2159825" y="0"/>
                </a:moveTo>
                <a:lnTo>
                  <a:pt x="0" y="0"/>
                </a:lnTo>
                <a:lnTo>
                  <a:pt x="0" y="2159814"/>
                </a:lnTo>
                <a:lnTo>
                  <a:pt x="2159825" y="0"/>
                </a:lnTo>
                <a:close/>
              </a:path>
            </a:pathLst>
          </a:custGeom>
          <a:solidFill>
            <a:srgbClr val="E84610"/>
          </a:solidFill>
        </p:spPr>
        <p:txBody>
          <a:bodyPr wrap="square" lIns="0" tIns="0" rIns="0" bIns="0" rtlCol="0"/>
          <a:lstStyle/>
          <a:p>
            <a:endParaRPr/>
          </a:p>
        </p:txBody>
      </p:sp>
      <p:sp>
        <p:nvSpPr>
          <p:cNvPr id="3" name="object 3"/>
          <p:cNvSpPr/>
          <p:nvPr/>
        </p:nvSpPr>
        <p:spPr>
          <a:xfrm>
            <a:off x="16715589" y="9665061"/>
            <a:ext cx="1015365" cy="1015365"/>
          </a:xfrm>
          <a:custGeom>
            <a:avLst/>
            <a:gdLst/>
            <a:ahLst/>
            <a:cxnLst/>
            <a:rect l="l" t="t" r="r" b="b"/>
            <a:pathLst>
              <a:path w="1015365" h="1015365">
                <a:moveTo>
                  <a:pt x="742289" y="337223"/>
                </a:moveTo>
                <a:lnTo>
                  <a:pt x="741362" y="336207"/>
                </a:lnTo>
                <a:lnTo>
                  <a:pt x="726528" y="320167"/>
                </a:lnTo>
                <a:lnTo>
                  <a:pt x="507606" y="83273"/>
                </a:lnTo>
                <a:lnTo>
                  <a:pt x="410730" y="188099"/>
                </a:lnTo>
                <a:lnTo>
                  <a:pt x="410730" y="378383"/>
                </a:lnTo>
                <a:lnTo>
                  <a:pt x="356666" y="432917"/>
                </a:lnTo>
                <a:lnTo>
                  <a:pt x="306489" y="374738"/>
                </a:lnTo>
                <a:lnTo>
                  <a:pt x="360603" y="320167"/>
                </a:lnTo>
                <a:lnTo>
                  <a:pt x="410730" y="378383"/>
                </a:lnTo>
                <a:lnTo>
                  <a:pt x="410730" y="188099"/>
                </a:lnTo>
                <a:lnTo>
                  <a:pt x="115417" y="507619"/>
                </a:lnTo>
                <a:lnTo>
                  <a:pt x="214985" y="615340"/>
                </a:lnTo>
                <a:lnTo>
                  <a:pt x="271614" y="615302"/>
                </a:lnTo>
                <a:lnTo>
                  <a:pt x="309499" y="437324"/>
                </a:lnTo>
                <a:lnTo>
                  <a:pt x="459841" y="437324"/>
                </a:lnTo>
                <a:lnTo>
                  <a:pt x="460819" y="432917"/>
                </a:lnTo>
                <a:lnTo>
                  <a:pt x="463486" y="420865"/>
                </a:lnTo>
                <a:lnTo>
                  <a:pt x="467131" y="405587"/>
                </a:lnTo>
                <a:lnTo>
                  <a:pt x="470776" y="392061"/>
                </a:lnTo>
                <a:lnTo>
                  <a:pt x="474433" y="380809"/>
                </a:lnTo>
                <a:lnTo>
                  <a:pt x="553008" y="369328"/>
                </a:lnTo>
                <a:lnTo>
                  <a:pt x="547890" y="387223"/>
                </a:lnTo>
                <a:lnTo>
                  <a:pt x="543661" y="404495"/>
                </a:lnTo>
                <a:lnTo>
                  <a:pt x="540016" y="421182"/>
                </a:lnTo>
                <a:lnTo>
                  <a:pt x="536663" y="437324"/>
                </a:lnTo>
                <a:lnTo>
                  <a:pt x="623049" y="437324"/>
                </a:lnTo>
                <a:lnTo>
                  <a:pt x="623671" y="430936"/>
                </a:lnTo>
                <a:lnTo>
                  <a:pt x="624763" y="423976"/>
                </a:lnTo>
                <a:lnTo>
                  <a:pt x="643902" y="370662"/>
                </a:lnTo>
                <a:lnTo>
                  <a:pt x="696493" y="338480"/>
                </a:lnTo>
                <a:lnTo>
                  <a:pt x="722376" y="336207"/>
                </a:lnTo>
                <a:lnTo>
                  <a:pt x="729703" y="336207"/>
                </a:lnTo>
                <a:lnTo>
                  <a:pt x="736269" y="336537"/>
                </a:lnTo>
                <a:lnTo>
                  <a:pt x="742289" y="337223"/>
                </a:lnTo>
                <a:close/>
              </a:path>
              <a:path w="1015365" h="1015365">
                <a:moveTo>
                  <a:pt x="899769" y="507606"/>
                </a:moveTo>
                <a:lnTo>
                  <a:pt x="767054" y="364020"/>
                </a:lnTo>
                <a:lnTo>
                  <a:pt x="747534" y="396278"/>
                </a:lnTo>
                <a:lnTo>
                  <a:pt x="741807" y="393179"/>
                </a:lnTo>
                <a:lnTo>
                  <a:pt x="735622" y="390956"/>
                </a:lnTo>
                <a:lnTo>
                  <a:pt x="727214" y="390956"/>
                </a:lnTo>
                <a:lnTo>
                  <a:pt x="699858" y="437299"/>
                </a:lnTo>
                <a:lnTo>
                  <a:pt x="747991" y="437299"/>
                </a:lnTo>
                <a:lnTo>
                  <a:pt x="727214" y="487654"/>
                </a:lnTo>
                <a:lnTo>
                  <a:pt x="690600" y="487654"/>
                </a:lnTo>
                <a:lnTo>
                  <a:pt x="657479" y="650125"/>
                </a:lnTo>
                <a:lnTo>
                  <a:pt x="646518" y="687489"/>
                </a:lnTo>
                <a:lnTo>
                  <a:pt x="630339" y="720356"/>
                </a:lnTo>
                <a:lnTo>
                  <a:pt x="610184" y="748995"/>
                </a:lnTo>
                <a:lnTo>
                  <a:pt x="587311" y="773722"/>
                </a:lnTo>
                <a:lnTo>
                  <a:pt x="540931" y="733094"/>
                </a:lnTo>
                <a:lnTo>
                  <a:pt x="553847" y="716737"/>
                </a:lnTo>
                <a:lnTo>
                  <a:pt x="565099" y="697611"/>
                </a:lnTo>
                <a:lnTo>
                  <a:pt x="574217" y="675919"/>
                </a:lnTo>
                <a:lnTo>
                  <a:pt x="580669" y="651878"/>
                </a:lnTo>
                <a:lnTo>
                  <a:pt x="613778" y="487654"/>
                </a:lnTo>
                <a:lnTo>
                  <a:pt x="525627" y="487654"/>
                </a:lnTo>
                <a:lnTo>
                  <a:pt x="506209" y="579462"/>
                </a:lnTo>
                <a:lnTo>
                  <a:pt x="503174" y="598944"/>
                </a:lnTo>
                <a:lnTo>
                  <a:pt x="504380" y="610819"/>
                </a:lnTo>
                <a:lnTo>
                  <a:pt x="542391" y="613905"/>
                </a:lnTo>
                <a:lnTo>
                  <a:pt x="541972" y="658025"/>
                </a:lnTo>
                <a:lnTo>
                  <a:pt x="526300" y="664019"/>
                </a:lnTo>
                <a:lnTo>
                  <a:pt x="511327" y="668147"/>
                </a:lnTo>
                <a:lnTo>
                  <a:pt x="497459" y="670521"/>
                </a:lnTo>
                <a:lnTo>
                  <a:pt x="485038" y="671296"/>
                </a:lnTo>
                <a:lnTo>
                  <a:pt x="453504" y="668743"/>
                </a:lnTo>
                <a:lnTo>
                  <a:pt x="431825" y="659536"/>
                </a:lnTo>
                <a:lnTo>
                  <a:pt x="421081" y="641299"/>
                </a:lnTo>
                <a:lnTo>
                  <a:pt x="422313" y="611682"/>
                </a:lnTo>
                <a:lnTo>
                  <a:pt x="448805" y="487654"/>
                </a:lnTo>
                <a:lnTo>
                  <a:pt x="375754" y="487654"/>
                </a:lnTo>
                <a:lnTo>
                  <a:pt x="337832" y="665099"/>
                </a:lnTo>
                <a:lnTo>
                  <a:pt x="260997" y="665099"/>
                </a:lnTo>
                <a:lnTo>
                  <a:pt x="507606" y="931964"/>
                </a:lnTo>
                <a:lnTo>
                  <a:pt x="899769" y="507606"/>
                </a:lnTo>
                <a:close/>
              </a:path>
              <a:path w="1015365" h="1015365">
                <a:moveTo>
                  <a:pt x="1015212" y="507619"/>
                </a:moveTo>
                <a:lnTo>
                  <a:pt x="1012888" y="458736"/>
                </a:lnTo>
                <a:lnTo>
                  <a:pt x="1006068" y="411175"/>
                </a:lnTo>
                <a:lnTo>
                  <a:pt x="994943" y="365125"/>
                </a:lnTo>
                <a:lnTo>
                  <a:pt x="979741" y="320827"/>
                </a:lnTo>
                <a:lnTo>
                  <a:pt x="968730" y="296379"/>
                </a:lnTo>
                <a:lnTo>
                  <a:pt x="968730" y="479158"/>
                </a:lnTo>
                <a:lnTo>
                  <a:pt x="966343" y="527304"/>
                </a:lnTo>
                <a:lnTo>
                  <a:pt x="959358" y="574052"/>
                </a:lnTo>
                <a:lnTo>
                  <a:pt x="948004" y="619188"/>
                </a:lnTo>
                <a:lnTo>
                  <a:pt x="932497" y="662444"/>
                </a:lnTo>
                <a:lnTo>
                  <a:pt x="913079" y="703618"/>
                </a:lnTo>
                <a:lnTo>
                  <a:pt x="889977" y="742442"/>
                </a:lnTo>
                <a:lnTo>
                  <a:pt x="863434" y="778700"/>
                </a:lnTo>
                <a:lnTo>
                  <a:pt x="833678" y="812139"/>
                </a:lnTo>
                <a:lnTo>
                  <a:pt x="800938" y="842530"/>
                </a:lnTo>
                <a:lnTo>
                  <a:pt x="765441" y="869645"/>
                </a:lnTo>
                <a:lnTo>
                  <a:pt x="727417" y="893229"/>
                </a:lnTo>
                <a:lnTo>
                  <a:pt x="687108" y="913066"/>
                </a:lnTo>
                <a:lnTo>
                  <a:pt x="644740" y="928903"/>
                </a:lnTo>
                <a:lnTo>
                  <a:pt x="600544" y="940498"/>
                </a:lnTo>
                <a:lnTo>
                  <a:pt x="554761" y="947635"/>
                </a:lnTo>
                <a:lnTo>
                  <a:pt x="507606" y="950074"/>
                </a:lnTo>
                <a:lnTo>
                  <a:pt x="507606" y="1007059"/>
                </a:lnTo>
                <a:lnTo>
                  <a:pt x="460463" y="1004633"/>
                </a:lnTo>
                <a:lnTo>
                  <a:pt x="414680" y="997496"/>
                </a:lnTo>
                <a:lnTo>
                  <a:pt x="370484" y="985888"/>
                </a:lnTo>
                <a:lnTo>
                  <a:pt x="328117" y="970051"/>
                </a:lnTo>
                <a:lnTo>
                  <a:pt x="287807" y="950226"/>
                </a:lnTo>
                <a:lnTo>
                  <a:pt x="249796" y="926630"/>
                </a:lnTo>
                <a:lnTo>
                  <a:pt x="214299" y="899528"/>
                </a:lnTo>
                <a:lnTo>
                  <a:pt x="181546" y="869124"/>
                </a:lnTo>
                <a:lnTo>
                  <a:pt x="151790" y="835685"/>
                </a:lnTo>
                <a:lnTo>
                  <a:pt x="125247" y="799426"/>
                </a:lnTo>
                <a:lnTo>
                  <a:pt x="102146" y="760603"/>
                </a:lnTo>
                <a:lnTo>
                  <a:pt x="82727" y="719429"/>
                </a:lnTo>
                <a:lnTo>
                  <a:pt x="67221" y="676160"/>
                </a:lnTo>
                <a:lnTo>
                  <a:pt x="55854" y="631024"/>
                </a:lnTo>
                <a:lnTo>
                  <a:pt x="48869" y="584263"/>
                </a:lnTo>
                <a:lnTo>
                  <a:pt x="46494" y="536117"/>
                </a:lnTo>
                <a:lnTo>
                  <a:pt x="48869" y="487959"/>
                </a:lnTo>
                <a:lnTo>
                  <a:pt x="55854" y="441198"/>
                </a:lnTo>
                <a:lnTo>
                  <a:pt x="67221" y="396074"/>
                </a:lnTo>
                <a:lnTo>
                  <a:pt x="82727" y="352806"/>
                </a:lnTo>
                <a:lnTo>
                  <a:pt x="102146" y="311632"/>
                </a:lnTo>
                <a:lnTo>
                  <a:pt x="125247" y="272808"/>
                </a:lnTo>
                <a:lnTo>
                  <a:pt x="151790" y="236550"/>
                </a:lnTo>
                <a:lnTo>
                  <a:pt x="181546" y="203098"/>
                </a:lnTo>
                <a:lnTo>
                  <a:pt x="214299" y="172707"/>
                </a:lnTo>
                <a:lnTo>
                  <a:pt x="249796" y="145592"/>
                </a:lnTo>
                <a:lnTo>
                  <a:pt x="287807" y="122008"/>
                </a:lnTo>
                <a:lnTo>
                  <a:pt x="328117" y="102171"/>
                </a:lnTo>
                <a:lnTo>
                  <a:pt x="370484" y="86334"/>
                </a:lnTo>
                <a:lnTo>
                  <a:pt x="414680" y="74739"/>
                </a:lnTo>
                <a:lnTo>
                  <a:pt x="460463" y="67602"/>
                </a:lnTo>
                <a:lnTo>
                  <a:pt x="507606" y="65163"/>
                </a:lnTo>
                <a:lnTo>
                  <a:pt x="507606" y="8204"/>
                </a:lnTo>
                <a:lnTo>
                  <a:pt x="554761" y="10642"/>
                </a:lnTo>
                <a:lnTo>
                  <a:pt x="600544" y="17767"/>
                </a:lnTo>
                <a:lnTo>
                  <a:pt x="644740" y="29375"/>
                </a:lnTo>
                <a:lnTo>
                  <a:pt x="687108" y="45212"/>
                </a:lnTo>
                <a:lnTo>
                  <a:pt x="727417" y="65036"/>
                </a:lnTo>
                <a:lnTo>
                  <a:pt x="765441" y="88633"/>
                </a:lnTo>
                <a:lnTo>
                  <a:pt x="800938" y="115735"/>
                </a:lnTo>
                <a:lnTo>
                  <a:pt x="833678" y="146126"/>
                </a:lnTo>
                <a:lnTo>
                  <a:pt x="863434" y="179578"/>
                </a:lnTo>
                <a:lnTo>
                  <a:pt x="889977" y="215823"/>
                </a:lnTo>
                <a:lnTo>
                  <a:pt x="913079" y="254660"/>
                </a:lnTo>
                <a:lnTo>
                  <a:pt x="932497" y="295833"/>
                </a:lnTo>
                <a:lnTo>
                  <a:pt x="948004" y="339102"/>
                </a:lnTo>
                <a:lnTo>
                  <a:pt x="959358" y="384238"/>
                </a:lnTo>
                <a:lnTo>
                  <a:pt x="966343" y="430999"/>
                </a:lnTo>
                <a:lnTo>
                  <a:pt x="968730" y="479158"/>
                </a:lnTo>
                <a:lnTo>
                  <a:pt x="968730" y="296379"/>
                </a:lnTo>
                <a:lnTo>
                  <a:pt x="937945" y="238290"/>
                </a:lnTo>
                <a:lnTo>
                  <a:pt x="911783" y="200482"/>
                </a:lnTo>
                <a:lnTo>
                  <a:pt x="882383" y="165265"/>
                </a:lnTo>
                <a:lnTo>
                  <a:pt x="849972" y="132854"/>
                </a:lnTo>
                <a:lnTo>
                  <a:pt x="814755" y="103454"/>
                </a:lnTo>
                <a:lnTo>
                  <a:pt x="776947" y="77292"/>
                </a:lnTo>
                <a:lnTo>
                  <a:pt x="736765" y="54571"/>
                </a:lnTo>
                <a:lnTo>
                  <a:pt x="694410" y="35496"/>
                </a:lnTo>
                <a:lnTo>
                  <a:pt x="650113" y="20294"/>
                </a:lnTo>
                <a:lnTo>
                  <a:pt x="604062" y="9169"/>
                </a:lnTo>
                <a:lnTo>
                  <a:pt x="556501" y="2336"/>
                </a:lnTo>
                <a:lnTo>
                  <a:pt x="507606" y="12"/>
                </a:lnTo>
                <a:lnTo>
                  <a:pt x="458724" y="2324"/>
                </a:lnTo>
                <a:lnTo>
                  <a:pt x="411149" y="9156"/>
                </a:lnTo>
                <a:lnTo>
                  <a:pt x="365112" y="20281"/>
                </a:lnTo>
                <a:lnTo>
                  <a:pt x="320802" y="35483"/>
                </a:lnTo>
                <a:lnTo>
                  <a:pt x="278460" y="54559"/>
                </a:lnTo>
                <a:lnTo>
                  <a:pt x="238264" y="77279"/>
                </a:lnTo>
                <a:lnTo>
                  <a:pt x="200456" y="103441"/>
                </a:lnTo>
                <a:lnTo>
                  <a:pt x="165239" y="132842"/>
                </a:lnTo>
                <a:lnTo>
                  <a:pt x="132829" y="165252"/>
                </a:lnTo>
                <a:lnTo>
                  <a:pt x="103441" y="200469"/>
                </a:lnTo>
                <a:lnTo>
                  <a:pt x="77266" y="238277"/>
                </a:lnTo>
                <a:lnTo>
                  <a:pt x="54546" y="278460"/>
                </a:lnTo>
                <a:lnTo>
                  <a:pt x="35471" y="320814"/>
                </a:lnTo>
                <a:lnTo>
                  <a:pt x="20269" y="365112"/>
                </a:lnTo>
                <a:lnTo>
                  <a:pt x="9156" y="411162"/>
                </a:lnTo>
                <a:lnTo>
                  <a:pt x="2324" y="458724"/>
                </a:lnTo>
                <a:lnTo>
                  <a:pt x="0" y="507619"/>
                </a:lnTo>
                <a:lnTo>
                  <a:pt x="2324" y="556501"/>
                </a:lnTo>
                <a:lnTo>
                  <a:pt x="9156" y="604075"/>
                </a:lnTo>
                <a:lnTo>
                  <a:pt x="20269" y="650125"/>
                </a:lnTo>
                <a:lnTo>
                  <a:pt x="35471" y="694436"/>
                </a:lnTo>
                <a:lnTo>
                  <a:pt x="54546" y="736790"/>
                </a:lnTo>
                <a:lnTo>
                  <a:pt x="77266" y="776973"/>
                </a:lnTo>
                <a:lnTo>
                  <a:pt x="103441" y="814781"/>
                </a:lnTo>
                <a:lnTo>
                  <a:pt x="132829" y="849998"/>
                </a:lnTo>
                <a:lnTo>
                  <a:pt x="165239" y="882408"/>
                </a:lnTo>
                <a:lnTo>
                  <a:pt x="200456" y="911809"/>
                </a:lnTo>
                <a:lnTo>
                  <a:pt x="238264" y="937983"/>
                </a:lnTo>
                <a:lnTo>
                  <a:pt x="278460" y="960704"/>
                </a:lnTo>
                <a:lnTo>
                  <a:pt x="320802" y="979779"/>
                </a:lnTo>
                <a:lnTo>
                  <a:pt x="365112" y="994981"/>
                </a:lnTo>
                <a:lnTo>
                  <a:pt x="411149" y="1006094"/>
                </a:lnTo>
                <a:lnTo>
                  <a:pt x="458724" y="1012926"/>
                </a:lnTo>
                <a:lnTo>
                  <a:pt x="507606" y="1015250"/>
                </a:lnTo>
                <a:lnTo>
                  <a:pt x="556501" y="1012913"/>
                </a:lnTo>
                <a:lnTo>
                  <a:pt x="604062" y="1006081"/>
                </a:lnTo>
                <a:lnTo>
                  <a:pt x="650113" y="994956"/>
                </a:lnTo>
                <a:lnTo>
                  <a:pt x="694410" y="979754"/>
                </a:lnTo>
                <a:lnTo>
                  <a:pt x="736765" y="960678"/>
                </a:lnTo>
                <a:lnTo>
                  <a:pt x="776947" y="937958"/>
                </a:lnTo>
                <a:lnTo>
                  <a:pt x="814755" y="911796"/>
                </a:lnTo>
                <a:lnTo>
                  <a:pt x="849972" y="882396"/>
                </a:lnTo>
                <a:lnTo>
                  <a:pt x="882383" y="849985"/>
                </a:lnTo>
                <a:lnTo>
                  <a:pt x="911783" y="814768"/>
                </a:lnTo>
                <a:lnTo>
                  <a:pt x="937945" y="776960"/>
                </a:lnTo>
                <a:lnTo>
                  <a:pt x="960666" y="736777"/>
                </a:lnTo>
                <a:lnTo>
                  <a:pt x="979741" y="694423"/>
                </a:lnTo>
                <a:lnTo>
                  <a:pt x="994943" y="650125"/>
                </a:lnTo>
                <a:lnTo>
                  <a:pt x="1006068" y="604075"/>
                </a:lnTo>
                <a:lnTo>
                  <a:pt x="1012888" y="556514"/>
                </a:lnTo>
                <a:lnTo>
                  <a:pt x="1015212" y="507619"/>
                </a:lnTo>
                <a:close/>
              </a:path>
            </a:pathLst>
          </a:custGeom>
          <a:solidFill>
            <a:srgbClr val="010202"/>
          </a:solidFill>
        </p:spPr>
        <p:txBody>
          <a:bodyPr wrap="square" lIns="0" tIns="0" rIns="0" bIns="0" rtlCol="0"/>
          <a:lstStyle/>
          <a:p>
            <a:endParaRPr/>
          </a:p>
        </p:txBody>
      </p:sp>
      <p:sp>
        <p:nvSpPr>
          <p:cNvPr id="4" name="object 4"/>
          <p:cNvSpPr/>
          <p:nvPr/>
        </p:nvSpPr>
        <p:spPr>
          <a:xfrm>
            <a:off x="17873938" y="10396706"/>
            <a:ext cx="1227455" cy="135890"/>
          </a:xfrm>
          <a:custGeom>
            <a:avLst/>
            <a:gdLst/>
            <a:ahLst/>
            <a:cxnLst/>
            <a:rect l="l" t="t" r="r" b="b"/>
            <a:pathLst>
              <a:path w="1227455" h="135890">
                <a:moveTo>
                  <a:pt x="85212" y="3287"/>
                </a:moveTo>
                <a:lnTo>
                  <a:pt x="0" y="3287"/>
                </a:lnTo>
                <a:lnTo>
                  <a:pt x="0" y="132069"/>
                </a:lnTo>
                <a:lnTo>
                  <a:pt x="23884" y="132069"/>
                </a:lnTo>
                <a:lnTo>
                  <a:pt x="23884" y="77536"/>
                </a:lnTo>
                <a:lnTo>
                  <a:pt x="77704" y="77536"/>
                </a:lnTo>
                <a:lnTo>
                  <a:pt x="77704" y="56930"/>
                </a:lnTo>
                <a:lnTo>
                  <a:pt x="23884" y="56930"/>
                </a:lnTo>
                <a:lnTo>
                  <a:pt x="23884" y="24784"/>
                </a:lnTo>
                <a:lnTo>
                  <a:pt x="85212" y="24784"/>
                </a:lnTo>
                <a:lnTo>
                  <a:pt x="85212" y="3287"/>
                </a:lnTo>
                <a:close/>
              </a:path>
              <a:path w="1227455" h="135890">
                <a:moveTo>
                  <a:pt x="212035" y="3287"/>
                </a:moveTo>
                <a:lnTo>
                  <a:pt x="120446" y="3287"/>
                </a:lnTo>
                <a:lnTo>
                  <a:pt x="120446" y="132069"/>
                </a:lnTo>
                <a:lnTo>
                  <a:pt x="216569" y="132069"/>
                </a:lnTo>
                <a:lnTo>
                  <a:pt x="216569" y="110394"/>
                </a:lnTo>
                <a:lnTo>
                  <a:pt x="144152" y="110394"/>
                </a:lnTo>
                <a:lnTo>
                  <a:pt x="144152" y="75892"/>
                </a:lnTo>
                <a:lnTo>
                  <a:pt x="206203" y="75892"/>
                </a:lnTo>
                <a:lnTo>
                  <a:pt x="206203" y="55108"/>
                </a:lnTo>
                <a:lnTo>
                  <a:pt x="144152" y="55108"/>
                </a:lnTo>
                <a:lnTo>
                  <a:pt x="144152" y="24784"/>
                </a:lnTo>
                <a:lnTo>
                  <a:pt x="212035" y="24784"/>
                </a:lnTo>
                <a:lnTo>
                  <a:pt x="212035" y="3287"/>
                </a:lnTo>
                <a:close/>
              </a:path>
              <a:path w="1227455" h="135890">
                <a:moveTo>
                  <a:pt x="301603" y="3287"/>
                </a:moveTo>
                <a:lnTo>
                  <a:pt x="255479" y="3287"/>
                </a:lnTo>
                <a:lnTo>
                  <a:pt x="255479" y="132069"/>
                </a:lnTo>
                <a:lnTo>
                  <a:pt x="296713" y="132069"/>
                </a:lnTo>
                <a:lnTo>
                  <a:pt x="307766" y="131821"/>
                </a:lnTo>
                <a:lnTo>
                  <a:pt x="350264" y="114062"/>
                </a:lnTo>
                <a:lnTo>
                  <a:pt x="352516" y="110394"/>
                </a:lnTo>
                <a:lnTo>
                  <a:pt x="279551" y="110394"/>
                </a:lnTo>
                <a:lnTo>
                  <a:pt x="279551" y="25140"/>
                </a:lnTo>
                <a:lnTo>
                  <a:pt x="351549" y="25140"/>
                </a:lnTo>
                <a:lnTo>
                  <a:pt x="339769" y="13308"/>
                </a:lnTo>
                <a:lnTo>
                  <a:pt x="329690" y="7694"/>
                </a:lnTo>
                <a:lnTo>
                  <a:pt x="319818" y="4744"/>
                </a:lnTo>
                <a:lnTo>
                  <a:pt x="310380" y="3571"/>
                </a:lnTo>
                <a:lnTo>
                  <a:pt x="301603" y="3287"/>
                </a:lnTo>
                <a:close/>
              </a:path>
              <a:path w="1227455" h="135890">
                <a:moveTo>
                  <a:pt x="351549" y="25140"/>
                </a:moveTo>
                <a:lnTo>
                  <a:pt x="292315" y="25140"/>
                </a:lnTo>
                <a:lnTo>
                  <a:pt x="302415" y="25319"/>
                </a:lnTo>
                <a:lnTo>
                  <a:pt x="309319" y="25774"/>
                </a:lnTo>
                <a:lnTo>
                  <a:pt x="338493" y="58769"/>
                </a:lnTo>
                <a:lnTo>
                  <a:pt x="339057" y="68950"/>
                </a:lnTo>
                <a:lnTo>
                  <a:pt x="337369" y="85768"/>
                </a:lnTo>
                <a:lnTo>
                  <a:pt x="301406" y="110219"/>
                </a:lnTo>
                <a:lnTo>
                  <a:pt x="289781" y="110394"/>
                </a:lnTo>
                <a:lnTo>
                  <a:pt x="352516" y="110394"/>
                </a:lnTo>
                <a:lnTo>
                  <a:pt x="358473" y="100690"/>
                </a:lnTo>
                <a:lnTo>
                  <a:pt x="363120" y="85225"/>
                </a:lnTo>
                <a:lnTo>
                  <a:pt x="364585" y="68772"/>
                </a:lnTo>
                <a:lnTo>
                  <a:pt x="363735" y="56149"/>
                </a:lnTo>
                <a:lnTo>
                  <a:pt x="360250" y="41303"/>
                </a:lnTo>
                <a:lnTo>
                  <a:pt x="352729" y="26325"/>
                </a:lnTo>
                <a:lnTo>
                  <a:pt x="351549" y="25140"/>
                </a:lnTo>
                <a:close/>
              </a:path>
              <a:path w="1227455" h="135890">
                <a:moveTo>
                  <a:pt x="492110" y="3287"/>
                </a:moveTo>
                <a:lnTo>
                  <a:pt x="400532" y="3287"/>
                </a:lnTo>
                <a:lnTo>
                  <a:pt x="400532" y="132069"/>
                </a:lnTo>
                <a:lnTo>
                  <a:pt x="496686" y="132069"/>
                </a:lnTo>
                <a:lnTo>
                  <a:pt x="496686" y="110394"/>
                </a:lnTo>
                <a:lnTo>
                  <a:pt x="424238" y="110394"/>
                </a:lnTo>
                <a:lnTo>
                  <a:pt x="424238" y="75892"/>
                </a:lnTo>
                <a:lnTo>
                  <a:pt x="486288" y="75892"/>
                </a:lnTo>
                <a:lnTo>
                  <a:pt x="486288" y="55108"/>
                </a:lnTo>
                <a:lnTo>
                  <a:pt x="424238" y="55108"/>
                </a:lnTo>
                <a:lnTo>
                  <a:pt x="424238" y="24784"/>
                </a:lnTo>
                <a:lnTo>
                  <a:pt x="492110" y="24784"/>
                </a:lnTo>
                <a:lnTo>
                  <a:pt x="492110" y="3287"/>
                </a:lnTo>
                <a:close/>
              </a:path>
              <a:path w="1227455" h="135890">
                <a:moveTo>
                  <a:pt x="578443" y="3287"/>
                </a:moveTo>
                <a:lnTo>
                  <a:pt x="537397" y="3287"/>
                </a:lnTo>
                <a:lnTo>
                  <a:pt x="537397" y="132069"/>
                </a:lnTo>
                <a:lnTo>
                  <a:pt x="561281" y="132069"/>
                </a:lnTo>
                <a:lnTo>
                  <a:pt x="561281" y="84259"/>
                </a:lnTo>
                <a:lnTo>
                  <a:pt x="609783" y="84259"/>
                </a:lnTo>
                <a:lnTo>
                  <a:pt x="607300" y="79714"/>
                </a:lnTo>
                <a:lnTo>
                  <a:pt x="614337" y="76729"/>
                </a:lnTo>
                <a:lnTo>
                  <a:pt x="622702" y="70436"/>
                </a:lnTo>
                <a:lnTo>
                  <a:pt x="626718" y="64406"/>
                </a:lnTo>
                <a:lnTo>
                  <a:pt x="561281" y="64406"/>
                </a:lnTo>
                <a:lnTo>
                  <a:pt x="561281" y="24072"/>
                </a:lnTo>
                <a:lnTo>
                  <a:pt x="627760" y="24072"/>
                </a:lnTo>
                <a:lnTo>
                  <a:pt x="624029" y="18188"/>
                </a:lnTo>
                <a:lnTo>
                  <a:pt x="618431" y="12554"/>
                </a:lnTo>
                <a:lnTo>
                  <a:pt x="609825" y="7297"/>
                </a:lnTo>
                <a:lnTo>
                  <a:pt x="600632" y="4579"/>
                </a:lnTo>
                <a:lnTo>
                  <a:pt x="590341" y="3532"/>
                </a:lnTo>
                <a:lnTo>
                  <a:pt x="578443" y="3287"/>
                </a:lnTo>
                <a:close/>
              </a:path>
              <a:path w="1227455" h="135890">
                <a:moveTo>
                  <a:pt x="609783" y="84259"/>
                </a:moveTo>
                <a:lnTo>
                  <a:pt x="582840" y="84259"/>
                </a:lnTo>
                <a:lnTo>
                  <a:pt x="608379" y="132069"/>
                </a:lnTo>
                <a:lnTo>
                  <a:pt x="635907" y="132069"/>
                </a:lnTo>
                <a:lnTo>
                  <a:pt x="609783" y="84259"/>
                </a:lnTo>
                <a:close/>
              </a:path>
              <a:path w="1227455" h="135890">
                <a:moveTo>
                  <a:pt x="627760" y="24072"/>
                </a:moveTo>
                <a:lnTo>
                  <a:pt x="572432" y="24072"/>
                </a:lnTo>
                <a:lnTo>
                  <a:pt x="581712" y="24139"/>
                </a:lnTo>
                <a:lnTo>
                  <a:pt x="588626" y="24478"/>
                </a:lnTo>
                <a:lnTo>
                  <a:pt x="608156" y="44312"/>
                </a:lnTo>
                <a:lnTo>
                  <a:pt x="605407" y="55155"/>
                </a:lnTo>
                <a:lnTo>
                  <a:pt x="598863" y="61077"/>
                </a:lnTo>
                <a:lnTo>
                  <a:pt x="591326" y="63508"/>
                </a:lnTo>
                <a:lnTo>
                  <a:pt x="585552" y="64050"/>
                </a:lnTo>
                <a:lnTo>
                  <a:pt x="581018" y="64228"/>
                </a:lnTo>
                <a:lnTo>
                  <a:pt x="577909" y="64406"/>
                </a:lnTo>
                <a:lnTo>
                  <a:pt x="626718" y="64406"/>
                </a:lnTo>
                <a:lnTo>
                  <a:pt x="629698" y="59932"/>
                </a:lnTo>
                <a:lnTo>
                  <a:pt x="632629" y="44312"/>
                </a:lnTo>
                <a:lnTo>
                  <a:pt x="631537" y="33967"/>
                </a:lnTo>
                <a:lnTo>
                  <a:pt x="628534" y="25291"/>
                </a:lnTo>
                <a:lnTo>
                  <a:pt x="627760" y="24072"/>
                </a:lnTo>
                <a:close/>
              </a:path>
              <a:path w="1227455" h="135890">
                <a:moveTo>
                  <a:pt x="727171" y="3287"/>
                </a:moveTo>
                <a:lnTo>
                  <a:pt x="699821" y="3287"/>
                </a:lnTo>
                <a:lnTo>
                  <a:pt x="656367" y="132069"/>
                </a:lnTo>
                <a:lnTo>
                  <a:pt x="682125" y="132069"/>
                </a:lnTo>
                <a:lnTo>
                  <a:pt x="689591" y="106897"/>
                </a:lnTo>
                <a:lnTo>
                  <a:pt x="762536" y="106897"/>
                </a:lnTo>
                <a:lnTo>
                  <a:pt x="755381" y="85934"/>
                </a:lnTo>
                <a:lnTo>
                  <a:pt x="695957" y="85934"/>
                </a:lnTo>
                <a:lnTo>
                  <a:pt x="713831" y="26606"/>
                </a:lnTo>
                <a:lnTo>
                  <a:pt x="735130" y="26606"/>
                </a:lnTo>
                <a:lnTo>
                  <a:pt x="727171" y="3287"/>
                </a:lnTo>
                <a:close/>
              </a:path>
              <a:path w="1227455" h="135890">
                <a:moveTo>
                  <a:pt x="762536" y="106897"/>
                </a:moveTo>
                <a:lnTo>
                  <a:pt x="737935" y="106897"/>
                </a:lnTo>
                <a:lnTo>
                  <a:pt x="745411" y="132069"/>
                </a:lnTo>
                <a:lnTo>
                  <a:pt x="771128" y="132069"/>
                </a:lnTo>
                <a:lnTo>
                  <a:pt x="762536" y="106897"/>
                </a:lnTo>
                <a:close/>
              </a:path>
              <a:path w="1227455" h="135890">
                <a:moveTo>
                  <a:pt x="735130" y="26606"/>
                </a:moveTo>
                <a:lnTo>
                  <a:pt x="713831" y="26606"/>
                </a:lnTo>
                <a:lnTo>
                  <a:pt x="731537" y="85934"/>
                </a:lnTo>
                <a:lnTo>
                  <a:pt x="755381" y="85934"/>
                </a:lnTo>
                <a:lnTo>
                  <a:pt x="735130"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28" y="3256"/>
                </a:moveTo>
                <a:lnTo>
                  <a:pt x="904412" y="3256"/>
                </a:lnTo>
                <a:lnTo>
                  <a:pt x="904412" y="132069"/>
                </a:lnTo>
                <a:lnTo>
                  <a:pt x="928128" y="132069"/>
                </a:lnTo>
                <a:lnTo>
                  <a:pt x="928128" y="3256"/>
                </a:lnTo>
                <a:close/>
              </a:path>
              <a:path w="1227455" h="135890">
                <a:moveTo>
                  <a:pt x="1028293" y="0"/>
                </a:moveTo>
                <a:lnTo>
                  <a:pt x="1003772" y="5058"/>
                </a:lnTo>
                <a:lnTo>
                  <a:pt x="984168" y="19146"/>
                </a:lnTo>
                <a:lnTo>
                  <a:pt x="971170" y="40631"/>
                </a:lnTo>
                <a:lnTo>
                  <a:pt x="966462" y="67882"/>
                </a:lnTo>
                <a:lnTo>
                  <a:pt x="967342" y="80117"/>
                </a:lnTo>
                <a:lnTo>
                  <a:pt x="983593" y="115692"/>
                </a:lnTo>
                <a:lnTo>
                  <a:pt x="1027937" y="135357"/>
                </a:lnTo>
                <a:lnTo>
                  <a:pt x="1054325" y="129964"/>
                </a:lnTo>
                <a:lnTo>
                  <a:pt x="1073752" y="115335"/>
                </a:lnTo>
                <a:lnTo>
                  <a:pt x="1074991" y="113116"/>
                </a:lnTo>
                <a:lnTo>
                  <a:pt x="1028680" y="113116"/>
                </a:lnTo>
                <a:lnTo>
                  <a:pt x="1013811" y="109952"/>
                </a:lnTo>
                <a:lnTo>
                  <a:pt x="1001945" y="100817"/>
                </a:lnTo>
                <a:lnTo>
                  <a:pt x="994089" y="86245"/>
                </a:lnTo>
                <a:lnTo>
                  <a:pt x="991247" y="66772"/>
                </a:lnTo>
                <a:lnTo>
                  <a:pt x="993905" y="48464"/>
                </a:lnTo>
                <a:lnTo>
                  <a:pt x="1001407" y="34341"/>
                </a:lnTo>
                <a:lnTo>
                  <a:pt x="1013047" y="25249"/>
                </a:lnTo>
                <a:lnTo>
                  <a:pt x="1028115" y="22030"/>
                </a:lnTo>
                <a:lnTo>
                  <a:pt x="1074228" y="22030"/>
                </a:lnTo>
                <a:lnTo>
                  <a:pt x="1071189" y="17335"/>
                </a:lnTo>
                <a:lnTo>
                  <a:pt x="1051442" y="4386"/>
                </a:lnTo>
                <a:lnTo>
                  <a:pt x="1028293" y="0"/>
                </a:lnTo>
                <a:close/>
              </a:path>
              <a:path w="1227455" h="135890">
                <a:moveTo>
                  <a:pt x="1074228" y="22030"/>
                </a:moveTo>
                <a:lnTo>
                  <a:pt x="1028115" y="22030"/>
                </a:lnTo>
                <a:lnTo>
                  <a:pt x="1044808" y="26051"/>
                </a:lnTo>
                <a:lnTo>
                  <a:pt x="1056737" y="36784"/>
                </a:lnTo>
                <a:lnTo>
                  <a:pt x="1063804" y="52236"/>
                </a:lnTo>
                <a:lnTo>
                  <a:pt x="1065915" y="70416"/>
                </a:lnTo>
                <a:lnTo>
                  <a:pt x="1062126" y="90186"/>
                </a:lnTo>
                <a:lnTo>
                  <a:pt x="1053117" y="103409"/>
                </a:lnTo>
                <a:lnTo>
                  <a:pt x="1041198" y="110810"/>
                </a:lnTo>
                <a:lnTo>
                  <a:pt x="1028680" y="113116"/>
                </a:lnTo>
                <a:lnTo>
                  <a:pt x="1074991" y="113116"/>
                </a:lnTo>
                <a:lnTo>
                  <a:pt x="1085781" y="93793"/>
                </a:lnTo>
                <a:lnTo>
                  <a:pt x="1089977" y="67662"/>
                </a:lnTo>
                <a:lnTo>
                  <a:pt x="1084909" y="38533"/>
                </a:lnTo>
                <a:lnTo>
                  <a:pt x="1074228" y="22030"/>
                </a:lnTo>
                <a:close/>
              </a:path>
              <a:path w="1227455" h="135890">
                <a:moveTo>
                  <a:pt x="1149640" y="3287"/>
                </a:moveTo>
                <a:lnTo>
                  <a:pt x="1127965" y="3287"/>
                </a:lnTo>
                <a:lnTo>
                  <a:pt x="1127965" y="132069"/>
                </a:lnTo>
                <a:lnTo>
                  <a:pt x="1151462" y="132069"/>
                </a:lnTo>
                <a:lnTo>
                  <a:pt x="1150027" y="41768"/>
                </a:lnTo>
                <a:lnTo>
                  <a:pt x="1173723" y="41768"/>
                </a:lnTo>
                <a:lnTo>
                  <a:pt x="1149640" y="3287"/>
                </a:lnTo>
                <a:close/>
              </a:path>
              <a:path w="1227455" h="135890">
                <a:moveTo>
                  <a:pt x="1173723" y="41768"/>
                </a:moveTo>
                <a:lnTo>
                  <a:pt x="1150027" y="41768"/>
                </a:lnTo>
                <a:lnTo>
                  <a:pt x="1206423" y="132069"/>
                </a:lnTo>
                <a:lnTo>
                  <a:pt x="1227376" y="132069"/>
                </a:lnTo>
                <a:lnTo>
                  <a:pt x="1227376" y="94300"/>
                </a:lnTo>
                <a:lnTo>
                  <a:pt x="1206602" y="94300"/>
                </a:lnTo>
                <a:lnTo>
                  <a:pt x="1173723" y="41768"/>
                </a:lnTo>
                <a:close/>
              </a:path>
              <a:path w="1227455" h="135890">
                <a:moveTo>
                  <a:pt x="1227376" y="3287"/>
                </a:moveTo>
                <a:lnTo>
                  <a:pt x="1203670" y="3287"/>
                </a:lnTo>
                <a:lnTo>
                  <a:pt x="1206602" y="94300"/>
                </a:lnTo>
                <a:lnTo>
                  <a:pt x="1227376" y="94300"/>
                </a:lnTo>
                <a:lnTo>
                  <a:pt x="1227376" y="3287"/>
                </a:lnTo>
                <a:close/>
              </a:path>
            </a:pathLst>
          </a:custGeom>
          <a:solidFill>
            <a:srgbClr val="010202"/>
          </a:solidFill>
        </p:spPr>
        <p:txBody>
          <a:bodyPr wrap="square" lIns="0" tIns="0" rIns="0" bIns="0" rtlCol="0"/>
          <a:lstStyle/>
          <a:p>
            <a:endParaRPr/>
          </a:p>
        </p:txBody>
      </p:sp>
      <p:sp>
        <p:nvSpPr>
          <p:cNvPr id="5" name="object 5"/>
          <p:cNvSpPr/>
          <p:nvPr/>
        </p:nvSpPr>
        <p:spPr>
          <a:xfrm>
            <a:off x="17861336" y="10207575"/>
            <a:ext cx="1036955" cy="135890"/>
          </a:xfrm>
          <a:custGeom>
            <a:avLst/>
            <a:gdLst/>
            <a:ahLst/>
            <a:cxnLst/>
            <a:rect l="l" t="t" r="r" b="b"/>
            <a:pathLst>
              <a:path w="1036955" h="135890">
                <a:moveTo>
                  <a:pt x="24648" y="3287"/>
                </a:moveTo>
                <a:lnTo>
                  <a:pt x="0" y="3287"/>
                </a:lnTo>
                <a:lnTo>
                  <a:pt x="26826" y="132100"/>
                </a:lnTo>
                <a:lnTo>
                  <a:pt x="54940" y="132100"/>
                </a:lnTo>
                <a:lnTo>
                  <a:pt x="61303" y="101452"/>
                </a:lnTo>
                <a:lnTo>
                  <a:pt x="42166" y="101452"/>
                </a:lnTo>
                <a:lnTo>
                  <a:pt x="24648" y="3287"/>
                </a:lnTo>
                <a:close/>
              </a:path>
              <a:path w="1036955" h="135890">
                <a:moveTo>
                  <a:pt x="92830" y="42522"/>
                </a:moveTo>
                <a:lnTo>
                  <a:pt x="73537" y="42522"/>
                </a:lnTo>
                <a:lnTo>
                  <a:pt x="91588" y="132100"/>
                </a:lnTo>
                <a:lnTo>
                  <a:pt x="119703" y="132100"/>
                </a:lnTo>
                <a:lnTo>
                  <a:pt x="126432" y="101452"/>
                </a:lnTo>
                <a:lnTo>
                  <a:pt x="105106" y="101452"/>
                </a:lnTo>
                <a:lnTo>
                  <a:pt x="92830" y="42522"/>
                </a:lnTo>
                <a:close/>
              </a:path>
              <a:path w="1036955" h="135890">
                <a:moveTo>
                  <a:pt x="84657" y="3287"/>
                </a:moveTo>
                <a:lnTo>
                  <a:pt x="62228" y="3287"/>
                </a:lnTo>
                <a:lnTo>
                  <a:pt x="42166" y="101452"/>
                </a:lnTo>
                <a:lnTo>
                  <a:pt x="61303" y="101452"/>
                </a:lnTo>
                <a:lnTo>
                  <a:pt x="73537" y="42522"/>
                </a:lnTo>
                <a:lnTo>
                  <a:pt x="92830" y="42522"/>
                </a:lnTo>
                <a:lnTo>
                  <a:pt x="84657" y="3287"/>
                </a:lnTo>
                <a:close/>
              </a:path>
              <a:path w="1036955" h="135890">
                <a:moveTo>
                  <a:pt x="147985" y="3287"/>
                </a:moveTo>
                <a:lnTo>
                  <a:pt x="123169" y="3287"/>
                </a:lnTo>
                <a:lnTo>
                  <a:pt x="105106" y="101452"/>
                </a:lnTo>
                <a:lnTo>
                  <a:pt x="126432" y="101452"/>
                </a:lnTo>
                <a:lnTo>
                  <a:pt x="147985" y="3287"/>
                </a:lnTo>
                <a:close/>
              </a:path>
              <a:path w="1036955" h="135890">
                <a:moveTo>
                  <a:pt x="231417" y="0"/>
                </a:moveTo>
                <a:lnTo>
                  <a:pt x="206895" y="5062"/>
                </a:lnTo>
                <a:lnTo>
                  <a:pt x="187292" y="19156"/>
                </a:lnTo>
                <a:lnTo>
                  <a:pt x="174294" y="40640"/>
                </a:lnTo>
                <a:lnTo>
                  <a:pt x="169586" y="67872"/>
                </a:lnTo>
                <a:lnTo>
                  <a:pt x="170468" y="80117"/>
                </a:lnTo>
                <a:lnTo>
                  <a:pt x="186716" y="115692"/>
                </a:lnTo>
                <a:lnTo>
                  <a:pt x="231061" y="135388"/>
                </a:lnTo>
                <a:lnTo>
                  <a:pt x="257449" y="129995"/>
                </a:lnTo>
                <a:lnTo>
                  <a:pt x="276876" y="115366"/>
                </a:lnTo>
                <a:lnTo>
                  <a:pt x="278115" y="113148"/>
                </a:lnTo>
                <a:lnTo>
                  <a:pt x="231783" y="113148"/>
                </a:lnTo>
                <a:lnTo>
                  <a:pt x="216926" y="109985"/>
                </a:lnTo>
                <a:lnTo>
                  <a:pt x="205067" y="100847"/>
                </a:lnTo>
                <a:lnTo>
                  <a:pt x="197212" y="86264"/>
                </a:lnTo>
                <a:lnTo>
                  <a:pt x="194371" y="66762"/>
                </a:lnTo>
                <a:lnTo>
                  <a:pt x="197024" y="48464"/>
                </a:lnTo>
                <a:lnTo>
                  <a:pt x="204519" y="34356"/>
                </a:lnTo>
                <a:lnTo>
                  <a:pt x="216157" y="25275"/>
                </a:lnTo>
                <a:lnTo>
                  <a:pt x="231239" y="22062"/>
                </a:lnTo>
                <a:lnTo>
                  <a:pt x="277358" y="22062"/>
                </a:lnTo>
                <a:lnTo>
                  <a:pt x="274309" y="17351"/>
                </a:lnTo>
                <a:lnTo>
                  <a:pt x="254556" y="4391"/>
                </a:lnTo>
                <a:lnTo>
                  <a:pt x="231417" y="0"/>
                </a:lnTo>
                <a:close/>
              </a:path>
              <a:path w="1036955" h="135890">
                <a:moveTo>
                  <a:pt x="277358" y="22062"/>
                </a:moveTo>
                <a:lnTo>
                  <a:pt x="231239" y="22062"/>
                </a:lnTo>
                <a:lnTo>
                  <a:pt x="247932" y="26076"/>
                </a:lnTo>
                <a:lnTo>
                  <a:pt x="259862" y="36799"/>
                </a:lnTo>
                <a:lnTo>
                  <a:pt x="266933" y="52250"/>
                </a:lnTo>
                <a:lnTo>
                  <a:pt x="269049" y="70448"/>
                </a:lnTo>
                <a:lnTo>
                  <a:pt x="265246" y="90199"/>
                </a:lnTo>
                <a:lnTo>
                  <a:pt x="256235" y="103424"/>
                </a:lnTo>
                <a:lnTo>
                  <a:pt x="244314" y="110836"/>
                </a:lnTo>
                <a:lnTo>
                  <a:pt x="231783" y="113148"/>
                </a:lnTo>
                <a:lnTo>
                  <a:pt x="278115" y="113148"/>
                </a:lnTo>
                <a:lnTo>
                  <a:pt x="288905" y="93825"/>
                </a:lnTo>
                <a:lnTo>
                  <a:pt x="293101" y="67694"/>
                </a:lnTo>
                <a:lnTo>
                  <a:pt x="288037" y="38559"/>
                </a:lnTo>
                <a:lnTo>
                  <a:pt x="277358" y="22062"/>
                </a:lnTo>
                <a:close/>
              </a:path>
              <a:path w="1036955" h="135890">
                <a:moveTo>
                  <a:pt x="371936" y="3287"/>
                </a:moveTo>
                <a:lnTo>
                  <a:pt x="330869" y="3287"/>
                </a:lnTo>
                <a:lnTo>
                  <a:pt x="330869" y="132100"/>
                </a:lnTo>
                <a:lnTo>
                  <a:pt x="354764" y="132100"/>
                </a:lnTo>
                <a:lnTo>
                  <a:pt x="354764" y="84290"/>
                </a:lnTo>
                <a:lnTo>
                  <a:pt x="403267" y="84290"/>
                </a:lnTo>
                <a:lnTo>
                  <a:pt x="400783" y="79746"/>
                </a:lnTo>
                <a:lnTo>
                  <a:pt x="407824" y="76742"/>
                </a:lnTo>
                <a:lnTo>
                  <a:pt x="416188" y="70452"/>
                </a:lnTo>
                <a:lnTo>
                  <a:pt x="420217" y="64406"/>
                </a:lnTo>
                <a:lnTo>
                  <a:pt x="354764" y="64406"/>
                </a:lnTo>
                <a:lnTo>
                  <a:pt x="354764" y="24062"/>
                </a:lnTo>
                <a:lnTo>
                  <a:pt x="421225" y="24062"/>
                </a:lnTo>
                <a:lnTo>
                  <a:pt x="417503" y="18201"/>
                </a:lnTo>
                <a:lnTo>
                  <a:pt x="411903" y="12586"/>
                </a:lnTo>
                <a:lnTo>
                  <a:pt x="403305" y="7310"/>
                </a:lnTo>
                <a:lnTo>
                  <a:pt x="394118" y="4583"/>
                </a:lnTo>
                <a:lnTo>
                  <a:pt x="383832" y="3533"/>
                </a:lnTo>
                <a:lnTo>
                  <a:pt x="371936" y="3287"/>
                </a:lnTo>
                <a:close/>
              </a:path>
              <a:path w="1036955" h="135890">
                <a:moveTo>
                  <a:pt x="403267" y="84290"/>
                </a:moveTo>
                <a:lnTo>
                  <a:pt x="376334" y="84290"/>
                </a:lnTo>
                <a:lnTo>
                  <a:pt x="401862" y="132100"/>
                </a:lnTo>
                <a:lnTo>
                  <a:pt x="429400" y="132100"/>
                </a:lnTo>
                <a:lnTo>
                  <a:pt x="403267" y="84290"/>
                </a:lnTo>
                <a:close/>
              </a:path>
              <a:path w="1036955" h="135890">
                <a:moveTo>
                  <a:pt x="421225" y="24062"/>
                </a:moveTo>
                <a:lnTo>
                  <a:pt x="365926" y="24062"/>
                </a:lnTo>
                <a:lnTo>
                  <a:pt x="375199" y="24131"/>
                </a:lnTo>
                <a:lnTo>
                  <a:pt x="382110" y="24477"/>
                </a:lnTo>
                <a:lnTo>
                  <a:pt x="401638" y="44344"/>
                </a:lnTo>
                <a:lnTo>
                  <a:pt x="398891" y="55181"/>
                </a:lnTo>
                <a:lnTo>
                  <a:pt x="392351" y="61093"/>
                </a:lnTo>
                <a:lnTo>
                  <a:pt x="384818" y="63512"/>
                </a:lnTo>
                <a:lnTo>
                  <a:pt x="379046" y="64050"/>
                </a:lnTo>
                <a:lnTo>
                  <a:pt x="374512" y="64228"/>
                </a:lnTo>
                <a:lnTo>
                  <a:pt x="371391" y="64406"/>
                </a:lnTo>
                <a:lnTo>
                  <a:pt x="420217" y="64406"/>
                </a:lnTo>
                <a:lnTo>
                  <a:pt x="423182" y="59957"/>
                </a:lnTo>
                <a:lnTo>
                  <a:pt x="426112" y="44344"/>
                </a:lnTo>
                <a:lnTo>
                  <a:pt x="425018" y="33980"/>
                </a:lnTo>
                <a:lnTo>
                  <a:pt x="422012" y="25300"/>
                </a:lnTo>
                <a:lnTo>
                  <a:pt x="421225" y="24062"/>
                </a:lnTo>
                <a:close/>
              </a:path>
              <a:path w="1036955" h="135890">
                <a:moveTo>
                  <a:pt x="494738" y="3287"/>
                </a:moveTo>
                <a:lnTo>
                  <a:pt x="470844" y="3287"/>
                </a:lnTo>
                <a:lnTo>
                  <a:pt x="470844" y="132100"/>
                </a:lnTo>
                <a:lnTo>
                  <a:pt x="494738" y="132100"/>
                </a:lnTo>
                <a:lnTo>
                  <a:pt x="494738" y="95630"/>
                </a:lnTo>
                <a:lnTo>
                  <a:pt x="515732" y="71526"/>
                </a:lnTo>
                <a:lnTo>
                  <a:pt x="543574" y="71526"/>
                </a:lnTo>
                <a:lnTo>
                  <a:pt x="538452" y="62406"/>
                </a:lnTo>
                <a:lnTo>
                  <a:pt x="494738" y="62406"/>
                </a:lnTo>
                <a:lnTo>
                  <a:pt x="494738" y="3287"/>
                </a:lnTo>
                <a:close/>
              </a:path>
              <a:path w="1036955" h="135890">
                <a:moveTo>
                  <a:pt x="543574" y="71526"/>
                </a:moveTo>
                <a:lnTo>
                  <a:pt x="515732" y="71526"/>
                </a:lnTo>
                <a:lnTo>
                  <a:pt x="550025" y="132100"/>
                </a:lnTo>
                <a:lnTo>
                  <a:pt x="577594" y="132100"/>
                </a:lnTo>
                <a:lnTo>
                  <a:pt x="543574" y="71526"/>
                </a:lnTo>
                <a:close/>
              </a:path>
              <a:path w="1036955" h="135890">
                <a:moveTo>
                  <a:pt x="574841" y="3287"/>
                </a:moveTo>
                <a:lnTo>
                  <a:pt x="546370" y="3287"/>
                </a:lnTo>
                <a:lnTo>
                  <a:pt x="494738" y="62406"/>
                </a:lnTo>
                <a:lnTo>
                  <a:pt x="538452" y="62406"/>
                </a:lnTo>
                <a:lnTo>
                  <a:pt x="532507" y="51820"/>
                </a:lnTo>
                <a:lnTo>
                  <a:pt x="574841" y="3287"/>
                </a:lnTo>
                <a:close/>
              </a:path>
              <a:path w="1036955" h="135890">
                <a:moveTo>
                  <a:pt x="702229" y="3287"/>
                </a:moveTo>
                <a:lnTo>
                  <a:pt x="610630" y="3287"/>
                </a:lnTo>
                <a:lnTo>
                  <a:pt x="610630" y="132100"/>
                </a:lnTo>
                <a:lnTo>
                  <a:pt x="706763" y="132100"/>
                </a:lnTo>
                <a:lnTo>
                  <a:pt x="706763" y="110394"/>
                </a:lnTo>
                <a:lnTo>
                  <a:pt x="634357" y="110394"/>
                </a:lnTo>
                <a:lnTo>
                  <a:pt x="634357" y="75882"/>
                </a:lnTo>
                <a:lnTo>
                  <a:pt x="696355" y="75882"/>
                </a:lnTo>
                <a:lnTo>
                  <a:pt x="696355" y="55108"/>
                </a:lnTo>
                <a:lnTo>
                  <a:pt x="634357" y="55108"/>
                </a:lnTo>
                <a:lnTo>
                  <a:pt x="634357" y="24784"/>
                </a:lnTo>
                <a:lnTo>
                  <a:pt x="702229" y="24784"/>
                </a:lnTo>
                <a:lnTo>
                  <a:pt x="702229" y="3287"/>
                </a:lnTo>
                <a:close/>
              </a:path>
              <a:path w="1036955" h="135890">
                <a:moveTo>
                  <a:pt x="788520" y="3287"/>
                </a:moveTo>
                <a:lnTo>
                  <a:pt x="747495" y="3287"/>
                </a:lnTo>
                <a:lnTo>
                  <a:pt x="747495" y="132100"/>
                </a:lnTo>
                <a:lnTo>
                  <a:pt x="771379" y="132100"/>
                </a:lnTo>
                <a:lnTo>
                  <a:pt x="771379" y="84290"/>
                </a:lnTo>
                <a:lnTo>
                  <a:pt x="819864" y="84290"/>
                </a:lnTo>
                <a:lnTo>
                  <a:pt x="817378" y="79746"/>
                </a:lnTo>
                <a:lnTo>
                  <a:pt x="824418" y="76742"/>
                </a:lnTo>
                <a:lnTo>
                  <a:pt x="832790" y="70452"/>
                </a:lnTo>
                <a:lnTo>
                  <a:pt x="836824" y="64406"/>
                </a:lnTo>
                <a:lnTo>
                  <a:pt x="771379" y="64406"/>
                </a:lnTo>
                <a:lnTo>
                  <a:pt x="771379" y="24062"/>
                </a:lnTo>
                <a:lnTo>
                  <a:pt x="837829" y="24062"/>
                </a:lnTo>
                <a:lnTo>
                  <a:pt x="834101" y="18201"/>
                </a:lnTo>
                <a:lnTo>
                  <a:pt x="828498" y="12586"/>
                </a:lnTo>
                <a:lnTo>
                  <a:pt x="819898" y="7310"/>
                </a:lnTo>
                <a:lnTo>
                  <a:pt x="810708" y="4583"/>
                </a:lnTo>
                <a:lnTo>
                  <a:pt x="800418" y="3533"/>
                </a:lnTo>
                <a:lnTo>
                  <a:pt x="788520" y="3287"/>
                </a:lnTo>
                <a:close/>
              </a:path>
              <a:path w="1036955" h="135890">
                <a:moveTo>
                  <a:pt x="819864" y="84290"/>
                </a:moveTo>
                <a:lnTo>
                  <a:pt x="792918" y="84290"/>
                </a:lnTo>
                <a:lnTo>
                  <a:pt x="818498" y="132100"/>
                </a:lnTo>
                <a:lnTo>
                  <a:pt x="846026" y="132100"/>
                </a:lnTo>
                <a:lnTo>
                  <a:pt x="819864" y="84290"/>
                </a:lnTo>
                <a:close/>
              </a:path>
              <a:path w="1036955" h="135890">
                <a:moveTo>
                  <a:pt x="837829" y="24062"/>
                </a:moveTo>
                <a:lnTo>
                  <a:pt x="782510" y="24062"/>
                </a:lnTo>
                <a:lnTo>
                  <a:pt x="791793" y="24131"/>
                </a:lnTo>
                <a:lnTo>
                  <a:pt x="798715" y="24477"/>
                </a:lnTo>
                <a:lnTo>
                  <a:pt x="818254" y="44344"/>
                </a:lnTo>
                <a:lnTo>
                  <a:pt x="815507" y="55181"/>
                </a:lnTo>
                <a:lnTo>
                  <a:pt x="808968" y="61093"/>
                </a:lnTo>
                <a:lnTo>
                  <a:pt x="801438" y="63512"/>
                </a:lnTo>
                <a:lnTo>
                  <a:pt x="795672" y="64050"/>
                </a:lnTo>
                <a:lnTo>
                  <a:pt x="791096" y="64228"/>
                </a:lnTo>
                <a:lnTo>
                  <a:pt x="787976" y="64406"/>
                </a:lnTo>
                <a:lnTo>
                  <a:pt x="836824" y="64406"/>
                </a:lnTo>
                <a:lnTo>
                  <a:pt x="839793" y="59957"/>
                </a:lnTo>
                <a:lnTo>
                  <a:pt x="842728" y="44344"/>
                </a:lnTo>
                <a:lnTo>
                  <a:pt x="841631" y="33980"/>
                </a:lnTo>
                <a:lnTo>
                  <a:pt x="838617" y="25300"/>
                </a:lnTo>
                <a:lnTo>
                  <a:pt x="837829" y="24062"/>
                </a:lnTo>
                <a:close/>
              </a:path>
              <a:path w="1036955" h="135890">
                <a:moveTo>
                  <a:pt x="893480" y="93798"/>
                </a:moveTo>
                <a:lnTo>
                  <a:pt x="873209" y="108038"/>
                </a:lnTo>
                <a:lnTo>
                  <a:pt x="881305" y="118106"/>
                </a:lnTo>
                <a:lnTo>
                  <a:pt x="890317" y="125171"/>
                </a:lnTo>
                <a:lnTo>
                  <a:pt x="899122" y="129775"/>
                </a:lnTo>
                <a:lnTo>
                  <a:pt x="906600" y="132456"/>
                </a:lnTo>
                <a:lnTo>
                  <a:pt x="914432" y="134645"/>
                </a:lnTo>
                <a:lnTo>
                  <a:pt x="922485" y="135388"/>
                </a:lnTo>
                <a:lnTo>
                  <a:pt x="929594" y="135388"/>
                </a:lnTo>
                <a:lnTo>
                  <a:pt x="949703" y="133071"/>
                </a:lnTo>
                <a:lnTo>
                  <a:pt x="967225" y="125759"/>
                </a:lnTo>
                <a:lnTo>
                  <a:pt x="979207" y="113326"/>
                </a:lnTo>
                <a:lnTo>
                  <a:pt x="933427" y="113326"/>
                </a:lnTo>
                <a:lnTo>
                  <a:pt x="916137" y="110945"/>
                </a:lnTo>
                <a:lnTo>
                  <a:pt x="904403" y="105348"/>
                </a:lnTo>
                <a:lnTo>
                  <a:pt x="897194" y="98859"/>
                </a:lnTo>
                <a:lnTo>
                  <a:pt x="893480" y="93798"/>
                </a:lnTo>
                <a:close/>
              </a:path>
              <a:path w="1036955" h="135890">
                <a:moveTo>
                  <a:pt x="931071" y="0"/>
                </a:moveTo>
                <a:lnTo>
                  <a:pt x="910316" y="2834"/>
                </a:lnTo>
                <a:lnTo>
                  <a:pt x="894230" y="10901"/>
                </a:lnTo>
                <a:lnTo>
                  <a:pt x="883832" y="23549"/>
                </a:lnTo>
                <a:lnTo>
                  <a:pt x="880140" y="40124"/>
                </a:lnTo>
                <a:lnTo>
                  <a:pt x="882712" y="53733"/>
                </a:lnTo>
                <a:lnTo>
                  <a:pt x="909898" y="74280"/>
                </a:lnTo>
                <a:lnTo>
                  <a:pt x="918087" y="76280"/>
                </a:lnTo>
                <a:lnTo>
                  <a:pt x="933605" y="79568"/>
                </a:lnTo>
                <a:lnTo>
                  <a:pt x="945301" y="82290"/>
                </a:lnTo>
                <a:lnTo>
                  <a:pt x="945657" y="82468"/>
                </a:lnTo>
                <a:lnTo>
                  <a:pt x="948588" y="83578"/>
                </a:lnTo>
                <a:lnTo>
                  <a:pt x="952599" y="85222"/>
                </a:lnTo>
                <a:lnTo>
                  <a:pt x="958243" y="88154"/>
                </a:lnTo>
                <a:lnTo>
                  <a:pt x="958243" y="100740"/>
                </a:lnTo>
                <a:lnTo>
                  <a:pt x="956599" y="107316"/>
                </a:lnTo>
                <a:lnTo>
                  <a:pt x="947311" y="111148"/>
                </a:lnTo>
                <a:lnTo>
                  <a:pt x="942735" y="112970"/>
                </a:lnTo>
                <a:lnTo>
                  <a:pt x="938002" y="113326"/>
                </a:lnTo>
                <a:lnTo>
                  <a:pt x="979207" y="113326"/>
                </a:lnTo>
                <a:lnTo>
                  <a:pt x="979610" y="112908"/>
                </a:lnTo>
                <a:lnTo>
                  <a:pt x="984305" y="93976"/>
                </a:lnTo>
                <a:lnTo>
                  <a:pt x="980220" y="76869"/>
                </a:lnTo>
                <a:lnTo>
                  <a:pt x="942536" y="55642"/>
                </a:lnTo>
                <a:lnTo>
                  <a:pt x="920598" y="50938"/>
                </a:lnTo>
                <a:lnTo>
                  <a:pt x="912982" y="48342"/>
                </a:lnTo>
                <a:lnTo>
                  <a:pt x="907558" y="44103"/>
                </a:lnTo>
                <a:lnTo>
                  <a:pt x="905490" y="37402"/>
                </a:lnTo>
                <a:lnTo>
                  <a:pt x="907464" y="30788"/>
                </a:lnTo>
                <a:lnTo>
                  <a:pt x="912778" y="25855"/>
                </a:lnTo>
                <a:lnTo>
                  <a:pt x="920518" y="22771"/>
                </a:lnTo>
                <a:lnTo>
                  <a:pt x="929772" y="21706"/>
                </a:lnTo>
                <a:lnTo>
                  <a:pt x="979109" y="21706"/>
                </a:lnTo>
                <a:lnTo>
                  <a:pt x="974840" y="16764"/>
                </a:lnTo>
                <a:lnTo>
                  <a:pt x="963961" y="8383"/>
                </a:lnTo>
                <a:lnTo>
                  <a:pt x="949590" y="2328"/>
                </a:lnTo>
                <a:lnTo>
                  <a:pt x="931071" y="0"/>
                </a:lnTo>
                <a:close/>
              </a:path>
              <a:path w="1036955" h="135890">
                <a:moveTo>
                  <a:pt x="979109" y="21706"/>
                </a:moveTo>
                <a:lnTo>
                  <a:pt x="929772" y="21706"/>
                </a:lnTo>
                <a:lnTo>
                  <a:pt x="943086" y="23800"/>
                </a:lnTo>
                <a:lnTo>
                  <a:pt x="952580" y="28889"/>
                </a:lnTo>
                <a:lnTo>
                  <a:pt x="959024" y="35179"/>
                </a:lnTo>
                <a:lnTo>
                  <a:pt x="963185" y="40878"/>
                </a:lnTo>
                <a:lnTo>
                  <a:pt x="982881" y="26072"/>
                </a:lnTo>
                <a:lnTo>
                  <a:pt x="979109" y="21706"/>
                </a:lnTo>
                <a:close/>
              </a:path>
              <a:path w="1036955" h="135890">
                <a:moveTo>
                  <a:pt x="1036355" y="3287"/>
                </a:moveTo>
                <a:lnTo>
                  <a:pt x="1012639" y="3287"/>
                </a:lnTo>
                <a:lnTo>
                  <a:pt x="1012639" y="28648"/>
                </a:lnTo>
                <a:lnTo>
                  <a:pt x="1023769" y="28648"/>
                </a:lnTo>
                <a:lnTo>
                  <a:pt x="1023769" y="40878"/>
                </a:lnTo>
                <a:lnTo>
                  <a:pt x="1013927" y="43768"/>
                </a:lnTo>
                <a:lnTo>
                  <a:pt x="1013927" y="53464"/>
                </a:lnTo>
                <a:lnTo>
                  <a:pt x="1018461" y="53066"/>
                </a:lnTo>
                <a:lnTo>
                  <a:pt x="1026649" y="52176"/>
                </a:lnTo>
                <a:lnTo>
                  <a:pt x="1036355" y="40124"/>
                </a:lnTo>
                <a:lnTo>
                  <a:pt x="1036355" y="3287"/>
                </a:lnTo>
                <a:close/>
              </a:path>
            </a:pathLst>
          </a:custGeom>
          <a:solidFill>
            <a:srgbClr val="010202"/>
          </a:solidFill>
        </p:spPr>
        <p:txBody>
          <a:bodyPr wrap="square" lIns="0" tIns="0" rIns="0" bIns="0" rtlCol="0"/>
          <a:lstStyle/>
          <a:p>
            <a:endParaRPr/>
          </a:p>
        </p:txBody>
      </p:sp>
      <p:sp>
        <p:nvSpPr>
          <p:cNvPr id="6" name="object 6"/>
          <p:cNvSpPr/>
          <p:nvPr/>
        </p:nvSpPr>
        <p:spPr>
          <a:xfrm>
            <a:off x="17863339" y="10018455"/>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10" y="3287"/>
                </a:lnTo>
                <a:lnTo>
                  <a:pt x="133210" y="132100"/>
                </a:lnTo>
                <a:lnTo>
                  <a:pt x="157105" y="132100"/>
                </a:lnTo>
                <a:lnTo>
                  <a:pt x="157105" y="84290"/>
                </a:lnTo>
                <a:lnTo>
                  <a:pt x="205618" y="84290"/>
                </a:lnTo>
                <a:lnTo>
                  <a:pt x="203135" y="79746"/>
                </a:lnTo>
                <a:lnTo>
                  <a:pt x="210164" y="76742"/>
                </a:lnTo>
                <a:lnTo>
                  <a:pt x="218522" y="70452"/>
                </a:lnTo>
                <a:lnTo>
                  <a:pt x="222549" y="64406"/>
                </a:lnTo>
                <a:lnTo>
                  <a:pt x="157105" y="64406"/>
                </a:lnTo>
                <a:lnTo>
                  <a:pt x="157105" y="24062"/>
                </a:lnTo>
                <a:lnTo>
                  <a:pt x="223567" y="24062"/>
                </a:lnTo>
                <a:lnTo>
                  <a:pt x="219851" y="18201"/>
                </a:lnTo>
                <a:lnTo>
                  <a:pt x="214255" y="12586"/>
                </a:lnTo>
                <a:lnTo>
                  <a:pt x="205651" y="7310"/>
                </a:lnTo>
                <a:lnTo>
                  <a:pt x="196459" y="4583"/>
                </a:lnTo>
                <a:lnTo>
                  <a:pt x="186169"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7" y="24062"/>
                </a:moveTo>
                <a:lnTo>
                  <a:pt x="168256" y="24062"/>
                </a:lnTo>
                <a:lnTo>
                  <a:pt x="177536" y="24131"/>
                </a:lnTo>
                <a:lnTo>
                  <a:pt x="184449" y="24477"/>
                </a:lnTo>
                <a:lnTo>
                  <a:pt x="203980" y="44344"/>
                </a:lnTo>
                <a:lnTo>
                  <a:pt x="201233" y="55181"/>
                </a:lnTo>
                <a:lnTo>
                  <a:pt x="194693" y="61093"/>
                </a:lnTo>
                <a:lnTo>
                  <a:pt x="187159" y="63512"/>
                </a:lnTo>
                <a:lnTo>
                  <a:pt x="181387" y="64050"/>
                </a:lnTo>
                <a:lnTo>
                  <a:pt x="176842" y="64228"/>
                </a:lnTo>
                <a:lnTo>
                  <a:pt x="173732" y="64406"/>
                </a:lnTo>
                <a:lnTo>
                  <a:pt x="222549" y="64406"/>
                </a:lnTo>
                <a:lnTo>
                  <a:pt x="225513" y="59957"/>
                </a:lnTo>
                <a:lnTo>
                  <a:pt x="228443" y="44344"/>
                </a:lnTo>
                <a:lnTo>
                  <a:pt x="227352" y="33980"/>
                </a:lnTo>
                <a:lnTo>
                  <a:pt x="224353" y="25300"/>
                </a:lnTo>
                <a:lnTo>
                  <a:pt x="223567" y="24062"/>
                </a:lnTo>
                <a:close/>
              </a:path>
              <a:path w="1236344" h="135890">
                <a:moveTo>
                  <a:pt x="328471" y="3287"/>
                </a:moveTo>
                <a:lnTo>
                  <a:pt x="301111" y="3287"/>
                </a:lnTo>
                <a:lnTo>
                  <a:pt x="257667" y="132100"/>
                </a:lnTo>
                <a:lnTo>
                  <a:pt x="283415" y="132100"/>
                </a:lnTo>
                <a:lnTo>
                  <a:pt x="290881" y="106928"/>
                </a:lnTo>
                <a:lnTo>
                  <a:pt x="363838" y="106928"/>
                </a:lnTo>
                <a:lnTo>
                  <a:pt x="356685" y="85965"/>
                </a:lnTo>
                <a:lnTo>
                  <a:pt x="297257" y="85965"/>
                </a:lnTo>
                <a:lnTo>
                  <a:pt x="315131" y="26637"/>
                </a:lnTo>
                <a:lnTo>
                  <a:pt x="336439" y="26637"/>
                </a:lnTo>
                <a:lnTo>
                  <a:pt x="328471" y="3287"/>
                </a:lnTo>
                <a:close/>
              </a:path>
              <a:path w="1236344" h="135890">
                <a:moveTo>
                  <a:pt x="363838" y="106928"/>
                </a:moveTo>
                <a:lnTo>
                  <a:pt x="339235" y="106928"/>
                </a:lnTo>
                <a:lnTo>
                  <a:pt x="346711" y="132100"/>
                </a:lnTo>
                <a:lnTo>
                  <a:pt x="372428" y="132100"/>
                </a:lnTo>
                <a:lnTo>
                  <a:pt x="363838" y="106928"/>
                </a:lnTo>
                <a:close/>
              </a:path>
              <a:path w="1236344" h="135890">
                <a:moveTo>
                  <a:pt x="336439" y="26637"/>
                </a:moveTo>
                <a:lnTo>
                  <a:pt x="315131" y="26637"/>
                </a:lnTo>
                <a:lnTo>
                  <a:pt x="332827" y="85965"/>
                </a:lnTo>
                <a:lnTo>
                  <a:pt x="356685" y="85965"/>
                </a:lnTo>
                <a:lnTo>
                  <a:pt x="336439" y="26637"/>
                </a:lnTo>
                <a:close/>
              </a:path>
              <a:path w="1236344" h="135890">
                <a:moveTo>
                  <a:pt x="431002" y="3287"/>
                </a:moveTo>
                <a:lnTo>
                  <a:pt x="409327" y="3287"/>
                </a:lnTo>
                <a:lnTo>
                  <a:pt x="409327" y="132100"/>
                </a:lnTo>
                <a:lnTo>
                  <a:pt x="432834" y="132100"/>
                </a:lnTo>
                <a:lnTo>
                  <a:pt x="431400" y="41799"/>
                </a:lnTo>
                <a:lnTo>
                  <a:pt x="455094" y="41799"/>
                </a:lnTo>
                <a:lnTo>
                  <a:pt x="431002" y="3287"/>
                </a:lnTo>
                <a:close/>
              </a:path>
              <a:path w="1236344" h="135890">
                <a:moveTo>
                  <a:pt x="455094" y="41799"/>
                </a:moveTo>
                <a:lnTo>
                  <a:pt x="431400" y="41799"/>
                </a:lnTo>
                <a:lnTo>
                  <a:pt x="487786" y="132100"/>
                </a:lnTo>
                <a:lnTo>
                  <a:pt x="508759" y="132100"/>
                </a:lnTo>
                <a:lnTo>
                  <a:pt x="508759" y="94342"/>
                </a:lnTo>
                <a:lnTo>
                  <a:pt x="487964" y="94342"/>
                </a:lnTo>
                <a:lnTo>
                  <a:pt x="455094" y="41799"/>
                </a:lnTo>
                <a:close/>
              </a:path>
              <a:path w="1236344" h="135890">
                <a:moveTo>
                  <a:pt x="508759" y="3287"/>
                </a:moveTo>
                <a:lnTo>
                  <a:pt x="485042" y="3287"/>
                </a:lnTo>
                <a:lnTo>
                  <a:pt x="487964" y="94342"/>
                </a:lnTo>
                <a:lnTo>
                  <a:pt x="508759" y="94342"/>
                </a:lnTo>
                <a:lnTo>
                  <a:pt x="508759" y="3287"/>
                </a:lnTo>
                <a:close/>
              </a:path>
              <a:path w="1236344" h="135890">
                <a:moveTo>
                  <a:pt x="575731" y="93798"/>
                </a:moveTo>
                <a:lnTo>
                  <a:pt x="555490" y="108038"/>
                </a:lnTo>
                <a:lnTo>
                  <a:pt x="563568" y="118106"/>
                </a:lnTo>
                <a:lnTo>
                  <a:pt x="572571" y="125171"/>
                </a:lnTo>
                <a:lnTo>
                  <a:pt x="581373" y="129775"/>
                </a:lnTo>
                <a:lnTo>
                  <a:pt x="588851" y="132456"/>
                </a:lnTo>
                <a:lnTo>
                  <a:pt x="596725" y="134645"/>
                </a:lnTo>
                <a:lnTo>
                  <a:pt x="604735" y="135388"/>
                </a:lnTo>
                <a:lnTo>
                  <a:pt x="611845" y="135388"/>
                </a:lnTo>
                <a:lnTo>
                  <a:pt x="631960" y="133071"/>
                </a:lnTo>
                <a:lnTo>
                  <a:pt x="649497" y="125759"/>
                </a:lnTo>
                <a:lnTo>
                  <a:pt x="661492" y="113326"/>
                </a:lnTo>
                <a:lnTo>
                  <a:pt x="615719" y="113326"/>
                </a:lnTo>
                <a:lnTo>
                  <a:pt x="598423" y="110945"/>
                </a:lnTo>
                <a:lnTo>
                  <a:pt x="586682" y="105348"/>
                </a:lnTo>
                <a:lnTo>
                  <a:pt x="579462" y="98859"/>
                </a:lnTo>
                <a:lnTo>
                  <a:pt x="575731" y="93798"/>
                </a:lnTo>
                <a:close/>
              </a:path>
              <a:path w="1236344" h="135890">
                <a:moveTo>
                  <a:pt x="613321" y="0"/>
                </a:moveTo>
                <a:lnTo>
                  <a:pt x="592590" y="2834"/>
                </a:lnTo>
                <a:lnTo>
                  <a:pt x="576517" y="10901"/>
                </a:lnTo>
                <a:lnTo>
                  <a:pt x="566124" y="23549"/>
                </a:lnTo>
                <a:lnTo>
                  <a:pt x="562433" y="40124"/>
                </a:lnTo>
                <a:lnTo>
                  <a:pt x="564998" y="53733"/>
                </a:lnTo>
                <a:lnTo>
                  <a:pt x="592149" y="74280"/>
                </a:lnTo>
                <a:lnTo>
                  <a:pt x="600379" y="76280"/>
                </a:lnTo>
                <a:lnTo>
                  <a:pt x="615897" y="79568"/>
                </a:lnTo>
                <a:lnTo>
                  <a:pt x="627551" y="82290"/>
                </a:lnTo>
                <a:lnTo>
                  <a:pt x="627949" y="82468"/>
                </a:lnTo>
                <a:lnTo>
                  <a:pt x="630839" y="83578"/>
                </a:lnTo>
                <a:lnTo>
                  <a:pt x="634881" y="85222"/>
                </a:lnTo>
                <a:lnTo>
                  <a:pt x="640524" y="88154"/>
                </a:lnTo>
                <a:lnTo>
                  <a:pt x="640524" y="100740"/>
                </a:lnTo>
                <a:lnTo>
                  <a:pt x="638891" y="107316"/>
                </a:lnTo>
                <a:lnTo>
                  <a:pt x="629561" y="111148"/>
                </a:lnTo>
                <a:lnTo>
                  <a:pt x="625007" y="112970"/>
                </a:lnTo>
                <a:lnTo>
                  <a:pt x="620253" y="113326"/>
                </a:lnTo>
                <a:lnTo>
                  <a:pt x="661492" y="113326"/>
                </a:lnTo>
                <a:lnTo>
                  <a:pt x="661895" y="112908"/>
                </a:lnTo>
                <a:lnTo>
                  <a:pt x="666597" y="93976"/>
                </a:lnTo>
                <a:lnTo>
                  <a:pt x="662511" y="76867"/>
                </a:lnTo>
                <a:lnTo>
                  <a:pt x="624829" y="55642"/>
                </a:lnTo>
                <a:lnTo>
                  <a:pt x="602850" y="50938"/>
                </a:lnTo>
                <a:lnTo>
                  <a:pt x="595238" y="48342"/>
                </a:lnTo>
                <a:lnTo>
                  <a:pt x="589817" y="44103"/>
                </a:lnTo>
                <a:lnTo>
                  <a:pt x="587751" y="37402"/>
                </a:lnTo>
                <a:lnTo>
                  <a:pt x="589724" y="30788"/>
                </a:lnTo>
                <a:lnTo>
                  <a:pt x="595034" y="25855"/>
                </a:lnTo>
                <a:lnTo>
                  <a:pt x="602770" y="22771"/>
                </a:lnTo>
                <a:lnTo>
                  <a:pt x="612023" y="21706"/>
                </a:lnTo>
                <a:lnTo>
                  <a:pt x="661363" y="21706"/>
                </a:lnTo>
                <a:lnTo>
                  <a:pt x="657095" y="16759"/>
                </a:lnTo>
                <a:lnTo>
                  <a:pt x="646215" y="8379"/>
                </a:lnTo>
                <a:lnTo>
                  <a:pt x="631842" y="2327"/>
                </a:lnTo>
                <a:lnTo>
                  <a:pt x="613321" y="0"/>
                </a:lnTo>
                <a:close/>
              </a:path>
              <a:path w="1236344" h="135890">
                <a:moveTo>
                  <a:pt x="661363" y="21706"/>
                </a:moveTo>
                <a:lnTo>
                  <a:pt x="612023" y="21706"/>
                </a:lnTo>
                <a:lnTo>
                  <a:pt x="625336" y="23800"/>
                </a:lnTo>
                <a:lnTo>
                  <a:pt x="634831" y="28889"/>
                </a:lnTo>
                <a:lnTo>
                  <a:pt x="641275" y="35179"/>
                </a:lnTo>
                <a:lnTo>
                  <a:pt x="645435" y="40878"/>
                </a:lnTo>
                <a:lnTo>
                  <a:pt x="665131" y="26072"/>
                </a:lnTo>
                <a:lnTo>
                  <a:pt x="661363" y="21706"/>
                </a:lnTo>
                <a:close/>
              </a:path>
              <a:path w="1236344" h="135890">
                <a:moveTo>
                  <a:pt x="773714" y="3287"/>
                </a:moveTo>
                <a:lnTo>
                  <a:pt x="715705" y="3287"/>
                </a:lnTo>
                <a:lnTo>
                  <a:pt x="715705" y="132100"/>
                </a:lnTo>
                <a:lnTo>
                  <a:pt x="739956" y="132100"/>
                </a:lnTo>
                <a:lnTo>
                  <a:pt x="739956" y="88468"/>
                </a:lnTo>
                <a:lnTo>
                  <a:pt x="773358" y="88468"/>
                </a:lnTo>
                <a:lnTo>
                  <a:pt x="780468" y="86824"/>
                </a:lnTo>
                <a:lnTo>
                  <a:pt x="795019" y="80742"/>
                </a:lnTo>
                <a:lnTo>
                  <a:pt x="804602" y="71026"/>
                </a:lnTo>
                <a:lnTo>
                  <a:pt x="805658" y="68626"/>
                </a:lnTo>
                <a:lnTo>
                  <a:pt x="739956" y="68626"/>
                </a:lnTo>
                <a:lnTo>
                  <a:pt x="739956" y="23884"/>
                </a:lnTo>
                <a:lnTo>
                  <a:pt x="805192" y="23884"/>
                </a:lnTo>
                <a:lnTo>
                  <a:pt x="801072" y="17241"/>
                </a:lnTo>
                <a:lnTo>
                  <a:pt x="791260" y="9470"/>
                </a:lnTo>
                <a:lnTo>
                  <a:pt x="781222" y="5287"/>
                </a:lnTo>
                <a:lnTo>
                  <a:pt x="773714" y="3287"/>
                </a:lnTo>
                <a:close/>
              </a:path>
              <a:path w="1236344" h="135890">
                <a:moveTo>
                  <a:pt x="805192" y="23884"/>
                </a:moveTo>
                <a:lnTo>
                  <a:pt x="766060" y="23884"/>
                </a:lnTo>
                <a:lnTo>
                  <a:pt x="774458" y="24062"/>
                </a:lnTo>
                <a:lnTo>
                  <a:pt x="780549" y="29255"/>
                </a:lnTo>
                <a:lnTo>
                  <a:pt x="782688" y="31182"/>
                </a:lnTo>
                <a:lnTo>
                  <a:pt x="786876" y="36114"/>
                </a:lnTo>
                <a:lnTo>
                  <a:pt x="786835" y="46166"/>
                </a:lnTo>
                <a:lnTo>
                  <a:pt x="766782" y="68626"/>
                </a:lnTo>
                <a:lnTo>
                  <a:pt x="805658" y="68626"/>
                </a:lnTo>
                <a:lnTo>
                  <a:pt x="809872" y="59044"/>
                </a:lnTo>
                <a:lnTo>
                  <a:pt x="811483" y="46166"/>
                </a:lnTo>
                <a:lnTo>
                  <a:pt x="808524" y="29255"/>
                </a:lnTo>
                <a:lnTo>
                  <a:pt x="805192" y="23884"/>
                </a:lnTo>
                <a:close/>
              </a:path>
              <a:path w="1236344" h="135890">
                <a:moveTo>
                  <a:pt x="909323" y="0"/>
                </a:moveTo>
                <a:lnTo>
                  <a:pt x="884776" y="5062"/>
                </a:lnTo>
                <a:lnTo>
                  <a:pt x="865156" y="19156"/>
                </a:lnTo>
                <a:lnTo>
                  <a:pt x="852150" y="40640"/>
                </a:lnTo>
                <a:lnTo>
                  <a:pt x="847440" y="67872"/>
                </a:lnTo>
                <a:lnTo>
                  <a:pt x="848323" y="80117"/>
                </a:lnTo>
                <a:lnTo>
                  <a:pt x="864581" y="115692"/>
                </a:lnTo>
                <a:lnTo>
                  <a:pt x="908925" y="135388"/>
                </a:lnTo>
                <a:lnTo>
                  <a:pt x="935311" y="129995"/>
                </a:lnTo>
                <a:lnTo>
                  <a:pt x="954741" y="115366"/>
                </a:lnTo>
                <a:lnTo>
                  <a:pt x="955981" y="113148"/>
                </a:lnTo>
                <a:lnTo>
                  <a:pt x="909679" y="113148"/>
                </a:lnTo>
                <a:lnTo>
                  <a:pt x="894823" y="109985"/>
                </a:lnTo>
                <a:lnTo>
                  <a:pt x="882956" y="100847"/>
                </a:lnTo>
                <a:lnTo>
                  <a:pt x="875092" y="86264"/>
                </a:lnTo>
                <a:lnTo>
                  <a:pt x="872245" y="66762"/>
                </a:lnTo>
                <a:lnTo>
                  <a:pt x="874902" y="48464"/>
                </a:lnTo>
                <a:lnTo>
                  <a:pt x="882405" y="34356"/>
                </a:lnTo>
                <a:lnTo>
                  <a:pt x="894050" y="25275"/>
                </a:lnTo>
                <a:lnTo>
                  <a:pt x="909134" y="22062"/>
                </a:lnTo>
                <a:lnTo>
                  <a:pt x="955238" y="22062"/>
                </a:lnTo>
                <a:lnTo>
                  <a:pt x="952192" y="17351"/>
                </a:lnTo>
                <a:lnTo>
                  <a:pt x="932454" y="4391"/>
                </a:lnTo>
                <a:lnTo>
                  <a:pt x="909323" y="0"/>
                </a:lnTo>
                <a:close/>
              </a:path>
              <a:path w="1236344" h="135890">
                <a:moveTo>
                  <a:pt x="955238" y="22062"/>
                </a:moveTo>
                <a:lnTo>
                  <a:pt x="909134" y="22062"/>
                </a:lnTo>
                <a:lnTo>
                  <a:pt x="925815" y="26076"/>
                </a:lnTo>
                <a:lnTo>
                  <a:pt x="937737" y="36799"/>
                </a:lnTo>
                <a:lnTo>
                  <a:pt x="944799" y="52250"/>
                </a:lnTo>
                <a:lnTo>
                  <a:pt x="946903" y="70448"/>
                </a:lnTo>
                <a:lnTo>
                  <a:pt x="943118" y="90199"/>
                </a:lnTo>
                <a:lnTo>
                  <a:pt x="934110" y="103424"/>
                </a:lnTo>
                <a:lnTo>
                  <a:pt x="922192" y="110836"/>
                </a:lnTo>
                <a:lnTo>
                  <a:pt x="909679" y="113148"/>
                </a:lnTo>
                <a:lnTo>
                  <a:pt x="955981" y="113148"/>
                </a:lnTo>
                <a:lnTo>
                  <a:pt x="966777" y="93825"/>
                </a:lnTo>
                <a:lnTo>
                  <a:pt x="970975" y="67694"/>
                </a:lnTo>
                <a:lnTo>
                  <a:pt x="965908" y="38559"/>
                </a:lnTo>
                <a:lnTo>
                  <a:pt x="955238" y="22062"/>
                </a:lnTo>
                <a:close/>
              </a:path>
              <a:path w="1236344" h="135890">
                <a:moveTo>
                  <a:pt x="1055308" y="3287"/>
                </a:moveTo>
                <a:lnTo>
                  <a:pt x="1014241" y="3287"/>
                </a:lnTo>
                <a:lnTo>
                  <a:pt x="1014241" y="132100"/>
                </a:lnTo>
                <a:lnTo>
                  <a:pt x="1038135" y="132100"/>
                </a:lnTo>
                <a:lnTo>
                  <a:pt x="1038135" y="84290"/>
                </a:lnTo>
                <a:lnTo>
                  <a:pt x="1086610" y="84290"/>
                </a:lnTo>
                <a:lnTo>
                  <a:pt x="1084124" y="79746"/>
                </a:lnTo>
                <a:lnTo>
                  <a:pt x="1091163" y="76742"/>
                </a:lnTo>
                <a:lnTo>
                  <a:pt x="1099535" y="70452"/>
                </a:lnTo>
                <a:lnTo>
                  <a:pt x="1103570" y="64406"/>
                </a:lnTo>
                <a:lnTo>
                  <a:pt x="1038135" y="64406"/>
                </a:lnTo>
                <a:lnTo>
                  <a:pt x="1038135" y="24062"/>
                </a:lnTo>
                <a:lnTo>
                  <a:pt x="1104589" y="24062"/>
                </a:lnTo>
                <a:lnTo>
                  <a:pt x="1100864" y="18201"/>
                </a:lnTo>
                <a:lnTo>
                  <a:pt x="1095254" y="12586"/>
                </a:lnTo>
                <a:lnTo>
                  <a:pt x="1086655" y="7310"/>
                </a:lnTo>
                <a:lnTo>
                  <a:pt x="1077476" y="4583"/>
                </a:lnTo>
                <a:lnTo>
                  <a:pt x="1067199" y="3533"/>
                </a:lnTo>
                <a:lnTo>
                  <a:pt x="1055308" y="3287"/>
                </a:lnTo>
                <a:close/>
              </a:path>
              <a:path w="1236344" h="135890">
                <a:moveTo>
                  <a:pt x="1086610" y="84290"/>
                </a:moveTo>
                <a:lnTo>
                  <a:pt x="1059664" y="84290"/>
                </a:lnTo>
                <a:lnTo>
                  <a:pt x="1085233" y="132100"/>
                </a:lnTo>
                <a:lnTo>
                  <a:pt x="1112772" y="132100"/>
                </a:lnTo>
                <a:lnTo>
                  <a:pt x="1086610" y="84290"/>
                </a:lnTo>
                <a:close/>
              </a:path>
              <a:path w="1236344" h="135890">
                <a:moveTo>
                  <a:pt x="1104589" y="24062"/>
                </a:moveTo>
                <a:lnTo>
                  <a:pt x="1049256" y="24062"/>
                </a:lnTo>
                <a:lnTo>
                  <a:pt x="1058538" y="24131"/>
                </a:lnTo>
                <a:lnTo>
                  <a:pt x="1065461" y="24477"/>
                </a:lnTo>
                <a:lnTo>
                  <a:pt x="1085010" y="44344"/>
                </a:lnTo>
                <a:lnTo>
                  <a:pt x="1082262" y="55181"/>
                </a:lnTo>
                <a:lnTo>
                  <a:pt x="1075719" y="61093"/>
                </a:lnTo>
                <a:lnTo>
                  <a:pt x="1068185" y="63512"/>
                </a:lnTo>
                <a:lnTo>
                  <a:pt x="1062417" y="64050"/>
                </a:lnTo>
                <a:lnTo>
                  <a:pt x="1057842" y="64228"/>
                </a:lnTo>
                <a:lnTo>
                  <a:pt x="1054732" y="64406"/>
                </a:lnTo>
                <a:lnTo>
                  <a:pt x="1103570" y="64406"/>
                </a:lnTo>
                <a:lnTo>
                  <a:pt x="1106539" y="59957"/>
                </a:lnTo>
                <a:lnTo>
                  <a:pt x="1109474" y="44344"/>
                </a:lnTo>
                <a:lnTo>
                  <a:pt x="1108381" y="33980"/>
                </a:lnTo>
                <a:lnTo>
                  <a:pt x="1105376" y="25300"/>
                </a:lnTo>
                <a:lnTo>
                  <a:pt x="1104589" y="24062"/>
                </a:lnTo>
                <a:close/>
              </a:path>
              <a:path w="1236344" h="135890">
                <a:moveTo>
                  <a:pt x="1200539" y="25172"/>
                </a:moveTo>
                <a:lnTo>
                  <a:pt x="1176456" y="25172"/>
                </a:lnTo>
                <a:lnTo>
                  <a:pt x="1176456" y="132100"/>
                </a:lnTo>
                <a:lnTo>
                  <a:pt x="1200539" y="132100"/>
                </a:lnTo>
                <a:lnTo>
                  <a:pt x="1200539" y="25172"/>
                </a:lnTo>
                <a:close/>
              </a:path>
              <a:path w="1236344" h="135890">
                <a:moveTo>
                  <a:pt x="1236108" y="3287"/>
                </a:moveTo>
                <a:lnTo>
                  <a:pt x="1141630" y="3287"/>
                </a:lnTo>
                <a:lnTo>
                  <a:pt x="1141630" y="25172"/>
                </a:lnTo>
                <a:lnTo>
                  <a:pt x="1236108" y="25172"/>
                </a:lnTo>
                <a:lnTo>
                  <a:pt x="1236108" y="3287"/>
                </a:lnTo>
                <a:close/>
              </a:path>
            </a:pathLst>
          </a:custGeom>
          <a:solidFill>
            <a:srgbClr val="010202"/>
          </a:solidFill>
        </p:spPr>
        <p:txBody>
          <a:bodyPr wrap="square" lIns="0" tIns="0" rIns="0" bIns="0" rtlCol="0"/>
          <a:lstStyle/>
          <a:p>
            <a:endParaRPr/>
          </a:p>
        </p:txBody>
      </p:sp>
      <p:sp>
        <p:nvSpPr>
          <p:cNvPr id="7" name="object 7"/>
          <p:cNvSpPr/>
          <p:nvPr/>
        </p:nvSpPr>
        <p:spPr>
          <a:xfrm>
            <a:off x="17873749" y="9829344"/>
            <a:ext cx="1567180" cy="135890"/>
          </a:xfrm>
          <a:custGeom>
            <a:avLst/>
            <a:gdLst/>
            <a:ahLst/>
            <a:cxnLst/>
            <a:rect l="l" t="t" r="r" b="b"/>
            <a:pathLst>
              <a:path w="1567180" h="135890">
                <a:moveTo>
                  <a:pt x="23716" y="3298"/>
                </a:moveTo>
                <a:lnTo>
                  <a:pt x="0" y="3298"/>
                </a:lnTo>
                <a:lnTo>
                  <a:pt x="0" y="132111"/>
                </a:lnTo>
                <a:lnTo>
                  <a:pt x="23716" y="132111"/>
                </a:lnTo>
                <a:lnTo>
                  <a:pt x="23716" y="3298"/>
                </a:lnTo>
                <a:close/>
              </a:path>
              <a:path w="1567180" h="135890">
                <a:moveTo>
                  <a:pt x="97630" y="3298"/>
                </a:moveTo>
                <a:lnTo>
                  <a:pt x="75924" y="3298"/>
                </a:lnTo>
                <a:lnTo>
                  <a:pt x="75924" y="132111"/>
                </a:lnTo>
                <a:lnTo>
                  <a:pt x="99452" y="132111"/>
                </a:lnTo>
                <a:lnTo>
                  <a:pt x="97986" y="41768"/>
                </a:lnTo>
                <a:lnTo>
                  <a:pt x="121694" y="41768"/>
                </a:lnTo>
                <a:lnTo>
                  <a:pt x="97630" y="3298"/>
                </a:lnTo>
                <a:close/>
              </a:path>
              <a:path w="1567180" h="135890">
                <a:moveTo>
                  <a:pt x="121694" y="41768"/>
                </a:moveTo>
                <a:lnTo>
                  <a:pt x="97986" y="41768"/>
                </a:lnTo>
                <a:lnTo>
                  <a:pt x="154382" y="132111"/>
                </a:lnTo>
                <a:lnTo>
                  <a:pt x="175334" y="132111"/>
                </a:lnTo>
                <a:lnTo>
                  <a:pt x="175334" y="94311"/>
                </a:lnTo>
                <a:lnTo>
                  <a:pt x="154560" y="94311"/>
                </a:lnTo>
                <a:lnTo>
                  <a:pt x="121694" y="41768"/>
                </a:lnTo>
                <a:close/>
              </a:path>
              <a:path w="1567180" h="135890">
                <a:moveTo>
                  <a:pt x="175334" y="3298"/>
                </a:moveTo>
                <a:lnTo>
                  <a:pt x="151660" y="3298"/>
                </a:lnTo>
                <a:lnTo>
                  <a:pt x="154560" y="94311"/>
                </a:lnTo>
                <a:lnTo>
                  <a:pt x="175334" y="94311"/>
                </a:lnTo>
                <a:lnTo>
                  <a:pt x="175334" y="3298"/>
                </a:lnTo>
                <a:close/>
              </a:path>
              <a:path w="1567180" h="135890">
                <a:moveTo>
                  <a:pt x="267855" y="25140"/>
                </a:moveTo>
                <a:lnTo>
                  <a:pt x="243783" y="25140"/>
                </a:lnTo>
                <a:lnTo>
                  <a:pt x="243783" y="132111"/>
                </a:lnTo>
                <a:lnTo>
                  <a:pt x="267855" y="132111"/>
                </a:lnTo>
                <a:lnTo>
                  <a:pt x="267855" y="25140"/>
                </a:lnTo>
                <a:close/>
              </a:path>
              <a:path w="1567180" h="135890">
                <a:moveTo>
                  <a:pt x="303446" y="3298"/>
                </a:moveTo>
                <a:lnTo>
                  <a:pt x="208946" y="3298"/>
                </a:lnTo>
                <a:lnTo>
                  <a:pt x="208946" y="25140"/>
                </a:lnTo>
                <a:lnTo>
                  <a:pt x="303446" y="25140"/>
                </a:lnTo>
                <a:lnTo>
                  <a:pt x="303446" y="3298"/>
                </a:lnTo>
                <a:close/>
              </a:path>
              <a:path w="1567180" h="135890">
                <a:moveTo>
                  <a:pt x="427704" y="3298"/>
                </a:moveTo>
                <a:lnTo>
                  <a:pt x="336125" y="3298"/>
                </a:lnTo>
                <a:lnTo>
                  <a:pt x="336125" y="132111"/>
                </a:lnTo>
                <a:lnTo>
                  <a:pt x="432280" y="132111"/>
                </a:lnTo>
                <a:lnTo>
                  <a:pt x="432280" y="110405"/>
                </a:lnTo>
                <a:lnTo>
                  <a:pt x="359831" y="110405"/>
                </a:lnTo>
                <a:lnTo>
                  <a:pt x="359831" y="75892"/>
                </a:lnTo>
                <a:lnTo>
                  <a:pt x="421871" y="75892"/>
                </a:lnTo>
                <a:lnTo>
                  <a:pt x="421871" y="55108"/>
                </a:lnTo>
                <a:lnTo>
                  <a:pt x="359831" y="55108"/>
                </a:lnTo>
                <a:lnTo>
                  <a:pt x="359831" y="24784"/>
                </a:lnTo>
                <a:lnTo>
                  <a:pt x="427704" y="24784"/>
                </a:lnTo>
                <a:lnTo>
                  <a:pt x="427704" y="3298"/>
                </a:lnTo>
                <a:close/>
              </a:path>
              <a:path w="1567180" h="135890">
                <a:moveTo>
                  <a:pt x="514047" y="3298"/>
                </a:moveTo>
                <a:lnTo>
                  <a:pt x="472980" y="3298"/>
                </a:lnTo>
                <a:lnTo>
                  <a:pt x="472980" y="132111"/>
                </a:lnTo>
                <a:lnTo>
                  <a:pt x="496874" y="132111"/>
                </a:lnTo>
                <a:lnTo>
                  <a:pt x="496874" y="84290"/>
                </a:lnTo>
                <a:lnTo>
                  <a:pt x="545393" y="84290"/>
                </a:lnTo>
                <a:lnTo>
                  <a:pt x="542894" y="79714"/>
                </a:lnTo>
                <a:lnTo>
                  <a:pt x="549935" y="76729"/>
                </a:lnTo>
                <a:lnTo>
                  <a:pt x="558299" y="70436"/>
                </a:lnTo>
                <a:lnTo>
                  <a:pt x="562314" y="64406"/>
                </a:lnTo>
                <a:lnTo>
                  <a:pt x="496874" y="64406"/>
                </a:lnTo>
                <a:lnTo>
                  <a:pt x="496874" y="24072"/>
                </a:lnTo>
                <a:lnTo>
                  <a:pt x="563347" y="24072"/>
                </a:lnTo>
                <a:lnTo>
                  <a:pt x="559622" y="18210"/>
                </a:lnTo>
                <a:lnTo>
                  <a:pt x="554025" y="12596"/>
                </a:lnTo>
                <a:lnTo>
                  <a:pt x="545421" y="7321"/>
                </a:lnTo>
                <a:lnTo>
                  <a:pt x="536231" y="4594"/>
                </a:lnTo>
                <a:lnTo>
                  <a:pt x="525943" y="3543"/>
                </a:lnTo>
                <a:lnTo>
                  <a:pt x="514047" y="3298"/>
                </a:lnTo>
                <a:close/>
              </a:path>
              <a:path w="1567180" h="135890">
                <a:moveTo>
                  <a:pt x="545393" y="84290"/>
                </a:moveTo>
                <a:lnTo>
                  <a:pt x="518444" y="84290"/>
                </a:lnTo>
                <a:lnTo>
                  <a:pt x="543972" y="132111"/>
                </a:lnTo>
                <a:lnTo>
                  <a:pt x="571511" y="132111"/>
                </a:lnTo>
                <a:lnTo>
                  <a:pt x="545393" y="84290"/>
                </a:lnTo>
                <a:close/>
              </a:path>
              <a:path w="1567180" h="135890">
                <a:moveTo>
                  <a:pt x="563347" y="24072"/>
                </a:moveTo>
                <a:lnTo>
                  <a:pt x="508036" y="24072"/>
                </a:lnTo>
                <a:lnTo>
                  <a:pt x="517310" y="24140"/>
                </a:lnTo>
                <a:lnTo>
                  <a:pt x="524220" y="24479"/>
                </a:lnTo>
                <a:lnTo>
                  <a:pt x="543749" y="44312"/>
                </a:lnTo>
                <a:lnTo>
                  <a:pt x="541002" y="55155"/>
                </a:lnTo>
                <a:lnTo>
                  <a:pt x="534462" y="61077"/>
                </a:lnTo>
                <a:lnTo>
                  <a:pt x="526929" y="63508"/>
                </a:lnTo>
                <a:lnTo>
                  <a:pt x="521156" y="64050"/>
                </a:lnTo>
                <a:lnTo>
                  <a:pt x="516612" y="64228"/>
                </a:lnTo>
                <a:lnTo>
                  <a:pt x="513513" y="64406"/>
                </a:lnTo>
                <a:lnTo>
                  <a:pt x="562314" y="64406"/>
                </a:lnTo>
                <a:lnTo>
                  <a:pt x="565293" y="59932"/>
                </a:lnTo>
                <a:lnTo>
                  <a:pt x="568223" y="44312"/>
                </a:lnTo>
                <a:lnTo>
                  <a:pt x="567131" y="33969"/>
                </a:lnTo>
                <a:lnTo>
                  <a:pt x="564124" y="25296"/>
                </a:lnTo>
                <a:lnTo>
                  <a:pt x="563347" y="24072"/>
                </a:lnTo>
                <a:close/>
              </a:path>
              <a:path w="1567180" h="135890">
                <a:moveTo>
                  <a:pt x="635017" y="3298"/>
                </a:moveTo>
                <a:lnTo>
                  <a:pt x="613321" y="3298"/>
                </a:lnTo>
                <a:lnTo>
                  <a:pt x="613321" y="132111"/>
                </a:lnTo>
                <a:lnTo>
                  <a:pt x="636849" y="132111"/>
                </a:lnTo>
                <a:lnTo>
                  <a:pt x="635373" y="41768"/>
                </a:lnTo>
                <a:lnTo>
                  <a:pt x="659085" y="41768"/>
                </a:lnTo>
                <a:lnTo>
                  <a:pt x="635017" y="3298"/>
                </a:lnTo>
                <a:close/>
              </a:path>
              <a:path w="1567180" h="135890">
                <a:moveTo>
                  <a:pt x="659085" y="41768"/>
                </a:moveTo>
                <a:lnTo>
                  <a:pt x="635373" y="41768"/>
                </a:lnTo>
                <a:lnTo>
                  <a:pt x="691779" y="132111"/>
                </a:lnTo>
                <a:lnTo>
                  <a:pt x="712774" y="132111"/>
                </a:lnTo>
                <a:lnTo>
                  <a:pt x="712774" y="94311"/>
                </a:lnTo>
                <a:lnTo>
                  <a:pt x="691957" y="94311"/>
                </a:lnTo>
                <a:lnTo>
                  <a:pt x="659085" y="41768"/>
                </a:lnTo>
                <a:close/>
              </a:path>
              <a:path w="1567180" h="135890">
                <a:moveTo>
                  <a:pt x="712774" y="3298"/>
                </a:moveTo>
                <a:lnTo>
                  <a:pt x="689057" y="3298"/>
                </a:lnTo>
                <a:lnTo>
                  <a:pt x="691957" y="94311"/>
                </a:lnTo>
                <a:lnTo>
                  <a:pt x="712774" y="94311"/>
                </a:lnTo>
                <a:lnTo>
                  <a:pt x="712774" y="3298"/>
                </a:lnTo>
                <a:close/>
              </a:path>
              <a:path w="1567180" h="135890">
                <a:moveTo>
                  <a:pt x="814226" y="3298"/>
                </a:moveTo>
                <a:lnTo>
                  <a:pt x="786876" y="3298"/>
                </a:lnTo>
                <a:lnTo>
                  <a:pt x="743411" y="132111"/>
                </a:lnTo>
                <a:lnTo>
                  <a:pt x="769159" y="132111"/>
                </a:lnTo>
                <a:lnTo>
                  <a:pt x="776646" y="106897"/>
                </a:lnTo>
                <a:lnTo>
                  <a:pt x="849579" y="106897"/>
                </a:lnTo>
                <a:lnTo>
                  <a:pt x="842425" y="85934"/>
                </a:lnTo>
                <a:lnTo>
                  <a:pt x="783044" y="85934"/>
                </a:lnTo>
                <a:lnTo>
                  <a:pt x="800886" y="26606"/>
                </a:lnTo>
                <a:lnTo>
                  <a:pt x="822180" y="26606"/>
                </a:lnTo>
                <a:lnTo>
                  <a:pt x="814226" y="3298"/>
                </a:lnTo>
                <a:close/>
              </a:path>
              <a:path w="1567180" h="135890">
                <a:moveTo>
                  <a:pt x="849579" y="106897"/>
                </a:moveTo>
                <a:lnTo>
                  <a:pt x="824990" y="106897"/>
                </a:lnTo>
                <a:lnTo>
                  <a:pt x="832456" y="132111"/>
                </a:lnTo>
                <a:lnTo>
                  <a:pt x="858183" y="132111"/>
                </a:lnTo>
                <a:lnTo>
                  <a:pt x="849579" y="106897"/>
                </a:lnTo>
                <a:close/>
              </a:path>
              <a:path w="1567180" h="135890">
                <a:moveTo>
                  <a:pt x="822180" y="26606"/>
                </a:moveTo>
                <a:lnTo>
                  <a:pt x="800886" y="26606"/>
                </a:lnTo>
                <a:lnTo>
                  <a:pt x="818592" y="85934"/>
                </a:lnTo>
                <a:lnTo>
                  <a:pt x="842425" y="85934"/>
                </a:lnTo>
                <a:lnTo>
                  <a:pt x="822180" y="26606"/>
                </a:lnTo>
                <a:close/>
              </a:path>
              <a:path w="1567180" h="135890">
                <a:moveTo>
                  <a:pt x="922841" y="25140"/>
                </a:moveTo>
                <a:lnTo>
                  <a:pt x="898768" y="25140"/>
                </a:lnTo>
                <a:lnTo>
                  <a:pt x="898768" y="132111"/>
                </a:lnTo>
                <a:lnTo>
                  <a:pt x="922841" y="132111"/>
                </a:lnTo>
                <a:lnTo>
                  <a:pt x="922841" y="25140"/>
                </a:lnTo>
                <a:close/>
              </a:path>
              <a:path w="1567180" h="135890">
                <a:moveTo>
                  <a:pt x="958421" y="3298"/>
                </a:moveTo>
                <a:lnTo>
                  <a:pt x="863900" y="3298"/>
                </a:lnTo>
                <a:lnTo>
                  <a:pt x="863900" y="25140"/>
                </a:lnTo>
                <a:lnTo>
                  <a:pt x="958421" y="25140"/>
                </a:lnTo>
                <a:lnTo>
                  <a:pt x="958421" y="3298"/>
                </a:lnTo>
                <a:close/>
              </a:path>
              <a:path w="1567180" h="135890">
                <a:moveTo>
                  <a:pt x="1015162" y="3298"/>
                </a:moveTo>
                <a:lnTo>
                  <a:pt x="991456" y="3298"/>
                </a:lnTo>
                <a:lnTo>
                  <a:pt x="991456" y="132111"/>
                </a:lnTo>
                <a:lnTo>
                  <a:pt x="1015162" y="132111"/>
                </a:lnTo>
                <a:lnTo>
                  <a:pt x="1015162" y="3298"/>
                </a:lnTo>
                <a:close/>
              </a:path>
              <a:path w="1567180" h="135890">
                <a:moveTo>
                  <a:pt x="1115348" y="0"/>
                </a:moveTo>
                <a:lnTo>
                  <a:pt x="1090821" y="5059"/>
                </a:lnTo>
                <a:lnTo>
                  <a:pt x="1071214" y="19149"/>
                </a:lnTo>
                <a:lnTo>
                  <a:pt x="1058214" y="40635"/>
                </a:lnTo>
                <a:lnTo>
                  <a:pt x="1053507" y="67882"/>
                </a:lnTo>
                <a:lnTo>
                  <a:pt x="1054387" y="80123"/>
                </a:lnTo>
                <a:lnTo>
                  <a:pt x="1070648" y="115692"/>
                </a:lnTo>
                <a:lnTo>
                  <a:pt x="1114992" y="135367"/>
                </a:lnTo>
                <a:lnTo>
                  <a:pt x="1141371" y="129979"/>
                </a:lnTo>
                <a:lnTo>
                  <a:pt x="1160799" y="115361"/>
                </a:lnTo>
                <a:lnTo>
                  <a:pt x="1162054" y="113116"/>
                </a:lnTo>
                <a:lnTo>
                  <a:pt x="1115735" y="113116"/>
                </a:lnTo>
                <a:lnTo>
                  <a:pt x="1100863" y="109958"/>
                </a:lnTo>
                <a:lnTo>
                  <a:pt x="1088990" y="100833"/>
                </a:lnTo>
                <a:lnTo>
                  <a:pt x="1081126" y="86263"/>
                </a:lnTo>
                <a:lnTo>
                  <a:pt x="1078281" y="66772"/>
                </a:lnTo>
                <a:lnTo>
                  <a:pt x="1080941" y="48471"/>
                </a:lnTo>
                <a:lnTo>
                  <a:pt x="1088448" y="34362"/>
                </a:lnTo>
                <a:lnTo>
                  <a:pt x="1100094" y="25284"/>
                </a:lnTo>
                <a:lnTo>
                  <a:pt x="1115170" y="22072"/>
                </a:lnTo>
                <a:lnTo>
                  <a:pt x="1161291" y="22072"/>
                </a:lnTo>
                <a:lnTo>
                  <a:pt x="1158240" y="17356"/>
                </a:lnTo>
                <a:lnTo>
                  <a:pt x="1138493" y="4393"/>
                </a:lnTo>
                <a:lnTo>
                  <a:pt x="1115348" y="0"/>
                </a:lnTo>
                <a:close/>
              </a:path>
              <a:path w="1567180" h="135890">
                <a:moveTo>
                  <a:pt x="1161291" y="22072"/>
                </a:moveTo>
                <a:lnTo>
                  <a:pt x="1115170" y="22072"/>
                </a:lnTo>
                <a:lnTo>
                  <a:pt x="1131859" y="26086"/>
                </a:lnTo>
                <a:lnTo>
                  <a:pt x="1143787" y="36805"/>
                </a:lnTo>
                <a:lnTo>
                  <a:pt x="1150854" y="52243"/>
                </a:lnTo>
                <a:lnTo>
                  <a:pt x="1152959" y="70416"/>
                </a:lnTo>
                <a:lnTo>
                  <a:pt x="1149175" y="90186"/>
                </a:lnTo>
                <a:lnTo>
                  <a:pt x="1140166" y="103409"/>
                </a:lnTo>
                <a:lnTo>
                  <a:pt x="1128248" y="110810"/>
                </a:lnTo>
                <a:lnTo>
                  <a:pt x="1115735" y="113116"/>
                </a:lnTo>
                <a:lnTo>
                  <a:pt x="1162054" y="113116"/>
                </a:lnTo>
                <a:lnTo>
                  <a:pt x="1172833" y="93830"/>
                </a:lnTo>
                <a:lnTo>
                  <a:pt x="1177032" y="67704"/>
                </a:lnTo>
                <a:lnTo>
                  <a:pt x="1171963" y="38568"/>
                </a:lnTo>
                <a:lnTo>
                  <a:pt x="1161291" y="22072"/>
                </a:lnTo>
                <a:close/>
              </a:path>
              <a:path w="1567180" h="135890">
                <a:moveTo>
                  <a:pt x="1236674" y="3298"/>
                </a:moveTo>
                <a:lnTo>
                  <a:pt x="1215010" y="3298"/>
                </a:lnTo>
                <a:lnTo>
                  <a:pt x="1215010" y="132111"/>
                </a:lnTo>
                <a:lnTo>
                  <a:pt x="1238506" y="132111"/>
                </a:lnTo>
                <a:lnTo>
                  <a:pt x="1237072" y="41768"/>
                </a:lnTo>
                <a:lnTo>
                  <a:pt x="1260760" y="41768"/>
                </a:lnTo>
                <a:lnTo>
                  <a:pt x="1236674" y="3298"/>
                </a:lnTo>
                <a:close/>
              </a:path>
              <a:path w="1567180" h="135890">
                <a:moveTo>
                  <a:pt x="1260760" y="41768"/>
                </a:moveTo>
                <a:lnTo>
                  <a:pt x="1237072" y="41768"/>
                </a:lnTo>
                <a:lnTo>
                  <a:pt x="1293478" y="132111"/>
                </a:lnTo>
                <a:lnTo>
                  <a:pt x="1314431" y="132111"/>
                </a:lnTo>
                <a:lnTo>
                  <a:pt x="1314431" y="94311"/>
                </a:lnTo>
                <a:lnTo>
                  <a:pt x="1293656" y="94311"/>
                </a:lnTo>
                <a:lnTo>
                  <a:pt x="1260760" y="41768"/>
                </a:lnTo>
                <a:close/>
              </a:path>
              <a:path w="1567180" h="135890">
                <a:moveTo>
                  <a:pt x="1314431" y="3298"/>
                </a:moveTo>
                <a:lnTo>
                  <a:pt x="1290725" y="3298"/>
                </a:lnTo>
                <a:lnTo>
                  <a:pt x="1293656" y="94311"/>
                </a:lnTo>
                <a:lnTo>
                  <a:pt x="1314431" y="94311"/>
                </a:lnTo>
                <a:lnTo>
                  <a:pt x="1314431" y="3298"/>
                </a:lnTo>
                <a:close/>
              </a:path>
              <a:path w="1567180" h="135890">
                <a:moveTo>
                  <a:pt x="1415883" y="3298"/>
                </a:moveTo>
                <a:lnTo>
                  <a:pt x="1388533" y="3298"/>
                </a:lnTo>
                <a:lnTo>
                  <a:pt x="1345110" y="132111"/>
                </a:lnTo>
                <a:lnTo>
                  <a:pt x="1370816" y="132111"/>
                </a:lnTo>
                <a:lnTo>
                  <a:pt x="1378293" y="106897"/>
                </a:lnTo>
                <a:lnTo>
                  <a:pt x="1451261" y="106897"/>
                </a:lnTo>
                <a:lnTo>
                  <a:pt x="1444102" y="85934"/>
                </a:lnTo>
                <a:lnTo>
                  <a:pt x="1384701" y="85934"/>
                </a:lnTo>
                <a:lnTo>
                  <a:pt x="1402575" y="26606"/>
                </a:lnTo>
                <a:lnTo>
                  <a:pt x="1423843" y="26606"/>
                </a:lnTo>
                <a:lnTo>
                  <a:pt x="1415883" y="3298"/>
                </a:lnTo>
                <a:close/>
              </a:path>
              <a:path w="1567180" h="135890">
                <a:moveTo>
                  <a:pt x="1451261" y="106897"/>
                </a:moveTo>
                <a:lnTo>
                  <a:pt x="1426647" y="106897"/>
                </a:lnTo>
                <a:lnTo>
                  <a:pt x="1434155" y="132111"/>
                </a:lnTo>
                <a:lnTo>
                  <a:pt x="1459871" y="132111"/>
                </a:lnTo>
                <a:lnTo>
                  <a:pt x="1451261" y="106897"/>
                </a:lnTo>
                <a:close/>
              </a:path>
              <a:path w="1567180" h="135890">
                <a:moveTo>
                  <a:pt x="1423843" y="26606"/>
                </a:moveTo>
                <a:lnTo>
                  <a:pt x="1402575" y="26606"/>
                </a:lnTo>
                <a:lnTo>
                  <a:pt x="1420281" y="85934"/>
                </a:lnTo>
                <a:lnTo>
                  <a:pt x="1444102" y="85934"/>
                </a:lnTo>
                <a:lnTo>
                  <a:pt x="1423843" y="26606"/>
                </a:lnTo>
                <a:close/>
              </a:path>
              <a:path w="1567180" h="135890">
                <a:moveTo>
                  <a:pt x="1515514" y="3298"/>
                </a:moveTo>
                <a:lnTo>
                  <a:pt x="1491263" y="3298"/>
                </a:lnTo>
                <a:lnTo>
                  <a:pt x="1491263" y="132111"/>
                </a:lnTo>
                <a:lnTo>
                  <a:pt x="1566622" y="132111"/>
                </a:lnTo>
                <a:lnTo>
                  <a:pt x="1566622" y="110227"/>
                </a:lnTo>
                <a:lnTo>
                  <a:pt x="1515514" y="110227"/>
                </a:lnTo>
                <a:lnTo>
                  <a:pt x="1515514" y="3298"/>
                </a:lnTo>
                <a:close/>
              </a:path>
            </a:pathLst>
          </a:custGeom>
          <a:solidFill>
            <a:srgbClr val="010202"/>
          </a:solidFill>
        </p:spPr>
        <p:txBody>
          <a:bodyPr wrap="square" lIns="0" tIns="0" rIns="0" bIns="0" rtlCol="0"/>
          <a:lstStyle/>
          <a:p>
            <a:endParaRPr/>
          </a:p>
        </p:txBody>
      </p:sp>
      <p:sp>
        <p:nvSpPr>
          <p:cNvPr id="8" name="object 8"/>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E84610"/>
            </a:solidFill>
          </a:ln>
        </p:spPr>
        <p:txBody>
          <a:bodyPr wrap="square" lIns="0" tIns="0" rIns="0" bIns="0" rtlCol="0"/>
          <a:lstStyle/>
          <a:p>
            <a:endParaRPr/>
          </a:p>
        </p:txBody>
      </p:sp>
      <p:sp>
        <p:nvSpPr>
          <p:cNvPr id="9" name="object 9"/>
          <p:cNvSpPr/>
          <p:nvPr/>
        </p:nvSpPr>
        <p:spPr>
          <a:xfrm>
            <a:off x="0" y="9148736"/>
            <a:ext cx="2160905" cy="2160270"/>
          </a:xfrm>
          <a:custGeom>
            <a:avLst/>
            <a:gdLst/>
            <a:ahLst/>
            <a:cxnLst/>
            <a:rect l="l" t="t" r="r" b="b"/>
            <a:pathLst>
              <a:path w="2160905" h="2160270">
                <a:moveTo>
                  <a:pt x="1005" y="0"/>
                </a:moveTo>
                <a:lnTo>
                  <a:pt x="0" y="1005"/>
                </a:lnTo>
                <a:lnTo>
                  <a:pt x="0" y="2159819"/>
                </a:lnTo>
                <a:lnTo>
                  <a:pt x="2160834" y="2159819"/>
                </a:lnTo>
                <a:lnTo>
                  <a:pt x="1005" y="0"/>
                </a:lnTo>
                <a:close/>
              </a:path>
            </a:pathLst>
          </a:custGeom>
          <a:solidFill>
            <a:srgbClr val="E84610"/>
          </a:solidFill>
        </p:spPr>
        <p:txBody>
          <a:bodyPr wrap="square" lIns="0" tIns="0" rIns="0" bIns="0" rtlCol="0"/>
          <a:lstStyle/>
          <a:p>
            <a:endParaRPr/>
          </a:p>
        </p:txBody>
      </p:sp>
      <p:grpSp>
        <p:nvGrpSpPr>
          <p:cNvPr id="10" name="object 10"/>
          <p:cNvGrpSpPr/>
          <p:nvPr/>
        </p:nvGrpSpPr>
        <p:grpSpPr>
          <a:xfrm>
            <a:off x="5574427" y="726171"/>
            <a:ext cx="8921750" cy="8950960"/>
            <a:chOff x="5574427" y="726171"/>
            <a:chExt cx="8921750" cy="8950960"/>
          </a:xfrm>
        </p:grpSpPr>
        <p:sp>
          <p:nvSpPr>
            <p:cNvPr id="11" name="object 11"/>
            <p:cNvSpPr/>
            <p:nvPr/>
          </p:nvSpPr>
          <p:spPr>
            <a:xfrm>
              <a:off x="5574427" y="5201637"/>
              <a:ext cx="8921750" cy="4475480"/>
            </a:xfrm>
            <a:custGeom>
              <a:avLst/>
              <a:gdLst/>
              <a:ahLst/>
              <a:cxnLst/>
              <a:rect l="l" t="t" r="r" b="b"/>
              <a:pathLst>
                <a:path w="8921750" h="4475480">
                  <a:moveTo>
                    <a:pt x="8921005" y="0"/>
                  </a:moveTo>
                  <a:lnTo>
                    <a:pt x="188" y="0"/>
                  </a:lnTo>
                  <a:lnTo>
                    <a:pt x="0" y="14868"/>
                  </a:lnTo>
                  <a:lnTo>
                    <a:pt x="255" y="63112"/>
                  </a:lnTo>
                  <a:lnTo>
                    <a:pt x="1020" y="111234"/>
                  </a:lnTo>
                  <a:lnTo>
                    <a:pt x="2291" y="159231"/>
                  </a:lnTo>
                  <a:lnTo>
                    <a:pt x="4067" y="207101"/>
                  </a:lnTo>
                  <a:lnTo>
                    <a:pt x="6345" y="254842"/>
                  </a:lnTo>
                  <a:lnTo>
                    <a:pt x="9121" y="302449"/>
                  </a:lnTo>
                  <a:lnTo>
                    <a:pt x="12394" y="349922"/>
                  </a:lnTo>
                  <a:lnTo>
                    <a:pt x="16161" y="397258"/>
                  </a:lnTo>
                  <a:lnTo>
                    <a:pt x="20419" y="444453"/>
                  </a:lnTo>
                  <a:lnTo>
                    <a:pt x="25166" y="491506"/>
                  </a:lnTo>
                  <a:lnTo>
                    <a:pt x="30399" y="538413"/>
                  </a:lnTo>
                  <a:lnTo>
                    <a:pt x="36116" y="585173"/>
                  </a:lnTo>
                  <a:lnTo>
                    <a:pt x="42314" y="631782"/>
                  </a:lnTo>
                  <a:lnTo>
                    <a:pt x="48991" y="678239"/>
                  </a:lnTo>
                  <a:lnTo>
                    <a:pt x="56143" y="724540"/>
                  </a:lnTo>
                  <a:lnTo>
                    <a:pt x="63769" y="770683"/>
                  </a:lnTo>
                  <a:lnTo>
                    <a:pt x="71866" y="816665"/>
                  </a:lnTo>
                  <a:lnTo>
                    <a:pt x="80431" y="862485"/>
                  </a:lnTo>
                  <a:lnTo>
                    <a:pt x="89462" y="908138"/>
                  </a:lnTo>
                  <a:lnTo>
                    <a:pt x="98956" y="953624"/>
                  </a:lnTo>
                  <a:lnTo>
                    <a:pt x="108910" y="998938"/>
                  </a:lnTo>
                  <a:lnTo>
                    <a:pt x="119323" y="1044079"/>
                  </a:lnTo>
                  <a:lnTo>
                    <a:pt x="130191" y="1089044"/>
                  </a:lnTo>
                  <a:lnTo>
                    <a:pt x="141512" y="1133831"/>
                  </a:lnTo>
                  <a:lnTo>
                    <a:pt x="153283" y="1178436"/>
                  </a:lnTo>
                  <a:lnTo>
                    <a:pt x="165502" y="1222858"/>
                  </a:lnTo>
                  <a:lnTo>
                    <a:pt x="178166" y="1267094"/>
                  </a:lnTo>
                  <a:lnTo>
                    <a:pt x="191273" y="1311141"/>
                  </a:lnTo>
                  <a:lnTo>
                    <a:pt x="204820" y="1354996"/>
                  </a:lnTo>
                  <a:lnTo>
                    <a:pt x="218804" y="1398658"/>
                  </a:lnTo>
                  <a:lnTo>
                    <a:pt x="233224" y="1442123"/>
                  </a:lnTo>
                  <a:lnTo>
                    <a:pt x="248076" y="1485389"/>
                  </a:lnTo>
                  <a:lnTo>
                    <a:pt x="263357" y="1528453"/>
                  </a:lnTo>
                  <a:lnTo>
                    <a:pt x="279066" y="1571314"/>
                  </a:lnTo>
                  <a:lnTo>
                    <a:pt x="295200" y="1613967"/>
                  </a:lnTo>
                  <a:lnTo>
                    <a:pt x="311755" y="1656412"/>
                  </a:lnTo>
                  <a:lnTo>
                    <a:pt x="328731" y="1698644"/>
                  </a:lnTo>
                  <a:lnTo>
                    <a:pt x="346123" y="1740662"/>
                  </a:lnTo>
                  <a:lnTo>
                    <a:pt x="363930" y="1782463"/>
                  </a:lnTo>
                  <a:lnTo>
                    <a:pt x="382148" y="1824044"/>
                  </a:lnTo>
                  <a:lnTo>
                    <a:pt x="400776" y="1865403"/>
                  </a:lnTo>
                  <a:lnTo>
                    <a:pt x="419811" y="1906538"/>
                  </a:lnTo>
                  <a:lnTo>
                    <a:pt x="439249" y="1947445"/>
                  </a:lnTo>
                  <a:lnTo>
                    <a:pt x="459090" y="1988123"/>
                  </a:lnTo>
                  <a:lnTo>
                    <a:pt x="479329" y="2028568"/>
                  </a:lnTo>
                  <a:lnTo>
                    <a:pt x="499965" y="2068778"/>
                  </a:lnTo>
                  <a:lnTo>
                    <a:pt x="520995" y="2108751"/>
                  </a:lnTo>
                  <a:lnTo>
                    <a:pt x="542416" y="2148484"/>
                  </a:lnTo>
                  <a:lnTo>
                    <a:pt x="564226" y="2187974"/>
                  </a:lnTo>
                  <a:lnTo>
                    <a:pt x="586423" y="2227219"/>
                  </a:lnTo>
                  <a:lnTo>
                    <a:pt x="609002" y="2266216"/>
                  </a:lnTo>
                  <a:lnTo>
                    <a:pt x="631963" y="2304962"/>
                  </a:lnTo>
                  <a:lnTo>
                    <a:pt x="655303" y="2343456"/>
                  </a:lnTo>
                  <a:lnTo>
                    <a:pt x="679019" y="2381694"/>
                  </a:lnTo>
                  <a:lnTo>
                    <a:pt x="703108" y="2419675"/>
                  </a:lnTo>
                  <a:lnTo>
                    <a:pt x="727567" y="2457395"/>
                  </a:lnTo>
                  <a:lnTo>
                    <a:pt x="752395" y="2494851"/>
                  </a:lnTo>
                  <a:lnTo>
                    <a:pt x="777589" y="2532042"/>
                  </a:lnTo>
                  <a:lnTo>
                    <a:pt x="803146" y="2568965"/>
                  </a:lnTo>
                  <a:lnTo>
                    <a:pt x="829064" y="2605617"/>
                  </a:lnTo>
                  <a:lnTo>
                    <a:pt x="855339" y="2641995"/>
                  </a:lnTo>
                  <a:lnTo>
                    <a:pt x="881970" y="2678097"/>
                  </a:lnTo>
                  <a:lnTo>
                    <a:pt x="908954" y="2713921"/>
                  </a:lnTo>
                  <a:lnTo>
                    <a:pt x="936288" y="2749464"/>
                  </a:lnTo>
                  <a:lnTo>
                    <a:pt x="963970" y="2784723"/>
                  </a:lnTo>
                  <a:lnTo>
                    <a:pt x="991997" y="2819696"/>
                  </a:lnTo>
                  <a:lnTo>
                    <a:pt x="1020367" y="2854380"/>
                  </a:lnTo>
                  <a:lnTo>
                    <a:pt x="1049077" y="2888773"/>
                  </a:lnTo>
                  <a:lnTo>
                    <a:pt x="1078124" y="2922872"/>
                  </a:lnTo>
                  <a:lnTo>
                    <a:pt x="1107507" y="2956674"/>
                  </a:lnTo>
                  <a:lnTo>
                    <a:pt x="1137222" y="2990177"/>
                  </a:lnTo>
                  <a:lnTo>
                    <a:pt x="1167266" y="3023379"/>
                  </a:lnTo>
                  <a:lnTo>
                    <a:pt x="1197638" y="3056277"/>
                  </a:lnTo>
                  <a:lnTo>
                    <a:pt x="1228334" y="3088867"/>
                  </a:lnTo>
                  <a:lnTo>
                    <a:pt x="1259353" y="3121149"/>
                  </a:lnTo>
                  <a:lnTo>
                    <a:pt x="1290691" y="3153118"/>
                  </a:lnTo>
                  <a:lnTo>
                    <a:pt x="1322346" y="3184774"/>
                  </a:lnTo>
                  <a:lnTo>
                    <a:pt x="1354316" y="3216112"/>
                  </a:lnTo>
                  <a:lnTo>
                    <a:pt x="1386597" y="3247130"/>
                  </a:lnTo>
                  <a:lnTo>
                    <a:pt x="1419188" y="3277827"/>
                  </a:lnTo>
                  <a:lnTo>
                    <a:pt x="1452086" y="3308199"/>
                  </a:lnTo>
                  <a:lnTo>
                    <a:pt x="1485287" y="3338243"/>
                  </a:lnTo>
                  <a:lnTo>
                    <a:pt x="1518791" y="3367958"/>
                  </a:lnTo>
                  <a:lnTo>
                    <a:pt x="1552593" y="3397340"/>
                  </a:lnTo>
                  <a:lnTo>
                    <a:pt x="1586692" y="3426388"/>
                  </a:lnTo>
                  <a:lnTo>
                    <a:pt x="1621085" y="3455098"/>
                  </a:lnTo>
                  <a:lnTo>
                    <a:pt x="1655769" y="3483467"/>
                  </a:lnTo>
                  <a:lnTo>
                    <a:pt x="1690742" y="3511495"/>
                  </a:lnTo>
                  <a:lnTo>
                    <a:pt x="1726001" y="3539177"/>
                  </a:lnTo>
                  <a:lnTo>
                    <a:pt x="1761544" y="3566511"/>
                  </a:lnTo>
                  <a:lnTo>
                    <a:pt x="1797368" y="3593495"/>
                  </a:lnTo>
                  <a:lnTo>
                    <a:pt x="1833470" y="3620126"/>
                  </a:lnTo>
                  <a:lnTo>
                    <a:pt x="1869848" y="3646401"/>
                  </a:lnTo>
                  <a:lnTo>
                    <a:pt x="1906500" y="3672319"/>
                  </a:lnTo>
                  <a:lnTo>
                    <a:pt x="1943423" y="3697876"/>
                  </a:lnTo>
                  <a:lnTo>
                    <a:pt x="1980614" y="3723069"/>
                  </a:lnTo>
                  <a:lnTo>
                    <a:pt x="2018070" y="3747898"/>
                  </a:lnTo>
                  <a:lnTo>
                    <a:pt x="2055790" y="3772357"/>
                  </a:lnTo>
                  <a:lnTo>
                    <a:pt x="2093770" y="3796446"/>
                  </a:lnTo>
                  <a:lnTo>
                    <a:pt x="2132009" y="3820162"/>
                  </a:lnTo>
                  <a:lnTo>
                    <a:pt x="2170503" y="3843501"/>
                  </a:lnTo>
                  <a:lnTo>
                    <a:pt x="2209249" y="3866462"/>
                  </a:lnTo>
                  <a:lnTo>
                    <a:pt x="2248246" y="3889042"/>
                  </a:lnTo>
                  <a:lnTo>
                    <a:pt x="2287491" y="3911239"/>
                  </a:lnTo>
                  <a:lnTo>
                    <a:pt x="2326981" y="3933049"/>
                  </a:lnTo>
                  <a:lnTo>
                    <a:pt x="2366714" y="3954470"/>
                  </a:lnTo>
                  <a:lnTo>
                    <a:pt x="2406686" y="3975500"/>
                  </a:lnTo>
                  <a:lnTo>
                    <a:pt x="2446897" y="3996136"/>
                  </a:lnTo>
                  <a:lnTo>
                    <a:pt x="2487342" y="4016375"/>
                  </a:lnTo>
                  <a:lnTo>
                    <a:pt x="2528019" y="4036215"/>
                  </a:lnTo>
                  <a:lnTo>
                    <a:pt x="2568927" y="4055654"/>
                  </a:lnTo>
                  <a:lnTo>
                    <a:pt x="2610061" y="4074689"/>
                  </a:lnTo>
                  <a:lnTo>
                    <a:pt x="2651421" y="4093317"/>
                  </a:lnTo>
                  <a:lnTo>
                    <a:pt x="2693002" y="4111535"/>
                  </a:lnTo>
                  <a:lnTo>
                    <a:pt x="2734803" y="4129342"/>
                  </a:lnTo>
                  <a:lnTo>
                    <a:pt x="2776821" y="4146734"/>
                  </a:lnTo>
                  <a:lnTo>
                    <a:pt x="2819053" y="4163709"/>
                  </a:lnTo>
                  <a:lnTo>
                    <a:pt x="2861498" y="4180265"/>
                  </a:lnTo>
                  <a:lnTo>
                    <a:pt x="2904151" y="4196399"/>
                  </a:lnTo>
                  <a:lnTo>
                    <a:pt x="2947011" y="4212108"/>
                  </a:lnTo>
                  <a:lnTo>
                    <a:pt x="2990076" y="4227389"/>
                  </a:lnTo>
                  <a:lnTo>
                    <a:pt x="3033342" y="4242241"/>
                  </a:lnTo>
                  <a:lnTo>
                    <a:pt x="3076807" y="4256660"/>
                  </a:lnTo>
                  <a:lnTo>
                    <a:pt x="3120469" y="4270645"/>
                  </a:lnTo>
                  <a:lnTo>
                    <a:pt x="3164324" y="4284192"/>
                  </a:lnTo>
                  <a:lnTo>
                    <a:pt x="3208371" y="4297299"/>
                  </a:lnTo>
                  <a:lnTo>
                    <a:pt x="3252607" y="4309963"/>
                  </a:lnTo>
                  <a:lnTo>
                    <a:pt x="3297028" y="4322182"/>
                  </a:lnTo>
                  <a:lnTo>
                    <a:pt x="3341634" y="4333953"/>
                  </a:lnTo>
                  <a:lnTo>
                    <a:pt x="3386421" y="4345274"/>
                  </a:lnTo>
                  <a:lnTo>
                    <a:pt x="3431386" y="4356142"/>
                  </a:lnTo>
                  <a:lnTo>
                    <a:pt x="3476527" y="4366555"/>
                  </a:lnTo>
                  <a:lnTo>
                    <a:pt x="3521841" y="4376509"/>
                  </a:lnTo>
                  <a:lnTo>
                    <a:pt x="3567327" y="4386003"/>
                  </a:lnTo>
                  <a:lnTo>
                    <a:pt x="3612980" y="4395034"/>
                  </a:lnTo>
                  <a:lnTo>
                    <a:pt x="3658800" y="4403599"/>
                  </a:lnTo>
                  <a:lnTo>
                    <a:pt x="3704782" y="4411696"/>
                  </a:lnTo>
                  <a:lnTo>
                    <a:pt x="3750925" y="4419322"/>
                  </a:lnTo>
                  <a:lnTo>
                    <a:pt x="3797226" y="4426474"/>
                  </a:lnTo>
                  <a:lnTo>
                    <a:pt x="3843683" y="4433151"/>
                  </a:lnTo>
                  <a:lnTo>
                    <a:pt x="3890292" y="4439349"/>
                  </a:lnTo>
                  <a:lnTo>
                    <a:pt x="3937052" y="4445066"/>
                  </a:lnTo>
                  <a:lnTo>
                    <a:pt x="3983959" y="4450299"/>
                  </a:lnTo>
                  <a:lnTo>
                    <a:pt x="4031012" y="4455046"/>
                  </a:lnTo>
                  <a:lnTo>
                    <a:pt x="4078207" y="4459304"/>
                  </a:lnTo>
                  <a:lnTo>
                    <a:pt x="4125543" y="4463071"/>
                  </a:lnTo>
                  <a:lnTo>
                    <a:pt x="4173015" y="4466344"/>
                  </a:lnTo>
                  <a:lnTo>
                    <a:pt x="4220623" y="4469120"/>
                  </a:lnTo>
                  <a:lnTo>
                    <a:pt x="4268363" y="4471398"/>
                  </a:lnTo>
                  <a:lnTo>
                    <a:pt x="4316233" y="4473173"/>
                  </a:lnTo>
                  <a:lnTo>
                    <a:pt x="4364231" y="4474445"/>
                  </a:lnTo>
                  <a:lnTo>
                    <a:pt x="4412353" y="4475210"/>
                  </a:lnTo>
                  <a:lnTo>
                    <a:pt x="4460597" y="4475465"/>
                  </a:lnTo>
                  <a:lnTo>
                    <a:pt x="4508841" y="4475210"/>
                  </a:lnTo>
                  <a:lnTo>
                    <a:pt x="4556963" y="4474445"/>
                  </a:lnTo>
                  <a:lnTo>
                    <a:pt x="4604960" y="4473173"/>
                  </a:lnTo>
                  <a:lnTo>
                    <a:pt x="4652830" y="4471398"/>
                  </a:lnTo>
                  <a:lnTo>
                    <a:pt x="4700570" y="4469120"/>
                  </a:lnTo>
                  <a:lnTo>
                    <a:pt x="4748178" y="4466344"/>
                  </a:lnTo>
                  <a:lnTo>
                    <a:pt x="4795651" y="4463071"/>
                  </a:lnTo>
                  <a:lnTo>
                    <a:pt x="4842986" y="4459304"/>
                  </a:lnTo>
                  <a:lnTo>
                    <a:pt x="4890181" y="4455046"/>
                  </a:lnTo>
                  <a:lnTo>
                    <a:pt x="4937234" y="4450299"/>
                  </a:lnTo>
                  <a:lnTo>
                    <a:pt x="4984142" y="4445066"/>
                  </a:lnTo>
                  <a:lnTo>
                    <a:pt x="5030901" y="4439349"/>
                  </a:lnTo>
                  <a:lnTo>
                    <a:pt x="5077511" y="4433151"/>
                  </a:lnTo>
                  <a:lnTo>
                    <a:pt x="5123967" y="4426474"/>
                  </a:lnTo>
                  <a:lnTo>
                    <a:pt x="5170268" y="4419322"/>
                  </a:lnTo>
                  <a:lnTo>
                    <a:pt x="5216411" y="4411696"/>
                  </a:lnTo>
                  <a:lnTo>
                    <a:pt x="5262394" y="4403599"/>
                  </a:lnTo>
                  <a:lnTo>
                    <a:pt x="5308213" y="4395034"/>
                  </a:lnTo>
                  <a:lnTo>
                    <a:pt x="5353867" y="4386003"/>
                  </a:lnTo>
                  <a:lnTo>
                    <a:pt x="5399352" y="4376509"/>
                  </a:lnTo>
                  <a:lnTo>
                    <a:pt x="5444667" y="4366555"/>
                  </a:lnTo>
                  <a:lnTo>
                    <a:pt x="5489808" y="4356142"/>
                  </a:lnTo>
                  <a:lnTo>
                    <a:pt x="5534773" y="4345274"/>
                  </a:lnTo>
                  <a:lnTo>
                    <a:pt x="5579559" y="4333953"/>
                  </a:lnTo>
                  <a:lnTo>
                    <a:pt x="5624165" y="4322182"/>
                  </a:lnTo>
                  <a:lnTo>
                    <a:pt x="5668587" y="4309963"/>
                  </a:lnTo>
                  <a:lnTo>
                    <a:pt x="5712822" y="4297299"/>
                  </a:lnTo>
                  <a:lnTo>
                    <a:pt x="5756869" y="4284192"/>
                  </a:lnTo>
                  <a:lnTo>
                    <a:pt x="5800725" y="4270645"/>
                  </a:lnTo>
                  <a:lnTo>
                    <a:pt x="5844386" y="4256660"/>
                  </a:lnTo>
                  <a:lnTo>
                    <a:pt x="5887851" y="4242241"/>
                  </a:lnTo>
                  <a:lnTo>
                    <a:pt x="5931118" y="4227389"/>
                  </a:lnTo>
                  <a:lnTo>
                    <a:pt x="5974182" y="4212108"/>
                  </a:lnTo>
                  <a:lnTo>
                    <a:pt x="6017042" y="4196399"/>
                  </a:lnTo>
                  <a:lnTo>
                    <a:pt x="6059696" y="4180265"/>
                  </a:lnTo>
                  <a:lnTo>
                    <a:pt x="6102140" y="4163709"/>
                  </a:lnTo>
                  <a:lnTo>
                    <a:pt x="6144372" y="4146734"/>
                  </a:lnTo>
                  <a:lnTo>
                    <a:pt x="6186390" y="4129342"/>
                  </a:lnTo>
                  <a:lnTo>
                    <a:pt x="6228191" y="4111535"/>
                  </a:lnTo>
                  <a:lnTo>
                    <a:pt x="6269773" y="4093317"/>
                  </a:lnTo>
                  <a:lnTo>
                    <a:pt x="6311132" y="4074689"/>
                  </a:lnTo>
                  <a:lnTo>
                    <a:pt x="6352267" y="4055654"/>
                  </a:lnTo>
                  <a:lnTo>
                    <a:pt x="6393174" y="4036215"/>
                  </a:lnTo>
                  <a:lnTo>
                    <a:pt x="6433851" y="4016375"/>
                  </a:lnTo>
                  <a:lnTo>
                    <a:pt x="6474297" y="3996136"/>
                  </a:lnTo>
                  <a:lnTo>
                    <a:pt x="6514507" y="3975500"/>
                  </a:lnTo>
                  <a:lnTo>
                    <a:pt x="6554480" y="3954470"/>
                  </a:lnTo>
                  <a:lnTo>
                    <a:pt x="6594212" y="3933049"/>
                  </a:lnTo>
                  <a:lnTo>
                    <a:pt x="6633702" y="3911239"/>
                  </a:lnTo>
                  <a:lnTo>
                    <a:pt x="6672947" y="3889042"/>
                  </a:lnTo>
                  <a:lnTo>
                    <a:pt x="6711944" y="3866462"/>
                  </a:lnTo>
                  <a:lnTo>
                    <a:pt x="6750691" y="3843501"/>
                  </a:lnTo>
                  <a:lnTo>
                    <a:pt x="6789185" y="3820162"/>
                  </a:lnTo>
                  <a:lnTo>
                    <a:pt x="6827423" y="3796446"/>
                  </a:lnTo>
                  <a:lnTo>
                    <a:pt x="6865403" y="3772357"/>
                  </a:lnTo>
                  <a:lnTo>
                    <a:pt x="6903123" y="3747898"/>
                  </a:lnTo>
                  <a:lnTo>
                    <a:pt x="6940580" y="3723069"/>
                  </a:lnTo>
                  <a:lnTo>
                    <a:pt x="6977771" y="3697876"/>
                  </a:lnTo>
                  <a:lnTo>
                    <a:pt x="7014693" y="3672319"/>
                  </a:lnTo>
                  <a:lnTo>
                    <a:pt x="7051345" y="3646401"/>
                  </a:lnTo>
                  <a:lnTo>
                    <a:pt x="7087723" y="3620126"/>
                  </a:lnTo>
                  <a:lnTo>
                    <a:pt x="7123826" y="3593495"/>
                  </a:lnTo>
                  <a:lnTo>
                    <a:pt x="7159650" y="3566511"/>
                  </a:lnTo>
                  <a:lnTo>
                    <a:pt x="7195192" y="3539177"/>
                  </a:lnTo>
                  <a:lnTo>
                    <a:pt x="7230452" y="3511495"/>
                  </a:lnTo>
                  <a:lnTo>
                    <a:pt x="7265425" y="3483467"/>
                  </a:lnTo>
                  <a:lnTo>
                    <a:pt x="7300109" y="3455098"/>
                  </a:lnTo>
                  <a:lnTo>
                    <a:pt x="7334501" y="3426388"/>
                  </a:lnTo>
                  <a:lnTo>
                    <a:pt x="7368600" y="3397340"/>
                  </a:lnTo>
                  <a:lnTo>
                    <a:pt x="7402403" y="3367958"/>
                  </a:lnTo>
                  <a:lnTo>
                    <a:pt x="7435906" y="3338243"/>
                  </a:lnTo>
                  <a:lnTo>
                    <a:pt x="7469108" y="3308199"/>
                  </a:lnTo>
                  <a:lnTo>
                    <a:pt x="7502005" y="3277827"/>
                  </a:lnTo>
                  <a:lnTo>
                    <a:pt x="7534596" y="3247130"/>
                  </a:lnTo>
                  <a:lnTo>
                    <a:pt x="7566877" y="3216112"/>
                  </a:lnTo>
                  <a:lnTo>
                    <a:pt x="7598847" y="3184774"/>
                  </a:lnTo>
                  <a:lnTo>
                    <a:pt x="7630502" y="3153118"/>
                  </a:lnTo>
                  <a:lnTo>
                    <a:pt x="7661840" y="3121149"/>
                  </a:lnTo>
                  <a:lnTo>
                    <a:pt x="7692859" y="3088867"/>
                  </a:lnTo>
                  <a:lnTo>
                    <a:pt x="7723555" y="3056277"/>
                  </a:lnTo>
                  <a:lnTo>
                    <a:pt x="7753927" y="3023379"/>
                  </a:lnTo>
                  <a:lnTo>
                    <a:pt x="7783972" y="2990177"/>
                  </a:lnTo>
                  <a:lnTo>
                    <a:pt x="7813686" y="2956674"/>
                  </a:lnTo>
                  <a:lnTo>
                    <a:pt x="7843069" y="2922872"/>
                  </a:lnTo>
                  <a:lnTo>
                    <a:pt x="7872116" y="2888773"/>
                  </a:lnTo>
                  <a:lnTo>
                    <a:pt x="7900826" y="2854380"/>
                  </a:lnTo>
                  <a:lnTo>
                    <a:pt x="7929196" y="2819696"/>
                  </a:lnTo>
                  <a:lnTo>
                    <a:pt x="7957223" y="2784723"/>
                  </a:lnTo>
                  <a:lnTo>
                    <a:pt x="7984905" y="2749464"/>
                  </a:lnTo>
                  <a:lnTo>
                    <a:pt x="8012239" y="2713921"/>
                  </a:lnTo>
                  <a:lnTo>
                    <a:pt x="8039223" y="2678097"/>
                  </a:lnTo>
                  <a:lnTo>
                    <a:pt x="8065854" y="2641995"/>
                  </a:lnTo>
                  <a:lnTo>
                    <a:pt x="8092130" y="2605617"/>
                  </a:lnTo>
                  <a:lnTo>
                    <a:pt x="8118047" y="2568965"/>
                  </a:lnTo>
                  <a:lnTo>
                    <a:pt x="8143604" y="2532042"/>
                  </a:lnTo>
                  <a:lnTo>
                    <a:pt x="8168798" y="2494851"/>
                  </a:lnTo>
                  <a:lnTo>
                    <a:pt x="8193626" y="2457395"/>
                  </a:lnTo>
                  <a:lnTo>
                    <a:pt x="8218086" y="2419675"/>
                  </a:lnTo>
                  <a:lnTo>
                    <a:pt x="8242175" y="2381694"/>
                  </a:lnTo>
                  <a:lnTo>
                    <a:pt x="8265890" y="2343456"/>
                  </a:lnTo>
                  <a:lnTo>
                    <a:pt x="8289230" y="2304962"/>
                  </a:lnTo>
                  <a:lnTo>
                    <a:pt x="8312191" y="2266216"/>
                  </a:lnTo>
                  <a:lnTo>
                    <a:pt x="8334771" y="2227219"/>
                  </a:lnTo>
                  <a:lnTo>
                    <a:pt x="8356967" y="2187974"/>
                  </a:lnTo>
                  <a:lnTo>
                    <a:pt x="8378777" y="2148484"/>
                  </a:lnTo>
                  <a:lnTo>
                    <a:pt x="8400198" y="2108751"/>
                  </a:lnTo>
                  <a:lnTo>
                    <a:pt x="8421228" y="2068778"/>
                  </a:lnTo>
                  <a:lnTo>
                    <a:pt x="8441864" y="2028568"/>
                  </a:lnTo>
                  <a:lnTo>
                    <a:pt x="8462104" y="1988123"/>
                  </a:lnTo>
                  <a:lnTo>
                    <a:pt x="8481944" y="1947445"/>
                  </a:lnTo>
                  <a:lnTo>
                    <a:pt x="8501383" y="1906538"/>
                  </a:lnTo>
                  <a:lnTo>
                    <a:pt x="8520417" y="1865403"/>
                  </a:lnTo>
                  <a:lnTo>
                    <a:pt x="8539045" y="1824044"/>
                  </a:lnTo>
                  <a:lnTo>
                    <a:pt x="8557264" y="1782463"/>
                  </a:lnTo>
                  <a:lnTo>
                    <a:pt x="8575070" y="1740662"/>
                  </a:lnTo>
                  <a:lnTo>
                    <a:pt x="8592463" y="1698644"/>
                  </a:lnTo>
                  <a:lnTo>
                    <a:pt x="8609438" y="1656412"/>
                  </a:lnTo>
                  <a:lnTo>
                    <a:pt x="8625994" y="1613967"/>
                  </a:lnTo>
                  <a:lnTo>
                    <a:pt x="8642127" y="1571314"/>
                  </a:lnTo>
                  <a:lnTo>
                    <a:pt x="8657836" y="1528453"/>
                  </a:lnTo>
                  <a:lnTo>
                    <a:pt x="8673118" y="1485389"/>
                  </a:lnTo>
                  <a:lnTo>
                    <a:pt x="8687970" y="1442123"/>
                  </a:lnTo>
                  <a:lnTo>
                    <a:pt x="8702389" y="1398658"/>
                  </a:lnTo>
                  <a:lnTo>
                    <a:pt x="8716373" y="1354996"/>
                  </a:lnTo>
                  <a:lnTo>
                    <a:pt x="8729920" y="1311141"/>
                  </a:lnTo>
                  <a:lnTo>
                    <a:pt x="8743027" y="1267094"/>
                  </a:lnTo>
                  <a:lnTo>
                    <a:pt x="8755691" y="1222858"/>
                  </a:lnTo>
                  <a:lnTo>
                    <a:pt x="8767910" y="1178436"/>
                  </a:lnTo>
                  <a:lnTo>
                    <a:pt x="8779682" y="1133831"/>
                  </a:lnTo>
                  <a:lnTo>
                    <a:pt x="8791003" y="1089044"/>
                  </a:lnTo>
                  <a:lnTo>
                    <a:pt x="8801871" y="1044079"/>
                  </a:lnTo>
                  <a:lnTo>
                    <a:pt x="8812283" y="998938"/>
                  </a:lnTo>
                  <a:lnTo>
                    <a:pt x="8822238" y="953624"/>
                  </a:lnTo>
                  <a:lnTo>
                    <a:pt x="8831732" y="908138"/>
                  </a:lnTo>
                  <a:lnTo>
                    <a:pt x="8840762" y="862485"/>
                  </a:lnTo>
                  <a:lnTo>
                    <a:pt x="8849328" y="816665"/>
                  </a:lnTo>
                  <a:lnTo>
                    <a:pt x="8857424" y="770683"/>
                  </a:lnTo>
                  <a:lnTo>
                    <a:pt x="8865050" y="724540"/>
                  </a:lnTo>
                  <a:lnTo>
                    <a:pt x="8872203" y="678239"/>
                  </a:lnTo>
                  <a:lnTo>
                    <a:pt x="8878879" y="631782"/>
                  </a:lnTo>
                  <a:lnTo>
                    <a:pt x="8885077" y="585173"/>
                  </a:lnTo>
                  <a:lnTo>
                    <a:pt x="8890794" y="538413"/>
                  </a:lnTo>
                  <a:lnTo>
                    <a:pt x="8896027" y="491506"/>
                  </a:lnTo>
                  <a:lnTo>
                    <a:pt x="8900774" y="444453"/>
                  </a:lnTo>
                  <a:lnTo>
                    <a:pt x="8905033" y="397258"/>
                  </a:lnTo>
                  <a:lnTo>
                    <a:pt x="8908799" y="349922"/>
                  </a:lnTo>
                  <a:lnTo>
                    <a:pt x="8912072" y="302449"/>
                  </a:lnTo>
                  <a:lnTo>
                    <a:pt x="8914849" y="254842"/>
                  </a:lnTo>
                  <a:lnTo>
                    <a:pt x="8917126" y="207101"/>
                  </a:lnTo>
                  <a:lnTo>
                    <a:pt x="8918902" y="159231"/>
                  </a:lnTo>
                  <a:lnTo>
                    <a:pt x="8920174" y="111234"/>
                  </a:lnTo>
                  <a:lnTo>
                    <a:pt x="8920938" y="63112"/>
                  </a:lnTo>
                  <a:lnTo>
                    <a:pt x="8921194" y="9894"/>
                  </a:lnTo>
                  <a:lnTo>
                    <a:pt x="8921005" y="0"/>
                  </a:lnTo>
                  <a:close/>
                </a:path>
              </a:pathLst>
            </a:custGeom>
            <a:solidFill>
              <a:srgbClr val="1E1737"/>
            </a:solidFill>
          </p:spPr>
          <p:txBody>
            <a:bodyPr wrap="square" lIns="0" tIns="0" rIns="0" bIns="0" rtlCol="0"/>
            <a:lstStyle/>
            <a:p>
              <a:endParaRPr/>
            </a:p>
          </p:txBody>
        </p:sp>
        <p:sp>
          <p:nvSpPr>
            <p:cNvPr id="12" name="object 12"/>
            <p:cNvSpPr/>
            <p:nvPr/>
          </p:nvSpPr>
          <p:spPr>
            <a:xfrm>
              <a:off x="5574427" y="726171"/>
              <a:ext cx="8921750" cy="4475480"/>
            </a:xfrm>
            <a:custGeom>
              <a:avLst/>
              <a:gdLst/>
              <a:ahLst/>
              <a:cxnLst/>
              <a:rect l="l" t="t" r="r" b="b"/>
              <a:pathLst>
                <a:path w="8921750" h="4475480">
                  <a:moveTo>
                    <a:pt x="4460597" y="0"/>
                  </a:moveTo>
                  <a:lnTo>
                    <a:pt x="4412353" y="255"/>
                  </a:lnTo>
                  <a:lnTo>
                    <a:pt x="4364231" y="1020"/>
                  </a:lnTo>
                  <a:lnTo>
                    <a:pt x="4316233" y="2291"/>
                  </a:lnTo>
                  <a:lnTo>
                    <a:pt x="4268363" y="4067"/>
                  </a:lnTo>
                  <a:lnTo>
                    <a:pt x="4220623" y="6345"/>
                  </a:lnTo>
                  <a:lnTo>
                    <a:pt x="4173015" y="9121"/>
                  </a:lnTo>
                  <a:lnTo>
                    <a:pt x="4125543" y="12394"/>
                  </a:lnTo>
                  <a:lnTo>
                    <a:pt x="4078207" y="16161"/>
                  </a:lnTo>
                  <a:lnTo>
                    <a:pt x="4031012" y="20419"/>
                  </a:lnTo>
                  <a:lnTo>
                    <a:pt x="3983959" y="25166"/>
                  </a:lnTo>
                  <a:lnTo>
                    <a:pt x="3937052" y="30399"/>
                  </a:lnTo>
                  <a:lnTo>
                    <a:pt x="3890292" y="36116"/>
                  </a:lnTo>
                  <a:lnTo>
                    <a:pt x="3843683" y="42314"/>
                  </a:lnTo>
                  <a:lnTo>
                    <a:pt x="3797226" y="48991"/>
                  </a:lnTo>
                  <a:lnTo>
                    <a:pt x="3750925" y="56143"/>
                  </a:lnTo>
                  <a:lnTo>
                    <a:pt x="3704782" y="63769"/>
                  </a:lnTo>
                  <a:lnTo>
                    <a:pt x="3658800" y="71866"/>
                  </a:lnTo>
                  <a:lnTo>
                    <a:pt x="3612980" y="80431"/>
                  </a:lnTo>
                  <a:lnTo>
                    <a:pt x="3567327" y="89462"/>
                  </a:lnTo>
                  <a:lnTo>
                    <a:pt x="3521841" y="98956"/>
                  </a:lnTo>
                  <a:lnTo>
                    <a:pt x="3476527" y="108910"/>
                  </a:lnTo>
                  <a:lnTo>
                    <a:pt x="3431386" y="119323"/>
                  </a:lnTo>
                  <a:lnTo>
                    <a:pt x="3386421" y="130191"/>
                  </a:lnTo>
                  <a:lnTo>
                    <a:pt x="3341634" y="141512"/>
                  </a:lnTo>
                  <a:lnTo>
                    <a:pt x="3297028" y="153283"/>
                  </a:lnTo>
                  <a:lnTo>
                    <a:pt x="3252607" y="165502"/>
                  </a:lnTo>
                  <a:lnTo>
                    <a:pt x="3208371" y="178166"/>
                  </a:lnTo>
                  <a:lnTo>
                    <a:pt x="3164324" y="191273"/>
                  </a:lnTo>
                  <a:lnTo>
                    <a:pt x="3120469" y="204820"/>
                  </a:lnTo>
                  <a:lnTo>
                    <a:pt x="3076807" y="218804"/>
                  </a:lnTo>
                  <a:lnTo>
                    <a:pt x="3033342" y="233224"/>
                  </a:lnTo>
                  <a:lnTo>
                    <a:pt x="2990076" y="248076"/>
                  </a:lnTo>
                  <a:lnTo>
                    <a:pt x="2947011" y="263357"/>
                  </a:lnTo>
                  <a:lnTo>
                    <a:pt x="2904151" y="279066"/>
                  </a:lnTo>
                  <a:lnTo>
                    <a:pt x="2861498" y="295200"/>
                  </a:lnTo>
                  <a:lnTo>
                    <a:pt x="2819053" y="311755"/>
                  </a:lnTo>
                  <a:lnTo>
                    <a:pt x="2776821" y="328731"/>
                  </a:lnTo>
                  <a:lnTo>
                    <a:pt x="2734803" y="346123"/>
                  </a:lnTo>
                  <a:lnTo>
                    <a:pt x="2693002" y="363930"/>
                  </a:lnTo>
                  <a:lnTo>
                    <a:pt x="2651421" y="382148"/>
                  </a:lnTo>
                  <a:lnTo>
                    <a:pt x="2610061" y="400776"/>
                  </a:lnTo>
                  <a:lnTo>
                    <a:pt x="2568927" y="419811"/>
                  </a:lnTo>
                  <a:lnTo>
                    <a:pt x="2528019" y="439249"/>
                  </a:lnTo>
                  <a:lnTo>
                    <a:pt x="2487342" y="459090"/>
                  </a:lnTo>
                  <a:lnTo>
                    <a:pt x="2446897" y="479329"/>
                  </a:lnTo>
                  <a:lnTo>
                    <a:pt x="2406686" y="499965"/>
                  </a:lnTo>
                  <a:lnTo>
                    <a:pt x="2366714" y="520995"/>
                  </a:lnTo>
                  <a:lnTo>
                    <a:pt x="2326981" y="542416"/>
                  </a:lnTo>
                  <a:lnTo>
                    <a:pt x="2287491" y="564226"/>
                  </a:lnTo>
                  <a:lnTo>
                    <a:pt x="2248246" y="586423"/>
                  </a:lnTo>
                  <a:lnTo>
                    <a:pt x="2209249" y="609002"/>
                  </a:lnTo>
                  <a:lnTo>
                    <a:pt x="2170503" y="631963"/>
                  </a:lnTo>
                  <a:lnTo>
                    <a:pt x="2132009" y="655303"/>
                  </a:lnTo>
                  <a:lnTo>
                    <a:pt x="2093770" y="679019"/>
                  </a:lnTo>
                  <a:lnTo>
                    <a:pt x="2055790" y="703108"/>
                  </a:lnTo>
                  <a:lnTo>
                    <a:pt x="2018070" y="727567"/>
                  </a:lnTo>
                  <a:lnTo>
                    <a:pt x="1980614" y="752395"/>
                  </a:lnTo>
                  <a:lnTo>
                    <a:pt x="1943423" y="777589"/>
                  </a:lnTo>
                  <a:lnTo>
                    <a:pt x="1906500" y="803146"/>
                  </a:lnTo>
                  <a:lnTo>
                    <a:pt x="1869848" y="829064"/>
                  </a:lnTo>
                  <a:lnTo>
                    <a:pt x="1833470" y="855339"/>
                  </a:lnTo>
                  <a:lnTo>
                    <a:pt x="1797368" y="881970"/>
                  </a:lnTo>
                  <a:lnTo>
                    <a:pt x="1761544" y="908954"/>
                  </a:lnTo>
                  <a:lnTo>
                    <a:pt x="1726001" y="936288"/>
                  </a:lnTo>
                  <a:lnTo>
                    <a:pt x="1690742" y="963970"/>
                  </a:lnTo>
                  <a:lnTo>
                    <a:pt x="1655769" y="991997"/>
                  </a:lnTo>
                  <a:lnTo>
                    <a:pt x="1621085" y="1020367"/>
                  </a:lnTo>
                  <a:lnTo>
                    <a:pt x="1586692" y="1049077"/>
                  </a:lnTo>
                  <a:lnTo>
                    <a:pt x="1552593" y="1078124"/>
                  </a:lnTo>
                  <a:lnTo>
                    <a:pt x="1518791" y="1107507"/>
                  </a:lnTo>
                  <a:lnTo>
                    <a:pt x="1485287" y="1137222"/>
                  </a:lnTo>
                  <a:lnTo>
                    <a:pt x="1452086" y="1167266"/>
                  </a:lnTo>
                  <a:lnTo>
                    <a:pt x="1419188" y="1197638"/>
                  </a:lnTo>
                  <a:lnTo>
                    <a:pt x="1386597" y="1228334"/>
                  </a:lnTo>
                  <a:lnTo>
                    <a:pt x="1354316" y="1259353"/>
                  </a:lnTo>
                  <a:lnTo>
                    <a:pt x="1322346" y="1290691"/>
                  </a:lnTo>
                  <a:lnTo>
                    <a:pt x="1290691" y="1322346"/>
                  </a:lnTo>
                  <a:lnTo>
                    <a:pt x="1259353" y="1354316"/>
                  </a:lnTo>
                  <a:lnTo>
                    <a:pt x="1228334" y="1386597"/>
                  </a:lnTo>
                  <a:lnTo>
                    <a:pt x="1197638" y="1419188"/>
                  </a:lnTo>
                  <a:lnTo>
                    <a:pt x="1167266" y="1452086"/>
                  </a:lnTo>
                  <a:lnTo>
                    <a:pt x="1137222" y="1485287"/>
                  </a:lnTo>
                  <a:lnTo>
                    <a:pt x="1107507" y="1518791"/>
                  </a:lnTo>
                  <a:lnTo>
                    <a:pt x="1078124" y="1552593"/>
                  </a:lnTo>
                  <a:lnTo>
                    <a:pt x="1049077" y="1586692"/>
                  </a:lnTo>
                  <a:lnTo>
                    <a:pt x="1020367" y="1621085"/>
                  </a:lnTo>
                  <a:lnTo>
                    <a:pt x="991997" y="1655769"/>
                  </a:lnTo>
                  <a:lnTo>
                    <a:pt x="963970" y="1690742"/>
                  </a:lnTo>
                  <a:lnTo>
                    <a:pt x="936288" y="1726001"/>
                  </a:lnTo>
                  <a:lnTo>
                    <a:pt x="908954" y="1761544"/>
                  </a:lnTo>
                  <a:lnTo>
                    <a:pt x="881970" y="1797368"/>
                  </a:lnTo>
                  <a:lnTo>
                    <a:pt x="855339" y="1833470"/>
                  </a:lnTo>
                  <a:lnTo>
                    <a:pt x="829064" y="1869848"/>
                  </a:lnTo>
                  <a:lnTo>
                    <a:pt x="803146" y="1906500"/>
                  </a:lnTo>
                  <a:lnTo>
                    <a:pt x="777589" y="1943423"/>
                  </a:lnTo>
                  <a:lnTo>
                    <a:pt x="752395" y="1980614"/>
                  </a:lnTo>
                  <a:lnTo>
                    <a:pt x="727567" y="2018070"/>
                  </a:lnTo>
                  <a:lnTo>
                    <a:pt x="703108" y="2055790"/>
                  </a:lnTo>
                  <a:lnTo>
                    <a:pt x="679019" y="2093770"/>
                  </a:lnTo>
                  <a:lnTo>
                    <a:pt x="655303" y="2132009"/>
                  </a:lnTo>
                  <a:lnTo>
                    <a:pt x="631963" y="2170503"/>
                  </a:lnTo>
                  <a:lnTo>
                    <a:pt x="609002" y="2209249"/>
                  </a:lnTo>
                  <a:lnTo>
                    <a:pt x="586423" y="2248246"/>
                  </a:lnTo>
                  <a:lnTo>
                    <a:pt x="564226" y="2287491"/>
                  </a:lnTo>
                  <a:lnTo>
                    <a:pt x="542416" y="2326981"/>
                  </a:lnTo>
                  <a:lnTo>
                    <a:pt x="520995" y="2366714"/>
                  </a:lnTo>
                  <a:lnTo>
                    <a:pt x="499965" y="2406686"/>
                  </a:lnTo>
                  <a:lnTo>
                    <a:pt x="479329" y="2446897"/>
                  </a:lnTo>
                  <a:lnTo>
                    <a:pt x="459090" y="2487342"/>
                  </a:lnTo>
                  <a:lnTo>
                    <a:pt x="439249" y="2528019"/>
                  </a:lnTo>
                  <a:lnTo>
                    <a:pt x="419811" y="2568927"/>
                  </a:lnTo>
                  <a:lnTo>
                    <a:pt x="400776" y="2610061"/>
                  </a:lnTo>
                  <a:lnTo>
                    <a:pt x="382148" y="2651421"/>
                  </a:lnTo>
                  <a:lnTo>
                    <a:pt x="363930" y="2693002"/>
                  </a:lnTo>
                  <a:lnTo>
                    <a:pt x="346123" y="2734803"/>
                  </a:lnTo>
                  <a:lnTo>
                    <a:pt x="328731" y="2776821"/>
                  </a:lnTo>
                  <a:lnTo>
                    <a:pt x="311755" y="2819053"/>
                  </a:lnTo>
                  <a:lnTo>
                    <a:pt x="295200" y="2861498"/>
                  </a:lnTo>
                  <a:lnTo>
                    <a:pt x="279066" y="2904151"/>
                  </a:lnTo>
                  <a:lnTo>
                    <a:pt x="263357" y="2947011"/>
                  </a:lnTo>
                  <a:lnTo>
                    <a:pt x="248076" y="2990076"/>
                  </a:lnTo>
                  <a:lnTo>
                    <a:pt x="233224" y="3033342"/>
                  </a:lnTo>
                  <a:lnTo>
                    <a:pt x="218804" y="3076807"/>
                  </a:lnTo>
                  <a:lnTo>
                    <a:pt x="204820" y="3120469"/>
                  </a:lnTo>
                  <a:lnTo>
                    <a:pt x="191273" y="3164324"/>
                  </a:lnTo>
                  <a:lnTo>
                    <a:pt x="178166" y="3208371"/>
                  </a:lnTo>
                  <a:lnTo>
                    <a:pt x="165502" y="3252607"/>
                  </a:lnTo>
                  <a:lnTo>
                    <a:pt x="153283" y="3297028"/>
                  </a:lnTo>
                  <a:lnTo>
                    <a:pt x="141512" y="3341634"/>
                  </a:lnTo>
                  <a:lnTo>
                    <a:pt x="130191" y="3386421"/>
                  </a:lnTo>
                  <a:lnTo>
                    <a:pt x="119323" y="3431386"/>
                  </a:lnTo>
                  <a:lnTo>
                    <a:pt x="108910" y="3476527"/>
                  </a:lnTo>
                  <a:lnTo>
                    <a:pt x="98956" y="3521841"/>
                  </a:lnTo>
                  <a:lnTo>
                    <a:pt x="89462" y="3567327"/>
                  </a:lnTo>
                  <a:lnTo>
                    <a:pt x="80431" y="3612980"/>
                  </a:lnTo>
                  <a:lnTo>
                    <a:pt x="71866" y="3658800"/>
                  </a:lnTo>
                  <a:lnTo>
                    <a:pt x="63769" y="3704782"/>
                  </a:lnTo>
                  <a:lnTo>
                    <a:pt x="56143" y="3750925"/>
                  </a:lnTo>
                  <a:lnTo>
                    <a:pt x="48991" y="3797226"/>
                  </a:lnTo>
                  <a:lnTo>
                    <a:pt x="42314" y="3843683"/>
                  </a:lnTo>
                  <a:lnTo>
                    <a:pt x="36116" y="3890292"/>
                  </a:lnTo>
                  <a:lnTo>
                    <a:pt x="30399" y="3937052"/>
                  </a:lnTo>
                  <a:lnTo>
                    <a:pt x="25166" y="3983959"/>
                  </a:lnTo>
                  <a:lnTo>
                    <a:pt x="20419" y="4031012"/>
                  </a:lnTo>
                  <a:lnTo>
                    <a:pt x="16161" y="4078207"/>
                  </a:lnTo>
                  <a:lnTo>
                    <a:pt x="12394" y="4125543"/>
                  </a:lnTo>
                  <a:lnTo>
                    <a:pt x="9121" y="4173015"/>
                  </a:lnTo>
                  <a:lnTo>
                    <a:pt x="6345" y="4220623"/>
                  </a:lnTo>
                  <a:lnTo>
                    <a:pt x="4067" y="4268363"/>
                  </a:lnTo>
                  <a:lnTo>
                    <a:pt x="2291" y="4316233"/>
                  </a:lnTo>
                  <a:lnTo>
                    <a:pt x="1020" y="4364231"/>
                  </a:lnTo>
                  <a:lnTo>
                    <a:pt x="255" y="4412353"/>
                  </a:lnTo>
                  <a:lnTo>
                    <a:pt x="0" y="4465570"/>
                  </a:lnTo>
                  <a:lnTo>
                    <a:pt x="188" y="4475465"/>
                  </a:lnTo>
                  <a:lnTo>
                    <a:pt x="8921005" y="4475465"/>
                  </a:lnTo>
                  <a:lnTo>
                    <a:pt x="8921194" y="4460597"/>
                  </a:lnTo>
                  <a:lnTo>
                    <a:pt x="8920938" y="4412353"/>
                  </a:lnTo>
                  <a:lnTo>
                    <a:pt x="8920174" y="4364231"/>
                  </a:lnTo>
                  <a:lnTo>
                    <a:pt x="8918902" y="4316233"/>
                  </a:lnTo>
                  <a:lnTo>
                    <a:pt x="8917126" y="4268363"/>
                  </a:lnTo>
                  <a:lnTo>
                    <a:pt x="8914849" y="4220623"/>
                  </a:lnTo>
                  <a:lnTo>
                    <a:pt x="8912072" y="4173015"/>
                  </a:lnTo>
                  <a:lnTo>
                    <a:pt x="8908799" y="4125543"/>
                  </a:lnTo>
                  <a:lnTo>
                    <a:pt x="8905033" y="4078207"/>
                  </a:lnTo>
                  <a:lnTo>
                    <a:pt x="8900774" y="4031012"/>
                  </a:lnTo>
                  <a:lnTo>
                    <a:pt x="8896027" y="3983959"/>
                  </a:lnTo>
                  <a:lnTo>
                    <a:pt x="8890794" y="3937052"/>
                  </a:lnTo>
                  <a:lnTo>
                    <a:pt x="8885077" y="3890292"/>
                  </a:lnTo>
                  <a:lnTo>
                    <a:pt x="8878879" y="3843683"/>
                  </a:lnTo>
                  <a:lnTo>
                    <a:pt x="8872203" y="3797226"/>
                  </a:lnTo>
                  <a:lnTo>
                    <a:pt x="8865050" y="3750925"/>
                  </a:lnTo>
                  <a:lnTo>
                    <a:pt x="8857424" y="3704782"/>
                  </a:lnTo>
                  <a:lnTo>
                    <a:pt x="8849328" y="3658800"/>
                  </a:lnTo>
                  <a:lnTo>
                    <a:pt x="8840762" y="3612980"/>
                  </a:lnTo>
                  <a:lnTo>
                    <a:pt x="8831732" y="3567327"/>
                  </a:lnTo>
                  <a:lnTo>
                    <a:pt x="8822238" y="3521841"/>
                  </a:lnTo>
                  <a:lnTo>
                    <a:pt x="8812283" y="3476527"/>
                  </a:lnTo>
                  <a:lnTo>
                    <a:pt x="8801871" y="3431386"/>
                  </a:lnTo>
                  <a:lnTo>
                    <a:pt x="8791003" y="3386421"/>
                  </a:lnTo>
                  <a:lnTo>
                    <a:pt x="8779682" y="3341634"/>
                  </a:lnTo>
                  <a:lnTo>
                    <a:pt x="8767910" y="3297028"/>
                  </a:lnTo>
                  <a:lnTo>
                    <a:pt x="8755691" y="3252607"/>
                  </a:lnTo>
                  <a:lnTo>
                    <a:pt x="8743027" y="3208371"/>
                  </a:lnTo>
                  <a:lnTo>
                    <a:pt x="8729920" y="3164324"/>
                  </a:lnTo>
                  <a:lnTo>
                    <a:pt x="8716373" y="3120469"/>
                  </a:lnTo>
                  <a:lnTo>
                    <a:pt x="8702389" y="3076807"/>
                  </a:lnTo>
                  <a:lnTo>
                    <a:pt x="8687970" y="3033342"/>
                  </a:lnTo>
                  <a:lnTo>
                    <a:pt x="8673118" y="2990076"/>
                  </a:lnTo>
                  <a:lnTo>
                    <a:pt x="8657836" y="2947011"/>
                  </a:lnTo>
                  <a:lnTo>
                    <a:pt x="8642127" y="2904151"/>
                  </a:lnTo>
                  <a:lnTo>
                    <a:pt x="8625994" y="2861498"/>
                  </a:lnTo>
                  <a:lnTo>
                    <a:pt x="8609438" y="2819053"/>
                  </a:lnTo>
                  <a:lnTo>
                    <a:pt x="8592463" y="2776821"/>
                  </a:lnTo>
                  <a:lnTo>
                    <a:pt x="8575070" y="2734803"/>
                  </a:lnTo>
                  <a:lnTo>
                    <a:pt x="8557264" y="2693002"/>
                  </a:lnTo>
                  <a:lnTo>
                    <a:pt x="8539045" y="2651421"/>
                  </a:lnTo>
                  <a:lnTo>
                    <a:pt x="8520417" y="2610061"/>
                  </a:lnTo>
                  <a:lnTo>
                    <a:pt x="8501383" y="2568927"/>
                  </a:lnTo>
                  <a:lnTo>
                    <a:pt x="8481944" y="2528019"/>
                  </a:lnTo>
                  <a:lnTo>
                    <a:pt x="8462104" y="2487342"/>
                  </a:lnTo>
                  <a:lnTo>
                    <a:pt x="8441864" y="2446897"/>
                  </a:lnTo>
                  <a:lnTo>
                    <a:pt x="8421228" y="2406686"/>
                  </a:lnTo>
                  <a:lnTo>
                    <a:pt x="8400198" y="2366714"/>
                  </a:lnTo>
                  <a:lnTo>
                    <a:pt x="8378777" y="2326981"/>
                  </a:lnTo>
                  <a:lnTo>
                    <a:pt x="8356967" y="2287491"/>
                  </a:lnTo>
                  <a:lnTo>
                    <a:pt x="8334771" y="2248246"/>
                  </a:lnTo>
                  <a:lnTo>
                    <a:pt x="8312191" y="2209249"/>
                  </a:lnTo>
                  <a:lnTo>
                    <a:pt x="8289230" y="2170503"/>
                  </a:lnTo>
                  <a:lnTo>
                    <a:pt x="8265890" y="2132009"/>
                  </a:lnTo>
                  <a:lnTo>
                    <a:pt x="8242175" y="2093770"/>
                  </a:lnTo>
                  <a:lnTo>
                    <a:pt x="8218086" y="2055790"/>
                  </a:lnTo>
                  <a:lnTo>
                    <a:pt x="8193626" y="2018070"/>
                  </a:lnTo>
                  <a:lnTo>
                    <a:pt x="8168798" y="1980614"/>
                  </a:lnTo>
                  <a:lnTo>
                    <a:pt x="8143604" y="1943423"/>
                  </a:lnTo>
                  <a:lnTo>
                    <a:pt x="8118047" y="1906500"/>
                  </a:lnTo>
                  <a:lnTo>
                    <a:pt x="8092130" y="1869848"/>
                  </a:lnTo>
                  <a:lnTo>
                    <a:pt x="8065854" y="1833470"/>
                  </a:lnTo>
                  <a:lnTo>
                    <a:pt x="8039223" y="1797368"/>
                  </a:lnTo>
                  <a:lnTo>
                    <a:pt x="8012239" y="1761544"/>
                  </a:lnTo>
                  <a:lnTo>
                    <a:pt x="7984905" y="1726001"/>
                  </a:lnTo>
                  <a:lnTo>
                    <a:pt x="7957223" y="1690742"/>
                  </a:lnTo>
                  <a:lnTo>
                    <a:pt x="7929196" y="1655769"/>
                  </a:lnTo>
                  <a:lnTo>
                    <a:pt x="7900826" y="1621085"/>
                  </a:lnTo>
                  <a:lnTo>
                    <a:pt x="7872116" y="1586692"/>
                  </a:lnTo>
                  <a:lnTo>
                    <a:pt x="7843069" y="1552593"/>
                  </a:lnTo>
                  <a:lnTo>
                    <a:pt x="7813686" y="1518791"/>
                  </a:lnTo>
                  <a:lnTo>
                    <a:pt x="7783972" y="1485287"/>
                  </a:lnTo>
                  <a:lnTo>
                    <a:pt x="7753927" y="1452086"/>
                  </a:lnTo>
                  <a:lnTo>
                    <a:pt x="7723555" y="1419188"/>
                  </a:lnTo>
                  <a:lnTo>
                    <a:pt x="7692859" y="1386597"/>
                  </a:lnTo>
                  <a:lnTo>
                    <a:pt x="7661840" y="1354316"/>
                  </a:lnTo>
                  <a:lnTo>
                    <a:pt x="7630502" y="1322346"/>
                  </a:lnTo>
                  <a:lnTo>
                    <a:pt x="7598847" y="1290691"/>
                  </a:lnTo>
                  <a:lnTo>
                    <a:pt x="7566877" y="1259353"/>
                  </a:lnTo>
                  <a:lnTo>
                    <a:pt x="7534596" y="1228334"/>
                  </a:lnTo>
                  <a:lnTo>
                    <a:pt x="7502005" y="1197638"/>
                  </a:lnTo>
                  <a:lnTo>
                    <a:pt x="7469108" y="1167266"/>
                  </a:lnTo>
                  <a:lnTo>
                    <a:pt x="7435906" y="1137222"/>
                  </a:lnTo>
                  <a:lnTo>
                    <a:pt x="7402403" y="1107507"/>
                  </a:lnTo>
                  <a:lnTo>
                    <a:pt x="7368600" y="1078124"/>
                  </a:lnTo>
                  <a:lnTo>
                    <a:pt x="7334501" y="1049077"/>
                  </a:lnTo>
                  <a:lnTo>
                    <a:pt x="7300109" y="1020367"/>
                  </a:lnTo>
                  <a:lnTo>
                    <a:pt x="7265425" y="991997"/>
                  </a:lnTo>
                  <a:lnTo>
                    <a:pt x="7230452" y="963970"/>
                  </a:lnTo>
                  <a:lnTo>
                    <a:pt x="7195192" y="936288"/>
                  </a:lnTo>
                  <a:lnTo>
                    <a:pt x="7159650" y="908954"/>
                  </a:lnTo>
                  <a:lnTo>
                    <a:pt x="7123826" y="881970"/>
                  </a:lnTo>
                  <a:lnTo>
                    <a:pt x="7087723" y="855339"/>
                  </a:lnTo>
                  <a:lnTo>
                    <a:pt x="7051345" y="829064"/>
                  </a:lnTo>
                  <a:lnTo>
                    <a:pt x="7014693" y="803146"/>
                  </a:lnTo>
                  <a:lnTo>
                    <a:pt x="6977771" y="777589"/>
                  </a:lnTo>
                  <a:lnTo>
                    <a:pt x="6940580" y="752395"/>
                  </a:lnTo>
                  <a:lnTo>
                    <a:pt x="6903123" y="727567"/>
                  </a:lnTo>
                  <a:lnTo>
                    <a:pt x="6865403" y="703108"/>
                  </a:lnTo>
                  <a:lnTo>
                    <a:pt x="6827423" y="679019"/>
                  </a:lnTo>
                  <a:lnTo>
                    <a:pt x="6789185" y="655303"/>
                  </a:lnTo>
                  <a:lnTo>
                    <a:pt x="6750691" y="631963"/>
                  </a:lnTo>
                  <a:lnTo>
                    <a:pt x="6711944" y="609002"/>
                  </a:lnTo>
                  <a:lnTo>
                    <a:pt x="6672947" y="586423"/>
                  </a:lnTo>
                  <a:lnTo>
                    <a:pt x="6633702" y="564226"/>
                  </a:lnTo>
                  <a:lnTo>
                    <a:pt x="6594212" y="542416"/>
                  </a:lnTo>
                  <a:lnTo>
                    <a:pt x="6554480" y="520995"/>
                  </a:lnTo>
                  <a:lnTo>
                    <a:pt x="6514507" y="499965"/>
                  </a:lnTo>
                  <a:lnTo>
                    <a:pt x="6474297" y="479329"/>
                  </a:lnTo>
                  <a:lnTo>
                    <a:pt x="6433851" y="459090"/>
                  </a:lnTo>
                  <a:lnTo>
                    <a:pt x="6393174" y="439249"/>
                  </a:lnTo>
                  <a:lnTo>
                    <a:pt x="6352267" y="419811"/>
                  </a:lnTo>
                  <a:lnTo>
                    <a:pt x="6311132" y="400776"/>
                  </a:lnTo>
                  <a:lnTo>
                    <a:pt x="6269773" y="382148"/>
                  </a:lnTo>
                  <a:lnTo>
                    <a:pt x="6228191" y="363930"/>
                  </a:lnTo>
                  <a:lnTo>
                    <a:pt x="6186390" y="346123"/>
                  </a:lnTo>
                  <a:lnTo>
                    <a:pt x="6144372" y="328731"/>
                  </a:lnTo>
                  <a:lnTo>
                    <a:pt x="6102140" y="311755"/>
                  </a:lnTo>
                  <a:lnTo>
                    <a:pt x="6059696" y="295200"/>
                  </a:lnTo>
                  <a:lnTo>
                    <a:pt x="6017042" y="279066"/>
                  </a:lnTo>
                  <a:lnTo>
                    <a:pt x="5974182" y="263357"/>
                  </a:lnTo>
                  <a:lnTo>
                    <a:pt x="5931118" y="248076"/>
                  </a:lnTo>
                  <a:lnTo>
                    <a:pt x="5887851" y="233224"/>
                  </a:lnTo>
                  <a:lnTo>
                    <a:pt x="5844386" y="218804"/>
                  </a:lnTo>
                  <a:lnTo>
                    <a:pt x="5800725" y="204820"/>
                  </a:lnTo>
                  <a:lnTo>
                    <a:pt x="5756869" y="191273"/>
                  </a:lnTo>
                  <a:lnTo>
                    <a:pt x="5712822" y="178166"/>
                  </a:lnTo>
                  <a:lnTo>
                    <a:pt x="5668587" y="165502"/>
                  </a:lnTo>
                  <a:lnTo>
                    <a:pt x="5624165" y="153283"/>
                  </a:lnTo>
                  <a:lnTo>
                    <a:pt x="5579559" y="141512"/>
                  </a:lnTo>
                  <a:lnTo>
                    <a:pt x="5534773" y="130191"/>
                  </a:lnTo>
                  <a:lnTo>
                    <a:pt x="5489808" y="119323"/>
                  </a:lnTo>
                  <a:lnTo>
                    <a:pt x="5444667" y="108910"/>
                  </a:lnTo>
                  <a:lnTo>
                    <a:pt x="5399352" y="98956"/>
                  </a:lnTo>
                  <a:lnTo>
                    <a:pt x="5353867" y="89462"/>
                  </a:lnTo>
                  <a:lnTo>
                    <a:pt x="5308213" y="80431"/>
                  </a:lnTo>
                  <a:lnTo>
                    <a:pt x="5262394" y="71866"/>
                  </a:lnTo>
                  <a:lnTo>
                    <a:pt x="5216411" y="63769"/>
                  </a:lnTo>
                  <a:lnTo>
                    <a:pt x="5170268" y="56143"/>
                  </a:lnTo>
                  <a:lnTo>
                    <a:pt x="5123967" y="48991"/>
                  </a:lnTo>
                  <a:lnTo>
                    <a:pt x="5077511" y="42314"/>
                  </a:lnTo>
                  <a:lnTo>
                    <a:pt x="5030901" y="36116"/>
                  </a:lnTo>
                  <a:lnTo>
                    <a:pt x="4984142" y="30399"/>
                  </a:lnTo>
                  <a:lnTo>
                    <a:pt x="4937234" y="25166"/>
                  </a:lnTo>
                  <a:lnTo>
                    <a:pt x="4890181" y="20419"/>
                  </a:lnTo>
                  <a:lnTo>
                    <a:pt x="4842986" y="16161"/>
                  </a:lnTo>
                  <a:lnTo>
                    <a:pt x="4795651" y="12394"/>
                  </a:lnTo>
                  <a:lnTo>
                    <a:pt x="4748178" y="9121"/>
                  </a:lnTo>
                  <a:lnTo>
                    <a:pt x="4700570" y="6345"/>
                  </a:lnTo>
                  <a:lnTo>
                    <a:pt x="4652830" y="4067"/>
                  </a:lnTo>
                  <a:lnTo>
                    <a:pt x="4604960" y="2291"/>
                  </a:lnTo>
                  <a:lnTo>
                    <a:pt x="4556963" y="1020"/>
                  </a:lnTo>
                  <a:lnTo>
                    <a:pt x="4508841" y="255"/>
                  </a:lnTo>
                  <a:lnTo>
                    <a:pt x="4460597" y="0"/>
                  </a:lnTo>
                  <a:close/>
                </a:path>
              </a:pathLst>
            </a:custGeom>
            <a:solidFill>
              <a:srgbClr val="F9A782"/>
            </a:solidFill>
          </p:spPr>
          <p:txBody>
            <a:bodyPr wrap="square" lIns="0" tIns="0" rIns="0" bIns="0" rtlCol="0"/>
            <a:lstStyle/>
            <a:p>
              <a:endParaRPr/>
            </a:p>
          </p:txBody>
        </p:sp>
      </p:grpSp>
      <p:sp>
        <p:nvSpPr>
          <p:cNvPr id="13" name="object 13"/>
          <p:cNvSpPr txBox="1">
            <a:spLocks noGrp="1"/>
          </p:cNvSpPr>
          <p:nvPr>
            <p:ph type="title"/>
          </p:nvPr>
        </p:nvSpPr>
        <p:spPr>
          <a:xfrm>
            <a:off x="7399728" y="3056567"/>
            <a:ext cx="5299075" cy="1030605"/>
          </a:xfrm>
          <a:prstGeom prst="rect">
            <a:avLst/>
          </a:prstGeom>
        </p:spPr>
        <p:txBody>
          <a:bodyPr vert="horz" wrap="square" lIns="0" tIns="12065" rIns="0" bIns="0" rtlCol="0">
            <a:spAutoFit/>
          </a:bodyPr>
          <a:lstStyle/>
          <a:p>
            <a:pPr marL="12700">
              <a:lnSpc>
                <a:spcPct val="100000"/>
              </a:lnSpc>
              <a:spcBef>
                <a:spcPts val="95"/>
              </a:spcBef>
            </a:pPr>
            <a:r>
              <a:rPr sz="6600" spc="50" dirty="0">
                <a:solidFill>
                  <a:srgbClr val="FFFFFF"/>
                </a:solidFill>
              </a:rPr>
              <a:t>E</a:t>
            </a:r>
            <a:r>
              <a:rPr sz="6600" spc="-425" dirty="0">
                <a:solidFill>
                  <a:srgbClr val="FFFFFF"/>
                </a:solidFill>
              </a:rPr>
              <a:t>V</a:t>
            </a:r>
            <a:r>
              <a:rPr sz="6600" spc="-15" dirty="0">
                <a:solidFill>
                  <a:srgbClr val="FFFFFF"/>
                </a:solidFill>
              </a:rPr>
              <a:t>A</a:t>
            </a:r>
            <a:r>
              <a:rPr sz="6600" spc="-160" dirty="0">
                <a:solidFill>
                  <a:srgbClr val="FFFFFF"/>
                </a:solidFill>
              </a:rPr>
              <a:t>L</a:t>
            </a:r>
            <a:r>
              <a:rPr sz="6600" spc="-235" dirty="0">
                <a:solidFill>
                  <a:srgbClr val="FFFFFF"/>
                </a:solidFill>
              </a:rPr>
              <a:t>U</a:t>
            </a:r>
            <a:r>
              <a:rPr sz="6600" spc="-590" dirty="0">
                <a:solidFill>
                  <a:srgbClr val="FFFFFF"/>
                </a:solidFill>
              </a:rPr>
              <a:t>A</a:t>
            </a:r>
            <a:r>
              <a:rPr sz="6600" spc="-45" dirty="0">
                <a:solidFill>
                  <a:srgbClr val="FFFFFF"/>
                </a:solidFill>
              </a:rPr>
              <a:t>T</a:t>
            </a:r>
            <a:r>
              <a:rPr sz="6600" spc="20" dirty="0">
                <a:solidFill>
                  <a:srgbClr val="FFFFFF"/>
                </a:solidFill>
              </a:rPr>
              <a:t>I</a:t>
            </a:r>
            <a:r>
              <a:rPr sz="6600" spc="-15" dirty="0">
                <a:solidFill>
                  <a:srgbClr val="FFFFFF"/>
                </a:solidFill>
              </a:rPr>
              <a:t>O</a:t>
            </a:r>
            <a:r>
              <a:rPr sz="6600" dirty="0">
                <a:solidFill>
                  <a:srgbClr val="FFFFFF"/>
                </a:solidFill>
              </a:rPr>
              <a:t>N</a:t>
            </a:r>
            <a:endParaRPr sz="6600"/>
          </a:p>
        </p:txBody>
      </p:sp>
      <p:sp>
        <p:nvSpPr>
          <p:cNvPr id="15" name="object 15"/>
          <p:cNvSpPr txBox="1">
            <a:spLocks noGrp="1"/>
          </p:cNvSpPr>
          <p:nvPr>
            <p:ph type="sldNum" sz="quarter" idx="7"/>
          </p:nvPr>
        </p:nvSpPr>
        <p:spPr>
          <a:prstGeom prst="rect">
            <a:avLst/>
          </a:prstGeom>
        </p:spPr>
        <p:txBody>
          <a:bodyPr vert="horz" wrap="square" lIns="0" tIns="269597" rIns="0" bIns="0" rtlCol="0">
            <a:spAutoFit/>
          </a:bodyPr>
          <a:lstStyle/>
          <a:p>
            <a:pPr marL="53975">
              <a:lnSpc>
                <a:spcPct val="100000"/>
              </a:lnSpc>
              <a:spcBef>
                <a:spcPts val="965"/>
              </a:spcBef>
            </a:pPr>
            <a:fld id="{81D60167-4931-47E6-BA6A-407CBD079E47}" type="slidenum">
              <a:rPr spc="-25" dirty="0"/>
              <a:t>51</a:t>
            </a:fld>
            <a:endParaRPr spc="-25" dirty="0"/>
          </a:p>
        </p:txBody>
      </p:sp>
      <p:sp>
        <p:nvSpPr>
          <p:cNvPr id="14" name="object 14"/>
          <p:cNvSpPr txBox="1"/>
          <p:nvPr/>
        </p:nvSpPr>
        <p:spPr>
          <a:xfrm>
            <a:off x="8349746" y="5672435"/>
            <a:ext cx="3448685" cy="1407795"/>
          </a:xfrm>
          <a:prstGeom prst="rect">
            <a:avLst/>
          </a:prstGeom>
        </p:spPr>
        <p:txBody>
          <a:bodyPr vert="horz" wrap="square" lIns="0" tIns="12700" rIns="0" bIns="0" rtlCol="0">
            <a:spAutoFit/>
          </a:bodyPr>
          <a:lstStyle/>
          <a:p>
            <a:pPr marL="12700" marR="5080" indent="532765">
              <a:lnSpc>
                <a:spcPct val="119400"/>
              </a:lnSpc>
              <a:spcBef>
                <a:spcPts val="100"/>
              </a:spcBef>
              <a:buChar char="•"/>
              <a:tabLst>
                <a:tab pos="734695" algn="l"/>
              </a:tabLst>
            </a:pPr>
            <a:r>
              <a:rPr sz="3800" spc="-10" dirty="0">
                <a:solidFill>
                  <a:srgbClr val="F9A782"/>
                </a:solidFill>
                <a:latin typeface="Arial"/>
                <a:cs typeface="Arial"/>
              </a:rPr>
              <a:t>Alternative </a:t>
            </a:r>
            <a:r>
              <a:rPr sz="3800" spc="-95" dirty="0">
                <a:solidFill>
                  <a:srgbClr val="F9A782"/>
                </a:solidFill>
                <a:latin typeface="Arial"/>
                <a:cs typeface="Arial"/>
              </a:rPr>
              <a:t>evaluation</a:t>
            </a:r>
            <a:r>
              <a:rPr sz="3800" spc="-100" dirty="0">
                <a:solidFill>
                  <a:srgbClr val="F9A782"/>
                </a:solidFill>
                <a:latin typeface="Arial"/>
                <a:cs typeface="Arial"/>
              </a:rPr>
              <a:t> </a:t>
            </a:r>
            <a:r>
              <a:rPr sz="3800" spc="-65" dirty="0">
                <a:solidFill>
                  <a:srgbClr val="F9A782"/>
                </a:solidFill>
                <a:latin typeface="Arial"/>
                <a:cs typeface="Arial"/>
              </a:rPr>
              <a:t>report</a:t>
            </a:r>
            <a:endParaRPr sz="3800" dirty="0">
              <a:latin typeface="Arial"/>
              <a:cs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235" y="5235"/>
            <a:ext cx="20093940" cy="11298555"/>
          </a:xfrm>
          <a:custGeom>
            <a:avLst/>
            <a:gdLst/>
            <a:ahLst/>
            <a:cxnLst/>
            <a:rect l="l" t="t" r="r" b="b"/>
            <a:pathLst>
              <a:path w="20093940" h="11298555">
                <a:moveTo>
                  <a:pt x="20093629" y="0"/>
                </a:moveTo>
                <a:lnTo>
                  <a:pt x="0" y="0"/>
                </a:lnTo>
                <a:lnTo>
                  <a:pt x="0" y="11298085"/>
                </a:lnTo>
                <a:lnTo>
                  <a:pt x="20093629" y="11298085"/>
                </a:lnTo>
                <a:lnTo>
                  <a:pt x="20093629" y="0"/>
                </a:lnTo>
                <a:close/>
              </a:path>
            </a:pathLst>
          </a:custGeom>
          <a:solidFill>
            <a:srgbClr val="1E1737">
              <a:alpha val="59999"/>
            </a:srgbClr>
          </a:solidFill>
        </p:spPr>
        <p:txBody>
          <a:bodyPr wrap="square" lIns="0" tIns="0" rIns="0" bIns="0" rtlCol="0"/>
          <a:lstStyle/>
          <a:p>
            <a:endParaRPr/>
          </a:p>
        </p:txBody>
      </p:sp>
      <p:sp>
        <p:nvSpPr>
          <p:cNvPr id="3" name="object 3"/>
          <p:cNvSpPr/>
          <p:nvPr/>
        </p:nvSpPr>
        <p:spPr>
          <a:xfrm>
            <a:off x="0" y="9148738"/>
            <a:ext cx="2160905" cy="2160270"/>
          </a:xfrm>
          <a:custGeom>
            <a:avLst/>
            <a:gdLst/>
            <a:ahLst/>
            <a:cxnLst/>
            <a:rect l="l" t="t" r="r" b="b"/>
            <a:pathLst>
              <a:path w="2160905" h="2160270">
                <a:moveTo>
                  <a:pt x="1005" y="0"/>
                </a:moveTo>
                <a:lnTo>
                  <a:pt x="0" y="1005"/>
                </a:lnTo>
                <a:lnTo>
                  <a:pt x="0" y="2159819"/>
                </a:lnTo>
                <a:lnTo>
                  <a:pt x="2160824" y="2159819"/>
                </a:lnTo>
                <a:lnTo>
                  <a:pt x="1005" y="0"/>
                </a:lnTo>
                <a:close/>
              </a:path>
            </a:pathLst>
          </a:custGeom>
          <a:solidFill>
            <a:srgbClr val="E8521F"/>
          </a:solidFill>
        </p:spPr>
        <p:txBody>
          <a:bodyPr wrap="square" lIns="0" tIns="0" rIns="0" bIns="0" rtlCol="0"/>
          <a:lstStyle/>
          <a:p>
            <a:endParaRPr/>
          </a:p>
        </p:txBody>
      </p:sp>
      <p:sp>
        <p:nvSpPr>
          <p:cNvPr id="4" name="object 4"/>
          <p:cNvSpPr txBox="1">
            <a:spLocks noGrp="1"/>
          </p:cNvSpPr>
          <p:nvPr>
            <p:ph type="title"/>
          </p:nvPr>
        </p:nvSpPr>
        <p:spPr>
          <a:xfrm>
            <a:off x="2406074" y="1927181"/>
            <a:ext cx="11434445" cy="2086610"/>
          </a:xfrm>
          <a:prstGeom prst="rect">
            <a:avLst/>
          </a:prstGeom>
        </p:spPr>
        <p:txBody>
          <a:bodyPr vert="horz" wrap="square" lIns="0" tIns="74295" rIns="0" bIns="0" rtlCol="0">
            <a:spAutoFit/>
          </a:bodyPr>
          <a:lstStyle/>
          <a:p>
            <a:pPr marL="12700" marR="5080">
              <a:lnSpc>
                <a:spcPts val="7920"/>
              </a:lnSpc>
              <a:spcBef>
                <a:spcPts val="585"/>
              </a:spcBef>
            </a:pPr>
            <a:r>
              <a:rPr spc="-30" dirty="0">
                <a:solidFill>
                  <a:srgbClr val="FFFFFF"/>
                </a:solidFill>
              </a:rPr>
              <a:t>Union</a:t>
            </a:r>
            <a:r>
              <a:rPr spc="-330" dirty="0">
                <a:solidFill>
                  <a:srgbClr val="FFFFFF"/>
                </a:solidFill>
              </a:rPr>
              <a:t> </a:t>
            </a:r>
            <a:r>
              <a:rPr spc="-70" dirty="0">
                <a:solidFill>
                  <a:srgbClr val="FFFFFF"/>
                </a:solidFill>
              </a:rPr>
              <a:t>interventions</a:t>
            </a:r>
            <a:r>
              <a:rPr spc="-315" dirty="0">
                <a:solidFill>
                  <a:srgbClr val="FFFFFF"/>
                </a:solidFill>
              </a:rPr>
              <a:t> </a:t>
            </a:r>
            <a:r>
              <a:rPr dirty="0">
                <a:solidFill>
                  <a:srgbClr val="FFFFFF"/>
                </a:solidFill>
              </a:rPr>
              <a:t>in</a:t>
            </a:r>
            <a:r>
              <a:rPr spc="-315" dirty="0">
                <a:solidFill>
                  <a:srgbClr val="FFFFFF"/>
                </a:solidFill>
              </a:rPr>
              <a:t> </a:t>
            </a:r>
            <a:r>
              <a:rPr spc="-25" dirty="0">
                <a:solidFill>
                  <a:srgbClr val="FFFFFF"/>
                </a:solidFill>
              </a:rPr>
              <a:t>the </a:t>
            </a:r>
            <a:r>
              <a:rPr spc="-35" dirty="0">
                <a:solidFill>
                  <a:srgbClr val="FFFFFF"/>
                </a:solidFill>
              </a:rPr>
              <a:t>project</a:t>
            </a:r>
            <a:r>
              <a:rPr spc="-254" dirty="0">
                <a:solidFill>
                  <a:srgbClr val="FFFFFF"/>
                </a:solidFill>
              </a:rPr>
              <a:t> </a:t>
            </a:r>
            <a:r>
              <a:rPr spc="-55" dirty="0">
                <a:solidFill>
                  <a:srgbClr val="FFFFFF"/>
                </a:solidFill>
              </a:rPr>
              <a:t>cycle</a:t>
            </a:r>
            <a:r>
              <a:rPr spc="-240" dirty="0">
                <a:solidFill>
                  <a:srgbClr val="FFFFFF"/>
                </a:solidFill>
              </a:rPr>
              <a:t> </a:t>
            </a:r>
            <a:r>
              <a:rPr dirty="0">
                <a:solidFill>
                  <a:srgbClr val="FFFFFF"/>
                </a:solidFill>
              </a:rPr>
              <a:t>–</a:t>
            </a:r>
            <a:r>
              <a:rPr spc="-240" dirty="0">
                <a:solidFill>
                  <a:srgbClr val="FFFFFF"/>
                </a:solidFill>
              </a:rPr>
              <a:t> </a:t>
            </a:r>
            <a:r>
              <a:rPr dirty="0">
                <a:solidFill>
                  <a:srgbClr val="FFFFFF"/>
                </a:solidFill>
              </a:rPr>
              <a:t>KEY</a:t>
            </a:r>
            <a:r>
              <a:rPr spc="-240" dirty="0">
                <a:solidFill>
                  <a:srgbClr val="FFFFFF"/>
                </a:solidFill>
              </a:rPr>
              <a:t> </a:t>
            </a:r>
            <a:r>
              <a:rPr spc="-70" dirty="0">
                <a:solidFill>
                  <a:srgbClr val="FFFFFF"/>
                </a:solidFill>
              </a:rPr>
              <a:t>POINTS</a:t>
            </a:r>
          </a:p>
        </p:txBody>
      </p:sp>
      <p:sp>
        <p:nvSpPr>
          <p:cNvPr id="5" name="object 5"/>
          <p:cNvSpPr/>
          <p:nvPr/>
        </p:nvSpPr>
        <p:spPr>
          <a:xfrm>
            <a:off x="0" y="0"/>
            <a:ext cx="2160270" cy="2160270"/>
          </a:xfrm>
          <a:custGeom>
            <a:avLst/>
            <a:gdLst/>
            <a:ahLst/>
            <a:cxnLst/>
            <a:rect l="l" t="t" r="r" b="b"/>
            <a:pathLst>
              <a:path w="2160270" h="2160270">
                <a:moveTo>
                  <a:pt x="2159819" y="0"/>
                </a:moveTo>
                <a:lnTo>
                  <a:pt x="0" y="0"/>
                </a:lnTo>
                <a:lnTo>
                  <a:pt x="0" y="2159819"/>
                </a:lnTo>
                <a:lnTo>
                  <a:pt x="2159819" y="0"/>
                </a:lnTo>
                <a:close/>
              </a:path>
            </a:pathLst>
          </a:custGeom>
          <a:solidFill>
            <a:srgbClr val="E8521F"/>
          </a:solidFill>
        </p:spPr>
        <p:txBody>
          <a:bodyPr wrap="square" lIns="0" tIns="0" rIns="0" bIns="0" rtlCol="0"/>
          <a:lstStyle/>
          <a:p>
            <a:endParaRPr/>
          </a:p>
        </p:txBody>
      </p:sp>
      <p:sp>
        <p:nvSpPr>
          <p:cNvPr id="6" name="object 6"/>
          <p:cNvSpPr txBox="1"/>
          <p:nvPr/>
        </p:nvSpPr>
        <p:spPr>
          <a:xfrm>
            <a:off x="2492397" y="4538657"/>
            <a:ext cx="16779853" cy="5056512"/>
          </a:xfrm>
          <a:prstGeom prst="rect">
            <a:avLst/>
          </a:prstGeom>
        </p:spPr>
        <p:txBody>
          <a:bodyPr vert="horz" wrap="square" lIns="0" tIns="176530" rIns="0" bIns="0" rtlCol="0">
            <a:spAutoFit/>
          </a:bodyPr>
          <a:lstStyle/>
          <a:p>
            <a:pPr marL="1143635" indent="-1130935">
              <a:lnSpc>
                <a:spcPct val="100000"/>
              </a:lnSpc>
              <a:spcBef>
                <a:spcPts val="1390"/>
              </a:spcBef>
              <a:buAutoNum type="arabicPeriod"/>
              <a:tabLst>
                <a:tab pos="1143000" algn="l"/>
                <a:tab pos="1143635" algn="l"/>
              </a:tabLst>
            </a:pPr>
            <a:r>
              <a:rPr sz="3600" spc="-75" dirty="0">
                <a:solidFill>
                  <a:srgbClr val="FFFFFF"/>
                </a:solidFill>
                <a:latin typeface="Arial"/>
                <a:cs typeface="Arial"/>
              </a:rPr>
              <a:t>Keep</a:t>
            </a:r>
            <a:r>
              <a:rPr sz="3600" spc="-190" dirty="0">
                <a:solidFill>
                  <a:srgbClr val="FFFFFF"/>
                </a:solidFill>
                <a:latin typeface="Arial"/>
                <a:cs typeface="Arial"/>
              </a:rPr>
              <a:t> </a:t>
            </a:r>
            <a:r>
              <a:rPr sz="3600" spc="-70" dirty="0">
                <a:solidFill>
                  <a:srgbClr val="FFFFFF"/>
                </a:solidFill>
                <a:latin typeface="Arial"/>
                <a:cs typeface="Arial"/>
              </a:rPr>
              <a:t>track</a:t>
            </a:r>
            <a:r>
              <a:rPr sz="3600" spc="-195" dirty="0">
                <a:solidFill>
                  <a:srgbClr val="FFFFFF"/>
                </a:solidFill>
                <a:latin typeface="Arial"/>
                <a:cs typeface="Arial"/>
              </a:rPr>
              <a:t> </a:t>
            </a:r>
            <a:r>
              <a:rPr sz="3600" spc="-10" dirty="0">
                <a:solidFill>
                  <a:srgbClr val="FFFFFF"/>
                </a:solidFill>
                <a:latin typeface="Arial"/>
                <a:cs typeface="Arial"/>
              </a:rPr>
              <a:t>of</a:t>
            </a:r>
            <a:r>
              <a:rPr sz="3600" spc="-210" dirty="0">
                <a:solidFill>
                  <a:srgbClr val="FFFFFF"/>
                </a:solidFill>
                <a:latin typeface="Arial"/>
                <a:cs typeface="Arial"/>
              </a:rPr>
              <a:t> </a:t>
            </a:r>
            <a:r>
              <a:rPr sz="3600" spc="-45" dirty="0">
                <a:solidFill>
                  <a:srgbClr val="FFFFFF"/>
                </a:solidFill>
                <a:latin typeface="Arial"/>
                <a:cs typeface="Arial"/>
              </a:rPr>
              <a:t>IFI</a:t>
            </a:r>
            <a:r>
              <a:rPr sz="3600" spc="-190" dirty="0">
                <a:solidFill>
                  <a:srgbClr val="FFFFFF"/>
                </a:solidFill>
                <a:latin typeface="Arial"/>
                <a:cs typeface="Arial"/>
              </a:rPr>
              <a:t> </a:t>
            </a:r>
            <a:r>
              <a:rPr sz="3600" spc="-90" dirty="0">
                <a:solidFill>
                  <a:srgbClr val="FFFFFF"/>
                </a:solidFill>
                <a:latin typeface="Arial"/>
                <a:cs typeface="Arial"/>
              </a:rPr>
              <a:t>activity</a:t>
            </a:r>
            <a:r>
              <a:rPr sz="3600" spc="-175" dirty="0">
                <a:solidFill>
                  <a:srgbClr val="FFFFFF"/>
                </a:solidFill>
                <a:latin typeface="Arial"/>
                <a:cs typeface="Arial"/>
              </a:rPr>
              <a:t> </a:t>
            </a:r>
            <a:r>
              <a:rPr sz="3600" spc="-10" dirty="0">
                <a:solidFill>
                  <a:srgbClr val="FFFFFF"/>
                </a:solidFill>
                <a:latin typeface="Arial"/>
                <a:cs typeface="Arial"/>
              </a:rPr>
              <a:t>in</a:t>
            </a:r>
            <a:r>
              <a:rPr sz="3600" spc="-185" dirty="0">
                <a:solidFill>
                  <a:srgbClr val="FFFFFF"/>
                </a:solidFill>
                <a:latin typeface="Arial"/>
                <a:cs typeface="Arial"/>
              </a:rPr>
              <a:t> </a:t>
            </a:r>
            <a:r>
              <a:rPr sz="3600" spc="-70" dirty="0">
                <a:solidFill>
                  <a:srgbClr val="FFFFFF"/>
                </a:solidFill>
                <a:latin typeface="Arial"/>
                <a:cs typeface="Arial"/>
              </a:rPr>
              <a:t>your</a:t>
            </a:r>
            <a:r>
              <a:rPr sz="3600" spc="-190" dirty="0">
                <a:solidFill>
                  <a:srgbClr val="FFFFFF"/>
                </a:solidFill>
                <a:latin typeface="Arial"/>
                <a:cs typeface="Arial"/>
              </a:rPr>
              <a:t> </a:t>
            </a:r>
            <a:r>
              <a:rPr sz="3600" spc="-90" dirty="0">
                <a:solidFill>
                  <a:srgbClr val="FFFFFF"/>
                </a:solidFill>
                <a:latin typeface="Arial"/>
                <a:cs typeface="Arial"/>
              </a:rPr>
              <a:t>country</a:t>
            </a:r>
            <a:r>
              <a:rPr sz="3600" spc="-175" dirty="0">
                <a:solidFill>
                  <a:srgbClr val="FFFFFF"/>
                </a:solidFill>
                <a:latin typeface="Arial"/>
                <a:cs typeface="Arial"/>
              </a:rPr>
              <a:t> </a:t>
            </a:r>
            <a:r>
              <a:rPr sz="3600" spc="-10" dirty="0">
                <a:solidFill>
                  <a:srgbClr val="FFFFFF"/>
                </a:solidFill>
                <a:latin typeface="Arial"/>
                <a:cs typeface="Arial"/>
              </a:rPr>
              <a:t>sector</a:t>
            </a:r>
            <a:endParaRPr sz="3600" dirty="0">
              <a:latin typeface="Arial"/>
              <a:cs typeface="Arial"/>
            </a:endParaRPr>
          </a:p>
          <a:p>
            <a:pPr marL="1143635" indent="-1130935">
              <a:lnSpc>
                <a:spcPct val="100000"/>
              </a:lnSpc>
              <a:spcBef>
                <a:spcPts val="1295"/>
              </a:spcBef>
              <a:buAutoNum type="arabicPeriod"/>
              <a:tabLst>
                <a:tab pos="1143000" algn="l"/>
                <a:tab pos="1143635" algn="l"/>
              </a:tabLst>
            </a:pPr>
            <a:r>
              <a:rPr sz="3600" spc="-90" dirty="0">
                <a:solidFill>
                  <a:srgbClr val="FFFFFF"/>
                </a:solidFill>
                <a:latin typeface="Arial"/>
                <a:cs typeface="Arial"/>
              </a:rPr>
              <a:t>Intervene</a:t>
            </a:r>
            <a:r>
              <a:rPr sz="3600" spc="-175" dirty="0">
                <a:solidFill>
                  <a:srgbClr val="FFFFFF"/>
                </a:solidFill>
                <a:latin typeface="Arial"/>
                <a:cs typeface="Arial"/>
              </a:rPr>
              <a:t> </a:t>
            </a:r>
            <a:r>
              <a:rPr sz="3600" spc="-75" dirty="0">
                <a:solidFill>
                  <a:srgbClr val="FFFFFF"/>
                </a:solidFill>
                <a:latin typeface="Arial"/>
                <a:cs typeface="Arial"/>
              </a:rPr>
              <a:t>early</a:t>
            </a:r>
            <a:r>
              <a:rPr sz="3600" spc="-185" dirty="0">
                <a:solidFill>
                  <a:srgbClr val="FFFFFF"/>
                </a:solidFill>
                <a:latin typeface="Arial"/>
                <a:cs typeface="Arial"/>
              </a:rPr>
              <a:t> </a:t>
            </a:r>
            <a:r>
              <a:rPr sz="3600" spc="-10" dirty="0">
                <a:solidFill>
                  <a:srgbClr val="FFFFFF"/>
                </a:solidFill>
                <a:latin typeface="Arial"/>
                <a:cs typeface="Arial"/>
              </a:rPr>
              <a:t>in</a:t>
            </a:r>
            <a:r>
              <a:rPr sz="3600" spc="-180" dirty="0">
                <a:solidFill>
                  <a:srgbClr val="FFFFFF"/>
                </a:solidFill>
                <a:latin typeface="Arial"/>
                <a:cs typeface="Arial"/>
              </a:rPr>
              <a:t> </a:t>
            </a:r>
            <a:r>
              <a:rPr sz="3600" spc="-50" dirty="0">
                <a:solidFill>
                  <a:srgbClr val="FFFFFF"/>
                </a:solidFill>
                <a:latin typeface="Arial"/>
                <a:cs typeface="Arial"/>
              </a:rPr>
              <a:t>the</a:t>
            </a:r>
            <a:r>
              <a:rPr sz="3600" spc="-175" dirty="0">
                <a:solidFill>
                  <a:srgbClr val="FFFFFF"/>
                </a:solidFill>
                <a:latin typeface="Arial"/>
                <a:cs typeface="Arial"/>
              </a:rPr>
              <a:t> </a:t>
            </a:r>
            <a:r>
              <a:rPr sz="3600" spc="-85" dirty="0">
                <a:solidFill>
                  <a:srgbClr val="FFFFFF"/>
                </a:solidFill>
                <a:latin typeface="Arial"/>
                <a:cs typeface="Arial"/>
              </a:rPr>
              <a:t>project</a:t>
            </a:r>
            <a:r>
              <a:rPr sz="3600" spc="-180" dirty="0">
                <a:solidFill>
                  <a:srgbClr val="FFFFFF"/>
                </a:solidFill>
                <a:latin typeface="Arial"/>
                <a:cs typeface="Arial"/>
              </a:rPr>
              <a:t> </a:t>
            </a:r>
            <a:r>
              <a:rPr sz="3600" spc="-10" dirty="0">
                <a:solidFill>
                  <a:srgbClr val="FFFFFF"/>
                </a:solidFill>
                <a:latin typeface="Arial"/>
                <a:cs typeface="Arial"/>
              </a:rPr>
              <a:t>cycle</a:t>
            </a:r>
            <a:endParaRPr sz="3600" dirty="0">
              <a:latin typeface="Arial"/>
              <a:cs typeface="Arial"/>
            </a:endParaRPr>
          </a:p>
          <a:p>
            <a:pPr marL="1143635" indent="-1130935">
              <a:lnSpc>
                <a:spcPct val="100000"/>
              </a:lnSpc>
              <a:spcBef>
                <a:spcPts val="1290"/>
              </a:spcBef>
              <a:buAutoNum type="arabicPeriod"/>
              <a:tabLst>
                <a:tab pos="1143000" algn="l"/>
                <a:tab pos="1143635" algn="l"/>
              </a:tabLst>
            </a:pPr>
            <a:r>
              <a:rPr sz="3600" spc="-90" dirty="0">
                <a:solidFill>
                  <a:srgbClr val="FFFFFF"/>
                </a:solidFill>
                <a:latin typeface="Arial"/>
                <a:cs typeface="Arial"/>
              </a:rPr>
              <a:t>Build</a:t>
            </a:r>
            <a:r>
              <a:rPr sz="3600" spc="-320" dirty="0">
                <a:solidFill>
                  <a:srgbClr val="FFFFFF"/>
                </a:solidFill>
                <a:latin typeface="Arial"/>
                <a:cs typeface="Arial"/>
              </a:rPr>
              <a:t> </a:t>
            </a:r>
            <a:r>
              <a:rPr sz="3600" spc="-10" dirty="0">
                <a:solidFill>
                  <a:srgbClr val="FFFFFF"/>
                </a:solidFill>
                <a:latin typeface="Arial"/>
                <a:cs typeface="Arial"/>
              </a:rPr>
              <a:t>Alliances</a:t>
            </a:r>
            <a:endParaRPr sz="3600" dirty="0">
              <a:latin typeface="Arial"/>
              <a:cs typeface="Arial"/>
            </a:endParaRPr>
          </a:p>
          <a:p>
            <a:pPr marL="1143635" indent="-1130935">
              <a:lnSpc>
                <a:spcPct val="100000"/>
              </a:lnSpc>
              <a:spcBef>
                <a:spcPts val="1295"/>
              </a:spcBef>
              <a:buAutoNum type="arabicPeriod"/>
              <a:tabLst>
                <a:tab pos="1143000" algn="l"/>
                <a:tab pos="1143635" algn="l"/>
              </a:tabLst>
            </a:pPr>
            <a:r>
              <a:rPr sz="3600" spc="-90" dirty="0">
                <a:solidFill>
                  <a:srgbClr val="FFFFFF"/>
                </a:solidFill>
                <a:latin typeface="Arial"/>
                <a:cs typeface="Arial"/>
              </a:rPr>
              <a:t>Demand</a:t>
            </a:r>
            <a:r>
              <a:rPr sz="3600" spc="-160" dirty="0">
                <a:solidFill>
                  <a:srgbClr val="FFFFFF"/>
                </a:solidFill>
                <a:latin typeface="Arial"/>
                <a:cs typeface="Arial"/>
              </a:rPr>
              <a:t> </a:t>
            </a:r>
            <a:r>
              <a:rPr sz="3600" spc="-50" dirty="0">
                <a:solidFill>
                  <a:srgbClr val="FFFFFF"/>
                </a:solidFill>
                <a:latin typeface="Arial"/>
                <a:cs typeface="Arial"/>
              </a:rPr>
              <a:t>the</a:t>
            </a:r>
            <a:r>
              <a:rPr sz="3600" spc="-160" dirty="0">
                <a:solidFill>
                  <a:srgbClr val="FFFFFF"/>
                </a:solidFill>
                <a:latin typeface="Arial"/>
                <a:cs typeface="Arial"/>
              </a:rPr>
              <a:t> </a:t>
            </a:r>
            <a:r>
              <a:rPr sz="3600" spc="-100" dirty="0">
                <a:solidFill>
                  <a:srgbClr val="FFFFFF"/>
                </a:solidFill>
                <a:latin typeface="Arial"/>
                <a:cs typeface="Arial"/>
              </a:rPr>
              <a:t>implementation</a:t>
            </a:r>
            <a:r>
              <a:rPr sz="3600" spc="-155" dirty="0">
                <a:solidFill>
                  <a:srgbClr val="FFFFFF"/>
                </a:solidFill>
                <a:latin typeface="Arial"/>
                <a:cs typeface="Arial"/>
              </a:rPr>
              <a:t> </a:t>
            </a:r>
            <a:r>
              <a:rPr sz="3600" spc="-10" dirty="0">
                <a:solidFill>
                  <a:srgbClr val="FFFFFF"/>
                </a:solidFill>
                <a:latin typeface="Arial"/>
                <a:cs typeface="Arial"/>
              </a:rPr>
              <a:t>of</a:t>
            </a:r>
            <a:r>
              <a:rPr sz="3600" spc="-160" dirty="0">
                <a:solidFill>
                  <a:srgbClr val="FFFFFF"/>
                </a:solidFill>
                <a:latin typeface="Arial"/>
                <a:cs typeface="Arial"/>
              </a:rPr>
              <a:t> </a:t>
            </a:r>
            <a:r>
              <a:rPr sz="3600" spc="-90" dirty="0">
                <a:solidFill>
                  <a:srgbClr val="FFFFFF"/>
                </a:solidFill>
                <a:latin typeface="Arial"/>
                <a:cs typeface="Arial"/>
              </a:rPr>
              <a:t>existing</a:t>
            </a:r>
            <a:r>
              <a:rPr sz="3600" spc="-155" dirty="0">
                <a:solidFill>
                  <a:srgbClr val="FFFFFF"/>
                </a:solidFill>
                <a:latin typeface="Arial"/>
                <a:cs typeface="Arial"/>
              </a:rPr>
              <a:t> </a:t>
            </a:r>
            <a:r>
              <a:rPr sz="3600" spc="-10" dirty="0">
                <a:solidFill>
                  <a:srgbClr val="FFFFFF"/>
                </a:solidFill>
                <a:latin typeface="Arial"/>
                <a:cs typeface="Arial"/>
              </a:rPr>
              <a:t>safeguards</a:t>
            </a:r>
            <a:endParaRPr sz="3600" dirty="0">
              <a:latin typeface="Arial"/>
              <a:cs typeface="Arial"/>
            </a:endParaRPr>
          </a:p>
          <a:p>
            <a:pPr marL="1143635" indent="-1130935">
              <a:lnSpc>
                <a:spcPct val="100000"/>
              </a:lnSpc>
              <a:spcBef>
                <a:spcPts val="1290"/>
              </a:spcBef>
              <a:buAutoNum type="arabicPeriod"/>
              <a:tabLst>
                <a:tab pos="1143000" algn="l"/>
                <a:tab pos="1143635" algn="l"/>
              </a:tabLst>
            </a:pPr>
            <a:r>
              <a:rPr sz="3600" spc="-90" dirty="0">
                <a:solidFill>
                  <a:srgbClr val="FFFFFF"/>
                </a:solidFill>
                <a:latin typeface="Arial"/>
                <a:cs typeface="Arial"/>
              </a:rPr>
              <a:t>Monitor</a:t>
            </a:r>
            <a:r>
              <a:rPr sz="3600" spc="-165" dirty="0">
                <a:solidFill>
                  <a:srgbClr val="FFFFFF"/>
                </a:solidFill>
                <a:latin typeface="Arial"/>
                <a:cs typeface="Arial"/>
              </a:rPr>
              <a:t> </a:t>
            </a:r>
            <a:r>
              <a:rPr sz="3600" spc="-90" dirty="0">
                <a:solidFill>
                  <a:srgbClr val="FFFFFF"/>
                </a:solidFill>
                <a:latin typeface="Arial"/>
                <a:cs typeface="Arial"/>
              </a:rPr>
              <a:t>compliance</a:t>
            </a:r>
            <a:r>
              <a:rPr sz="3600" spc="-160" dirty="0">
                <a:solidFill>
                  <a:srgbClr val="FFFFFF"/>
                </a:solidFill>
                <a:latin typeface="Arial"/>
                <a:cs typeface="Arial"/>
              </a:rPr>
              <a:t> </a:t>
            </a:r>
            <a:r>
              <a:rPr sz="3600" spc="-70" dirty="0">
                <a:solidFill>
                  <a:srgbClr val="FFFFFF"/>
                </a:solidFill>
                <a:latin typeface="Arial"/>
                <a:cs typeface="Arial"/>
              </a:rPr>
              <a:t>with</a:t>
            </a:r>
            <a:r>
              <a:rPr sz="3600" spc="-160" dirty="0">
                <a:solidFill>
                  <a:srgbClr val="FFFFFF"/>
                </a:solidFill>
                <a:latin typeface="Arial"/>
                <a:cs typeface="Arial"/>
              </a:rPr>
              <a:t> </a:t>
            </a:r>
            <a:r>
              <a:rPr sz="3600" spc="-95" dirty="0">
                <a:solidFill>
                  <a:srgbClr val="FFFFFF"/>
                </a:solidFill>
                <a:latin typeface="Arial"/>
                <a:cs typeface="Arial"/>
              </a:rPr>
              <a:t>safeguards</a:t>
            </a:r>
            <a:r>
              <a:rPr sz="3600" spc="-160" dirty="0">
                <a:solidFill>
                  <a:srgbClr val="FFFFFF"/>
                </a:solidFill>
                <a:latin typeface="Arial"/>
                <a:cs typeface="Arial"/>
              </a:rPr>
              <a:t> </a:t>
            </a:r>
            <a:r>
              <a:rPr sz="3600" spc="-65" dirty="0">
                <a:solidFill>
                  <a:srgbClr val="FFFFFF"/>
                </a:solidFill>
                <a:latin typeface="Arial"/>
                <a:cs typeface="Arial"/>
              </a:rPr>
              <a:t>and</a:t>
            </a:r>
            <a:r>
              <a:rPr sz="3600" spc="-165" dirty="0">
                <a:solidFill>
                  <a:srgbClr val="FFFFFF"/>
                </a:solidFill>
                <a:latin typeface="Arial"/>
                <a:cs typeface="Arial"/>
              </a:rPr>
              <a:t> </a:t>
            </a:r>
            <a:r>
              <a:rPr sz="3600" spc="-80" dirty="0">
                <a:solidFill>
                  <a:srgbClr val="FFFFFF"/>
                </a:solidFill>
                <a:latin typeface="Arial"/>
                <a:cs typeface="Arial"/>
              </a:rPr>
              <a:t>bring</a:t>
            </a:r>
            <a:r>
              <a:rPr sz="3600" spc="-160" dirty="0">
                <a:solidFill>
                  <a:srgbClr val="FFFFFF"/>
                </a:solidFill>
                <a:latin typeface="Arial"/>
                <a:cs typeface="Arial"/>
              </a:rPr>
              <a:t> </a:t>
            </a:r>
            <a:r>
              <a:rPr sz="3600" spc="-95" dirty="0">
                <a:solidFill>
                  <a:srgbClr val="FFFFFF"/>
                </a:solidFill>
                <a:latin typeface="Arial"/>
                <a:cs typeface="Arial"/>
              </a:rPr>
              <a:t>complaints</a:t>
            </a:r>
            <a:r>
              <a:rPr sz="3600" spc="-160" dirty="0">
                <a:solidFill>
                  <a:srgbClr val="FFFFFF"/>
                </a:solidFill>
                <a:latin typeface="Arial"/>
                <a:cs typeface="Arial"/>
              </a:rPr>
              <a:t> </a:t>
            </a:r>
            <a:r>
              <a:rPr sz="3600" spc="-10" dirty="0">
                <a:solidFill>
                  <a:srgbClr val="FFFFFF"/>
                </a:solidFill>
                <a:latin typeface="Arial"/>
                <a:cs typeface="Arial"/>
              </a:rPr>
              <a:t>in</a:t>
            </a:r>
            <a:r>
              <a:rPr sz="3600" spc="-160" dirty="0">
                <a:solidFill>
                  <a:srgbClr val="FFFFFF"/>
                </a:solidFill>
                <a:latin typeface="Arial"/>
                <a:cs typeface="Arial"/>
              </a:rPr>
              <a:t> </a:t>
            </a:r>
            <a:r>
              <a:rPr sz="3600" spc="-10" dirty="0">
                <a:solidFill>
                  <a:srgbClr val="FFFFFF"/>
                </a:solidFill>
                <a:latin typeface="Arial"/>
                <a:cs typeface="Arial"/>
              </a:rPr>
              <a:t>cases</a:t>
            </a:r>
            <a:r>
              <a:rPr lang="en-GB" sz="3600" spc="-10" dirty="0">
                <a:solidFill>
                  <a:srgbClr val="FFFFFF"/>
                </a:solidFill>
                <a:latin typeface="Arial"/>
                <a:cs typeface="Arial"/>
              </a:rPr>
              <a:t> </a:t>
            </a:r>
            <a:r>
              <a:rPr sz="3600" spc="-10" dirty="0">
                <a:solidFill>
                  <a:srgbClr val="FFFFFF"/>
                </a:solidFill>
                <a:latin typeface="Arial"/>
                <a:cs typeface="Arial"/>
              </a:rPr>
              <a:t>of</a:t>
            </a:r>
            <a:r>
              <a:rPr sz="3600" spc="-250" dirty="0">
                <a:solidFill>
                  <a:srgbClr val="FFFFFF"/>
                </a:solidFill>
                <a:latin typeface="Arial"/>
                <a:cs typeface="Arial"/>
              </a:rPr>
              <a:t> </a:t>
            </a:r>
            <a:r>
              <a:rPr sz="3600" spc="-10" dirty="0">
                <a:solidFill>
                  <a:srgbClr val="FFFFFF"/>
                </a:solidFill>
                <a:latin typeface="Arial"/>
                <a:cs typeface="Arial"/>
              </a:rPr>
              <a:t>violations</a:t>
            </a:r>
            <a:endParaRPr sz="3600" dirty="0">
              <a:latin typeface="Arial"/>
              <a:cs typeface="Arial"/>
            </a:endParaRPr>
          </a:p>
          <a:p>
            <a:pPr marL="1143635" indent="-1130935">
              <a:lnSpc>
                <a:spcPct val="100000"/>
              </a:lnSpc>
              <a:spcBef>
                <a:spcPts val="1295"/>
              </a:spcBef>
              <a:buAutoNum type="arabicPeriod" startAt="6"/>
              <a:tabLst>
                <a:tab pos="1143000" algn="l"/>
                <a:tab pos="1143635" algn="l"/>
              </a:tabLst>
            </a:pPr>
            <a:r>
              <a:rPr sz="3600" spc="-90" dirty="0">
                <a:solidFill>
                  <a:srgbClr val="FFFFFF"/>
                </a:solidFill>
                <a:latin typeface="Arial"/>
                <a:cs typeface="Arial"/>
              </a:rPr>
              <a:t>Evaluate</a:t>
            </a:r>
            <a:r>
              <a:rPr sz="3600" spc="-170" dirty="0">
                <a:solidFill>
                  <a:srgbClr val="FFFFFF"/>
                </a:solidFill>
                <a:latin typeface="Arial"/>
                <a:cs typeface="Arial"/>
              </a:rPr>
              <a:t> </a:t>
            </a:r>
            <a:r>
              <a:rPr sz="3600" spc="-45" dirty="0">
                <a:solidFill>
                  <a:srgbClr val="FFFFFF"/>
                </a:solidFill>
                <a:latin typeface="Arial"/>
                <a:cs typeface="Arial"/>
              </a:rPr>
              <a:t>IFI</a:t>
            </a:r>
            <a:r>
              <a:rPr sz="3600" spc="-170" dirty="0">
                <a:solidFill>
                  <a:srgbClr val="FFFFFF"/>
                </a:solidFill>
                <a:latin typeface="Arial"/>
                <a:cs typeface="Arial"/>
              </a:rPr>
              <a:t> </a:t>
            </a:r>
            <a:r>
              <a:rPr sz="3600" spc="-90" dirty="0">
                <a:solidFill>
                  <a:srgbClr val="FFFFFF"/>
                </a:solidFill>
                <a:latin typeface="Arial"/>
                <a:cs typeface="Arial"/>
              </a:rPr>
              <a:t>projects</a:t>
            </a:r>
            <a:r>
              <a:rPr sz="3600" spc="-165" dirty="0">
                <a:solidFill>
                  <a:srgbClr val="FFFFFF"/>
                </a:solidFill>
                <a:latin typeface="Arial"/>
                <a:cs typeface="Arial"/>
              </a:rPr>
              <a:t> </a:t>
            </a:r>
            <a:r>
              <a:rPr sz="3600" spc="-65" dirty="0">
                <a:solidFill>
                  <a:srgbClr val="FFFFFF"/>
                </a:solidFill>
                <a:latin typeface="Arial"/>
                <a:cs typeface="Arial"/>
              </a:rPr>
              <a:t>and</a:t>
            </a:r>
            <a:r>
              <a:rPr sz="3600" spc="-170" dirty="0">
                <a:solidFill>
                  <a:srgbClr val="FFFFFF"/>
                </a:solidFill>
                <a:latin typeface="Arial"/>
                <a:cs typeface="Arial"/>
              </a:rPr>
              <a:t> </a:t>
            </a:r>
            <a:r>
              <a:rPr sz="3600" spc="-80" dirty="0">
                <a:solidFill>
                  <a:srgbClr val="FFFFFF"/>
                </a:solidFill>
                <a:latin typeface="Arial"/>
                <a:cs typeface="Arial"/>
              </a:rPr>
              <a:t>share</a:t>
            </a:r>
            <a:r>
              <a:rPr sz="3600" spc="-165" dirty="0">
                <a:solidFill>
                  <a:srgbClr val="FFFFFF"/>
                </a:solidFill>
                <a:latin typeface="Arial"/>
                <a:cs typeface="Arial"/>
              </a:rPr>
              <a:t> </a:t>
            </a:r>
            <a:r>
              <a:rPr sz="3600" spc="-10" dirty="0">
                <a:solidFill>
                  <a:srgbClr val="FFFFFF"/>
                </a:solidFill>
                <a:latin typeface="Arial"/>
                <a:cs typeface="Arial"/>
              </a:rPr>
              <a:t>experiences</a:t>
            </a:r>
            <a:endParaRPr lang="en-GB" sz="3600" spc="-10" dirty="0">
              <a:solidFill>
                <a:srgbClr val="FFFFFF"/>
              </a:solidFill>
              <a:latin typeface="Arial"/>
              <a:cs typeface="Arial"/>
            </a:endParaRPr>
          </a:p>
          <a:p>
            <a:pPr marL="1143635" indent="-1130935">
              <a:lnSpc>
                <a:spcPct val="100000"/>
              </a:lnSpc>
              <a:spcBef>
                <a:spcPts val="1295"/>
              </a:spcBef>
              <a:buAutoNum type="arabicPeriod" startAt="6"/>
              <a:tabLst>
                <a:tab pos="1143000" algn="l"/>
                <a:tab pos="1143635" algn="l"/>
              </a:tabLst>
            </a:pPr>
            <a:r>
              <a:rPr lang="en-GB" sz="3600" spc="-10" dirty="0">
                <a:solidFill>
                  <a:srgbClr val="FFFFFF"/>
                </a:solidFill>
                <a:latin typeface="Arial"/>
                <a:cs typeface="Arial"/>
              </a:rPr>
              <a:t>Access support from the ITF and the ITUC</a:t>
            </a:r>
            <a:endParaRPr sz="3600" dirty="0">
              <a:latin typeface="Arial"/>
              <a:cs typeface="Arial"/>
            </a:endParaRPr>
          </a:p>
        </p:txBody>
      </p:sp>
      <p:sp>
        <p:nvSpPr>
          <p:cNvPr id="7" name="object 7"/>
          <p:cNvSpPr/>
          <p:nvPr/>
        </p:nvSpPr>
        <p:spPr>
          <a:xfrm>
            <a:off x="16715601" y="9665074"/>
            <a:ext cx="1015365" cy="1015365"/>
          </a:xfrm>
          <a:custGeom>
            <a:avLst/>
            <a:gdLst/>
            <a:ahLst/>
            <a:cxnLst/>
            <a:rect l="l" t="t" r="r" b="b"/>
            <a:pathLst>
              <a:path w="1015365" h="1015365">
                <a:moveTo>
                  <a:pt x="507593" y="0"/>
                </a:moveTo>
                <a:lnTo>
                  <a:pt x="458711" y="2324"/>
                </a:lnTo>
                <a:lnTo>
                  <a:pt x="411137" y="9156"/>
                </a:lnTo>
                <a:lnTo>
                  <a:pt x="365099" y="20281"/>
                </a:lnTo>
                <a:lnTo>
                  <a:pt x="320789" y="35483"/>
                </a:lnTo>
                <a:lnTo>
                  <a:pt x="278447" y="54546"/>
                </a:lnTo>
                <a:lnTo>
                  <a:pt x="238252" y="77279"/>
                </a:lnTo>
                <a:lnTo>
                  <a:pt x="200456" y="103441"/>
                </a:lnTo>
                <a:lnTo>
                  <a:pt x="165239" y="132829"/>
                </a:lnTo>
                <a:lnTo>
                  <a:pt x="132829" y="165239"/>
                </a:lnTo>
                <a:lnTo>
                  <a:pt x="103428" y="200456"/>
                </a:lnTo>
                <a:lnTo>
                  <a:pt x="77266" y="238264"/>
                </a:lnTo>
                <a:lnTo>
                  <a:pt x="54546" y="278447"/>
                </a:lnTo>
                <a:lnTo>
                  <a:pt x="35471" y="320802"/>
                </a:lnTo>
                <a:lnTo>
                  <a:pt x="20269" y="365099"/>
                </a:lnTo>
                <a:lnTo>
                  <a:pt x="9144" y="411149"/>
                </a:lnTo>
                <a:lnTo>
                  <a:pt x="2324" y="458711"/>
                </a:lnTo>
                <a:lnTo>
                  <a:pt x="0" y="507606"/>
                </a:lnTo>
                <a:lnTo>
                  <a:pt x="2324" y="556488"/>
                </a:lnTo>
                <a:lnTo>
                  <a:pt x="9144" y="604062"/>
                </a:lnTo>
                <a:lnTo>
                  <a:pt x="20269" y="650113"/>
                </a:lnTo>
                <a:lnTo>
                  <a:pt x="35471" y="694423"/>
                </a:lnTo>
                <a:lnTo>
                  <a:pt x="54546" y="736777"/>
                </a:lnTo>
                <a:lnTo>
                  <a:pt x="77266" y="776960"/>
                </a:lnTo>
                <a:lnTo>
                  <a:pt x="103428" y="814768"/>
                </a:lnTo>
                <a:lnTo>
                  <a:pt x="132829" y="849985"/>
                </a:lnTo>
                <a:lnTo>
                  <a:pt x="165239" y="882396"/>
                </a:lnTo>
                <a:lnTo>
                  <a:pt x="200456" y="911796"/>
                </a:lnTo>
                <a:lnTo>
                  <a:pt x="238252" y="937971"/>
                </a:lnTo>
                <a:lnTo>
                  <a:pt x="278447" y="960691"/>
                </a:lnTo>
                <a:lnTo>
                  <a:pt x="320789" y="979766"/>
                </a:lnTo>
                <a:lnTo>
                  <a:pt x="365099" y="994968"/>
                </a:lnTo>
                <a:lnTo>
                  <a:pt x="411137" y="1006081"/>
                </a:lnTo>
                <a:lnTo>
                  <a:pt x="458711" y="1012913"/>
                </a:lnTo>
                <a:lnTo>
                  <a:pt x="507593" y="1015238"/>
                </a:lnTo>
                <a:lnTo>
                  <a:pt x="507593" y="1010373"/>
                </a:lnTo>
                <a:lnTo>
                  <a:pt x="507593" y="1007046"/>
                </a:lnTo>
                <a:lnTo>
                  <a:pt x="460451" y="1004620"/>
                </a:lnTo>
                <a:lnTo>
                  <a:pt x="414667" y="997483"/>
                </a:lnTo>
                <a:lnTo>
                  <a:pt x="370471" y="985875"/>
                </a:lnTo>
                <a:lnTo>
                  <a:pt x="328117" y="970038"/>
                </a:lnTo>
                <a:lnTo>
                  <a:pt x="287807" y="950214"/>
                </a:lnTo>
                <a:lnTo>
                  <a:pt x="249783" y="926617"/>
                </a:lnTo>
                <a:lnTo>
                  <a:pt x="214287" y="899515"/>
                </a:lnTo>
                <a:lnTo>
                  <a:pt x="181546" y="869111"/>
                </a:lnTo>
                <a:lnTo>
                  <a:pt x="151777" y="835672"/>
                </a:lnTo>
                <a:lnTo>
                  <a:pt x="125234" y="799414"/>
                </a:lnTo>
                <a:lnTo>
                  <a:pt x="102146" y="760590"/>
                </a:lnTo>
                <a:lnTo>
                  <a:pt x="82727" y="719416"/>
                </a:lnTo>
                <a:lnTo>
                  <a:pt x="67221" y="676148"/>
                </a:lnTo>
                <a:lnTo>
                  <a:pt x="55854" y="631012"/>
                </a:lnTo>
                <a:lnTo>
                  <a:pt x="48869" y="584250"/>
                </a:lnTo>
                <a:lnTo>
                  <a:pt x="46482" y="536105"/>
                </a:lnTo>
                <a:lnTo>
                  <a:pt x="48869" y="487946"/>
                </a:lnTo>
                <a:lnTo>
                  <a:pt x="55854" y="441185"/>
                </a:lnTo>
                <a:lnTo>
                  <a:pt x="67221" y="396062"/>
                </a:lnTo>
                <a:lnTo>
                  <a:pt x="82727" y="352793"/>
                </a:lnTo>
                <a:lnTo>
                  <a:pt x="102146" y="311619"/>
                </a:lnTo>
                <a:lnTo>
                  <a:pt x="125234" y="272796"/>
                </a:lnTo>
                <a:lnTo>
                  <a:pt x="151777" y="236537"/>
                </a:lnTo>
                <a:lnTo>
                  <a:pt x="181546" y="203085"/>
                </a:lnTo>
                <a:lnTo>
                  <a:pt x="214287" y="172694"/>
                </a:lnTo>
                <a:lnTo>
                  <a:pt x="249783" y="145580"/>
                </a:lnTo>
                <a:lnTo>
                  <a:pt x="287807" y="121996"/>
                </a:lnTo>
                <a:lnTo>
                  <a:pt x="328117" y="102158"/>
                </a:lnTo>
                <a:lnTo>
                  <a:pt x="370471" y="86321"/>
                </a:lnTo>
                <a:lnTo>
                  <a:pt x="414667" y="74726"/>
                </a:lnTo>
                <a:lnTo>
                  <a:pt x="460451" y="67589"/>
                </a:lnTo>
                <a:lnTo>
                  <a:pt x="507593" y="65151"/>
                </a:lnTo>
                <a:lnTo>
                  <a:pt x="507593" y="0"/>
                </a:lnTo>
                <a:close/>
              </a:path>
              <a:path w="1015365" h="1015365">
                <a:moveTo>
                  <a:pt x="742276" y="337210"/>
                </a:moveTo>
                <a:lnTo>
                  <a:pt x="741349" y="336207"/>
                </a:lnTo>
                <a:lnTo>
                  <a:pt x="726516" y="320154"/>
                </a:lnTo>
                <a:lnTo>
                  <a:pt x="507606" y="83273"/>
                </a:lnTo>
                <a:lnTo>
                  <a:pt x="410718" y="188112"/>
                </a:lnTo>
                <a:lnTo>
                  <a:pt x="410718" y="378371"/>
                </a:lnTo>
                <a:lnTo>
                  <a:pt x="356654" y="432917"/>
                </a:lnTo>
                <a:lnTo>
                  <a:pt x="306476" y="374713"/>
                </a:lnTo>
                <a:lnTo>
                  <a:pt x="360591" y="320154"/>
                </a:lnTo>
                <a:lnTo>
                  <a:pt x="410718" y="378371"/>
                </a:lnTo>
                <a:lnTo>
                  <a:pt x="410718" y="188112"/>
                </a:lnTo>
                <a:lnTo>
                  <a:pt x="115404" y="507606"/>
                </a:lnTo>
                <a:lnTo>
                  <a:pt x="214960" y="615327"/>
                </a:lnTo>
                <a:lnTo>
                  <a:pt x="271614" y="615289"/>
                </a:lnTo>
                <a:lnTo>
                  <a:pt x="309486" y="437299"/>
                </a:lnTo>
                <a:lnTo>
                  <a:pt x="459828" y="437299"/>
                </a:lnTo>
                <a:lnTo>
                  <a:pt x="460806" y="432917"/>
                </a:lnTo>
                <a:lnTo>
                  <a:pt x="463473" y="420852"/>
                </a:lnTo>
                <a:lnTo>
                  <a:pt x="467118" y="405587"/>
                </a:lnTo>
                <a:lnTo>
                  <a:pt x="470763" y="392049"/>
                </a:lnTo>
                <a:lnTo>
                  <a:pt x="474421" y="380796"/>
                </a:lnTo>
                <a:lnTo>
                  <a:pt x="552983" y="369328"/>
                </a:lnTo>
                <a:lnTo>
                  <a:pt x="547878" y="387210"/>
                </a:lnTo>
                <a:lnTo>
                  <a:pt x="543648" y="404482"/>
                </a:lnTo>
                <a:lnTo>
                  <a:pt x="539991" y="421157"/>
                </a:lnTo>
                <a:lnTo>
                  <a:pt x="536638" y="437299"/>
                </a:lnTo>
                <a:lnTo>
                  <a:pt x="623036" y="437299"/>
                </a:lnTo>
                <a:lnTo>
                  <a:pt x="623658" y="430923"/>
                </a:lnTo>
                <a:lnTo>
                  <a:pt x="624751" y="423964"/>
                </a:lnTo>
                <a:lnTo>
                  <a:pt x="626071" y="416814"/>
                </a:lnTo>
                <a:lnTo>
                  <a:pt x="627443" y="409905"/>
                </a:lnTo>
                <a:lnTo>
                  <a:pt x="643890" y="370649"/>
                </a:lnTo>
                <a:lnTo>
                  <a:pt x="645363" y="369328"/>
                </a:lnTo>
                <a:lnTo>
                  <a:pt x="668604" y="348399"/>
                </a:lnTo>
                <a:lnTo>
                  <a:pt x="696468" y="338467"/>
                </a:lnTo>
                <a:lnTo>
                  <a:pt x="722350" y="336207"/>
                </a:lnTo>
                <a:lnTo>
                  <a:pt x="729691" y="336207"/>
                </a:lnTo>
                <a:lnTo>
                  <a:pt x="736269" y="336524"/>
                </a:lnTo>
                <a:lnTo>
                  <a:pt x="742276" y="337210"/>
                </a:lnTo>
                <a:close/>
              </a:path>
              <a:path w="1015365" h="1015365">
                <a:moveTo>
                  <a:pt x="899756" y="507606"/>
                </a:moveTo>
                <a:lnTo>
                  <a:pt x="767041" y="364020"/>
                </a:lnTo>
                <a:lnTo>
                  <a:pt x="747522" y="396278"/>
                </a:lnTo>
                <a:lnTo>
                  <a:pt x="741794" y="393153"/>
                </a:lnTo>
                <a:lnTo>
                  <a:pt x="735609" y="390944"/>
                </a:lnTo>
                <a:lnTo>
                  <a:pt x="727202" y="390944"/>
                </a:lnTo>
                <a:lnTo>
                  <a:pt x="699846" y="437286"/>
                </a:lnTo>
                <a:lnTo>
                  <a:pt x="747979" y="437286"/>
                </a:lnTo>
                <a:lnTo>
                  <a:pt x="727202" y="487641"/>
                </a:lnTo>
                <a:lnTo>
                  <a:pt x="690575" y="487641"/>
                </a:lnTo>
                <a:lnTo>
                  <a:pt x="657466" y="650113"/>
                </a:lnTo>
                <a:lnTo>
                  <a:pt x="646506" y="687476"/>
                </a:lnTo>
                <a:lnTo>
                  <a:pt x="630326" y="720344"/>
                </a:lnTo>
                <a:lnTo>
                  <a:pt x="610184" y="748982"/>
                </a:lnTo>
                <a:lnTo>
                  <a:pt x="587311" y="773696"/>
                </a:lnTo>
                <a:lnTo>
                  <a:pt x="540918" y="733069"/>
                </a:lnTo>
                <a:lnTo>
                  <a:pt x="553834" y="716737"/>
                </a:lnTo>
                <a:lnTo>
                  <a:pt x="565086" y="697611"/>
                </a:lnTo>
                <a:lnTo>
                  <a:pt x="574205" y="675919"/>
                </a:lnTo>
                <a:lnTo>
                  <a:pt x="580656" y="651865"/>
                </a:lnTo>
                <a:lnTo>
                  <a:pt x="613765" y="487641"/>
                </a:lnTo>
                <a:lnTo>
                  <a:pt x="525614" y="487641"/>
                </a:lnTo>
                <a:lnTo>
                  <a:pt x="506196" y="579450"/>
                </a:lnTo>
                <a:lnTo>
                  <a:pt x="503161" y="598932"/>
                </a:lnTo>
                <a:lnTo>
                  <a:pt x="504367" y="610806"/>
                </a:lnTo>
                <a:lnTo>
                  <a:pt x="542378" y="613879"/>
                </a:lnTo>
                <a:lnTo>
                  <a:pt x="541959" y="658012"/>
                </a:lnTo>
                <a:lnTo>
                  <a:pt x="526288" y="664006"/>
                </a:lnTo>
                <a:lnTo>
                  <a:pt x="511314" y="668134"/>
                </a:lnTo>
                <a:lnTo>
                  <a:pt x="497446" y="670509"/>
                </a:lnTo>
                <a:lnTo>
                  <a:pt x="485025" y="671271"/>
                </a:lnTo>
                <a:lnTo>
                  <a:pt x="453491" y="668731"/>
                </a:lnTo>
                <a:lnTo>
                  <a:pt x="431812" y="659523"/>
                </a:lnTo>
                <a:lnTo>
                  <a:pt x="421055" y="641286"/>
                </a:lnTo>
                <a:lnTo>
                  <a:pt x="422300" y="611670"/>
                </a:lnTo>
                <a:lnTo>
                  <a:pt x="448792" y="487641"/>
                </a:lnTo>
                <a:lnTo>
                  <a:pt x="375742" y="487641"/>
                </a:lnTo>
                <a:lnTo>
                  <a:pt x="337832" y="665099"/>
                </a:lnTo>
                <a:lnTo>
                  <a:pt x="260985" y="665099"/>
                </a:lnTo>
                <a:lnTo>
                  <a:pt x="507593" y="931951"/>
                </a:lnTo>
                <a:lnTo>
                  <a:pt x="899756" y="507606"/>
                </a:lnTo>
                <a:close/>
              </a:path>
              <a:path w="1015365" h="1015365">
                <a:moveTo>
                  <a:pt x="1015199" y="507619"/>
                </a:moveTo>
                <a:lnTo>
                  <a:pt x="1012875" y="458724"/>
                </a:lnTo>
                <a:lnTo>
                  <a:pt x="1006055" y="411162"/>
                </a:lnTo>
                <a:lnTo>
                  <a:pt x="994930" y="365112"/>
                </a:lnTo>
                <a:lnTo>
                  <a:pt x="979728" y="320814"/>
                </a:lnTo>
                <a:lnTo>
                  <a:pt x="960653" y="278460"/>
                </a:lnTo>
                <a:lnTo>
                  <a:pt x="937933" y="238277"/>
                </a:lnTo>
                <a:lnTo>
                  <a:pt x="911771" y="200469"/>
                </a:lnTo>
                <a:lnTo>
                  <a:pt x="882370" y="165252"/>
                </a:lnTo>
                <a:lnTo>
                  <a:pt x="849960" y="132842"/>
                </a:lnTo>
                <a:lnTo>
                  <a:pt x="814743" y="103454"/>
                </a:lnTo>
                <a:lnTo>
                  <a:pt x="776935" y="77292"/>
                </a:lnTo>
                <a:lnTo>
                  <a:pt x="736752" y="54559"/>
                </a:lnTo>
                <a:lnTo>
                  <a:pt x="694410" y="35496"/>
                </a:lnTo>
                <a:lnTo>
                  <a:pt x="650100" y="20294"/>
                </a:lnTo>
                <a:lnTo>
                  <a:pt x="604062" y="9169"/>
                </a:lnTo>
                <a:lnTo>
                  <a:pt x="556488" y="2336"/>
                </a:lnTo>
                <a:lnTo>
                  <a:pt x="507606" y="12"/>
                </a:lnTo>
                <a:lnTo>
                  <a:pt x="507606" y="8204"/>
                </a:lnTo>
                <a:lnTo>
                  <a:pt x="554761" y="10629"/>
                </a:lnTo>
                <a:lnTo>
                  <a:pt x="600544" y="17767"/>
                </a:lnTo>
                <a:lnTo>
                  <a:pt x="644740" y="29375"/>
                </a:lnTo>
                <a:lnTo>
                  <a:pt x="687108" y="45212"/>
                </a:lnTo>
                <a:lnTo>
                  <a:pt x="727417" y="65036"/>
                </a:lnTo>
                <a:lnTo>
                  <a:pt x="765429" y="88620"/>
                </a:lnTo>
                <a:lnTo>
                  <a:pt x="800925" y="115735"/>
                </a:lnTo>
                <a:lnTo>
                  <a:pt x="833666" y="146126"/>
                </a:lnTo>
                <a:lnTo>
                  <a:pt x="863434" y="179565"/>
                </a:lnTo>
                <a:lnTo>
                  <a:pt x="889977" y="215823"/>
                </a:lnTo>
                <a:lnTo>
                  <a:pt x="913066" y="254647"/>
                </a:lnTo>
                <a:lnTo>
                  <a:pt x="932484" y="295821"/>
                </a:lnTo>
                <a:lnTo>
                  <a:pt x="947991" y="339090"/>
                </a:lnTo>
                <a:lnTo>
                  <a:pt x="959345" y="384225"/>
                </a:lnTo>
                <a:lnTo>
                  <a:pt x="966330" y="430987"/>
                </a:lnTo>
                <a:lnTo>
                  <a:pt x="968717" y="479145"/>
                </a:lnTo>
                <a:lnTo>
                  <a:pt x="966330" y="527291"/>
                </a:lnTo>
                <a:lnTo>
                  <a:pt x="959345" y="574040"/>
                </a:lnTo>
                <a:lnTo>
                  <a:pt x="947991" y="619175"/>
                </a:lnTo>
                <a:lnTo>
                  <a:pt x="932484" y="662444"/>
                </a:lnTo>
                <a:lnTo>
                  <a:pt x="913066" y="703605"/>
                </a:lnTo>
                <a:lnTo>
                  <a:pt x="889977" y="742429"/>
                </a:lnTo>
                <a:lnTo>
                  <a:pt x="863434" y="778687"/>
                </a:lnTo>
                <a:lnTo>
                  <a:pt x="833666" y="812126"/>
                </a:lnTo>
                <a:lnTo>
                  <a:pt x="800925" y="842518"/>
                </a:lnTo>
                <a:lnTo>
                  <a:pt x="765429" y="869632"/>
                </a:lnTo>
                <a:lnTo>
                  <a:pt x="727417" y="893216"/>
                </a:lnTo>
                <a:lnTo>
                  <a:pt x="687108" y="913053"/>
                </a:lnTo>
                <a:lnTo>
                  <a:pt x="644740" y="928890"/>
                </a:lnTo>
                <a:lnTo>
                  <a:pt x="600544" y="940498"/>
                </a:lnTo>
                <a:lnTo>
                  <a:pt x="554761" y="947623"/>
                </a:lnTo>
                <a:lnTo>
                  <a:pt x="507606" y="950061"/>
                </a:lnTo>
                <a:lnTo>
                  <a:pt x="507606" y="1015212"/>
                </a:lnTo>
                <a:lnTo>
                  <a:pt x="556488" y="1012888"/>
                </a:lnTo>
                <a:lnTo>
                  <a:pt x="604062" y="1006055"/>
                </a:lnTo>
                <a:lnTo>
                  <a:pt x="650100" y="994930"/>
                </a:lnTo>
                <a:lnTo>
                  <a:pt x="694410" y="979728"/>
                </a:lnTo>
                <a:lnTo>
                  <a:pt x="736752" y="960666"/>
                </a:lnTo>
                <a:lnTo>
                  <a:pt x="776935" y="937945"/>
                </a:lnTo>
                <a:lnTo>
                  <a:pt x="814743" y="911771"/>
                </a:lnTo>
                <a:lnTo>
                  <a:pt x="849960" y="882383"/>
                </a:lnTo>
                <a:lnTo>
                  <a:pt x="882370" y="849972"/>
                </a:lnTo>
                <a:lnTo>
                  <a:pt x="911771" y="814755"/>
                </a:lnTo>
                <a:lnTo>
                  <a:pt x="937933" y="776947"/>
                </a:lnTo>
                <a:lnTo>
                  <a:pt x="960653" y="736765"/>
                </a:lnTo>
                <a:lnTo>
                  <a:pt x="979728" y="694410"/>
                </a:lnTo>
                <a:lnTo>
                  <a:pt x="994930" y="650113"/>
                </a:lnTo>
                <a:lnTo>
                  <a:pt x="1006055" y="604062"/>
                </a:lnTo>
                <a:lnTo>
                  <a:pt x="1012875" y="556501"/>
                </a:lnTo>
                <a:lnTo>
                  <a:pt x="1015199" y="507619"/>
                </a:lnTo>
                <a:close/>
              </a:path>
            </a:pathLst>
          </a:custGeom>
          <a:solidFill>
            <a:srgbClr val="FFFFFF"/>
          </a:solidFill>
        </p:spPr>
        <p:txBody>
          <a:bodyPr wrap="square" lIns="0" tIns="0" rIns="0" bIns="0" rtlCol="0"/>
          <a:lstStyle/>
          <a:p>
            <a:endParaRPr/>
          </a:p>
        </p:txBody>
      </p:sp>
      <p:sp>
        <p:nvSpPr>
          <p:cNvPr id="8" name="object 8"/>
          <p:cNvSpPr/>
          <p:nvPr/>
        </p:nvSpPr>
        <p:spPr>
          <a:xfrm>
            <a:off x="17873940" y="10396704"/>
            <a:ext cx="1227455" cy="135890"/>
          </a:xfrm>
          <a:custGeom>
            <a:avLst/>
            <a:gdLst/>
            <a:ahLst/>
            <a:cxnLst/>
            <a:rect l="l" t="t" r="r" b="b"/>
            <a:pathLst>
              <a:path w="1227455" h="135890">
                <a:moveTo>
                  <a:pt x="85222" y="3287"/>
                </a:moveTo>
                <a:lnTo>
                  <a:pt x="0" y="3287"/>
                </a:lnTo>
                <a:lnTo>
                  <a:pt x="0" y="132069"/>
                </a:lnTo>
                <a:lnTo>
                  <a:pt x="23884" y="132069"/>
                </a:lnTo>
                <a:lnTo>
                  <a:pt x="23884" y="77536"/>
                </a:lnTo>
                <a:lnTo>
                  <a:pt x="77704" y="77536"/>
                </a:lnTo>
                <a:lnTo>
                  <a:pt x="77704" y="56930"/>
                </a:lnTo>
                <a:lnTo>
                  <a:pt x="23884" y="56930"/>
                </a:lnTo>
                <a:lnTo>
                  <a:pt x="23884" y="24784"/>
                </a:lnTo>
                <a:lnTo>
                  <a:pt x="85222" y="24784"/>
                </a:lnTo>
                <a:lnTo>
                  <a:pt x="85222" y="3287"/>
                </a:lnTo>
                <a:close/>
              </a:path>
              <a:path w="1227455" h="135890">
                <a:moveTo>
                  <a:pt x="212024" y="3287"/>
                </a:moveTo>
                <a:lnTo>
                  <a:pt x="120446" y="3287"/>
                </a:lnTo>
                <a:lnTo>
                  <a:pt x="120446" y="132069"/>
                </a:lnTo>
                <a:lnTo>
                  <a:pt x="216569" y="132069"/>
                </a:lnTo>
                <a:lnTo>
                  <a:pt x="216569" y="110394"/>
                </a:lnTo>
                <a:lnTo>
                  <a:pt x="144152" y="110394"/>
                </a:lnTo>
                <a:lnTo>
                  <a:pt x="144152" y="75882"/>
                </a:lnTo>
                <a:lnTo>
                  <a:pt x="206192" y="75882"/>
                </a:lnTo>
                <a:lnTo>
                  <a:pt x="206192" y="55108"/>
                </a:lnTo>
                <a:lnTo>
                  <a:pt x="144152" y="55108"/>
                </a:lnTo>
                <a:lnTo>
                  <a:pt x="144152" y="24784"/>
                </a:lnTo>
                <a:lnTo>
                  <a:pt x="212024" y="24784"/>
                </a:lnTo>
                <a:lnTo>
                  <a:pt x="212024" y="3287"/>
                </a:lnTo>
                <a:close/>
              </a:path>
              <a:path w="1227455" h="135890">
                <a:moveTo>
                  <a:pt x="301603" y="3287"/>
                </a:moveTo>
                <a:lnTo>
                  <a:pt x="255479" y="3287"/>
                </a:lnTo>
                <a:lnTo>
                  <a:pt x="255479" y="132069"/>
                </a:lnTo>
                <a:lnTo>
                  <a:pt x="296713" y="132069"/>
                </a:lnTo>
                <a:lnTo>
                  <a:pt x="307766" y="131821"/>
                </a:lnTo>
                <a:lnTo>
                  <a:pt x="350264" y="114067"/>
                </a:lnTo>
                <a:lnTo>
                  <a:pt x="352518" y="110394"/>
                </a:lnTo>
                <a:lnTo>
                  <a:pt x="279551" y="110394"/>
                </a:lnTo>
                <a:lnTo>
                  <a:pt x="279551" y="25140"/>
                </a:lnTo>
                <a:lnTo>
                  <a:pt x="351535" y="25140"/>
                </a:lnTo>
                <a:lnTo>
                  <a:pt x="339759" y="13308"/>
                </a:lnTo>
                <a:lnTo>
                  <a:pt x="329677" y="7694"/>
                </a:lnTo>
                <a:lnTo>
                  <a:pt x="319809" y="4744"/>
                </a:lnTo>
                <a:lnTo>
                  <a:pt x="310377" y="3571"/>
                </a:lnTo>
                <a:lnTo>
                  <a:pt x="301603" y="3287"/>
                </a:lnTo>
                <a:close/>
              </a:path>
              <a:path w="1227455" h="135890">
                <a:moveTo>
                  <a:pt x="351535" y="25140"/>
                </a:moveTo>
                <a:lnTo>
                  <a:pt x="292315" y="25140"/>
                </a:lnTo>
                <a:lnTo>
                  <a:pt x="302415" y="25321"/>
                </a:lnTo>
                <a:lnTo>
                  <a:pt x="309321" y="25778"/>
                </a:lnTo>
                <a:lnTo>
                  <a:pt x="338493" y="58769"/>
                </a:lnTo>
                <a:lnTo>
                  <a:pt x="339057" y="68950"/>
                </a:lnTo>
                <a:lnTo>
                  <a:pt x="337369" y="85768"/>
                </a:lnTo>
                <a:lnTo>
                  <a:pt x="301406" y="110217"/>
                </a:lnTo>
                <a:lnTo>
                  <a:pt x="289781" y="110394"/>
                </a:lnTo>
                <a:lnTo>
                  <a:pt x="352518" y="110394"/>
                </a:lnTo>
                <a:lnTo>
                  <a:pt x="358473" y="100691"/>
                </a:lnTo>
                <a:lnTo>
                  <a:pt x="363120" y="85225"/>
                </a:lnTo>
                <a:lnTo>
                  <a:pt x="364585" y="68772"/>
                </a:lnTo>
                <a:lnTo>
                  <a:pt x="363734" y="56155"/>
                </a:lnTo>
                <a:lnTo>
                  <a:pt x="360245" y="41311"/>
                </a:lnTo>
                <a:lnTo>
                  <a:pt x="352720" y="26331"/>
                </a:lnTo>
                <a:lnTo>
                  <a:pt x="351535" y="25140"/>
                </a:lnTo>
                <a:close/>
              </a:path>
              <a:path w="1227455" h="135890">
                <a:moveTo>
                  <a:pt x="492110" y="3287"/>
                </a:moveTo>
                <a:lnTo>
                  <a:pt x="400521" y="3287"/>
                </a:lnTo>
                <a:lnTo>
                  <a:pt x="400521" y="132069"/>
                </a:lnTo>
                <a:lnTo>
                  <a:pt x="496696" y="132069"/>
                </a:lnTo>
                <a:lnTo>
                  <a:pt x="496696" y="110394"/>
                </a:lnTo>
                <a:lnTo>
                  <a:pt x="424227" y="110394"/>
                </a:lnTo>
                <a:lnTo>
                  <a:pt x="424227" y="75882"/>
                </a:lnTo>
                <a:lnTo>
                  <a:pt x="486278" y="75882"/>
                </a:lnTo>
                <a:lnTo>
                  <a:pt x="486278" y="55108"/>
                </a:lnTo>
                <a:lnTo>
                  <a:pt x="424227" y="55108"/>
                </a:lnTo>
                <a:lnTo>
                  <a:pt x="424227" y="24784"/>
                </a:lnTo>
                <a:lnTo>
                  <a:pt x="492110" y="24784"/>
                </a:lnTo>
                <a:lnTo>
                  <a:pt x="492110" y="3287"/>
                </a:lnTo>
                <a:close/>
              </a:path>
              <a:path w="1227455" h="135890">
                <a:moveTo>
                  <a:pt x="578443" y="3287"/>
                </a:moveTo>
                <a:lnTo>
                  <a:pt x="537376" y="3287"/>
                </a:lnTo>
                <a:lnTo>
                  <a:pt x="537376" y="132069"/>
                </a:lnTo>
                <a:lnTo>
                  <a:pt x="561270" y="132069"/>
                </a:lnTo>
                <a:lnTo>
                  <a:pt x="561270" y="84259"/>
                </a:lnTo>
                <a:lnTo>
                  <a:pt x="609783" y="84259"/>
                </a:lnTo>
                <a:lnTo>
                  <a:pt x="607300" y="79714"/>
                </a:lnTo>
                <a:lnTo>
                  <a:pt x="614335" y="76729"/>
                </a:lnTo>
                <a:lnTo>
                  <a:pt x="622697" y="70436"/>
                </a:lnTo>
                <a:lnTo>
                  <a:pt x="626704" y="64416"/>
                </a:lnTo>
                <a:lnTo>
                  <a:pt x="561270" y="64416"/>
                </a:lnTo>
                <a:lnTo>
                  <a:pt x="561270" y="24072"/>
                </a:lnTo>
                <a:lnTo>
                  <a:pt x="627753" y="24072"/>
                </a:lnTo>
                <a:lnTo>
                  <a:pt x="624027" y="18192"/>
                </a:lnTo>
                <a:lnTo>
                  <a:pt x="618431" y="12554"/>
                </a:lnTo>
                <a:lnTo>
                  <a:pt x="609825" y="7297"/>
                </a:lnTo>
                <a:lnTo>
                  <a:pt x="600632" y="4579"/>
                </a:lnTo>
                <a:lnTo>
                  <a:pt x="590341" y="3532"/>
                </a:lnTo>
                <a:lnTo>
                  <a:pt x="578443" y="3287"/>
                </a:lnTo>
                <a:close/>
              </a:path>
              <a:path w="1227455" h="135890">
                <a:moveTo>
                  <a:pt x="609783" y="84259"/>
                </a:moveTo>
                <a:lnTo>
                  <a:pt x="582840" y="84259"/>
                </a:lnTo>
                <a:lnTo>
                  <a:pt x="608368" y="132069"/>
                </a:lnTo>
                <a:lnTo>
                  <a:pt x="635907" y="132069"/>
                </a:lnTo>
                <a:lnTo>
                  <a:pt x="609783" y="84259"/>
                </a:lnTo>
                <a:close/>
              </a:path>
              <a:path w="1227455" h="135890">
                <a:moveTo>
                  <a:pt x="627753" y="24072"/>
                </a:moveTo>
                <a:lnTo>
                  <a:pt x="572432" y="24072"/>
                </a:lnTo>
                <a:lnTo>
                  <a:pt x="581710" y="24139"/>
                </a:lnTo>
                <a:lnTo>
                  <a:pt x="588620" y="24478"/>
                </a:lnTo>
                <a:lnTo>
                  <a:pt x="608145" y="44312"/>
                </a:lnTo>
                <a:lnTo>
                  <a:pt x="605398" y="55155"/>
                </a:lnTo>
                <a:lnTo>
                  <a:pt x="598860" y="61077"/>
                </a:lnTo>
                <a:lnTo>
                  <a:pt x="591329" y="63508"/>
                </a:lnTo>
                <a:lnTo>
                  <a:pt x="585563" y="64050"/>
                </a:lnTo>
                <a:lnTo>
                  <a:pt x="581018" y="64228"/>
                </a:lnTo>
                <a:lnTo>
                  <a:pt x="577909" y="64416"/>
                </a:lnTo>
                <a:lnTo>
                  <a:pt x="626704" y="64416"/>
                </a:lnTo>
                <a:lnTo>
                  <a:pt x="629689" y="59932"/>
                </a:lnTo>
                <a:lnTo>
                  <a:pt x="632619" y="44312"/>
                </a:lnTo>
                <a:lnTo>
                  <a:pt x="631529" y="33968"/>
                </a:lnTo>
                <a:lnTo>
                  <a:pt x="628526" y="25291"/>
                </a:lnTo>
                <a:lnTo>
                  <a:pt x="627753" y="24072"/>
                </a:lnTo>
                <a:close/>
              </a:path>
              <a:path w="1227455" h="135890">
                <a:moveTo>
                  <a:pt x="727171" y="3287"/>
                </a:moveTo>
                <a:lnTo>
                  <a:pt x="699811" y="3287"/>
                </a:lnTo>
                <a:lnTo>
                  <a:pt x="656367" y="132069"/>
                </a:lnTo>
                <a:lnTo>
                  <a:pt x="682115" y="132069"/>
                </a:lnTo>
                <a:lnTo>
                  <a:pt x="689581" y="106897"/>
                </a:lnTo>
                <a:lnTo>
                  <a:pt x="762528" y="106897"/>
                </a:lnTo>
                <a:lnTo>
                  <a:pt x="755374" y="85934"/>
                </a:lnTo>
                <a:lnTo>
                  <a:pt x="695957" y="85934"/>
                </a:lnTo>
                <a:lnTo>
                  <a:pt x="713831" y="26606"/>
                </a:lnTo>
                <a:lnTo>
                  <a:pt x="735129" y="26606"/>
                </a:lnTo>
                <a:lnTo>
                  <a:pt x="727171" y="3287"/>
                </a:lnTo>
                <a:close/>
              </a:path>
              <a:path w="1227455" h="135890">
                <a:moveTo>
                  <a:pt x="762528" y="106897"/>
                </a:moveTo>
                <a:lnTo>
                  <a:pt x="737935" y="106897"/>
                </a:lnTo>
                <a:lnTo>
                  <a:pt x="745411" y="132069"/>
                </a:lnTo>
                <a:lnTo>
                  <a:pt x="771117" y="132069"/>
                </a:lnTo>
                <a:lnTo>
                  <a:pt x="762528" y="106897"/>
                </a:lnTo>
                <a:close/>
              </a:path>
              <a:path w="1227455" h="135890">
                <a:moveTo>
                  <a:pt x="735129" y="26606"/>
                </a:moveTo>
                <a:lnTo>
                  <a:pt x="713831" y="26606"/>
                </a:lnTo>
                <a:lnTo>
                  <a:pt x="731527" y="85934"/>
                </a:lnTo>
                <a:lnTo>
                  <a:pt x="755374" y="85934"/>
                </a:lnTo>
                <a:lnTo>
                  <a:pt x="735129"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18" y="3256"/>
                </a:moveTo>
                <a:lnTo>
                  <a:pt x="904401" y="3256"/>
                </a:lnTo>
                <a:lnTo>
                  <a:pt x="904401" y="132069"/>
                </a:lnTo>
                <a:lnTo>
                  <a:pt x="928118" y="132069"/>
                </a:lnTo>
                <a:lnTo>
                  <a:pt x="928118" y="3256"/>
                </a:lnTo>
                <a:close/>
              </a:path>
              <a:path w="1227455" h="135890">
                <a:moveTo>
                  <a:pt x="1028282" y="0"/>
                </a:moveTo>
                <a:lnTo>
                  <a:pt x="1003767" y="5059"/>
                </a:lnTo>
                <a:lnTo>
                  <a:pt x="984167" y="19149"/>
                </a:lnTo>
                <a:lnTo>
                  <a:pt x="971170" y="40635"/>
                </a:lnTo>
                <a:lnTo>
                  <a:pt x="966462" y="67882"/>
                </a:lnTo>
                <a:lnTo>
                  <a:pt x="967342" y="80117"/>
                </a:lnTo>
                <a:lnTo>
                  <a:pt x="983582" y="115692"/>
                </a:lnTo>
                <a:lnTo>
                  <a:pt x="1027937" y="135357"/>
                </a:lnTo>
                <a:lnTo>
                  <a:pt x="1054321" y="129964"/>
                </a:lnTo>
                <a:lnTo>
                  <a:pt x="1073750" y="115335"/>
                </a:lnTo>
                <a:lnTo>
                  <a:pt x="1074989" y="113116"/>
                </a:lnTo>
                <a:lnTo>
                  <a:pt x="1028680" y="113116"/>
                </a:lnTo>
                <a:lnTo>
                  <a:pt x="1013814" y="109952"/>
                </a:lnTo>
                <a:lnTo>
                  <a:pt x="1001944" y="100817"/>
                </a:lnTo>
                <a:lnTo>
                  <a:pt x="994082" y="86245"/>
                </a:lnTo>
                <a:lnTo>
                  <a:pt x="991236" y="66772"/>
                </a:lnTo>
                <a:lnTo>
                  <a:pt x="993894" y="48468"/>
                </a:lnTo>
                <a:lnTo>
                  <a:pt x="1001397" y="34345"/>
                </a:lnTo>
                <a:lnTo>
                  <a:pt x="1013036" y="25250"/>
                </a:lnTo>
                <a:lnTo>
                  <a:pt x="1028104" y="22030"/>
                </a:lnTo>
                <a:lnTo>
                  <a:pt x="1074231" y="22030"/>
                </a:lnTo>
                <a:lnTo>
                  <a:pt x="1071193" y="17339"/>
                </a:lnTo>
                <a:lnTo>
                  <a:pt x="1051440" y="4387"/>
                </a:lnTo>
                <a:lnTo>
                  <a:pt x="1028282" y="0"/>
                </a:lnTo>
                <a:close/>
              </a:path>
              <a:path w="1227455" h="135890">
                <a:moveTo>
                  <a:pt x="1074231" y="22030"/>
                </a:moveTo>
                <a:lnTo>
                  <a:pt x="1028104" y="22030"/>
                </a:lnTo>
                <a:lnTo>
                  <a:pt x="1044804" y="26051"/>
                </a:lnTo>
                <a:lnTo>
                  <a:pt x="1056736" y="36784"/>
                </a:lnTo>
                <a:lnTo>
                  <a:pt x="1063804" y="52236"/>
                </a:lnTo>
                <a:lnTo>
                  <a:pt x="1065915" y="70416"/>
                </a:lnTo>
                <a:lnTo>
                  <a:pt x="1062126" y="90186"/>
                </a:lnTo>
                <a:lnTo>
                  <a:pt x="1053117" y="103409"/>
                </a:lnTo>
                <a:lnTo>
                  <a:pt x="1041198" y="110810"/>
                </a:lnTo>
                <a:lnTo>
                  <a:pt x="1028680" y="113116"/>
                </a:lnTo>
                <a:lnTo>
                  <a:pt x="1074989" y="113116"/>
                </a:lnTo>
                <a:lnTo>
                  <a:pt x="1085784" y="93793"/>
                </a:lnTo>
                <a:lnTo>
                  <a:pt x="1089987" y="67662"/>
                </a:lnTo>
                <a:lnTo>
                  <a:pt x="1084918" y="38537"/>
                </a:lnTo>
                <a:lnTo>
                  <a:pt x="1074231" y="22030"/>
                </a:lnTo>
                <a:close/>
              </a:path>
              <a:path w="1227455" h="135890">
                <a:moveTo>
                  <a:pt x="1149629" y="3287"/>
                </a:moveTo>
                <a:lnTo>
                  <a:pt x="1127955" y="3287"/>
                </a:lnTo>
                <a:lnTo>
                  <a:pt x="1127955" y="132069"/>
                </a:lnTo>
                <a:lnTo>
                  <a:pt x="1151462" y="132069"/>
                </a:lnTo>
                <a:lnTo>
                  <a:pt x="1150027" y="41778"/>
                </a:lnTo>
                <a:lnTo>
                  <a:pt x="1173717" y="41778"/>
                </a:lnTo>
                <a:lnTo>
                  <a:pt x="1149629" y="3287"/>
                </a:lnTo>
                <a:close/>
              </a:path>
              <a:path w="1227455" h="135890">
                <a:moveTo>
                  <a:pt x="1173717" y="41778"/>
                </a:moveTo>
                <a:lnTo>
                  <a:pt x="1150027" y="41778"/>
                </a:lnTo>
                <a:lnTo>
                  <a:pt x="1206413" y="132069"/>
                </a:lnTo>
                <a:lnTo>
                  <a:pt x="1227376" y="132069"/>
                </a:lnTo>
                <a:lnTo>
                  <a:pt x="1227376" y="94311"/>
                </a:lnTo>
                <a:lnTo>
                  <a:pt x="1206591" y="94311"/>
                </a:lnTo>
                <a:lnTo>
                  <a:pt x="1173717" y="41778"/>
                </a:lnTo>
                <a:close/>
              </a:path>
              <a:path w="1227455" h="135890">
                <a:moveTo>
                  <a:pt x="1227376" y="3287"/>
                </a:moveTo>
                <a:lnTo>
                  <a:pt x="1203659" y="3287"/>
                </a:lnTo>
                <a:lnTo>
                  <a:pt x="1206591" y="94311"/>
                </a:lnTo>
                <a:lnTo>
                  <a:pt x="1227376" y="94311"/>
                </a:lnTo>
                <a:lnTo>
                  <a:pt x="1227376" y="3287"/>
                </a:lnTo>
                <a:close/>
              </a:path>
            </a:pathLst>
          </a:custGeom>
          <a:solidFill>
            <a:srgbClr val="FFFFFF"/>
          </a:solidFill>
        </p:spPr>
        <p:txBody>
          <a:bodyPr wrap="square" lIns="0" tIns="0" rIns="0" bIns="0" rtlCol="0"/>
          <a:lstStyle/>
          <a:p>
            <a:endParaRPr/>
          </a:p>
        </p:txBody>
      </p:sp>
      <p:sp>
        <p:nvSpPr>
          <p:cNvPr id="9" name="object 9"/>
          <p:cNvSpPr/>
          <p:nvPr/>
        </p:nvSpPr>
        <p:spPr>
          <a:xfrm>
            <a:off x="17861340" y="10207576"/>
            <a:ext cx="1036955" cy="135890"/>
          </a:xfrm>
          <a:custGeom>
            <a:avLst/>
            <a:gdLst/>
            <a:ahLst/>
            <a:cxnLst/>
            <a:rect l="l" t="t" r="r" b="b"/>
            <a:pathLst>
              <a:path w="1036955" h="135890">
                <a:moveTo>
                  <a:pt x="24637" y="3287"/>
                </a:moveTo>
                <a:lnTo>
                  <a:pt x="0" y="3287"/>
                </a:lnTo>
                <a:lnTo>
                  <a:pt x="26826" y="132100"/>
                </a:lnTo>
                <a:lnTo>
                  <a:pt x="54930" y="132100"/>
                </a:lnTo>
                <a:lnTo>
                  <a:pt x="61292" y="101452"/>
                </a:lnTo>
                <a:lnTo>
                  <a:pt x="42166" y="101452"/>
                </a:lnTo>
                <a:lnTo>
                  <a:pt x="24637" y="3287"/>
                </a:lnTo>
                <a:close/>
              </a:path>
              <a:path w="1036955" h="135890">
                <a:moveTo>
                  <a:pt x="92821" y="42511"/>
                </a:moveTo>
                <a:lnTo>
                  <a:pt x="73526" y="42511"/>
                </a:lnTo>
                <a:lnTo>
                  <a:pt x="91588" y="132100"/>
                </a:lnTo>
                <a:lnTo>
                  <a:pt x="119692" y="132100"/>
                </a:lnTo>
                <a:lnTo>
                  <a:pt x="126424" y="101452"/>
                </a:lnTo>
                <a:lnTo>
                  <a:pt x="105106" y="101452"/>
                </a:lnTo>
                <a:lnTo>
                  <a:pt x="92821" y="42511"/>
                </a:lnTo>
                <a:close/>
              </a:path>
              <a:path w="1036955" h="135890">
                <a:moveTo>
                  <a:pt x="84646" y="3287"/>
                </a:moveTo>
                <a:lnTo>
                  <a:pt x="62228" y="3287"/>
                </a:lnTo>
                <a:lnTo>
                  <a:pt x="42166" y="101452"/>
                </a:lnTo>
                <a:lnTo>
                  <a:pt x="61292" y="101452"/>
                </a:lnTo>
                <a:lnTo>
                  <a:pt x="73526" y="42511"/>
                </a:lnTo>
                <a:lnTo>
                  <a:pt x="92821" y="42511"/>
                </a:lnTo>
                <a:lnTo>
                  <a:pt x="84646" y="3287"/>
                </a:lnTo>
                <a:close/>
              </a:path>
              <a:path w="1036955" h="135890">
                <a:moveTo>
                  <a:pt x="147985" y="3287"/>
                </a:moveTo>
                <a:lnTo>
                  <a:pt x="123169" y="3287"/>
                </a:lnTo>
                <a:lnTo>
                  <a:pt x="105106" y="101452"/>
                </a:lnTo>
                <a:lnTo>
                  <a:pt x="126424" y="101452"/>
                </a:lnTo>
                <a:lnTo>
                  <a:pt x="147985" y="3287"/>
                </a:lnTo>
                <a:close/>
              </a:path>
              <a:path w="1036955" h="135890">
                <a:moveTo>
                  <a:pt x="231406" y="0"/>
                </a:moveTo>
                <a:lnTo>
                  <a:pt x="206889" y="5062"/>
                </a:lnTo>
                <a:lnTo>
                  <a:pt x="187286" y="19156"/>
                </a:lnTo>
                <a:lnTo>
                  <a:pt x="174285" y="40640"/>
                </a:lnTo>
                <a:lnTo>
                  <a:pt x="169575" y="67872"/>
                </a:lnTo>
                <a:lnTo>
                  <a:pt x="170457" y="80113"/>
                </a:lnTo>
                <a:lnTo>
                  <a:pt x="186716" y="115682"/>
                </a:lnTo>
                <a:lnTo>
                  <a:pt x="231061" y="135388"/>
                </a:lnTo>
                <a:lnTo>
                  <a:pt x="257440" y="129995"/>
                </a:lnTo>
                <a:lnTo>
                  <a:pt x="276868" y="115366"/>
                </a:lnTo>
                <a:lnTo>
                  <a:pt x="278107" y="113148"/>
                </a:lnTo>
                <a:lnTo>
                  <a:pt x="231783" y="113148"/>
                </a:lnTo>
                <a:lnTo>
                  <a:pt x="216926" y="109983"/>
                </a:lnTo>
                <a:lnTo>
                  <a:pt x="205067" y="100843"/>
                </a:lnTo>
                <a:lnTo>
                  <a:pt x="197212" y="86259"/>
                </a:lnTo>
                <a:lnTo>
                  <a:pt x="194371" y="66762"/>
                </a:lnTo>
                <a:lnTo>
                  <a:pt x="197023" y="48464"/>
                </a:lnTo>
                <a:lnTo>
                  <a:pt x="204516" y="34356"/>
                </a:lnTo>
                <a:lnTo>
                  <a:pt x="216153" y="25275"/>
                </a:lnTo>
                <a:lnTo>
                  <a:pt x="231239" y="22062"/>
                </a:lnTo>
                <a:lnTo>
                  <a:pt x="277350" y="22062"/>
                </a:lnTo>
                <a:lnTo>
                  <a:pt x="274300" y="17351"/>
                </a:lnTo>
                <a:lnTo>
                  <a:pt x="254545" y="4391"/>
                </a:lnTo>
                <a:lnTo>
                  <a:pt x="231406" y="0"/>
                </a:lnTo>
                <a:close/>
              </a:path>
              <a:path w="1036955" h="135890">
                <a:moveTo>
                  <a:pt x="277350" y="22062"/>
                </a:moveTo>
                <a:lnTo>
                  <a:pt x="231239" y="22062"/>
                </a:lnTo>
                <a:lnTo>
                  <a:pt x="247932" y="26076"/>
                </a:lnTo>
                <a:lnTo>
                  <a:pt x="259861" y="36799"/>
                </a:lnTo>
                <a:lnTo>
                  <a:pt x="266928" y="52250"/>
                </a:lnTo>
                <a:lnTo>
                  <a:pt x="269038" y="70448"/>
                </a:lnTo>
                <a:lnTo>
                  <a:pt x="265236" y="90199"/>
                </a:lnTo>
                <a:lnTo>
                  <a:pt x="256226" y="103424"/>
                </a:lnTo>
                <a:lnTo>
                  <a:pt x="244308" y="110836"/>
                </a:lnTo>
                <a:lnTo>
                  <a:pt x="231783" y="113148"/>
                </a:lnTo>
                <a:lnTo>
                  <a:pt x="278107" y="113148"/>
                </a:lnTo>
                <a:lnTo>
                  <a:pt x="288902" y="93825"/>
                </a:lnTo>
                <a:lnTo>
                  <a:pt x="293101" y="67694"/>
                </a:lnTo>
                <a:lnTo>
                  <a:pt x="288031" y="38559"/>
                </a:lnTo>
                <a:lnTo>
                  <a:pt x="277350" y="22062"/>
                </a:lnTo>
                <a:close/>
              </a:path>
              <a:path w="1036955" h="135890">
                <a:moveTo>
                  <a:pt x="371925" y="3287"/>
                </a:moveTo>
                <a:lnTo>
                  <a:pt x="330869" y="3287"/>
                </a:lnTo>
                <a:lnTo>
                  <a:pt x="330869" y="132100"/>
                </a:lnTo>
                <a:lnTo>
                  <a:pt x="354764" y="132100"/>
                </a:lnTo>
                <a:lnTo>
                  <a:pt x="354764" y="84290"/>
                </a:lnTo>
                <a:lnTo>
                  <a:pt x="403266" y="84290"/>
                </a:lnTo>
                <a:lnTo>
                  <a:pt x="400783" y="79746"/>
                </a:lnTo>
                <a:lnTo>
                  <a:pt x="407815" y="76742"/>
                </a:lnTo>
                <a:lnTo>
                  <a:pt x="416181" y="70450"/>
                </a:lnTo>
                <a:lnTo>
                  <a:pt x="420210" y="64406"/>
                </a:lnTo>
                <a:lnTo>
                  <a:pt x="354764" y="64406"/>
                </a:lnTo>
                <a:lnTo>
                  <a:pt x="354764" y="24062"/>
                </a:lnTo>
                <a:lnTo>
                  <a:pt x="421232" y="24062"/>
                </a:lnTo>
                <a:lnTo>
                  <a:pt x="417511" y="18201"/>
                </a:lnTo>
                <a:lnTo>
                  <a:pt x="411914" y="12586"/>
                </a:lnTo>
                <a:lnTo>
                  <a:pt x="403308" y="7310"/>
                </a:lnTo>
                <a:lnTo>
                  <a:pt x="394114" y="4583"/>
                </a:lnTo>
                <a:lnTo>
                  <a:pt x="383823" y="3533"/>
                </a:lnTo>
                <a:lnTo>
                  <a:pt x="371925" y="3287"/>
                </a:lnTo>
                <a:close/>
              </a:path>
              <a:path w="1036955" h="135890">
                <a:moveTo>
                  <a:pt x="403266" y="84290"/>
                </a:moveTo>
                <a:lnTo>
                  <a:pt x="376323" y="84290"/>
                </a:lnTo>
                <a:lnTo>
                  <a:pt x="401862" y="132100"/>
                </a:lnTo>
                <a:lnTo>
                  <a:pt x="429390" y="132100"/>
                </a:lnTo>
                <a:lnTo>
                  <a:pt x="403266" y="84290"/>
                </a:lnTo>
                <a:close/>
              </a:path>
              <a:path w="1036955" h="135890">
                <a:moveTo>
                  <a:pt x="421232" y="24062"/>
                </a:moveTo>
                <a:lnTo>
                  <a:pt x="365915" y="24062"/>
                </a:lnTo>
                <a:lnTo>
                  <a:pt x="375195" y="24130"/>
                </a:lnTo>
                <a:lnTo>
                  <a:pt x="382108" y="24473"/>
                </a:lnTo>
                <a:lnTo>
                  <a:pt x="401638" y="44333"/>
                </a:lnTo>
                <a:lnTo>
                  <a:pt x="398890" y="55177"/>
                </a:lnTo>
                <a:lnTo>
                  <a:pt x="392346" y="61091"/>
                </a:lnTo>
                <a:lnTo>
                  <a:pt x="384809" y="63508"/>
                </a:lnTo>
                <a:lnTo>
                  <a:pt x="379035" y="64039"/>
                </a:lnTo>
                <a:lnTo>
                  <a:pt x="374501" y="64217"/>
                </a:lnTo>
                <a:lnTo>
                  <a:pt x="371391" y="64406"/>
                </a:lnTo>
                <a:lnTo>
                  <a:pt x="420210" y="64406"/>
                </a:lnTo>
                <a:lnTo>
                  <a:pt x="423179" y="59953"/>
                </a:lnTo>
                <a:lnTo>
                  <a:pt x="426112" y="44333"/>
                </a:lnTo>
                <a:lnTo>
                  <a:pt x="425020" y="33976"/>
                </a:lnTo>
                <a:lnTo>
                  <a:pt x="422017" y="25298"/>
                </a:lnTo>
                <a:lnTo>
                  <a:pt x="421232" y="24062"/>
                </a:lnTo>
                <a:close/>
              </a:path>
              <a:path w="1036955" h="135890">
                <a:moveTo>
                  <a:pt x="494728" y="3287"/>
                </a:moveTo>
                <a:lnTo>
                  <a:pt x="470833" y="3287"/>
                </a:lnTo>
                <a:lnTo>
                  <a:pt x="470833" y="132100"/>
                </a:lnTo>
                <a:lnTo>
                  <a:pt x="494728" y="132100"/>
                </a:lnTo>
                <a:lnTo>
                  <a:pt x="494728" y="95620"/>
                </a:lnTo>
                <a:lnTo>
                  <a:pt x="515722" y="71516"/>
                </a:lnTo>
                <a:lnTo>
                  <a:pt x="543561" y="71516"/>
                </a:lnTo>
                <a:lnTo>
                  <a:pt x="538437" y="62396"/>
                </a:lnTo>
                <a:lnTo>
                  <a:pt x="494728" y="62396"/>
                </a:lnTo>
                <a:lnTo>
                  <a:pt x="494728" y="3287"/>
                </a:lnTo>
                <a:close/>
              </a:path>
              <a:path w="1036955" h="135890">
                <a:moveTo>
                  <a:pt x="543561" y="71516"/>
                </a:moveTo>
                <a:lnTo>
                  <a:pt x="515722" y="71516"/>
                </a:lnTo>
                <a:lnTo>
                  <a:pt x="550014" y="132100"/>
                </a:lnTo>
                <a:lnTo>
                  <a:pt x="577594" y="132100"/>
                </a:lnTo>
                <a:lnTo>
                  <a:pt x="543561" y="71516"/>
                </a:lnTo>
                <a:close/>
              </a:path>
              <a:path w="1036955" h="135890">
                <a:moveTo>
                  <a:pt x="574841" y="3287"/>
                </a:moveTo>
                <a:lnTo>
                  <a:pt x="546370" y="3287"/>
                </a:lnTo>
                <a:lnTo>
                  <a:pt x="494728" y="62396"/>
                </a:lnTo>
                <a:lnTo>
                  <a:pt x="538437" y="62396"/>
                </a:lnTo>
                <a:lnTo>
                  <a:pt x="532496" y="51820"/>
                </a:lnTo>
                <a:lnTo>
                  <a:pt x="574841" y="3287"/>
                </a:lnTo>
                <a:close/>
              </a:path>
              <a:path w="1036955" h="135890">
                <a:moveTo>
                  <a:pt x="702219" y="3287"/>
                </a:moveTo>
                <a:lnTo>
                  <a:pt x="610630" y="3287"/>
                </a:lnTo>
                <a:lnTo>
                  <a:pt x="610630" y="132100"/>
                </a:lnTo>
                <a:lnTo>
                  <a:pt x="706763" y="132100"/>
                </a:lnTo>
                <a:lnTo>
                  <a:pt x="706763" y="110394"/>
                </a:lnTo>
                <a:lnTo>
                  <a:pt x="634347" y="110394"/>
                </a:lnTo>
                <a:lnTo>
                  <a:pt x="634347" y="75882"/>
                </a:lnTo>
                <a:lnTo>
                  <a:pt x="696355" y="75882"/>
                </a:lnTo>
                <a:lnTo>
                  <a:pt x="696355" y="55108"/>
                </a:lnTo>
                <a:lnTo>
                  <a:pt x="634347" y="55108"/>
                </a:lnTo>
                <a:lnTo>
                  <a:pt x="634347" y="24784"/>
                </a:lnTo>
                <a:lnTo>
                  <a:pt x="702219" y="24784"/>
                </a:lnTo>
                <a:lnTo>
                  <a:pt x="702219" y="3287"/>
                </a:lnTo>
                <a:close/>
              </a:path>
              <a:path w="1036955" h="135890">
                <a:moveTo>
                  <a:pt x="788520" y="3287"/>
                </a:moveTo>
                <a:lnTo>
                  <a:pt x="747495" y="3287"/>
                </a:lnTo>
                <a:lnTo>
                  <a:pt x="747495" y="132100"/>
                </a:lnTo>
                <a:lnTo>
                  <a:pt x="771379" y="132100"/>
                </a:lnTo>
                <a:lnTo>
                  <a:pt x="771379" y="84290"/>
                </a:lnTo>
                <a:lnTo>
                  <a:pt x="819853" y="84290"/>
                </a:lnTo>
                <a:lnTo>
                  <a:pt x="817367" y="79746"/>
                </a:lnTo>
                <a:lnTo>
                  <a:pt x="824413" y="76742"/>
                </a:lnTo>
                <a:lnTo>
                  <a:pt x="832788" y="70450"/>
                </a:lnTo>
                <a:lnTo>
                  <a:pt x="836822" y="64406"/>
                </a:lnTo>
                <a:lnTo>
                  <a:pt x="771379" y="64406"/>
                </a:lnTo>
                <a:lnTo>
                  <a:pt x="771379" y="24062"/>
                </a:lnTo>
                <a:lnTo>
                  <a:pt x="837824" y="24062"/>
                </a:lnTo>
                <a:lnTo>
                  <a:pt x="834092" y="18201"/>
                </a:lnTo>
                <a:lnTo>
                  <a:pt x="828487" y="12586"/>
                </a:lnTo>
                <a:lnTo>
                  <a:pt x="819889" y="7310"/>
                </a:lnTo>
                <a:lnTo>
                  <a:pt x="810703" y="4583"/>
                </a:lnTo>
                <a:lnTo>
                  <a:pt x="800416" y="3533"/>
                </a:lnTo>
                <a:lnTo>
                  <a:pt x="788520" y="3287"/>
                </a:lnTo>
                <a:close/>
              </a:path>
              <a:path w="1036955" h="135890">
                <a:moveTo>
                  <a:pt x="819853" y="84290"/>
                </a:moveTo>
                <a:lnTo>
                  <a:pt x="792918" y="84290"/>
                </a:lnTo>
                <a:lnTo>
                  <a:pt x="818477" y="132100"/>
                </a:lnTo>
                <a:lnTo>
                  <a:pt x="846005" y="132100"/>
                </a:lnTo>
                <a:lnTo>
                  <a:pt x="819853" y="84290"/>
                </a:lnTo>
                <a:close/>
              </a:path>
              <a:path w="1036955" h="135890">
                <a:moveTo>
                  <a:pt x="837824" y="24062"/>
                </a:moveTo>
                <a:lnTo>
                  <a:pt x="782510" y="24062"/>
                </a:lnTo>
                <a:lnTo>
                  <a:pt x="791784" y="24130"/>
                </a:lnTo>
                <a:lnTo>
                  <a:pt x="798707" y="24473"/>
                </a:lnTo>
                <a:lnTo>
                  <a:pt x="818254" y="44333"/>
                </a:lnTo>
                <a:lnTo>
                  <a:pt x="815507" y="55177"/>
                </a:lnTo>
                <a:lnTo>
                  <a:pt x="808968" y="61091"/>
                </a:lnTo>
                <a:lnTo>
                  <a:pt x="801438" y="63508"/>
                </a:lnTo>
                <a:lnTo>
                  <a:pt x="795672" y="64039"/>
                </a:lnTo>
                <a:lnTo>
                  <a:pt x="791096" y="64217"/>
                </a:lnTo>
                <a:lnTo>
                  <a:pt x="787976" y="64406"/>
                </a:lnTo>
                <a:lnTo>
                  <a:pt x="836822" y="64406"/>
                </a:lnTo>
                <a:lnTo>
                  <a:pt x="839793" y="59953"/>
                </a:lnTo>
                <a:lnTo>
                  <a:pt x="842728" y="44333"/>
                </a:lnTo>
                <a:lnTo>
                  <a:pt x="841629" y="33976"/>
                </a:lnTo>
                <a:lnTo>
                  <a:pt x="838611" y="25298"/>
                </a:lnTo>
                <a:lnTo>
                  <a:pt x="837824" y="24062"/>
                </a:lnTo>
                <a:close/>
              </a:path>
              <a:path w="1036955" h="135890">
                <a:moveTo>
                  <a:pt x="893470" y="93798"/>
                </a:moveTo>
                <a:lnTo>
                  <a:pt x="873198" y="108038"/>
                </a:lnTo>
                <a:lnTo>
                  <a:pt x="881296" y="118101"/>
                </a:lnTo>
                <a:lnTo>
                  <a:pt x="890310" y="125168"/>
                </a:lnTo>
                <a:lnTo>
                  <a:pt x="899116" y="129778"/>
                </a:lnTo>
                <a:lnTo>
                  <a:pt x="906590" y="132467"/>
                </a:lnTo>
                <a:lnTo>
                  <a:pt x="914432" y="134634"/>
                </a:lnTo>
                <a:lnTo>
                  <a:pt x="922474" y="135388"/>
                </a:lnTo>
                <a:lnTo>
                  <a:pt x="929594" y="135388"/>
                </a:lnTo>
                <a:lnTo>
                  <a:pt x="949699" y="133073"/>
                </a:lnTo>
                <a:lnTo>
                  <a:pt x="967221" y="125763"/>
                </a:lnTo>
                <a:lnTo>
                  <a:pt x="979209" y="113326"/>
                </a:lnTo>
                <a:lnTo>
                  <a:pt x="933416" y="113326"/>
                </a:lnTo>
                <a:lnTo>
                  <a:pt x="916127" y="110943"/>
                </a:lnTo>
                <a:lnTo>
                  <a:pt x="904392" y="105344"/>
                </a:lnTo>
                <a:lnTo>
                  <a:pt x="897183" y="98854"/>
                </a:lnTo>
                <a:lnTo>
                  <a:pt x="893470" y="93798"/>
                </a:lnTo>
                <a:close/>
              </a:path>
              <a:path w="1036955" h="135890">
                <a:moveTo>
                  <a:pt x="931060" y="0"/>
                </a:moveTo>
                <a:lnTo>
                  <a:pt x="910311" y="2834"/>
                </a:lnTo>
                <a:lnTo>
                  <a:pt x="894229" y="10901"/>
                </a:lnTo>
                <a:lnTo>
                  <a:pt x="883832" y="23549"/>
                </a:lnTo>
                <a:lnTo>
                  <a:pt x="880140" y="40124"/>
                </a:lnTo>
                <a:lnTo>
                  <a:pt x="882710" y="53728"/>
                </a:lnTo>
                <a:lnTo>
                  <a:pt x="909888" y="74269"/>
                </a:lnTo>
                <a:lnTo>
                  <a:pt x="918076" y="76280"/>
                </a:lnTo>
                <a:lnTo>
                  <a:pt x="933594" y="79568"/>
                </a:lnTo>
                <a:lnTo>
                  <a:pt x="945301" y="82280"/>
                </a:lnTo>
                <a:lnTo>
                  <a:pt x="945657" y="82458"/>
                </a:lnTo>
                <a:lnTo>
                  <a:pt x="948578" y="83578"/>
                </a:lnTo>
                <a:lnTo>
                  <a:pt x="952588" y="85222"/>
                </a:lnTo>
                <a:lnTo>
                  <a:pt x="958243" y="88154"/>
                </a:lnTo>
                <a:lnTo>
                  <a:pt x="958243" y="100740"/>
                </a:lnTo>
                <a:lnTo>
                  <a:pt x="956588" y="107316"/>
                </a:lnTo>
                <a:lnTo>
                  <a:pt x="947300" y="111148"/>
                </a:lnTo>
                <a:lnTo>
                  <a:pt x="942725" y="112970"/>
                </a:lnTo>
                <a:lnTo>
                  <a:pt x="937992" y="113326"/>
                </a:lnTo>
                <a:lnTo>
                  <a:pt x="979209" y="113326"/>
                </a:lnTo>
                <a:lnTo>
                  <a:pt x="979608" y="112912"/>
                </a:lnTo>
                <a:lnTo>
                  <a:pt x="984305" y="93976"/>
                </a:lnTo>
                <a:lnTo>
                  <a:pt x="980217" y="76867"/>
                </a:lnTo>
                <a:lnTo>
                  <a:pt x="942536" y="55642"/>
                </a:lnTo>
                <a:lnTo>
                  <a:pt x="920589" y="50933"/>
                </a:lnTo>
                <a:lnTo>
                  <a:pt x="912974" y="48338"/>
                </a:lnTo>
                <a:lnTo>
                  <a:pt x="907555" y="44102"/>
                </a:lnTo>
                <a:lnTo>
                  <a:pt x="905490" y="37402"/>
                </a:lnTo>
                <a:lnTo>
                  <a:pt x="907464" y="30788"/>
                </a:lnTo>
                <a:lnTo>
                  <a:pt x="912778" y="25855"/>
                </a:lnTo>
                <a:lnTo>
                  <a:pt x="920518" y="22771"/>
                </a:lnTo>
                <a:lnTo>
                  <a:pt x="929772" y="21706"/>
                </a:lnTo>
                <a:lnTo>
                  <a:pt x="979108" y="21706"/>
                </a:lnTo>
                <a:lnTo>
                  <a:pt x="974835" y="16759"/>
                </a:lnTo>
                <a:lnTo>
                  <a:pt x="963958" y="8381"/>
                </a:lnTo>
                <a:lnTo>
                  <a:pt x="949585" y="2328"/>
                </a:lnTo>
                <a:lnTo>
                  <a:pt x="931060" y="0"/>
                </a:lnTo>
                <a:close/>
              </a:path>
              <a:path w="1036955" h="135890">
                <a:moveTo>
                  <a:pt x="979108" y="21706"/>
                </a:moveTo>
                <a:lnTo>
                  <a:pt x="929772" y="21706"/>
                </a:lnTo>
                <a:lnTo>
                  <a:pt x="943085" y="23800"/>
                </a:lnTo>
                <a:lnTo>
                  <a:pt x="952579" y="28887"/>
                </a:lnTo>
                <a:lnTo>
                  <a:pt x="959020" y="35174"/>
                </a:lnTo>
                <a:lnTo>
                  <a:pt x="963174" y="40867"/>
                </a:lnTo>
                <a:lnTo>
                  <a:pt x="982870" y="26062"/>
                </a:lnTo>
                <a:lnTo>
                  <a:pt x="979108" y="21706"/>
                </a:lnTo>
                <a:close/>
              </a:path>
              <a:path w="1036955" h="135890">
                <a:moveTo>
                  <a:pt x="1036345" y="3287"/>
                </a:moveTo>
                <a:lnTo>
                  <a:pt x="1012628" y="3287"/>
                </a:lnTo>
                <a:lnTo>
                  <a:pt x="1012628" y="28637"/>
                </a:lnTo>
                <a:lnTo>
                  <a:pt x="1023759" y="28637"/>
                </a:lnTo>
                <a:lnTo>
                  <a:pt x="1023759" y="40867"/>
                </a:lnTo>
                <a:lnTo>
                  <a:pt x="1013927" y="43768"/>
                </a:lnTo>
                <a:lnTo>
                  <a:pt x="1013927" y="53453"/>
                </a:lnTo>
                <a:lnTo>
                  <a:pt x="1018461" y="53066"/>
                </a:lnTo>
                <a:lnTo>
                  <a:pt x="1026649" y="52176"/>
                </a:lnTo>
                <a:lnTo>
                  <a:pt x="1036345" y="40124"/>
                </a:lnTo>
                <a:lnTo>
                  <a:pt x="1036345" y="3287"/>
                </a:lnTo>
                <a:close/>
              </a:path>
            </a:pathLst>
          </a:custGeom>
          <a:solidFill>
            <a:srgbClr val="FFFFFF"/>
          </a:solidFill>
        </p:spPr>
        <p:txBody>
          <a:bodyPr wrap="square" lIns="0" tIns="0" rIns="0" bIns="0" rtlCol="0"/>
          <a:lstStyle/>
          <a:p>
            <a:endParaRPr/>
          </a:p>
        </p:txBody>
      </p:sp>
      <p:sp>
        <p:nvSpPr>
          <p:cNvPr id="10" name="object 10"/>
          <p:cNvSpPr/>
          <p:nvPr/>
        </p:nvSpPr>
        <p:spPr>
          <a:xfrm>
            <a:off x="17863339" y="10018460"/>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21" y="3287"/>
                </a:lnTo>
                <a:lnTo>
                  <a:pt x="133221" y="132100"/>
                </a:lnTo>
                <a:lnTo>
                  <a:pt x="157105" y="132100"/>
                </a:lnTo>
                <a:lnTo>
                  <a:pt x="157105" y="84290"/>
                </a:lnTo>
                <a:lnTo>
                  <a:pt x="205618" y="84290"/>
                </a:lnTo>
                <a:lnTo>
                  <a:pt x="203135" y="79746"/>
                </a:lnTo>
                <a:lnTo>
                  <a:pt x="210164" y="76742"/>
                </a:lnTo>
                <a:lnTo>
                  <a:pt x="218522" y="70450"/>
                </a:lnTo>
                <a:lnTo>
                  <a:pt x="222547" y="64406"/>
                </a:lnTo>
                <a:lnTo>
                  <a:pt x="157105" y="64406"/>
                </a:lnTo>
                <a:lnTo>
                  <a:pt x="157105" y="24062"/>
                </a:lnTo>
                <a:lnTo>
                  <a:pt x="223563" y="24062"/>
                </a:lnTo>
                <a:lnTo>
                  <a:pt x="219842" y="18197"/>
                </a:lnTo>
                <a:lnTo>
                  <a:pt x="214244" y="12575"/>
                </a:lnTo>
                <a:lnTo>
                  <a:pt x="205651" y="7306"/>
                </a:lnTo>
                <a:lnTo>
                  <a:pt x="196462" y="4582"/>
                </a:lnTo>
                <a:lnTo>
                  <a:pt x="186170"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3" y="24062"/>
                </a:moveTo>
                <a:lnTo>
                  <a:pt x="168256" y="24062"/>
                </a:lnTo>
                <a:lnTo>
                  <a:pt x="177536" y="24130"/>
                </a:lnTo>
                <a:lnTo>
                  <a:pt x="184449" y="24473"/>
                </a:lnTo>
                <a:lnTo>
                  <a:pt x="203980" y="44333"/>
                </a:lnTo>
                <a:lnTo>
                  <a:pt x="201233" y="55175"/>
                </a:lnTo>
                <a:lnTo>
                  <a:pt x="194693" y="61087"/>
                </a:lnTo>
                <a:lnTo>
                  <a:pt x="187159" y="63503"/>
                </a:lnTo>
                <a:lnTo>
                  <a:pt x="181387" y="64039"/>
                </a:lnTo>
                <a:lnTo>
                  <a:pt x="176842" y="64217"/>
                </a:lnTo>
                <a:lnTo>
                  <a:pt x="173732" y="64406"/>
                </a:lnTo>
                <a:lnTo>
                  <a:pt x="222547" y="64406"/>
                </a:lnTo>
                <a:lnTo>
                  <a:pt x="225513" y="59953"/>
                </a:lnTo>
                <a:lnTo>
                  <a:pt x="228443" y="44333"/>
                </a:lnTo>
                <a:lnTo>
                  <a:pt x="227351" y="33976"/>
                </a:lnTo>
                <a:lnTo>
                  <a:pt x="224347" y="25297"/>
                </a:lnTo>
                <a:lnTo>
                  <a:pt x="223563" y="24062"/>
                </a:lnTo>
                <a:close/>
              </a:path>
              <a:path w="1236344" h="135890">
                <a:moveTo>
                  <a:pt x="328471" y="3287"/>
                </a:moveTo>
                <a:lnTo>
                  <a:pt x="301111" y="3287"/>
                </a:lnTo>
                <a:lnTo>
                  <a:pt x="257667" y="132100"/>
                </a:lnTo>
                <a:lnTo>
                  <a:pt x="283415" y="132100"/>
                </a:lnTo>
                <a:lnTo>
                  <a:pt x="290881" y="106918"/>
                </a:lnTo>
                <a:lnTo>
                  <a:pt x="363826" y="106918"/>
                </a:lnTo>
                <a:lnTo>
                  <a:pt x="356678" y="85965"/>
                </a:lnTo>
                <a:lnTo>
                  <a:pt x="297257" y="85965"/>
                </a:lnTo>
                <a:lnTo>
                  <a:pt x="315131" y="26637"/>
                </a:lnTo>
                <a:lnTo>
                  <a:pt x="336437" y="26637"/>
                </a:lnTo>
                <a:lnTo>
                  <a:pt x="328471" y="3287"/>
                </a:lnTo>
                <a:close/>
              </a:path>
              <a:path w="1236344" h="135890">
                <a:moveTo>
                  <a:pt x="363826" y="106918"/>
                </a:moveTo>
                <a:lnTo>
                  <a:pt x="339235" y="106918"/>
                </a:lnTo>
                <a:lnTo>
                  <a:pt x="346711" y="132100"/>
                </a:lnTo>
                <a:lnTo>
                  <a:pt x="372417" y="132100"/>
                </a:lnTo>
                <a:lnTo>
                  <a:pt x="363826" y="106918"/>
                </a:lnTo>
                <a:close/>
              </a:path>
              <a:path w="1236344" h="135890">
                <a:moveTo>
                  <a:pt x="336437" y="26637"/>
                </a:moveTo>
                <a:lnTo>
                  <a:pt x="315131" y="26637"/>
                </a:lnTo>
                <a:lnTo>
                  <a:pt x="332827" y="85965"/>
                </a:lnTo>
                <a:lnTo>
                  <a:pt x="356678" y="85965"/>
                </a:lnTo>
                <a:lnTo>
                  <a:pt x="336437" y="26637"/>
                </a:lnTo>
                <a:close/>
              </a:path>
              <a:path w="1236344" h="135890">
                <a:moveTo>
                  <a:pt x="431002" y="3287"/>
                </a:moveTo>
                <a:lnTo>
                  <a:pt x="409327" y="3287"/>
                </a:lnTo>
                <a:lnTo>
                  <a:pt x="409327" y="132100"/>
                </a:lnTo>
                <a:lnTo>
                  <a:pt x="432834" y="132100"/>
                </a:lnTo>
                <a:lnTo>
                  <a:pt x="431400" y="41799"/>
                </a:lnTo>
                <a:lnTo>
                  <a:pt x="455101" y="41799"/>
                </a:lnTo>
                <a:lnTo>
                  <a:pt x="431002" y="3287"/>
                </a:lnTo>
                <a:close/>
              </a:path>
              <a:path w="1236344" h="135890">
                <a:moveTo>
                  <a:pt x="455101" y="41799"/>
                </a:moveTo>
                <a:lnTo>
                  <a:pt x="431400" y="41799"/>
                </a:lnTo>
                <a:lnTo>
                  <a:pt x="487807" y="132100"/>
                </a:lnTo>
                <a:lnTo>
                  <a:pt x="508759" y="132100"/>
                </a:lnTo>
                <a:lnTo>
                  <a:pt x="508759" y="94332"/>
                </a:lnTo>
                <a:lnTo>
                  <a:pt x="487974" y="94332"/>
                </a:lnTo>
                <a:lnTo>
                  <a:pt x="455101" y="41799"/>
                </a:lnTo>
                <a:close/>
              </a:path>
              <a:path w="1236344" h="135890">
                <a:moveTo>
                  <a:pt x="508759" y="3287"/>
                </a:moveTo>
                <a:lnTo>
                  <a:pt x="485032" y="3287"/>
                </a:lnTo>
                <a:lnTo>
                  <a:pt x="487974" y="94332"/>
                </a:lnTo>
                <a:lnTo>
                  <a:pt x="508759" y="94332"/>
                </a:lnTo>
                <a:lnTo>
                  <a:pt x="508759" y="3287"/>
                </a:lnTo>
                <a:close/>
              </a:path>
              <a:path w="1236344" h="135890">
                <a:moveTo>
                  <a:pt x="575731" y="93798"/>
                </a:moveTo>
                <a:lnTo>
                  <a:pt x="555480" y="108028"/>
                </a:lnTo>
                <a:lnTo>
                  <a:pt x="563565" y="118097"/>
                </a:lnTo>
                <a:lnTo>
                  <a:pt x="572574" y="125166"/>
                </a:lnTo>
                <a:lnTo>
                  <a:pt x="581378" y="129773"/>
                </a:lnTo>
                <a:lnTo>
                  <a:pt x="588851" y="132456"/>
                </a:lnTo>
                <a:lnTo>
                  <a:pt x="596725" y="134634"/>
                </a:lnTo>
                <a:lnTo>
                  <a:pt x="604735" y="135388"/>
                </a:lnTo>
                <a:lnTo>
                  <a:pt x="611845" y="135388"/>
                </a:lnTo>
                <a:lnTo>
                  <a:pt x="631960" y="133071"/>
                </a:lnTo>
                <a:lnTo>
                  <a:pt x="649497" y="125759"/>
                </a:lnTo>
                <a:lnTo>
                  <a:pt x="661492" y="113326"/>
                </a:lnTo>
                <a:lnTo>
                  <a:pt x="615719" y="113326"/>
                </a:lnTo>
                <a:lnTo>
                  <a:pt x="598424" y="110943"/>
                </a:lnTo>
                <a:lnTo>
                  <a:pt x="586686" y="105344"/>
                </a:lnTo>
                <a:lnTo>
                  <a:pt x="579467" y="98854"/>
                </a:lnTo>
                <a:lnTo>
                  <a:pt x="575731" y="93798"/>
                </a:lnTo>
                <a:close/>
              </a:path>
              <a:path w="1236344" h="135890">
                <a:moveTo>
                  <a:pt x="613321" y="0"/>
                </a:moveTo>
                <a:lnTo>
                  <a:pt x="592590" y="2834"/>
                </a:lnTo>
                <a:lnTo>
                  <a:pt x="576517" y="10901"/>
                </a:lnTo>
                <a:lnTo>
                  <a:pt x="566124" y="23549"/>
                </a:lnTo>
                <a:lnTo>
                  <a:pt x="562433" y="40124"/>
                </a:lnTo>
                <a:lnTo>
                  <a:pt x="564999" y="53728"/>
                </a:lnTo>
                <a:lnTo>
                  <a:pt x="592149" y="74269"/>
                </a:lnTo>
                <a:lnTo>
                  <a:pt x="600379" y="76280"/>
                </a:lnTo>
                <a:lnTo>
                  <a:pt x="615897" y="79557"/>
                </a:lnTo>
                <a:lnTo>
                  <a:pt x="627551" y="82280"/>
                </a:lnTo>
                <a:lnTo>
                  <a:pt x="627949" y="82458"/>
                </a:lnTo>
                <a:lnTo>
                  <a:pt x="630839" y="83568"/>
                </a:lnTo>
                <a:lnTo>
                  <a:pt x="634881" y="85212"/>
                </a:lnTo>
                <a:lnTo>
                  <a:pt x="640524" y="88154"/>
                </a:lnTo>
                <a:lnTo>
                  <a:pt x="640524" y="100740"/>
                </a:lnTo>
                <a:lnTo>
                  <a:pt x="638891" y="107316"/>
                </a:lnTo>
                <a:lnTo>
                  <a:pt x="625007" y="112959"/>
                </a:lnTo>
                <a:lnTo>
                  <a:pt x="620253" y="113326"/>
                </a:lnTo>
                <a:lnTo>
                  <a:pt x="661492" y="113326"/>
                </a:lnTo>
                <a:lnTo>
                  <a:pt x="661895" y="112908"/>
                </a:lnTo>
                <a:lnTo>
                  <a:pt x="666597" y="93976"/>
                </a:lnTo>
                <a:lnTo>
                  <a:pt x="662509" y="76867"/>
                </a:lnTo>
                <a:lnTo>
                  <a:pt x="624829" y="55642"/>
                </a:lnTo>
                <a:lnTo>
                  <a:pt x="602848" y="50933"/>
                </a:lnTo>
                <a:lnTo>
                  <a:pt x="595233" y="48338"/>
                </a:lnTo>
                <a:lnTo>
                  <a:pt x="589808" y="44102"/>
                </a:lnTo>
                <a:lnTo>
                  <a:pt x="587741" y="37402"/>
                </a:lnTo>
                <a:lnTo>
                  <a:pt x="589715" y="30782"/>
                </a:lnTo>
                <a:lnTo>
                  <a:pt x="595030" y="25846"/>
                </a:lnTo>
                <a:lnTo>
                  <a:pt x="602773" y="22761"/>
                </a:lnTo>
                <a:lnTo>
                  <a:pt x="612033" y="21695"/>
                </a:lnTo>
                <a:lnTo>
                  <a:pt x="661366" y="21695"/>
                </a:lnTo>
                <a:lnTo>
                  <a:pt x="657095" y="16755"/>
                </a:lnTo>
                <a:lnTo>
                  <a:pt x="646213" y="8378"/>
                </a:lnTo>
                <a:lnTo>
                  <a:pt x="631840" y="2327"/>
                </a:lnTo>
                <a:lnTo>
                  <a:pt x="613321" y="0"/>
                </a:lnTo>
                <a:close/>
              </a:path>
              <a:path w="1236344" h="135890">
                <a:moveTo>
                  <a:pt x="661366" y="21695"/>
                </a:moveTo>
                <a:lnTo>
                  <a:pt x="612033" y="21695"/>
                </a:lnTo>
                <a:lnTo>
                  <a:pt x="625340" y="23791"/>
                </a:lnTo>
                <a:lnTo>
                  <a:pt x="634831" y="28883"/>
                </a:lnTo>
                <a:lnTo>
                  <a:pt x="641271" y="35177"/>
                </a:lnTo>
                <a:lnTo>
                  <a:pt x="645425" y="40878"/>
                </a:lnTo>
                <a:lnTo>
                  <a:pt x="665142" y="26062"/>
                </a:lnTo>
                <a:lnTo>
                  <a:pt x="661366" y="21695"/>
                </a:lnTo>
                <a:close/>
              </a:path>
              <a:path w="1236344" h="135890">
                <a:moveTo>
                  <a:pt x="773714" y="3287"/>
                </a:moveTo>
                <a:lnTo>
                  <a:pt x="715705" y="3287"/>
                </a:lnTo>
                <a:lnTo>
                  <a:pt x="715705" y="132100"/>
                </a:lnTo>
                <a:lnTo>
                  <a:pt x="739956" y="132100"/>
                </a:lnTo>
                <a:lnTo>
                  <a:pt x="739956" y="88468"/>
                </a:lnTo>
                <a:lnTo>
                  <a:pt x="773348" y="88468"/>
                </a:lnTo>
                <a:lnTo>
                  <a:pt x="780468" y="86824"/>
                </a:lnTo>
                <a:lnTo>
                  <a:pt x="795013" y="80742"/>
                </a:lnTo>
                <a:lnTo>
                  <a:pt x="804593" y="71026"/>
                </a:lnTo>
                <a:lnTo>
                  <a:pt x="805653" y="68615"/>
                </a:lnTo>
                <a:lnTo>
                  <a:pt x="739956" y="68615"/>
                </a:lnTo>
                <a:lnTo>
                  <a:pt x="739956" y="23884"/>
                </a:lnTo>
                <a:lnTo>
                  <a:pt x="805187" y="23884"/>
                </a:lnTo>
                <a:lnTo>
                  <a:pt x="801067" y="17237"/>
                </a:lnTo>
                <a:lnTo>
                  <a:pt x="791258" y="9466"/>
                </a:lnTo>
                <a:lnTo>
                  <a:pt x="781222" y="5287"/>
                </a:lnTo>
                <a:lnTo>
                  <a:pt x="773714" y="3287"/>
                </a:lnTo>
                <a:close/>
              </a:path>
              <a:path w="1236344" h="135890">
                <a:moveTo>
                  <a:pt x="805187" y="23884"/>
                </a:moveTo>
                <a:lnTo>
                  <a:pt x="766060" y="23884"/>
                </a:lnTo>
                <a:lnTo>
                  <a:pt x="774458" y="24062"/>
                </a:lnTo>
                <a:lnTo>
                  <a:pt x="780547" y="29253"/>
                </a:lnTo>
                <a:lnTo>
                  <a:pt x="782688" y="31182"/>
                </a:lnTo>
                <a:lnTo>
                  <a:pt x="786876" y="36114"/>
                </a:lnTo>
                <a:lnTo>
                  <a:pt x="786835" y="46166"/>
                </a:lnTo>
                <a:lnTo>
                  <a:pt x="766782" y="68615"/>
                </a:lnTo>
                <a:lnTo>
                  <a:pt x="805653" y="68615"/>
                </a:lnTo>
                <a:lnTo>
                  <a:pt x="809861" y="59044"/>
                </a:lnTo>
                <a:lnTo>
                  <a:pt x="811472" y="46166"/>
                </a:lnTo>
                <a:lnTo>
                  <a:pt x="808515" y="29253"/>
                </a:lnTo>
                <a:lnTo>
                  <a:pt x="805187" y="23884"/>
                </a:lnTo>
                <a:close/>
              </a:path>
              <a:path w="1236344" h="135890">
                <a:moveTo>
                  <a:pt x="909312" y="0"/>
                </a:moveTo>
                <a:lnTo>
                  <a:pt x="884776" y="5062"/>
                </a:lnTo>
                <a:lnTo>
                  <a:pt x="865159" y="19156"/>
                </a:lnTo>
                <a:lnTo>
                  <a:pt x="852151" y="40640"/>
                </a:lnTo>
                <a:lnTo>
                  <a:pt x="847440" y="67872"/>
                </a:lnTo>
                <a:lnTo>
                  <a:pt x="848323" y="80113"/>
                </a:lnTo>
                <a:lnTo>
                  <a:pt x="864581" y="115682"/>
                </a:lnTo>
                <a:lnTo>
                  <a:pt x="908925" y="135388"/>
                </a:lnTo>
                <a:lnTo>
                  <a:pt x="935311" y="129995"/>
                </a:lnTo>
                <a:lnTo>
                  <a:pt x="954741" y="115365"/>
                </a:lnTo>
                <a:lnTo>
                  <a:pt x="955980" y="113148"/>
                </a:lnTo>
                <a:lnTo>
                  <a:pt x="909679" y="113148"/>
                </a:lnTo>
                <a:lnTo>
                  <a:pt x="894821" y="109983"/>
                </a:lnTo>
                <a:lnTo>
                  <a:pt x="882950" y="100843"/>
                </a:lnTo>
                <a:lnTo>
                  <a:pt x="875083" y="86259"/>
                </a:lnTo>
                <a:lnTo>
                  <a:pt x="872235" y="66762"/>
                </a:lnTo>
                <a:lnTo>
                  <a:pt x="874893" y="48464"/>
                </a:lnTo>
                <a:lnTo>
                  <a:pt x="882399" y="34356"/>
                </a:lnTo>
                <a:lnTo>
                  <a:pt x="894048" y="25275"/>
                </a:lnTo>
                <a:lnTo>
                  <a:pt x="909134" y="22062"/>
                </a:lnTo>
                <a:lnTo>
                  <a:pt x="955235" y="22062"/>
                </a:lnTo>
                <a:lnTo>
                  <a:pt x="952186" y="17350"/>
                </a:lnTo>
                <a:lnTo>
                  <a:pt x="932448" y="4391"/>
                </a:lnTo>
                <a:lnTo>
                  <a:pt x="909312" y="0"/>
                </a:lnTo>
                <a:close/>
              </a:path>
              <a:path w="1236344" h="135890">
                <a:moveTo>
                  <a:pt x="955235" y="22062"/>
                </a:moveTo>
                <a:lnTo>
                  <a:pt x="909134" y="22062"/>
                </a:lnTo>
                <a:lnTo>
                  <a:pt x="925811" y="26076"/>
                </a:lnTo>
                <a:lnTo>
                  <a:pt x="937733" y="36798"/>
                </a:lnTo>
                <a:lnTo>
                  <a:pt x="944797" y="52246"/>
                </a:lnTo>
                <a:lnTo>
                  <a:pt x="946903" y="70437"/>
                </a:lnTo>
                <a:lnTo>
                  <a:pt x="943120" y="90195"/>
                </a:lnTo>
                <a:lnTo>
                  <a:pt x="934114" y="103423"/>
                </a:lnTo>
                <a:lnTo>
                  <a:pt x="922196" y="110836"/>
                </a:lnTo>
                <a:lnTo>
                  <a:pt x="909679" y="113148"/>
                </a:lnTo>
                <a:lnTo>
                  <a:pt x="955980" y="113148"/>
                </a:lnTo>
                <a:lnTo>
                  <a:pt x="966777" y="93820"/>
                </a:lnTo>
                <a:lnTo>
                  <a:pt x="970975" y="67683"/>
                </a:lnTo>
                <a:lnTo>
                  <a:pt x="965903" y="38555"/>
                </a:lnTo>
                <a:lnTo>
                  <a:pt x="955235" y="22062"/>
                </a:lnTo>
                <a:close/>
              </a:path>
              <a:path w="1236344" h="135890">
                <a:moveTo>
                  <a:pt x="1055297" y="3287"/>
                </a:moveTo>
                <a:lnTo>
                  <a:pt x="1014241" y="3287"/>
                </a:lnTo>
                <a:lnTo>
                  <a:pt x="1014241" y="132100"/>
                </a:lnTo>
                <a:lnTo>
                  <a:pt x="1038135" y="132100"/>
                </a:lnTo>
                <a:lnTo>
                  <a:pt x="1038135" y="84290"/>
                </a:lnTo>
                <a:lnTo>
                  <a:pt x="1086601" y="84290"/>
                </a:lnTo>
                <a:lnTo>
                  <a:pt x="1084113" y="79746"/>
                </a:lnTo>
                <a:lnTo>
                  <a:pt x="1091159" y="76742"/>
                </a:lnTo>
                <a:lnTo>
                  <a:pt x="1099534" y="70450"/>
                </a:lnTo>
                <a:lnTo>
                  <a:pt x="1103567" y="64406"/>
                </a:lnTo>
                <a:lnTo>
                  <a:pt x="1038135" y="64406"/>
                </a:lnTo>
                <a:lnTo>
                  <a:pt x="1038135" y="24062"/>
                </a:lnTo>
                <a:lnTo>
                  <a:pt x="1104589" y="24062"/>
                </a:lnTo>
                <a:lnTo>
                  <a:pt x="1100860" y="18197"/>
                </a:lnTo>
                <a:lnTo>
                  <a:pt x="1095244" y="12575"/>
                </a:lnTo>
                <a:lnTo>
                  <a:pt x="1086646" y="7306"/>
                </a:lnTo>
                <a:lnTo>
                  <a:pt x="1077469" y="4582"/>
                </a:lnTo>
                <a:lnTo>
                  <a:pt x="1067193" y="3533"/>
                </a:lnTo>
                <a:lnTo>
                  <a:pt x="1055297" y="3287"/>
                </a:lnTo>
                <a:close/>
              </a:path>
              <a:path w="1236344" h="135890">
                <a:moveTo>
                  <a:pt x="1086601" y="84290"/>
                </a:moveTo>
                <a:lnTo>
                  <a:pt x="1059664" y="84290"/>
                </a:lnTo>
                <a:lnTo>
                  <a:pt x="1085233" y="132100"/>
                </a:lnTo>
                <a:lnTo>
                  <a:pt x="1112772" y="132100"/>
                </a:lnTo>
                <a:lnTo>
                  <a:pt x="1086601" y="84290"/>
                </a:lnTo>
                <a:close/>
              </a:path>
              <a:path w="1236344" h="135890">
                <a:moveTo>
                  <a:pt x="1104589" y="24062"/>
                </a:moveTo>
                <a:lnTo>
                  <a:pt x="1049256" y="24062"/>
                </a:lnTo>
                <a:lnTo>
                  <a:pt x="1058534" y="24130"/>
                </a:lnTo>
                <a:lnTo>
                  <a:pt x="1065457" y="24473"/>
                </a:lnTo>
                <a:lnTo>
                  <a:pt x="1070671" y="25298"/>
                </a:lnTo>
                <a:lnTo>
                  <a:pt x="1074825" y="26815"/>
                </a:lnTo>
                <a:lnTo>
                  <a:pt x="1084877" y="31936"/>
                </a:lnTo>
                <a:lnTo>
                  <a:pt x="1085000" y="44333"/>
                </a:lnTo>
                <a:lnTo>
                  <a:pt x="1082253" y="55175"/>
                </a:lnTo>
                <a:lnTo>
                  <a:pt x="1075714" y="61087"/>
                </a:lnTo>
                <a:lnTo>
                  <a:pt x="1068184" y="63503"/>
                </a:lnTo>
                <a:lnTo>
                  <a:pt x="1062417" y="64039"/>
                </a:lnTo>
                <a:lnTo>
                  <a:pt x="1057842" y="64217"/>
                </a:lnTo>
                <a:lnTo>
                  <a:pt x="1054732" y="64406"/>
                </a:lnTo>
                <a:lnTo>
                  <a:pt x="1103567" y="64406"/>
                </a:lnTo>
                <a:lnTo>
                  <a:pt x="1106539" y="59953"/>
                </a:lnTo>
                <a:lnTo>
                  <a:pt x="1109474" y="44333"/>
                </a:lnTo>
                <a:lnTo>
                  <a:pt x="1108381" y="33976"/>
                </a:lnTo>
                <a:lnTo>
                  <a:pt x="1105374" y="25297"/>
                </a:lnTo>
                <a:lnTo>
                  <a:pt x="1104589" y="24062"/>
                </a:lnTo>
                <a:close/>
              </a:path>
              <a:path w="1236344" h="135890">
                <a:moveTo>
                  <a:pt x="1200518" y="25172"/>
                </a:moveTo>
                <a:lnTo>
                  <a:pt x="1176456" y="25172"/>
                </a:lnTo>
                <a:lnTo>
                  <a:pt x="1176456" y="132100"/>
                </a:lnTo>
                <a:lnTo>
                  <a:pt x="1200518" y="132100"/>
                </a:lnTo>
                <a:lnTo>
                  <a:pt x="1200518" y="25172"/>
                </a:lnTo>
                <a:close/>
              </a:path>
              <a:path w="1236344" h="135890">
                <a:moveTo>
                  <a:pt x="1236108" y="3287"/>
                </a:moveTo>
                <a:lnTo>
                  <a:pt x="1141619" y="3287"/>
                </a:lnTo>
                <a:lnTo>
                  <a:pt x="1141619" y="25172"/>
                </a:lnTo>
                <a:lnTo>
                  <a:pt x="1236108" y="25172"/>
                </a:lnTo>
                <a:lnTo>
                  <a:pt x="1236108" y="3287"/>
                </a:lnTo>
                <a:close/>
              </a:path>
            </a:pathLst>
          </a:custGeom>
          <a:solidFill>
            <a:srgbClr val="FFFFFF"/>
          </a:solidFill>
        </p:spPr>
        <p:txBody>
          <a:bodyPr wrap="square" lIns="0" tIns="0" rIns="0" bIns="0" rtlCol="0"/>
          <a:lstStyle/>
          <a:p>
            <a:endParaRPr/>
          </a:p>
        </p:txBody>
      </p:sp>
      <p:sp>
        <p:nvSpPr>
          <p:cNvPr id="11" name="object 11"/>
          <p:cNvSpPr/>
          <p:nvPr/>
        </p:nvSpPr>
        <p:spPr>
          <a:xfrm>
            <a:off x="17873749" y="9829355"/>
            <a:ext cx="1567180" cy="135890"/>
          </a:xfrm>
          <a:custGeom>
            <a:avLst/>
            <a:gdLst/>
            <a:ahLst/>
            <a:cxnLst/>
            <a:rect l="l" t="t" r="r" b="b"/>
            <a:pathLst>
              <a:path w="1567180" h="135890">
                <a:moveTo>
                  <a:pt x="23706" y="3287"/>
                </a:moveTo>
                <a:lnTo>
                  <a:pt x="0" y="3287"/>
                </a:lnTo>
                <a:lnTo>
                  <a:pt x="0" y="132100"/>
                </a:lnTo>
                <a:lnTo>
                  <a:pt x="23706" y="132100"/>
                </a:lnTo>
                <a:lnTo>
                  <a:pt x="23706" y="3287"/>
                </a:lnTo>
                <a:close/>
              </a:path>
              <a:path w="1567180" h="135890">
                <a:moveTo>
                  <a:pt x="97630" y="3277"/>
                </a:moveTo>
                <a:lnTo>
                  <a:pt x="75924" y="3277"/>
                </a:lnTo>
                <a:lnTo>
                  <a:pt x="75924" y="132100"/>
                </a:lnTo>
                <a:lnTo>
                  <a:pt x="99452" y="132100"/>
                </a:lnTo>
                <a:lnTo>
                  <a:pt x="97986" y="41768"/>
                </a:lnTo>
                <a:lnTo>
                  <a:pt x="121704" y="41768"/>
                </a:lnTo>
                <a:lnTo>
                  <a:pt x="97630" y="3277"/>
                </a:lnTo>
                <a:close/>
              </a:path>
              <a:path w="1567180" h="135890">
                <a:moveTo>
                  <a:pt x="121704" y="41768"/>
                </a:moveTo>
                <a:lnTo>
                  <a:pt x="97986" y="41768"/>
                </a:lnTo>
                <a:lnTo>
                  <a:pt x="154382" y="132100"/>
                </a:lnTo>
                <a:lnTo>
                  <a:pt x="175334" y="132100"/>
                </a:lnTo>
                <a:lnTo>
                  <a:pt x="175334" y="94300"/>
                </a:lnTo>
                <a:lnTo>
                  <a:pt x="154560" y="94300"/>
                </a:lnTo>
                <a:lnTo>
                  <a:pt x="121704" y="41768"/>
                </a:lnTo>
                <a:close/>
              </a:path>
              <a:path w="1567180" h="135890">
                <a:moveTo>
                  <a:pt x="175334" y="3277"/>
                </a:moveTo>
                <a:lnTo>
                  <a:pt x="151660" y="3277"/>
                </a:lnTo>
                <a:lnTo>
                  <a:pt x="154560" y="94300"/>
                </a:lnTo>
                <a:lnTo>
                  <a:pt x="175334" y="94300"/>
                </a:lnTo>
                <a:lnTo>
                  <a:pt x="175334" y="3277"/>
                </a:lnTo>
                <a:close/>
              </a:path>
              <a:path w="1567180" h="135890">
                <a:moveTo>
                  <a:pt x="267855" y="25130"/>
                </a:moveTo>
                <a:lnTo>
                  <a:pt x="243783" y="25130"/>
                </a:lnTo>
                <a:lnTo>
                  <a:pt x="243783" y="132100"/>
                </a:lnTo>
                <a:lnTo>
                  <a:pt x="267855" y="132100"/>
                </a:lnTo>
                <a:lnTo>
                  <a:pt x="267855" y="25130"/>
                </a:lnTo>
                <a:close/>
              </a:path>
              <a:path w="1567180" h="135890">
                <a:moveTo>
                  <a:pt x="303425" y="3277"/>
                </a:moveTo>
                <a:lnTo>
                  <a:pt x="208946" y="3277"/>
                </a:lnTo>
                <a:lnTo>
                  <a:pt x="208946" y="25130"/>
                </a:lnTo>
                <a:lnTo>
                  <a:pt x="303425" y="25130"/>
                </a:lnTo>
                <a:lnTo>
                  <a:pt x="303425" y="3277"/>
                </a:lnTo>
                <a:close/>
              </a:path>
              <a:path w="1567180" h="135890">
                <a:moveTo>
                  <a:pt x="427725" y="3277"/>
                </a:moveTo>
                <a:lnTo>
                  <a:pt x="336125" y="3277"/>
                </a:lnTo>
                <a:lnTo>
                  <a:pt x="336125" y="132100"/>
                </a:lnTo>
                <a:lnTo>
                  <a:pt x="432280" y="132100"/>
                </a:lnTo>
                <a:lnTo>
                  <a:pt x="432280" y="110394"/>
                </a:lnTo>
                <a:lnTo>
                  <a:pt x="359831" y="110394"/>
                </a:lnTo>
                <a:lnTo>
                  <a:pt x="359831" y="75882"/>
                </a:lnTo>
                <a:lnTo>
                  <a:pt x="421871" y="75882"/>
                </a:lnTo>
                <a:lnTo>
                  <a:pt x="421871" y="55108"/>
                </a:lnTo>
                <a:lnTo>
                  <a:pt x="359831" y="55108"/>
                </a:lnTo>
                <a:lnTo>
                  <a:pt x="359831" y="24774"/>
                </a:lnTo>
                <a:lnTo>
                  <a:pt x="427725" y="24774"/>
                </a:lnTo>
                <a:lnTo>
                  <a:pt x="427725" y="3277"/>
                </a:lnTo>
                <a:close/>
              </a:path>
              <a:path w="1567180" h="135890">
                <a:moveTo>
                  <a:pt x="514036" y="3277"/>
                </a:moveTo>
                <a:lnTo>
                  <a:pt x="472980" y="3277"/>
                </a:lnTo>
                <a:lnTo>
                  <a:pt x="472980" y="132100"/>
                </a:lnTo>
                <a:lnTo>
                  <a:pt x="496874" y="132100"/>
                </a:lnTo>
                <a:lnTo>
                  <a:pt x="496874" y="84290"/>
                </a:lnTo>
                <a:lnTo>
                  <a:pt x="545393" y="84290"/>
                </a:lnTo>
                <a:lnTo>
                  <a:pt x="542894" y="79714"/>
                </a:lnTo>
                <a:lnTo>
                  <a:pt x="549933" y="76723"/>
                </a:lnTo>
                <a:lnTo>
                  <a:pt x="558294" y="70427"/>
                </a:lnTo>
                <a:lnTo>
                  <a:pt x="562300" y="64406"/>
                </a:lnTo>
                <a:lnTo>
                  <a:pt x="496874" y="64406"/>
                </a:lnTo>
                <a:lnTo>
                  <a:pt x="496874" y="24062"/>
                </a:lnTo>
                <a:lnTo>
                  <a:pt x="563338" y="24062"/>
                </a:lnTo>
                <a:lnTo>
                  <a:pt x="559616" y="18199"/>
                </a:lnTo>
                <a:lnTo>
                  <a:pt x="554025" y="12586"/>
                </a:lnTo>
                <a:lnTo>
                  <a:pt x="545420" y="7310"/>
                </a:lnTo>
                <a:lnTo>
                  <a:pt x="536229" y="4582"/>
                </a:lnTo>
                <a:lnTo>
                  <a:pt x="525939" y="3528"/>
                </a:lnTo>
                <a:lnTo>
                  <a:pt x="514036" y="3277"/>
                </a:lnTo>
                <a:close/>
              </a:path>
              <a:path w="1567180" h="135890">
                <a:moveTo>
                  <a:pt x="545393" y="84290"/>
                </a:moveTo>
                <a:lnTo>
                  <a:pt x="518444" y="84290"/>
                </a:lnTo>
                <a:lnTo>
                  <a:pt x="543972" y="132100"/>
                </a:lnTo>
                <a:lnTo>
                  <a:pt x="571500" y="132100"/>
                </a:lnTo>
                <a:lnTo>
                  <a:pt x="545393" y="84290"/>
                </a:lnTo>
                <a:close/>
              </a:path>
              <a:path w="1567180" h="135890">
                <a:moveTo>
                  <a:pt x="563338" y="24062"/>
                </a:moveTo>
                <a:lnTo>
                  <a:pt x="508036" y="24062"/>
                </a:lnTo>
                <a:lnTo>
                  <a:pt x="517305" y="24129"/>
                </a:lnTo>
                <a:lnTo>
                  <a:pt x="524217" y="24467"/>
                </a:lnTo>
                <a:lnTo>
                  <a:pt x="543749" y="44302"/>
                </a:lnTo>
                <a:lnTo>
                  <a:pt x="541002" y="55144"/>
                </a:lnTo>
                <a:lnTo>
                  <a:pt x="534462" y="61067"/>
                </a:lnTo>
                <a:lnTo>
                  <a:pt x="526929" y="63497"/>
                </a:lnTo>
                <a:lnTo>
                  <a:pt x="521156" y="64039"/>
                </a:lnTo>
                <a:lnTo>
                  <a:pt x="516612" y="64228"/>
                </a:lnTo>
                <a:lnTo>
                  <a:pt x="513492" y="64406"/>
                </a:lnTo>
                <a:lnTo>
                  <a:pt x="562300" y="64406"/>
                </a:lnTo>
                <a:lnTo>
                  <a:pt x="565284" y="59921"/>
                </a:lnTo>
                <a:lnTo>
                  <a:pt x="568213" y="44302"/>
                </a:lnTo>
                <a:lnTo>
                  <a:pt x="567121" y="33958"/>
                </a:lnTo>
                <a:lnTo>
                  <a:pt x="564112" y="25281"/>
                </a:lnTo>
                <a:lnTo>
                  <a:pt x="563338" y="24062"/>
                </a:lnTo>
                <a:close/>
              </a:path>
              <a:path w="1567180" h="135890">
                <a:moveTo>
                  <a:pt x="635017" y="3277"/>
                </a:moveTo>
                <a:lnTo>
                  <a:pt x="613321" y="3277"/>
                </a:lnTo>
                <a:lnTo>
                  <a:pt x="613321" y="132100"/>
                </a:lnTo>
                <a:lnTo>
                  <a:pt x="636849" y="132100"/>
                </a:lnTo>
                <a:lnTo>
                  <a:pt x="635373" y="41768"/>
                </a:lnTo>
                <a:lnTo>
                  <a:pt x="659095" y="41768"/>
                </a:lnTo>
                <a:lnTo>
                  <a:pt x="635017" y="3277"/>
                </a:lnTo>
                <a:close/>
              </a:path>
              <a:path w="1567180" h="135890">
                <a:moveTo>
                  <a:pt x="659095" y="41768"/>
                </a:moveTo>
                <a:lnTo>
                  <a:pt x="635373" y="41768"/>
                </a:lnTo>
                <a:lnTo>
                  <a:pt x="691779" y="132100"/>
                </a:lnTo>
                <a:lnTo>
                  <a:pt x="712774" y="132100"/>
                </a:lnTo>
                <a:lnTo>
                  <a:pt x="712774" y="94300"/>
                </a:lnTo>
                <a:lnTo>
                  <a:pt x="691957" y="94300"/>
                </a:lnTo>
                <a:lnTo>
                  <a:pt x="659095" y="41768"/>
                </a:lnTo>
                <a:close/>
              </a:path>
              <a:path w="1567180" h="135890">
                <a:moveTo>
                  <a:pt x="712774" y="3277"/>
                </a:moveTo>
                <a:lnTo>
                  <a:pt x="689068" y="3277"/>
                </a:lnTo>
                <a:lnTo>
                  <a:pt x="691957" y="94300"/>
                </a:lnTo>
                <a:lnTo>
                  <a:pt x="712774" y="94300"/>
                </a:lnTo>
                <a:lnTo>
                  <a:pt x="712774" y="3277"/>
                </a:lnTo>
                <a:close/>
              </a:path>
              <a:path w="1567180" h="135890">
                <a:moveTo>
                  <a:pt x="814226" y="3277"/>
                </a:moveTo>
                <a:lnTo>
                  <a:pt x="786876" y="3277"/>
                </a:lnTo>
                <a:lnTo>
                  <a:pt x="743411" y="132100"/>
                </a:lnTo>
                <a:lnTo>
                  <a:pt x="769159" y="132100"/>
                </a:lnTo>
                <a:lnTo>
                  <a:pt x="776636" y="106886"/>
                </a:lnTo>
                <a:lnTo>
                  <a:pt x="849571" y="106886"/>
                </a:lnTo>
                <a:lnTo>
                  <a:pt x="842423" y="85934"/>
                </a:lnTo>
                <a:lnTo>
                  <a:pt x="783044" y="85934"/>
                </a:lnTo>
                <a:lnTo>
                  <a:pt x="800886" y="26596"/>
                </a:lnTo>
                <a:lnTo>
                  <a:pt x="822181" y="26596"/>
                </a:lnTo>
                <a:lnTo>
                  <a:pt x="814226" y="3277"/>
                </a:lnTo>
                <a:close/>
              </a:path>
              <a:path w="1567180" h="135890">
                <a:moveTo>
                  <a:pt x="849571" y="106886"/>
                </a:moveTo>
                <a:lnTo>
                  <a:pt x="824990" y="106886"/>
                </a:lnTo>
                <a:lnTo>
                  <a:pt x="832456" y="132100"/>
                </a:lnTo>
                <a:lnTo>
                  <a:pt x="858172" y="132100"/>
                </a:lnTo>
                <a:lnTo>
                  <a:pt x="849571" y="106886"/>
                </a:lnTo>
                <a:close/>
              </a:path>
              <a:path w="1567180" h="135890">
                <a:moveTo>
                  <a:pt x="822181" y="26596"/>
                </a:moveTo>
                <a:lnTo>
                  <a:pt x="800886" y="26596"/>
                </a:lnTo>
                <a:lnTo>
                  <a:pt x="818582" y="85934"/>
                </a:lnTo>
                <a:lnTo>
                  <a:pt x="842423" y="85934"/>
                </a:lnTo>
                <a:lnTo>
                  <a:pt x="822181" y="26596"/>
                </a:lnTo>
                <a:close/>
              </a:path>
              <a:path w="1567180" h="135890">
                <a:moveTo>
                  <a:pt x="922841" y="25130"/>
                </a:moveTo>
                <a:lnTo>
                  <a:pt x="898768" y="25130"/>
                </a:lnTo>
                <a:lnTo>
                  <a:pt x="898768" y="132100"/>
                </a:lnTo>
                <a:lnTo>
                  <a:pt x="922841" y="132100"/>
                </a:lnTo>
                <a:lnTo>
                  <a:pt x="922841" y="25130"/>
                </a:lnTo>
                <a:close/>
              </a:path>
              <a:path w="1567180" h="135890">
                <a:moveTo>
                  <a:pt x="958421" y="3277"/>
                </a:moveTo>
                <a:lnTo>
                  <a:pt x="863900" y="3277"/>
                </a:lnTo>
                <a:lnTo>
                  <a:pt x="863900" y="25130"/>
                </a:lnTo>
                <a:lnTo>
                  <a:pt x="958421" y="25130"/>
                </a:lnTo>
                <a:lnTo>
                  <a:pt x="958421" y="3277"/>
                </a:lnTo>
                <a:close/>
              </a:path>
              <a:path w="1567180" h="135890">
                <a:moveTo>
                  <a:pt x="1015162" y="3287"/>
                </a:moveTo>
                <a:lnTo>
                  <a:pt x="991456" y="3287"/>
                </a:lnTo>
                <a:lnTo>
                  <a:pt x="991456" y="132100"/>
                </a:lnTo>
                <a:lnTo>
                  <a:pt x="1015162" y="132100"/>
                </a:lnTo>
                <a:lnTo>
                  <a:pt x="1015162" y="3287"/>
                </a:lnTo>
                <a:close/>
              </a:path>
              <a:path w="1567180" h="135890">
                <a:moveTo>
                  <a:pt x="1115337" y="0"/>
                </a:moveTo>
                <a:lnTo>
                  <a:pt x="1090816" y="5058"/>
                </a:lnTo>
                <a:lnTo>
                  <a:pt x="1071213" y="19144"/>
                </a:lnTo>
                <a:lnTo>
                  <a:pt x="1058214" y="40626"/>
                </a:lnTo>
                <a:lnTo>
                  <a:pt x="1053507" y="67872"/>
                </a:lnTo>
                <a:lnTo>
                  <a:pt x="1054387" y="80113"/>
                </a:lnTo>
                <a:lnTo>
                  <a:pt x="1070627" y="115682"/>
                </a:lnTo>
                <a:lnTo>
                  <a:pt x="1114971" y="135346"/>
                </a:lnTo>
                <a:lnTo>
                  <a:pt x="1141363" y="129960"/>
                </a:lnTo>
                <a:lnTo>
                  <a:pt x="1160797" y="115345"/>
                </a:lnTo>
                <a:lnTo>
                  <a:pt x="1162049" y="113106"/>
                </a:lnTo>
                <a:lnTo>
                  <a:pt x="1115725" y="113106"/>
                </a:lnTo>
                <a:lnTo>
                  <a:pt x="1100854" y="109948"/>
                </a:lnTo>
                <a:lnTo>
                  <a:pt x="1088985" y="100822"/>
                </a:lnTo>
                <a:lnTo>
                  <a:pt x="1081125" y="86253"/>
                </a:lnTo>
                <a:lnTo>
                  <a:pt x="1078281" y="66762"/>
                </a:lnTo>
                <a:lnTo>
                  <a:pt x="1080940" y="48464"/>
                </a:lnTo>
                <a:lnTo>
                  <a:pt x="1088445" y="34356"/>
                </a:lnTo>
                <a:lnTo>
                  <a:pt x="1100085" y="25275"/>
                </a:lnTo>
                <a:lnTo>
                  <a:pt x="1115149" y="22062"/>
                </a:lnTo>
                <a:lnTo>
                  <a:pt x="1161287" y="22062"/>
                </a:lnTo>
                <a:lnTo>
                  <a:pt x="1158239" y="17351"/>
                </a:lnTo>
                <a:lnTo>
                  <a:pt x="1138488" y="4391"/>
                </a:lnTo>
                <a:lnTo>
                  <a:pt x="1115337" y="0"/>
                </a:lnTo>
                <a:close/>
              </a:path>
              <a:path w="1567180" h="135890">
                <a:moveTo>
                  <a:pt x="1161287" y="22062"/>
                </a:moveTo>
                <a:lnTo>
                  <a:pt x="1115149" y="22062"/>
                </a:lnTo>
                <a:lnTo>
                  <a:pt x="1131842" y="26076"/>
                </a:lnTo>
                <a:lnTo>
                  <a:pt x="1143772" y="36794"/>
                </a:lnTo>
                <a:lnTo>
                  <a:pt x="1150843" y="52233"/>
                </a:lnTo>
                <a:lnTo>
                  <a:pt x="1152959" y="70406"/>
                </a:lnTo>
                <a:lnTo>
                  <a:pt x="1149175" y="90175"/>
                </a:lnTo>
                <a:lnTo>
                  <a:pt x="1140165" y="103398"/>
                </a:lnTo>
                <a:lnTo>
                  <a:pt x="1128244" y="110800"/>
                </a:lnTo>
                <a:lnTo>
                  <a:pt x="1115725" y="113106"/>
                </a:lnTo>
                <a:lnTo>
                  <a:pt x="1162049" y="113106"/>
                </a:lnTo>
                <a:lnTo>
                  <a:pt x="1172833" y="93818"/>
                </a:lnTo>
                <a:lnTo>
                  <a:pt x="1177032" y="67694"/>
                </a:lnTo>
                <a:lnTo>
                  <a:pt x="1171963" y="38559"/>
                </a:lnTo>
                <a:lnTo>
                  <a:pt x="1161287" y="22062"/>
                </a:lnTo>
                <a:close/>
              </a:path>
              <a:path w="1567180" h="135890">
                <a:moveTo>
                  <a:pt x="1236674" y="3277"/>
                </a:moveTo>
                <a:lnTo>
                  <a:pt x="1215010" y="3277"/>
                </a:lnTo>
                <a:lnTo>
                  <a:pt x="1215010" y="132100"/>
                </a:lnTo>
                <a:lnTo>
                  <a:pt x="1238506" y="132100"/>
                </a:lnTo>
                <a:lnTo>
                  <a:pt x="1237072" y="41768"/>
                </a:lnTo>
                <a:lnTo>
                  <a:pt x="1260766" y="41768"/>
                </a:lnTo>
                <a:lnTo>
                  <a:pt x="1236674" y="3277"/>
                </a:lnTo>
                <a:close/>
              </a:path>
              <a:path w="1567180" h="135890">
                <a:moveTo>
                  <a:pt x="1260766" y="41768"/>
                </a:moveTo>
                <a:lnTo>
                  <a:pt x="1237072" y="41768"/>
                </a:lnTo>
                <a:lnTo>
                  <a:pt x="1293478" y="132100"/>
                </a:lnTo>
                <a:lnTo>
                  <a:pt x="1314431" y="132100"/>
                </a:lnTo>
                <a:lnTo>
                  <a:pt x="1314431" y="94300"/>
                </a:lnTo>
                <a:lnTo>
                  <a:pt x="1293646" y="94300"/>
                </a:lnTo>
                <a:lnTo>
                  <a:pt x="1260766" y="41768"/>
                </a:lnTo>
                <a:close/>
              </a:path>
              <a:path w="1567180" h="135890">
                <a:moveTo>
                  <a:pt x="1314431" y="3277"/>
                </a:moveTo>
                <a:lnTo>
                  <a:pt x="1290725" y="3277"/>
                </a:lnTo>
                <a:lnTo>
                  <a:pt x="1293646" y="94300"/>
                </a:lnTo>
                <a:lnTo>
                  <a:pt x="1314431" y="94300"/>
                </a:lnTo>
                <a:lnTo>
                  <a:pt x="1314431" y="3277"/>
                </a:lnTo>
                <a:close/>
              </a:path>
              <a:path w="1567180" h="135890">
                <a:moveTo>
                  <a:pt x="1415883" y="3277"/>
                </a:moveTo>
                <a:lnTo>
                  <a:pt x="1388523" y="3277"/>
                </a:lnTo>
                <a:lnTo>
                  <a:pt x="1345110" y="132100"/>
                </a:lnTo>
                <a:lnTo>
                  <a:pt x="1370827" y="132100"/>
                </a:lnTo>
                <a:lnTo>
                  <a:pt x="1378293" y="106886"/>
                </a:lnTo>
                <a:lnTo>
                  <a:pt x="1451262" y="106886"/>
                </a:lnTo>
                <a:lnTo>
                  <a:pt x="1444107" y="85934"/>
                </a:lnTo>
                <a:lnTo>
                  <a:pt x="1384701" y="85934"/>
                </a:lnTo>
                <a:lnTo>
                  <a:pt x="1402575" y="26596"/>
                </a:lnTo>
                <a:lnTo>
                  <a:pt x="1423846" y="26596"/>
                </a:lnTo>
                <a:lnTo>
                  <a:pt x="1415883" y="3277"/>
                </a:lnTo>
                <a:close/>
              </a:path>
              <a:path w="1567180" h="135890">
                <a:moveTo>
                  <a:pt x="1451262" y="106886"/>
                </a:moveTo>
                <a:lnTo>
                  <a:pt x="1426647" y="106886"/>
                </a:lnTo>
                <a:lnTo>
                  <a:pt x="1434155" y="132100"/>
                </a:lnTo>
                <a:lnTo>
                  <a:pt x="1459871" y="132100"/>
                </a:lnTo>
                <a:lnTo>
                  <a:pt x="1451262" y="106886"/>
                </a:lnTo>
                <a:close/>
              </a:path>
              <a:path w="1567180" h="135890">
                <a:moveTo>
                  <a:pt x="1423846" y="26596"/>
                </a:moveTo>
                <a:lnTo>
                  <a:pt x="1402575" y="26596"/>
                </a:lnTo>
                <a:lnTo>
                  <a:pt x="1420270" y="85934"/>
                </a:lnTo>
                <a:lnTo>
                  <a:pt x="1444107" y="85934"/>
                </a:lnTo>
                <a:lnTo>
                  <a:pt x="1423846" y="26596"/>
                </a:lnTo>
                <a:close/>
              </a:path>
              <a:path w="1567180" h="135890">
                <a:moveTo>
                  <a:pt x="1515514" y="3277"/>
                </a:moveTo>
                <a:lnTo>
                  <a:pt x="1491263" y="3277"/>
                </a:lnTo>
                <a:lnTo>
                  <a:pt x="1491263" y="132100"/>
                </a:lnTo>
                <a:lnTo>
                  <a:pt x="1566622" y="132100"/>
                </a:lnTo>
                <a:lnTo>
                  <a:pt x="1566622" y="110216"/>
                </a:lnTo>
                <a:lnTo>
                  <a:pt x="1515514" y="110216"/>
                </a:lnTo>
                <a:lnTo>
                  <a:pt x="1515514" y="3277"/>
                </a:lnTo>
                <a:close/>
              </a:path>
            </a:pathLst>
          </a:custGeom>
          <a:solidFill>
            <a:srgbClr val="FFFFFF"/>
          </a:solidFill>
        </p:spPr>
        <p:txBody>
          <a:bodyPr wrap="square" lIns="0" tIns="0" rIns="0" bIns="0" rtlCol="0"/>
          <a:lstStyle/>
          <a:p>
            <a:endParaRPr/>
          </a:p>
        </p:txBody>
      </p:sp>
      <p:sp>
        <p:nvSpPr>
          <p:cNvPr id="12" name="object 12"/>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F9A782"/>
            </a:solidFill>
          </a:ln>
        </p:spPr>
        <p:txBody>
          <a:bodyPr wrap="square" lIns="0" tIns="0" rIns="0" bIns="0" rtlCol="0"/>
          <a:lstStyle/>
          <a:p>
            <a:endParaRPr/>
          </a:p>
        </p:txBody>
      </p:sp>
      <p:sp>
        <p:nvSpPr>
          <p:cNvPr id="13" name="object 13"/>
          <p:cNvSpPr txBox="1">
            <a:spLocks noGrp="1"/>
          </p:cNvSpPr>
          <p:nvPr>
            <p:ph type="sldNum" sz="quarter" idx="7"/>
          </p:nvPr>
        </p:nvSpPr>
        <p:spPr>
          <a:prstGeom prst="rect">
            <a:avLst/>
          </a:prstGeom>
        </p:spPr>
        <p:txBody>
          <a:bodyPr vert="horz" wrap="square" lIns="0" tIns="269597" rIns="0" bIns="0" rtlCol="0">
            <a:spAutoFit/>
          </a:bodyPr>
          <a:lstStyle/>
          <a:p>
            <a:pPr marL="53975">
              <a:lnSpc>
                <a:spcPct val="100000"/>
              </a:lnSpc>
              <a:spcBef>
                <a:spcPts val="965"/>
              </a:spcBef>
            </a:pPr>
            <a:fld id="{81D60167-4931-47E6-BA6A-407CBD079E47}" type="slidenum">
              <a:rPr spc="-25" dirty="0"/>
              <a:t>52</a:t>
            </a:fld>
            <a:endParaRPr spc="-25"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160270" cy="2160270"/>
          </a:xfrm>
          <a:custGeom>
            <a:avLst/>
            <a:gdLst/>
            <a:ahLst/>
            <a:cxnLst/>
            <a:rect l="l" t="t" r="r" b="b"/>
            <a:pathLst>
              <a:path w="2160270" h="2160270">
                <a:moveTo>
                  <a:pt x="2159825" y="0"/>
                </a:moveTo>
                <a:lnTo>
                  <a:pt x="0" y="0"/>
                </a:lnTo>
                <a:lnTo>
                  <a:pt x="0" y="2159814"/>
                </a:lnTo>
                <a:lnTo>
                  <a:pt x="2159825" y="0"/>
                </a:lnTo>
                <a:close/>
              </a:path>
            </a:pathLst>
          </a:custGeom>
          <a:solidFill>
            <a:srgbClr val="E84610"/>
          </a:solidFill>
        </p:spPr>
        <p:txBody>
          <a:bodyPr wrap="square" lIns="0" tIns="0" rIns="0" bIns="0" rtlCol="0"/>
          <a:lstStyle/>
          <a:p>
            <a:endParaRPr/>
          </a:p>
        </p:txBody>
      </p:sp>
      <p:sp>
        <p:nvSpPr>
          <p:cNvPr id="3" name="object 3"/>
          <p:cNvSpPr/>
          <p:nvPr/>
        </p:nvSpPr>
        <p:spPr>
          <a:xfrm>
            <a:off x="16715589" y="9665061"/>
            <a:ext cx="1015365" cy="1015365"/>
          </a:xfrm>
          <a:custGeom>
            <a:avLst/>
            <a:gdLst/>
            <a:ahLst/>
            <a:cxnLst/>
            <a:rect l="l" t="t" r="r" b="b"/>
            <a:pathLst>
              <a:path w="1015365" h="1015365">
                <a:moveTo>
                  <a:pt x="742289" y="337223"/>
                </a:moveTo>
                <a:lnTo>
                  <a:pt x="741362" y="336207"/>
                </a:lnTo>
                <a:lnTo>
                  <a:pt x="726528" y="320167"/>
                </a:lnTo>
                <a:lnTo>
                  <a:pt x="507606" y="83273"/>
                </a:lnTo>
                <a:lnTo>
                  <a:pt x="410730" y="188099"/>
                </a:lnTo>
                <a:lnTo>
                  <a:pt x="410730" y="378383"/>
                </a:lnTo>
                <a:lnTo>
                  <a:pt x="356666" y="432917"/>
                </a:lnTo>
                <a:lnTo>
                  <a:pt x="306489" y="374738"/>
                </a:lnTo>
                <a:lnTo>
                  <a:pt x="360603" y="320167"/>
                </a:lnTo>
                <a:lnTo>
                  <a:pt x="410730" y="378383"/>
                </a:lnTo>
                <a:lnTo>
                  <a:pt x="410730" y="188099"/>
                </a:lnTo>
                <a:lnTo>
                  <a:pt x="115417" y="507619"/>
                </a:lnTo>
                <a:lnTo>
                  <a:pt x="214985" y="615340"/>
                </a:lnTo>
                <a:lnTo>
                  <a:pt x="271614" y="615302"/>
                </a:lnTo>
                <a:lnTo>
                  <a:pt x="309499" y="437324"/>
                </a:lnTo>
                <a:lnTo>
                  <a:pt x="459841" y="437324"/>
                </a:lnTo>
                <a:lnTo>
                  <a:pt x="460819" y="432917"/>
                </a:lnTo>
                <a:lnTo>
                  <a:pt x="463486" y="420865"/>
                </a:lnTo>
                <a:lnTo>
                  <a:pt x="467131" y="405587"/>
                </a:lnTo>
                <a:lnTo>
                  <a:pt x="470776" y="392061"/>
                </a:lnTo>
                <a:lnTo>
                  <a:pt x="474433" y="380809"/>
                </a:lnTo>
                <a:lnTo>
                  <a:pt x="553008" y="369328"/>
                </a:lnTo>
                <a:lnTo>
                  <a:pt x="547890" y="387223"/>
                </a:lnTo>
                <a:lnTo>
                  <a:pt x="543661" y="404495"/>
                </a:lnTo>
                <a:lnTo>
                  <a:pt x="540016" y="421182"/>
                </a:lnTo>
                <a:lnTo>
                  <a:pt x="536663" y="437324"/>
                </a:lnTo>
                <a:lnTo>
                  <a:pt x="623049" y="437324"/>
                </a:lnTo>
                <a:lnTo>
                  <a:pt x="623671" y="430936"/>
                </a:lnTo>
                <a:lnTo>
                  <a:pt x="624763" y="423976"/>
                </a:lnTo>
                <a:lnTo>
                  <a:pt x="643902" y="370662"/>
                </a:lnTo>
                <a:lnTo>
                  <a:pt x="696493" y="338480"/>
                </a:lnTo>
                <a:lnTo>
                  <a:pt x="722376" y="336207"/>
                </a:lnTo>
                <a:lnTo>
                  <a:pt x="729703" y="336207"/>
                </a:lnTo>
                <a:lnTo>
                  <a:pt x="736269" y="336537"/>
                </a:lnTo>
                <a:lnTo>
                  <a:pt x="742289" y="337223"/>
                </a:lnTo>
                <a:close/>
              </a:path>
              <a:path w="1015365" h="1015365">
                <a:moveTo>
                  <a:pt x="899769" y="507606"/>
                </a:moveTo>
                <a:lnTo>
                  <a:pt x="767054" y="364020"/>
                </a:lnTo>
                <a:lnTo>
                  <a:pt x="747534" y="396278"/>
                </a:lnTo>
                <a:lnTo>
                  <a:pt x="741807" y="393179"/>
                </a:lnTo>
                <a:lnTo>
                  <a:pt x="735622" y="390956"/>
                </a:lnTo>
                <a:lnTo>
                  <a:pt x="727214" y="390956"/>
                </a:lnTo>
                <a:lnTo>
                  <a:pt x="699858" y="437299"/>
                </a:lnTo>
                <a:lnTo>
                  <a:pt x="747991" y="437299"/>
                </a:lnTo>
                <a:lnTo>
                  <a:pt x="727214" y="487654"/>
                </a:lnTo>
                <a:lnTo>
                  <a:pt x="690600" y="487654"/>
                </a:lnTo>
                <a:lnTo>
                  <a:pt x="657479" y="650125"/>
                </a:lnTo>
                <a:lnTo>
                  <a:pt x="646518" y="687489"/>
                </a:lnTo>
                <a:lnTo>
                  <a:pt x="630339" y="720356"/>
                </a:lnTo>
                <a:lnTo>
                  <a:pt x="610184" y="748995"/>
                </a:lnTo>
                <a:lnTo>
                  <a:pt x="587311" y="773722"/>
                </a:lnTo>
                <a:lnTo>
                  <a:pt x="540931" y="733094"/>
                </a:lnTo>
                <a:lnTo>
                  <a:pt x="553847" y="716737"/>
                </a:lnTo>
                <a:lnTo>
                  <a:pt x="565099" y="697611"/>
                </a:lnTo>
                <a:lnTo>
                  <a:pt x="574217" y="675919"/>
                </a:lnTo>
                <a:lnTo>
                  <a:pt x="580669" y="651878"/>
                </a:lnTo>
                <a:lnTo>
                  <a:pt x="613778" y="487654"/>
                </a:lnTo>
                <a:lnTo>
                  <a:pt x="525627" y="487654"/>
                </a:lnTo>
                <a:lnTo>
                  <a:pt x="506209" y="579462"/>
                </a:lnTo>
                <a:lnTo>
                  <a:pt x="503174" y="598944"/>
                </a:lnTo>
                <a:lnTo>
                  <a:pt x="504380" y="610819"/>
                </a:lnTo>
                <a:lnTo>
                  <a:pt x="542391" y="613905"/>
                </a:lnTo>
                <a:lnTo>
                  <a:pt x="541972" y="658025"/>
                </a:lnTo>
                <a:lnTo>
                  <a:pt x="526300" y="664019"/>
                </a:lnTo>
                <a:lnTo>
                  <a:pt x="511327" y="668147"/>
                </a:lnTo>
                <a:lnTo>
                  <a:pt x="497459" y="670521"/>
                </a:lnTo>
                <a:lnTo>
                  <a:pt x="485038" y="671296"/>
                </a:lnTo>
                <a:lnTo>
                  <a:pt x="453504" y="668743"/>
                </a:lnTo>
                <a:lnTo>
                  <a:pt x="431825" y="659536"/>
                </a:lnTo>
                <a:lnTo>
                  <a:pt x="421081" y="641299"/>
                </a:lnTo>
                <a:lnTo>
                  <a:pt x="422313" y="611682"/>
                </a:lnTo>
                <a:lnTo>
                  <a:pt x="448805" y="487654"/>
                </a:lnTo>
                <a:lnTo>
                  <a:pt x="375754" y="487654"/>
                </a:lnTo>
                <a:lnTo>
                  <a:pt x="337832" y="665099"/>
                </a:lnTo>
                <a:lnTo>
                  <a:pt x="260997" y="665099"/>
                </a:lnTo>
                <a:lnTo>
                  <a:pt x="507606" y="931964"/>
                </a:lnTo>
                <a:lnTo>
                  <a:pt x="899769" y="507606"/>
                </a:lnTo>
                <a:close/>
              </a:path>
              <a:path w="1015365" h="1015365">
                <a:moveTo>
                  <a:pt x="1015212" y="507619"/>
                </a:moveTo>
                <a:lnTo>
                  <a:pt x="1012888" y="458736"/>
                </a:lnTo>
                <a:lnTo>
                  <a:pt x="1006068" y="411175"/>
                </a:lnTo>
                <a:lnTo>
                  <a:pt x="994943" y="365125"/>
                </a:lnTo>
                <a:lnTo>
                  <a:pt x="979741" y="320827"/>
                </a:lnTo>
                <a:lnTo>
                  <a:pt x="968730" y="296379"/>
                </a:lnTo>
                <a:lnTo>
                  <a:pt x="968730" y="479158"/>
                </a:lnTo>
                <a:lnTo>
                  <a:pt x="966343" y="527304"/>
                </a:lnTo>
                <a:lnTo>
                  <a:pt x="959358" y="574052"/>
                </a:lnTo>
                <a:lnTo>
                  <a:pt x="948004" y="619188"/>
                </a:lnTo>
                <a:lnTo>
                  <a:pt x="932497" y="662444"/>
                </a:lnTo>
                <a:lnTo>
                  <a:pt x="913079" y="703618"/>
                </a:lnTo>
                <a:lnTo>
                  <a:pt x="889977" y="742442"/>
                </a:lnTo>
                <a:lnTo>
                  <a:pt x="863434" y="778700"/>
                </a:lnTo>
                <a:lnTo>
                  <a:pt x="833678" y="812139"/>
                </a:lnTo>
                <a:lnTo>
                  <a:pt x="800938" y="842530"/>
                </a:lnTo>
                <a:lnTo>
                  <a:pt x="765441" y="869645"/>
                </a:lnTo>
                <a:lnTo>
                  <a:pt x="727417" y="893229"/>
                </a:lnTo>
                <a:lnTo>
                  <a:pt x="687108" y="913066"/>
                </a:lnTo>
                <a:lnTo>
                  <a:pt x="644740" y="928903"/>
                </a:lnTo>
                <a:lnTo>
                  <a:pt x="600544" y="940498"/>
                </a:lnTo>
                <a:lnTo>
                  <a:pt x="554761" y="947635"/>
                </a:lnTo>
                <a:lnTo>
                  <a:pt x="507606" y="950074"/>
                </a:lnTo>
                <a:lnTo>
                  <a:pt x="507606" y="1007059"/>
                </a:lnTo>
                <a:lnTo>
                  <a:pt x="460463" y="1004633"/>
                </a:lnTo>
                <a:lnTo>
                  <a:pt x="414680" y="997496"/>
                </a:lnTo>
                <a:lnTo>
                  <a:pt x="370484" y="985888"/>
                </a:lnTo>
                <a:lnTo>
                  <a:pt x="328117" y="970051"/>
                </a:lnTo>
                <a:lnTo>
                  <a:pt x="287807" y="950226"/>
                </a:lnTo>
                <a:lnTo>
                  <a:pt x="249796" y="926630"/>
                </a:lnTo>
                <a:lnTo>
                  <a:pt x="214299" y="899528"/>
                </a:lnTo>
                <a:lnTo>
                  <a:pt x="181546" y="869124"/>
                </a:lnTo>
                <a:lnTo>
                  <a:pt x="151790" y="835685"/>
                </a:lnTo>
                <a:lnTo>
                  <a:pt x="125247" y="799426"/>
                </a:lnTo>
                <a:lnTo>
                  <a:pt x="102146" y="760603"/>
                </a:lnTo>
                <a:lnTo>
                  <a:pt x="82727" y="719429"/>
                </a:lnTo>
                <a:lnTo>
                  <a:pt x="67221" y="676160"/>
                </a:lnTo>
                <a:lnTo>
                  <a:pt x="55854" y="631024"/>
                </a:lnTo>
                <a:lnTo>
                  <a:pt x="48869" y="584263"/>
                </a:lnTo>
                <a:lnTo>
                  <a:pt x="46494" y="536117"/>
                </a:lnTo>
                <a:lnTo>
                  <a:pt x="48869" y="487959"/>
                </a:lnTo>
                <a:lnTo>
                  <a:pt x="55854" y="441198"/>
                </a:lnTo>
                <a:lnTo>
                  <a:pt x="67221" y="396074"/>
                </a:lnTo>
                <a:lnTo>
                  <a:pt x="82727" y="352806"/>
                </a:lnTo>
                <a:lnTo>
                  <a:pt x="102146" y="311632"/>
                </a:lnTo>
                <a:lnTo>
                  <a:pt x="125247" y="272808"/>
                </a:lnTo>
                <a:lnTo>
                  <a:pt x="151790" y="236550"/>
                </a:lnTo>
                <a:lnTo>
                  <a:pt x="181546" y="203098"/>
                </a:lnTo>
                <a:lnTo>
                  <a:pt x="214299" y="172707"/>
                </a:lnTo>
                <a:lnTo>
                  <a:pt x="249796" y="145592"/>
                </a:lnTo>
                <a:lnTo>
                  <a:pt x="287807" y="122008"/>
                </a:lnTo>
                <a:lnTo>
                  <a:pt x="328117" y="102171"/>
                </a:lnTo>
                <a:lnTo>
                  <a:pt x="370484" y="86334"/>
                </a:lnTo>
                <a:lnTo>
                  <a:pt x="414680" y="74739"/>
                </a:lnTo>
                <a:lnTo>
                  <a:pt x="460463" y="67602"/>
                </a:lnTo>
                <a:lnTo>
                  <a:pt x="507606" y="65163"/>
                </a:lnTo>
                <a:lnTo>
                  <a:pt x="507606" y="8204"/>
                </a:lnTo>
                <a:lnTo>
                  <a:pt x="554761" y="10642"/>
                </a:lnTo>
                <a:lnTo>
                  <a:pt x="600544" y="17767"/>
                </a:lnTo>
                <a:lnTo>
                  <a:pt x="644740" y="29375"/>
                </a:lnTo>
                <a:lnTo>
                  <a:pt x="687108" y="45212"/>
                </a:lnTo>
                <a:lnTo>
                  <a:pt x="727417" y="65036"/>
                </a:lnTo>
                <a:lnTo>
                  <a:pt x="765441" y="88633"/>
                </a:lnTo>
                <a:lnTo>
                  <a:pt x="800938" y="115735"/>
                </a:lnTo>
                <a:lnTo>
                  <a:pt x="833678" y="146126"/>
                </a:lnTo>
                <a:lnTo>
                  <a:pt x="863434" y="179578"/>
                </a:lnTo>
                <a:lnTo>
                  <a:pt x="889977" y="215823"/>
                </a:lnTo>
                <a:lnTo>
                  <a:pt x="913079" y="254660"/>
                </a:lnTo>
                <a:lnTo>
                  <a:pt x="932497" y="295833"/>
                </a:lnTo>
                <a:lnTo>
                  <a:pt x="948004" y="339102"/>
                </a:lnTo>
                <a:lnTo>
                  <a:pt x="959358" y="384238"/>
                </a:lnTo>
                <a:lnTo>
                  <a:pt x="966343" y="430999"/>
                </a:lnTo>
                <a:lnTo>
                  <a:pt x="968730" y="479158"/>
                </a:lnTo>
                <a:lnTo>
                  <a:pt x="968730" y="296379"/>
                </a:lnTo>
                <a:lnTo>
                  <a:pt x="937945" y="238290"/>
                </a:lnTo>
                <a:lnTo>
                  <a:pt x="911783" y="200482"/>
                </a:lnTo>
                <a:lnTo>
                  <a:pt x="882383" y="165265"/>
                </a:lnTo>
                <a:lnTo>
                  <a:pt x="849972" y="132854"/>
                </a:lnTo>
                <a:lnTo>
                  <a:pt x="814755" y="103454"/>
                </a:lnTo>
                <a:lnTo>
                  <a:pt x="776947" y="77292"/>
                </a:lnTo>
                <a:lnTo>
                  <a:pt x="736765" y="54571"/>
                </a:lnTo>
                <a:lnTo>
                  <a:pt x="694410" y="35496"/>
                </a:lnTo>
                <a:lnTo>
                  <a:pt x="650113" y="20294"/>
                </a:lnTo>
                <a:lnTo>
                  <a:pt x="604062" y="9169"/>
                </a:lnTo>
                <a:lnTo>
                  <a:pt x="556501" y="2336"/>
                </a:lnTo>
                <a:lnTo>
                  <a:pt x="507606" y="12"/>
                </a:lnTo>
                <a:lnTo>
                  <a:pt x="458724" y="2324"/>
                </a:lnTo>
                <a:lnTo>
                  <a:pt x="411149" y="9156"/>
                </a:lnTo>
                <a:lnTo>
                  <a:pt x="365112" y="20281"/>
                </a:lnTo>
                <a:lnTo>
                  <a:pt x="320802" y="35483"/>
                </a:lnTo>
                <a:lnTo>
                  <a:pt x="278460" y="54559"/>
                </a:lnTo>
                <a:lnTo>
                  <a:pt x="238264" y="77279"/>
                </a:lnTo>
                <a:lnTo>
                  <a:pt x="200456" y="103441"/>
                </a:lnTo>
                <a:lnTo>
                  <a:pt x="165239" y="132842"/>
                </a:lnTo>
                <a:lnTo>
                  <a:pt x="132829" y="165252"/>
                </a:lnTo>
                <a:lnTo>
                  <a:pt x="103441" y="200469"/>
                </a:lnTo>
                <a:lnTo>
                  <a:pt x="77266" y="238277"/>
                </a:lnTo>
                <a:lnTo>
                  <a:pt x="54546" y="278460"/>
                </a:lnTo>
                <a:lnTo>
                  <a:pt x="35471" y="320814"/>
                </a:lnTo>
                <a:lnTo>
                  <a:pt x="20269" y="365112"/>
                </a:lnTo>
                <a:lnTo>
                  <a:pt x="9156" y="411162"/>
                </a:lnTo>
                <a:lnTo>
                  <a:pt x="2324" y="458724"/>
                </a:lnTo>
                <a:lnTo>
                  <a:pt x="0" y="507619"/>
                </a:lnTo>
                <a:lnTo>
                  <a:pt x="2324" y="556501"/>
                </a:lnTo>
                <a:lnTo>
                  <a:pt x="9156" y="604075"/>
                </a:lnTo>
                <a:lnTo>
                  <a:pt x="20269" y="650125"/>
                </a:lnTo>
                <a:lnTo>
                  <a:pt x="35471" y="694436"/>
                </a:lnTo>
                <a:lnTo>
                  <a:pt x="54546" y="736790"/>
                </a:lnTo>
                <a:lnTo>
                  <a:pt x="77266" y="776973"/>
                </a:lnTo>
                <a:lnTo>
                  <a:pt x="103441" y="814781"/>
                </a:lnTo>
                <a:lnTo>
                  <a:pt x="132829" y="849998"/>
                </a:lnTo>
                <a:lnTo>
                  <a:pt x="165239" y="882408"/>
                </a:lnTo>
                <a:lnTo>
                  <a:pt x="200456" y="911809"/>
                </a:lnTo>
                <a:lnTo>
                  <a:pt x="238264" y="937983"/>
                </a:lnTo>
                <a:lnTo>
                  <a:pt x="278460" y="960704"/>
                </a:lnTo>
                <a:lnTo>
                  <a:pt x="320802" y="979779"/>
                </a:lnTo>
                <a:lnTo>
                  <a:pt x="365112" y="994981"/>
                </a:lnTo>
                <a:lnTo>
                  <a:pt x="411149" y="1006094"/>
                </a:lnTo>
                <a:lnTo>
                  <a:pt x="458724" y="1012926"/>
                </a:lnTo>
                <a:lnTo>
                  <a:pt x="507606" y="1015250"/>
                </a:lnTo>
                <a:lnTo>
                  <a:pt x="556501" y="1012913"/>
                </a:lnTo>
                <a:lnTo>
                  <a:pt x="604062" y="1006081"/>
                </a:lnTo>
                <a:lnTo>
                  <a:pt x="650113" y="994956"/>
                </a:lnTo>
                <a:lnTo>
                  <a:pt x="694410" y="979754"/>
                </a:lnTo>
                <a:lnTo>
                  <a:pt x="736765" y="960678"/>
                </a:lnTo>
                <a:lnTo>
                  <a:pt x="776947" y="937958"/>
                </a:lnTo>
                <a:lnTo>
                  <a:pt x="814755" y="911796"/>
                </a:lnTo>
                <a:lnTo>
                  <a:pt x="849972" y="882396"/>
                </a:lnTo>
                <a:lnTo>
                  <a:pt x="882383" y="849985"/>
                </a:lnTo>
                <a:lnTo>
                  <a:pt x="911783" y="814768"/>
                </a:lnTo>
                <a:lnTo>
                  <a:pt x="937945" y="776960"/>
                </a:lnTo>
                <a:lnTo>
                  <a:pt x="960666" y="736777"/>
                </a:lnTo>
                <a:lnTo>
                  <a:pt x="979741" y="694423"/>
                </a:lnTo>
                <a:lnTo>
                  <a:pt x="994943" y="650125"/>
                </a:lnTo>
                <a:lnTo>
                  <a:pt x="1006068" y="604075"/>
                </a:lnTo>
                <a:lnTo>
                  <a:pt x="1012888" y="556514"/>
                </a:lnTo>
                <a:lnTo>
                  <a:pt x="1015212" y="507619"/>
                </a:lnTo>
                <a:close/>
              </a:path>
            </a:pathLst>
          </a:custGeom>
          <a:solidFill>
            <a:srgbClr val="010202"/>
          </a:solidFill>
        </p:spPr>
        <p:txBody>
          <a:bodyPr wrap="square" lIns="0" tIns="0" rIns="0" bIns="0" rtlCol="0"/>
          <a:lstStyle/>
          <a:p>
            <a:endParaRPr/>
          </a:p>
        </p:txBody>
      </p:sp>
      <p:sp>
        <p:nvSpPr>
          <p:cNvPr id="4" name="object 4"/>
          <p:cNvSpPr/>
          <p:nvPr/>
        </p:nvSpPr>
        <p:spPr>
          <a:xfrm>
            <a:off x="17873938" y="10396706"/>
            <a:ext cx="1227455" cy="135890"/>
          </a:xfrm>
          <a:custGeom>
            <a:avLst/>
            <a:gdLst/>
            <a:ahLst/>
            <a:cxnLst/>
            <a:rect l="l" t="t" r="r" b="b"/>
            <a:pathLst>
              <a:path w="1227455" h="135890">
                <a:moveTo>
                  <a:pt x="85212" y="3287"/>
                </a:moveTo>
                <a:lnTo>
                  <a:pt x="0" y="3287"/>
                </a:lnTo>
                <a:lnTo>
                  <a:pt x="0" y="132069"/>
                </a:lnTo>
                <a:lnTo>
                  <a:pt x="23884" y="132069"/>
                </a:lnTo>
                <a:lnTo>
                  <a:pt x="23884" y="77536"/>
                </a:lnTo>
                <a:lnTo>
                  <a:pt x="77704" y="77536"/>
                </a:lnTo>
                <a:lnTo>
                  <a:pt x="77704" y="56930"/>
                </a:lnTo>
                <a:lnTo>
                  <a:pt x="23884" y="56930"/>
                </a:lnTo>
                <a:lnTo>
                  <a:pt x="23884" y="24784"/>
                </a:lnTo>
                <a:lnTo>
                  <a:pt x="85212" y="24784"/>
                </a:lnTo>
                <a:lnTo>
                  <a:pt x="85212" y="3287"/>
                </a:lnTo>
                <a:close/>
              </a:path>
              <a:path w="1227455" h="135890">
                <a:moveTo>
                  <a:pt x="212035" y="3287"/>
                </a:moveTo>
                <a:lnTo>
                  <a:pt x="120446" y="3287"/>
                </a:lnTo>
                <a:lnTo>
                  <a:pt x="120446" y="132069"/>
                </a:lnTo>
                <a:lnTo>
                  <a:pt x="216569" y="132069"/>
                </a:lnTo>
                <a:lnTo>
                  <a:pt x="216569" y="110394"/>
                </a:lnTo>
                <a:lnTo>
                  <a:pt x="144152" y="110394"/>
                </a:lnTo>
                <a:lnTo>
                  <a:pt x="144152" y="75892"/>
                </a:lnTo>
                <a:lnTo>
                  <a:pt x="206203" y="75892"/>
                </a:lnTo>
                <a:lnTo>
                  <a:pt x="206203" y="55108"/>
                </a:lnTo>
                <a:lnTo>
                  <a:pt x="144152" y="55108"/>
                </a:lnTo>
                <a:lnTo>
                  <a:pt x="144152" y="24784"/>
                </a:lnTo>
                <a:lnTo>
                  <a:pt x="212035" y="24784"/>
                </a:lnTo>
                <a:lnTo>
                  <a:pt x="212035" y="3287"/>
                </a:lnTo>
                <a:close/>
              </a:path>
              <a:path w="1227455" h="135890">
                <a:moveTo>
                  <a:pt x="301603" y="3287"/>
                </a:moveTo>
                <a:lnTo>
                  <a:pt x="255479" y="3287"/>
                </a:lnTo>
                <a:lnTo>
                  <a:pt x="255479" y="132069"/>
                </a:lnTo>
                <a:lnTo>
                  <a:pt x="296713" y="132069"/>
                </a:lnTo>
                <a:lnTo>
                  <a:pt x="307766" y="131821"/>
                </a:lnTo>
                <a:lnTo>
                  <a:pt x="350264" y="114062"/>
                </a:lnTo>
                <a:lnTo>
                  <a:pt x="352516" y="110394"/>
                </a:lnTo>
                <a:lnTo>
                  <a:pt x="279551" y="110394"/>
                </a:lnTo>
                <a:lnTo>
                  <a:pt x="279551" y="25140"/>
                </a:lnTo>
                <a:lnTo>
                  <a:pt x="351549" y="25140"/>
                </a:lnTo>
                <a:lnTo>
                  <a:pt x="339769" y="13308"/>
                </a:lnTo>
                <a:lnTo>
                  <a:pt x="329690" y="7694"/>
                </a:lnTo>
                <a:lnTo>
                  <a:pt x="319818" y="4744"/>
                </a:lnTo>
                <a:lnTo>
                  <a:pt x="310380" y="3571"/>
                </a:lnTo>
                <a:lnTo>
                  <a:pt x="301603" y="3287"/>
                </a:lnTo>
                <a:close/>
              </a:path>
              <a:path w="1227455" h="135890">
                <a:moveTo>
                  <a:pt x="351549" y="25140"/>
                </a:moveTo>
                <a:lnTo>
                  <a:pt x="292315" y="25140"/>
                </a:lnTo>
                <a:lnTo>
                  <a:pt x="302415" y="25319"/>
                </a:lnTo>
                <a:lnTo>
                  <a:pt x="309319" y="25774"/>
                </a:lnTo>
                <a:lnTo>
                  <a:pt x="338493" y="58769"/>
                </a:lnTo>
                <a:lnTo>
                  <a:pt x="339057" y="68950"/>
                </a:lnTo>
                <a:lnTo>
                  <a:pt x="337369" y="85768"/>
                </a:lnTo>
                <a:lnTo>
                  <a:pt x="301406" y="110219"/>
                </a:lnTo>
                <a:lnTo>
                  <a:pt x="289781" y="110394"/>
                </a:lnTo>
                <a:lnTo>
                  <a:pt x="352516" y="110394"/>
                </a:lnTo>
                <a:lnTo>
                  <a:pt x="358473" y="100690"/>
                </a:lnTo>
                <a:lnTo>
                  <a:pt x="363120" y="85225"/>
                </a:lnTo>
                <a:lnTo>
                  <a:pt x="364585" y="68772"/>
                </a:lnTo>
                <a:lnTo>
                  <a:pt x="363735" y="56149"/>
                </a:lnTo>
                <a:lnTo>
                  <a:pt x="360250" y="41303"/>
                </a:lnTo>
                <a:lnTo>
                  <a:pt x="352729" y="26325"/>
                </a:lnTo>
                <a:lnTo>
                  <a:pt x="351549" y="25140"/>
                </a:lnTo>
                <a:close/>
              </a:path>
              <a:path w="1227455" h="135890">
                <a:moveTo>
                  <a:pt x="492110" y="3287"/>
                </a:moveTo>
                <a:lnTo>
                  <a:pt x="400532" y="3287"/>
                </a:lnTo>
                <a:lnTo>
                  <a:pt x="400532" y="132069"/>
                </a:lnTo>
                <a:lnTo>
                  <a:pt x="496686" y="132069"/>
                </a:lnTo>
                <a:lnTo>
                  <a:pt x="496686" y="110394"/>
                </a:lnTo>
                <a:lnTo>
                  <a:pt x="424238" y="110394"/>
                </a:lnTo>
                <a:lnTo>
                  <a:pt x="424238" y="75892"/>
                </a:lnTo>
                <a:lnTo>
                  <a:pt x="486288" y="75892"/>
                </a:lnTo>
                <a:lnTo>
                  <a:pt x="486288" y="55108"/>
                </a:lnTo>
                <a:lnTo>
                  <a:pt x="424238" y="55108"/>
                </a:lnTo>
                <a:lnTo>
                  <a:pt x="424238" y="24784"/>
                </a:lnTo>
                <a:lnTo>
                  <a:pt x="492110" y="24784"/>
                </a:lnTo>
                <a:lnTo>
                  <a:pt x="492110" y="3287"/>
                </a:lnTo>
                <a:close/>
              </a:path>
              <a:path w="1227455" h="135890">
                <a:moveTo>
                  <a:pt x="578443" y="3287"/>
                </a:moveTo>
                <a:lnTo>
                  <a:pt x="537397" y="3287"/>
                </a:lnTo>
                <a:lnTo>
                  <a:pt x="537397" y="132069"/>
                </a:lnTo>
                <a:lnTo>
                  <a:pt x="561281" y="132069"/>
                </a:lnTo>
                <a:lnTo>
                  <a:pt x="561281" y="84259"/>
                </a:lnTo>
                <a:lnTo>
                  <a:pt x="609783" y="84259"/>
                </a:lnTo>
                <a:lnTo>
                  <a:pt x="607300" y="79714"/>
                </a:lnTo>
                <a:lnTo>
                  <a:pt x="614337" y="76729"/>
                </a:lnTo>
                <a:lnTo>
                  <a:pt x="622702" y="70436"/>
                </a:lnTo>
                <a:lnTo>
                  <a:pt x="626718" y="64406"/>
                </a:lnTo>
                <a:lnTo>
                  <a:pt x="561281" y="64406"/>
                </a:lnTo>
                <a:lnTo>
                  <a:pt x="561281" y="24072"/>
                </a:lnTo>
                <a:lnTo>
                  <a:pt x="627760" y="24072"/>
                </a:lnTo>
                <a:lnTo>
                  <a:pt x="624029" y="18188"/>
                </a:lnTo>
                <a:lnTo>
                  <a:pt x="618431" y="12554"/>
                </a:lnTo>
                <a:lnTo>
                  <a:pt x="609825" y="7297"/>
                </a:lnTo>
                <a:lnTo>
                  <a:pt x="600632" y="4579"/>
                </a:lnTo>
                <a:lnTo>
                  <a:pt x="590341" y="3532"/>
                </a:lnTo>
                <a:lnTo>
                  <a:pt x="578443" y="3287"/>
                </a:lnTo>
                <a:close/>
              </a:path>
              <a:path w="1227455" h="135890">
                <a:moveTo>
                  <a:pt x="609783" y="84259"/>
                </a:moveTo>
                <a:lnTo>
                  <a:pt x="582840" y="84259"/>
                </a:lnTo>
                <a:lnTo>
                  <a:pt x="608379" y="132069"/>
                </a:lnTo>
                <a:lnTo>
                  <a:pt x="635907" y="132069"/>
                </a:lnTo>
                <a:lnTo>
                  <a:pt x="609783" y="84259"/>
                </a:lnTo>
                <a:close/>
              </a:path>
              <a:path w="1227455" h="135890">
                <a:moveTo>
                  <a:pt x="627760" y="24072"/>
                </a:moveTo>
                <a:lnTo>
                  <a:pt x="572432" y="24072"/>
                </a:lnTo>
                <a:lnTo>
                  <a:pt x="581712" y="24139"/>
                </a:lnTo>
                <a:lnTo>
                  <a:pt x="588626" y="24478"/>
                </a:lnTo>
                <a:lnTo>
                  <a:pt x="608156" y="44312"/>
                </a:lnTo>
                <a:lnTo>
                  <a:pt x="605407" y="55155"/>
                </a:lnTo>
                <a:lnTo>
                  <a:pt x="598863" y="61077"/>
                </a:lnTo>
                <a:lnTo>
                  <a:pt x="591326" y="63508"/>
                </a:lnTo>
                <a:lnTo>
                  <a:pt x="585552" y="64050"/>
                </a:lnTo>
                <a:lnTo>
                  <a:pt x="581018" y="64228"/>
                </a:lnTo>
                <a:lnTo>
                  <a:pt x="577909" y="64406"/>
                </a:lnTo>
                <a:lnTo>
                  <a:pt x="626718" y="64406"/>
                </a:lnTo>
                <a:lnTo>
                  <a:pt x="629698" y="59932"/>
                </a:lnTo>
                <a:lnTo>
                  <a:pt x="632629" y="44312"/>
                </a:lnTo>
                <a:lnTo>
                  <a:pt x="631537" y="33967"/>
                </a:lnTo>
                <a:lnTo>
                  <a:pt x="628534" y="25291"/>
                </a:lnTo>
                <a:lnTo>
                  <a:pt x="627760" y="24072"/>
                </a:lnTo>
                <a:close/>
              </a:path>
              <a:path w="1227455" h="135890">
                <a:moveTo>
                  <a:pt x="727171" y="3287"/>
                </a:moveTo>
                <a:lnTo>
                  <a:pt x="699821" y="3287"/>
                </a:lnTo>
                <a:lnTo>
                  <a:pt x="656367" y="132069"/>
                </a:lnTo>
                <a:lnTo>
                  <a:pt x="682125" y="132069"/>
                </a:lnTo>
                <a:lnTo>
                  <a:pt x="689591" y="106897"/>
                </a:lnTo>
                <a:lnTo>
                  <a:pt x="762536" y="106897"/>
                </a:lnTo>
                <a:lnTo>
                  <a:pt x="755381" y="85934"/>
                </a:lnTo>
                <a:lnTo>
                  <a:pt x="695957" y="85934"/>
                </a:lnTo>
                <a:lnTo>
                  <a:pt x="713831" y="26606"/>
                </a:lnTo>
                <a:lnTo>
                  <a:pt x="735130" y="26606"/>
                </a:lnTo>
                <a:lnTo>
                  <a:pt x="727171" y="3287"/>
                </a:lnTo>
                <a:close/>
              </a:path>
              <a:path w="1227455" h="135890">
                <a:moveTo>
                  <a:pt x="762536" y="106897"/>
                </a:moveTo>
                <a:lnTo>
                  <a:pt x="737935" y="106897"/>
                </a:lnTo>
                <a:lnTo>
                  <a:pt x="745411" y="132069"/>
                </a:lnTo>
                <a:lnTo>
                  <a:pt x="771128" y="132069"/>
                </a:lnTo>
                <a:lnTo>
                  <a:pt x="762536" y="106897"/>
                </a:lnTo>
                <a:close/>
              </a:path>
              <a:path w="1227455" h="135890">
                <a:moveTo>
                  <a:pt x="735130" y="26606"/>
                </a:moveTo>
                <a:lnTo>
                  <a:pt x="713831" y="26606"/>
                </a:lnTo>
                <a:lnTo>
                  <a:pt x="731537" y="85934"/>
                </a:lnTo>
                <a:lnTo>
                  <a:pt x="755381" y="85934"/>
                </a:lnTo>
                <a:lnTo>
                  <a:pt x="735130"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28" y="3256"/>
                </a:moveTo>
                <a:lnTo>
                  <a:pt x="904412" y="3256"/>
                </a:lnTo>
                <a:lnTo>
                  <a:pt x="904412" y="132069"/>
                </a:lnTo>
                <a:lnTo>
                  <a:pt x="928128" y="132069"/>
                </a:lnTo>
                <a:lnTo>
                  <a:pt x="928128" y="3256"/>
                </a:lnTo>
                <a:close/>
              </a:path>
              <a:path w="1227455" h="135890">
                <a:moveTo>
                  <a:pt x="1028293" y="0"/>
                </a:moveTo>
                <a:lnTo>
                  <a:pt x="1003772" y="5058"/>
                </a:lnTo>
                <a:lnTo>
                  <a:pt x="984168" y="19146"/>
                </a:lnTo>
                <a:lnTo>
                  <a:pt x="971170" y="40631"/>
                </a:lnTo>
                <a:lnTo>
                  <a:pt x="966462" y="67882"/>
                </a:lnTo>
                <a:lnTo>
                  <a:pt x="967342" y="80117"/>
                </a:lnTo>
                <a:lnTo>
                  <a:pt x="983593" y="115692"/>
                </a:lnTo>
                <a:lnTo>
                  <a:pt x="1027937" y="135357"/>
                </a:lnTo>
                <a:lnTo>
                  <a:pt x="1054325" y="129964"/>
                </a:lnTo>
                <a:lnTo>
                  <a:pt x="1073752" y="115335"/>
                </a:lnTo>
                <a:lnTo>
                  <a:pt x="1074991" y="113116"/>
                </a:lnTo>
                <a:lnTo>
                  <a:pt x="1028680" y="113116"/>
                </a:lnTo>
                <a:lnTo>
                  <a:pt x="1013811" y="109952"/>
                </a:lnTo>
                <a:lnTo>
                  <a:pt x="1001945" y="100817"/>
                </a:lnTo>
                <a:lnTo>
                  <a:pt x="994089" y="86245"/>
                </a:lnTo>
                <a:lnTo>
                  <a:pt x="991247" y="66772"/>
                </a:lnTo>
                <a:lnTo>
                  <a:pt x="993905" y="48464"/>
                </a:lnTo>
                <a:lnTo>
                  <a:pt x="1001407" y="34341"/>
                </a:lnTo>
                <a:lnTo>
                  <a:pt x="1013047" y="25249"/>
                </a:lnTo>
                <a:lnTo>
                  <a:pt x="1028115" y="22030"/>
                </a:lnTo>
                <a:lnTo>
                  <a:pt x="1074228" y="22030"/>
                </a:lnTo>
                <a:lnTo>
                  <a:pt x="1071189" y="17335"/>
                </a:lnTo>
                <a:lnTo>
                  <a:pt x="1051442" y="4386"/>
                </a:lnTo>
                <a:lnTo>
                  <a:pt x="1028293" y="0"/>
                </a:lnTo>
                <a:close/>
              </a:path>
              <a:path w="1227455" h="135890">
                <a:moveTo>
                  <a:pt x="1074228" y="22030"/>
                </a:moveTo>
                <a:lnTo>
                  <a:pt x="1028115" y="22030"/>
                </a:lnTo>
                <a:lnTo>
                  <a:pt x="1044808" y="26051"/>
                </a:lnTo>
                <a:lnTo>
                  <a:pt x="1056737" y="36784"/>
                </a:lnTo>
                <a:lnTo>
                  <a:pt x="1063804" y="52236"/>
                </a:lnTo>
                <a:lnTo>
                  <a:pt x="1065915" y="70416"/>
                </a:lnTo>
                <a:lnTo>
                  <a:pt x="1062126" y="90186"/>
                </a:lnTo>
                <a:lnTo>
                  <a:pt x="1053117" y="103409"/>
                </a:lnTo>
                <a:lnTo>
                  <a:pt x="1041198" y="110810"/>
                </a:lnTo>
                <a:lnTo>
                  <a:pt x="1028680" y="113116"/>
                </a:lnTo>
                <a:lnTo>
                  <a:pt x="1074991" y="113116"/>
                </a:lnTo>
                <a:lnTo>
                  <a:pt x="1085781" y="93793"/>
                </a:lnTo>
                <a:lnTo>
                  <a:pt x="1089977" y="67662"/>
                </a:lnTo>
                <a:lnTo>
                  <a:pt x="1084909" y="38533"/>
                </a:lnTo>
                <a:lnTo>
                  <a:pt x="1074228" y="22030"/>
                </a:lnTo>
                <a:close/>
              </a:path>
              <a:path w="1227455" h="135890">
                <a:moveTo>
                  <a:pt x="1149640" y="3287"/>
                </a:moveTo>
                <a:lnTo>
                  <a:pt x="1127965" y="3287"/>
                </a:lnTo>
                <a:lnTo>
                  <a:pt x="1127965" y="132069"/>
                </a:lnTo>
                <a:lnTo>
                  <a:pt x="1151462" y="132069"/>
                </a:lnTo>
                <a:lnTo>
                  <a:pt x="1150027" y="41768"/>
                </a:lnTo>
                <a:lnTo>
                  <a:pt x="1173723" y="41768"/>
                </a:lnTo>
                <a:lnTo>
                  <a:pt x="1149640" y="3287"/>
                </a:lnTo>
                <a:close/>
              </a:path>
              <a:path w="1227455" h="135890">
                <a:moveTo>
                  <a:pt x="1173723" y="41768"/>
                </a:moveTo>
                <a:lnTo>
                  <a:pt x="1150027" y="41768"/>
                </a:lnTo>
                <a:lnTo>
                  <a:pt x="1206423" y="132069"/>
                </a:lnTo>
                <a:lnTo>
                  <a:pt x="1227376" y="132069"/>
                </a:lnTo>
                <a:lnTo>
                  <a:pt x="1227376" y="94300"/>
                </a:lnTo>
                <a:lnTo>
                  <a:pt x="1206602" y="94300"/>
                </a:lnTo>
                <a:lnTo>
                  <a:pt x="1173723" y="41768"/>
                </a:lnTo>
                <a:close/>
              </a:path>
              <a:path w="1227455" h="135890">
                <a:moveTo>
                  <a:pt x="1227376" y="3287"/>
                </a:moveTo>
                <a:lnTo>
                  <a:pt x="1203670" y="3287"/>
                </a:lnTo>
                <a:lnTo>
                  <a:pt x="1206602" y="94300"/>
                </a:lnTo>
                <a:lnTo>
                  <a:pt x="1227376" y="94300"/>
                </a:lnTo>
                <a:lnTo>
                  <a:pt x="1227376" y="3287"/>
                </a:lnTo>
                <a:close/>
              </a:path>
            </a:pathLst>
          </a:custGeom>
          <a:solidFill>
            <a:srgbClr val="010202"/>
          </a:solidFill>
        </p:spPr>
        <p:txBody>
          <a:bodyPr wrap="square" lIns="0" tIns="0" rIns="0" bIns="0" rtlCol="0"/>
          <a:lstStyle/>
          <a:p>
            <a:endParaRPr/>
          </a:p>
        </p:txBody>
      </p:sp>
      <p:sp>
        <p:nvSpPr>
          <p:cNvPr id="5" name="object 5"/>
          <p:cNvSpPr/>
          <p:nvPr/>
        </p:nvSpPr>
        <p:spPr>
          <a:xfrm>
            <a:off x="17861336" y="10207575"/>
            <a:ext cx="1036955" cy="135890"/>
          </a:xfrm>
          <a:custGeom>
            <a:avLst/>
            <a:gdLst/>
            <a:ahLst/>
            <a:cxnLst/>
            <a:rect l="l" t="t" r="r" b="b"/>
            <a:pathLst>
              <a:path w="1036955" h="135890">
                <a:moveTo>
                  <a:pt x="24648" y="3287"/>
                </a:moveTo>
                <a:lnTo>
                  <a:pt x="0" y="3287"/>
                </a:lnTo>
                <a:lnTo>
                  <a:pt x="26826" y="132100"/>
                </a:lnTo>
                <a:lnTo>
                  <a:pt x="54940" y="132100"/>
                </a:lnTo>
                <a:lnTo>
                  <a:pt x="61303" y="101452"/>
                </a:lnTo>
                <a:lnTo>
                  <a:pt x="42166" y="101452"/>
                </a:lnTo>
                <a:lnTo>
                  <a:pt x="24648" y="3287"/>
                </a:lnTo>
                <a:close/>
              </a:path>
              <a:path w="1036955" h="135890">
                <a:moveTo>
                  <a:pt x="92830" y="42522"/>
                </a:moveTo>
                <a:lnTo>
                  <a:pt x="73537" y="42522"/>
                </a:lnTo>
                <a:lnTo>
                  <a:pt x="91588" y="132100"/>
                </a:lnTo>
                <a:lnTo>
                  <a:pt x="119703" y="132100"/>
                </a:lnTo>
                <a:lnTo>
                  <a:pt x="126432" y="101452"/>
                </a:lnTo>
                <a:lnTo>
                  <a:pt x="105106" y="101452"/>
                </a:lnTo>
                <a:lnTo>
                  <a:pt x="92830" y="42522"/>
                </a:lnTo>
                <a:close/>
              </a:path>
              <a:path w="1036955" h="135890">
                <a:moveTo>
                  <a:pt x="84657" y="3287"/>
                </a:moveTo>
                <a:lnTo>
                  <a:pt x="62228" y="3287"/>
                </a:lnTo>
                <a:lnTo>
                  <a:pt x="42166" y="101452"/>
                </a:lnTo>
                <a:lnTo>
                  <a:pt x="61303" y="101452"/>
                </a:lnTo>
                <a:lnTo>
                  <a:pt x="73537" y="42522"/>
                </a:lnTo>
                <a:lnTo>
                  <a:pt x="92830" y="42522"/>
                </a:lnTo>
                <a:lnTo>
                  <a:pt x="84657" y="3287"/>
                </a:lnTo>
                <a:close/>
              </a:path>
              <a:path w="1036955" h="135890">
                <a:moveTo>
                  <a:pt x="147985" y="3287"/>
                </a:moveTo>
                <a:lnTo>
                  <a:pt x="123169" y="3287"/>
                </a:lnTo>
                <a:lnTo>
                  <a:pt x="105106" y="101452"/>
                </a:lnTo>
                <a:lnTo>
                  <a:pt x="126432" y="101452"/>
                </a:lnTo>
                <a:lnTo>
                  <a:pt x="147985" y="3287"/>
                </a:lnTo>
                <a:close/>
              </a:path>
              <a:path w="1036955" h="135890">
                <a:moveTo>
                  <a:pt x="231417" y="0"/>
                </a:moveTo>
                <a:lnTo>
                  <a:pt x="206895" y="5062"/>
                </a:lnTo>
                <a:lnTo>
                  <a:pt x="187292" y="19156"/>
                </a:lnTo>
                <a:lnTo>
                  <a:pt x="174294" y="40640"/>
                </a:lnTo>
                <a:lnTo>
                  <a:pt x="169586" y="67872"/>
                </a:lnTo>
                <a:lnTo>
                  <a:pt x="170468" y="80117"/>
                </a:lnTo>
                <a:lnTo>
                  <a:pt x="186716" y="115692"/>
                </a:lnTo>
                <a:lnTo>
                  <a:pt x="231061" y="135388"/>
                </a:lnTo>
                <a:lnTo>
                  <a:pt x="257449" y="129995"/>
                </a:lnTo>
                <a:lnTo>
                  <a:pt x="276876" y="115366"/>
                </a:lnTo>
                <a:lnTo>
                  <a:pt x="278115" y="113148"/>
                </a:lnTo>
                <a:lnTo>
                  <a:pt x="231783" y="113148"/>
                </a:lnTo>
                <a:lnTo>
                  <a:pt x="216926" y="109985"/>
                </a:lnTo>
                <a:lnTo>
                  <a:pt x="205067" y="100847"/>
                </a:lnTo>
                <a:lnTo>
                  <a:pt x="197212" y="86264"/>
                </a:lnTo>
                <a:lnTo>
                  <a:pt x="194371" y="66762"/>
                </a:lnTo>
                <a:lnTo>
                  <a:pt x="197024" y="48464"/>
                </a:lnTo>
                <a:lnTo>
                  <a:pt x="204519" y="34356"/>
                </a:lnTo>
                <a:lnTo>
                  <a:pt x="216157" y="25275"/>
                </a:lnTo>
                <a:lnTo>
                  <a:pt x="231239" y="22062"/>
                </a:lnTo>
                <a:lnTo>
                  <a:pt x="277358" y="22062"/>
                </a:lnTo>
                <a:lnTo>
                  <a:pt x="274309" y="17351"/>
                </a:lnTo>
                <a:lnTo>
                  <a:pt x="254556" y="4391"/>
                </a:lnTo>
                <a:lnTo>
                  <a:pt x="231417" y="0"/>
                </a:lnTo>
                <a:close/>
              </a:path>
              <a:path w="1036955" h="135890">
                <a:moveTo>
                  <a:pt x="277358" y="22062"/>
                </a:moveTo>
                <a:lnTo>
                  <a:pt x="231239" y="22062"/>
                </a:lnTo>
                <a:lnTo>
                  <a:pt x="247932" y="26076"/>
                </a:lnTo>
                <a:lnTo>
                  <a:pt x="259862" y="36799"/>
                </a:lnTo>
                <a:lnTo>
                  <a:pt x="266933" y="52250"/>
                </a:lnTo>
                <a:lnTo>
                  <a:pt x="269049" y="70448"/>
                </a:lnTo>
                <a:lnTo>
                  <a:pt x="265246" y="90199"/>
                </a:lnTo>
                <a:lnTo>
                  <a:pt x="256235" y="103424"/>
                </a:lnTo>
                <a:lnTo>
                  <a:pt x="244314" y="110836"/>
                </a:lnTo>
                <a:lnTo>
                  <a:pt x="231783" y="113148"/>
                </a:lnTo>
                <a:lnTo>
                  <a:pt x="278115" y="113148"/>
                </a:lnTo>
                <a:lnTo>
                  <a:pt x="288905" y="93825"/>
                </a:lnTo>
                <a:lnTo>
                  <a:pt x="293101" y="67694"/>
                </a:lnTo>
                <a:lnTo>
                  <a:pt x="288037" y="38559"/>
                </a:lnTo>
                <a:lnTo>
                  <a:pt x="277358" y="22062"/>
                </a:lnTo>
                <a:close/>
              </a:path>
              <a:path w="1036955" h="135890">
                <a:moveTo>
                  <a:pt x="371936" y="3287"/>
                </a:moveTo>
                <a:lnTo>
                  <a:pt x="330869" y="3287"/>
                </a:lnTo>
                <a:lnTo>
                  <a:pt x="330869" y="132100"/>
                </a:lnTo>
                <a:lnTo>
                  <a:pt x="354764" y="132100"/>
                </a:lnTo>
                <a:lnTo>
                  <a:pt x="354764" y="84290"/>
                </a:lnTo>
                <a:lnTo>
                  <a:pt x="403267" y="84290"/>
                </a:lnTo>
                <a:lnTo>
                  <a:pt x="400783" y="79746"/>
                </a:lnTo>
                <a:lnTo>
                  <a:pt x="407824" y="76742"/>
                </a:lnTo>
                <a:lnTo>
                  <a:pt x="416188" y="70452"/>
                </a:lnTo>
                <a:lnTo>
                  <a:pt x="420217" y="64406"/>
                </a:lnTo>
                <a:lnTo>
                  <a:pt x="354764" y="64406"/>
                </a:lnTo>
                <a:lnTo>
                  <a:pt x="354764" y="24062"/>
                </a:lnTo>
                <a:lnTo>
                  <a:pt x="421225" y="24062"/>
                </a:lnTo>
                <a:lnTo>
                  <a:pt x="417503" y="18201"/>
                </a:lnTo>
                <a:lnTo>
                  <a:pt x="411903" y="12586"/>
                </a:lnTo>
                <a:lnTo>
                  <a:pt x="403305" y="7310"/>
                </a:lnTo>
                <a:lnTo>
                  <a:pt x="394118" y="4583"/>
                </a:lnTo>
                <a:lnTo>
                  <a:pt x="383832" y="3533"/>
                </a:lnTo>
                <a:lnTo>
                  <a:pt x="371936" y="3287"/>
                </a:lnTo>
                <a:close/>
              </a:path>
              <a:path w="1036955" h="135890">
                <a:moveTo>
                  <a:pt x="403267" y="84290"/>
                </a:moveTo>
                <a:lnTo>
                  <a:pt x="376334" y="84290"/>
                </a:lnTo>
                <a:lnTo>
                  <a:pt x="401862" y="132100"/>
                </a:lnTo>
                <a:lnTo>
                  <a:pt x="429400" y="132100"/>
                </a:lnTo>
                <a:lnTo>
                  <a:pt x="403267" y="84290"/>
                </a:lnTo>
                <a:close/>
              </a:path>
              <a:path w="1036955" h="135890">
                <a:moveTo>
                  <a:pt x="421225" y="24062"/>
                </a:moveTo>
                <a:lnTo>
                  <a:pt x="365926" y="24062"/>
                </a:lnTo>
                <a:lnTo>
                  <a:pt x="375199" y="24131"/>
                </a:lnTo>
                <a:lnTo>
                  <a:pt x="382110" y="24477"/>
                </a:lnTo>
                <a:lnTo>
                  <a:pt x="401638" y="44344"/>
                </a:lnTo>
                <a:lnTo>
                  <a:pt x="398891" y="55181"/>
                </a:lnTo>
                <a:lnTo>
                  <a:pt x="392351" y="61093"/>
                </a:lnTo>
                <a:lnTo>
                  <a:pt x="384818" y="63512"/>
                </a:lnTo>
                <a:lnTo>
                  <a:pt x="379046" y="64050"/>
                </a:lnTo>
                <a:lnTo>
                  <a:pt x="374512" y="64228"/>
                </a:lnTo>
                <a:lnTo>
                  <a:pt x="371391" y="64406"/>
                </a:lnTo>
                <a:lnTo>
                  <a:pt x="420217" y="64406"/>
                </a:lnTo>
                <a:lnTo>
                  <a:pt x="423182" y="59957"/>
                </a:lnTo>
                <a:lnTo>
                  <a:pt x="426112" y="44344"/>
                </a:lnTo>
                <a:lnTo>
                  <a:pt x="425018" y="33980"/>
                </a:lnTo>
                <a:lnTo>
                  <a:pt x="422012" y="25300"/>
                </a:lnTo>
                <a:lnTo>
                  <a:pt x="421225" y="24062"/>
                </a:lnTo>
                <a:close/>
              </a:path>
              <a:path w="1036955" h="135890">
                <a:moveTo>
                  <a:pt x="494738" y="3287"/>
                </a:moveTo>
                <a:lnTo>
                  <a:pt x="470844" y="3287"/>
                </a:lnTo>
                <a:lnTo>
                  <a:pt x="470844" y="132100"/>
                </a:lnTo>
                <a:lnTo>
                  <a:pt x="494738" y="132100"/>
                </a:lnTo>
                <a:lnTo>
                  <a:pt x="494738" y="95630"/>
                </a:lnTo>
                <a:lnTo>
                  <a:pt x="515732" y="71526"/>
                </a:lnTo>
                <a:lnTo>
                  <a:pt x="543574" y="71526"/>
                </a:lnTo>
                <a:lnTo>
                  <a:pt x="538452" y="62406"/>
                </a:lnTo>
                <a:lnTo>
                  <a:pt x="494738" y="62406"/>
                </a:lnTo>
                <a:lnTo>
                  <a:pt x="494738" y="3287"/>
                </a:lnTo>
                <a:close/>
              </a:path>
              <a:path w="1036955" h="135890">
                <a:moveTo>
                  <a:pt x="543574" y="71526"/>
                </a:moveTo>
                <a:lnTo>
                  <a:pt x="515732" y="71526"/>
                </a:lnTo>
                <a:lnTo>
                  <a:pt x="550025" y="132100"/>
                </a:lnTo>
                <a:lnTo>
                  <a:pt x="577594" y="132100"/>
                </a:lnTo>
                <a:lnTo>
                  <a:pt x="543574" y="71526"/>
                </a:lnTo>
                <a:close/>
              </a:path>
              <a:path w="1036955" h="135890">
                <a:moveTo>
                  <a:pt x="574841" y="3287"/>
                </a:moveTo>
                <a:lnTo>
                  <a:pt x="546370" y="3287"/>
                </a:lnTo>
                <a:lnTo>
                  <a:pt x="494738" y="62406"/>
                </a:lnTo>
                <a:lnTo>
                  <a:pt x="538452" y="62406"/>
                </a:lnTo>
                <a:lnTo>
                  <a:pt x="532507" y="51820"/>
                </a:lnTo>
                <a:lnTo>
                  <a:pt x="574841" y="3287"/>
                </a:lnTo>
                <a:close/>
              </a:path>
              <a:path w="1036955" h="135890">
                <a:moveTo>
                  <a:pt x="702229" y="3287"/>
                </a:moveTo>
                <a:lnTo>
                  <a:pt x="610630" y="3287"/>
                </a:lnTo>
                <a:lnTo>
                  <a:pt x="610630" y="132100"/>
                </a:lnTo>
                <a:lnTo>
                  <a:pt x="706763" y="132100"/>
                </a:lnTo>
                <a:lnTo>
                  <a:pt x="706763" y="110394"/>
                </a:lnTo>
                <a:lnTo>
                  <a:pt x="634357" y="110394"/>
                </a:lnTo>
                <a:lnTo>
                  <a:pt x="634357" y="75882"/>
                </a:lnTo>
                <a:lnTo>
                  <a:pt x="696355" y="75882"/>
                </a:lnTo>
                <a:lnTo>
                  <a:pt x="696355" y="55108"/>
                </a:lnTo>
                <a:lnTo>
                  <a:pt x="634357" y="55108"/>
                </a:lnTo>
                <a:lnTo>
                  <a:pt x="634357" y="24784"/>
                </a:lnTo>
                <a:lnTo>
                  <a:pt x="702229" y="24784"/>
                </a:lnTo>
                <a:lnTo>
                  <a:pt x="702229" y="3287"/>
                </a:lnTo>
                <a:close/>
              </a:path>
              <a:path w="1036955" h="135890">
                <a:moveTo>
                  <a:pt x="788520" y="3287"/>
                </a:moveTo>
                <a:lnTo>
                  <a:pt x="747495" y="3287"/>
                </a:lnTo>
                <a:lnTo>
                  <a:pt x="747495" y="132100"/>
                </a:lnTo>
                <a:lnTo>
                  <a:pt x="771379" y="132100"/>
                </a:lnTo>
                <a:lnTo>
                  <a:pt x="771379" y="84290"/>
                </a:lnTo>
                <a:lnTo>
                  <a:pt x="819864" y="84290"/>
                </a:lnTo>
                <a:lnTo>
                  <a:pt x="817378" y="79746"/>
                </a:lnTo>
                <a:lnTo>
                  <a:pt x="824418" y="76742"/>
                </a:lnTo>
                <a:lnTo>
                  <a:pt x="832790" y="70452"/>
                </a:lnTo>
                <a:lnTo>
                  <a:pt x="836824" y="64406"/>
                </a:lnTo>
                <a:lnTo>
                  <a:pt x="771379" y="64406"/>
                </a:lnTo>
                <a:lnTo>
                  <a:pt x="771379" y="24062"/>
                </a:lnTo>
                <a:lnTo>
                  <a:pt x="837829" y="24062"/>
                </a:lnTo>
                <a:lnTo>
                  <a:pt x="834101" y="18201"/>
                </a:lnTo>
                <a:lnTo>
                  <a:pt x="828498" y="12586"/>
                </a:lnTo>
                <a:lnTo>
                  <a:pt x="819898" y="7310"/>
                </a:lnTo>
                <a:lnTo>
                  <a:pt x="810708" y="4583"/>
                </a:lnTo>
                <a:lnTo>
                  <a:pt x="800418" y="3533"/>
                </a:lnTo>
                <a:lnTo>
                  <a:pt x="788520" y="3287"/>
                </a:lnTo>
                <a:close/>
              </a:path>
              <a:path w="1036955" h="135890">
                <a:moveTo>
                  <a:pt x="819864" y="84290"/>
                </a:moveTo>
                <a:lnTo>
                  <a:pt x="792918" y="84290"/>
                </a:lnTo>
                <a:lnTo>
                  <a:pt x="818498" y="132100"/>
                </a:lnTo>
                <a:lnTo>
                  <a:pt x="846026" y="132100"/>
                </a:lnTo>
                <a:lnTo>
                  <a:pt x="819864" y="84290"/>
                </a:lnTo>
                <a:close/>
              </a:path>
              <a:path w="1036955" h="135890">
                <a:moveTo>
                  <a:pt x="837829" y="24062"/>
                </a:moveTo>
                <a:lnTo>
                  <a:pt x="782510" y="24062"/>
                </a:lnTo>
                <a:lnTo>
                  <a:pt x="791793" y="24131"/>
                </a:lnTo>
                <a:lnTo>
                  <a:pt x="798715" y="24477"/>
                </a:lnTo>
                <a:lnTo>
                  <a:pt x="818254" y="44344"/>
                </a:lnTo>
                <a:lnTo>
                  <a:pt x="815507" y="55181"/>
                </a:lnTo>
                <a:lnTo>
                  <a:pt x="808968" y="61093"/>
                </a:lnTo>
                <a:lnTo>
                  <a:pt x="801438" y="63512"/>
                </a:lnTo>
                <a:lnTo>
                  <a:pt x="795672" y="64050"/>
                </a:lnTo>
                <a:lnTo>
                  <a:pt x="791096" y="64228"/>
                </a:lnTo>
                <a:lnTo>
                  <a:pt x="787976" y="64406"/>
                </a:lnTo>
                <a:lnTo>
                  <a:pt x="836824" y="64406"/>
                </a:lnTo>
                <a:lnTo>
                  <a:pt x="839793" y="59957"/>
                </a:lnTo>
                <a:lnTo>
                  <a:pt x="842728" y="44344"/>
                </a:lnTo>
                <a:lnTo>
                  <a:pt x="841631" y="33980"/>
                </a:lnTo>
                <a:lnTo>
                  <a:pt x="838617" y="25300"/>
                </a:lnTo>
                <a:lnTo>
                  <a:pt x="837829" y="24062"/>
                </a:lnTo>
                <a:close/>
              </a:path>
              <a:path w="1036955" h="135890">
                <a:moveTo>
                  <a:pt x="893480" y="93798"/>
                </a:moveTo>
                <a:lnTo>
                  <a:pt x="873209" y="108038"/>
                </a:lnTo>
                <a:lnTo>
                  <a:pt x="881305" y="118106"/>
                </a:lnTo>
                <a:lnTo>
                  <a:pt x="890317" y="125171"/>
                </a:lnTo>
                <a:lnTo>
                  <a:pt x="899122" y="129775"/>
                </a:lnTo>
                <a:lnTo>
                  <a:pt x="906600" y="132456"/>
                </a:lnTo>
                <a:lnTo>
                  <a:pt x="914432" y="134645"/>
                </a:lnTo>
                <a:lnTo>
                  <a:pt x="922485" y="135388"/>
                </a:lnTo>
                <a:lnTo>
                  <a:pt x="929594" y="135388"/>
                </a:lnTo>
                <a:lnTo>
                  <a:pt x="949703" y="133071"/>
                </a:lnTo>
                <a:lnTo>
                  <a:pt x="967225" y="125759"/>
                </a:lnTo>
                <a:lnTo>
                  <a:pt x="979207" y="113326"/>
                </a:lnTo>
                <a:lnTo>
                  <a:pt x="933427" y="113326"/>
                </a:lnTo>
                <a:lnTo>
                  <a:pt x="916137" y="110945"/>
                </a:lnTo>
                <a:lnTo>
                  <a:pt x="904403" y="105348"/>
                </a:lnTo>
                <a:lnTo>
                  <a:pt x="897194" y="98859"/>
                </a:lnTo>
                <a:lnTo>
                  <a:pt x="893480" y="93798"/>
                </a:lnTo>
                <a:close/>
              </a:path>
              <a:path w="1036955" h="135890">
                <a:moveTo>
                  <a:pt x="931071" y="0"/>
                </a:moveTo>
                <a:lnTo>
                  <a:pt x="910316" y="2834"/>
                </a:lnTo>
                <a:lnTo>
                  <a:pt x="894230" y="10901"/>
                </a:lnTo>
                <a:lnTo>
                  <a:pt x="883832" y="23549"/>
                </a:lnTo>
                <a:lnTo>
                  <a:pt x="880140" y="40124"/>
                </a:lnTo>
                <a:lnTo>
                  <a:pt x="882712" y="53733"/>
                </a:lnTo>
                <a:lnTo>
                  <a:pt x="909898" y="74280"/>
                </a:lnTo>
                <a:lnTo>
                  <a:pt x="918087" y="76280"/>
                </a:lnTo>
                <a:lnTo>
                  <a:pt x="933605" y="79568"/>
                </a:lnTo>
                <a:lnTo>
                  <a:pt x="945301" y="82290"/>
                </a:lnTo>
                <a:lnTo>
                  <a:pt x="945657" y="82468"/>
                </a:lnTo>
                <a:lnTo>
                  <a:pt x="948588" y="83578"/>
                </a:lnTo>
                <a:lnTo>
                  <a:pt x="952599" y="85222"/>
                </a:lnTo>
                <a:lnTo>
                  <a:pt x="958243" y="88154"/>
                </a:lnTo>
                <a:lnTo>
                  <a:pt x="958243" y="100740"/>
                </a:lnTo>
                <a:lnTo>
                  <a:pt x="956599" y="107316"/>
                </a:lnTo>
                <a:lnTo>
                  <a:pt x="947311" y="111148"/>
                </a:lnTo>
                <a:lnTo>
                  <a:pt x="942735" y="112970"/>
                </a:lnTo>
                <a:lnTo>
                  <a:pt x="938002" y="113326"/>
                </a:lnTo>
                <a:lnTo>
                  <a:pt x="979207" y="113326"/>
                </a:lnTo>
                <a:lnTo>
                  <a:pt x="979610" y="112908"/>
                </a:lnTo>
                <a:lnTo>
                  <a:pt x="984305" y="93976"/>
                </a:lnTo>
                <a:lnTo>
                  <a:pt x="980220" y="76869"/>
                </a:lnTo>
                <a:lnTo>
                  <a:pt x="942536" y="55642"/>
                </a:lnTo>
                <a:lnTo>
                  <a:pt x="920598" y="50938"/>
                </a:lnTo>
                <a:lnTo>
                  <a:pt x="912982" y="48342"/>
                </a:lnTo>
                <a:lnTo>
                  <a:pt x="907558" y="44103"/>
                </a:lnTo>
                <a:lnTo>
                  <a:pt x="905490" y="37402"/>
                </a:lnTo>
                <a:lnTo>
                  <a:pt x="907464" y="30788"/>
                </a:lnTo>
                <a:lnTo>
                  <a:pt x="912778" y="25855"/>
                </a:lnTo>
                <a:lnTo>
                  <a:pt x="920518" y="22771"/>
                </a:lnTo>
                <a:lnTo>
                  <a:pt x="929772" y="21706"/>
                </a:lnTo>
                <a:lnTo>
                  <a:pt x="979109" y="21706"/>
                </a:lnTo>
                <a:lnTo>
                  <a:pt x="974840" y="16764"/>
                </a:lnTo>
                <a:lnTo>
                  <a:pt x="963961" y="8383"/>
                </a:lnTo>
                <a:lnTo>
                  <a:pt x="949590" y="2328"/>
                </a:lnTo>
                <a:lnTo>
                  <a:pt x="931071" y="0"/>
                </a:lnTo>
                <a:close/>
              </a:path>
              <a:path w="1036955" h="135890">
                <a:moveTo>
                  <a:pt x="979109" y="21706"/>
                </a:moveTo>
                <a:lnTo>
                  <a:pt x="929772" y="21706"/>
                </a:lnTo>
                <a:lnTo>
                  <a:pt x="943086" y="23800"/>
                </a:lnTo>
                <a:lnTo>
                  <a:pt x="952580" y="28889"/>
                </a:lnTo>
                <a:lnTo>
                  <a:pt x="959024" y="35179"/>
                </a:lnTo>
                <a:lnTo>
                  <a:pt x="963185" y="40878"/>
                </a:lnTo>
                <a:lnTo>
                  <a:pt x="982881" y="26072"/>
                </a:lnTo>
                <a:lnTo>
                  <a:pt x="979109" y="21706"/>
                </a:lnTo>
                <a:close/>
              </a:path>
              <a:path w="1036955" h="135890">
                <a:moveTo>
                  <a:pt x="1036355" y="3287"/>
                </a:moveTo>
                <a:lnTo>
                  <a:pt x="1012639" y="3287"/>
                </a:lnTo>
                <a:lnTo>
                  <a:pt x="1012639" y="28648"/>
                </a:lnTo>
                <a:lnTo>
                  <a:pt x="1023769" y="28648"/>
                </a:lnTo>
                <a:lnTo>
                  <a:pt x="1023769" y="40878"/>
                </a:lnTo>
                <a:lnTo>
                  <a:pt x="1013927" y="43768"/>
                </a:lnTo>
                <a:lnTo>
                  <a:pt x="1013927" y="53464"/>
                </a:lnTo>
                <a:lnTo>
                  <a:pt x="1018461" y="53066"/>
                </a:lnTo>
                <a:lnTo>
                  <a:pt x="1026649" y="52176"/>
                </a:lnTo>
                <a:lnTo>
                  <a:pt x="1036355" y="40124"/>
                </a:lnTo>
                <a:lnTo>
                  <a:pt x="1036355" y="3287"/>
                </a:lnTo>
                <a:close/>
              </a:path>
            </a:pathLst>
          </a:custGeom>
          <a:solidFill>
            <a:srgbClr val="010202"/>
          </a:solidFill>
        </p:spPr>
        <p:txBody>
          <a:bodyPr wrap="square" lIns="0" tIns="0" rIns="0" bIns="0" rtlCol="0"/>
          <a:lstStyle/>
          <a:p>
            <a:endParaRPr/>
          </a:p>
        </p:txBody>
      </p:sp>
      <p:sp>
        <p:nvSpPr>
          <p:cNvPr id="6" name="object 6"/>
          <p:cNvSpPr/>
          <p:nvPr/>
        </p:nvSpPr>
        <p:spPr>
          <a:xfrm>
            <a:off x="17863339" y="10018455"/>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10" y="3287"/>
                </a:lnTo>
                <a:lnTo>
                  <a:pt x="133210" y="132100"/>
                </a:lnTo>
                <a:lnTo>
                  <a:pt x="157105" y="132100"/>
                </a:lnTo>
                <a:lnTo>
                  <a:pt x="157105" y="84290"/>
                </a:lnTo>
                <a:lnTo>
                  <a:pt x="205618" y="84290"/>
                </a:lnTo>
                <a:lnTo>
                  <a:pt x="203135" y="79746"/>
                </a:lnTo>
                <a:lnTo>
                  <a:pt x="210164" y="76742"/>
                </a:lnTo>
                <a:lnTo>
                  <a:pt x="218522" y="70452"/>
                </a:lnTo>
                <a:lnTo>
                  <a:pt x="222549" y="64406"/>
                </a:lnTo>
                <a:lnTo>
                  <a:pt x="157105" y="64406"/>
                </a:lnTo>
                <a:lnTo>
                  <a:pt x="157105" y="24062"/>
                </a:lnTo>
                <a:lnTo>
                  <a:pt x="223567" y="24062"/>
                </a:lnTo>
                <a:lnTo>
                  <a:pt x="219851" y="18201"/>
                </a:lnTo>
                <a:lnTo>
                  <a:pt x="214255" y="12586"/>
                </a:lnTo>
                <a:lnTo>
                  <a:pt x="205651" y="7310"/>
                </a:lnTo>
                <a:lnTo>
                  <a:pt x="196459" y="4583"/>
                </a:lnTo>
                <a:lnTo>
                  <a:pt x="186169"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7" y="24062"/>
                </a:moveTo>
                <a:lnTo>
                  <a:pt x="168256" y="24062"/>
                </a:lnTo>
                <a:lnTo>
                  <a:pt x="177536" y="24131"/>
                </a:lnTo>
                <a:lnTo>
                  <a:pt x="184449" y="24477"/>
                </a:lnTo>
                <a:lnTo>
                  <a:pt x="203980" y="44344"/>
                </a:lnTo>
                <a:lnTo>
                  <a:pt x="201233" y="55181"/>
                </a:lnTo>
                <a:lnTo>
                  <a:pt x="194693" y="61093"/>
                </a:lnTo>
                <a:lnTo>
                  <a:pt x="187159" y="63512"/>
                </a:lnTo>
                <a:lnTo>
                  <a:pt x="181387" y="64050"/>
                </a:lnTo>
                <a:lnTo>
                  <a:pt x="176842" y="64228"/>
                </a:lnTo>
                <a:lnTo>
                  <a:pt x="173732" y="64406"/>
                </a:lnTo>
                <a:lnTo>
                  <a:pt x="222549" y="64406"/>
                </a:lnTo>
                <a:lnTo>
                  <a:pt x="225513" y="59957"/>
                </a:lnTo>
                <a:lnTo>
                  <a:pt x="228443" y="44344"/>
                </a:lnTo>
                <a:lnTo>
                  <a:pt x="227352" y="33980"/>
                </a:lnTo>
                <a:lnTo>
                  <a:pt x="224353" y="25300"/>
                </a:lnTo>
                <a:lnTo>
                  <a:pt x="223567" y="24062"/>
                </a:lnTo>
                <a:close/>
              </a:path>
              <a:path w="1236344" h="135890">
                <a:moveTo>
                  <a:pt x="328471" y="3287"/>
                </a:moveTo>
                <a:lnTo>
                  <a:pt x="301111" y="3287"/>
                </a:lnTo>
                <a:lnTo>
                  <a:pt x="257667" y="132100"/>
                </a:lnTo>
                <a:lnTo>
                  <a:pt x="283415" y="132100"/>
                </a:lnTo>
                <a:lnTo>
                  <a:pt x="290881" y="106928"/>
                </a:lnTo>
                <a:lnTo>
                  <a:pt x="363838" y="106928"/>
                </a:lnTo>
                <a:lnTo>
                  <a:pt x="356685" y="85965"/>
                </a:lnTo>
                <a:lnTo>
                  <a:pt x="297257" y="85965"/>
                </a:lnTo>
                <a:lnTo>
                  <a:pt x="315131" y="26637"/>
                </a:lnTo>
                <a:lnTo>
                  <a:pt x="336439" y="26637"/>
                </a:lnTo>
                <a:lnTo>
                  <a:pt x="328471" y="3287"/>
                </a:lnTo>
                <a:close/>
              </a:path>
              <a:path w="1236344" h="135890">
                <a:moveTo>
                  <a:pt x="363838" y="106928"/>
                </a:moveTo>
                <a:lnTo>
                  <a:pt x="339235" y="106928"/>
                </a:lnTo>
                <a:lnTo>
                  <a:pt x="346711" y="132100"/>
                </a:lnTo>
                <a:lnTo>
                  <a:pt x="372428" y="132100"/>
                </a:lnTo>
                <a:lnTo>
                  <a:pt x="363838" y="106928"/>
                </a:lnTo>
                <a:close/>
              </a:path>
              <a:path w="1236344" h="135890">
                <a:moveTo>
                  <a:pt x="336439" y="26637"/>
                </a:moveTo>
                <a:lnTo>
                  <a:pt x="315131" y="26637"/>
                </a:lnTo>
                <a:lnTo>
                  <a:pt x="332827" y="85965"/>
                </a:lnTo>
                <a:lnTo>
                  <a:pt x="356685" y="85965"/>
                </a:lnTo>
                <a:lnTo>
                  <a:pt x="336439" y="26637"/>
                </a:lnTo>
                <a:close/>
              </a:path>
              <a:path w="1236344" h="135890">
                <a:moveTo>
                  <a:pt x="431002" y="3287"/>
                </a:moveTo>
                <a:lnTo>
                  <a:pt x="409327" y="3287"/>
                </a:lnTo>
                <a:lnTo>
                  <a:pt x="409327" y="132100"/>
                </a:lnTo>
                <a:lnTo>
                  <a:pt x="432834" y="132100"/>
                </a:lnTo>
                <a:lnTo>
                  <a:pt x="431400" y="41799"/>
                </a:lnTo>
                <a:lnTo>
                  <a:pt x="455094" y="41799"/>
                </a:lnTo>
                <a:lnTo>
                  <a:pt x="431002" y="3287"/>
                </a:lnTo>
                <a:close/>
              </a:path>
              <a:path w="1236344" h="135890">
                <a:moveTo>
                  <a:pt x="455094" y="41799"/>
                </a:moveTo>
                <a:lnTo>
                  <a:pt x="431400" y="41799"/>
                </a:lnTo>
                <a:lnTo>
                  <a:pt x="487786" y="132100"/>
                </a:lnTo>
                <a:lnTo>
                  <a:pt x="508759" y="132100"/>
                </a:lnTo>
                <a:lnTo>
                  <a:pt x="508759" y="94342"/>
                </a:lnTo>
                <a:lnTo>
                  <a:pt x="487964" y="94342"/>
                </a:lnTo>
                <a:lnTo>
                  <a:pt x="455094" y="41799"/>
                </a:lnTo>
                <a:close/>
              </a:path>
              <a:path w="1236344" h="135890">
                <a:moveTo>
                  <a:pt x="508759" y="3287"/>
                </a:moveTo>
                <a:lnTo>
                  <a:pt x="485042" y="3287"/>
                </a:lnTo>
                <a:lnTo>
                  <a:pt x="487964" y="94342"/>
                </a:lnTo>
                <a:lnTo>
                  <a:pt x="508759" y="94342"/>
                </a:lnTo>
                <a:lnTo>
                  <a:pt x="508759" y="3287"/>
                </a:lnTo>
                <a:close/>
              </a:path>
              <a:path w="1236344" h="135890">
                <a:moveTo>
                  <a:pt x="575731" y="93798"/>
                </a:moveTo>
                <a:lnTo>
                  <a:pt x="555490" y="108038"/>
                </a:lnTo>
                <a:lnTo>
                  <a:pt x="563568" y="118106"/>
                </a:lnTo>
                <a:lnTo>
                  <a:pt x="572571" y="125171"/>
                </a:lnTo>
                <a:lnTo>
                  <a:pt x="581373" y="129775"/>
                </a:lnTo>
                <a:lnTo>
                  <a:pt x="588851" y="132456"/>
                </a:lnTo>
                <a:lnTo>
                  <a:pt x="596725" y="134645"/>
                </a:lnTo>
                <a:lnTo>
                  <a:pt x="604735" y="135388"/>
                </a:lnTo>
                <a:lnTo>
                  <a:pt x="611845" y="135388"/>
                </a:lnTo>
                <a:lnTo>
                  <a:pt x="631960" y="133071"/>
                </a:lnTo>
                <a:lnTo>
                  <a:pt x="649497" y="125759"/>
                </a:lnTo>
                <a:lnTo>
                  <a:pt x="661492" y="113326"/>
                </a:lnTo>
                <a:lnTo>
                  <a:pt x="615719" y="113326"/>
                </a:lnTo>
                <a:lnTo>
                  <a:pt x="598423" y="110945"/>
                </a:lnTo>
                <a:lnTo>
                  <a:pt x="586682" y="105348"/>
                </a:lnTo>
                <a:lnTo>
                  <a:pt x="579462" y="98859"/>
                </a:lnTo>
                <a:lnTo>
                  <a:pt x="575731" y="93798"/>
                </a:lnTo>
                <a:close/>
              </a:path>
              <a:path w="1236344" h="135890">
                <a:moveTo>
                  <a:pt x="613321" y="0"/>
                </a:moveTo>
                <a:lnTo>
                  <a:pt x="592590" y="2834"/>
                </a:lnTo>
                <a:lnTo>
                  <a:pt x="576517" y="10901"/>
                </a:lnTo>
                <a:lnTo>
                  <a:pt x="566124" y="23549"/>
                </a:lnTo>
                <a:lnTo>
                  <a:pt x="562433" y="40124"/>
                </a:lnTo>
                <a:lnTo>
                  <a:pt x="564998" y="53733"/>
                </a:lnTo>
                <a:lnTo>
                  <a:pt x="592149" y="74280"/>
                </a:lnTo>
                <a:lnTo>
                  <a:pt x="600379" y="76280"/>
                </a:lnTo>
                <a:lnTo>
                  <a:pt x="615897" y="79568"/>
                </a:lnTo>
                <a:lnTo>
                  <a:pt x="627551" y="82290"/>
                </a:lnTo>
                <a:lnTo>
                  <a:pt x="627949" y="82468"/>
                </a:lnTo>
                <a:lnTo>
                  <a:pt x="630839" y="83578"/>
                </a:lnTo>
                <a:lnTo>
                  <a:pt x="634881" y="85222"/>
                </a:lnTo>
                <a:lnTo>
                  <a:pt x="640524" y="88154"/>
                </a:lnTo>
                <a:lnTo>
                  <a:pt x="640524" y="100740"/>
                </a:lnTo>
                <a:lnTo>
                  <a:pt x="638891" y="107316"/>
                </a:lnTo>
                <a:lnTo>
                  <a:pt x="629561" y="111148"/>
                </a:lnTo>
                <a:lnTo>
                  <a:pt x="625007" y="112970"/>
                </a:lnTo>
                <a:lnTo>
                  <a:pt x="620253" y="113326"/>
                </a:lnTo>
                <a:lnTo>
                  <a:pt x="661492" y="113326"/>
                </a:lnTo>
                <a:lnTo>
                  <a:pt x="661895" y="112908"/>
                </a:lnTo>
                <a:lnTo>
                  <a:pt x="666597" y="93976"/>
                </a:lnTo>
                <a:lnTo>
                  <a:pt x="662511" y="76867"/>
                </a:lnTo>
                <a:lnTo>
                  <a:pt x="624829" y="55642"/>
                </a:lnTo>
                <a:lnTo>
                  <a:pt x="602850" y="50938"/>
                </a:lnTo>
                <a:lnTo>
                  <a:pt x="595238" y="48342"/>
                </a:lnTo>
                <a:lnTo>
                  <a:pt x="589817" y="44103"/>
                </a:lnTo>
                <a:lnTo>
                  <a:pt x="587751" y="37402"/>
                </a:lnTo>
                <a:lnTo>
                  <a:pt x="589724" y="30788"/>
                </a:lnTo>
                <a:lnTo>
                  <a:pt x="595034" y="25855"/>
                </a:lnTo>
                <a:lnTo>
                  <a:pt x="602770" y="22771"/>
                </a:lnTo>
                <a:lnTo>
                  <a:pt x="612023" y="21706"/>
                </a:lnTo>
                <a:lnTo>
                  <a:pt x="661363" y="21706"/>
                </a:lnTo>
                <a:lnTo>
                  <a:pt x="657095" y="16759"/>
                </a:lnTo>
                <a:lnTo>
                  <a:pt x="646215" y="8379"/>
                </a:lnTo>
                <a:lnTo>
                  <a:pt x="631842" y="2327"/>
                </a:lnTo>
                <a:lnTo>
                  <a:pt x="613321" y="0"/>
                </a:lnTo>
                <a:close/>
              </a:path>
              <a:path w="1236344" h="135890">
                <a:moveTo>
                  <a:pt x="661363" y="21706"/>
                </a:moveTo>
                <a:lnTo>
                  <a:pt x="612023" y="21706"/>
                </a:lnTo>
                <a:lnTo>
                  <a:pt x="625336" y="23800"/>
                </a:lnTo>
                <a:lnTo>
                  <a:pt x="634831" y="28889"/>
                </a:lnTo>
                <a:lnTo>
                  <a:pt x="641275" y="35179"/>
                </a:lnTo>
                <a:lnTo>
                  <a:pt x="645435" y="40878"/>
                </a:lnTo>
                <a:lnTo>
                  <a:pt x="665131" y="26072"/>
                </a:lnTo>
                <a:lnTo>
                  <a:pt x="661363" y="21706"/>
                </a:lnTo>
                <a:close/>
              </a:path>
              <a:path w="1236344" h="135890">
                <a:moveTo>
                  <a:pt x="773714" y="3287"/>
                </a:moveTo>
                <a:lnTo>
                  <a:pt x="715705" y="3287"/>
                </a:lnTo>
                <a:lnTo>
                  <a:pt x="715705" y="132100"/>
                </a:lnTo>
                <a:lnTo>
                  <a:pt x="739956" y="132100"/>
                </a:lnTo>
                <a:lnTo>
                  <a:pt x="739956" y="88468"/>
                </a:lnTo>
                <a:lnTo>
                  <a:pt x="773358" y="88468"/>
                </a:lnTo>
                <a:lnTo>
                  <a:pt x="780468" y="86824"/>
                </a:lnTo>
                <a:lnTo>
                  <a:pt x="795019" y="80742"/>
                </a:lnTo>
                <a:lnTo>
                  <a:pt x="804602" y="71026"/>
                </a:lnTo>
                <a:lnTo>
                  <a:pt x="805658" y="68626"/>
                </a:lnTo>
                <a:lnTo>
                  <a:pt x="739956" y="68626"/>
                </a:lnTo>
                <a:lnTo>
                  <a:pt x="739956" y="23884"/>
                </a:lnTo>
                <a:lnTo>
                  <a:pt x="805192" y="23884"/>
                </a:lnTo>
                <a:lnTo>
                  <a:pt x="801072" y="17241"/>
                </a:lnTo>
                <a:lnTo>
                  <a:pt x="791260" y="9470"/>
                </a:lnTo>
                <a:lnTo>
                  <a:pt x="781222" y="5287"/>
                </a:lnTo>
                <a:lnTo>
                  <a:pt x="773714" y="3287"/>
                </a:lnTo>
                <a:close/>
              </a:path>
              <a:path w="1236344" h="135890">
                <a:moveTo>
                  <a:pt x="805192" y="23884"/>
                </a:moveTo>
                <a:lnTo>
                  <a:pt x="766060" y="23884"/>
                </a:lnTo>
                <a:lnTo>
                  <a:pt x="774458" y="24062"/>
                </a:lnTo>
                <a:lnTo>
                  <a:pt x="780549" y="29255"/>
                </a:lnTo>
                <a:lnTo>
                  <a:pt x="782688" y="31182"/>
                </a:lnTo>
                <a:lnTo>
                  <a:pt x="786876" y="36114"/>
                </a:lnTo>
                <a:lnTo>
                  <a:pt x="786835" y="46166"/>
                </a:lnTo>
                <a:lnTo>
                  <a:pt x="766782" y="68626"/>
                </a:lnTo>
                <a:lnTo>
                  <a:pt x="805658" y="68626"/>
                </a:lnTo>
                <a:lnTo>
                  <a:pt x="809872" y="59044"/>
                </a:lnTo>
                <a:lnTo>
                  <a:pt x="811483" y="46166"/>
                </a:lnTo>
                <a:lnTo>
                  <a:pt x="808524" y="29255"/>
                </a:lnTo>
                <a:lnTo>
                  <a:pt x="805192" y="23884"/>
                </a:lnTo>
                <a:close/>
              </a:path>
              <a:path w="1236344" h="135890">
                <a:moveTo>
                  <a:pt x="909323" y="0"/>
                </a:moveTo>
                <a:lnTo>
                  <a:pt x="884776" y="5062"/>
                </a:lnTo>
                <a:lnTo>
                  <a:pt x="865156" y="19156"/>
                </a:lnTo>
                <a:lnTo>
                  <a:pt x="852150" y="40640"/>
                </a:lnTo>
                <a:lnTo>
                  <a:pt x="847440" y="67872"/>
                </a:lnTo>
                <a:lnTo>
                  <a:pt x="848323" y="80117"/>
                </a:lnTo>
                <a:lnTo>
                  <a:pt x="864581" y="115692"/>
                </a:lnTo>
                <a:lnTo>
                  <a:pt x="908925" y="135388"/>
                </a:lnTo>
                <a:lnTo>
                  <a:pt x="935311" y="129995"/>
                </a:lnTo>
                <a:lnTo>
                  <a:pt x="954741" y="115366"/>
                </a:lnTo>
                <a:lnTo>
                  <a:pt x="955981" y="113148"/>
                </a:lnTo>
                <a:lnTo>
                  <a:pt x="909679" y="113148"/>
                </a:lnTo>
                <a:lnTo>
                  <a:pt x="894823" y="109985"/>
                </a:lnTo>
                <a:lnTo>
                  <a:pt x="882956" y="100847"/>
                </a:lnTo>
                <a:lnTo>
                  <a:pt x="875092" y="86264"/>
                </a:lnTo>
                <a:lnTo>
                  <a:pt x="872245" y="66762"/>
                </a:lnTo>
                <a:lnTo>
                  <a:pt x="874902" y="48464"/>
                </a:lnTo>
                <a:lnTo>
                  <a:pt x="882405" y="34356"/>
                </a:lnTo>
                <a:lnTo>
                  <a:pt x="894050" y="25275"/>
                </a:lnTo>
                <a:lnTo>
                  <a:pt x="909134" y="22062"/>
                </a:lnTo>
                <a:lnTo>
                  <a:pt x="955238" y="22062"/>
                </a:lnTo>
                <a:lnTo>
                  <a:pt x="952192" y="17351"/>
                </a:lnTo>
                <a:lnTo>
                  <a:pt x="932454" y="4391"/>
                </a:lnTo>
                <a:lnTo>
                  <a:pt x="909323" y="0"/>
                </a:lnTo>
                <a:close/>
              </a:path>
              <a:path w="1236344" h="135890">
                <a:moveTo>
                  <a:pt x="955238" y="22062"/>
                </a:moveTo>
                <a:lnTo>
                  <a:pt x="909134" y="22062"/>
                </a:lnTo>
                <a:lnTo>
                  <a:pt x="925815" y="26076"/>
                </a:lnTo>
                <a:lnTo>
                  <a:pt x="937737" y="36799"/>
                </a:lnTo>
                <a:lnTo>
                  <a:pt x="944799" y="52250"/>
                </a:lnTo>
                <a:lnTo>
                  <a:pt x="946903" y="70448"/>
                </a:lnTo>
                <a:lnTo>
                  <a:pt x="943118" y="90199"/>
                </a:lnTo>
                <a:lnTo>
                  <a:pt x="934110" y="103424"/>
                </a:lnTo>
                <a:lnTo>
                  <a:pt x="922192" y="110836"/>
                </a:lnTo>
                <a:lnTo>
                  <a:pt x="909679" y="113148"/>
                </a:lnTo>
                <a:lnTo>
                  <a:pt x="955981" y="113148"/>
                </a:lnTo>
                <a:lnTo>
                  <a:pt x="966777" y="93825"/>
                </a:lnTo>
                <a:lnTo>
                  <a:pt x="970975" y="67694"/>
                </a:lnTo>
                <a:lnTo>
                  <a:pt x="965908" y="38559"/>
                </a:lnTo>
                <a:lnTo>
                  <a:pt x="955238" y="22062"/>
                </a:lnTo>
                <a:close/>
              </a:path>
              <a:path w="1236344" h="135890">
                <a:moveTo>
                  <a:pt x="1055308" y="3287"/>
                </a:moveTo>
                <a:lnTo>
                  <a:pt x="1014241" y="3287"/>
                </a:lnTo>
                <a:lnTo>
                  <a:pt x="1014241" y="132100"/>
                </a:lnTo>
                <a:lnTo>
                  <a:pt x="1038135" y="132100"/>
                </a:lnTo>
                <a:lnTo>
                  <a:pt x="1038135" y="84290"/>
                </a:lnTo>
                <a:lnTo>
                  <a:pt x="1086610" y="84290"/>
                </a:lnTo>
                <a:lnTo>
                  <a:pt x="1084124" y="79746"/>
                </a:lnTo>
                <a:lnTo>
                  <a:pt x="1091163" y="76742"/>
                </a:lnTo>
                <a:lnTo>
                  <a:pt x="1099535" y="70452"/>
                </a:lnTo>
                <a:lnTo>
                  <a:pt x="1103570" y="64406"/>
                </a:lnTo>
                <a:lnTo>
                  <a:pt x="1038135" y="64406"/>
                </a:lnTo>
                <a:lnTo>
                  <a:pt x="1038135" y="24062"/>
                </a:lnTo>
                <a:lnTo>
                  <a:pt x="1104589" y="24062"/>
                </a:lnTo>
                <a:lnTo>
                  <a:pt x="1100864" y="18201"/>
                </a:lnTo>
                <a:lnTo>
                  <a:pt x="1095254" y="12586"/>
                </a:lnTo>
                <a:lnTo>
                  <a:pt x="1086655" y="7310"/>
                </a:lnTo>
                <a:lnTo>
                  <a:pt x="1077476" y="4583"/>
                </a:lnTo>
                <a:lnTo>
                  <a:pt x="1067199" y="3533"/>
                </a:lnTo>
                <a:lnTo>
                  <a:pt x="1055308" y="3287"/>
                </a:lnTo>
                <a:close/>
              </a:path>
              <a:path w="1236344" h="135890">
                <a:moveTo>
                  <a:pt x="1086610" y="84290"/>
                </a:moveTo>
                <a:lnTo>
                  <a:pt x="1059664" y="84290"/>
                </a:lnTo>
                <a:lnTo>
                  <a:pt x="1085233" y="132100"/>
                </a:lnTo>
                <a:lnTo>
                  <a:pt x="1112772" y="132100"/>
                </a:lnTo>
                <a:lnTo>
                  <a:pt x="1086610" y="84290"/>
                </a:lnTo>
                <a:close/>
              </a:path>
              <a:path w="1236344" h="135890">
                <a:moveTo>
                  <a:pt x="1104589" y="24062"/>
                </a:moveTo>
                <a:lnTo>
                  <a:pt x="1049256" y="24062"/>
                </a:lnTo>
                <a:lnTo>
                  <a:pt x="1058538" y="24131"/>
                </a:lnTo>
                <a:lnTo>
                  <a:pt x="1065461" y="24477"/>
                </a:lnTo>
                <a:lnTo>
                  <a:pt x="1085010" y="44344"/>
                </a:lnTo>
                <a:lnTo>
                  <a:pt x="1082262" y="55181"/>
                </a:lnTo>
                <a:lnTo>
                  <a:pt x="1075719" y="61093"/>
                </a:lnTo>
                <a:lnTo>
                  <a:pt x="1068185" y="63512"/>
                </a:lnTo>
                <a:lnTo>
                  <a:pt x="1062417" y="64050"/>
                </a:lnTo>
                <a:lnTo>
                  <a:pt x="1057842" y="64228"/>
                </a:lnTo>
                <a:lnTo>
                  <a:pt x="1054732" y="64406"/>
                </a:lnTo>
                <a:lnTo>
                  <a:pt x="1103570" y="64406"/>
                </a:lnTo>
                <a:lnTo>
                  <a:pt x="1106539" y="59957"/>
                </a:lnTo>
                <a:lnTo>
                  <a:pt x="1109474" y="44344"/>
                </a:lnTo>
                <a:lnTo>
                  <a:pt x="1108381" y="33980"/>
                </a:lnTo>
                <a:lnTo>
                  <a:pt x="1105376" y="25300"/>
                </a:lnTo>
                <a:lnTo>
                  <a:pt x="1104589" y="24062"/>
                </a:lnTo>
                <a:close/>
              </a:path>
              <a:path w="1236344" h="135890">
                <a:moveTo>
                  <a:pt x="1200539" y="25172"/>
                </a:moveTo>
                <a:lnTo>
                  <a:pt x="1176456" y="25172"/>
                </a:lnTo>
                <a:lnTo>
                  <a:pt x="1176456" y="132100"/>
                </a:lnTo>
                <a:lnTo>
                  <a:pt x="1200539" y="132100"/>
                </a:lnTo>
                <a:lnTo>
                  <a:pt x="1200539" y="25172"/>
                </a:lnTo>
                <a:close/>
              </a:path>
              <a:path w="1236344" h="135890">
                <a:moveTo>
                  <a:pt x="1236108" y="3287"/>
                </a:moveTo>
                <a:lnTo>
                  <a:pt x="1141630" y="3287"/>
                </a:lnTo>
                <a:lnTo>
                  <a:pt x="1141630" y="25172"/>
                </a:lnTo>
                <a:lnTo>
                  <a:pt x="1236108" y="25172"/>
                </a:lnTo>
                <a:lnTo>
                  <a:pt x="1236108" y="3287"/>
                </a:lnTo>
                <a:close/>
              </a:path>
            </a:pathLst>
          </a:custGeom>
          <a:solidFill>
            <a:srgbClr val="010202"/>
          </a:solidFill>
        </p:spPr>
        <p:txBody>
          <a:bodyPr wrap="square" lIns="0" tIns="0" rIns="0" bIns="0" rtlCol="0"/>
          <a:lstStyle/>
          <a:p>
            <a:endParaRPr/>
          </a:p>
        </p:txBody>
      </p:sp>
      <p:sp>
        <p:nvSpPr>
          <p:cNvPr id="7" name="object 7"/>
          <p:cNvSpPr/>
          <p:nvPr/>
        </p:nvSpPr>
        <p:spPr>
          <a:xfrm>
            <a:off x="17873749" y="9829344"/>
            <a:ext cx="1567180" cy="135890"/>
          </a:xfrm>
          <a:custGeom>
            <a:avLst/>
            <a:gdLst/>
            <a:ahLst/>
            <a:cxnLst/>
            <a:rect l="l" t="t" r="r" b="b"/>
            <a:pathLst>
              <a:path w="1567180" h="135890">
                <a:moveTo>
                  <a:pt x="23716" y="3298"/>
                </a:moveTo>
                <a:lnTo>
                  <a:pt x="0" y="3298"/>
                </a:lnTo>
                <a:lnTo>
                  <a:pt x="0" y="132111"/>
                </a:lnTo>
                <a:lnTo>
                  <a:pt x="23716" y="132111"/>
                </a:lnTo>
                <a:lnTo>
                  <a:pt x="23716" y="3298"/>
                </a:lnTo>
                <a:close/>
              </a:path>
              <a:path w="1567180" h="135890">
                <a:moveTo>
                  <a:pt x="97630" y="3298"/>
                </a:moveTo>
                <a:lnTo>
                  <a:pt x="75924" y="3298"/>
                </a:lnTo>
                <a:lnTo>
                  <a:pt x="75924" y="132111"/>
                </a:lnTo>
                <a:lnTo>
                  <a:pt x="99452" y="132111"/>
                </a:lnTo>
                <a:lnTo>
                  <a:pt x="97986" y="41768"/>
                </a:lnTo>
                <a:lnTo>
                  <a:pt x="121694" y="41768"/>
                </a:lnTo>
                <a:lnTo>
                  <a:pt x="97630" y="3298"/>
                </a:lnTo>
                <a:close/>
              </a:path>
              <a:path w="1567180" h="135890">
                <a:moveTo>
                  <a:pt x="121694" y="41768"/>
                </a:moveTo>
                <a:lnTo>
                  <a:pt x="97986" y="41768"/>
                </a:lnTo>
                <a:lnTo>
                  <a:pt x="154382" y="132111"/>
                </a:lnTo>
                <a:lnTo>
                  <a:pt x="175334" y="132111"/>
                </a:lnTo>
                <a:lnTo>
                  <a:pt x="175334" y="94311"/>
                </a:lnTo>
                <a:lnTo>
                  <a:pt x="154560" y="94311"/>
                </a:lnTo>
                <a:lnTo>
                  <a:pt x="121694" y="41768"/>
                </a:lnTo>
                <a:close/>
              </a:path>
              <a:path w="1567180" h="135890">
                <a:moveTo>
                  <a:pt x="175334" y="3298"/>
                </a:moveTo>
                <a:lnTo>
                  <a:pt x="151660" y="3298"/>
                </a:lnTo>
                <a:lnTo>
                  <a:pt x="154560" y="94311"/>
                </a:lnTo>
                <a:lnTo>
                  <a:pt x="175334" y="94311"/>
                </a:lnTo>
                <a:lnTo>
                  <a:pt x="175334" y="3298"/>
                </a:lnTo>
                <a:close/>
              </a:path>
              <a:path w="1567180" h="135890">
                <a:moveTo>
                  <a:pt x="267855" y="25140"/>
                </a:moveTo>
                <a:lnTo>
                  <a:pt x="243783" y="25140"/>
                </a:lnTo>
                <a:lnTo>
                  <a:pt x="243783" y="132111"/>
                </a:lnTo>
                <a:lnTo>
                  <a:pt x="267855" y="132111"/>
                </a:lnTo>
                <a:lnTo>
                  <a:pt x="267855" y="25140"/>
                </a:lnTo>
                <a:close/>
              </a:path>
              <a:path w="1567180" h="135890">
                <a:moveTo>
                  <a:pt x="303446" y="3298"/>
                </a:moveTo>
                <a:lnTo>
                  <a:pt x="208946" y="3298"/>
                </a:lnTo>
                <a:lnTo>
                  <a:pt x="208946" y="25140"/>
                </a:lnTo>
                <a:lnTo>
                  <a:pt x="303446" y="25140"/>
                </a:lnTo>
                <a:lnTo>
                  <a:pt x="303446" y="3298"/>
                </a:lnTo>
                <a:close/>
              </a:path>
              <a:path w="1567180" h="135890">
                <a:moveTo>
                  <a:pt x="427704" y="3298"/>
                </a:moveTo>
                <a:lnTo>
                  <a:pt x="336125" y="3298"/>
                </a:lnTo>
                <a:lnTo>
                  <a:pt x="336125" y="132111"/>
                </a:lnTo>
                <a:lnTo>
                  <a:pt x="432280" y="132111"/>
                </a:lnTo>
                <a:lnTo>
                  <a:pt x="432280" y="110405"/>
                </a:lnTo>
                <a:lnTo>
                  <a:pt x="359831" y="110405"/>
                </a:lnTo>
                <a:lnTo>
                  <a:pt x="359831" y="75892"/>
                </a:lnTo>
                <a:lnTo>
                  <a:pt x="421871" y="75892"/>
                </a:lnTo>
                <a:lnTo>
                  <a:pt x="421871" y="55108"/>
                </a:lnTo>
                <a:lnTo>
                  <a:pt x="359831" y="55108"/>
                </a:lnTo>
                <a:lnTo>
                  <a:pt x="359831" y="24784"/>
                </a:lnTo>
                <a:lnTo>
                  <a:pt x="427704" y="24784"/>
                </a:lnTo>
                <a:lnTo>
                  <a:pt x="427704" y="3298"/>
                </a:lnTo>
                <a:close/>
              </a:path>
              <a:path w="1567180" h="135890">
                <a:moveTo>
                  <a:pt x="514047" y="3298"/>
                </a:moveTo>
                <a:lnTo>
                  <a:pt x="472980" y="3298"/>
                </a:lnTo>
                <a:lnTo>
                  <a:pt x="472980" y="132111"/>
                </a:lnTo>
                <a:lnTo>
                  <a:pt x="496874" y="132111"/>
                </a:lnTo>
                <a:lnTo>
                  <a:pt x="496874" y="84290"/>
                </a:lnTo>
                <a:lnTo>
                  <a:pt x="545393" y="84290"/>
                </a:lnTo>
                <a:lnTo>
                  <a:pt x="542894" y="79714"/>
                </a:lnTo>
                <a:lnTo>
                  <a:pt x="549935" y="76729"/>
                </a:lnTo>
                <a:lnTo>
                  <a:pt x="558299" y="70436"/>
                </a:lnTo>
                <a:lnTo>
                  <a:pt x="562314" y="64406"/>
                </a:lnTo>
                <a:lnTo>
                  <a:pt x="496874" y="64406"/>
                </a:lnTo>
                <a:lnTo>
                  <a:pt x="496874" y="24072"/>
                </a:lnTo>
                <a:lnTo>
                  <a:pt x="563347" y="24072"/>
                </a:lnTo>
                <a:lnTo>
                  <a:pt x="559622" y="18210"/>
                </a:lnTo>
                <a:lnTo>
                  <a:pt x="554025" y="12596"/>
                </a:lnTo>
                <a:lnTo>
                  <a:pt x="545421" y="7321"/>
                </a:lnTo>
                <a:lnTo>
                  <a:pt x="536231" y="4594"/>
                </a:lnTo>
                <a:lnTo>
                  <a:pt x="525943" y="3543"/>
                </a:lnTo>
                <a:lnTo>
                  <a:pt x="514047" y="3298"/>
                </a:lnTo>
                <a:close/>
              </a:path>
              <a:path w="1567180" h="135890">
                <a:moveTo>
                  <a:pt x="545393" y="84290"/>
                </a:moveTo>
                <a:lnTo>
                  <a:pt x="518444" y="84290"/>
                </a:lnTo>
                <a:lnTo>
                  <a:pt x="543972" y="132111"/>
                </a:lnTo>
                <a:lnTo>
                  <a:pt x="571511" y="132111"/>
                </a:lnTo>
                <a:lnTo>
                  <a:pt x="545393" y="84290"/>
                </a:lnTo>
                <a:close/>
              </a:path>
              <a:path w="1567180" h="135890">
                <a:moveTo>
                  <a:pt x="563347" y="24072"/>
                </a:moveTo>
                <a:lnTo>
                  <a:pt x="508036" y="24072"/>
                </a:lnTo>
                <a:lnTo>
                  <a:pt x="517310" y="24140"/>
                </a:lnTo>
                <a:lnTo>
                  <a:pt x="524220" y="24479"/>
                </a:lnTo>
                <a:lnTo>
                  <a:pt x="543749" y="44312"/>
                </a:lnTo>
                <a:lnTo>
                  <a:pt x="541002" y="55155"/>
                </a:lnTo>
                <a:lnTo>
                  <a:pt x="534462" y="61077"/>
                </a:lnTo>
                <a:lnTo>
                  <a:pt x="526929" y="63508"/>
                </a:lnTo>
                <a:lnTo>
                  <a:pt x="521156" y="64050"/>
                </a:lnTo>
                <a:lnTo>
                  <a:pt x="516612" y="64228"/>
                </a:lnTo>
                <a:lnTo>
                  <a:pt x="513513" y="64406"/>
                </a:lnTo>
                <a:lnTo>
                  <a:pt x="562314" y="64406"/>
                </a:lnTo>
                <a:lnTo>
                  <a:pt x="565293" y="59932"/>
                </a:lnTo>
                <a:lnTo>
                  <a:pt x="568223" y="44312"/>
                </a:lnTo>
                <a:lnTo>
                  <a:pt x="567131" y="33969"/>
                </a:lnTo>
                <a:lnTo>
                  <a:pt x="564124" y="25296"/>
                </a:lnTo>
                <a:lnTo>
                  <a:pt x="563347" y="24072"/>
                </a:lnTo>
                <a:close/>
              </a:path>
              <a:path w="1567180" h="135890">
                <a:moveTo>
                  <a:pt x="635017" y="3298"/>
                </a:moveTo>
                <a:lnTo>
                  <a:pt x="613321" y="3298"/>
                </a:lnTo>
                <a:lnTo>
                  <a:pt x="613321" y="132111"/>
                </a:lnTo>
                <a:lnTo>
                  <a:pt x="636849" y="132111"/>
                </a:lnTo>
                <a:lnTo>
                  <a:pt x="635373" y="41768"/>
                </a:lnTo>
                <a:lnTo>
                  <a:pt x="659085" y="41768"/>
                </a:lnTo>
                <a:lnTo>
                  <a:pt x="635017" y="3298"/>
                </a:lnTo>
                <a:close/>
              </a:path>
              <a:path w="1567180" h="135890">
                <a:moveTo>
                  <a:pt x="659085" y="41768"/>
                </a:moveTo>
                <a:lnTo>
                  <a:pt x="635373" y="41768"/>
                </a:lnTo>
                <a:lnTo>
                  <a:pt x="691779" y="132111"/>
                </a:lnTo>
                <a:lnTo>
                  <a:pt x="712774" y="132111"/>
                </a:lnTo>
                <a:lnTo>
                  <a:pt x="712774" y="94311"/>
                </a:lnTo>
                <a:lnTo>
                  <a:pt x="691957" y="94311"/>
                </a:lnTo>
                <a:lnTo>
                  <a:pt x="659085" y="41768"/>
                </a:lnTo>
                <a:close/>
              </a:path>
              <a:path w="1567180" h="135890">
                <a:moveTo>
                  <a:pt x="712774" y="3298"/>
                </a:moveTo>
                <a:lnTo>
                  <a:pt x="689057" y="3298"/>
                </a:lnTo>
                <a:lnTo>
                  <a:pt x="691957" y="94311"/>
                </a:lnTo>
                <a:lnTo>
                  <a:pt x="712774" y="94311"/>
                </a:lnTo>
                <a:lnTo>
                  <a:pt x="712774" y="3298"/>
                </a:lnTo>
                <a:close/>
              </a:path>
              <a:path w="1567180" h="135890">
                <a:moveTo>
                  <a:pt x="814226" y="3298"/>
                </a:moveTo>
                <a:lnTo>
                  <a:pt x="786876" y="3298"/>
                </a:lnTo>
                <a:lnTo>
                  <a:pt x="743411" y="132111"/>
                </a:lnTo>
                <a:lnTo>
                  <a:pt x="769159" y="132111"/>
                </a:lnTo>
                <a:lnTo>
                  <a:pt x="776646" y="106897"/>
                </a:lnTo>
                <a:lnTo>
                  <a:pt x="849579" y="106897"/>
                </a:lnTo>
                <a:lnTo>
                  <a:pt x="842425" y="85934"/>
                </a:lnTo>
                <a:lnTo>
                  <a:pt x="783044" y="85934"/>
                </a:lnTo>
                <a:lnTo>
                  <a:pt x="800886" y="26606"/>
                </a:lnTo>
                <a:lnTo>
                  <a:pt x="822180" y="26606"/>
                </a:lnTo>
                <a:lnTo>
                  <a:pt x="814226" y="3298"/>
                </a:lnTo>
                <a:close/>
              </a:path>
              <a:path w="1567180" h="135890">
                <a:moveTo>
                  <a:pt x="849579" y="106897"/>
                </a:moveTo>
                <a:lnTo>
                  <a:pt x="824990" y="106897"/>
                </a:lnTo>
                <a:lnTo>
                  <a:pt x="832456" y="132111"/>
                </a:lnTo>
                <a:lnTo>
                  <a:pt x="858183" y="132111"/>
                </a:lnTo>
                <a:lnTo>
                  <a:pt x="849579" y="106897"/>
                </a:lnTo>
                <a:close/>
              </a:path>
              <a:path w="1567180" h="135890">
                <a:moveTo>
                  <a:pt x="822180" y="26606"/>
                </a:moveTo>
                <a:lnTo>
                  <a:pt x="800886" y="26606"/>
                </a:lnTo>
                <a:lnTo>
                  <a:pt x="818592" y="85934"/>
                </a:lnTo>
                <a:lnTo>
                  <a:pt x="842425" y="85934"/>
                </a:lnTo>
                <a:lnTo>
                  <a:pt x="822180" y="26606"/>
                </a:lnTo>
                <a:close/>
              </a:path>
              <a:path w="1567180" h="135890">
                <a:moveTo>
                  <a:pt x="922841" y="25140"/>
                </a:moveTo>
                <a:lnTo>
                  <a:pt x="898768" y="25140"/>
                </a:lnTo>
                <a:lnTo>
                  <a:pt x="898768" y="132111"/>
                </a:lnTo>
                <a:lnTo>
                  <a:pt x="922841" y="132111"/>
                </a:lnTo>
                <a:lnTo>
                  <a:pt x="922841" y="25140"/>
                </a:lnTo>
                <a:close/>
              </a:path>
              <a:path w="1567180" h="135890">
                <a:moveTo>
                  <a:pt x="958421" y="3298"/>
                </a:moveTo>
                <a:lnTo>
                  <a:pt x="863900" y="3298"/>
                </a:lnTo>
                <a:lnTo>
                  <a:pt x="863900" y="25140"/>
                </a:lnTo>
                <a:lnTo>
                  <a:pt x="958421" y="25140"/>
                </a:lnTo>
                <a:lnTo>
                  <a:pt x="958421" y="3298"/>
                </a:lnTo>
                <a:close/>
              </a:path>
              <a:path w="1567180" h="135890">
                <a:moveTo>
                  <a:pt x="1015162" y="3298"/>
                </a:moveTo>
                <a:lnTo>
                  <a:pt x="991456" y="3298"/>
                </a:lnTo>
                <a:lnTo>
                  <a:pt x="991456" y="132111"/>
                </a:lnTo>
                <a:lnTo>
                  <a:pt x="1015162" y="132111"/>
                </a:lnTo>
                <a:lnTo>
                  <a:pt x="1015162" y="3298"/>
                </a:lnTo>
                <a:close/>
              </a:path>
              <a:path w="1567180" h="135890">
                <a:moveTo>
                  <a:pt x="1115348" y="0"/>
                </a:moveTo>
                <a:lnTo>
                  <a:pt x="1090821" y="5059"/>
                </a:lnTo>
                <a:lnTo>
                  <a:pt x="1071214" y="19149"/>
                </a:lnTo>
                <a:lnTo>
                  <a:pt x="1058214" y="40635"/>
                </a:lnTo>
                <a:lnTo>
                  <a:pt x="1053507" y="67882"/>
                </a:lnTo>
                <a:lnTo>
                  <a:pt x="1054387" y="80123"/>
                </a:lnTo>
                <a:lnTo>
                  <a:pt x="1070648" y="115692"/>
                </a:lnTo>
                <a:lnTo>
                  <a:pt x="1114992" y="135367"/>
                </a:lnTo>
                <a:lnTo>
                  <a:pt x="1141371" y="129979"/>
                </a:lnTo>
                <a:lnTo>
                  <a:pt x="1160799" y="115361"/>
                </a:lnTo>
                <a:lnTo>
                  <a:pt x="1162054" y="113116"/>
                </a:lnTo>
                <a:lnTo>
                  <a:pt x="1115735" y="113116"/>
                </a:lnTo>
                <a:lnTo>
                  <a:pt x="1100863" y="109958"/>
                </a:lnTo>
                <a:lnTo>
                  <a:pt x="1088990" y="100833"/>
                </a:lnTo>
                <a:lnTo>
                  <a:pt x="1081126" y="86263"/>
                </a:lnTo>
                <a:lnTo>
                  <a:pt x="1078281" y="66772"/>
                </a:lnTo>
                <a:lnTo>
                  <a:pt x="1080941" y="48471"/>
                </a:lnTo>
                <a:lnTo>
                  <a:pt x="1088448" y="34362"/>
                </a:lnTo>
                <a:lnTo>
                  <a:pt x="1100094" y="25284"/>
                </a:lnTo>
                <a:lnTo>
                  <a:pt x="1115170" y="22072"/>
                </a:lnTo>
                <a:lnTo>
                  <a:pt x="1161291" y="22072"/>
                </a:lnTo>
                <a:lnTo>
                  <a:pt x="1158240" y="17356"/>
                </a:lnTo>
                <a:lnTo>
                  <a:pt x="1138493" y="4393"/>
                </a:lnTo>
                <a:lnTo>
                  <a:pt x="1115348" y="0"/>
                </a:lnTo>
                <a:close/>
              </a:path>
              <a:path w="1567180" h="135890">
                <a:moveTo>
                  <a:pt x="1161291" y="22072"/>
                </a:moveTo>
                <a:lnTo>
                  <a:pt x="1115170" y="22072"/>
                </a:lnTo>
                <a:lnTo>
                  <a:pt x="1131859" y="26086"/>
                </a:lnTo>
                <a:lnTo>
                  <a:pt x="1143787" y="36805"/>
                </a:lnTo>
                <a:lnTo>
                  <a:pt x="1150854" y="52243"/>
                </a:lnTo>
                <a:lnTo>
                  <a:pt x="1152959" y="70416"/>
                </a:lnTo>
                <a:lnTo>
                  <a:pt x="1149175" y="90186"/>
                </a:lnTo>
                <a:lnTo>
                  <a:pt x="1140166" y="103409"/>
                </a:lnTo>
                <a:lnTo>
                  <a:pt x="1128248" y="110810"/>
                </a:lnTo>
                <a:lnTo>
                  <a:pt x="1115735" y="113116"/>
                </a:lnTo>
                <a:lnTo>
                  <a:pt x="1162054" y="113116"/>
                </a:lnTo>
                <a:lnTo>
                  <a:pt x="1172833" y="93830"/>
                </a:lnTo>
                <a:lnTo>
                  <a:pt x="1177032" y="67704"/>
                </a:lnTo>
                <a:lnTo>
                  <a:pt x="1171963" y="38568"/>
                </a:lnTo>
                <a:lnTo>
                  <a:pt x="1161291" y="22072"/>
                </a:lnTo>
                <a:close/>
              </a:path>
              <a:path w="1567180" h="135890">
                <a:moveTo>
                  <a:pt x="1236674" y="3298"/>
                </a:moveTo>
                <a:lnTo>
                  <a:pt x="1215010" y="3298"/>
                </a:lnTo>
                <a:lnTo>
                  <a:pt x="1215010" y="132111"/>
                </a:lnTo>
                <a:lnTo>
                  <a:pt x="1238506" y="132111"/>
                </a:lnTo>
                <a:lnTo>
                  <a:pt x="1237072" y="41768"/>
                </a:lnTo>
                <a:lnTo>
                  <a:pt x="1260760" y="41768"/>
                </a:lnTo>
                <a:lnTo>
                  <a:pt x="1236674" y="3298"/>
                </a:lnTo>
                <a:close/>
              </a:path>
              <a:path w="1567180" h="135890">
                <a:moveTo>
                  <a:pt x="1260760" y="41768"/>
                </a:moveTo>
                <a:lnTo>
                  <a:pt x="1237072" y="41768"/>
                </a:lnTo>
                <a:lnTo>
                  <a:pt x="1293478" y="132111"/>
                </a:lnTo>
                <a:lnTo>
                  <a:pt x="1314431" y="132111"/>
                </a:lnTo>
                <a:lnTo>
                  <a:pt x="1314431" y="94311"/>
                </a:lnTo>
                <a:lnTo>
                  <a:pt x="1293656" y="94311"/>
                </a:lnTo>
                <a:lnTo>
                  <a:pt x="1260760" y="41768"/>
                </a:lnTo>
                <a:close/>
              </a:path>
              <a:path w="1567180" h="135890">
                <a:moveTo>
                  <a:pt x="1314431" y="3298"/>
                </a:moveTo>
                <a:lnTo>
                  <a:pt x="1290725" y="3298"/>
                </a:lnTo>
                <a:lnTo>
                  <a:pt x="1293656" y="94311"/>
                </a:lnTo>
                <a:lnTo>
                  <a:pt x="1314431" y="94311"/>
                </a:lnTo>
                <a:lnTo>
                  <a:pt x="1314431" y="3298"/>
                </a:lnTo>
                <a:close/>
              </a:path>
              <a:path w="1567180" h="135890">
                <a:moveTo>
                  <a:pt x="1415883" y="3298"/>
                </a:moveTo>
                <a:lnTo>
                  <a:pt x="1388533" y="3298"/>
                </a:lnTo>
                <a:lnTo>
                  <a:pt x="1345110" y="132111"/>
                </a:lnTo>
                <a:lnTo>
                  <a:pt x="1370816" y="132111"/>
                </a:lnTo>
                <a:lnTo>
                  <a:pt x="1378293" y="106897"/>
                </a:lnTo>
                <a:lnTo>
                  <a:pt x="1451261" y="106897"/>
                </a:lnTo>
                <a:lnTo>
                  <a:pt x="1444102" y="85934"/>
                </a:lnTo>
                <a:lnTo>
                  <a:pt x="1384701" y="85934"/>
                </a:lnTo>
                <a:lnTo>
                  <a:pt x="1402575" y="26606"/>
                </a:lnTo>
                <a:lnTo>
                  <a:pt x="1423843" y="26606"/>
                </a:lnTo>
                <a:lnTo>
                  <a:pt x="1415883" y="3298"/>
                </a:lnTo>
                <a:close/>
              </a:path>
              <a:path w="1567180" h="135890">
                <a:moveTo>
                  <a:pt x="1451261" y="106897"/>
                </a:moveTo>
                <a:lnTo>
                  <a:pt x="1426647" y="106897"/>
                </a:lnTo>
                <a:lnTo>
                  <a:pt x="1434155" y="132111"/>
                </a:lnTo>
                <a:lnTo>
                  <a:pt x="1459871" y="132111"/>
                </a:lnTo>
                <a:lnTo>
                  <a:pt x="1451261" y="106897"/>
                </a:lnTo>
                <a:close/>
              </a:path>
              <a:path w="1567180" h="135890">
                <a:moveTo>
                  <a:pt x="1423843" y="26606"/>
                </a:moveTo>
                <a:lnTo>
                  <a:pt x="1402575" y="26606"/>
                </a:lnTo>
                <a:lnTo>
                  <a:pt x="1420281" y="85934"/>
                </a:lnTo>
                <a:lnTo>
                  <a:pt x="1444102" y="85934"/>
                </a:lnTo>
                <a:lnTo>
                  <a:pt x="1423843" y="26606"/>
                </a:lnTo>
                <a:close/>
              </a:path>
              <a:path w="1567180" h="135890">
                <a:moveTo>
                  <a:pt x="1515514" y="3298"/>
                </a:moveTo>
                <a:lnTo>
                  <a:pt x="1491263" y="3298"/>
                </a:lnTo>
                <a:lnTo>
                  <a:pt x="1491263" y="132111"/>
                </a:lnTo>
                <a:lnTo>
                  <a:pt x="1566622" y="132111"/>
                </a:lnTo>
                <a:lnTo>
                  <a:pt x="1566622" y="110227"/>
                </a:lnTo>
                <a:lnTo>
                  <a:pt x="1515514" y="110227"/>
                </a:lnTo>
                <a:lnTo>
                  <a:pt x="1515514" y="3298"/>
                </a:lnTo>
                <a:close/>
              </a:path>
            </a:pathLst>
          </a:custGeom>
          <a:solidFill>
            <a:srgbClr val="010202"/>
          </a:solidFill>
        </p:spPr>
        <p:txBody>
          <a:bodyPr wrap="square" lIns="0" tIns="0" rIns="0" bIns="0" rtlCol="0"/>
          <a:lstStyle/>
          <a:p>
            <a:endParaRPr/>
          </a:p>
        </p:txBody>
      </p:sp>
      <p:sp>
        <p:nvSpPr>
          <p:cNvPr id="8" name="object 8"/>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E84610"/>
            </a:solidFill>
          </a:ln>
        </p:spPr>
        <p:txBody>
          <a:bodyPr wrap="square" lIns="0" tIns="0" rIns="0" bIns="0" rtlCol="0"/>
          <a:lstStyle/>
          <a:p>
            <a:endParaRPr/>
          </a:p>
        </p:txBody>
      </p:sp>
      <p:sp>
        <p:nvSpPr>
          <p:cNvPr id="9" name="object 9"/>
          <p:cNvSpPr/>
          <p:nvPr/>
        </p:nvSpPr>
        <p:spPr>
          <a:xfrm>
            <a:off x="0" y="9148736"/>
            <a:ext cx="2160905" cy="2160270"/>
          </a:xfrm>
          <a:custGeom>
            <a:avLst/>
            <a:gdLst/>
            <a:ahLst/>
            <a:cxnLst/>
            <a:rect l="l" t="t" r="r" b="b"/>
            <a:pathLst>
              <a:path w="2160905" h="2160270">
                <a:moveTo>
                  <a:pt x="1005" y="0"/>
                </a:moveTo>
                <a:lnTo>
                  <a:pt x="0" y="1005"/>
                </a:lnTo>
                <a:lnTo>
                  <a:pt x="0" y="2159819"/>
                </a:lnTo>
                <a:lnTo>
                  <a:pt x="2160834" y="2159819"/>
                </a:lnTo>
                <a:lnTo>
                  <a:pt x="1005" y="0"/>
                </a:lnTo>
                <a:close/>
              </a:path>
            </a:pathLst>
          </a:custGeom>
          <a:solidFill>
            <a:srgbClr val="E84610"/>
          </a:solidFill>
        </p:spPr>
        <p:txBody>
          <a:bodyPr wrap="square" lIns="0" tIns="0" rIns="0" bIns="0" rtlCol="0"/>
          <a:lstStyle/>
          <a:p>
            <a:endParaRPr/>
          </a:p>
        </p:txBody>
      </p:sp>
      <p:sp>
        <p:nvSpPr>
          <p:cNvPr id="10" name="object 10"/>
          <p:cNvSpPr txBox="1">
            <a:spLocks noGrp="1"/>
          </p:cNvSpPr>
          <p:nvPr>
            <p:ph type="title"/>
          </p:nvPr>
        </p:nvSpPr>
        <p:spPr>
          <a:prstGeom prst="rect">
            <a:avLst/>
          </a:prstGeom>
        </p:spPr>
        <p:txBody>
          <a:bodyPr vert="horz" wrap="square" lIns="0" tIns="15875" rIns="0" bIns="0" rtlCol="0">
            <a:spAutoFit/>
          </a:bodyPr>
          <a:lstStyle/>
          <a:p>
            <a:pPr marL="525145">
              <a:lnSpc>
                <a:spcPct val="100000"/>
              </a:lnSpc>
              <a:spcBef>
                <a:spcPts val="125"/>
              </a:spcBef>
            </a:pPr>
            <a:r>
              <a:rPr spc="-20" dirty="0"/>
              <a:t>Our</a:t>
            </a:r>
            <a:r>
              <a:rPr spc="-450" dirty="0"/>
              <a:t> </a:t>
            </a:r>
            <a:r>
              <a:rPr spc="-135" dirty="0"/>
              <a:t>priorities</a:t>
            </a:r>
          </a:p>
        </p:txBody>
      </p:sp>
      <p:sp>
        <p:nvSpPr>
          <p:cNvPr id="12" name="object 12"/>
          <p:cNvSpPr txBox="1">
            <a:spLocks noGrp="1"/>
          </p:cNvSpPr>
          <p:nvPr>
            <p:ph type="sldNum" sz="quarter" idx="7"/>
          </p:nvPr>
        </p:nvSpPr>
        <p:spPr>
          <a:prstGeom prst="rect">
            <a:avLst/>
          </a:prstGeom>
        </p:spPr>
        <p:txBody>
          <a:bodyPr vert="horz" wrap="square" lIns="0" tIns="269597" rIns="0" bIns="0" rtlCol="0">
            <a:spAutoFit/>
          </a:bodyPr>
          <a:lstStyle/>
          <a:p>
            <a:pPr marL="53975">
              <a:lnSpc>
                <a:spcPct val="100000"/>
              </a:lnSpc>
              <a:spcBef>
                <a:spcPts val="965"/>
              </a:spcBef>
            </a:pPr>
            <a:fld id="{81D60167-4931-47E6-BA6A-407CBD079E47}" type="slidenum">
              <a:rPr spc="-25" dirty="0"/>
              <a:t>53</a:t>
            </a:fld>
            <a:endParaRPr spc="-25" dirty="0"/>
          </a:p>
        </p:txBody>
      </p:sp>
      <p:sp>
        <p:nvSpPr>
          <p:cNvPr id="11" name="object 11"/>
          <p:cNvSpPr txBox="1"/>
          <p:nvPr/>
        </p:nvSpPr>
        <p:spPr>
          <a:xfrm>
            <a:off x="2492397" y="3555569"/>
            <a:ext cx="10718165" cy="5741035"/>
          </a:xfrm>
          <a:prstGeom prst="rect">
            <a:avLst/>
          </a:prstGeom>
        </p:spPr>
        <p:txBody>
          <a:bodyPr vert="horz" wrap="square" lIns="0" tIns="61594" rIns="0" bIns="0" rtlCol="0">
            <a:spAutoFit/>
          </a:bodyPr>
          <a:lstStyle/>
          <a:p>
            <a:pPr marL="1143635" indent="-1130935">
              <a:lnSpc>
                <a:spcPct val="100000"/>
              </a:lnSpc>
              <a:spcBef>
                <a:spcPts val="484"/>
              </a:spcBef>
              <a:buAutoNum type="arabicPeriod"/>
              <a:tabLst>
                <a:tab pos="1143000" algn="l"/>
                <a:tab pos="1143635" algn="l"/>
              </a:tabLst>
            </a:pPr>
            <a:r>
              <a:rPr sz="3800" spc="-95" dirty="0">
                <a:latin typeface="Arial"/>
                <a:cs typeface="Arial"/>
              </a:rPr>
              <a:t>Strengthen</a:t>
            </a:r>
            <a:r>
              <a:rPr sz="3800" spc="-125" dirty="0">
                <a:latin typeface="Arial"/>
                <a:cs typeface="Arial"/>
              </a:rPr>
              <a:t> </a:t>
            </a:r>
            <a:r>
              <a:rPr sz="3800" spc="-105" dirty="0">
                <a:latin typeface="Arial"/>
                <a:cs typeface="Arial"/>
              </a:rPr>
              <a:t>women’s</a:t>
            </a:r>
            <a:r>
              <a:rPr sz="3800" spc="-125" dirty="0">
                <a:latin typeface="Arial"/>
                <a:cs typeface="Arial"/>
              </a:rPr>
              <a:t> </a:t>
            </a:r>
            <a:r>
              <a:rPr sz="3800" spc="-100" dirty="0">
                <a:latin typeface="Arial"/>
                <a:cs typeface="Arial"/>
              </a:rPr>
              <a:t>employment</a:t>
            </a:r>
            <a:r>
              <a:rPr sz="3800" spc="-120" dirty="0">
                <a:latin typeface="Arial"/>
                <a:cs typeface="Arial"/>
              </a:rPr>
              <a:t> </a:t>
            </a:r>
            <a:r>
              <a:rPr sz="3800" spc="-65" dirty="0">
                <a:latin typeface="Arial"/>
                <a:cs typeface="Arial"/>
              </a:rPr>
              <a:t>and</a:t>
            </a:r>
            <a:r>
              <a:rPr sz="3800" spc="-125" dirty="0">
                <a:latin typeface="Arial"/>
                <a:cs typeface="Arial"/>
              </a:rPr>
              <a:t> </a:t>
            </a:r>
            <a:r>
              <a:rPr sz="3800" spc="-25" dirty="0">
                <a:latin typeface="Arial"/>
                <a:cs typeface="Arial"/>
              </a:rPr>
              <a:t>end</a:t>
            </a:r>
            <a:endParaRPr sz="3800">
              <a:latin typeface="Arial"/>
              <a:cs typeface="Arial"/>
            </a:endParaRPr>
          </a:p>
          <a:p>
            <a:pPr marL="1143635">
              <a:lnSpc>
                <a:spcPct val="100000"/>
              </a:lnSpc>
              <a:spcBef>
                <a:spcPts val="385"/>
              </a:spcBef>
            </a:pPr>
            <a:r>
              <a:rPr sz="3800" spc="-90" dirty="0">
                <a:latin typeface="Arial"/>
                <a:cs typeface="Arial"/>
              </a:rPr>
              <a:t>occupational</a:t>
            </a:r>
            <a:r>
              <a:rPr sz="3800" spc="-170" dirty="0">
                <a:latin typeface="Arial"/>
                <a:cs typeface="Arial"/>
              </a:rPr>
              <a:t> </a:t>
            </a:r>
            <a:r>
              <a:rPr sz="3800" spc="-85" dirty="0">
                <a:latin typeface="Arial"/>
                <a:cs typeface="Arial"/>
              </a:rPr>
              <a:t>gender</a:t>
            </a:r>
            <a:r>
              <a:rPr sz="3800" spc="-165" dirty="0">
                <a:latin typeface="Arial"/>
                <a:cs typeface="Arial"/>
              </a:rPr>
              <a:t> </a:t>
            </a:r>
            <a:r>
              <a:rPr sz="3800" spc="-10" dirty="0">
                <a:latin typeface="Arial"/>
                <a:cs typeface="Arial"/>
              </a:rPr>
              <a:t>segregation</a:t>
            </a:r>
            <a:endParaRPr sz="3800">
              <a:latin typeface="Arial"/>
              <a:cs typeface="Arial"/>
            </a:endParaRPr>
          </a:p>
          <a:p>
            <a:pPr marL="1143635" indent="-1130935">
              <a:lnSpc>
                <a:spcPct val="100000"/>
              </a:lnSpc>
              <a:spcBef>
                <a:spcPts val="1295"/>
              </a:spcBef>
              <a:buAutoNum type="arabicPeriod" startAt="2"/>
              <a:tabLst>
                <a:tab pos="1143000" algn="l"/>
                <a:tab pos="1143635" algn="l"/>
              </a:tabLst>
            </a:pPr>
            <a:r>
              <a:rPr sz="3800" spc="-90" dirty="0">
                <a:latin typeface="Arial"/>
                <a:cs typeface="Arial"/>
              </a:rPr>
              <a:t>Promote</a:t>
            </a:r>
            <a:r>
              <a:rPr sz="3800" spc="-155" dirty="0">
                <a:latin typeface="Arial"/>
                <a:cs typeface="Arial"/>
              </a:rPr>
              <a:t> </a:t>
            </a:r>
            <a:r>
              <a:rPr sz="3800" spc="-85" dirty="0">
                <a:latin typeface="Arial"/>
                <a:cs typeface="Arial"/>
              </a:rPr>
              <a:t>decent</a:t>
            </a:r>
            <a:r>
              <a:rPr sz="3800" spc="-155" dirty="0">
                <a:latin typeface="Arial"/>
                <a:cs typeface="Arial"/>
              </a:rPr>
              <a:t> </a:t>
            </a:r>
            <a:r>
              <a:rPr sz="3800" spc="-20" dirty="0">
                <a:latin typeface="Arial"/>
                <a:cs typeface="Arial"/>
              </a:rPr>
              <a:t>work</a:t>
            </a:r>
            <a:endParaRPr sz="3800">
              <a:latin typeface="Arial"/>
              <a:cs typeface="Arial"/>
            </a:endParaRPr>
          </a:p>
          <a:p>
            <a:pPr marL="1143635" indent="-1130935">
              <a:lnSpc>
                <a:spcPct val="100000"/>
              </a:lnSpc>
              <a:spcBef>
                <a:spcPts val="1290"/>
              </a:spcBef>
              <a:buAutoNum type="arabicPeriod" startAt="2"/>
              <a:tabLst>
                <a:tab pos="1143000" algn="l"/>
                <a:tab pos="1143635" algn="l"/>
              </a:tabLst>
            </a:pPr>
            <a:r>
              <a:rPr sz="3800" spc="-60" dirty="0">
                <a:latin typeface="Arial"/>
                <a:cs typeface="Arial"/>
              </a:rPr>
              <a:t>End</a:t>
            </a:r>
            <a:r>
              <a:rPr sz="3800" spc="-150" dirty="0">
                <a:latin typeface="Arial"/>
                <a:cs typeface="Arial"/>
              </a:rPr>
              <a:t> </a:t>
            </a:r>
            <a:r>
              <a:rPr sz="3800" spc="-90" dirty="0">
                <a:latin typeface="Arial"/>
                <a:cs typeface="Arial"/>
              </a:rPr>
              <a:t>violence</a:t>
            </a:r>
            <a:r>
              <a:rPr sz="3800" spc="-145" dirty="0">
                <a:latin typeface="Arial"/>
                <a:cs typeface="Arial"/>
              </a:rPr>
              <a:t> </a:t>
            </a:r>
            <a:r>
              <a:rPr sz="3800" spc="-90" dirty="0">
                <a:latin typeface="Arial"/>
                <a:cs typeface="Arial"/>
              </a:rPr>
              <a:t>against</a:t>
            </a:r>
            <a:r>
              <a:rPr sz="3800" spc="-145" dirty="0">
                <a:latin typeface="Arial"/>
                <a:cs typeface="Arial"/>
              </a:rPr>
              <a:t> </a:t>
            </a:r>
            <a:r>
              <a:rPr sz="3800" spc="-85" dirty="0">
                <a:latin typeface="Arial"/>
                <a:cs typeface="Arial"/>
              </a:rPr>
              <a:t>women</a:t>
            </a:r>
            <a:r>
              <a:rPr sz="3800" spc="-150" dirty="0">
                <a:latin typeface="Arial"/>
                <a:cs typeface="Arial"/>
              </a:rPr>
              <a:t> </a:t>
            </a:r>
            <a:r>
              <a:rPr sz="3800" spc="-90" dirty="0">
                <a:latin typeface="Arial"/>
                <a:cs typeface="Arial"/>
              </a:rPr>
              <a:t>transport</a:t>
            </a:r>
            <a:r>
              <a:rPr sz="3800" spc="-145" dirty="0">
                <a:latin typeface="Arial"/>
                <a:cs typeface="Arial"/>
              </a:rPr>
              <a:t> </a:t>
            </a:r>
            <a:r>
              <a:rPr sz="3800" spc="-10" dirty="0">
                <a:latin typeface="Arial"/>
                <a:cs typeface="Arial"/>
              </a:rPr>
              <a:t>workers</a:t>
            </a:r>
            <a:endParaRPr sz="3800">
              <a:latin typeface="Arial"/>
              <a:cs typeface="Arial"/>
            </a:endParaRPr>
          </a:p>
          <a:p>
            <a:pPr marL="1143635" indent="-1130935">
              <a:lnSpc>
                <a:spcPct val="100000"/>
              </a:lnSpc>
              <a:spcBef>
                <a:spcPts val="1290"/>
              </a:spcBef>
              <a:buAutoNum type="arabicPeriod" startAt="2"/>
              <a:tabLst>
                <a:tab pos="1143000" algn="l"/>
                <a:tab pos="1143635" algn="l"/>
              </a:tabLst>
            </a:pPr>
            <a:r>
              <a:rPr sz="3800" spc="-105" dirty="0">
                <a:latin typeface="Arial"/>
                <a:cs typeface="Arial"/>
              </a:rPr>
              <a:t>Women</a:t>
            </a:r>
            <a:r>
              <a:rPr sz="3800" spc="-150" dirty="0">
                <a:latin typeface="Arial"/>
                <a:cs typeface="Arial"/>
              </a:rPr>
              <a:t> </a:t>
            </a:r>
            <a:r>
              <a:rPr sz="3800" spc="-10" dirty="0">
                <a:latin typeface="Arial"/>
                <a:cs typeface="Arial"/>
              </a:rPr>
              <a:t>in</a:t>
            </a:r>
            <a:r>
              <a:rPr sz="3800" spc="-145" dirty="0">
                <a:latin typeface="Arial"/>
                <a:cs typeface="Arial"/>
              </a:rPr>
              <a:t> </a:t>
            </a:r>
            <a:r>
              <a:rPr sz="3800" spc="-105" dirty="0">
                <a:latin typeface="Arial"/>
                <a:cs typeface="Arial"/>
              </a:rPr>
              <a:t>decision-</a:t>
            </a:r>
            <a:r>
              <a:rPr sz="3800" spc="-95" dirty="0">
                <a:latin typeface="Arial"/>
                <a:cs typeface="Arial"/>
              </a:rPr>
              <a:t>making/negotiating</a:t>
            </a:r>
            <a:r>
              <a:rPr sz="3800" spc="-150" dirty="0">
                <a:latin typeface="Arial"/>
                <a:cs typeface="Arial"/>
              </a:rPr>
              <a:t> </a:t>
            </a:r>
            <a:r>
              <a:rPr sz="3800" spc="-10" dirty="0">
                <a:latin typeface="Arial"/>
                <a:cs typeface="Arial"/>
              </a:rPr>
              <a:t>teams</a:t>
            </a:r>
            <a:endParaRPr sz="3800">
              <a:latin typeface="Arial"/>
              <a:cs typeface="Arial"/>
            </a:endParaRPr>
          </a:p>
          <a:p>
            <a:pPr marL="1143635" indent="-1130935">
              <a:lnSpc>
                <a:spcPct val="100000"/>
              </a:lnSpc>
              <a:spcBef>
                <a:spcPts val="1295"/>
              </a:spcBef>
              <a:buAutoNum type="arabicPeriod" startAt="2"/>
              <a:tabLst>
                <a:tab pos="1143000" algn="l"/>
                <a:tab pos="1143635" algn="l"/>
              </a:tabLst>
            </a:pPr>
            <a:r>
              <a:rPr sz="3800" spc="-114" dirty="0">
                <a:latin typeface="Arial"/>
                <a:cs typeface="Arial"/>
              </a:rPr>
              <a:t>Trade</a:t>
            </a:r>
            <a:r>
              <a:rPr sz="3800" spc="-155" dirty="0">
                <a:latin typeface="Arial"/>
                <a:cs typeface="Arial"/>
              </a:rPr>
              <a:t> </a:t>
            </a:r>
            <a:r>
              <a:rPr sz="3800" spc="-85" dirty="0">
                <a:latin typeface="Arial"/>
                <a:cs typeface="Arial"/>
              </a:rPr>
              <a:t>unions</a:t>
            </a:r>
            <a:r>
              <a:rPr sz="3800" spc="-180" dirty="0">
                <a:latin typeface="Arial"/>
                <a:cs typeface="Arial"/>
              </a:rPr>
              <a:t> </a:t>
            </a:r>
            <a:r>
              <a:rPr sz="3800" spc="-20" dirty="0">
                <a:latin typeface="Arial"/>
                <a:cs typeface="Arial"/>
              </a:rPr>
              <a:t>as</a:t>
            </a:r>
            <a:r>
              <a:rPr sz="3800" spc="-200" dirty="0">
                <a:latin typeface="Arial"/>
                <a:cs typeface="Arial"/>
              </a:rPr>
              <a:t> </a:t>
            </a:r>
            <a:r>
              <a:rPr sz="3800" spc="-10" dirty="0">
                <a:latin typeface="Arial"/>
                <a:cs typeface="Arial"/>
              </a:rPr>
              <a:t>stakeholders</a:t>
            </a:r>
            <a:endParaRPr sz="3800">
              <a:latin typeface="Arial"/>
              <a:cs typeface="Arial"/>
            </a:endParaRPr>
          </a:p>
          <a:p>
            <a:pPr marL="1143635" indent="-1130935">
              <a:lnSpc>
                <a:spcPct val="100000"/>
              </a:lnSpc>
              <a:spcBef>
                <a:spcPts val="1290"/>
              </a:spcBef>
              <a:buAutoNum type="arabicPeriod" startAt="2"/>
              <a:tabLst>
                <a:tab pos="1143000" algn="l"/>
                <a:tab pos="1143635" algn="l"/>
              </a:tabLst>
            </a:pPr>
            <a:r>
              <a:rPr sz="3800" spc="-114" dirty="0">
                <a:latin typeface="Arial"/>
                <a:cs typeface="Arial"/>
              </a:rPr>
              <a:t>Worker-</a:t>
            </a:r>
            <a:r>
              <a:rPr sz="3800" spc="-60" dirty="0">
                <a:latin typeface="Arial"/>
                <a:cs typeface="Arial"/>
              </a:rPr>
              <a:t>led</a:t>
            </a:r>
            <a:r>
              <a:rPr sz="3800" spc="-145" dirty="0">
                <a:latin typeface="Arial"/>
                <a:cs typeface="Arial"/>
              </a:rPr>
              <a:t> </a:t>
            </a:r>
            <a:r>
              <a:rPr sz="3800" spc="-10" dirty="0">
                <a:latin typeface="Arial"/>
                <a:cs typeface="Arial"/>
              </a:rPr>
              <a:t>formalisation</a:t>
            </a:r>
            <a:endParaRPr sz="3800">
              <a:latin typeface="Arial"/>
              <a:cs typeface="Arial"/>
            </a:endParaRPr>
          </a:p>
          <a:p>
            <a:pPr marL="1143635" indent="-1130935">
              <a:lnSpc>
                <a:spcPct val="100000"/>
              </a:lnSpc>
              <a:spcBef>
                <a:spcPts val="1295"/>
              </a:spcBef>
              <a:buAutoNum type="arabicPeriod" startAt="2"/>
              <a:tabLst>
                <a:tab pos="1143000" algn="l"/>
                <a:tab pos="1143635" algn="l"/>
              </a:tabLst>
            </a:pPr>
            <a:r>
              <a:rPr sz="3800" spc="-90" dirty="0">
                <a:latin typeface="Arial"/>
                <a:cs typeface="Arial"/>
              </a:rPr>
              <a:t>Stronger</a:t>
            </a:r>
            <a:r>
              <a:rPr sz="3800" spc="-175" dirty="0">
                <a:latin typeface="Arial"/>
                <a:cs typeface="Arial"/>
              </a:rPr>
              <a:t> </a:t>
            </a:r>
            <a:r>
              <a:rPr sz="3800" spc="-45" dirty="0">
                <a:latin typeface="Arial"/>
                <a:cs typeface="Arial"/>
              </a:rPr>
              <a:t>IFI</a:t>
            </a:r>
            <a:r>
              <a:rPr sz="3800" spc="-185" dirty="0">
                <a:latin typeface="Arial"/>
                <a:cs typeface="Arial"/>
              </a:rPr>
              <a:t> </a:t>
            </a:r>
            <a:r>
              <a:rPr sz="3800" spc="-10" dirty="0">
                <a:latin typeface="Arial"/>
                <a:cs typeface="Arial"/>
              </a:rPr>
              <a:t>safeguards</a:t>
            </a:r>
            <a:endParaRPr sz="3800">
              <a:latin typeface="Arial"/>
              <a:cs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F9A782"/>
            </a:solidFill>
          </a:ln>
        </p:spPr>
        <p:txBody>
          <a:bodyPr wrap="square" lIns="0" tIns="0" rIns="0" bIns="0" rtlCol="0"/>
          <a:lstStyle/>
          <a:p>
            <a:endParaRPr/>
          </a:p>
        </p:txBody>
      </p:sp>
      <p:sp>
        <p:nvSpPr>
          <p:cNvPr id="3" name="object 3"/>
          <p:cNvSpPr/>
          <p:nvPr/>
        </p:nvSpPr>
        <p:spPr>
          <a:xfrm>
            <a:off x="0" y="0"/>
            <a:ext cx="2160270" cy="2160270"/>
          </a:xfrm>
          <a:custGeom>
            <a:avLst/>
            <a:gdLst/>
            <a:ahLst/>
            <a:cxnLst/>
            <a:rect l="l" t="t" r="r" b="b"/>
            <a:pathLst>
              <a:path w="2160270" h="2160270">
                <a:moveTo>
                  <a:pt x="2159819" y="0"/>
                </a:moveTo>
                <a:lnTo>
                  <a:pt x="0" y="0"/>
                </a:lnTo>
                <a:lnTo>
                  <a:pt x="0" y="2159819"/>
                </a:lnTo>
                <a:lnTo>
                  <a:pt x="2159819" y="0"/>
                </a:lnTo>
                <a:close/>
              </a:path>
            </a:pathLst>
          </a:custGeom>
          <a:solidFill>
            <a:srgbClr val="E84610"/>
          </a:solidFill>
        </p:spPr>
        <p:txBody>
          <a:bodyPr wrap="square" lIns="0" tIns="0" rIns="0" bIns="0" rtlCol="0"/>
          <a:lstStyle/>
          <a:p>
            <a:endParaRPr/>
          </a:p>
        </p:txBody>
      </p:sp>
      <p:sp>
        <p:nvSpPr>
          <p:cNvPr id="4" name="object 4"/>
          <p:cNvSpPr txBox="1">
            <a:spLocks noGrp="1"/>
          </p:cNvSpPr>
          <p:nvPr>
            <p:ph type="title"/>
          </p:nvPr>
        </p:nvSpPr>
        <p:spPr>
          <a:xfrm>
            <a:off x="2406074" y="1927181"/>
            <a:ext cx="3864610" cy="1081405"/>
          </a:xfrm>
          <a:prstGeom prst="rect">
            <a:avLst/>
          </a:prstGeom>
        </p:spPr>
        <p:txBody>
          <a:bodyPr vert="horz" wrap="square" lIns="0" tIns="15875" rIns="0" bIns="0" rtlCol="0">
            <a:spAutoFit/>
          </a:bodyPr>
          <a:lstStyle/>
          <a:p>
            <a:pPr marL="12700">
              <a:lnSpc>
                <a:spcPct val="100000"/>
              </a:lnSpc>
              <a:spcBef>
                <a:spcPts val="125"/>
              </a:spcBef>
            </a:pPr>
            <a:r>
              <a:rPr spc="-150" dirty="0"/>
              <a:t>ACTIVITY</a:t>
            </a:r>
          </a:p>
        </p:txBody>
      </p:sp>
      <p:sp>
        <p:nvSpPr>
          <p:cNvPr id="5" name="object 5"/>
          <p:cNvSpPr txBox="1"/>
          <p:nvPr/>
        </p:nvSpPr>
        <p:spPr>
          <a:xfrm>
            <a:off x="2374660" y="3277925"/>
            <a:ext cx="15356293" cy="2538095"/>
          </a:xfrm>
          <a:prstGeom prst="rect">
            <a:avLst/>
          </a:prstGeom>
        </p:spPr>
        <p:txBody>
          <a:bodyPr vert="horz" wrap="square" lIns="0" tIns="12700" rIns="0" bIns="0" rtlCol="0">
            <a:spAutoFit/>
          </a:bodyPr>
          <a:lstStyle/>
          <a:p>
            <a:pPr marL="899794" marR="5080" indent="-887730">
              <a:lnSpc>
                <a:spcPct val="108500"/>
              </a:lnSpc>
              <a:spcBef>
                <a:spcPts val="100"/>
              </a:spcBef>
              <a:tabLst>
                <a:tab pos="899794" algn="l"/>
              </a:tabLst>
            </a:pPr>
            <a:r>
              <a:rPr sz="3800" spc="-25" dirty="0">
                <a:latin typeface="Arial"/>
                <a:cs typeface="Arial"/>
              </a:rPr>
              <a:t>1.</a:t>
            </a:r>
            <a:r>
              <a:rPr sz="3800" dirty="0">
                <a:latin typeface="Arial"/>
                <a:cs typeface="Arial"/>
              </a:rPr>
              <a:t>	</a:t>
            </a:r>
            <a:r>
              <a:rPr sz="3800" b="1" spc="-90" dirty="0">
                <a:latin typeface="Arial"/>
                <a:cs typeface="Arial"/>
              </a:rPr>
              <a:t>EXERCISE</a:t>
            </a:r>
            <a:r>
              <a:rPr sz="3800" spc="-175" dirty="0">
                <a:latin typeface="Arial"/>
                <a:cs typeface="Arial"/>
              </a:rPr>
              <a:t> </a:t>
            </a:r>
            <a:r>
              <a:rPr sz="3800" dirty="0">
                <a:latin typeface="Arial"/>
                <a:cs typeface="Arial"/>
              </a:rPr>
              <a:t>-</a:t>
            </a:r>
            <a:r>
              <a:rPr sz="3800" spc="-110" dirty="0">
                <a:latin typeface="Arial"/>
                <a:cs typeface="Arial"/>
              </a:rPr>
              <a:t> </a:t>
            </a:r>
            <a:r>
              <a:rPr sz="3800" dirty="0">
                <a:latin typeface="Arial"/>
                <a:cs typeface="Arial"/>
              </a:rPr>
              <a:t>design</a:t>
            </a:r>
            <a:r>
              <a:rPr sz="3800" spc="-105" dirty="0">
                <a:latin typeface="Arial"/>
                <a:cs typeface="Arial"/>
              </a:rPr>
              <a:t> </a:t>
            </a:r>
            <a:r>
              <a:rPr sz="3800" dirty="0">
                <a:latin typeface="Arial"/>
                <a:cs typeface="Arial"/>
              </a:rPr>
              <a:t>a</a:t>
            </a:r>
            <a:r>
              <a:rPr sz="3800" spc="-105" dirty="0">
                <a:latin typeface="Arial"/>
                <a:cs typeface="Arial"/>
              </a:rPr>
              <a:t> </a:t>
            </a:r>
            <a:r>
              <a:rPr sz="3800" dirty="0">
                <a:latin typeface="Arial"/>
                <a:cs typeface="Arial"/>
              </a:rPr>
              <a:t>strategic</a:t>
            </a:r>
            <a:r>
              <a:rPr sz="3800" spc="-105" dirty="0">
                <a:latin typeface="Arial"/>
                <a:cs typeface="Arial"/>
              </a:rPr>
              <a:t> </a:t>
            </a:r>
            <a:r>
              <a:rPr sz="3800" dirty="0">
                <a:latin typeface="Arial"/>
                <a:cs typeface="Arial"/>
              </a:rPr>
              <a:t>union</a:t>
            </a:r>
            <a:r>
              <a:rPr sz="3800" spc="-110" dirty="0">
                <a:latin typeface="Arial"/>
                <a:cs typeface="Arial"/>
              </a:rPr>
              <a:t> </a:t>
            </a:r>
            <a:r>
              <a:rPr sz="3800" dirty="0">
                <a:latin typeface="Arial"/>
                <a:cs typeface="Arial"/>
              </a:rPr>
              <a:t>engagement</a:t>
            </a:r>
            <a:r>
              <a:rPr sz="3800" spc="-105" dirty="0">
                <a:latin typeface="Arial"/>
                <a:cs typeface="Arial"/>
              </a:rPr>
              <a:t> </a:t>
            </a:r>
            <a:r>
              <a:rPr sz="3800" dirty="0">
                <a:latin typeface="Arial"/>
                <a:cs typeface="Arial"/>
              </a:rPr>
              <a:t>plan</a:t>
            </a:r>
            <a:r>
              <a:rPr sz="3800" spc="-105" dirty="0">
                <a:latin typeface="Arial"/>
                <a:cs typeface="Arial"/>
              </a:rPr>
              <a:t> </a:t>
            </a:r>
            <a:r>
              <a:rPr sz="3800" spc="-25" dirty="0">
                <a:latin typeface="Arial"/>
                <a:cs typeface="Arial"/>
              </a:rPr>
              <a:t>to </a:t>
            </a:r>
            <a:r>
              <a:rPr sz="3800" dirty="0">
                <a:latin typeface="Arial"/>
                <a:cs typeface="Arial"/>
              </a:rPr>
              <a:t>respond</a:t>
            </a:r>
            <a:r>
              <a:rPr sz="3800" spc="-110" dirty="0">
                <a:latin typeface="Arial"/>
                <a:cs typeface="Arial"/>
              </a:rPr>
              <a:t> </a:t>
            </a:r>
            <a:r>
              <a:rPr sz="3800" dirty="0">
                <a:latin typeface="Arial"/>
                <a:cs typeface="Arial"/>
              </a:rPr>
              <a:t>to</a:t>
            </a:r>
            <a:r>
              <a:rPr sz="3800" spc="-105" dirty="0">
                <a:latin typeface="Arial"/>
                <a:cs typeface="Arial"/>
              </a:rPr>
              <a:t> </a:t>
            </a:r>
            <a:r>
              <a:rPr sz="3800" dirty="0">
                <a:latin typeface="Arial"/>
                <a:cs typeface="Arial"/>
              </a:rPr>
              <a:t>either</a:t>
            </a:r>
            <a:r>
              <a:rPr sz="3800" spc="-110" dirty="0">
                <a:latin typeface="Arial"/>
                <a:cs typeface="Arial"/>
              </a:rPr>
              <a:t> </a:t>
            </a:r>
            <a:r>
              <a:rPr sz="3800" dirty="0">
                <a:latin typeface="Arial"/>
                <a:cs typeface="Arial"/>
              </a:rPr>
              <a:t>of</a:t>
            </a:r>
            <a:r>
              <a:rPr sz="3800" spc="-105" dirty="0">
                <a:latin typeface="Arial"/>
                <a:cs typeface="Arial"/>
              </a:rPr>
              <a:t> </a:t>
            </a:r>
            <a:r>
              <a:rPr sz="3800" dirty="0">
                <a:latin typeface="Arial"/>
                <a:cs typeface="Arial"/>
              </a:rPr>
              <a:t>the</a:t>
            </a:r>
            <a:r>
              <a:rPr sz="3800" spc="-105" dirty="0">
                <a:latin typeface="Arial"/>
                <a:cs typeface="Arial"/>
              </a:rPr>
              <a:t> </a:t>
            </a:r>
            <a:r>
              <a:rPr sz="3800" dirty="0">
                <a:latin typeface="Arial"/>
                <a:cs typeface="Arial"/>
              </a:rPr>
              <a:t>following</a:t>
            </a:r>
            <a:r>
              <a:rPr sz="3800" spc="-110" dirty="0">
                <a:latin typeface="Arial"/>
                <a:cs typeface="Arial"/>
              </a:rPr>
              <a:t> </a:t>
            </a:r>
            <a:r>
              <a:rPr sz="3800" dirty="0">
                <a:latin typeface="Arial"/>
                <a:cs typeface="Arial"/>
              </a:rPr>
              <a:t>situations,</a:t>
            </a:r>
            <a:r>
              <a:rPr sz="3800" spc="-105" dirty="0">
                <a:latin typeface="Arial"/>
                <a:cs typeface="Arial"/>
              </a:rPr>
              <a:t> </a:t>
            </a:r>
            <a:r>
              <a:rPr sz="3800" dirty="0">
                <a:latin typeface="Arial"/>
                <a:cs typeface="Arial"/>
              </a:rPr>
              <a:t>focusing</a:t>
            </a:r>
            <a:r>
              <a:rPr sz="3800" spc="-105" dirty="0">
                <a:latin typeface="Arial"/>
                <a:cs typeface="Arial"/>
              </a:rPr>
              <a:t> </a:t>
            </a:r>
            <a:r>
              <a:rPr sz="3800" dirty="0">
                <a:latin typeface="Arial"/>
                <a:cs typeface="Arial"/>
              </a:rPr>
              <a:t>on</a:t>
            </a:r>
            <a:r>
              <a:rPr sz="3800" spc="-110" dirty="0">
                <a:latin typeface="Arial"/>
                <a:cs typeface="Arial"/>
              </a:rPr>
              <a:t> </a:t>
            </a:r>
            <a:r>
              <a:rPr sz="3800" spc="-25" dirty="0">
                <a:latin typeface="Arial"/>
                <a:cs typeface="Arial"/>
              </a:rPr>
              <a:t>how </a:t>
            </a:r>
            <a:r>
              <a:rPr sz="3800" dirty="0">
                <a:latin typeface="Arial"/>
                <a:cs typeface="Arial"/>
              </a:rPr>
              <a:t>your</a:t>
            </a:r>
            <a:r>
              <a:rPr sz="3800" spc="-105" dirty="0">
                <a:latin typeface="Arial"/>
                <a:cs typeface="Arial"/>
              </a:rPr>
              <a:t> </a:t>
            </a:r>
            <a:r>
              <a:rPr sz="3800" dirty="0">
                <a:latin typeface="Arial"/>
                <a:cs typeface="Arial"/>
              </a:rPr>
              <a:t>union</a:t>
            </a:r>
            <a:r>
              <a:rPr sz="3800" spc="-100" dirty="0">
                <a:latin typeface="Arial"/>
                <a:cs typeface="Arial"/>
              </a:rPr>
              <a:t> </a:t>
            </a:r>
            <a:br>
              <a:rPr lang="en-GB" sz="3800" spc="-100" dirty="0">
                <a:latin typeface="Arial"/>
                <a:cs typeface="Arial"/>
              </a:rPr>
            </a:br>
            <a:r>
              <a:rPr sz="3800" dirty="0">
                <a:latin typeface="Arial"/>
                <a:cs typeface="Arial"/>
              </a:rPr>
              <a:t>and</a:t>
            </a:r>
            <a:r>
              <a:rPr sz="3800" spc="-105" dirty="0">
                <a:latin typeface="Arial"/>
                <a:cs typeface="Arial"/>
              </a:rPr>
              <a:t> </a:t>
            </a:r>
            <a:r>
              <a:rPr sz="3800" dirty="0">
                <a:latin typeface="Arial"/>
                <a:cs typeface="Arial"/>
              </a:rPr>
              <a:t>the</a:t>
            </a:r>
            <a:r>
              <a:rPr sz="3800" spc="-100" dirty="0">
                <a:latin typeface="Arial"/>
                <a:cs typeface="Arial"/>
              </a:rPr>
              <a:t> </a:t>
            </a:r>
            <a:r>
              <a:rPr sz="3800" dirty="0">
                <a:latin typeface="Arial"/>
                <a:cs typeface="Arial"/>
              </a:rPr>
              <a:t>ITF</a:t>
            </a:r>
            <a:r>
              <a:rPr sz="3800" spc="-105" dirty="0">
                <a:latin typeface="Arial"/>
                <a:cs typeface="Arial"/>
              </a:rPr>
              <a:t> </a:t>
            </a:r>
            <a:r>
              <a:rPr sz="3800" dirty="0">
                <a:latin typeface="Arial"/>
                <a:cs typeface="Arial"/>
              </a:rPr>
              <a:t>can</a:t>
            </a:r>
            <a:r>
              <a:rPr sz="3800" spc="-100" dirty="0">
                <a:latin typeface="Arial"/>
                <a:cs typeface="Arial"/>
              </a:rPr>
              <a:t> </a:t>
            </a:r>
            <a:r>
              <a:rPr sz="3800" dirty="0">
                <a:latin typeface="Arial"/>
                <a:cs typeface="Arial"/>
              </a:rPr>
              <a:t>most</a:t>
            </a:r>
            <a:r>
              <a:rPr sz="3800" spc="-105" dirty="0">
                <a:latin typeface="Arial"/>
                <a:cs typeface="Arial"/>
              </a:rPr>
              <a:t> </a:t>
            </a:r>
            <a:r>
              <a:rPr sz="3800" dirty="0">
                <a:latin typeface="Arial"/>
                <a:cs typeface="Arial"/>
              </a:rPr>
              <a:t>effectively</a:t>
            </a:r>
            <a:r>
              <a:rPr sz="3800" spc="-100" dirty="0">
                <a:latin typeface="Arial"/>
                <a:cs typeface="Arial"/>
              </a:rPr>
              <a:t> </a:t>
            </a:r>
            <a:r>
              <a:rPr sz="3800" dirty="0">
                <a:latin typeface="Arial"/>
                <a:cs typeface="Arial"/>
              </a:rPr>
              <a:t>support</a:t>
            </a:r>
            <a:r>
              <a:rPr sz="3800" spc="-100" dirty="0">
                <a:latin typeface="Arial"/>
                <a:cs typeface="Arial"/>
              </a:rPr>
              <a:t> </a:t>
            </a:r>
            <a:r>
              <a:rPr sz="3800" spc="-10" dirty="0">
                <a:latin typeface="Arial"/>
                <a:cs typeface="Arial"/>
              </a:rPr>
              <a:t>women </a:t>
            </a:r>
            <a:r>
              <a:rPr sz="3800" dirty="0">
                <a:latin typeface="Arial"/>
                <a:cs typeface="Arial"/>
              </a:rPr>
              <a:t>transport</a:t>
            </a:r>
            <a:r>
              <a:rPr sz="3800" spc="-100" dirty="0">
                <a:latin typeface="Arial"/>
                <a:cs typeface="Arial"/>
              </a:rPr>
              <a:t> </a:t>
            </a:r>
            <a:r>
              <a:rPr sz="3800" dirty="0">
                <a:latin typeface="Arial"/>
                <a:cs typeface="Arial"/>
              </a:rPr>
              <a:t>workers</a:t>
            </a:r>
            <a:r>
              <a:rPr sz="3800" spc="-95" dirty="0">
                <a:latin typeface="Arial"/>
                <a:cs typeface="Arial"/>
              </a:rPr>
              <a:t> </a:t>
            </a:r>
            <a:r>
              <a:rPr sz="3800" dirty="0">
                <a:latin typeface="Arial"/>
                <a:cs typeface="Arial"/>
              </a:rPr>
              <a:t>at</a:t>
            </a:r>
            <a:r>
              <a:rPr sz="3800" spc="-95" dirty="0">
                <a:latin typeface="Arial"/>
                <a:cs typeface="Arial"/>
              </a:rPr>
              <a:t> </a:t>
            </a:r>
            <a:r>
              <a:rPr sz="3800" dirty="0">
                <a:latin typeface="Arial"/>
                <a:cs typeface="Arial"/>
              </a:rPr>
              <a:t>each</a:t>
            </a:r>
            <a:r>
              <a:rPr sz="3800" spc="-95" dirty="0">
                <a:latin typeface="Arial"/>
                <a:cs typeface="Arial"/>
              </a:rPr>
              <a:t> </a:t>
            </a:r>
            <a:r>
              <a:rPr sz="3800" dirty="0">
                <a:latin typeface="Arial"/>
                <a:cs typeface="Arial"/>
              </a:rPr>
              <a:t>stage</a:t>
            </a:r>
            <a:r>
              <a:rPr sz="3800" spc="-95" dirty="0">
                <a:latin typeface="Arial"/>
                <a:cs typeface="Arial"/>
              </a:rPr>
              <a:t> </a:t>
            </a:r>
            <a:r>
              <a:rPr sz="3800" dirty="0">
                <a:latin typeface="Arial"/>
                <a:cs typeface="Arial"/>
              </a:rPr>
              <a:t>of</a:t>
            </a:r>
            <a:r>
              <a:rPr sz="3800" spc="-100" dirty="0">
                <a:latin typeface="Arial"/>
                <a:cs typeface="Arial"/>
              </a:rPr>
              <a:t> </a:t>
            </a:r>
            <a:r>
              <a:rPr sz="3800" dirty="0">
                <a:latin typeface="Arial"/>
                <a:cs typeface="Arial"/>
              </a:rPr>
              <a:t>the</a:t>
            </a:r>
            <a:r>
              <a:rPr sz="3800" spc="-95" dirty="0">
                <a:latin typeface="Arial"/>
                <a:cs typeface="Arial"/>
              </a:rPr>
              <a:t> </a:t>
            </a:r>
            <a:r>
              <a:rPr sz="3800" dirty="0">
                <a:latin typeface="Arial"/>
                <a:cs typeface="Arial"/>
              </a:rPr>
              <a:t>IFI</a:t>
            </a:r>
            <a:r>
              <a:rPr sz="3800" spc="-95" dirty="0">
                <a:latin typeface="Arial"/>
                <a:cs typeface="Arial"/>
              </a:rPr>
              <a:t> </a:t>
            </a:r>
            <a:r>
              <a:rPr sz="3800" dirty="0">
                <a:latin typeface="Arial"/>
                <a:cs typeface="Arial"/>
              </a:rPr>
              <a:t>project</a:t>
            </a:r>
            <a:r>
              <a:rPr sz="3800" spc="-95" dirty="0">
                <a:latin typeface="Arial"/>
                <a:cs typeface="Arial"/>
              </a:rPr>
              <a:t> </a:t>
            </a:r>
            <a:r>
              <a:rPr sz="3800" spc="-10" dirty="0">
                <a:latin typeface="Arial"/>
                <a:cs typeface="Arial"/>
              </a:rPr>
              <a:t>cycle</a:t>
            </a:r>
            <a:endParaRPr sz="3800" dirty="0">
              <a:latin typeface="Arial"/>
              <a:cs typeface="Arial"/>
            </a:endParaRPr>
          </a:p>
        </p:txBody>
      </p:sp>
      <p:sp>
        <p:nvSpPr>
          <p:cNvPr id="6" name="object 6"/>
          <p:cNvSpPr/>
          <p:nvPr/>
        </p:nvSpPr>
        <p:spPr>
          <a:xfrm>
            <a:off x="0" y="9148738"/>
            <a:ext cx="2160905" cy="2160270"/>
          </a:xfrm>
          <a:custGeom>
            <a:avLst/>
            <a:gdLst/>
            <a:ahLst/>
            <a:cxnLst/>
            <a:rect l="l" t="t" r="r" b="b"/>
            <a:pathLst>
              <a:path w="2160905" h="2160270">
                <a:moveTo>
                  <a:pt x="1005" y="0"/>
                </a:moveTo>
                <a:lnTo>
                  <a:pt x="0" y="1005"/>
                </a:lnTo>
                <a:lnTo>
                  <a:pt x="0" y="2159819"/>
                </a:lnTo>
                <a:lnTo>
                  <a:pt x="2160824" y="2159819"/>
                </a:lnTo>
                <a:lnTo>
                  <a:pt x="1005" y="0"/>
                </a:lnTo>
                <a:close/>
              </a:path>
            </a:pathLst>
          </a:custGeom>
          <a:solidFill>
            <a:srgbClr val="E84610"/>
          </a:solidFill>
        </p:spPr>
        <p:txBody>
          <a:bodyPr wrap="square" lIns="0" tIns="0" rIns="0" bIns="0" rtlCol="0"/>
          <a:lstStyle/>
          <a:p>
            <a:endParaRPr/>
          </a:p>
        </p:txBody>
      </p:sp>
      <p:sp>
        <p:nvSpPr>
          <p:cNvPr id="7" name="object 7"/>
          <p:cNvSpPr/>
          <p:nvPr/>
        </p:nvSpPr>
        <p:spPr>
          <a:xfrm>
            <a:off x="16715589" y="9665061"/>
            <a:ext cx="1015365" cy="1015365"/>
          </a:xfrm>
          <a:custGeom>
            <a:avLst/>
            <a:gdLst/>
            <a:ahLst/>
            <a:cxnLst/>
            <a:rect l="l" t="t" r="r" b="b"/>
            <a:pathLst>
              <a:path w="1015365" h="1015365">
                <a:moveTo>
                  <a:pt x="742289" y="337223"/>
                </a:moveTo>
                <a:lnTo>
                  <a:pt x="741362" y="336207"/>
                </a:lnTo>
                <a:lnTo>
                  <a:pt x="726528" y="320167"/>
                </a:lnTo>
                <a:lnTo>
                  <a:pt x="507606" y="83273"/>
                </a:lnTo>
                <a:lnTo>
                  <a:pt x="410730" y="188099"/>
                </a:lnTo>
                <a:lnTo>
                  <a:pt x="410730" y="378383"/>
                </a:lnTo>
                <a:lnTo>
                  <a:pt x="356666" y="432917"/>
                </a:lnTo>
                <a:lnTo>
                  <a:pt x="306489" y="374738"/>
                </a:lnTo>
                <a:lnTo>
                  <a:pt x="360603" y="320167"/>
                </a:lnTo>
                <a:lnTo>
                  <a:pt x="410730" y="378383"/>
                </a:lnTo>
                <a:lnTo>
                  <a:pt x="410730" y="188099"/>
                </a:lnTo>
                <a:lnTo>
                  <a:pt x="115417" y="507619"/>
                </a:lnTo>
                <a:lnTo>
                  <a:pt x="214985" y="615340"/>
                </a:lnTo>
                <a:lnTo>
                  <a:pt x="271614" y="615302"/>
                </a:lnTo>
                <a:lnTo>
                  <a:pt x="309499" y="437324"/>
                </a:lnTo>
                <a:lnTo>
                  <a:pt x="459841" y="437324"/>
                </a:lnTo>
                <a:lnTo>
                  <a:pt x="460819" y="432917"/>
                </a:lnTo>
                <a:lnTo>
                  <a:pt x="463486" y="420865"/>
                </a:lnTo>
                <a:lnTo>
                  <a:pt x="467131" y="405587"/>
                </a:lnTo>
                <a:lnTo>
                  <a:pt x="470776" y="392061"/>
                </a:lnTo>
                <a:lnTo>
                  <a:pt x="474433" y="380809"/>
                </a:lnTo>
                <a:lnTo>
                  <a:pt x="553008" y="369328"/>
                </a:lnTo>
                <a:lnTo>
                  <a:pt x="547890" y="387223"/>
                </a:lnTo>
                <a:lnTo>
                  <a:pt x="543661" y="404495"/>
                </a:lnTo>
                <a:lnTo>
                  <a:pt x="540016" y="421182"/>
                </a:lnTo>
                <a:lnTo>
                  <a:pt x="536663" y="437324"/>
                </a:lnTo>
                <a:lnTo>
                  <a:pt x="623049" y="437324"/>
                </a:lnTo>
                <a:lnTo>
                  <a:pt x="623671" y="430936"/>
                </a:lnTo>
                <a:lnTo>
                  <a:pt x="624763" y="423976"/>
                </a:lnTo>
                <a:lnTo>
                  <a:pt x="643902" y="370662"/>
                </a:lnTo>
                <a:lnTo>
                  <a:pt x="696493" y="338480"/>
                </a:lnTo>
                <a:lnTo>
                  <a:pt x="722376" y="336207"/>
                </a:lnTo>
                <a:lnTo>
                  <a:pt x="729703" y="336207"/>
                </a:lnTo>
                <a:lnTo>
                  <a:pt x="736269" y="336537"/>
                </a:lnTo>
                <a:lnTo>
                  <a:pt x="742289" y="337223"/>
                </a:lnTo>
                <a:close/>
              </a:path>
              <a:path w="1015365" h="1015365">
                <a:moveTo>
                  <a:pt x="899769" y="507606"/>
                </a:moveTo>
                <a:lnTo>
                  <a:pt x="767054" y="364020"/>
                </a:lnTo>
                <a:lnTo>
                  <a:pt x="747534" y="396278"/>
                </a:lnTo>
                <a:lnTo>
                  <a:pt x="741807" y="393179"/>
                </a:lnTo>
                <a:lnTo>
                  <a:pt x="735622" y="390956"/>
                </a:lnTo>
                <a:lnTo>
                  <a:pt x="727214" y="390956"/>
                </a:lnTo>
                <a:lnTo>
                  <a:pt x="699858" y="437299"/>
                </a:lnTo>
                <a:lnTo>
                  <a:pt x="747991" y="437299"/>
                </a:lnTo>
                <a:lnTo>
                  <a:pt x="727214" y="487654"/>
                </a:lnTo>
                <a:lnTo>
                  <a:pt x="690600" y="487654"/>
                </a:lnTo>
                <a:lnTo>
                  <a:pt x="657479" y="650125"/>
                </a:lnTo>
                <a:lnTo>
                  <a:pt x="646518" y="687489"/>
                </a:lnTo>
                <a:lnTo>
                  <a:pt x="630339" y="720356"/>
                </a:lnTo>
                <a:lnTo>
                  <a:pt x="610184" y="748995"/>
                </a:lnTo>
                <a:lnTo>
                  <a:pt x="587311" y="773722"/>
                </a:lnTo>
                <a:lnTo>
                  <a:pt x="540931" y="733094"/>
                </a:lnTo>
                <a:lnTo>
                  <a:pt x="553847" y="716737"/>
                </a:lnTo>
                <a:lnTo>
                  <a:pt x="565099" y="697611"/>
                </a:lnTo>
                <a:lnTo>
                  <a:pt x="574217" y="675919"/>
                </a:lnTo>
                <a:lnTo>
                  <a:pt x="580669" y="651878"/>
                </a:lnTo>
                <a:lnTo>
                  <a:pt x="613778" y="487654"/>
                </a:lnTo>
                <a:lnTo>
                  <a:pt x="525627" y="487654"/>
                </a:lnTo>
                <a:lnTo>
                  <a:pt x="506209" y="579462"/>
                </a:lnTo>
                <a:lnTo>
                  <a:pt x="503174" y="598944"/>
                </a:lnTo>
                <a:lnTo>
                  <a:pt x="504380" y="610819"/>
                </a:lnTo>
                <a:lnTo>
                  <a:pt x="542391" y="613905"/>
                </a:lnTo>
                <a:lnTo>
                  <a:pt x="541972" y="658025"/>
                </a:lnTo>
                <a:lnTo>
                  <a:pt x="526300" y="664019"/>
                </a:lnTo>
                <a:lnTo>
                  <a:pt x="511327" y="668147"/>
                </a:lnTo>
                <a:lnTo>
                  <a:pt x="497459" y="670521"/>
                </a:lnTo>
                <a:lnTo>
                  <a:pt x="485038" y="671296"/>
                </a:lnTo>
                <a:lnTo>
                  <a:pt x="453504" y="668743"/>
                </a:lnTo>
                <a:lnTo>
                  <a:pt x="431825" y="659536"/>
                </a:lnTo>
                <a:lnTo>
                  <a:pt x="421081" y="641299"/>
                </a:lnTo>
                <a:lnTo>
                  <a:pt x="422313" y="611682"/>
                </a:lnTo>
                <a:lnTo>
                  <a:pt x="448805" y="487654"/>
                </a:lnTo>
                <a:lnTo>
                  <a:pt x="375754" y="487654"/>
                </a:lnTo>
                <a:lnTo>
                  <a:pt x="337832" y="665099"/>
                </a:lnTo>
                <a:lnTo>
                  <a:pt x="260997" y="665099"/>
                </a:lnTo>
                <a:lnTo>
                  <a:pt x="507606" y="931964"/>
                </a:lnTo>
                <a:lnTo>
                  <a:pt x="899769" y="507606"/>
                </a:lnTo>
                <a:close/>
              </a:path>
              <a:path w="1015365" h="1015365">
                <a:moveTo>
                  <a:pt x="1015212" y="507619"/>
                </a:moveTo>
                <a:lnTo>
                  <a:pt x="1012888" y="458736"/>
                </a:lnTo>
                <a:lnTo>
                  <a:pt x="1006068" y="411175"/>
                </a:lnTo>
                <a:lnTo>
                  <a:pt x="994943" y="365125"/>
                </a:lnTo>
                <a:lnTo>
                  <a:pt x="979741" y="320827"/>
                </a:lnTo>
                <a:lnTo>
                  <a:pt x="968730" y="296379"/>
                </a:lnTo>
                <a:lnTo>
                  <a:pt x="968730" y="479158"/>
                </a:lnTo>
                <a:lnTo>
                  <a:pt x="966343" y="527304"/>
                </a:lnTo>
                <a:lnTo>
                  <a:pt x="959358" y="574052"/>
                </a:lnTo>
                <a:lnTo>
                  <a:pt x="948004" y="619188"/>
                </a:lnTo>
                <a:lnTo>
                  <a:pt x="932497" y="662444"/>
                </a:lnTo>
                <a:lnTo>
                  <a:pt x="913079" y="703618"/>
                </a:lnTo>
                <a:lnTo>
                  <a:pt x="889977" y="742442"/>
                </a:lnTo>
                <a:lnTo>
                  <a:pt x="863434" y="778700"/>
                </a:lnTo>
                <a:lnTo>
                  <a:pt x="833678" y="812139"/>
                </a:lnTo>
                <a:lnTo>
                  <a:pt x="800938" y="842530"/>
                </a:lnTo>
                <a:lnTo>
                  <a:pt x="765441" y="869645"/>
                </a:lnTo>
                <a:lnTo>
                  <a:pt x="727417" y="893229"/>
                </a:lnTo>
                <a:lnTo>
                  <a:pt x="687108" y="913066"/>
                </a:lnTo>
                <a:lnTo>
                  <a:pt x="644740" y="928903"/>
                </a:lnTo>
                <a:lnTo>
                  <a:pt x="600544" y="940498"/>
                </a:lnTo>
                <a:lnTo>
                  <a:pt x="554761" y="947635"/>
                </a:lnTo>
                <a:lnTo>
                  <a:pt x="507606" y="950074"/>
                </a:lnTo>
                <a:lnTo>
                  <a:pt x="507606" y="1007059"/>
                </a:lnTo>
                <a:lnTo>
                  <a:pt x="460463" y="1004633"/>
                </a:lnTo>
                <a:lnTo>
                  <a:pt x="414680" y="997496"/>
                </a:lnTo>
                <a:lnTo>
                  <a:pt x="370484" y="985888"/>
                </a:lnTo>
                <a:lnTo>
                  <a:pt x="328117" y="970051"/>
                </a:lnTo>
                <a:lnTo>
                  <a:pt x="287807" y="950226"/>
                </a:lnTo>
                <a:lnTo>
                  <a:pt x="249796" y="926630"/>
                </a:lnTo>
                <a:lnTo>
                  <a:pt x="214299" y="899528"/>
                </a:lnTo>
                <a:lnTo>
                  <a:pt x="181546" y="869124"/>
                </a:lnTo>
                <a:lnTo>
                  <a:pt x="151790" y="835685"/>
                </a:lnTo>
                <a:lnTo>
                  <a:pt x="125247" y="799426"/>
                </a:lnTo>
                <a:lnTo>
                  <a:pt x="102146" y="760603"/>
                </a:lnTo>
                <a:lnTo>
                  <a:pt x="82727" y="719429"/>
                </a:lnTo>
                <a:lnTo>
                  <a:pt x="67221" y="676160"/>
                </a:lnTo>
                <a:lnTo>
                  <a:pt x="55854" y="631024"/>
                </a:lnTo>
                <a:lnTo>
                  <a:pt x="48869" y="584263"/>
                </a:lnTo>
                <a:lnTo>
                  <a:pt x="46494" y="536117"/>
                </a:lnTo>
                <a:lnTo>
                  <a:pt x="48869" y="487959"/>
                </a:lnTo>
                <a:lnTo>
                  <a:pt x="55854" y="441198"/>
                </a:lnTo>
                <a:lnTo>
                  <a:pt x="67221" y="396074"/>
                </a:lnTo>
                <a:lnTo>
                  <a:pt x="82727" y="352806"/>
                </a:lnTo>
                <a:lnTo>
                  <a:pt x="102146" y="311632"/>
                </a:lnTo>
                <a:lnTo>
                  <a:pt x="125247" y="272808"/>
                </a:lnTo>
                <a:lnTo>
                  <a:pt x="151790" y="236550"/>
                </a:lnTo>
                <a:lnTo>
                  <a:pt x="181546" y="203098"/>
                </a:lnTo>
                <a:lnTo>
                  <a:pt x="214299" y="172707"/>
                </a:lnTo>
                <a:lnTo>
                  <a:pt x="249796" y="145592"/>
                </a:lnTo>
                <a:lnTo>
                  <a:pt x="287807" y="122008"/>
                </a:lnTo>
                <a:lnTo>
                  <a:pt x="328117" y="102171"/>
                </a:lnTo>
                <a:lnTo>
                  <a:pt x="370484" y="86334"/>
                </a:lnTo>
                <a:lnTo>
                  <a:pt x="414680" y="74739"/>
                </a:lnTo>
                <a:lnTo>
                  <a:pt x="460463" y="67602"/>
                </a:lnTo>
                <a:lnTo>
                  <a:pt x="507606" y="65163"/>
                </a:lnTo>
                <a:lnTo>
                  <a:pt x="507606" y="8204"/>
                </a:lnTo>
                <a:lnTo>
                  <a:pt x="554761" y="10642"/>
                </a:lnTo>
                <a:lnTo>
                  <a:pt x="600544" y="17767"/>
                </a:lnTo>
                <a:lnTo>
                  <a:pt x="644740" y="29375"/>
                </a:lnTo>
                <a:lnTo>
                  <a:pt x="687108" y="45212"/>
                </a:lnTo>
                <a:lnTo>
                  <a:pt x="727417" y="65036"/>
                </a:lnTo>
                <a:lnTo>
                  <a:pt x="765441" y="88633"/>
                </a:lnTo>
                <a:lnTo>
                  <a:pt x="800938" y="115735"/>
                </a:lnTo>
                <a:lnTo>
                  <a:pt x="833678" y="146126"/>
                </a:lnTo>
                <a:lnTo>
                  <a:pt x="863434" y="179578"/>
                </a:lnTo>
                <a:lnTo>
                  <a:pt x="889977" y="215823"/>
                </a:lnTo>
                <a:lnTo>
                  <a:pt x="913079" y="254660"/>
                </a:lnTo>
                <a:lnTo>
                  <a:pt x="932497" y="295833"/>
                </a:lnTo>
                <a:lnTo>
                  <a:pt x="948004" y="339102"/>
                </a:lnTo>
                <a:lnTo>
                  <a:pt x="959358" y="384238"/>
                </a:lnTo>
                <a:lnTo>
                  <a:pt x="966343" y="430999"/>
                </a:lnTo>
                <a:lnTo>
                  <a:pt x="968730" y="479158"/>
                </a:lnTo>
                <a:lnTo>
                  <a:pt x="968730" y="296379"/>
                </a:lnTo>
                <a:lnTo>
                  <a:pt x="937945" y="238290"/>
                </a:lnTo>
                <a:lnTo>
                  <a:pt x="911783" y="200482"/>
                </a:lnTo>
                <a:lnTo>
                  <a:pt x="882383" y="165265"/>
                </a:lnTo>
                <a:lnTo>
                  <a:pt x="849972" y="132854"/>
                </a:lnTo>
                <a:lnTo>
                  <a:pt x="814755" y="103454"/>
                </a:lnTo>
                <a:lnTo>
                  <a:pt x="776947" y="77292"/>
                </a:lnTo>
                <a:lnTo>
                  <a:pt x="736765" y="54571"/>
                </a:lnTo>
                <a:lnTo>
                  <a:pt x="694410" y="35496"/>
                </a:lnTo>
                <a:lnTo>
                  <a:pt x="650113" y="20294"/>
                </a:lnTo>
                <a:lnTo>
                  <a:pt x="604062" y="9169"/>
                </a:lnTo>
                <a:lnTo>
                  <a:pt x="556501" y="2336"/>
                </a:lnTo>
                <a:lnTo>
                  <a:pt x="507606" y="12"/>
                </a:lnTo>
                <a:lnTo>
                  <a:pt x="458724" y="2324"/>
                </a:lnTo>
                <a:lnTo>
                  <a:pt x="411149" y="9156"/>
                </a:lnTo>
                <a:lnTo>
                  <a:pt x="365112" y="20281"/>
                </a:lnTo>
                <a:lnTo>
                  <a:pt x="320802" y="35483"/>
                </a:lnTo>
                <a:lnTo>
                  <a:pt x="278460" y="54559"/>
                </a:lnTo>
                <a:lnTo>
                  <a:pt x="238264" y="77279"/>
                </a:lnTo>
                <a:lnTo>
                  <a:pt x="200456" y="103441"/>
                </a:lnTo>
                <a:lnTo>
                  <a:pt x="165239" y="132842"/>
                </a:lnTo>
                <a:lnTo>
                  <a:pt x="132829" y="165252"/>
                </a:lnTo>
                <a:lnTo>
                  <a:pt x="103441" y="200469"/>
                </a:lnTo>
                <a:lnTo>
                  <a:pt x="77266" y="238277"/>
                </a:lnTo>
                <a:lnTo>
                  <a:pt x="54546" y="278460"/>
                </a:lnTo>
                <a:lnTo>
                  <a:pt x="35471" y="320814"/>
                </a:lnTo>
                <a:lnTo>
                  <a:pt x="20269" y="365112"/>
                </a:lnTo>
                <a:lnTo>
                  <a:pt x="9156" y="411162"/>
                </a:lnTo>
                <a:lnTo>
                  <a:pt x="2324" y="458724"/>
                </a:lnTo>
                <a:lnTo>
                  <a:pt x="0" y="507619"/>
                </a:lnTo>
                <a:lnTo>
                  <a:pt x="2324" y="556501"/>
                </a:lnTo>
                <a:lnTo>
                  <a:pt x="9156" y="604075"/>
                </a:lnTo>
                <a:lnTo>
                  <a:pt x="20269" y="650125"/>
                </a:lnTo>
                <a:lnTo>
                  <a:pt x="35471" y="694436"/>
                </a:lnTo>
                <a:lnTo>
                  <a:pt x="54546" y="736790"/>
                </a:lnTo>
                <a:lnTo>
                  <a:pt x="77266" y="776973"/>
                </a:lnTo>
                <a:lnTo>
                  <a:pt x="103441" y="814781"/>
                </a:lnTo>
                <a:lnTo>
                  <a:pt x="132829" y="849998"/>
                </a:lnTo>
                <a:lnTo>
                  <a:pt x="165239" y="882408"/>
                </a:lnTo>
                <a:lnTo>
                  <a:pt x="200456" y="911809"/>
                </a:lnTo>
                <a:lnTo>
                  <a:pt x="238264" y="937983"/>
                </a:lnTo>
                <a:lnTo>
                  <a:pt x="278460" y="960704"/>
                </a:lnTo>
                <a:lnTo>
                  <a:pt x="320802" y="979779"/>
                </a:lnTo>
                <a:lnTo>
                  <a:pt x="365112" y="994981"/>
                </a:lnTo>
                <a:lnTo>
                  <a:pt x="411149" y="1006094"/>
                </a:lnTo>
                <a:lnTo>
                  <a:pt x="458724" y="1012926"/>
                </a:lnTo>
                <a:lnTo>
                  <a:pt x="507606" y="1015250"/>
                </a:lnTo>
                <a:lnTo>
                  <a:pt x="556501" y="1012913"/>
                </a:lnTo>
                <a:lnTo>
                  <a:pt x="604062" y="1006081"/>
                </a:lnTo>
                <a:lnTo>
                  <a:pt x="650113" y="994956"/>
                </a:lnTo>
                <a:lnTo>
                  <a:pt x="694410" y="979754"/>
                </a:lnTo>
                <a:lnTo>
                  <a:pt x="736765" y="960678"/>
                </a:lnTo>
                <a:lnTo>
                  <a:pt x="776947" y="937958"/>
                </a:lnTo>
                <a:lnTo>
                  <a:pt x="814755" y="911796"/>
                </a:lnTo>
                <a:lnTo>
                  <a:pt x="849972" y="882396"/>
                </a:lnTo>
                <a:lnTo>
                  <a:pt x="882383" y="849985"/>
                </a:lnTo>
                <a:lnTo>
                  <a:pt x="911783" y="814768"/>
                </a:lnTo>
                <a:lnTo>
                  <a:pt x="937945" y="776960"/>
                </a:lnTo>
                <a:lnTo>
                  <a:pt x="960666" y="736777"/>
                </a:lnTo>
                <a:lnTo>
                  <a:pt x="979741" y="694423"/>
                </a:lnTo>
                <a:lnTo>
                  <a:pt x="994943" y="650125"/>
                </a:lnTo>
                <a:lnTo>
                  <a:pt x="1006068" y="604075"/>
                </a:lnTo>
                <a:lnTo>
                  <a:pt x="1012888" y="556514"/>
                </a:lnTo>
                <a:lnTo>
                  <a:pt x="1015212" y="507619"/>
                </a:lnTo>
                <a:close/>
              </a:path>
            </a:pathLst>
          </a:custGeom>
          <a:solidFill>
            <a:srgbClr val="010202"/>
          </a:solidFill>
        </p:spPr>
        <p:txBody>
          <a:bodyPr wrap="square" lIns="0" tIns="0" rIns="0" bIns="0" rtlCol="0"/>
          <a:lstStyle/>
          <a:p>
            <a:endParaRPr/>
          </a:p>
        </p:txBody>
      </p:sp>
      <p:sp>
        <p:nvSpPr>
          <p:cNvPr id="8" name="object 8"/>
          <p:cNvSpPr/>
          <p:nvPr/>
        </p:nvSpPr>
        <p:spPr>
          <a:xfrm>
            <a:off x="17873938" y="10396706"/>
            <a:ext cx="1227455" cy="135890"/>
          </a:xfrm>
          <a:custGeom>
            <a:avLst/>
            <a:gdLst/>
            <a:ahLst/>
            <a:cxnLst/>
            <a:rect l="l" t="t" r="r" b="b"/>
            <a:pathLst>
              <a:path w="1227455" h="135890">
                <a:moveTo>
                  <a:pt x="85212" y="3287"/>
                </a:moveTo>
                <a:lnTo>
                  <a:pt x="0" y="3287"/>
                </a:lnTo>
                <a:lnTo>
                  <a:pt x="0" y="132069"/>
                </a:lnTo>
                <a:lnTo>
                  <a:pt x="23884" y="132069"/>
                </a:lnTo>
                <a:lnTo>
                  <a:pt x="23884" y="77536"/>
                </a:lnTo>
                <a:lnTo>
                  <a:pt x="77704" y="77536"/>
                </a:lnTo>
                <a:lnTo>
                  <a:pt x="77704" y="56930"/>
                </a:lnTo>
                <a:lnTo>
                  <a:pt x="23884" y="56930"/>
                </a:lnTo>
                <a:lnTo>
                  <a:pt x="23884" y="24784"/>
                </a:lnTo>
                <a:lnTo>
                  <a:pt x="85212" y="24784"/>
                </a:lnTo>
                <a:lnTo>
                  <a:pt x="85212" y="3287"/>
                </a:lnTo>
                <a:close/>
              </a:path>
              <a:path w="1227455" h="135890">
                <a:moveTo>
                  <a:pt x="212035" y="3287"/>
                </a:moveTo>
                <a:lnTo>
                  <a:pt x="120446" y="3287"/>
                </a:lnTo>
                <a:lnTo>
                  <a:pt x="120446" y="132069"/>
                </a:lnTo>
                <a:lnTo>
                  <a:pt x="216569" y="132069"/>
                </a:lnTo>
                <a:lnTo>
                  <a:pt x="216569" y="110394"/>
                </a:lnTo>
                <a:lnTo>
                  <a:pt x="144152" y="110394"/>
                </a:lnTo>
                <a:lnTo>
                  <a:pt x="144152" y="75892"/>
                </a:lnTo>
                <a:lnTo>
                  <a:pt x="206203" y="75892"/>
                </a:lnTo>
                <a:lnTo>
                  <a:pt x="206203" y="55108"/>
                </a:lnTo>
                <a:lnTo>
                  <a:pt x="144152" y="55108"/>
                </a:lnTo>
                <a:lnTo>
                  <a:pt x="144152" y="24784"/>
                </a:lnTo>
                <a:lnTo>
                  <a:pt x="212035" y="24784"/>
                </a:lnTo>
                <a:lnTo>
                  <a:pt x="212035" y="3287"/>
                </a:lnTo>
                <a:close/>
              </a:path>
              <a:path w="1227455" h="135890">
                <a:moveTo>
                  <a:pt x="301603" y="3287"/>
                </a:moveTo>
                <a:lnTo>
                  <a:pt x="255479" y="3287"/>
                </a:lnTo>
                <a:lnTo>
                  <a:pt x="255479" y="132069"/>
                </a:lnTo>
                <a:lnTo>
                  <a:pt x="296713" y="132069"/>
                </a:lnTo>
                <a:lnTo>
                  <a:pt x="307766" y="131821"/>
                </a:lnTo>
                <a:lnTo>
                  <a:pt x="350264" y="114062"/>
                </a:lnTo>
                <a:lnTo>
                  <a:pt x="352516" y="110394"/>
                </a:lnTo>
                <a:lnTo>
                  <a:pt x="279551" y="110394"/>
                </a:lnTo>
                <a:lnTo>
                  <a:pt x="279551" y="25140"/>
                </a:lnTo>
                <a:lnTo>
                  <a:pt x="351549" y="25140"/>
                </a:lnTo>
                <a:lnTo>
                  <a:pt x="339769" y="13308"/>
                </a:lnTo>
                <a:lnTo>
                  <a:pt x="329690" y="7694"/>
                </a:lnTo>
                <a:lnTo>
                  <a:pt x="319818" y="4744"/>
                </a:lnTo>
                <a:lnTo>
                  <a:pt x="310380" y="3571"/>
                </a:lnTo>
                <a:lnTo>
                  <a:pt x="301603" y="3287"/>
                </a:lnTo>
                <a:close/>
              </a:path>
              <a:path w="1227455" h="135890">
                <a:moveTo>
                  <a:pt x="351549" y="25140"/>
                </a:moveTo>
                <a:lnTo>
                  <a:pt x="292315" y="25140"/>
                </a:lnTo>
                <a:lnTo>
                  <a:pt x="302415" y="25319"/>
                </a:lnTo>
                <a:lnTo>
                  <a:pt x="309319" y="25774"/>
                </a:lnTo>
                <a:lnTo>
                  <a:pt x="338493" y="58769"/>
                </a:lnTo>
                <a:lnTo>
                  <a:pt x="339057" y="68950"/>
                </a:lnTo>
                <a:lnTo>
                  <a:pt x="337369" y="85768"/>
                </a:lnTo>
                <a:lnTo>
                  <a:pt x="301406" y="110219"/>
                </a:lnTo>
                <a:lnTo>
                  <a:pt x="289781" y="110394"/>
                </a:lnTo>
                <a:lnTo>
                  <a:pt x="352516" y="110394"/>
                </a:lnTo>
                <a:lnTo>
                  <a:pt x="358473" y="100690"/>
                </a:lnTo>
                <a:lnTo>
                  <a:pt x="363120" y="85225"/>
                </a:lnTo>
                <a:lnTo>
                  <a:pt x="364585" y="68772"/>
                </a:lnTo>
                <a:lnTo>
                  <a:pt x="363735" y="56149"/>
                </a:lnTo>
                <a:lnTo>
                  <a:pt x="360250" y="41303"/>
                </a:lnTo>
                <a:lnTo>
                  <a:pt x="352729" y="26325"/>
                </a:lnTo>
                <a:lnTo>
                  <a:pt x="351549" y="25140"/>
                </a:lnTo>
                <a:close/>
              </a:path>
              <a:path w="1227455" h="135890">
                <a:moveTo>
                  <a:pt x="492110" y="3287"/>
                </a:moveTo>
                <a:lnTo>
                  <a:pt x="400532" y="3287"/>
                </a:lnTo>
                <a:lnTo>
                  <a:pt x="400532" y="132069"/>
                </a:lnTo>
                <a:lnTo>
                  <a:pt x="496686" y="132069"/>
                </a:lnTo>
                <a:lnTo>
                  <a:pt x="496686" y="110394"/>
                </a:lnTo>
                <a:lnTo>
                  <a:pt x="424238" y="110394"/>
                </a:lnTo>
                <a:lnTo>
                  <a:pt x="424238" y="75892"/>
                </a:lnTo>
                <a:lnTo>
                  <a:pt x="486288" y="75892"/>
                </a:lnTo>
                <a:lnTo>
                  <a:pt x="486288" y="55108"/>
                </a:lnTo>
                <a:lnTo>
                  <a:pt x="424238" y="55108"/>
                </a:lnTo>
                <a:lnTo>
                  <a:pt x="424238" y="24784"/>
                </a:lnTo>
                <a:lnTo>
                  <a:pt x="492110" y="24784"/>
                </a:lnTo>
                <a:lnTo>
                  <a:pt x="492110" y="3287"/>
                </a:lnTo>
                <a:close/>
              </a:path>
              <a:path w="1227455" h="135890">
                <a:moveTo>
                  <a:pt x="578443" y="3287"/>
                </a:moveTo>
                <a:lnTo>
                  <a:pt x="537397" y="3287"/>
                </a:lnTo>
                <a:lnTo>
                  <a:pt x="537397" y="132069"/>
                </a:lnTo>
                <a:lnTo>
                  <a:pt x="561281" y="132069"/>
                </a:lnTo>
                <a:lnTo>
                  <a:pt x="561281" y="84259"/>
                </a:lnTo>
                <a:lnTo>
                  <a:pt x="609783" y="84259"/>
                </a:lnTo>
                <a:lnTo>
                  <a:pt x="607300" y="79714"/>
                </a:lnTo>
                <a:lnTo>
                  <a:pt x="614337" y="76729"/>
                </a:lnTo>
                <a:lnTo>
                  <a:pt x="622702" y="70436"/>
                </a:lnTo>
                <a:lnTo>
                  <a:pt x="626718" y="64406"/>
                </a:lnTo>
                <a:lnTo>
                  <a:pt x="561281" y="64406"/>
                </a:lnTo>
                <a:lnTo>
                  <a:pt x="561281" y="24072"/>
                </a:lnTo>
                <a:lnTo>
                  <a:pt x="627760" y="24072"/>
                </a:lnTo>
                <a:lnTo>
                  <a:pt x="624029" y="18188"/>
                </a:lnTo>
                <a:lnTo>
                  <a:pt x="618431" y="12554"/>
                </a:lnTo>
                <a:lnTo>
                  <a:pt x="609825" y="7297"/>
                </a:lnTo>
                <a:lnTo>
                  <a:pt x="600632" y="4579"/>
                </a:lnTo>
                <a:lnTo>
                  <a:pt x="590341" y="3532"/>
                </a:lnTo>
                <a:lnTo>
                  <a:pt x="578443" y="3287"/>
                </a:lnTo>
                <a:close/>
              </a:path>
              <a:path w="1227455" h="135890">
                <a:moveTo>
                  <a:pt x="609783" y="84259"/>
                </a:moveTo>
                <a:lnTo>
                  <a:pt x="582840" y="84259"/>
                </a:lnTo>
                <a:lnTo>
                  <a:pt x="608379" y="132069"/>
                </a:lnTo>
                <a:lnTo>
                  <a:pt x="635907" y="132069"/>
                </a:lnTo>
                <a:lnTo>
                  <a:pt x="609783" y="84259"/>
                </a:lnTo>
                <a:close/>
              </a:path>
              <a:path w="1227455" h="135890">
                <a:moveTo>
                  <a:pt x="627760" y="24072"/>
                </a:moveTo>
                <a:lnTo>
                  <a:pt x="572432" y="24072"/>
                </a:lnTo>
                <a:lnTo>
                  <a:pt x="581712" y="24139"/>
                </a:lnTo>
                <a:lnTo>
                  <a:pt x="588626" y="24478"/>
                </a:lnTo>
                <a:lnTo>
                  <a:pt x="608156" y="44312"/>
                </a:lnTo>
                <a:lnTo>
                  <a:pt x="605407" y="55155"/>
                </a:lnTo>
                <a:lnTo>
                  <a:pt x="598863" y="61077"/>
                </a:lnTo>
                <a:lnTo>
                  <a:pt x="591326" y="63508"/>
                </a:lnTo>
                <a:lnTo>
                  <a:pt x="585552" y="64050"/>
                </a:lnTo>
                <a:lnTo>
                  <a:pt x="581018" y="64228"/>
                </a:lnTo>
                <a:lnTo>
                  <a:pt x="577909" y="64406"/>
                </a:lnTo>
                <a:lnTo>
                  <a:pt x="626718" y="64406"/>
                </a:lnTo>
                <a:lnTo>
                  <a:pt x="629698" y="59932"/>
                </a:lnTo>
                <a:lnTo>
                  <a:pt x="632629" y="44312"/>
                </a:lnTo>
                <a:lnTo>
                  <a:pt x="631537" y="33967"/>
                </a:lnTo>
                <a:lnTo>
                  <a:pt x="628534" y="25291"/>
                </a:lnTo>
                <a:lnTo>
                  <a:pt x="627760" y="24072"/>
                </a:lnTo>
                <a:close/>
              </a:path>
              <a:path w="1227455" h="135890">
                <a:moveTo>
                  <a:pt x="727171" y="3287"/>
                </a:moveTo>
                <a:lnTo>
                  <a:pt x="699821" y="3287"/>
                </a:lnTo>
                <a:lnTo>
                  <a:pt x="656367" y="132069"/>
                </a:lnTo>
                <a:lnTo>
                  <a:pt x="682125" y="132069"/>
                </a:lnTo>
                <a:lnTo>
                  <a:pt x="689591" y="106897"/>
                </a:lnTo>
                <a:lnTo>
                  <a:pt x="762536" y="106897"/>
                </a:lnTo>
                <a:lnTo>
                  <a:pt x="755381" y="85934"/>
                </a:lnTo>
                <a:lnTo>
                  <a:pt x="695957" y="85934"/>
                </a:lnTo>
                <a:lnTo>
                  <a:pt x="713831" y="26606"/>
                </a:lnTo>
                <a:lnTo>
                  <a:pt x="735130" y="26606"/>
                </a:lnTo>
                <a:lnTo>
                  <a:pt x="727171" y="3287"/>
                </a:lnTo>
                <a:close/>
              </a:path>
              <a:path w="1227455" h="135890">
                <a:moveTo>
                  <a:pt x="762536" y="106897"/>
                </a:moveTo>
                <a:lnTo>
                  <a:pt x="737935" y="106897"/>
                </a:lnTo>
                <a:lnTo>
                  <a:pt x="745411" y="132069"/>
                </a:lnTo>
                <a:lnTo>
                  <a:pt x="771128" y="132069"/>
                </a:lnTo>
                <a:lnTo>
                  <a:pt x="762536" y="106897"/>
                </a:lnTo>
                <a:close/>
              </a:path>
              <a:path w="1227455" h="135890">
                <a:moveTo>
                  <a:pt x="735130" y="26606"/>
                </a:moveTo>
                <a:lnTo>
                  <a:pt x="713831" y="26606"/>
                </a:lnTo>
                <a:lnTo>
                  <a:pt x="731537" y="85934"/>
                </a:lnTo>
                <a:lnTo>
                  <a:pt x="755381" y="85934"/>
                </a:lnTo>
                <a:lnTo>
                  <a:pt x="735130"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28" y="3256"/>
                </a:moveTo>
                <a:lnTo>
                  <a:pt x="904412" y="3256"/>
                </a:lnTo>
                <a:lnTo>
                  <a:pt x="904412" y="132069"/>
                </a:lnTo>
                <a:lnTo>
                  <a:pt x="928128" y="132069"/>
                </a:lnTo>
                <a:lnTo>
                  <a:pt x="928128" y="3256"/>
                </a:lnTo>
                <a:close/>
              </a:path>
              <a:path w="1227455" h="135890">
                <a:moveTo>
                  <a:pt x="1028293" y="0"/>
                </a:moveTo>
                <a:lnTo>
                  <a:pt x="1003772" y="5058"/>
                </a:lnTo>
                <a:lnTo>
                  <a:pt x="984168" y="19146"/>
                </a:lnTo>
                <a:lnTo>
                  <a:pt x="971170" y="40631"/>
                </a:lnTo>
                <a:lnTo>
                  <a:pt x="966462" y="67882"/>
                </a:lnTo>
                <a:lnTo>
                  <a:pt x="967342" y="80117"/>
                </a:lnTo>
                <a:lnTo>
                  <a:pt x="983593" y="115692"/>
                </a:lnTo>
                <a:lnTo>
                  <a:pt x="1027937" y="135357"/>
                </a:lnTo>
                <a:lnTo>
                  <a:pt x="1054325" y="129964"/>
                </a:lnTo>
                <a:lnTo>
                  <a:pt x="1073752" y="115335"/>
                </a:lnTo>
                <a:lnTo>
                  <a:pt x="1074991" y="113116"/>
                </a:lnTo>
                <a:lnTo>
                  <a:pt x="1028680" y="113116"/>
                </a:lnTo>
                <a:lnTo>
                  <a:pt x="1013811" y="109952"/>
                </a:lnTo>
                <a:lnTo>
                  <a:pt x="1001945" y="100817"/>
                </a:lnTo>
                <a:lnTo>
                  <a:pt x="994089" y="86245"/>
                </a:lnTo>
                <a:lnTo>
                  <a:pt x="991247" y="66772"/>
                </a:lnTo>
                <a:lnTo>
                  <a:pt x="993905" y="48464"/>
                </a:lnTo>
                <a:lnTo>
                  <a:pt x="1001407" y="34341"/>
                </a:lnTo>
                <a:lnTo>
                  <a:pt x="1013047" y="25249"/>
                </a:lnTo>
                <a:lnTo>
                  <a:pt x="1028115" y="22030"/>
                </a:lnTo>
                <a:lnTo>
                  <a:pt x="1074228" y="22030"/>
                </a:lnTo>
                <a:lnTo>
                  <a:pt x="1071189" y="17335"/>
                </a:lnTo>
                <a:lnTo>
                  <a:pt x="1051442" y="4386"/>
                </a:lnTo>
                <a:lnTo>
                  <a:pt x="1028293" y="0"/>
                </a:lnTo>
                <a:close/>
              </a:path>
              <a:path w="1227455" h="135890">
                <a:moveTo>
                  <a:pt x="1074228" y="22030"/>
                </a:moveTo>
                <a:lnTo>
                  <a:pt x="1028115" y="22030"/>
                </a:lnTo>
                <a:lnTo>
                  <a:pt x="1044808" y="26051"/>
                </a:lnTo>
                <a:lnTo>
                  <a:pt x="1056737" y="36784"/>
                </a:lnTo>
                <a:lnTo>
                  <a:pt x="1063804" y="52236"/>
                </a:lnTo>
                <a:lnTo>
                  <a:pt x="1065915" y="70416"/>
                </a:lnTo>
                <a:lnTo>
                  <a:pt x="1062126" y="90186"/>
                </a:lnTo>
                <a:lnTo>
                  <a:pt x="1053117" y="103409"/>
                </a:lnTo>
                <a:lnTo>
                  <a:pt x="1041198" y="110810"/>
                </a:lnTo>
                <a:lnTo>
                  <a:pt x="1028680" y="113116"/>
                </a:lnTo>
                <a:lnTo>
                  <a:pt x="1074991" y="113116"/>
                </a:lnTo>
                <a:lnTo>
                  <a:pt x="1085781" y="93793"/>
                </a:lnTo>
                <a:lnTo>
                  <a:pt x="1089977" y="67662"/>
                </a:lnTo>
                <a:lnTo>
                  <a:pt x="1084909" y="38533"/>
                </a:lnTo>
                <a:lnTo>
                  <a:pt x="1074228" y="22030"/>
                </a:lnTo>
                <a:close/>
              </a:path>
              <a:path w="1227455" h="135890">
                <a:moveTo>
                  <a:pt x="1149640" y="3287"/>
                </a:moveTo>
                <a:lnTo>
                  <a:pt x="1127965" y="3287"/>
                </a:lnTo>
                <a:lnTo>
                  <a:pt x="1127965" y="132069"/>
                </a:lnTo>
                <a:lnTo>
                  <a:pt x="1151462" y="132069"/>
                </a:lnTo>
                <a:lnTo>
                  <a:pt x="1150027" y="41768"/>
                </a:lnTo>
                <a:lnTo>
                  <a:pt x="1173723" y="41768"/>
                </a:lnTo>
                <a:lnTo>
                  <a:pt x="1149640" y="3287"/>
                </a:lnTo>
                <a:close/>
              </a:path>
              <a:path w="1227455" h="135890">
                <a:moveTo>
                  <a:pt x="1173723" y="41768"/>
                </a:moveTo>
                <a:lnTo>
                  <a:pt x="1150027" y="41768"/>
                </a:lnTo>
                <a:lnTo>
                  <a:pt x="1206423" y="132069"/>
                </a:lnTo>
                <a:lnTo>
                  <a:pt x="1227376" y="132069"/>
                </a:lnTo>
                <a:lnTo>
                  <a:pt x="1227376" y="94300"/>
                </a:lnTo>
                <a:lnTo>
                  <a:pt x="1206602" y="94300"/>
                </a:lnTo>
                <a:lnTo>
                  <a:pt x="1173723" y="41768"/>
                </a:lnTo>
                <a:close/>
              </a:path>
              <a:path w="1227455" h="135890">
                <a:moveTo>
                  <a:pt x="1227376" y="3287"/>
                </a:moveTo>
                <a:lnTo>
                  <a:pt x="1203670" y="3287"/>
                </a:lnTo>
                <a:lnTo>
                  <a:pt x="1206602" y="94300"/>
                </a:lnTo>
                <a:lnTo>
                  <a:pt x="1227376" y="94300"/>
                </a:lnTo>
                <a:lnTo>
                  <a:pt x="1227376" y="3287"/>
                </a:lnTo>
                <a:close/>
              </a:path>
            </a:pathLst>
          </a:custGeom>
          <a:solidFill>
            <a:srgbClr val="010202"/>
          </a:solidFill>
        </p:spPr>
        <p:txBody>
          <a:bodyPr wrap="square" lIns="0" tIns="0" rIns="0" bIns="0" rtlCol="0"/>
          <a:lstStyle/>
          <a:p>
            <a:endParaRPr/>
          </a:p>
        </p:txBody>
      </p:sp>
      <p:sp>
        <p:nvSpPr>
          <p:cNvPr id="9" name="object 9"/>
          <p:cNvSpPr/>
          <p:nvPr/>
        </p:nvSpPr>
        <p:spPr>
          <a:xfrm>
            <a:off x="17861336" y="10207575"/>
            <a:ext cx="1036955" cy="135890"/>
          </a:xfrm>
          <a:custGeom>
            <a:avLst/>
            <a:gdLst/>
            <a:ahLst/>
            <a:cxnLst/>
            <a:rect l="l" t="t" r="r" b="b"/>
            <a:pathLst>
              <a:path w="1036955" h="135890">
                <a:moveTo>
                  <a:pt x="24648" y="3287"/>
                </a:moveTo>
                <a:lnTo>
                  <a:pt x="0" y="3287"/>
                </a:lnTo>
                <a:lnTo>
                  <a:pt x="26826" y="132100"/>
                </a:lnTo>
                <a:lnTo>
                  <a:pt x="54940" y="132100"/>
                </a:lnTo>
                <a:lnTo>
                  <a:pt x="61303" y="101452"/>
                </a:lnTo>
                <a:lnTo>
                  <a:pt x="42166" y="101452"/>
                </a:lnTo>
                <a:lnTo>
                  <a:pt x="24648" y="3287"/>
                </a:lnTo>
                <a:close/>
              </a:path>
              <a:path w="1036955" h="135890">
                <a:moveTo>
                  <a:pt x="92830" y="42522"/>
                </a:moveTo>
                <a:lnTo>
                  <a:pt x="73537" y="42522"/>
                </a:lnTo>
                <a:lnTo>
                  <a:pt x="91588" y="132100"/>
                </a:lnTo>
                <a:lnTo>
                  <a:pt x="119703" y="132100"/>
                </a:lnTo>
                <a:lnTo>
                  <a:pt x="126432" y="101452"/>
                </a:lnTo>
                <a:lnTo>
                  <a:pt x="105106" y="101452"/>
                </a:lnTo>
                <a:lnTo>
                  <a:pt x="92830" y="42522"/>
                </a:lnTo>
                <a:close/>
              </a:path>
              <a:path w="1036955" h="135890">
                <a:moveTo>
                  <a:pt x="84657" y="3287"/>
                </a:moveTo>
                <a:lnTo>
                  <a:pt x="62228" y="3287"/>
                </a:lnTo>
                <a:lnTo>
                  <a:pt x="42166" y="101452"/>
                </a:lnTo>
                <a:lnTo>
                  <a:pt x="61303" y="101452"/>
                </a:lnTo>
                <a:lnTo>
                  <a:pt x="73537" y="42522"/>
                </a:lnTo>
                <a:lnTo>
                  <a:pt x="92830" y="42522"/>
                </a:lnTo>
                <a:lnTo>
                  <a:pt x="84657" y="3287"/>
                </a:lnTo>
                <a:close/>
              </a:path>
              <a:path w="1036955" h="135890">
                <a:moveTo>
                  <a:pt x="147985" y="3287"/>
                </a:moveTo>
                <a:lnTo>
                  <a:pt x="123169" y="3287"/>
                </a:lnTo>
                <a:lnTo>
                  <a:pt x="105106" y="101452"/>
                </a:lnTo>
                <a:lnTo>
                  <a:pt x="126432" y="101452"/>
                </a:lnTo>
                <a:lnTo>
                  <a:pt x="147985" y="3287"/>
                </a:lnTo>
                <a:close/>
              </a:path>
              <a:path w="1036955" h="135890">
                <a:moveTo>
                  <a:pt x="231417" y="0"/>
                </a:moveTo>
                <a:lnTo>
                  <a:pt x="206895" y="5062"/>
                </a:lnTo>
                <a:lnTo>
                  <a:pt x="187292" y="19156"/>
                </a:lnTo>
                <a:lnTo>
                  <a:pt x="174294" y="40640"/>
                </a:lnTo>
                <a:lnTo>
                  <a:pt x="169586" y="67872"/>
                </a:lnTo>
                <a:lnTo>
                  <a:pt x="170468" y="80117"/>
                </a:lnTo>
                <a:lnTo>
                  <a:pt x="186716" y="115692"/>
                </a:lnTo>
                <a:lnTo>
                  <a:pt x="231061" y="135388"/>
                </a:lnTo>
                <a:lnTo>
                  <a:pt x="257449" y="129995"/>
                </a:lnTo>
                <a:lnTo>
                  <a:pt x="276876" y="115366"/>
                </a:lnTo>
                <a:lnTo>
                  <a:pt x="278115" y="113148"/>
                </a:lnTo>
                <a:lnTo>
                  <a:pt x="231783" y="113148"/>
                </a:lnTo>
                <a:lnTo>
                  <a:pt x="216926" y="109985"/>
                </a:lnTo>
                <a:lnTo>
                  <a:pt x="205067" y="100847"/>
                </a:lnTo>
                <a:lnTo>
                  <a:pt x="197212" y="86264"/>
                </a:lnTo>
                <a:lnTo>
                  <a:pt x="194371" y="66762"/>
                </a:lnTo>
                <a:lnTo>
                  <a:pt x="197024" y="48464"/>
                </a:lnTo>
                <a:lnTo>
                  <a:pt x="204519" y="34356"/>
                </a:lnTo>
                <a:lnTo>
                  <a:pt x="216157" y="25275"/>
                </a:lnTo>
                <a:lnTo>
                  <a:pt x="231239" y="22062"/>
                </a:lnTo>
                <a:lnTo>
                  <a:pt x="277358" y="22062"/>
                </a:lnTo>
                <a:lnTo>
                  <a:pt x="274309" y="17351"/>
                </a:lnTo>
                <a:lnTo>
                  <a:pt x="254556" y="4391"/>
                </a:lnTo>
                <a:lnTo>
                  <a:pt x="231417" y="0"/>
                </a:lnTo>
                <a:close/>
              </a:path>
              <a:path w="1036955" h="135890">
                <a:moveTo>
                  <a:pt x="277358" y="22062"/>
                </a:moveTo>
                <a:lnTo>
                  <a:pt x="231239" y="22062"/>
                </a:lnTo>
                <a:lnTo>
                  <a:pt x="247932" y="26076"/>
                </a:lnTo>
                <a:lnTo>
                  <a:pt x="259862" y="36799"/>
                </a:lnTo>
                <a:lnTo>
                  <a:pt x="266933" y="52250"/>
                </a:lnTo>
                <a:lnTo>
                  <a:pt x="269049" y="70448"/>
                </a:lnTo>
                <a:lnTo>
                  <a:pt x="265246" y="90199"/>
                </a:lnTo>
                <a:lnTo>
                  <a:pt x="256235" y="103424"/>
                </a:lnTo>
                <a:lnTo>
                  <a:pt x="244314" y="110836"/>
                </a:lnTo>
                <a:lnTo>
                  <a:pt x="231783" y="113148"/>
                </a:lnTo>
                <a:lnTo>
                  <a:pt x="278115" y="113148"/>
                </a:lnTo>
                <a:lnTo>
                  <a:pt x="288905" y="93825"/>
                </a:lnTo>
                <a:lnTo>
                  <a:pt x="293101" y="67694"/>
                </a:lnTo>
                <a:lnTo>
                  <a:pt x="288037" y="38559"/>
                </a:lnTo>
                <a:lnTo>
                  <a:pt x="277358" y="22062"/>
                </a:lnTo>
                <a:close/>
              </a:path>
              <a:path w="1036955" h="135890">
                <a:moveTo>
                  <a:pt x="371936" y="3287"/>
                </a:moveTo>
                <a:lnTo>
                  <a:pt x="330869" y="3287"/>
                </a:lnTo>
                <a:lnTo>
                  <a:pt x="330869" y="132100"/>
                </a:lnTo>
                <a:lnTo>
                  <a:pt x="354764" y="132100"/>
                </a:lnTo>
                <a:lnTo>
                  <a:pt x="354764" y="84290"/>
                </a:lnTo>
                <a:lnTo>
                  <a:pt x="403267" y="84290"/>
                </a:lnTo>
                <a:lnTo>
                  <a:pt x="400783" y="79746"/>
                </a:lnTo>
                <a:lnTo>
                  <a:pt x="407824" y="76742"/>
                </a:lnTo>
                <a:lnTo>
                  <a:pt x="416188" y="70452"/>
                </a:lnTo>
                <a:lnTo>
                  <a:pt x="420217" y="64406"/>
                </a:lnTo>
                <a:lnTo>
                  <a:pt x="354764" y="64406"/>
                </a:lnTo>
                <a:lnTo>
                  <a:pt x="354764" y="24062"/>
                </a:lnTo>
                <a:lnTo>
                  <a:pt x="421225" y="24062"/>
                </a:lnTo>
                <a:lnTo>
                  <a:pt x="417503" y="18201"/>
                </a:lnTo>
                <a:lnTo>
                  <a:pt x="411903" y="12586"/>
                </a:lnTo>
                <a:lnTo>
                  <a:pt x="403305" y="7310"/>
                </a:lnTo>
                <a:lnTo>
                  <a:pt x="394118" y="4583"/>
                </a:lnTo>
                <a:lnTo>
                  <a:pt x="383832" y="3533"/>
                </a:lnTo>
                <a:lnTo>
                  <a:pt x="371936" y="3287"/>
                </a:lnTo>
                <a:close/>
              </a:path>
              <a:path w="1036955" h="135890">
                <a:moveTo>
                  <a:pt x="403267" y="84290"/>
                </a:moveTo>
                <a:lnTo>
                  <a:pt x="376334" y="84290"/>
                </a:lnTo>
                <a:lnTo>
                  <a:pt x="401862" y="132100"/>
                </a:lnTo>
                <a:lnTo>
                  <a:pt x="429400" y="132100"/>
                </a:lnTo>
                <a:lnTo>
                  <a:pt x="403267" y="84290"/>
                </a:lnTo>
                <a:close/>
              </a:path>
              <a:path w="1036955" h="135890">
                <a:moveTo>
                  <a:pt x="421225" y="24062"/>
                </a:moveTo>
                <a:lnTo>
                  <a:pt x="365926" y="24062"/>
                </a:lnTo>
                <a:lnTo>
                  <a:pt x="375199" y="24131"/>
                </a:lnTo>
                <a:lnTo>
                  <a:pt x="382110" y="24477"/>
                </a:lnTo>
                <a:lnTo>
                  <a:pt x="401638" y="44344"/>
                </a:lnTo>
                <a:lnTo>
                  <a:pt x="398891" y="55181"/>
                </a:lnTo>
                <a:lnTo>
                  <a:pt x="392351" y="61093"/>
                </a:lnTo>
                <a:lnTo>
                  <a:pt x="384818" y="63512"/>
                </a:lnTo>
                <a:lnTo>
                  <a:pt x="379046" y="64050"/>
                </a:lnTo>
                <a:lnTo>
                  <a:pt x="374512" y="64228"/>
                </a:lnTo>
                <a:lnTo>
                  <a:pt x="371391" y="64406"/>
                </a:lnTo>
                <a:lnTo>
                  <a:pt x="420217" y="64406"/>
                </a:lnTo>
                <a:lnTo>
                  <a:pt x="423182" y="59957"/>
                </a:lnTo>
                <a:lnTo>
                  <a:pt x="426112" y="44344"/>
                </a:lnTo>
                <a:lnTo>
                  <a:pt x="425018" y="33980"/>
                </a:lnTo>
                <a:lnTo>
                  <a:pt x="422012" y="25300"/>
                </a:lnTo>
                <a:lnTo>
                  <a:pt x="421225" y="24062"/>
                </a:lnTo>
                <a:close/>
              </a:path>
              <a:path w="1036955" h="135890">
                <a:moveTo>
                  <a:pt x="494738" y="3287"/>
                </a:moveTo>
                <a:lnTo>
                  <a:pt x="470844" y="3287"/>
                </a:lnTo>
                <a:lnTo>
                  <a:pt x="470844" y="132100"/>
                </a:lnTo>
                <a:lnTo>
                  <a:pt x="494738" y="132100"/>
                </a:lnTo>
                <a:lnTo>
                  <a:pt x="494738" y="95630"/>
                </a:lnTo>
                <a:lnTo>
                  <a:pt x="515732" y="71526"/>
                </a:lnTo>
                <a:lnTo>
                  <a:pt x="543574" y="71526"/>
                </a:lnTo>
                <a:lnTo>
                  <a:pt x="538452" y="62406"/>
                </a:lnTo>
                <a:lnTo>
                  <a:pt x="494738" y="62406"/>
                </a:lnTo>
                <a:lnTo>
                  <a:pt x="494738" y="3287"/>
                </a:lnTo>
                <a:close/>
              </a:path>
              <a:path w="1036955" h="135890">
                <a:moveTo>
                  <a:pt x="543574" y="71526"/>
                </a:moveTo>
                <a:lnTo>
                  <a:pt x="515732" y="71526"/>
                </a:lnTo>
                <a:lnTo>
                  <a:pt x="550025" y="132100"/>
                </a:lnTo>
                <a:lnTo>
                  <a:pt x="577594" y="132100"/>
                </a:lnTo>
                <a:lnTo>
                  <a:pt x="543574" y="71526"/>
                </a:lnTo>
                <a:close/>
              </a:path>
              <a:path w="1036955" h="135890">
                <a:moveTo>
                  <a:pt x="574841" y="3287"/>
                </a:moveTo>
                <a:lnTo>
                  <a:pt x="546370" y="3287"/>
                </a:lnTo>
                <a:lnTo>
                  <a:pt x="494738" y="62406"/>
                </a:lnTo>
                <a:lnTo>
                  <a:pt x="538452" y="62406"/>
                </a:lnTo>
                <a:lnTo>
                  <a:pt x="532507" y="51820"/>
                </a:lnTo>
                <a:lnTo>
                  <a:pt x="574841" y="3287"/>
                </a:lnTo>
                <a:close/>
              </a:path>
              <a:path w="1036955" h="135890">
                <a:moveTo>
                  <a:pt x="702229" y="3287"/>
                </a:moveTo>
                <a:lnTo>
                  <a:pt x="610630" y="3287"/>
                </a:lnTo>
                <a:lnTo>
                  <a:pt x="610630" y="132100"/>
                </a:lnTo>
                <a:lnTo>
                  <a:pt x="706763" y="132100"/>
                </a:lnTo>
                <a:lnTo>
                  <a:pt x="706763" y="110394"/>
                </a:lnTo>
                <a:lnTo>
                  <a:pt x="634357" y="110394"/>
                </a:lnTo>
                <a:lnTo>
                  <a:pt x="634357" y="75882"/>
                </a:lnTo>
                <a:lnTo>
                  <a:pt x="696355" y="75882"/>
                </a:lnTo>
                <a:lnTo>
                  <a:pt x="696355" y="55108"/>
                </a:lnTo>
                <a:lnTo>
                  <a:pt x="634357" y="55108"/>
                </a:lnTo>
                <a:lnTo>
                  <a:pt x="634357" y="24784"/>
                </a:lnTo>
                <a:lnTo>
                  <a:pt x="702229" y="24784"/>
                </a:lnTo>
                <a:lnTo>
                  <a:pt x="702229" y="3287"/>
                </a:lnTo>
                <a:close/>
              </a:path>
              <a:path w="1036955" h="135890">
                <a:moveTo>
                  <a:pt x="788520" y="3287"/>
                </a:moveTo>
                <a:lnTo>
                  <a:pt x="747495" y="3287"/>
                </a:lnTo>
                <a:lnTo>
                  <a:pt x="747495" y="132100"/>
                </a:lnTo>
                <a:lnTo>
                  <a:pt x="771379" y="132100"/>
                </a:lnTo>
                <a:lnTo>
                  <a:pt x="771379" y="84290"/>
                </a:lnTo>
                <a:lnTo>
                  <a:pt x="819864" y="84290"/>
                </a:lnTo>
                <a:lnTo>
                  <a:pt x="817378" y="79746"/>
                </a:lnTo>
                <a:lnTo>
                  <a:pt x="824418" y="76742"/>
                </a:lnTo>
                <a:lnTo>
                  <a:pt x="832790" y="70452"/>
                </a:lnTo>
                <a:lnTo>
                  <a:pt x="836824" y="64406"/>
                </a:lnTo>
                <a:lnTo>
                  <a:pt x="771379" y="64406"/>
                </a:lnTo>
                <a:lnTo>
                  <a:pt x="771379" y="24062"/>
                </a:lnTo>
                <a:lnTo>
                  <a:pt x="837829" y="24062"/>
                </a:lnTo>
                <a:lnTo>
                  <a:pt x="834101" y="18201"/>
                </a:lnTo>
                <a:lnTo>
                  <a:pt x="828498" y="12586"/>
                </a:lnTo>
                <a:lnTo>
                  <a:pt x="819898" y="7310"/>
                </a:lnTo>
                <a:lnTo>
                  <a:pt x="810708" y="4583"/>
                </a:lnTo>
                <a:lnTo>
                  <a:pt x="800418" y="3533"/>
                </a:lnTo>
                <a:lnTo>
                  <a:pt x="788520" y="3287"/>
                </a:lnTo>
                <a:close/>
              </a:path>
              <a:path w="1036955" h="135890">
                <a:moveTo>
                  <a:pt x="819864" y="84290"/>
                </a:moveTo>
                <a:lnTo>
                  <a:pt x="792918" y="84290"/>
                </a:lnTo>
                <a:lnTo>
                  <a:pt x="818498" y="132100"/>
                </a:lnTo>
                <a:lnTo>
                  <a:pt x="846026" y="132100"/>
                </a:lnTo>
                <a:lnTo>
                  <a:pt x="819864" y="84290"/>
                </a:lnTo>
                <a:close/>
              </a:path>
              <a:path w="1036955" h="135890">
                <a:moveTo>
                  <a:pt x="837829" y="24062"/>
                </a:moveTo>
                <a:lnTo>
                  <a:pt x="782510" y="24062"/>
                </a:lnTo>
                <a:lnTo>
                  <a:pt x="791793" y="24131"/>
                </a:lnTo>
                <a:lnTo>
                  <a:pt x="798715" y="24477"/>
                </a:lnTo>
                <a:lnTo>
                  <a:pt x="818254" y="44344"/>
                </a:lnTo>
                <a:lnTo>
                  <a:pt x="815507" y="55181"/>
                </a:lnTo>
                <a:lnTo>
                  <a:pt x="808968" y="61093"/>
                </a:lnTo>
                <a:lnTo>
                  <a:pt x="801438" y="63512"/>
                </a:lnTo>
                <a:lnTo>
                  <a:pt x="795672" y="64050"/>
                </a:lnTo>
                <a:lnTo>
                  <a:pt x="791096" y="64228"/>
                </a:lnTo>
                <a:lnTo>
                  <a:pt x="787976" y="64406"/>
                </a:lnTo>
                <a:lnTo>
                  <a:pt x="836824" y="64406"/>
                </a:lnTo>
                <a:lnTo>
                  <a:pt x="839793" y="59957"/>
                </a:lnTo>
                <a:lnTo>
                  <a:pt x="842728" y="44344"/>
                </a:lnTo>
                <a:lnTo>
                  <a:pt x="841631" y="33980"/>
                </a:lnTo>
                <a:lnTo>
                  <a:pt x="838617" y="25300"/>
                </a:lnTo>
                <a:lnTo>
                  <a:pt x="837829" y="24062"/>
                </a:lnTo>
                <a:close/>
              </a:path>
              <a:path w="1036955" h="135890">
                <a:moveTo>
                  <a:pt x="893480" y="93798"/>
                </a:moveTo>
                <a:lnTo>
                  <a:pt x="873209" y="108038"/>
                </a:lnTo>
                <a:lnTo>
                  <a:pt x="881305" y="118106"/>
                </a:lnTo>
                <a:lnTo>
                  <a:pt x="890317" y="125171"/>
                </a:lnTo>
                <a:lnTo>
                  <a:pt x="899122" y="129775"/>
                </a:lnTo>
                <a:lnTo>
                  <a:pt x="906600" y="132456"/>
                </a:lnTo>
                <a:lnTo>
                  <a:pt x="914432" y="134645"/>
                </a:lnTo>
                <a:lnTo>
                  <a:pt x="922485" y="135388"/>
                </a:lnTo>
                <a:lnTo>
                  <a:pt x="929594" y="135388"/>
                </a:lnTo>
                <a:lnTo>
                  <a:pt x="949703" y="133071"/>
                </a:lnTo>
                <a:lnTo>
                  <a:pt x="967225" y="125759"/>
                </a:lnTo>
                <a:lnTo>
                  <a:pt x="979207" y="113326"/>
                </a:lnTo>
                <a:lnTo>
                  <a:pt x="933427" y="113326"/>
                </a:lnTo>
                <a:lnTo>
                  <a:pt x="916137" y="110945"/>
                </a:lnTo>
                <a:lnTo>
                  <a:pt x="904403" y="105348"/>
                </a:lnTo>
                <a:lnTo>
                  <a:pt x="897194" y="98859"/>
                </a:lnTo>
                <a:lnTo>
                  <a:pt x="893480" y="93798"/>
                </a:lnTo>
                <a:close/>
              </a:path>
              <a:path w="1036955" h="135890">
                <a:moveTo>
                  <a:pt x="931071" y="0"/>
                </a:moveTo>
                <a:lnTo>
                  <a:pt x="910316" y="2834"/>
                </a:lnTo>
                <a:lnTo>
                  <a:pt x="894230" y="10901"/>
                </a:lnTo>
                <a:lnTo>
                  <a:pt x="883832" y="23549"/>
                </a:lnTo>
                <a:lnTo>
                  <a:pt x="880140" y="40124"/>
                </a:lnTo>
                <a:lnTo>
                  <a:pt x="882712" y="53733"/>
                </a:lnTo>
                <a:lnTo>
                  <a:pt x="909898" y="74280"/>
                </a:lnTo>
                <a:lnTo>
                  <a:pt x="918087" y="76280"/>
                </a:lnTo>
                <a:lnTo>
                  <a:pt x="933605" y="79568"/>
                </a:lnTo>
                <a:lnTo>
                  <a:pt x="945301" y="82290"/>
                </a:lnTo>
                <a:lnTo>
                  <a:pt x="945657" y="82468"/>
                </a:lnTo>
                <a:lnTo>
                  <a:pt x="948588" y="83578"/>
                </a:lnTo>
                <a:lnTo>
                  <a:pt x="952599" y="85222"/>
                </a:lnTo>
                <a:lnTo>
                  <a:pt x="958243" y="88154"/>
                </a:lnTo>
                <a:lnTo>
                  <a:pt x="958243" y="100740"/>
                </a:lnTo>
                <a:lnTo>
                  <a:pt x="956599" y="107316"/>
                </a:lnTo>
                <a:lnTo>
                  <a:pt x="947311" y="111148"/>
                </a:lnTo>
                <a:lnTo>
                  <a:pt x="942735" y="112970"/>
                </a:lnTo>
                <a:lnTo>
                  <a:pt x="938002" y="113326"/>
                </a:lnTo>
                <a:lnTo>
                  <a:pt x="979207" y="113326"/>
                </a:lnTo>
                <a:lnTo>
                  <a:pt x="979610" y="112908"/>
                </a:lnTo>
                <a:lnTo>
                  <a:pt x="984305" y="93976"/>
                </a:lnTo>
                <a:lnTo>
                  <a:pt x="980220" y="76869"/>
                </a:lnTo>
                <a:lnTo>
                  <a:pt x="942536" y="55642"/>
                </a:lnTo>
                <a:lnTo>
                  <a:pt x="920598" y="50938"/>
                </a:lnTo>
                <a:lnTo>
                  <a:pt x="912982" y="48342"/>
                </a:lnTo>
                <a:lnTo>
                  <a:pt x="907558" y="44103"/>
                </a:lnTo>
                <a:lnTo>
                  <a:pt x="905490" y="37402"/>
                </a:lnTo>
                <a:lnTo>
                  <a:pt x="907464" y="30788"/>
                </a:lnTo>
                <a:lnTo>
                  <a:pt x="912778" y="25855"/>
                </a:lnTo>
                <a:lnTo>
                  <a:pt x="920518" y="22771"/>
                </a:lnTo>
                <a:lnTo>
                  <a:pt x="929772" y="21706"/>
                </a:lnTo>
                <a:lnTo>
                  <a:pt x="979109" y="21706"/>
                </a:lnTo>
                <a:lnTo>
                  <a:pt x="974840" y="16764"/>
                </a:lnTo>
                <a:lnTo>
                  <a:pt x="963961" y="8383"/>
                </a:lnTo>
                <a:lnTo>
                  <a:pt x="949590" y="2328"/>
                </a:lnTo>
                <a:lnTo>
                  <a:pt x="931071" y="0"/>
                </a:lnTo>
                <a:close/>
              </a:path>
              <a:path w="1036955" h="135890">
                <a:moveTo>
                  <a:pt x="979109" y="21706"/>
                </a:moveTo>
                <a:lnTo>
                  <a:pt x="929772" y="21706"/>
                </a:lnTo>
                <a:lnTo>
                  <a:pt x="943086" y="23800"/>
                </a:lnTo>
                <a:lnTo>
                  <a:pt x="952580" y="28889"/>
                </a:lnTo>
                <a:lnTo>
                  <a:pt x="959024" y="35179"/>
                </a:lnTo>
                <a:lnTo>
                  <a:pt x="963185" y="40878"/>
                </a:lnTo>
                <a:lnTo>
                  <a:pt x="982881" y="26072"/>
                </a:lnTo>
                <a:lnTo>
                  <a:pt x="979109" y="21706"/>
                </a:lnTo>
                <a:close/>
              </a:path>
              <a:path w="1036955" h="135890">
                <a:moveTo>
                  <a:pt x="1036355" y="3287"/>
                </a:moveTo>
                <a:lnTo>
                  <a:pt x="1012639" y="3287"/>
                </a:lnTo>
                <a:lnTo>
                  <a:pt x="1012639" y="28648"/>
                </a:lnTo>
                <a:lnTo>
                  <a:pt x="1023769" y="28648"/>
                </a:lnTo>
                <a:lnTo>
                  <a:pt x="1023769" y="40878"/>
                </a:lnTo>
                <a:lnTo>
                  <a:pt x="1013927" y="43768"/>
                </a:lnTo>
                <a:lnTo>
                  <a:pt x="1013927" y="53464"/>
                </a:lnTo>
                <a:lnTo>
                  <a:pt x="1018461" y="53066"/>
                </a:lnTo>
                <a:lnTo>
                  <a:pt x="1026649" y="52176"/>
                </a:lnTo>
                <a:lnTo>
                  <a:pt x="1036355" y="40124"/>
                </a:lnTo>
                <a:lnTo>
                  <a:pt x="1036355" y="3287"/>
                </a:lnTo>
                <a:close/>
              </a:path>
            </a:pathLst>
          </a:custGeom>
          <a:solidFill>
            <a:srgbClr val="010202"/>
          </a:solidFill>
        </p:spPr>
        <p:txBody>
          <a:bodyPr wrap="square" lIns="0" tIns="0" rIns="0" bIns="0" rtlCol="0"/>
          <a:lstStyle/>
          <a:p>
            <a:endParaRPr/>
          </a:p>
        </p:txBody>
      </p:sp>
      <p:sp>
        <p:nvSpPr>
          <p:cNvPr id="10" name="object 10"/>
          <p:cNvSpPr/>
          <p:nvPr/>
        </p:nvSpPr>
        <p:spPr>
          <a:xfrm>
            <a:off x="17863339" y="10018455"/>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10" y="3287"/>
                </a:lnTo>
                <a:lnTo>
                  <a:pt x="133210" y="132100"/>
                </a:lnTo>
                <a:lnTo>
                  <a:pt x="157105" y="132100"/>
                </a:lnTo>
                <a:lnTo>
                  <a:pt x="157105" y="84290"/>
                </a:lnTo>
                <a:lnTo>
                  <a:pt x="205618" y="84290"/>
                </a:lnTo>
                <a:lnTo>
                  <a:pt x="203135" y="79746"/>
                </a:lnTo>
                <a:lnTo>
                  <a:pt x="210164" y="76742"/>
                </a:lnTo>
                <a:lnTo>
                  <a:pt x="218522" y="70452"/>
                </a:lnTo>
                <a:lnTo>
                  <a:pt x="222549" y="64406"/>
                </a:lnTo>
                <a:lnTo>
                  <a:pt x="157105" y="64406"/>
                </a:lnTo>
                <a:lnTo>
                  <a:pt x="157105" y="24062"/>
                </a:lnTo>
                <a:lnTo>
                  <a:pt x="223567" y="24062"/>
                </a:lnTo>
                <a:lnTo>
                  <a:pt x="219851" y="18201"/>
                </a:lnTo>
                <a:lnTo>
                  <a:pt x="214255" y="12586"/>
                </a:lnTo>
                <a:lnTo>
                  <a:pt x="205651" y="7310"/>
                </a:lnTo>
                <a:lnTo>
                  <a:pt x="196459" y="4583"/>
                </a:lnTo>
                <a:lnTo>
                  <a:pt x="186169"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7" y="24062"/>
                </a:moveTo>
                <a:lnTo>
                  <a:pt x="168256" y="24062"/>
                </a:lnTo>
                <a:lnTo>
                  <a:pt x="177536" y="24131"/>
                </a:lnTo>
                <a:lnTo>
                  <a:pt x="184449" y="24477"/>
                </a:lnTo>
                <a:lnTo>
                  <a:pt x="203980" y="44344"/>
                </a:lnTo>
                <a:lnTo>
                  <a:pt x="201233" y="55181"/>
                </a:lnTo>
                <a:lnTo>
                  <a:pt x="194693" y="61093"/>
                </a:lnTo>
                <a:lnTo>
                  <a:pt x="187159" y="63512"/>
                </a:lnTo>
                <a:lnTo>
                  <a:pt x="181387" y="64050"/>
                </a:lnTo>
                <a:lnTo>
                  <a:pt x="176842" y="64228"/>
                </a:lnTo>
                <a:lnTo>
                  <a:pt x="173732" y="64406"/>
                </a:lnTo>
                <a:lnTo>
                  <a:pt x="222549" y="64406"/>
                </a:lnTo>
                <a:lnTo>
                  <a:pt x="225513" y="59957"/>
                </a:lnTo>
                <a:lnTo>
                  <a:pt x="228443" y="44344"/>
                </a:lnTo>
                <a:lnTo>
                  <a:pt x="227352" y="33980"/>
                </a:lnTo>
                <a:lnTo>
                  <a:pt x="224353" y="25300"/>
                </a:lnTo>
                <a:lnTo>
                  <a:pt x="223567" y="24062"/>
                </a:lnTo>
                <a:close/>
              </a:path>
              <a:path w="1236344" h="135890">
                <a:moveTo>
                  <a:pt x="328471" y="3287"/>
                </a:moveTo>
                <a:lnTo>
                  <a:pt x="301111" y="3287"/>
                </a:lnTo>
                <a:lnTo>
                  <a:pt x="257667" y="132100"/>
                </a:lnTo>
                <a:lnTo>
                  <a:pt x="283415" y="132100"/>
                </a:lnTo>
                <a:lnTo>
                  <a:pt x="290881" y="106928"/>
                </a:lnTo>
                <a:lnTo>
                  <a:pt x="363838" y="106928"/>
                </a:lnTo>
                <a:lnTo>
                  <a:pt x="356685" y="85965"/>
                </a:lnTo>
                <a:lnTo>
                  <a:pt x="297257" y="85965"/>
                </a:lnTo>
                <a:lnTo>
                  <a:pt x="315131" y="26637"/>
                </a:lnTo>
                <a:lnTo>
                  <a:pt x="336439" y="26637"/>
                </a:lnTo>
                <a:lnTo>
                  <a:pt x="328471" y="3287"/>
                </a:lnTo>
                <a:close/>
              </a:path>
              <a:path w="1236344" h="135890">
                <a:moveTo>
                  <a:pt x="363838" y="106928"/>
                </a:moveTo>
                <a:lnTo>
                  <a:pt x="339235" y="106928"/>
                </a:lnTo>
                <a:lnTo>
                  <a:pt x="346711" y="132100"/>
                </a:lnTo>
                <a:lnTo>
                  <a:pt x="372428" y="132100"/>
                </a:lnTo>
                <a:lnTo>
                  <a:pt x="363838" y="106928"/>
                </a:lnTo>
                <a:close/>
              </a:path>
              <a:path w="1236344" h="135890">
                <a:moveTo>
                  <a:pt x="336439" y="26637"/>
                </a:moveTo>
                <a:lnTo>
                  <a:pt x="315131" y="26637"/>
                </a:lnTo>
                <a:lnTo>
                  <a:pt x="332827" y="85965"/>
                </a:lnTo>
                <a:lnTo>
                  <a:pt x="356685" y="85965"/>
                </a:lnTo>
                <a:lnTo>
                  <a:pt x="336439" y="26637"/>
                </a:lnTo>
                <a:close/>
              </a:path>
              <a:path w="1236344" h="135890">
                <a:moveTo>
                  <a:pt x="431002" y="3287"/>
                </a:moveTo>
                <a:lnTo>
                  <a:pt x="409327" y="3287"/>
                </a:lnTo>
                <a:lnTo>
                  <a:pt x="409327" y="132100"/>
                </a:lnTo>
                <a:lnTo>
                  <a:pt x="432834" y="132100"/>
                </a:lnTo>
                <a:lnTo>
                  <a:pt x="431400" y="41799"/>
                </a:lnTo>
                <a:lnTo>
                  <a:pt x="455094" y="41799"/>
                </a:lnTo>
                <a:lnTo>
                  <a:pt x="431002" y="3287"/>
                </a:lnTo>
                <a:close/>
              </a:path>
              <a:path w="1236344" h="135890">
                <a:moveTo>
                  <a:pt x="455094" y="41799"/>
                </a:moveTo>
                <a:lnTo>
                  <a:pt x="431400" y="41799"/>
                </a:lnTo>
                <a:lnTo>
                  <a:pt x="487786" y="132100"/>
                </a:lnTo>
                <a:lnTo>
                  <a:pt x="508759" y="132100"/>
                </a:lnTo>
                <a:lnTo>
                  <a:pt x="508759" y="94342"/>
                </a:lnTo>
                <a:lnTo>
                  <a:pt x="487964" y="94342"/>
                </a:lnTo>
                <a:lnTo>
                  <a:pt x="455094" y="41799"/>
                </a:lnTo>
                <a:close/>
              </a:path>
              <a:path w="1236344" h="135890">
                <a:moveTo>
                  <a:pt x="508759" y="3287"/>
                </a:moveTo>
                <a:lnTo>
                  <a:pt x="485042" y="3287"/>
                </a:lnTo>
                <a:lnTo>
                  <a:pt x="487964" y="94342"/>
                </a:lnTo>
                <a:lnTo>
                  <a:pt x="508759" y="94342"/>
                </a:lnTo>
                <a:lnTo>
                  <a:pt x="508759" y="3287"/>
                </a:lnTo>
                <a:close/>
              </a:path>
              <a:path w="1236344" h="135890">
                <a:moveTo>
                  <a:pt x="575731" y="93798"/>
                </a:moveTo>
                <a:lnTo>
                  <a:pt x="555490" y="108038"/>
                </a:lnTo>
                <a:lnTo>
                  <a:pt x="563568" y="118106"/>
                </a:lnTo>
                <a:lnTo>
                  <a:pt x="572571" y="125171"/>
                </a:lnTo>
                <a:lnTo>
                  <a:pt x="581373" y="129775"/>
                </a:lnTo>
                <a:lnTo>
                  <a:pt x="588851" y="132456"/>
                </a:lnTo>
                <a:lnTo>
                  <a:pt x="596725" y="134645"/>
                </a:lnTo>
                <a:lnTo>
                  <a:pt x="604735" y="135388"/>
                </a:lnTo>
                <a:lnTo>
                  <a:pt x="611845" y="135388"/>
                </a:lnTo>
                <a:lnTo>
                  <a:pt x="631960" y="133071"/>
                </a:lnTo>
                <a:lnTo>
                  <a:pt x="649497" y="125759"/>
                </a:lnTo>
                <a:lnTo>
                  <a:pt x="661492" y="113326"/>
                </a:lnTo>
                <a:lnTo>
                  <a:pt x="615719" y="113326"/>
                </a:lnTo>
                <a:lnTo>
                  <a:pt x="598423" y="110945"/>
                </a:lnTo>
                <a:lnTo>
                  <a:pt x="586682" y="105348"/>
                </a:lnTo>
                <a:lnTo>
                  <a:pt x="579462" y="98859"/>
                </a:lnTo>
                <a:lnTo>
                  <a:pt x="575731" y="93798"/>
                </a:lnTo>
                <a:close/>
              </a:path>
              <a:path w="1236344" h="135890">
                <a:moveTo>
                  <a:pt x="613321" y="0"/>
                </a:moveTo>
                <a:lnTo>
                  <a:pt x="592590" y="2834"/>
                </a:lnTo>
                <a:lnTo>
                  <a:pt x="576517" y="10901"/>
                </a:lnTo>
                <a:lnTo>
                  <a:pt x="566124" y="23549"/>
                </a:lnTo>
                <a:lnTo>
                  <a:pt x="562433" y="40124"/>
                </a:lnTo>
                <a:lnTo>
                  <a:pt x="564998" y="53733"/>
                </a:lnTo>
                <a:lnTo>
                  <a:pt x="592149" y="74280"/>
                </a:lnTo>
                <a:lnTo>
                  <a:pt x="600379" y="76280"/>
                </a:lnTo>
                <a:lnTo>
                  <a:pt x="615897" y="79568"/>
                </a:lnTo>
                <a:lnTo>
                  <a:pt x="627551" y="82290"/>
                </a:lnTo>
                <a:lnTo>
                  <a:pt x="627949" y="82468"/>
                </a:lnTo>
                <a:lnTo>
                  <a:pt x="630839" y="83578"/>
                </a:lnTo>
                <a:lnTo>
                  <a:pt x="634881" y="85222"/>
                </a:lnTo>
                <a:lnTo>
                  <a:pt x="640524" y="88154"/>
                </a:lnTo>
                <a:lnTo>
                  <a:pt x="640524" y="100740"/>
                </a:lnTo>
                <a:lnTo>
                  <a:pt x="638891" y="107316"/>
                </a:lnTo>
                <a:lnTo>
                  <a:pt x="629561" y="111148"/>
                </a:lnTo>
                <a:lnTo>
                  <a:pt x="625007" y="112970"/>
                </a:lnTo>
                <a:lnTo>
                  <a:pt x="620253" y="113326"/>
                </a:lnTo>
                <a:lnTo>
                  <a:pt x="661492" y="113326"/>
                </a:lnTo>
                <a:lnTo>
                  <a:pt x="661895" y="112908"/>
                </a:lnTo>
                <a:lnTo>
                  <a:pt x="666597" y="93976"/>
                </a:lnTo>
                <a:lnTo>
                  <a:pt x="662511" y="76867"/>
                </a:lnTo>
                <a:lnTo>
                  <a:pt x="624829" y="55642"/>
                </a:lnTo>
                <a:lnTo>
                  <a:pt x="602850" y="50938"/>
                </a:lnTo>
                <a:lnTo>
                  <a:pt x="595238" y="48342"/>
                </a:lnTo>
                <a:lnTo>
                  <a:pt x="589817" y="44103"/>
                </a:lnTo>
                <a:lnTo>
                  <a:pt x="587751" y="37402"/>
                </a:lnTo>
                <a:lnTo>
                  <a:pt x="589724" y="30788"/>
                </a:lnTo>
                <a:lnTo>
                  <a:pt x="595034" y="25855"/>
                </a:lnTo>
                <a:lnTo>
                  <a:pt x="602770" y="22771"/>
                </a:lnTo>
                <a:lnTo>
                  <a:pt x="612023" y="21706"/>
                </a:lnTo>
                <a:lnTo>
                  <a:pt x="661363" y="21706"/>
                </a:lnTo>
                <a:lnTo>
                  <a:pt x="657095" y="16759"/>
                </a:lnTo>
                <a:lnTo>
                  <a:pt x="646215" y="8379"/>
                </a:lnTo>
                <a:lnTo>
                  <a:pt x="631842" y="2327"/>
                </a:lnTo>
                <a:lnTo>
                  <a:pt x="613321" y="0"/>
                </a:lnTo>
                <a:close/>
              </a:path>
              <a:path w="1236344" h="135890">
                <a:moveTo>
                  <a:pt x="661363" y="21706"/>
                </a:moveTo>
                <a:lnTo>
                  <a:pt x="612023" y="21706"/>
                </a:lnTo>
                <a:lnTo>
                  <a:pt x="625336" y="23800"/>
                </a:lnTo>
                <a:lnTo>
                  <a:pt x="634831" y="28889"/>
                </a:lnTo>
                <a:lnTo>
                  <a:pt x="641275" y="35179"/>
                </a:lnTo>
                <a:lnTo>
                  <a:pt x="645435" y="40878"/>
                </a:lnTo>
                <a:lnTo>
                  <a:pt x="665131" y="26072"/>
                </a:lnTo>
                <a:lnTo>
                  <a:pt x="661363" y="21706"/>
                </a:lnTo>
                <a:close/>
              </a:path>
              <a:path w="1236344" h="135890">
                <a:moveTo>
                  <a:pt x="773714" y="3287"/>
                </a:moveTo>
                <a:lnTo>
                  <a:pt x="715705" y="3287"/>
                </a:lnTo>
                <a:lnTo>
                  <a:pt x="715705" y="132100"/>
                </a:lnTo>
                <a:lnTo>
                  <a:pt x="739956" y="132100"/>
                </a:lnTo>
                <a:lnTo>
                  <a:pt x="739956" y="88468"/>
                </a:lnTo>
                <a:lnTo>
                  <a:pt x="773358" y="88468"/>
                </a:lnTo>
                <a:lnTo>
                  <a:pt x="780468" y="86824"/>
                </a:lnTo>
                <a:lnTo>
                  <a:pt x="795019" y="80742"/>
                </a:lnTo>
                <a:lnTo>
                  <a:pt x="804602" y="71026"/>
                </a:lnTo>
                <a:lnTo>
                  <a:pt x="805658" y="68626"/>
                </a:lnTo>
                <a:lnTo>
                  <a:pt x="739956" y="68626"/>
                </a:lnTo>
                <a:lnTo>
                  <a:pt x="739956" y="23884"/>
                </a:lnTo>
                <a:lnTo>
                  <a:pt x="805192" y="23884"/>
                </a:lnTo>
                <a:lnTo>
                  <a:pt x="801072" y="17241"/>
                </a:lnTo>
                <a:lnTo>
                  <a:pt x="791260" y="9470"/>
                </a:lnTo>
                <a:lnTo>
                  <a:pt x="781222" y="5287"/>
                </a:lnTo>
                <a:lnTo>
                  <a:pt x="773714" y="3287"/>
                </a:lnTo>
                <a:close/>
              </a:path>
              <a:path w="1236344" h="135890">
                <a:moveTo>
                  <a:pt x="805192" y="23884"/>
                </a:moveTo>
                <a:lnTo>
                  <a:pt x="766060" y="23884"/>
                </a:lnTo>
                <a:lnTo>
                  <a:pt x="774458" y="24062"/>
                </a:lnTo>
                <a:lnTo>
                  <a:pt x="780549" y="29255"/>
                </a:lnTo>
                <a:lnTo>
                  <a:pt x="782688" y="31182"/>
                </a:lnTo>
                <a:lnTo>
                  <a:pt x="786876" y="36114"/>
                </a:lnTo>
                <a:lnTo>
                  <a:pt x="786835" y="46166"/>
                </a:lnTo>
                <a:lnTo>
                  <a:pt x="766782" y="68626"/>
                </a:lnTo>
                <a:lnTo>
                  <a:pt x="805658" y="68626"/>
                </a:lnTo>
                <a:lnTo>
                  <a:pt x="809872" y="59044"/>
                </a:lnTo>
                <a:lnTo>
                  <a:pt x="811483" y="46166"/>
                </a:lnTo>
                <a:lnTo>
                  <a:pt x="808524" y="29255"/>
                </a:lnTo>
                <a:lnTo>
                  <a:pt x="805192" y="23884"/>
                </a:lnTo>
                <a:close/>
              </a:path>
              <a:path w="1236344" h="135890">
                <a:moveTo>
                  <a:pt x="909323" y="0"/>
                </a:moveTo>
                <a:lnTo>
                  <a:pt x="884776" y="5062"/>
                </a:lnTo>
                <a:lnTo>
                  <a:pt x="865156" y="19156"/>
                </a:lnTo>
                <a:lnTo>
                  <a:pt x="852150" y="40640"/>
                </a:lnTo>
                <a:lnTo>
                  <a:pt x="847440" y="67872"/>
                </a:lnTo>
                <a:lnTo>
                  <a:pt x="848323" y="80117"/>
                </a:lnTo>
                <a:lnTo>
                  <a:pt x="864581" y="115692"/>
                </a:lnTo>
                <a:lnTo>
                  <a:pt x="908925" y="135388"/>
                </a:lnTo>
                <a:lnTo>
                  <a:pt x="935311" y="129995"/>
                </a:lnTo>
                <a:lnTo>
                  <a:pt x="954741" y="115366"/>
                </a:lnTo>
                <a:lnTo>
                  <a:pt x="955981" y="113148"/>
                </a:lnTo>
                <a:lnTo>
                  <a:pt x="909679" y="113148"/>
                </a:lnTo>
                <a:lnTo>
                  <a:pt x="894823" y="109985"/>
                </a:lnTo>
                <a:lnTo>
                  <a:pt x="882956" y="100847"/>
                </a:lnTo>
                <a:lnTo>
                  <a:pt x="875092" y="86264"/>
                </a:lnTo>
                <a:lnTo>
                  <a:pt x="872245" y="66762"/>
                </a:lnTo>
                <a:lnTo>
                  <a:pt x="874902" y="48464"/>
                </a:lnTo>
                <a:lnTo>
                  <a:pt x="882405" y="34356"/>
                </a:lnTo>
                <a:lnTo>
                  <a:pt x="894050" y="25275"/>
                </a:lnTo>
                <a:lnTo>
                  <a:pt x="909134" y="22062"/>
                </a:lnTo>
                <a:lnTo>
                  <a:pt x="955238" y="22062"/>
                </a:lnTo>
                <a:lnTo>
                  <a:pt x="952192" y="17351"/>
                </a:lnTo>
                <a:lnTo>
                  <a:pt x="932454" y="4391"/>
                </a:lnTo>
                <a:lnTo>
                  <a:pt x="909323" y="0"/>
                </a:lnTo>
                <a:close/>
              </a:path>
              <a:path w="1236344" h="135890">
                <a:moveTo>
                  <a:pt x="955238" y="22062"/>
                </a:moveTo>
                <a:lnTo>
                  <a:pt x="909134" y="22062"/>
                </a:lnTo>
                <a:lnTo>
                  <a:pt x="925815" y="26076"/>
                </a:lnTo>
                <a:lnTo>
                  <a:pt x="937737" y="36799"/>
                </a:lnTo>
                <a:lnTo>
                  <a:pt x="944799" y="52250"/>
                </a:lnTo>
                <a:lnTo>
                  <a:pt x="946903" y="70448"/>
                </a:lnTo>
                <a:lnTo>
                  <a:pt x="943118" y="90199"/>
                </a:lnTo>
                <a:lnTo>
                  <a:pt x="934110" y="103424"/>
                </a:lnTo>
                <a:lnTo>
                  <a:pt x="922192" y="110836"/>
                </a:lnTo>
                <a:lnTo>
                  <a:pt x="909679" y="113148"/>
                </a:lnTo>
                <a:lnTo>
                  <a:pt x="955981" y="113148"/>
                </a:lnTo>
                <a:lnTo>
                  <a:pt x="966777" y="93825"/>
                </a:lnTo>
                <a:lnTo>
                  <a:pt x="970975" y="67694"/>
                </a:lnTo>
                <a:lnTo>
                  <a:pt x="965908" y="38559"/>
                </a:lnTo>
                <a:lnTo>
                  <a:pt x="955238" y="22062"/>
                </a:lnTo>
                <a:close/>
              </a:path>
              <a:path w="1236344" h="135890">
                <a:moveTo>
                  <a:pt x="1055308" y="3287"/>
                </a:moveTo>
                <a:lnTo>
                  <a:pt x="1014241" y="3287"/>
                </a:lnTo>
                <a:lnTo>
                  <a:pt x="1014241" y="132100"/>
                </a:lnTo>
                <a:lnTo>
                  <a:pt x="1038135" y="132100"/>
                </a:lnTo>
                <a:lnTo>
                  <a:pt x="1038135" y="84290"/>
                </a:lnTo>
                <a:lnTo>
                  <a:pt x="1086610" y="84290"/>
                </a:lnTo>
                <a:lnTo>
                  <a:pt x="1084124" y="79746"/>
                </a:lnTo>
                <a:lnTo>
                  <a:pt x="1091163" y="76742"/>
                </a:lnTo>
                <a:lnTo>
                  <a:pt x="1099535" y="70452"/>
                </a:lnTo>
                <a:lnTo>
                  <a:pt x="1103570" y="64406"/>
                </a:lnTo>
                <a:lnTo>
                  <a:pt x="1038135" y="64406"/>
                </a:lnTo>
                <a:lnTo>
                  <a:pt x="1038135" y="24062"/>
                </a:lnTo>
                <a:lnTo>
                  <a:pt x="1104589" y="24062"/>
                </a:lnTo>
                <a:lnTo>
                  <a:pt x="1100864" y="18201"/>
                </a:lnTo>
                <a:lnTo>
                  <a:pt x="1095254" y="12586"/>
                </a:lnTo>
                <a:lnTo>
                  <a:pt x="1086655" y="7310"/>
                </a:lnTo>
                <a:lnTo>
                  <a:pt x="1077476" y="4583"/>
                </a:lnTo>
                <a:lnTo>
                  <a:pt x="1067199" y="3533"/>
                </a:lnTo>
                <a:lnTo>
                  <a:pt x="1055308" y="3287"/>
                </a:lnTo>
                <a:close/>
              </a:path>
              <a:path w="1236344" h="135890">
                <a:moveTo>
                  <a:pt x="1086610" y="84290"/>
                </a:moveTo>
                <a:lnTo>
                  <a:pt x="1059664" y="84290"/>
                </a:lnTo>
                <a:lnTo>
                  <a:pt x="1085233" y="132100"/>
                </a:lnTo>
                <a:lnTo>
                  <a:pt x="1112772" y="132100"/>
                </a:lnTo>
                <a:lnTo>
                  <a:pt x="1086610" y="84290"/>
                </a:lnTo>
                <a:close/>
              </a:path>
              <a:path w="1236344" h="135890">
                <a:moveTo>
                  <a:pt x="1104589" y="24062"/>
                </a:moveTo>
                <a:lnTo>
                  <a:pt x="1049256" y="24062"/>
                </a:lnTo>
                <a:lnTo>
                  <a:pt x="1058538" y="24131"/>
                </a:lnTo>
                <a:lnTo>
                  <a:pt x="1065461" y="24477"/>
                </a:lnTo>
                <a:lnTo>
                  <a:pt x="1085010" y="44344"/>
                </a:lnTo>
                <a:lnTo>
                  <a:pt x="1082262" y="55181"/>
                </a:lnTo>
                <a:lnTo>
                  <a:pt x="1075719" y="61093"/>
                </a:lnTo>
                <a:lnTo>
                  <a:pt x="1068185" y="63512"/>
                </a:lnTo>
                <a:lnTo>
                  <a:pt x="1062417" y="64050"/>
                </a:lnTo>
                <a:lnTo>
                  <a:pt x="1057842" y="64228"/>
                </a:lnTo>
                <a:lnTo>
                  <a:pt x="1054732" y="64406"/>
                </a:lnTo>
                <a:lnTo>
                  <a:pt x="1103570" y="64406"/>
                </a:lnTo>
                <a:lnTo>
                  <a:pt x="1106539" y="59957"/>
                </a:lnTo>
                <a:lnTo>
                  <a:pt x="1109474" y="44344"/>
                </a:lnTo>
                <a:lnTo>
                  <a:pt x="1108381" y="33980"/>
                </a:lnTo>
                <a:lnTo>
                  <a:pt x="1105376" y="25300"/>
                </a:lnTo>
                <a:lnTo>
                  <a:pt x="1104589" y="24062"/>
                </a:lnTo>
                <a:close/>
              </a:path>
              <a:path w="1236344" h="135890">
                <a:moveTo>
                  <a:pt x="1200539" y="25172"/>
                </a:moveTo>
                <a:lnTo>
                  <a:pt x="1176456" y="25172"/>
                </a:lnTo>
                <a:lnTo>
                  <a:pt x="1176456" y="132100"/>
                </a:lnTo>
                <a:lnTo>
                  <a:pt x="1200539" y="132100"/>
                </a:lnTo>
                <a:lnTo>
                  <a:pt x="1200539" y="25172"/>
                </a:lnTo>
                <a:close/>
              </a:path>
              <a:path w="1236344" h="135890">
                <a:moveTo>
                  <a:pt x="1236108" y="3287"/>
                </a:moveTo>
                <a:lnTo>
                  <a:pt x="1141630" y="3287"/>
                </a:lnTo>
                <a:lnTo>
                  <a:pt x="1141630" y="25172"/>
                </a:lnTo>
                <a:lnTo>
                  <a:pt x="1236108" y="25172"/>
                </a:lnTo>
                <a:lnTo>
                  <a:pt x="1236108" y="3287"/>
                </a:lnTo>
                <a:close/>
              </a:path>
            </a:pathLst>
          </a:custGeom>
          <a:solidFill>
            <a:srgbClr val="010202"/>
          </a:solidFill>
        </p:spPr>
        <p:txBody>
          <a:bodyPr wrap="square" lIns="0" tIns="0" rIns="0" bIns="0" rtlCol="0"/>
          <a:lstStyle/>
          <a:p>
            <a:endParaRPr/>
          </a:p>
        </p:txBody>
      </p:sp>
      <p:sp>
        <p:nvSpPr>
          <p:cNvPr id="11" name="object 11"/>
          <p:cNvSpPr/>
          <p:nvPr/>
        </p:nvSpPr>
        <p:spPr>
          <a:xfrm>
            <a:off x="17873749" y="9829344"/>
            <a:ext cx="1567180" cy="135890"/>
          </a:xfrm>
          <a:custGeom>
            <a:avLst/>
            <a:gdLst/>
            <a:ahLst/>
            <a:cxnLst/>
            <a:rect l="l" t="t" r="r" b="b"/>
            <a:pathLst>
              <a:path w="1567180" h="135890">
                <a:moveTo>
                  <a:pt x="23716" y="3298"/>
                </a:moveTo>
                <a:lnTo>
                  <a:pt x="0" y="3298"/>
                </a:lnTo>
                <a:lnTo>
                  <a:pt x="0" y="132111"/>
                </a:lnTo>
                <a:lnTo>
                  <a:pt x="23716" y="132111"/>
                </a:lnTo>
                <a:lnTo>
                  <a:pt x="23716" y="3298"/>
                </a:lnTo>
                <a:close/>
              </a:path>
              <a:path w="1567180" h="135890">
                <a:moveTo>
                  <a:pt x="97630" y="3298"/>
                </a:moveTo>
                <a:lnTo>
                  <a:pt x="75924" y="3298"/>
                </a:lnTo>
                <a:lnTo>
                  <a:pt x="75924" y="132111"/>
                </a:lnTo>
                <a:lnTo>
                  <a:pt x="99452" y="132111"/>
                </a:lnTo>
                <a:lnTo>
                  <a:pt x="97986" y="41768"/>
                </a:lnTo>
                <a:lnTo>
                  <a:pt x="121694" y="41768"/>
                </a:lnTo>
                <a:lnTo>
                  <a:pt x="97630" y="3298"/>
                </a:lnTo>
                <a:close/>
              </a:path>
              <a:path w="1567180" h="135890">
                <a:moveTo>
                  <a:pt x="121694" y="41768"/>
                </a:moveTo>
                <a:lnTo>
                  <a:pt x="97986" y="41768"/>
                </a:lnTo>
                <a:lnTo>
                  <a:pt x="154382" y="132111"/>
                </a:lnTo>
                <a:lnTo>
                  <a:pt x="175334" y="132111"/>
                </a:lnTo>
                <a:lnTo>
                  <a:pt x="175334" y="94311"/>
                </a:lnTo>
                <a:lnTo>
                  <a:pt x="154560" y="94311"/>
                </a:lnTo>
                <a:lnTo>
                  <a:pt x="121694" y="41768"/>
                </a:lnTo>
                <a:close/>
              </a:path>
              <a:path w="1567180" h="135890">
                <a:moveTo>
                  <a:pt x="175334" y="3298"/>
                </a:moveTo>
                <a:lnTo>
                  <a:pt x="151660" y="3298"/>
                </a:lnTo>
                <a:lnTo>
                  <a:pt x="154560" y="94311"/>
                </a:lnTo>
                <a:lnTo>
                  <a:pt x="175334" y="94311"/>
                </a:lnTo>
                <a:lnTo>
                  <a:pt x="175334" y="3298"/>
                </a:lnTo>
                <a:close/>
              </a:path>
              <a:path w="1567180" h="135890">
                <a:moveTo>
                  <a:pt x="267855" y="25140"/>
                </a:moveTo>
                <a:lnTo>
                  <a:pt x="243783" y="25140"/>
                </a:lnTo>
                <a:lnTo>
                  <a:pt x="243783" y="132111"/>
                </a:lnTo>
                <a:lnTo>
                  <a:pt x="267855" y="132111"/>
                </a:lnTo>
                <a:lnTo>
                  <a:pt x="267855" y="25140"/>
                </a:lnTo>
                <a:close/>
              </a:path>
              <a:path w="1567180" h="135890">
                <a:moveTo>
                  <a:pt x="303446" y="3298"/>
                </a:moveTo>
                <a:lnTo>
                  <a:pt x="208946" y="3298"/>
                </a:lnTo>
                <a:lnTo>
                  <a:pt x="208946" y="25140"/>
                </a:lnTo>
                <a:lnTo>
                  <a:pt x="303446" y="25140"/>
                </a:lnTo>
                <a:lnTo>
                  <a:pt x="303446" y="3298"/>
                </a:lnTo>
                <a:close/>
              </a:path>
              <a:path w="1567180" h="135890">
                <a:moveTo>
                  <a:pt x="427704" y="3298"/>
                </a:moveTo>
                <a:lnTo>
                  <a:pt x="336125" y="3298"/>
                </a:lnTo>
                <a:lnTo>
                  <a:pt x="336125" y="132111"/>
                </a:lnTo>
                <a:lnTo>
                  <a:pt x="432280" y="132111"/>
                </a:lnTo>
                <a:lnTo>
                  <a:pt x="432280" y="110405"/>
                </a:lnTo>
                <a:lnTo>
                  <a:pt x="359831" y="110405"/>
                </a:lnTo>
                <a:lnTo>
                  <a:pt x="359831" y="75892"/>
                </a:lnTo>
                <a:lnTo>
                  <a:pt x="421871" y="75892"/>
                </a:lnTo>
                <a:lnTo>
                  <a:pt x="421871" y="55108"/>
                </a:lnTo>
                <a:lnTo>
                  <a:pt x="359831" y="55108"/>
                </a:lnTo>
                <a:lnTo>
                  <a:pt x="359831" y="24784"/>
                </a:lnTo>
                <a:lnTo>
                  <a:pt x="427704" y="24784"/>
                </a:lnTo>
                <a:lnTo>
                  <a:pt x="427704" y="3298"/>
                </a:lnTo>
                <a:close/>
              </a:path>
              <a:path w="1567180" h="135890">
                <a:moveTo>
                  <a:pt x="514047" y="3298"/>
                </a:moveTo>
                <a:lnTo>
                  <a:pt x="472980" y="3298"/>
                </a:lnTo>
                <a:lnTo>
                  <a:pt x="472980" y="132111"/>
                </a:lnTo>
                <a:lnTo>
                  <a:pt x="496874" y="132111"/>
                </a:lnTo>
                <a:lnTo>
                  <a:pt x="496874" y="84290"/>
                </a:lnTo>
                <a:lnTo>
                  <a:pt x="545393" y="84290"/>
                </a:lnTo>
                <a:lnTo>
                  <a:pt x="542894" y="79714"/>
                </a:lnTo>
                <a:lnTo>
                  <a:pt x="549935" y="76729"/>
                </a:lnTo>
                <a:lnTo>
                  <a:pt x="558299" y="70436"/>
                </a:lnTo>
                <a:lnTo>
                  <a:pt x="562314" y="64406"/>
                </a:lnTo>
                <a:lnTo>
                  <a:pt x="496874" y="64406"/>
                </a:lnTo>
                <a:lnTo>
                  <a:pt x="496874" y="24072"/>
                </a:lnTo>
                <a:lnTo>
                  <a:pt x="563347" y="24072"/>
                </a:lnTo>
                <a:lnTo>
                  <a:pt x="559622" y="18210"/>
                </a:lnTo>
                <a:lnTo>
                  <a:pt x="554025" y="12596"/>
                </a:lnTo>
                <a:lnTo>
                  <a:pt x="545421" y="7321"/>
                </a:lnTo>
                <a:lnTo>
                  <a:pt x="536231" y="4594"/>
                </a:lnTo>
                <a:lnTo>
                  <a:pt x="525943" y="3543"/>
                </a:lnTo>
                <a:lnTo>
                  <a:pt x="514047" y="3298"/>
                </a:lnTo>
                <a:close/>
              </a:path>
              <a:path w="1567180" h="135890">
                <a:moveTo>
                  <a:pt x="545393" y="84290"/>
                </a:moveTo>
                <a:lnTo>
                  <a:pt x="518444" y="84290"/>
                </a:lnTo>
                <a:lnTo>
                  <a:pt x="543972" y="132111"/>
                </a:lnTo>
                <a:lnTo>
                  <a:pt x="571511" y="132111"/>
                </a:lnTo>
                <a:lnTo>
                  <a:pt x="545393" y="84290"/>
                </a:lnTo>
                <a:close/>
              </a:path>
              <a:path w="1567180" h="135890">
                <a:moveTo>
                  <a:pt x="563347" y="24072"/>
                </a:moveTo>
                <a:lnTo>
                  <a:pt x="508036" y="24072"/>
                </a:lnTo>
                <a:lnTo>
                  <a:pt x="517310" y="24140"/>
                </a:lnTo>
                <a:lnTo>
                  <a:pt x="524220" y="24479"/>
                </a:lnTo>
                <a:lnTo>
                  <a:pt x="543749" y="44312"/>
                </a:lnTo>
                <a:lnTo>
                  <a:pt x="541002" y="55155"/>
                </a:lnTo>
                <a:lnTo>
                  <a:pt x="534462" y="61077"/>
                </a:lnTo>
                <a:lnTo>
                  <a:pt x="526929" y="63508"/>
                </a:lnTo>
                <a:lnTo>
                  <a:pt x="521156" y="64050"/>
                </a:lnTo>
                <a:lnTo>
                  <a:pt x="516612" y="64228"/>
                </a:lnTo>
                <a:lnTo>
                  <a:pt x="513513" y="64406"/>
                </a:lnTo>
                <a:lnTo>
                  <a:pt x="562314" y="64406"/>
                </a:lnTo>
                <a:lnTo>
                  <a:pt x="565293" y="59932"/>
                </a:lnTo>
                <a:lnTo>
                  <a:pt x="568223" y="44312"/>
                </a:lnTo>
                <a:lnTo>
                  <a:pt x="567131" y="33969"/>
                </a:lnTo>
                <a:lnTo>
                  <a:pt x="564124" y="25296"/>
                </a:lnTo>
                <a:lnTo>
                  <a:pt x="563347" y="24072"/>
                </a:lnTo>
                <a:close/>
              </a:path>
              <a:path w="1567180" h="135890">
                <a:moveTo>
                  <a:pt x="635017" y="3298"/>
                </a:moveTo>
                <a:lnTo>
                  <a:pt x="613321" y="3298"/>
                </a:lnTo>
                <a:lnTo>
                  <a:pt x="613321" y="132111"/>
                </a:lnTo>
                <a:lnTo>
                  <a:pt x="636849" y="132111"/>
                </a:lnTo>
                <a:lnTo>
                  <a:pt x="635373" y="41768"/>
                </a:lnTo>
                <a:lnTo>
                  <a:pt x="659085" y="41768"/>
                </a:lnTo>
                <a:lnTo>
                  <a:pt x="635017" y="3298"/>
                </a:lnTo>
                <a:close/>
              </a:path>
              <a:path w="1567180" h="135890">
                <a:moveTo>
                  <a:pt x="659085" y="41768"/>
                </a:moveTo>
                <a:lnTo>
                  <a:pt x="635373" y="41768"/>
                </a:lnTo>
                <a:lnTo>
                  <a:pt x="691779" y="132111"/>
                </a:lnTo>
                <a:lnTo>
                  <a:pt x="712774" y="132111"/>
                </a:lnTo>
                <a:lnTo>
                  <a:pt x="712774" y="94311"/>
                </a:lnTo>
                <a:lnTo>
                  <a:pt x="691957" y="94311"/>
                </a:lnTo>
                <a:lnTo>
                  <a:pt x="659085" y="41768"/>
                </a:lnTo>
                <a:close/>
              </a:path>
              <a:path w="1567180" h="135890">
                <a:moveTo>
                  <a:pt x="712774" y="3298"/>
                </a:moveTo>
                <a:lnTo>
                  <a:pt x="689057" y="3298"/>
                </a:lnTo>
                <a:lnTo>
                  <a:pt x="691957" y="94311"/>
                </a:lnTo>
                <a:lnTo>
                  <a:pt x="712774" y="94311"/>
                </a:lnTo>
                <a:lnTo>
                  <a:pt x="712774" y="3298"/>
                </a:lnTo>
                <a:close/>
              </a:path>
              <a:path w="1567180" h="135890">
                <a:moveTo>
                  <a:pt x="814226" y="3298"/>
                </a:moveTo>
                <a:lnTo>
                  <a:pt x="786876" y="3298"/>
                </a:lnTo>
                <a:lnTo>
                  <a:pt x="743411" y="132111"/>
                </a:lnTo>
                <a:lnTo>
                  <a:pt x="769159" y="132111"/>
                </a:lnTo>
                <a:lnTo>
                  <a:pt x="776646" y="106897"/>
                </a:lnTo>
                <a:lnTo>
                  <a:pt x="849579" y="106897"/>
                </a:lnTo>
                <a:lnTo>
                  <a:pt x="842425" y="85934"/>
                </a:lnTo>
                <a:lnTo>
                  <a:pt x="783044" y="85934"/>
                </a:lnTo>
                <a:lnTo>
                  <a:pt x="800886" y="26606"/>
                </a:lnTo>
                <a:lnTo>
                  <a:pt x="822180" y="26606"/>
                </a:lnTo>
                <a:lnTo>
                  <a:pt x="814226" y="3298"/>
                </a:lnTo>
                <a:close/>
              </a:path>
              <a:path w="1567180" h="135890">
                <a:moveTo>
                  <a:pt x="849579" y="106897"/>
                </a:moveTo>
                <a:lnTo>
                  <a:pt x="824990" y="106897"/>
                </a:lnTo>
                <a:lnTo>
                  <a:pt x="832456" y="132111"/>
                </a:lnTo>
                <a:lnTo>
                  <a:pt x="858183" y="132111"/>
                </a:lnTo>
                <a:lnTo>
                  <a:pt x="849579" y="106897"/>
                </a:lnTo>
                <a:close/>
              </a:path>
              <a:path w="1567180" h="135890">
                <a:moveTo>
                  <a:pt x="822180" y="26606"/>
                </a:moveTo>
                <a:lnTo>
                  <a:pt x="800886" y="26606"/>
                </a:lnTo>
                <a:lnTo>
                  <a:pt x="818592" y="85934"/>
                </a:lnTo>
                <a:lnTo>
                  <a:pt x="842425" y="85934"/>
                </a:lnTo>
                <a:lnTo>
                  <a:pt x="822180" y="26606"/>
                </a:lnTo>
                <a:close/>
              </a:path>
              <a:path w="1567180" h="135890">
                <a:moveTo>
                  <a:pt x="922841" y="25140"/>
                </a:moveTo>
                <a:lnTo>
                  <a:pt x="898768" y="25140"/>
                </a:lnTo>
                <a:lnTo>
                  <a:pt x="898768" y="132111"/>
                </a:lnTo>
                <a:lnTo>
                  <a:pt x="922841" y="132111"/>
                </a:lnTo>
                <a:lnTo>
                  <a:pt x="922841" y="25140"/>
                </a:lnTo>
                <a:close/>
              </a:path>
              <a:path w="1567180" h="135890">
                <a:moveTo>
                  <a:pt x="958421" y="3298"/>
                </a:moveTo>
                <a:lnTo>
                  <a:pt x="863900" y="3298"/>
                </a:lnTo>
                <a:lnTo>
                  <a:pt x="863900" y="25140"/>
                </a:lnTo>
                <a:lnTo>
                  <a:pt x="958421" y="25140"/>
                </a:lnTo>
                <a:lnTo>
                  <a:pt x="958421" y="3298"/>
                </a:lnTo>
                <a:close/>
              </a:path>
              <a:path w="1567180" h="135890">
                <a:moveTo>
                  <a:pt x="1015162" y="3298"/>
                </a:moveTo>
                <a:lnTo>
                  <a:pt x="991456" y="3298"/>
                </a:lnTo>
                <a:lnTo>
                  <a:pt x="991456" y="132111"/>
                </a:lnTo>
                <a:lnTo>
                  <a:pt x="1015162" y="132111"/>
                </a:lnTo>
                <a:lnTo>
                  <a:pt x="1015162" y="3298"/>
                </a:lnTo>
                <a:close/>
              </a:path>
              <a:path w="1567180" h="135890">
                <a:moveTo>
                  <a:pt x="1115348" y="0"/>
                </a:moveTo>
                <a:lnTo>
                  <a:pt x="1090821" y="5059"/>
                </a:lnTo>
                <a:lnTo>
                  <a:pt x="1071214" y="19149"/>
                </a:lnTo>
                <a:lnTo>
                  <a:pt x="1058214" y="40635"/>
                </a:lnTo>
                <a:lnTo>
                  <a:pt x="1053507" y="67882"/>
                </a:lnTo>
                <a:lnTo>
                  <a:pt x="1054387" y="80123"/>
                </a:lnTo>
                <a:lnTo>
                  <a:pt x="1070648" y="115692"/>
                </a:lnTo>
                <a:lnTo>
                  <a:pt x="1114992" y="135367"/>
                </a:lnTo>
                <a:lnTo>
                  <a:pt x="1141371" y="129979"/>
                </a:lnTo>
                <a:lnTo>
                  <a:pt x="1160799" y="115361"/>
                </a:lnTo>
                <a:lnTo>
                  <a:pt x="1162054" y="113116"/>
                </a:lnTo>
                <a:lnTo>
                  <a:pt x="1115735" y="113116"/>
                </a:lnTo>
                <a:lnTo>
                  <a:pt x="1100863" y="109958"/>
                </a:lnTo>
                <a:lnTo>
                  <a:pt x="1088990" y="100833"/>
                </a:lnTo>
                <a:lnTo>
                  <a:pt x="1081126" y="86263"/>
                </a:lnTo>
                <a:lnTo>
                  <a:pt x="1078281" y="66772"/>
                </a:lnTo>
                <a:lnTo>
                  <a:pt x="1080941" y="48471"/>
                </a:lnTo>
                <a:lnTo>
                  <a:pt x="1088448" y="34362"/>
                </a:lnTo>
                <a:lnTo>
                  <a:pt x="1100094" y="25284"/>
                </a:lnTo>
                <a:lnTo>
                  <a:pt x="1115170" y="22072"/>
                </a:lnTo>
                <a:lnTo>
                  <a:pt x="1161291" y="22072"/>
                </a:lnTo>
                <a:lnTo>
                  <a:pt x="1158240" y="17356"/>
                </a:lnTo>
                <a:lnTo>
                  <a:pt x="1138493" y="4393"/>
                </a:lnTo>
                <a:lnTo>
                  <a:pt x="1115348" y="0"/>
                </a:lnTo>
                <a:close/>
              </a:path>
              <a:path w="1567180" h="135890">
                <a:moveTo>
                  <a:pt x="1161291" y="22072"/>
                </a:moveTo>
                <a:lnTo>
                  <a:pt x="1115170" y="22072"/>
                </a:lnTo>
                <a:lnTo>
                  <a:pt x="1131859" y="26086"/>
                </a:lnTo>
                <a:lnTo>
                  <a:pt x="1143787" y="36805"/>
                </a:lnTo>
                <a:lnTo>
                  <a:pt x="1150854" y="52243"/>
                </a:lnTo>
                <a:lnTo>
                  <a:pt x="1152959" y="70416"/>
                </a:lnTo>
                <a:lnTo>
                  <a:pt x="1149175" y="90186"/>
                </a:lnTo>
                <a:lnTo>
                  <a:pt x="1140166" y="103409"/>
                </a:lnTo>
                <a:lnTo>
                  <a:pt x="1128248" y="110810"/>
                </a:lnTo>
                <a:lnTo>
                  <a:pt x="1115735" y="113116"/>
                </a:lnTo>
                <a:lnTo>
                  <a:pt x="1162054" y="113116"/>
                </a:lnTo>
                <a:lnTo>
                  <a:pt x="1172833" y="93830"/>
                </a:lnTo>
                <a:lnTo>
                  <a:pt x="1177032" y="67704"/>
                </a:lnTo>
                <a:lnTo>
                  <a:pt x="1171963" y="38568"/>
                </a:lnTo>
                <a:lnTo>
                  <a:pt x="1161291" y="22072"/>
                </a:lnTo>
                <a:close/>
              </a:path>
              <a:path w="1567180" h="135890">
                <a:moveTo>
                  <a:pt x="1236674" y="3298"/>
                </a:moveTo>
                <a:lnTo>
                  <a:pt x="1215010" y="3298"/>
                </a:lnTo>
                <a:lnTo>
                  <a:pt x="1215010" y="132111"/>
                </a:lnTo>
                <a:lnTo>
                  <a:pt x="1238506" y="132111"/>
                </a:lnTo>
                <a:lnTo>
                  <a:pt x="1237072" y="41768"/>
                </a:lnTo>
                <a:lnTo>
                  <a:pt x="1260760" y="41768"/>
                </a:lnTo>
                <a:lnTo>
                  <a:pt x="1236674" y="3298"/>
                </a:lnTo>
                <a:close/>
              </a:path>
              <a:path w="1567180" h="135890">
                <a:moveTo>
                  <a:pt x="1260760" y="41768"/>
                </a:moveTo>
                <a:lnTo>
                  <a:pt x="1237072" y="41768"/>
                </a:lnTo>
                <a:lnTo>
                  <a:pt x="1293478" y="132111"/>
                </a:lnTo>
                <a:lnTo>
                  <a:pt x="1314431" y="132111"/>
                </a:lnTo>
                <a:lnTo>
                  <a:pt x="1314431" y="94311"/>
                </a:lnTo>
                <a:lnTo>
                  <a:pt x="1293656" y="94311"/>
                </a:lnTo>
                <a:lnTo>
                  <a:pt x="1260760" y="41768"/>
                </a:lnTo>
                <a:close/>
              </a:path>
              <a:path w="1567180" h="135890">
                <a:moveTo>
                  <a:pt x="1314431" y="3298"/>
                </a:moveTo>
                <a:lnTo>
                  <a:pt x="1290725" y="3298"/>
                </a:lnTo>
                <a:lnTo>
                  <a:pt x="1293656" y="94311"/>
                </a:lnTo>
                <a:lnTo>
                  <a:pt x="1314431" y="94311"/>
                </a:lnTo>
                <a:lnTo>
                  <a:pt x="1314431" y="3298"/>
                </a:lnTo>
                <a:close/>
              </a:path>
              <a:path w="1567180" h="135890">
                <a:moveTo>
                  <a:pt x="1415883" y="3298"/>
                </a:moveTo>
                <a:lnTo>
                  <a:pt x="1388533" y="3298"/>
                </a:lnTo>
                <a:lnTo>
                  <a:pt x="1345110" y="132111"/>
                </a:lnTo>
                <a:lnTo>
                  <a:pt x="1370816" y="132111"/>
                </a:lnTo>
                <a:lnTo>
                  <a:pt x="1378293" y="106897"/>
                </a:lnTo>
                <a:lnTo>
                  <a:pt x="1451261" y="106897"/>
                </a:lnTo>
                <a:lnTo>
                  <a:pt x="1444102" y="85934"/>
                </a:lnTo>
                <a:lnTo>
                  <a:pt x="1384701" y="85934"/>
                </a:lnTo>
                <a:lnTo>
                  <a:pt x="1402575" y="26606"/>
                </a:lnTo>
                <a:lnTo>
                  <a:pt x="1423843" y="26606"/>
                </a:lnTo>
                <a:lnTo>
                  <a:pt x="1415883" y="3298"/>
                </a:lnTo>
                <a:close/>
              </a:path>
              <a:path w="1567180" h="135890">
                <a:moveTo>
                  <a:pt x="1451261" y="106897"/>
                </a:moveTo>
                <a:lnTo>
                  <a:pt x="1426647" y="106897"/>
                </a:lnTo>
                <a:lnTo>
                  <a:pt x="1434155" y="132111"/>
                </a:lnTo>
                <a:lnTo>
                  <a:pt x="1459871" y="132111"/>
                </a:lnTo>
                <a:lnTo>
                  <a:pt x="1451261" y="106897"/>
                </a:lnTo>
                <a:close/>
              </a:path>
              <a:path w="1567180" h="135890">
                <a:moveTo>
                  <a:pt x="1423843" y="26606"/>
                </a:moveTo>
                <a:lnTo>
                  <a:pt x="1402575" y="26606"/>
                </a:lnTo>
                <a:lnTo>
                  <a:pt x="1420281" y="85934"/>
                </a:lnTo>
                <a:lnTo>
                  <a:pt x="1444102" y="85934"/>
                </a:lnTo>
                <a:lnTo>
                  <a:pt x="1423843" y="26606"/>
                </a:lnTo>
                <a:close/>
              </a:path>
              <a:path w="1567180" h="135890">
                <a:moveTo>
                  <a:pt x="1515514" y="3298"/>
                </a:moveTo>
                <a:lnTo>
                  <a:pt x="1491263" y="3298"/>
                </a:lnTo>
                <a:lnTo>
                  <a:pt x="1491263" y="132111"/>
                </a:lnTo>
                <a:lnTo>
                  <a:pt x="1566622" y="132111"/>
                </a:lnTo>
                <a:lnTo>
                  <a:pt x="1566622" y="110227"/>
                </a:lnTo>
                <a:lnTo>
                  <a:pt x="1515514" y="110227"/>
                </a:lnTo>
                <a:lnTo>
                  <a:pt x="1515514" y="3298"/>
                </a:lnTo>
                <a:close/>
              </a:path>
            </a:pathLst>
          </a:custGeom>
          <a:solidFill>
            <a:srgbClr val="010202"/>
          </a:solidFill>
        </p:spPr>
        <p:txBody>
          <a:bodyPr wrap="square" lIns="0" tIns="0" rIns="0" bIns="0" rtlCol="0"/>
          <a:lstStyle/>
          <a:p>
            <a:endParaRPr/>
          </a:p>
        </p:txBody>
      </p:sp>
      <p:sp>
        <p:nvSpPr>
          <p:cNvPr id="12" name="object 12"/>
          <p:cNvSpPr txBox="1"/>
          <p:nvPr/>
        </p:nvSpPr>
        <p:spPr>
          <a:xfrm>
            <a:off x="2406074" y="6238571"/>
            <a:ext cx="6957059" cy="2161540"/>
          </a:xfrm>
          <a:prstGeom prst="rect">
            <a:avLst/>
          </a:prstGeom>
        </p:spPr>
        <p:txBody>
          <a:bodyPr vert="horz" wrap="square" lIns="0" tIns="12700" rIns="0" bIns="0" rtlCol="0">
            <a:spAutoFit/>
          </a:bodyPr>
          <a:lstStyle/>
          <a:p>
            <a:pPr marL="322580" marR="13335" indent="-310515">
              <a:lnSpc>
                <a:spcPct val="100000"/>
              </a:lnSpc>
              <a:spcBef>
                <a:spcPts val="100"/>
              </a:spcBef>
            </a:pPr>
            <a:r>
              <a:rPr sz="2800" dirty="0">
                <a:latin typeface="Arial"/>
                <a:cs typeface="Arial"/>
              </a:rPr>
              <a:t>i)</a:t>
            </a:r>
            <a:r>
              <a:rPr sz="2800" spc="290" dirty="0">
                <a:latin typeface="Arial"/>
                <a:cs typeface="Arial"/>
              </a:rPr>
              <a:t> </a:t>
            </a:r>
            <a:r>
              <a:rPr sz="2800" spc="-190" dirty="0">
                <a:latin typeface="Arial"/>
                <a:cs typeface="Arial"/>
              </a:rPr>
              <a:t>The</a:t>
            </a:r>
            <a:r>
              <a:rPr sz="2800" spc="-325" dirty="0">
                <a:latin typeface="Arial"/>
                <a:cs typeface="Arial"/>
              </a:rPr>
              <a:t> </a:t>
            </a:r>
            <a:r>
              <a:rPr sz="2800" spc="-160" dirty="0">
                <a:latin typeface="Arial"/>
                <a:cs typeface="Arial"/>
              </a:rPr>
              <a:t>World</a:t>
            </a:r>
            <a:r>
              <a:rPr sz="2800" spc="-325" dirty="0">
                <a:latin typeface="Arial"/>
                <a:cs typeface="Arial"/>
              </a:rPr>
              <a:t> </a:t>
            </a:r>
            <a:r>
              <a:rPr sz="2800" spc="-135" dirty="0">
                <a:latin typeface="Arial"/>
                <a:cs typeface="Arial"/>
              </a:rPr>
              <a:t>Bank</a:t>
            </a:r>
            <a:r>
              <a:rPr sz="2800" spc="-330" dirty="0">
                <a:latin typeface="Arial"/>
                <a:cs typeface="Arial"/>
              </a:rPr>
              <a:t> </a:t>
            </a:r>
            <a:r>
              <a:rPr sz="2800" spc="-85" dirty="0">
                <a:latin typeface="Arial"/>
                <a:cs typeface="Arial"/>
              </a:rPr>
              <a:t>is</a:t>
            </a:r>
            <a:r>
              <a:rPr sz="2800" spc="-325" dirty="0">
                <a:latin typeface="Arial"/>
                <a:cs typeface="Arial"/>
              </a:rPr>
              <a:t> </a:t>
            </a:r>
            <a:r>
              <a:rPr sz="2800" spc="-125" dirty="0">
                <a:latin typeface="Arial"/>
                <a:cs typeface="Arial"/>
              </a:rPr>
              <a:t>considering</a:t>
            </a:r>
            <a:r>
              <a:rPr sz="2800" spc="-325" dirty="0">
                <a:latin typeface="Arial"/>
                <a:cs typeface="Arial"/>
              </a:rPr>
              <a:t> </a:t>
            </a:r>
            <a:r>
              <a:rPr sz="2800" spc="-105" dirty="0">
                <a:latin typeface="Arial"/>
                <a:cs typeface="Arial"/>
              </a:rPr>
              <a:t>financing</a:t>
            </a:r>
            <a:r>
              <a:rPr sz="2800" spc="-330" dirty="0">
                <a:latin typeface="Arial"/>
                <a:cs typeface="Arial"/>
              </a:rPr>
              <a:t> </a:t>
            </a:r>
            <a:r>
              <a:rPr sz="2800" spc="-25" dirty="0">
                <a:latin typeface="Arial"/>
                <a:cs typeface="Arial"/>
              </a:rPr>
              <a:t>the </a:t>
            </a:r>
            <a:r>
              <a:rPr sz="2800" spc="-140" dirty="0">
                <a:latin typeface="Arial"/>
                <a:cs typeface="Arial"/>
              </a:rPr>
              <a:t>introduction</a:t>
            </a:r>
            <a:r>
              <a:rPr sz="2800" spc="-330" dirty="0">
                <a:latin typeface="Arial"/>
                <a:cs typeface="Arial"/>
              </a:rPr>
              <a:t> </a:t>
            </a:r>
            <a:r>
              <a:rPr sz="2800" dirty="0">
                <a:latin typeface="Arial"/>
                <a:cs typeface="Arial"/>
              </a:rPr>
              <a:t>of</a:t>
            </a:r>
            <a:r>
              <a:rPr sz="2800" spc="10" dirty="0">
                <a:latin typeface="Arial"/>
                <a:cs typeface="Arial"/>
              </a:rPr>
              <a:t> </a:t>
            </a:r>
            <a:r>
              <a:rPr sz="2800" dirty="0">
                <a:latin typeface="Arial"/>
                <a:cs typeface="Arial"/>
              </a:rPr>
              <a:t>a</a:t>
            </a:r>
            <a:r>
              <a:rPr sz="2800" spc="-325" dirty="0">
                <a:latin typeface="Arial"/>
                <a:cs typeface="Arial"/>
              </a:rPr>
              <a:t> </a:t>
            </a:r>
            <a:r>
              <a:rPr sz="2800" spc="-250" dirty="0">
                <a:latin typeface="Arial"/>
                <a:cs typeface="Arial"/>
              </a:rPr>
              <a:t>BRT</a:t>
            </a:r>
            <a:r>
              <a:rPr sz="2800" spc="-330" dirty="0">
                <a:latin typeface="Arial"/>
                <a:cs typeface="Arial"/>
              </a:rPr>
              <a:t> </a:t>
            </a:r>
            <a:r>
              <a:rPr sz="2800" spc="-150" dirty="0">
                <a:latin typeface="Arial"/>
                <a:cs typeface="Arial"/>
              </a:rPr>
              <a:t>system</a:t>
            </a:r>
            <a:r>
              <a:rPr sz="2800" spc="-325" dirty="0">
                <a:latin typeface="Arial"/>
                <a:cs typeface="Arial"/>
              </a:rPr>
              <a:t> </a:t>
            </a:r>
            <a:r>
              <a:rPr sz="2800" spc="-85" dirty="0">
                <a:latin typeface="Arial"/>
                <a:cs typeface="Arial"/>
              </a:rPr>
              <a:t>in</a:t>
            </a:r>
            <a:r>
              <a:rPr sz="2800" spc="-325" dirty="0">
                <a:latin typeface="Arial"/>
                <a:cs typeface="Arial"/>
              </a:rPr>
              <a:t> </a:t>
            </a:r>
            <a:r>
              <a:rPr sz="2800" spc="-120" dirty="0">
                <a:latin typeface="Arial"/>
                <a:cs typeface="Arial"/>
              </a:rPr>
              <a:t>the</a:t>
            </a:r>
            <a:r>
              <a:rPr sz="2800" spc="-325" dirty="0">
                <a:latin typeface="Arial"/>
                <a:cs typeface="Arial"/>
              </a:rPr>
              <a:t> </a:t>
            </a:r>
            <a:r>
              <a:rPr sz="2800" spc="-120" dirty="0">
                <a:latin typeface="Arial"/>
                <a:cs typeface="Arial"/>
              </a:rPr>
              <a:t>capital</a:t>
            </a:r>
            <a:r>
              <a:rPr sz="2800" spc="-325" dirty="0">
                <a:latin typeface="Arial"/>
                <a:cs typeface="Arial"/>
              </a:rPr>
              <a:t> </a:t>
            </a:r>
            <a:r>
              <a:rPr sz="2800" spc="-20" dirty="0">
                <a:latin typeface="Arial"/>
                <a:cs typeface="Arial"/>
              </a:rPr>
              <a:t>city </a:t>
            </a:r>
            <a:r>
              <a:rPr sz="2800" dirty="0">
                <a:latin typeface="Arial"/>
                <a:cs typeface="Arial"/>
              </a:rPr>
              <a:t>of</a:t>
            </a:r>
            <a:r>
              <a:rPr sz="2800" spc="5" dirty="0">
                <a:latin typeface="Arial"/>
                <a:cs typeface="Arial"/>
              </a:rPr>
              <a:t> </a:t>
            </a:r>
            <a:r>
              <a:rPr sz="2800" spc="-150" dirty="0">
                <a:latin typeface="Arial"/>
                <a:cs typeface="Arial"/>
              </a:rPr>
              <a:t>your</a:t>
            </a:r>
            <a:r>
              <a:rPr sz="2800" spc="-330" dirty="0">
                <a:latin typeface="Arial"/>
                <a:cs typeface="Arial"/>
              </a:rPr>
              <a:t> </a:t>
            </a:r>
            <a:r>
              <a:rPr sz="2800" spc="-160" dirty="0">
                <a:latin typeface="Arial"/>
                <a:cs typeface="Arial"/>
              </a:rPr>
              <a:t>count</a:t>
            </a:r>
            <a:r>
              <a:rPr sz="2800" spc="-40" dirty="0">
                <a:latin typeface="Arial"/>
                <a:cs typeface="Arial"/>
              </a:rPr>
              <a:t>r</a:t>
            </a:r>
            <a:r>
              <a:rPr sz="2800" spc="-575" dirty="0">
                <a:latin typeface="Arial"/>
                <a:cs typeface="Arial"/>
              </a:rPr>
              <a:t>y</a:t>
            </a:r>
            <a:r>
              <a:rPr sz="2800" spc="10" dirty="0">
                <a:latin typeface="Arial"/>
                <a:cs typeface="Arial"/>
              </a:rPr>
              <a:t>.</a:t>
            </a:r>
            <a:r>
              <a:rPr sz="2800" spc="-320" dirty="0">
                <a:latin typeface="Arial"/>
                <a:cs typeface="Arial"/>
              </a:rPr>
              <a:t> </a:t>
            </a:r>
            <a:r>
              <a:rPr sz="2800" spc="-570" dirty="0">
                <a:latin typeface="Arial"/>
                <a:cs typeface="Arial"/>
              </a:rPr>
              <a:t>Y</a:t>
            </a:r>
            <a:r>
              <a:rPr sz="2800" spc="-204" dirty="0">
                <a:latin typeface="Arial"/>
                <a:cs typeface="Arial"/>
              </a:rPr>
              <a:t>ou</a:t>
            </a:r>
            <a:r>
              <a:rPr sz="2800" spc="-35" dirty="0">
                <a:latin typeface="Arial"/>
                <a:cs typeface="Arial"/>
              </a:rPr>
              <a:t>r</a:t>
            </a:r>
            <a:r>
              <a:rPr sz="2800" spc="-330" dirty="0">
                <a:latin typeface="Arial"/>
                <a:cs typeface="Arial"/>
              </a:rPr>
              <a:t> </a:t>
            </a:r>
            <a:r>
              <a:rPr sz="2800" spc="-145" dirty="0">
                <a:latin typeface="Arial"/>
                <a:cs typeface="Arial"/>
              </a:rPr>
              <a:t>union</a:t>
            </a:r>
            <a:r>
              <a:rPr sz="2800" spc="-325" dirty="0">
                <a:latin typeface="Arial"/>
                <a:cs typeface="Arial"/>
              </a:rPr>
              <a:t> </a:t>
            </a:r>
            <a:r>
              <a:rPr sz="2800" spc="-145" dirty="0">
                <a:latin typeface="Arial"/>
                <a:cs typeface="Arial"/>
              </a:rPr>
              <a:t>represents</a:t>
            </a:r>
            <a:r>
              <a:rPr sz="2800" spc="-330" dirty="0">
                <a:latin typeface="Arial"/>
                <a:cs typeface="Arial"/>
              </a:rPr>
              <a:t> </a:t>
            </a:r>
            <a:r>
              <a:rPr sz="2800" spc="-40" dirty="0">
                <a:latin typeface="Arial"/>
                <a:cs typeface="Arial"/>
              </a:rPr>
              <a:t>informal </a:t>
            </a:r>
            <a:r>
              <a:rPr sz="2800" spc="-130" dirty="0">
                <a:latin typeface="Arial"/>
                <a:cs typeface="Arial"/>
              </a:rPr>
              <a:t>transport</a:t>
            </a:r>
            <a:r>
              <a:rPr sz="2800" spc="-310" dirty="0">
                <a:latin typeface="Arial"/>
                <a:cs typeface="Arial"/>
              </a:rPr>
              <a:t> </a:t>
            </a:r>
            <a:r>
              <a:rPr sz="2800" spc="-150" dirty="0">
                <a:latin typeface="Arial"/>
                <a:cs typeface="Arial"/>
              </a:rPr>
              <a:t>workers</a:t>
            </a:r>
            <a:r>
              <a:rPr sz="2800" spc="-310" dirty="0">
                <a:latin typeface="Arial"/>
                <a:cs typeface="Arial"/>
              </a:rPr>
              <a:t> </a:t>
            </a:r>
            <a:r>
              <a:rPr sz="2800" spc="-95" dirty="0">
                <a:latin typeface="Arial"/>
                <a:cs typeface="Arial"/>
              </a:rPr>
              <a:t>who</a:t>
            </a:r>
            <a:r>
              <a:rPr sz="2800" spc="-310" dirty="0">
                <a:latin typeface="Arial"/>
                <a:cs typeface="Arial"/>
              </a:rPr>
              <a:t> </a:t>
            </a:r>
            <a:r>
              <a:rPr sz="2800" spc="-120" dirty="0">
                <a:latin typeface="Arial"/>
                <a:cs typeface="Arial"/>
              </a:rPr>
              <a:t>are</a:t>
            </a:r>
            <a:r>
              <a:rPr sz="2800" spc="-310" dirty="0">
                <a:latin typeface="Arial"/>
                <a:cs typeface="Arial"/>
              </a:rPr>
              <a:t> </a:t>
            </a:r>
            <a:r>
              <a:rPr sz="2800" spc="-160" dirty="0">
                <a:latin typeface="Arial"/>
                <a:cs typeface="Arial"/>
              </a:rPr>
              <a:t>likely</a:t>
            </a:r>
            <a:r>
              <a:rPr sz="2800" spc="-305" dirty="0">
                <a:latin typeface="Arial"/>
                <a:cs typeface="Arial"/>
              </a:rPr>
              <a:t> </a:t>
            </a:r>
            <a:r>
              <a:rPr sz="2800" spc="-85" dirty="0">
                <a:latin typeface="Arial"/>
                <a:cs typeface="Arial"/>
              </a:rPr>
              <a:t>to</a:t>
            </a:r>
            <a:r>
              <a:rPr sz="2800" spc="-310" dirty="0">
                <a:latin typeface="Arial"/>
                <a:cs typeface="Arial"/>
              </a:rPr>
              <a:t> </a:t>
            </a:r>
            <a:r>
              <a:rPr sz="2800" spc="-10" dirty="0">
                <a:latin typeface="Arial"/>
                <a:cs typeface="Arial"/>
              </a:rPr>
              <a:t>be</a:t>
            </a:r>
            <a:r>
              <a:rPr sz="2800" spc="-310" dirty="0">
                <a:latin typeface="Arial"/>
                <a:cs typeface="Arial"/>
              </a:rPr>
              <a:t> </a:t>
            </a:r>
            <a:r>
              <a:rPr sz="2800" spc="-95" dirty="0">
                <a:latin typeface="Arial"/>
                <a:cs typeface="Arial"/>
              </a:rPr>
              <a:t>displaced </a:t>
            </a:r>
            <a:r>
              <a:rPr sz="2800" spc="-50" dirty="0">
                <a:latin typeface="Arial"/>
                <a:cs typeface="Arial"/>
              </a:rPr>
              <a:t>by</a:t>
            </a:r>
            <a:r>
              <a:rPr sz="2800" spc="-335" dirty="0">
                <a:latin typeface="Arial"/>
                <a:cs typeface="Arial"/>
              </a:rPr>
              <a:t> </a:t>
            </a:r>
            <a:r>
              <a:rPr sz="2800" spc="-120" dirty="0">
                <a:latin typeface="Arial"/>
                <a:cs typeface="Arial"/>
              </a:rPr>
              <a:t>the</a:t>
            </a:r>
            <a:r>
              <a:rPr sz="2800" spc="-335" dirty="0">
                <a:latin typeface="Arial"/>
                <a:cs typeface="Arial"/>
              </a:rPr>
              <a:t> </a:t>
            </a:r>
            <a:r>
              <a:rPr sz="2800" spc="-155" dirty="0">
                <a:latin typeface="Arial"/>
                <a:cs typeface="Arial"/>
              </a:rPr>
              <a:t>implementation</a:t>
            </a:r>
            <a:r>
              <a:rPr sz="2800" spc="-335" dirty="0">
                <a:latin typeface="Arial"/>
                <a:cs typeface="Arial"/>
              </a:rPr>
              <a:t> </a:t>
            </a:r>
            <a:r>
              <a:rPr sz="2800" dirty="0">
                <a:latin typeface="Arial"/>
                <a:cs typeface="Arial"/>
              </a:rPr>
              <a:t>of</a:t>
            </a:r>
            <a:r>
              <a:rPr sz="2800" spc="-10" dirty="0">
                <a:latin typeface="Arial"/>
                <a:cs typeface="Arial"/>
              </a:rPr>
              <a:t> </a:t>
            </a:r>
            <a:r>
              <a:rPr sz="2800" spc="-120" dirty="0">
                <a:latin typeface="Arial"/>
                <a:cs typeface="Arial"/>
              </a:rPr>
              <a:t>the</a:t>
            </a:r>
            <a:r>
              <a:rPr sz="2800" spc="-335" dirty="0">
                <a:latin typeface="Arial"/>
                <a:cs typeface="Arial"/>
              </a:rPr>
              <a:t> </a:t>
            </a:r>
            <a:r>
              <a:rPr sz="2800" spc="-120" dirty="0">
                <a:latin typeface="Arial"/>
                <a:cs typeface="Arial"/>
              </a:rPr>
              <a:t>new</a:t>
            </a:r>
            <a:r>
              <a:rPr sz="2800" spc="-335" dirty="0">
                <a:latin typeface="Arial"/>
                <a:cs typeface="Arial"/>
              </a:rPr>
              <a:t> </a:t>
            </a:r>
            <a:r>
              <a:rPr sz="2800" spc="-250" dirty="0">
                <a:latin typeface="Arial"/>
                <a:cs typeface="Arial"/>
              </a:rPr>
              <a:t>BRT</a:t>
            </a:r>
            <a:r>
              <a:rPr sz="2800" spc="-335" dirty="0">
                <a:latin typeface="Arial"/>
                <a:cs typeface="Arial"/>
              </a:rPr>
              <a:t> </a:t>
            </a:r>
            <a:r>
              <a:rPr sz="2800" spc="-10" dirty="0">
                <a:latin typeface="Arial"/>
                <a:cs typeface="Arial"/>
              </a:rPr>
              <a:t>system</a:t>
            </a:r>
            <a:endParaRPr sz="2800">
              <a:latin typeface="Arial"/>
              <a:cs typeface="Arial"/>
            </a:endParaRPr>
          </a:p>
        </p:txBody>
      </p:sp>
      <p:sp>
        <p:nvSpPr>
          <p:cNvPr id="13" name="object 13"/>
          <p:cNvSpPr txBox="1"/>
          <p:nvPr/>
        </p:nvSpPr>
        <p:spPr>
          <a:xfrm>
            <a:off x="9615278" y="6239283"/>
            <a:ext cx="7828172" cy="3443604"/>
          </a:xfrm>
          <a:prstGeom prst="rect">
            <a:avLst/>
          </a:prstGeom>
        </p:spPr>
        <p:txBody>
          <a:bodyPr vert="horz" wrap="square" lIns="0" tIns="12700" rIns="0" bIns="0" rtlCol="0">
            <a:spAutoFit/>
          </a:bodyPr>
          <a:lstStyle/>
          <a:p>
            <a:pPr marL="487045" marR="225425" indent="-474980">
              <a:lnSpc>
                <a:spcPct val="100000"/>
              </a:lnSpc>
              <a:spcBef>
                <a:spcPts val="100"/>
              </a:spcBef>
              <a:tabLst>
                <a:tab pos="487045" algn="l"/>
              </a:tabLst>
            </a:pPr>
            <a:r>
              <a:rPr sz="2800" spc="-25" dirty="0">
                <a:latin typeface="Arial"/>
                <a:cs typeface="Arial"/>
              </a:rPr>
              <a:t>ii)</a:t>
            </a:r>
            <a:r>
              <a:rPr sz="2800" dirty="0">
                <a:latin typeface="Arial"/>
                <a:cs typeface="Arial"/>
              </a:rPr>
              <a:t>	</a:t>
            </a:r>
            <a:r>
              <a:rPr sz="2800" spc="-190" dirty="0">
                <a:latin typeface="Arial"/>
                <a:cs typeface="Arial"/>
              </a:rPr>
              <a:t>The</a:t>
            </a:r>
            <a:r>
              <a:rPr sz="2800" spc="-310" dirty="0">
                <a:latin typeface="Arial"/>
                <a:cs typeface="Arial"/>
              </a:rPr>
              <a:t> </a:t>
            </a:r>
            <a:r>
              <a:rPr sz="2800" spc="-180" dirty="0">
                <a:latin typeface="Arial"/>
                <a:cs typeface="Arial"/>
              </a:rPr>
              <a:t>IFC</a:t>
            </a:r>
            <a:r>
              <a:rPr sz="2800" spc="-305" dirty="0">
                <a:latin typeface="Arial"/>
                <a:cs typeface="Arial"/>
              </a:rPr>
              <a:t> </a:t>
            </a:r>
            <a:r>
              <a:rPr sz="2800" spc="-85" dirty="0">
                <a:latin typeface="Arial"/>
                <a:cs typeface="Arial"/>
              </a:rPr>
              <a:t>is</a:t>
            </a:r>
            <a:r>
              <a:rPr sz="2800" spc="-310" dirty="0">
                <a:latin typeface="Arial"/>
                <a:cs typeface="Arial"/>
              </a:rPr>
              <a:t> </a:t>
            </a:r>
            <a:r>
              <a:rPr sz="2800" spc="-125" dirty="0">
                <a:latin typeface="Arial"/>
                <a:cs typeface="Arial"/>
              </a:rPr>
              <a:t>considering</a:t>
            </a:r>
            <a:r>
              <a:rPr sz="2800" spc="-305" dirty="0">
                <a:latin typeface="Arial"/>
                <a:cs typeface="Arial"/>
              </a:rPr>
              <a:t> </a:t>
            </a:r>
            <a:r>
              <a:rPr sz="2800" spc="-140" dirty="0">
                <a:latin typeface="Arial"/>
                <a:cs typeface="Arial"/>
              </a:rPr>
              <a:t>issuing</a:t>
            </a:r>
            <a:r>
              <a:rPr sz="2800" spc="-310" dirty="0">
                <a:latin typeface="Arial"/>
                <a:cs typeface="Arial"/>
              </a:rPr>
              <a:t> </a:t>
            </a:r>
            <a:r>
              <a:rPr sz="2800" dirty="0">
                <a:latin typeface="Arial"/>
                <a:cs typeface="Arial"/>
              </a:rPr>
              <a:t>a</a:t>
            </a:r>
            <a:r>
              <a:rPr sz="2800" spc="-305" dirty="0">
                <a:latin typeface="Arial"/>
                <a:cs typeface="Arial"/>
              </a:rPr>
              <a:t> </a:t>
            </a:r>
            <a:r>
              <a:rPr sz="2800" spc="-135" dirty="0">
                <a:latin typeface="Arial"/>
                <a:cs typeface="Arial"/>
              </a:rPr>
              <a:t>loan</a:t>
            </a:r>
            <a:r>
              <a:rPr sz="2800" spc="-310" dirty="0">
                <a:latin typeface="Arial"/>
                <a:cs typeface="Arial"/>
              </a:rPr>
              <a:t> </a:t>
            </a:r>
            <a:r>
              <a:rPr sz="2800" spc="-85" dirty="0">
                <a:latin typeface="Arial"/>
                <a:cs typeface="Arial"/>
              </a:rPr>
              <a:t>to</a:t>
            </a:r>
            <a:r>
              <a:rPr sz="2800" spc="-305" dirty="0">
                <a:latin typeface="Arial"/>
                <a:cs typeface="Arial"/>
              </a:rPr>
              <a:t> </a:t>
            </a:r>
            <a:r>
              <a:rPr sz="2800" spc="-20" dirty="0">
                <a:latin typeface="Arial"/>
                <a:cs typeface="Arial"/>
              </a:rPr>
              <a:t>your </a:t>
            </a:r>
            <a:r>
              <a:rPr sz="2800" spc="-150" dirty="0">
                <a:latin typeface="Arial"/>
                <a:cs typeface="Arial"/>
              </a:rPr>
              <a:t>employer</a:t>
            </a:r>
            <a:r>
              <a:rPr sz="2800" spc="-310" dirty="0">
                <a:latin typeface="Arial"/>
                <a:cs typeface="Arial"/>
              </a:rPr>
              <a:t> </a:t>
            </a:r>
            <a:r>
              <a:rPr sz="2800" spc="-165" dirty="0">
                <a:latin typeface="Arial"/>
                <a:cs typeface="Arial"/>
              </a:rPr>
              <a:t>–</a:t>
            </a:r>
            <a:r>
              <a:rPr sz="2800" spc="-300" dirty="0">
                <a:latin typeface="Arial"/>
                <a:cs typeface="Arial"/>
              </a:rPr>
              <a:t> </a:t>
            </a:r>
            <a:r>
              <a:rPr sz="2800" dirty="0">
                <a:latin typeface="Arial"/>
                <a:cs typeface="Arial"/>
              </a:rPr>
              <a:t>a</a:t>
            </a:r>
            <a:r>
              <a:rPr sz="2800" spc="360" dirty="0">
                <a:latin typeface="Arial"/>
                <a:cs typeface="Arial"/>
              </a:rPr>
              <a:t> </a:t>
            </a:r>
            <a:r>
              <a:rPr sz="2800" spc="-145" dirty="0">
                <a:latin typeface="Arial"/>
                <a:cs typeface="Arial"/>
              </a:rPr>
              <a:t>private</a:t>
            </a:r>
            <a:r>
              <a:rPr sz="2800" spc="-300" dirty="0">
                <a:latin typeface="Arial"/>
                <a:cs typeface="Arial"/>
              </a:rPr>
              <a:t> </a:t>
            </a:r>
            <a:r>
              <a:rPr sz="2800" spc="-130" dirty="0">
                <a:latin typeface="Arial"/>
                <a:cs typeface="Arial"/>
              </a:rPr>
              <a:t>transport</a:t>
            </a:r>
            <a:r>
              <a:rPr sz="2800" spc="-300" dirty="0">
                <a:latin typeface="Arial"/>
                <a:cs typeface="Arial"/>
              </a:rPr>
              <a:t> </a:t>
            </a:r>
            <a:r>
              <a:rPr sz="2800" spc="-140" dirty="0">
                <a:latin typeface="Arial"/>
                <a:cs typeface="Arial"/>
              </a:rPr>
              <a:t>compa</a:t>
            </a:r>
            <a:r>
              <a:rPr sz="2800" spc="-195" dirty="0">
                <a:latin typeface="Arial"/>
                <a:cs typeface="Arial"/>
              </a:rPr>
              <a:t>n</a:t>
            </a:r>
            <a:r>
              <a:rPr sz="2800" spc="-560" dirty="0">
                <a:latin typeface="Arial"/>
                <a:cs typeface="Arial"/>
              </a:rPr>
              <a:t>y</a:t>
            </a:r>
            <a:r>
              <a:rPr sz="2800" spc="25" dirty="0">
                <a:latin typeface="Arial"/>
                <a:cs typeface="Arial"/>
              </a:rPr>
              <a:t>.</a:t>
            </a:r>
            <a:r>
              <a:rPr sz="2800" spc="-295" dirty="0">
                <a:latin typeface="Arial"/>
                <a:cs typeface="Arial"/>
              </a:rPr>
              <a:t> </a:t>
            </a:r>
            <a:r>
              <a:rPr sz="2800" spc="-315" dirty="0">
                <a:latin typeface="Arial"/>
                <a:cs typeface="Arial"/>
              </a:rPr>
              <a:t>Your </a:t>
            </a:r>
            <a:r>
              <a:rPr sz="2800" spc="-145" dirty="0">
                <a:latin typeface="Arial"/>
                <a:cs typeface="Arial"/>
              </a:rPr>
              <a:t>union</a:t>
            </a:r>
            <a:r>
              <a:rPr sz="2800" spc="-280" dirty="0">
                <a:latin typeface="Arial"/>
                <a:cs typeface="Arial"/>
              </a:rPr>
              <a:t> </a:t>
            </a:r>
            <a:r>
              <a:rPr sz="2800" spc="-145" dirty="0">
                <a:latin typeface="Arial"/>
                <a:cs typeface="Arial"/>
              </a:rPr>
              <a:t>represents</a:t>
            </a:r>
            <a:r>
              <a:rPr sz="2800" spc="-280" dirty="0">
                <a:latin typeface="Arial"/>
                <a:cs typeface="Arial"/>
              </a:rPr>
              <a:t> </a:t>
            </a:r>
            <a:r>
              <a:rPr sz="2800" spc="-150" dirty="0">
                <a:latin typeface="Arial"/>
                <a:cs typeface="Arial"/>
              </a:rPr>
              <a:t>workers</a:t>
            </a:r>
            <a:r>
              <a:rPr sz="2800" spc="-280" dirty="0">
                <a:latin typeface="Arial"/>
                <a:cs typeface="Arial"/>
              </a:rPr>
              <a:t> </a:t>
            </a:r>
            <a:r>
              <a:rPr sz="2800" spc="-125" dirty="0">
                <a:latin typeface="Arial"/>
                <a:cs typeface="Arial"/>
              </a:rPr>
              <a:t>directly</a:t>
            </a:r>
            <a:r>
              <a:rPr sz="2800" spc="-275" dirty="0">
                <a:latin typeface="Arial"/>
                <a:cs typeface="Arial"/>
              </a:rPr>
              <a:t> </a:t>
            </a:r>
            <a:r>
              <a:rPr sz="2800" spc="-25" dirty="0">
                <a:latin typeface="Arial"/>
                <a:cs typeface="Arial"/>
              </a:rPr>
              <a:t>employed </a:t>
            </a:r>
            <a:r>
              <a:rPr sz="2800" spc="-50" dirty="0">
                <a:latin typeface="Arial"/>
                <a:cs typeface="Arial"/>
              </a:rPr>
              <a:t>by</a:t>
            </a:r>
            <a:r>
              <a:rPr sz="2800" spc="-335" dirty="0">
                <a:latin typeface="Arial"/>
                <a:cs typeface="Arial"/>
              </a:rPr>
              <a:t> </a:t>
            </a:r>
            <a:r>
              <a:rPr sz="2800" spc="-120" dirty="0">
                <a:latin typeface="Arial"/>
                <a:cs typeface="Arial"/>
              </a:rPr>
              <a:t>the</a:t>
            </a:r>
            <a:r>
              <a:rPr sz="2800" spc="-335" dirty="0">
                <a:latin typeface="Arial"/>
                <a:cs typeface="Arial"/>
              </a:rPr>
              <a:t> </a:t>
            </a:r>
            <a:r>
              <a:rPr sz="2800" spc="-120" dirty="0">
                <a:latin typeface="Arial"/>
                <a:cs typeface="Arial"/>
              </a:rPr>
              <a:t>company</a:t>
            </a:r>
            <a:r>
              <a:rPr sz="2800" spc="-330" dirty="0">
                <a:latin typeface="Arial"/>
                <a:cs typeface="Arial"/>
              </a:rPr>
              <a:t> </a:t>
            </a:r>
            <a:r>
              <a:rPr sz="2800" spc="-75" dirty="0">
                <a:latin typeface="Arial"/>
                <a:cs typeface="Arial"/>
              </a:rPr>
              <a:t>and</a:t>
            </a:r>
            <a:r>
              <a:rPr sz="2800" spc="-335" dirty="0">
                <a:latin typeface="Arial"/>
                <a:cs typeface="Arial"/>
              </a:rPr>
              <a:t> </a:t>
            </a:r>
            <a:r>
              <a:rPr sz="2800" spc="-50" dirty="0">
                <a:latin typeface="Arial"/>
                <a:cs typeface="Arial"/>
              </a:rPr>
              <a:t>by</a:t>
            </a:r>
            <a:r>
              <a:rPr sz="2800" spc="-330" dirty="0">
                <a:latin typeface="Arial"/>
                <a:cs typeface="Arial"/>
              </a:rPr>
              <a:t> </a:t>
            </a:r>
            <a:r>
              <a:rPr sz="2800" spc="-135" dirty="0">
                <a:latin typeface="Arial"/>
                <a:cs typeface="Arial"/>
              </a:rPr>
              <a:t>some</a:t>
            </a:r>
            <a:r>
              <a:rPr sz="2800" spc="-335" dirty="0">
                <a:latin typeface="Arial"/>
                <a:cs typeface="Arial"/>
              </a:rPr>
              <a:t> </a:t>
            </a:r>
            <a:r>
              <a:rPr sz="2800" dirty="0">
                <a:latin typeface="Arial"/>
                <a:cs typeface="Arial"/>
              </a:rPr>
              <a:t>of</a:t>
            </a:r>
            <a:r>
              <a:rPr sz="2800" spc="-5" dirty="0">
                <a:latin typeface="Arial"/>
                <a:cs typeface="Arial"/>
              </a:rPr>
              <a:t> </a:t>
            </a:r>
            <a:r>
              <a:rPr sz="2800" spc="-120" dirty="0">
                <a:latin typeface="Arial"/>
                <a:cs typeface="Arial"/>
              </a:rPr>
              <a:t>its</a:t>
            </a:r>
            <a:r>
              <a:rPr sz="2800" spc="-335" dirty="0">
                <a:latin typeface="Arial"/>
                <a:cs typeface="Arial"/>
              </a:rPr>
              <a:t> </a:t>
            </a:r>
            <a:r>
              <a:rPr sz="2800" spc="-20" dirty="0">
                <a:latin typeface="Arial"/>
                <a:cs typeface="Arial"/>
              </a:rPr>
              <a:t>sub-</a:t>
            </a:r>
            <a:r>
              <a:rPr sz="2800" spc="-145" dirty="0">
                <a:latin typeface="Arial"/>
                <a:cs typeface="Arial"/>
              </a:rPr>
              <a:t>contractors.</a:t>
            </a:r>
            <a:r>
              <a:rPr sz="2800" spc="-295" dirty="0">
                <a:latin typeface="Arial"/>
                <a:cs typeface="Arial"/>
              </a:rPr>
              <a:t> </a:t>
            </a:r>
            <a:r>
              <a:rPr sz="2800" spc="-570" dirty="0">
                <a:latin typeface="Arial"/>
                <a:cs typeface="Arial"/>
              </a:rPr>
              <a:t>Y</a:t>
            </a:r>
            <a:r>
              <a:rPr sz="2800" spc="-204" dirty="0">
                <a:latin typeface="Arial"/>
                <a:cs typeface="Arial"/>
              </a:rPr>
              <a:t>ou</a:t>
            </a:r>
            <a:r>
              <a:rPr sz="2800" spc="-35" dirty="0">
                <a:latin typeface="Arial"/>
                <a:cs typeface="Arial"/>
              </a:rPr>
              <a:t>r</a:t>
            </a:r>
            <a:r>
              <a:rPr sz="2800" spc="-290" dirty="0">
                <a:latin typeface="Arial"/>
                <a:cs typeface="Arial"/>
              </a:rPr>
              <a:t> </a:t>
            </a:r>
            <a:r>
              <a:rPr sz="2800" spc="-130" dirty="0">
                <a:latin typeface="Arial"/>
                <a:cs typeface="Arial"/>
              </a:rPr>
              <a:t>members</a:t>
            </a:r>
            <a:r>
              <a:rPr sz="2800" spc="-295" dirty="0">
                <a:latin typeface="Arial"/>
                <a:cs typeface="Arial"/>
              </a:rPr>
              <a:t> </a:t>
            </a:r>
            <a:r>
              <a:rPr sz="2800" spc="-180" dirty="0">
                <a:latin typeface="Arial"/>
                <a:cs typeface="Arial"/>
              </a:rPr>
              <a:t>have</a:t>
            </a:r>
            <a:r>
              <a:rPr sz="2800" spc="-290" dirty="0">
                <a:latin typeface="Arial"/>
                <a:cs typeface="Arial"/>
              </a:rPr>
              <a:t> </a:t>
            </a:r>
            <a:r>
              <a:rPr sz="2800" spc="-75" dirty="0">
                <a:latin typeface="Arial"/>
                <a:cs typeface="Arial"/>
              </a:rPr>
              <a:t>had</a:t>
            </a:r>
            <a:r>
              <a:rPr sz="2800" spc="-290" dirty="0">
                <a:latin typeface="Arial"/>
                <a:cs typeface="Arial"/>
              </a:rPr>
              <a:t> </a:t>
            </a:r>
            <a:r>
              <a:rPr sz="2800" spc="-135" dirty="0">
                <a:latin typeface="Arial"/>
                <a:cs typeface="Arial"/>
              </a:rPr>
              <a:t>lots</a:t>
            </a:r>
            <a:r>
              <a:rPr sz="2800" spc="-295" dirty="0">
                <a:latin typeface="Arial"/>
                <a:cs typeface="Arial"/>
              </a:rPr>
              <a:t> </a:t>
            </a:r>
            <a:r>
              <a:rPr sz="2800" spc="-25" dirty="0">
                <a:latin typeface="Arial"/>
                <a:cs typeface="Arial"/>
              </a:rPr>
              <a:t>of</a:t>
            </a:r>
            <a:r>
              <a:rPr lang="en-GB" sz="2800" spc="-25" dirty="0">
                <a:latin typeface="Arial"/>
                <a:cs typeface="Arial"/>
              </a:rPr>
              <a:t> </a:t>
            </a:r>
            <a:r>
              <a:rPr sz="2800" spc="-125" dirty="0">
                <a:latin typeface="Arial"/>
                <a:cs typeface="Arial"/>
              </a:rPr>
              <a:t>problems</a:t>
            </a:r>
            <a:r>
              <a:rPr sz="2800" spc="-280" dirty="0">
                <a:latin typeface="Arial"/>
                <a:cs typeface="Arial"/>
              </a:rPr>
              <a:t> </a:t>
            </a:r>
            <a:r>
              <a:rPr sz="2800" spc="-135" dirty="0">
                <a:latin typeface="Arial"/>
                <a:cs typeface="Arial"/>
              </a:rPr>
              <a:t>with</a:t>
            </a:r>
            <a:r>
              <a:rPr sz="2800" spc="-280" dirty="0">
                <a:latin typeface="Arial"/>
                <a:cs typeface="Arial"/>
              </a:rPr>
              <a:t> </a:t>
            </a:r>
            <a:r>
              <a:rPr sz="2800" spc="-120" dirty="0">
                <a:latin typeface="Arial"/>
                <a:cs typeface="Arial"/>
              </a:rPr>
              <a:t>the</a:t>
            </a:r>
            <a:r>
              <a:rPr sz="2800" spc="-280" dirty="0">
                <a:latin typeface="Arial"/>
                <a:cs typeface="Arial"/>
              </a:rPr>
              <a:t> </a:t>
            </a:r>
            <a:r>
              <a:rPr sz="2800" spc="-140" dirty="0">
                <a:latin typeface="Arial"/>
                <a:cs typeface="Arial"/>
              </a:rPr>
              <a:t>company/its</a:t>
            </a:r>
            <a:r>
              <a:rPr sz="2800" spc="-280" dirty="0">
                <a:latin typeface="Arial"/>
                <a:cs typeface="Arial"/>
              </a:rPr>
              <a:t> </a:t>
            </a:r>
            <a:r>
              <a:rPr sz="2800" spc="-150" dirty="0">
                <a:latin typeface="Arial"/>
                <a:cs typeface="Arial"/>
              </a:rPr>
              <a:t>sub-</a:t>
            </a:r>
            <a:r>
              <a:rPr sz="2800" spc="-110" dirty="0">
                <a:latin typeface="Arial"/>
                <a:cs typeface="Arial"/>
              </a:rPr>
              <a:t>contractors </a:t>
            </a:r>
            <a:r>
              <a:rPr sz="2800" spc="-165" dirty="0">
                <a:latin typeface="Arial"/>
                <a:cs typeface="Arial"/>
              </a:rPr>
              <a:t>–</a:t>
            </a:r>
            <a:r>
              <a:rPr sz="2800" spc="-280" dirty="0">
                <a:latin typeface="Arial"/>
                <a:cs typeface="Arial"/>
              </a:rPr>
              <a:t> </a:t>
            </a:r>
            <a:r>
              <a:rPr sz="2800" spc="-114" dirty="0">
                <a:latin typeface="Arial"/>
                <a:cs typeface="Arial"/>
              </a:rPr>
              <a:t>including</a:t>
            </a:r>
            <a:r>
              <a:rPr sz="2800" spc="-275" dirty="0">
                <a:latin typeface="Arial"/>
                <a:cs typeface="Arial"/>
              </a:rPr>
              <a:t> </a:t>
            </a:r>
            <a:r>
              <a:rPr sz="2800" spc="-130" dirty="0">
                <a:latin typeface="Arial"/>
                <a:cs typeface="Arial"/>
              </a:rPr>
              <a:t>experiencing</a:t>
            </a:r>
            <a:r>
              <a:rPr sz="2800" spc="-280" dirty="0">
                <a:latin typeface="Arial"/>
                <a:cs typeface="Arial"/>
              </a:rPr>
              <a:t> </a:t>
            </a:r>
            <a:r>
              <a:rPr sz="2800" spc="-140" dirty="0">
                <a:latin typeface="Arial"/>
                <a:cs typeface="Arial"/>
              </a:rPr>
              <a:t>discriminatory</a:t>
            </a:r>
            <a:r>
              <a:rPr sz="2800" spc="-275" dirty="0">
                <a:latin typeface="Arial"/>
                <a:cs typeface="Arial"/>
              </a:rPr>
              <a:t> </a:t>
            </a:r>
            <a:r>
              <a:rPr sz="2800" spc="-10" dirty="0">
                <a:latin typeface="Arial"/>
                <a:cs typeface="Arial"/>
              </a:rPr>
              <a:t>hiring </a:t>
            </a:r>
            <a:r>
              <a:rPr sz="2800" spc="-110" dirty="0">
                <a:latin typeface="Arial"/>
                <a:cs typeface="Arial"/>
              </a:rPr>
              <a:t>practices</a:t>
            </a:r>
            <a:r>
              <a:rPr sz="2800" spc="-290" dirty="0">
                <a:latin typeface="Arial"/>
                <a:cs typeface="Arial"/>
              </a:rPr>
              <a:t> </a:t>
            </a:r>
            <a:r>
              <a:rPr sz="2800" spc="-75" dirty="0">
                <a:latin typeface="Arial"/>
                <a:cs typeface="Arial"/>
              </a:rPr>
              <a:t>and</a:t>
            </a:r>
            <a:r>
              <a:rPr sz="2800" spc="-285" dirty="0">
                <a:latin typeface="Arial"/>
                <a:cs typeface="Arial"/>
              </a:rPr>
              <a:t> </a:t>
            </a:r>
            <a:r>
              <a:rPr sz="2800" spc="-170" dirty="0">
                <a:latin typeface="Arial"/>
                <a:cs typeface="Arial"/>
              </a:rPr>
              <a:t>anti-</a:t>
            </a:r>
            <a:r>
              <a:rPr sz="2800" spc="-145" dirty="0">
                <a:latin typeface="Arial"/>
                <a:cs typeface="Arial"/>
              </a:rPr>
              <a:t>union</a:t>
            </a:r>
            <a:r>
              <a:rPr sz="2800" spc="-285" dirty="0">
                <a:latin typeface="Arial"/>
                <a:cs typeface="Arial"/>
              </a:rPr>
              <a:t> </a:t>
            </a:r>
            <a:r>
              <a:rPr sz="2800" spc="-55" dirty="0">
                <a:latin typeface="Arial"/>
                <a:cs typeface="Arial"/>
              </a:rPr>
              <a:t>behaviour</a:t>
            </a:r>
            <a:endParaRPr sz="2800" dirty="0">
              <a:latin typeface="Arial"/>
              <a:cs typeface="Arial"/>
            </a:endParaRPr>
          </a:p>
        </p:txBody>
      </p:sp>
      <p:sp>
        <p:nvSpPr>
          <p:cNvPr id="14" name="object 14"/>
          <p:cNvSpPr/>
          <p:nvPr/>
        </p:nvSpPr>
        <p:spPr>
          <a:xfrm>
            <a:off x="3298328" y="9141083"/>
            <a:ext cx="5151755" cy="0"/>
          </a:xfrm>
          <a:custGeom>
            <a:avLst/>
            <a:gdLst/>
            <a:ahLst/>
            <a:cxnLst/>
            <a:rect l="l" t="t" r="r" b="b"/>
            <a:pathLst>
              <a:path w="5151755">
                <a:moveTo>
                  <a:pt x="0" y="0"/>
                </a:moveTo>
                <a:lnTo>
                  <a:pt x="5151675" y="0"/>
                </a:lnTo>
              </a:path>
            </a:pathLst>
          </a:custGeom>
          <a:ln w="29684">
            <a:solidFill>
              <a:srgbClr val="E84610"/>
            </a:solidFill>
          </a:ln>
        </p:spPr>
        <p:txBody>
          <a:bodyPr wrap="square" lIns="0" tIns="0" rIns="0" bIns="0" rtlCol="0"/>
          <a:lstStyle/>
          <a:p>
            <a:endParaRPr/>
          </a:p>
        </p:txBody>
      </p:sp>
      <p:sp>
        <p:nvSpPr>
          <p:cNvPr id="16" name="object 15">
            <a:extLst>
              <a:ext uri="{FF2B5EF4-FFF2-40B4-BE49-F238E27FC236}">
                <a16:creationId xmlns:a16="http://schemas.microsoft.com/office/drawing/2014/main" id="{B59D8451-A17C-0368-74AD-4AE5F8156745}"/>
              </a:ext>
            </a:extLst>
          </p:cNvPr>
          <p:cNvSpPr txBox="1">
            <a:spLocks noGrp="1"/>
          </p:cNvSpPr>
          <p:nvPr>
            <p:ph type="sldNum" sz="quarter" idx="7"/>
          </p:nvPr>
        </p:nvSpPr>
        <p:spPr>
          <a:xfrm>
            <a:off x="168587" y="10128208"/>
            <a:ext cx="1057026" cy="1115417"/>
          </a:xfrm>
          <a:prstGeom prst="rect">
            <a:avLst/>
          </a:prstGeom>
        </p:spPr>
        <p:txBody>
          <a:bodyPr vert="horz" wrap="square" lIns="0" tIns="227835" rIns="0" bIns="0" rtlCol="0">
            <a:spAutoFit/>
          </a:bodyPr>
          <a:lstStyle/>
          <a:p>
            <a:pPr marL="53975">
              <a:lnSpc>
                <a:spcPct val="100000"/>
              </a:lnSpc>
              <a:spcBef>
                <a:spcPts val="1130"/>
              </a:spcBef>
            </a:pPr>
            <a:fld id="{81D60167-4931-47E6-BA6A-407CBD079E47}" type="slidenum">
              <a:rPr spc="-25" dirty="0"/>
              <a:t>54</a:t>
            </a:fld>
            <a:endParaRPr spc="-25"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20104100" cy="11308715"/>
            <a:chOff x="0" y="0"/>
            <a:chExt cx="20104100" cy="11308715"/>
          </a:xfrm>
        </p:grpSpPr>
        <p:pic>
          <p:nvPicPr>
            <p:cNvPr id="3" name="object 3"/>
            <p:cNvPicPr/>
            <p:nvPr/>
          </p:nvPicPr>
          <p:blipFill>
            <a:blip r:embed="rId2" cstate="print"/>
            <a:stretch>
              <a:fillRect/>
            </a:stretch>
          </p:blipFill>
          <p:spPr>
            <a:xfrm>
              <a:off x="0" y="0"/>
              <a:ext cx="20104099" cy="11308556"/>
            </a:xfrm>
            <a:prstGeom prst="rect">
              <a:avLst/>
            </a:prstGeom>
          </p:spPr>
        </p:pic>
        <p:sp>
          <p:nvSpPr>
            <p:cNvPr id="4" name="object 4"/>
            <p:cNvSpPr/>
            <p:nvPr/>
          </p:nvSpPr>
          <p:spPr>
            <a:xfrm>
              <a:off x="2921377" y="4388295"/>
              <a:ext cx="14324330" cy="1082040"/>
            </a:xfrm>
            <a:custGeom>
              <a:avLst/>
              <a:gdLst/>
              <a:ahLst/>
              <a:cxnLst/>
              <a:rect l="l" t="t" r="r" b="b"/>
              <a:pathLst>
                <a:path w="14324330" h="1082039">
                  <a:moveTo>
                    <a:pt x="14324171" y="0"/>
                  </a:moveTo>
                  <a:lnTo>
                    <a:pt x="0" y="0"/>
                  </a:lnTo>
                  <a:lnTo>
                    <a:pt x="0" y="1081464"/>
                  </a:lnTo>
                  <a:lnTo>
                    <a:pt x="14324171" y="1081464"/>
                  </a:lnTo>
                  <a:lnTo>
                    <a:pt x="14324171" y="0"/>
                  </a:lnTo>
                  <a:close/>
                </a:path>
              </a:pathLst>
            </a:custGeom>
            <a:solidFill>
              <a:srgbClr val="E84610"/>
            </a:solidFill>
          </p:spPr>
          <p:txBody>
            <a:bodyPr wrap="square" lIns="0" tIns="0" rIns="0" bIns="0" rtlCol="0"/>
            <a:lstStyle/>
            <a:p>
              <a:endParaRPr/>
            </a:p>
          </p:txBody>
        </p:sp>
      </p:grpSp>
      <p:sp>
        <p:nvSpPr>
          <p:cNvPr id="5" name="object 5"/>
          <p:cNvSpPr txBox="1">
            <a:spLocks noGrp="1"/>
          </p:cNvSpPr>
          <p:nvPr>
            <p:ph type="title"/>
          </p:nvPr>
        </p:nvSpPr>
        <p:spPr>
          <a:xfrm>
            <a:off x="2972713" y="4277452"/>
            <a:ext cx="14159865" cy="1207135"/>
          </a:xfrm>
          <a:prstGeom prst="rect">
            <a:avLst/>
          </a:prstGeom>
        </p:spPr>
        <p:txBody>
          <a:bodyPr vert="horz" wrap="square" lIns="0" tIns="12700" rIns="0" bIns="0" rtlCol="0">
            <a:spAutoFit/>
          </a:bodyPr>
          <a:lstStyle/>
          <a:p>
            <a:pPr marL="12700">
              <a:lnSpc>
                <a:spcPct val="100000"/>
              </a:lnSpc>
              <a:spcBef>
                <a:spcPts val="100"/>
              </a:spcBef>
            </a:pPr>
            <a:r>
              <a:rPr sz="7750" dirty="0">
                <a:solidFill>
                  <a:srgbClr val="FFFFFF"/>
                </a:solidFill>
              </a:rPr>
              <a:t>5.</a:t>
            </a:r>
            <a:r>
              <a:rPr sz="7750" spc="-385" dirty="0">
                <a:solidFill>
                  <a:srgbClr val="FFFFFF"/>
                </a:solidFill>
              </a:rPr>
              <a:t> </a:t>
            </a:r>
            <a:r>
              <a:rPr sz="7750" spc="-254" dirty="0">
                <a:solidFill>
                  <a:srgbClr val="FFFFFF"/>
                </a:solidFill>
              </a:rPr>
              <a:t>RESOURCES</a:t>
            </a:r>
            <a:r>
              <a:rPr sz="7750" spc="-285" dirty="0">
                <a:solidFill>
                  <a:srgbClr val="FFFFFF"/>
                </a:solidFill>
              </a:rPr>
              <a:t> </a:t>
            </a:r>
            <a:r>
              <a:rPr sz="7750" spc="-30" dirty="0">
                <a:solidFill>
                  <a:srgbClr val="FFFFFF"/>
                </a:solidFill>
              </a:rPr>
              <a:t>AND</a:t>
            </a:r>
            <a:r>
              <a:rPr sz="7750" spc="-330" dirty="0">
                <a:solidFill>
                  <a:srgbClr val="FFFFFF"/>
                </a:solidFill>
              </a:rPr>
              <a:t> </a:t>
            </a:r>
            <a:r>
              <a:rPr sz="7750" spc="-225" dirty="0">
                <a:solidFill>
                  <a:srgbClr val="FFFFFF"/>
                </a:solidFill>
              </a:rPr>
              <a:t>SUPPORT</a:t>
            </a:r>
            <a:endParaRPr sz="7750"/>
          </a:p>
        </p:txBody>
      </p:sp>
      <p:grpSp>
        <p:nvGrpSpPr>
          <p:cNvPr id="6" name="object 6"/>
          <p:cNvGrpSpPr/>
          <p:nvPr/>
        </p:nvGrpSpPr>
        <p:grpSpPr>
          <a:xfrm>
            <a:off x="6549416" y="7805919"/>
            <a:ext cx="12898755" cy="3502660"/>
            <a:chOff x="6549416" y="7805919"/>
            <a:chExt cx="12898755" cy="3502660"/>
          </a:xfrm>
        </p:grpSpPr>
        <p:sp>
          <p:nvSpPr>
            <p:cNvPr id="7" name="object 7"/>
            <p:cNvSpPr/>
            <p:nvPr/>
          </p:nvSpPr>
          <p:spPr>
            <a:xfrm>
              <a:off x="16723018" y="9672504"/>
              <a:ext cx="2724785" cy="1015365"/>
            </a:xfrm>
            <a:custGeom>
              <a:avLst/>
              <a:gdLst/>
              <a:ahLst/>
              <a:cxnLst/>
              <a:rect l="l" t="t" r="r" b="b"/>
              <a:pathLst>
                <a:path w="2724784" h="1015365">
                  <a:moveTo>
                    <a:pt x="507593" y="0"/>
                  </a:moveTo>
                  <a:lnTo>
                    <a:pt x="458711" y="2324"/>
                  </a:lnTo>
                  <a:lnTo>
                    <a:pt x="411137" y="9144"/>
                  </a:lnTo>
                  <a:lnTo>
                    <a:pt x="365099" y="20269"/>
                  </a:lnTo>
                  <a:lnTo>
                    <a:pt x="320789" y="35471"/>
                  </a:lnTo>
                  <a:lnTo>
                    <a:pt x="278447" y="54546"/>
                  </a:lnTo>
                  <a:lnTo>
                    <a:pt x="238264" y="77266"/>
                  </a:lnTo>
                  <a:lnTo>
                    <a:pt x="200456" y="103428"/>
                  </a:lnTo>
                  <a:lnTo>
                    <a:pt x="165239" y="132829"/>
                  </a:lnTo>
                  <a:lnTo>
                    <a:pt x="132829" y="165239"/>
                  </a:lnTo>
                  <a:lnTo>
                    <a:pt x="103428" y="200456"/>
                  </a:lnTo>
                  <a:lnTo>
                    <a:pt x="77266" y="238252"/>
                  </a:lnTo>
                  <a:lnTo>
                    <a:pt x="54546" y="278447"/>
                  </a:lnTo>
                  <a:lnTo>
                    <a:pt x="35471" y="320789"/>
                  </a:lnTo>
                  <a:lnTo>
                    <a:pt x="20269" y="365099"/>
                  </a:lnTo>
                  <a:lnTo>
                    <a:pt x="9144" y="411137"/>
                  </a:lnTo>
                  <a:lnTo>
                    <a:pt x="2324" y="458711"/>
                  </a:lnTo>
                  <a:lnTo>
                    <a:pt x="0" y="507593"/>
                  </a:lnTo>
                  <a:lnTo>
                    <a:pt x="2324" y="556488"/>
                  </a:lnTo>
                  <a:lnTo>
                    <a:pt x="9144" y="604062"/>
                  </a:lnTo>
                  <a:lnTo>
                    <a:pt x="20269" y="650100"/>
                  </a:lnTo>
                  <a:lnTo>
                    <a:pt x="35471" y="694410"/>
                  </a:lnTo>
                  <a:lnTo>
                    <a:pt x="54546" y="736765"/>
                  </a:lnTo>
                  <a:lnTo>
                    <a:pt x="77266" y="776947"/>
                  </a:lnTo>
                  <a:lnTo>
                    <a:pt x="103428" y="814755"/>
                  </a:lnTo>
                  <a:lnTo>
                    <a:pt x="132829" y="849985"/>
                  </a:lnTo>
                  <a:lnTo>
                    <a:pt x="165239" y="882396"/>
                  </a:lnTo>
                  <a:lnTo>
                    <a:pt x="200456" y="911783"/>
                  </a:lnTo>
                  <a:lnTo>
                    <a:pt x="238264" y="937958"/>
                  </a:lnTo>
                  <a:lnTo>
                    <a:pt x="278447" y="960678"/>
                  </a:lnTo>
                  <a:lnTo>
                    <a:pt x="320789" y="979754"/>
                  </a:lnTo>
                  <a:lnTo>
                    <a:pt x="365099" y="994956"/>
                  </a:lnTo>
                  <a:lnTo>
                    <a:pt x="411137" y="1006081"/>
                  </a:lnTo>
                  <a:lnTo>
                    <a:pt x="458711" y="1012901"/>
                  </a:lnTo>
                  <a:lnTo>
                    <a:pt x="507593" y="1015225"/>
                  </a:lnTo>
                  <a:lnTo>
                    <a:pt x="507593" y="1010373"/>
                  </a:lnTo>
                  <a:lnTo>
                    <a:pt x="507593" y="1007046"/>
                  </a:lnTo>
                  <a:lnTo>
                    <a:pt x="460451" y="1004608"/>
                  </a:lnTo>
                  <a:lnTo>
                    <a:pt x="414667" y="997470"/>
                  </a:lnTo>
                  <a:lnTo>
                    <a:pt x="370484" y="985875"/>
                  </a:lnTo>
                  <a:lnTo>
                    <a:pt x="328117" y="970038"/>
                  </a:lnTo>
                  <a:lnTo>
                    <a:pt x="287807" y="950201"/>
                  </a:lnTo>
                  <a:lnTo>
                    <a:pt x="249783" y="926617"/>
                  </a:lnTo>
                  <a:lnTo>
                    <a:pt x="214287" y="899502"/>
                  </a:lnTo>
                  <a:lnTo>
                    <a:pt x="181546" y="869099"/>
                  </a:lnTo>
                  <a:lnTo>
                    <a:pt x="151790" y="835660"/>
                  </a:lnTo>
                  <a:lnTo>
                    <a:pt x="125234" y="799401"/>
                  </a:lnTo>
                  <a:lnTo>
                    <a:pt x="102146" y="760577"/>
                  </a:lnTo>
                  <a:lnTo>
                    <a:pt x="82727" y="719404"/>
                  </a:lnTo>
                  <a:lnTo>
                    <a:pt x="67221" y="676135"/>
                  </a:lnTo>
                  <a:lnTo>
                    <a:pt x="55854" y="631012"/>
                  </a:lnTo>
                  <a:lnTo>
                    <a:pt x="48869" y="584250"/>
                  </a:lnTo>
                  <a:lnTo>
                    <a:pt x="46482" y="536092"/>
                  </a:lnTo>
                  <a:lnTo>
                    <a:pt x="48869" y="487946"/>
                  </a:lnTo>
                  <a:lnTo>
                    <a:pt x="55854" y="441185"/>
                  </a:lnTo>
                  <a:lnTo>
                    <a:pt x="67221" y="396049"/>
                  </a:lnTo>
                  <a:lnTo>
                    <a:pt x="82727" y="352780"/>
                  </a:lnTo>
                  <a:lnTo>
                    <a:pt x="102146" y="311607"/>
                  </a:lnTo>
                  <a:lnTo>
                    <a:pt x="125234" y="272783"/>
                  </a:lnTo>
                  <a:lnTo>
                    <a:pt x="151790" y="236524"/>
                  </a:lnTo>
                  <a:lnTo>
                    <a:pt x="181546" y="203085"/>
                  </a:lnTo>
                  <a:lnTo>
                    <a:pt x="214287" y="172681"/>
                  </a:lnTo>
                  <a:lnTo>
                    <a:pt x="249783" y="145580"/>
                  </a:lnTo>
                  <a:lnTo>
                    <a:pt x="287807" y="121983"/>
                  </a:lnTo>
                  <a:lnTo>
                    <a:pt x="328117" y="102158"/>
                  </a:lnTo>
                  <a:lnTo>
                    <a:pt x="370484" y="86321"/>
                  </a:lnTo>
                  <a:lnTo>
                    <a:pt x="414667" y="74714"/>
                  </a:lnTo>
                  <a:lnTo>
                    <a:pt x="460451" y="67576"/>
                  </a:lnTo>
                  <a:lnTo>
                    <a:pt x="507593" y="65151"/>
                  </a:lnTo>
                  <a:lnTo>
                    <a:pt x="507593" y="0"/>
                  </a:lnTo>
                  <a:close/>
                </a:path>
                <a:path w="2724784" h="1015365">
                  <a:moveTo>
                    <a:pt x="742276" y="337197"/>
                  </a:moveTo>
                  <a:lnTo>
                    <a:pt x="741349" y="336194"/>
                  </a:lnTo>
                  <a:lnTo>
                    <a:pt x="726516" y="320141"/>
                  </a:lnTo>
                  <a:lnTo>
                    <a:pt x="507606" y="83261"/>
                  </a:lnTo>
                  <a:lnTo>
                    <a:pt x="410730" y="188087"/>
                  </a:lnTo>
                  <a:lnTo>
                    <a:pt x="410730" y="378358"/>
                  </a:lnTo>
                  <a:lnTo>
                    <a:pt x="356654" y="432904"/>
                  </a:lnTo>
                  <a:lnTo>
                    <a:pt x="306476" y="374700"/>
                  </a:lnTo>
                  <a:lnTo>
                    <a:pt x="360591" y="320141"/>
                  </a:lnTo>
                  <a:lnTo>
                    <a:pt x="410730" y="378358"/>
                  </a:lnTo>
                  <a:lnTo>
                    <a:pt x="410730" y="188087"/>
                  </a:lnTo>
                  <a:lnTo>
                    <a:pt x="115404" y="507606"/>
                  </a:lnTo>
                  <a:lnTo>
                    <a:pt x="214960" y="615315"/>
                  </a:lnTo>
                  <a:lnTo>
                    <a:pt x="271627" y="615289"/>
                  </a:lnTo>
                  <a:lnTo>
                    <a:pt x="309499" y="437286"/>
                  </a:lnTo>
                  <a:lnTo>
                    <a:pt x="459841" y="437286"/>
                  </a:lnTo>
                  <a:lnTo>
                    <a:pt x="470776" y="392036"/>
                  </a:lnTo>
                  <a:lnTo>
                    <a:pt x="552983" y="369316"/>
                  </a:lnTo>
                  <a:lnTo>
                    <a:pt x="547878" y="387197"/>
                  </a:lnTo>
                  <a:lnTo>
                    <a:pt x="543648" y="404469"/>
                  </a:lnTo>
                  <a:lnTo>
                    <a:pt x="539991" y="421157"/>
                  </a:lnTo>
                  <a:lnTo>
                    <a:pt x="536638" y="437286"/>
                  </a:lnTo>
                  <a:lnTo>
                    <a:pt x="623049" y="437286"/>
                  </a:lnTo>
                  <a:lnTo>
                    <a:pt x="623671" y="430911"/>
                  </a:lnTo>
                  <a:lnTo>
                    <a:pt x="624751" y="423951"/>
                  </a:lnTo>
                  <a:lnTo>
                    <a:pt x="626084" y="416801"/>
                  </a:lnTo>
                  <a:lnTo>
                    <a:pt x="627443" y="409905"/>
                  </a:lnTo>
                  <a:lnTo>
                    <a:pt x="643890" y="370636"/>
                  </a:lnTo>
                  <a:lnTo>
                    <a:pt x="645363" y="369316"/>
                  </a:lnTo>
                  <a:lnTo>
                    <a:pt x="668616" y="348386"/>
                  </a:lnTo>
                  <a:lnTo>
                    <a:pt x="696480" y="338467"/>
                  </a:lnTo>
                  <a:lnTo>
                    <a:pt x="722350" y="336194"/>
                  </a:lnTo>
                  <a:lnTo>
                    <a:pt x="729691" y="336194"/>
                  </a:lnTo>
                  <a:lnTo>
                    <a:pt x="736282" y="336524"/>
                  </a:lnTo>
                  <a:lnTo>
                    <a:pt x="742276" y="337197"/>
                  </a:lnTo>
                  <a:close/>
                </a:path>
                <a:path w="2724784" h="1015365">
                  <a:moveTo>
                    <a:pt x="899756" y="507593"/>
                  </a:moveTo>
                  <a:lnTo>
                    <a:pt x="767041" y="364007"/>
                  </a:lnTo>
                  <a:lnTo>
                    <a:pt x="747522" y="396265"/>
                  </a:lnTo>
                  <a:lnTo>
                    <a:pt x="741794" y="393153"/>
                  </a:lnTo>
                  <a:lnTo>
                    <a:pt x="735622" y="390944"/>
                  </a:lnTo>
                  <a:lnTo>
                    <a:pt x="727202" y="390944"/>
                  </a:lnTo>
                  <a:lnTo>
                    <a:pt x="699846" y="437286"/>
                  </a:lnTo>
                  <a:lnTo>
                    <a:pt x="747979" y="437286"/>
                  </a:lnTo>
                  <a:lnTo>
                    <a:pt x="727202" y="487641"/>
                  </a:lnTo>
                  <a:lnTo>
                    <a:pt x="690587" y="487641"/>
                  </a:lnTo>
                  <a:lnTo>
                    <a:pt x="657479" y="650100"/>
                  </a:lnTo>
                  <a:lnTo>
                    <a:pt x="646506" y="687476"/>
                  </a:lnTo>
                  <a:lnTo>
                    <a:pt x="630326" y="720331"/>
                  </a:lnTo>
                  <a:lnTo>
                    <a:pt x="610184" y="748969"/>
                  </a:lnTo>
                  <a:lnTo>
                    <a:pt x="587311" y="773696"/>
                  </a:lnTo>
                  <a:lnTo>
                    <a:pt x="540918" y="733069"/>
                  </a:lnTo>
                  <a:lnTo>
                    <a:pt x="553834" y="716724"/>
                  </a:lnTo>
                  <a:lnTo>
                    <a:pt x="565099" y="697598"/>
                  </a:lnTo>
                  <a:lnTo>
                    <a:pt x="574205" y="675906"/>
                  </a:lnTo>
                  <a:lnTo>
                    <a:pt x="580656" y="651852"/>
                  </a:lnTo>
                  <a:lnTo>
                    <a:pt x="613765" y="487641"/>
                  </a:lnTo>
                  <a:lnTo>
                    <a:pt x="525614" y="487641"/>
                  </a:lnTo>
                  <a:lnTo>
                    <a:pt x="506196" y="579437"/>
                  </a:lnTo>
                  <a:lnTo>
                    <a:pt x="503161" y="598919"/>
                  </a:lnTo>
                  <a:lnTo>
                    <a:pt x="504380" y="610793"/>
                  </a:lnTo>
                  <a:lnTo>
                    <a:pt x="542391" y="613879"/>
                  </a:lnTo>
                  <a:lnTo>
                    <a:pt x="541959" y="657999"/>
                  </a:lnTo>
                  <a:lnTo>
                    <a:pt x="526288" y="663994"/>
                  </a:lnTo>
                  <a:lnTo>
                    <a:pt x="511327" y="668121"/>
                  </a:lnTo>
                  <a:lnTo>
                    <a:pt x="497446" y="670496"/>
                  </a:lnTo>
                  <a:lnTo>
                    <a:pt x="485025" y="671271"/>
                  </a:lnTo>
                  <a:lnTo>
                    <a:pt x="453491" y="668718"/>
                  </a:lnTo>
                  <a:lnTo>
                    <a:pt x="431825" y="659511"/>
                  </a:lnTo>
                  <a:lnTo>
                    <a:pt x="421068" y="641273"/>
                  </a:lnTo>
                  <a:lnTo>
                    <a:pt x="422300" y="611657"/>
                  </a:lnTo>
                  <a:lnTo>
                    <a:pt x="448805" y="487641"/>
                  </a:lnTo>
                  <a:lnTo>
                    <a:pt x="375742" y="487641"/>
                  </a:lnTo>
                  <a:lnTo>
                    <a:pt x="337845" y="665086"/>
                  </a:lnTo>
                  <a:lnTo>
                    <a:pt x="260985" y="665086"/>
                  </a:lnTo>
                  <a:lnTo>
                    <a:pt x="507593" y="931938"/>
                  </a:lnTo>
                  <a:lnTo>
                    <a:pt x="899756" y="507593"/>
                  </a:lnTo>
                  <a:close/>
                </a:path>
                <a:path w="2724784" h="1015365">
                  <a:moveTo>
                    <a:pt x="1015212" y="507606"/>
                  </a:moveTo>
                  <a:lnTo>
                    <a:pt x="1012888" y="458724"/>
                  </a:lnTo>
                  <a:lnTo>
                    <a:pt x="1006055" y="411149"/>
                  </a:lnTo>
                  <a:lnTo>
                    <a:pt x="994930" y="365112"/>
                  </a:lnTo>
                  <a:lnTo>
                    <a:pt x="979728" y="320802"/>
                  </a:lnTo>
                  <a:lnTo>
                    <a:pt x="960666" y="278447"/>
                  </a:lnTo>
                  <a:lnTo>
                    <a:pt x="937933" y="238264"/>
                  </a:lnTo>
                  <a:lnTo>
                    <a:pt x="911771" y="200469"/>
                  </a:lnTo>
                  <a:lnTo>
                    <a:pt x="882370" y="165252"/>
                  </a:lnTo>
                  <a:lnTo>
                    <a:pt x="849960" y="132842"/>
                  </a:lnTo>
                  <a:lnTo>
                    <a:pt x="814743" y="103441"/>
                  </a:lnTo>
                  <a:lnTo>
                    <a:pt x="776935" y="77279"/>
                  </a:lnTo>
                  <a:lnTo>
                    <a:pt x="736752" y="54546"/>
                  </a:lnTo>
                  <a:lnTo>
                    <a:pt x="694410" y="35483"/>
                  </a:lnTo>
                  <a:lnTo>
                    <a:pt x="650100" y="20281"/>
                  </a:lnTo>
                  <a:lnTo>
                    <a:pt x="604062" y="9156"/>
                  </a:lnTo>
                  <a:lnTo>
                    <a:pt x="556488" y="2324"/>
                  </a:lnTo>
                  <a:lnTo>
                    <a:pt x="507606" y="12"/>
                  </a:lnTo>
                  <a:lnTo>
                    <a:pt x="507606" y="8191"/>
                  </a:lnTo>
                  <a:lnTo>
                    <a:pt x="554761" y="10629"/>
                  </a:lnTo>
                  <a:lnTo>
                    <a:pt x="600544" y="17767"/>
                  </a:lnTo>
                  <a:lnTo>
                    <a:pt x="644740" y="29362"/>
                  </a:lnTo>
                  <a:lnTo>
                    <a:pt x="687108" y="45199"/>
                  </a:lnTo>
                  <a:lnTo>
                    <a:pt x="727417" y="65024"/>
                  </a:lnTo>
                  <a:lnTo>
                    <a:pt x="765429" y="88620"/>
                  </a:lnTo>
                  <a:lnTo>
                    <a:pt x="800925" y="115722"/>
                  </a:lnTo>
                  <a:lnTo>
                    <a:pt x="833678" y="146113"/>
                  </a:lnTo>
                  <a:lnTo>
                    <a:pt x="863434" y="179552"/>
                  </a:lnTo>
                  <a:lnTo>
                    <a:pt x="889977" y="215811"/>
                  </a:lnTo>
                  <a:lnTo>
                    <a:pt x="913066" y="254635"/>
                  </a:lnTo>
                  <a:lnTo>
                    <a:pt x="932484" y="295808"/>
                  </a:lnTo>
                  <a:lnTo>
                    <a:pt x="947991" y="339077"/>
                  </a:lnTo>
                  <a:lnTo>
                    <a:pt x="959345" y="384213"/>
                  </a:lnTo>
                  <a:lnTo>
                    <a:pt x="966343" y="430974"/>
                  </a:lnTo>
                  <a:lnTo>
                    <a:pt x="968717" y="479132"/>
                  </a:lnTo>
                  <a:lnTo>
                    <a:pt x="966343" y="527278"/>
                  </a:lnTo>
                  <a:lnTo>
                    <a:pt x="959345" y="574040"/>
                  </a:lnTo>
                  <a:lnTo>
                    <a:pt x="947991" y="619163"/>
                  </a:lnTo>
                  <a:lnTo>
                    <a:pt x="932484" y="662432"/>
                  </a:lnTo>
                  <a:lnTo>
                    <a:pt x="913066" y="703592"/>
                  </a:lnTo>
                  <a:lnTo>
                    <a:pt x="889977" y="742416"/>
                  </a:lnTo>
                  <a:lnTo>
                    <a:pt x="863434" y="778675"/>
                  </a:lnTo>
                  <a:lnTo>
                    <a:pt x="833678" y="812114"/>
                  </a:lnTo>
                  <a:lnTo>
                    <a:pt x="800925" y="842505"/>
                  </a:lnTo>
                  <a:lnTo>
                    <a:pt x="765429" y="869619"/>
                  </a:lnTo>
                  <a:lnTo>
                    <a:pt x="727417" y="893216"/>
                  </a:lnTo>
                  <a:lnTo>
                    <a:pt x="687108" y="913041"/>
                  </a:lnTo>
                  <a:lnTo>
                    <a:pt x="644740" y="928878"/>
                  </a:lnTo>
                  <a:lnTo>
                    <a:pt x="600544" y="940485"/>
                  </a:lnTo>
                  <a:lnTo>
                    <a:pt x="554761" y="947623"/>
                  </a:lnTo>
                  <a:lnTo>
                    <a:pt x="507606" y="950048"/>
                  </a:lnTo>
                  <a:lnTo>
                    <a:pt x="507606" y="1015199"/>
                  </a:lnTo>
                  <a:lnTo>
                    <a:pt x="556488" y="1012875"/>
                  </a:lnTo>
                  <a:lnTo>
                    <a:pt x="604062" y="1006043"/>
                  </a:lnTo>
                  <a:lnTo>
                    <a:pt x="650100" y="994930"/>
                  </a:lnTo>
                  <a:lnTo>
                    <a:pt x="694410" y="979728"/>
                  </a:lnTo>
                  <a:lnTo>
                    <a:pt x="736752" y="960653"/>
                  </a:lnTo>
                  <a:lnTo>
                    <a:pt x="776935" y="937933"/>
                  </a:lnTo>
                  <a:lnTo>
                    <a:pt x="814743" y="911771"/>
                  </a:lnTo>
                  <a:lnTo>
                    <a:pt x="849960" y="882370"/>
                  </a:lnTo>
                  <a:lnTo>
                    <a:pt x="882370" y="849960"/>
                  </a:lnTo>
                  <a:lnTo>
                    <a:pt x="911771" y="814743"/>
                  </a:lnTo>
                  <a:lnTo>
                    <a:pt x="937933" y="776935"/>
                  </a:lnTo>
                  <a:lnTo>
                    <a:pt x="960666" y="736752"/>
                  </a:lnTo>
                  <a:lnTo>
                    <a:pt x="979728" y="694397"/>
                  </a:lnTo>
                  <a:lnTo>
                    <a:pt x="994930" y="650100"/>
                  </a:lnTo>
                  <a:lnTo>
                    <a:pt x="1006055" y="604062"/>
                  </a:lnTo>
                  <a:lnTo>
                    <a:pt x="1012888" y="556488"/>
                  </a:lnTo>
                  <a:lnTo>
                    <a:pt x="1015212" y="507606"/>
                  </a:lnTo>
                  <a:close/>
                </a:path>
                <a:path w="2724784" h="1015365">
                  <a:moveTo>
                    <a:pt x="1181862" y="167563"/>
                  </a:moveTo>
                  <a:lnTo>
                    <a:pt x="1158151" y="167563"/>
                  </a:lnTo>
                  <a:lnTo>
                    <a:pt x="1158151" y="296367"/>
                  </a:lnTo>
                  <a:lnTo>
                    <a:pt x="1181862" y="296367"/>
                  </a:lnTo>
                  <a:lnTo>
                    <a:pt x="1181862" y="167563"/>
                  </a:lnTo>
                  <a:close/>
                </a:path>
                <a:path w="2724784" h="1015365">
                  <a:moveTo>
                    <a:pt x="1242250" y="356666"/>
                  </a:moveTo>
                  <a:lnTo>
                    <a:pt x="1147737" y="356666"/>
                  </a:lnTo>
                  <a:lnTo>
                    <a:pt x="1147737" y="378561"/>
                  </a:lnTo>
                  <a:lnTo>
                    <a:pt x="1182598" y="378561"/>
                  </a:lnTo>
                  <a:lnTo>
                    <a:pt x="1182598" y="485482"/>
                  </a:lnTo>
                  <a:lnTo>
                    <a:pt x="1206677" y="485482"/>
                  </a:lnTo>
                  <a:lnTo>
                    <a:pt x="1206677" y="378561"/>
                  </a:lnTo>
                  <a:lnTo>
                    <a:pt x="1242250" y="378561"/>
                  </a:lnTo>
                  <a:lnTo>
                    <a:pt x="1242250" y="356666"/>
                  </a:lnTo>
                  <a:close/>
                </a:path>
                <a:path w="2724784" h="1015365">
                  <a:moveTo>
                    <a:pt x="1243558" y="734910"/>
                  </a:moveTo>
                  <a:lnTo>
                    <a:pt x="1158341" y="734910"/>
                  </a:lnTo>
                  <a:lnTo>
                    <a:pt x="1158341" y="863701"/>
                  </a:lnTo>
                  <a:lnTo>
                    <a:pt x="1182217" y="863701"/>
                  </a:lnTo>
                  <a:lnTo>
                    <a:pt x="1182217" y="809167"/>
                  </a:lnTo>
                  <a:lnTo>
                    <a:pt x="1236040" y="809167"/>
                  </a:lnTo>
                  <a:lnTo>
                    <a:pt x="1236040" y="788555"/>
                  </a:lnTo>
                  <a:lnTo>
                    <a:pt x="1182217" y="788555"/>
                  </a:lnTo>
                  <a:lnTo>
                    <a:pt x="1182217" y="756412"/>
                  </a:lnTo>
                  <a:lnTo>
                    <a:pt x="1243558" y="756412"/>
                  </a:lnTo>
                  <a:lnTo>
                    <a:pt x="1243558" y="734910"/>
                  </a:lnTo>
                  <a:close/>
                </a:path>
                <a:path w="2724784" h="1015365">
                  <a:moveTo>
                    <a:pt x="1293723" y="545782"/>
                  </a:moveTo>
                  <a:lnTo>
                    <a:pt x="1268907" y="545782"/>
                  </a:lnTo>
                  <a:lnTo>
                    <a:pt x="1250848" y="643953"/>
                  </a:lnTo>
                  <a:lnTo>
                    <a:pt x="1238554" y="585012"/>
                  </a:lnTo>
                  <a:lnTo>
                    <a:pt x="1230388" y="545782"/>
                  </a:lnTo>
                  <a:lnTo>
                    <a:pt x="1207960" y="545782"/>
                  </a:lnTo>
                  <a:lnTo>
                    <a:pt x="1187907" y="643953"/>
                  </a:lnTo>
                  <a:lnTo>
                    <a:pt x="1170381" y="545782"/>
                  </a:lnTo>
                  <a:lnTo>
                    <a:pt x="1145743" y="545782"/>
                  </a:lnTo>
                  <a:lnTo>
                    <a:pt x="1172565" y="674598"/>
                  </a:lnTo>
                  <a:lnTo>
                    <a:pt x="1200670" y="674598"/>
                  </a:lnTo>
                  <a:lnTo>
                    <a:pt x="1207033" y="643953"/>
                  </a:lnTo>
                  <a:lnTo>
                    <a:pt x="1219263" y="585012"/>
                  </a:lnTo>
                  <a:lnTo>
                    <a:pt x="1237322" y="674598"/>
                  </a:lnTo>
                  <a:lnTo>
                    <a:pt x="1265428" y="674598"/>
                  </a:lnTo>
                  <a:lnTo>
                    <a:pt x="1272159" y="643953"/>
                  </a:lnTo>
                  <a:lnTo>
                    <a:pt x="1293723" y="545782"/>
                  </a:lnTo>
                  <a:close/>
                </a:path>
                <a:path w="2724784" h="1015365">
                  <a:moveTo>
                    <a:pt x="1333487" y="167563"/>
                  </a:moveTo>
                  <a:lnTo>
                    <a:pt x="1309814" y="167563"/>
                  </a:lnTo>
                  <a:lnTo>
                    <a:pt x="1312697" y="258572"/>
                  </a:lnTo>
                  <a:lnTo>
                    <a:pt x="1279842" y="206044"/>
                  </a:lnTo>
                  <a:lnTo>
                    <a:pt x="1255776" y="167563"/>
                  </a:lnTo>
                  <a:lnTo>
                    <a:pt x="1234059" y="167563"/>
                  </a:lnTo>
                  <a:lnTo>
                    <a:pt x="1234059" y="296367"/>
                  </a:lnTo>
                  <a:lnTo>
                    <a:pt x="1257604" y="296367"/>
                  </a:lnTo>
                  <a:lnTo>
                    <a:pt x="1256131" y="206044"/>
                  </a:lnTo>
                  <a:lnTo>
                    <a:pt x="1312532" y="296367"/>
                  </a:lnTo>
                  <a:lnTo>
                    <a:pt x="1333487" y="296367"/>
                  </a:lnTo>
                  <a:lnTo>
                    <a:pt x="1333487" y="258572"/>
                  </a:lnTo>
                  <a:lnTo>
                    <a:pt x="1333487" y="167563"/>
                  </a:lnTo>
                  <a:close/>
                </a:path>
                <a:path w="2724784" h="1015365">
                  <a:moveTo>
                    <a:pt x="1374902" y="842022"/>
                  </a:moveTo>
                  <a:lnTo>
                    <a:pt x="1302486" y="842022"/>
                  </a:lnTo>
                  <a:lnTo>
                    <a:pt x="1302486" y="807504"/>
                  </a:lnTo>
                  <a:lnTo>
                    <a:pt x="1364526" y="807504"/>
                  </a:lnTo>
                  <a:lnTo>
                    <a:pt x="1364526" y="786739"/>
                  </a:lnTo>
                  <a:lnTo>
                    <a:pt x="1302486" y="786739"/>
                  </a:lnTo>
                  <a:lnTo>
                    <a:pt x="1302486" y="756412"/>
                  </a:lnTo>
                  <a:lnTo>
                    <a:pt x="1370355" y="756412"/>
                  </a:lnTo>
                  <a:lnTo>
                    <a:pt x="1370355" y="734910"/>
                  </a:lnTo>
                  <a:lnTo>
                    <a:pt x="1278788" y="734910"/>
                  </a:lnTo>
                  <a:lnTo>
                    <a:pt x="1278788" y="863701"/>
                  </a:lnTo>
                  <a:lnTo>
                    <a:pt x="1374902" y="863701"/>
                  </a:lnTo>
                  <a:lnTo>
                    <a:pt x="1374902" y="842022"/>
                  </a:lnTo>
                  <a:close/>
                </a:path>
                <a:path w="2724784" h="1015365">
                  <a:moveTo>
                    <a:pt x="1379474" y="485482"/>
                  </a:moveTo>
                  <a:lnTo>
                    <a:pt x="1353350" y="437680"/>
                  </a:lnTo>
                  <a:lnTo>
                    <a:pt x="1350873" y="433133"/>
                  </a:lnTo>
                  <a:lnTo>
                    <a:pt x="1357896" y="430123"/>
                  </a:lnTo>
                  <a:lnTo>
                    <a:pt x="1366253" y="423837"/>
                  </a:lnTo>
                  <a:lnTo>
                    <a:pt x="1370279" y="417791"/>
                  </a:lnTo>
                  <a:lnTo>
                    <a:pt x="1373251" y="413334"/>
                  </a:lnTo>
                  <a:lnTo>
                    <a:pt x="1376184" y="397713"/>
                  </a:lnTo>
                  <a:lnTo>
                    <a:pt x="1353388" y="360692"/>
                  </a:lnTo>
                  <a:lnTo>
                    <a:pt x="1351711" y="360197"/>
                  </a:lnTo>
                  <a:lnTo>
                    <a:pt x="1351711" y="397713"/>
                  </a:lnTo>
                  <a:lnTo>
                    <a:pt x="1348968" y="408559"/>
                  </a:lnTo>
                  <a:lnTo>
                    <a:pt x="1342428" y="414464"/>
                  </a:lnTo>
                  <a:lnTo>
                    <a:pt x="1334897" y="416890"/>
                  </a:lnTo>
                  <a:lnTo>
                    <a:pt x="1329118" y="417423"/>
                  </a:lnTo>
                  <a:lnTo>
                    <a:pt x="1324584" y="417601"/>
                  </a:lnTo>
                  <a:lnTo>
                    <a:pt x="1321473" y="417791"/>
                  </a:lnTo>
                  <a:lnTo>
                    <a:pt x="1304836" y="417791"/>
                  </a:lnTo>
                  <a:lnTo>
                    <a:pt x="1304836" y="377444"/>
                  </a:lnTo>
                  <a:lnTo>
                    <a:pt x="1315986" y="377444"/>
                  </a:lnTo>
                  <a:lnTo>
                    <a:pt x="1325270" y="377507"/>
                  </a:lnTo>
                  <a:lnTo>
                    <a:pt x="1351711" y="397713"/>
                  </a:lnTo>
                  <a:lnTo>
                    <a:pt x="1351711" y="360197"/>
                  </a:lnTo>
                  <a:lnTo>
                    <a:pt x="1344193" y="357962"/>
                  </a:lnTo>
                  <a:lnTo>
                    <a:pt x="1333906" y="356920"/>
                  </a:lnTo>
                  <a:lnTo>
                    <a:pt x="1322006" y="356666"/>
                  </a:lnTo>
                  <a:lnTo>
                    <a:pt x="1280960" y="356666"/>
                  </a:lnTo>
                  <a:lnTo>
                    <a:pt x="1280960" y="485482"/>
                  </a:lnTo>
                  <a:lnTo>
                    <a:pt x="1304836" y="485482"/>
                  </a:lnTo>
                  <a:lnTo>
                    <a:pt x="1304836" y="437680"/>
                  </a:lnTo>
                  <a:lnTo>
                    <a:pt x="1326400" y="437680"/>
                  </a:lnTo>
                  <a:lnTo>
                    <a:pt x="1351940" y="485482"/>
                  </a:lnTo>
                  <a:lnTo>
                    <a:pt x="1379474" y="485482"/>
                  </a:lnTo>
                  <a:close/>
                </a:path>
                <a:path w="2724784" h="1015365">
                  <a:moveTo>
                    <a:pt x="1438833" y="610196"/>
                  </a:moveTo>
                  <a:lnTo>
                    <a:pt x="1433766" y="581063"/>
                  </a:lnTo>
                  <a:lnTo>
                    <a:pt x="1423085" y="564565"/>
                  </a:lnTo>
                  <a:lnTo>
                    <a:pt x="1420037" y="559854"/>
                  </a:lnTo>
                  <a:lnTo>
                    <a:pt x="1414780" y="556412"/>
                  </a:lnTo>
                  <a:lnTo>
                    <a:pt x="1414780" y="612952"/>
                  </a:lnTo>
                  <a:lnTo>
                    <a:pt x="1410970" y="632701"/>
                  </a:lnTo>
                  <a:lnTo>
                    <a:pt x="1401965" y="645922"/>
                  </a:lnTo>
                  <a:lnTo>
                    <a:pt x="1390040" y="653338"/>
                  </a:lnTo>
                  <a:lnTo>
                    <a:pt x="1377518" y="655650"/>
                  </a:lnTo>
                  <a:lnTo>
                    <a:pt x="1362659" y="652487"/>
                  </a:lnTo>
                  <a:lnTo>
                    <a:pt x="1350810" y="643343"/>
                  </a:lnTo>
                  <a:lnTo>
                    <a:pt x="1342948" y="628764"/>
                  </a:lnTo>
                  <a:lnTo>
                    <a:pt x="1340104" y="609257"/>
                  </a:lnTo>
                  <a:lnTo>
                    <a:pt x="1342758" y="590969"/>
                  </a:lnTo>
                  <a:lnTo>
                    <a:pt x="1350251" y="576859"/>
                  </a:lnTo>
                  <a:lnTo>
                    <a:pt x="1361884" y="567778"/>
                  </a:lnTo>
                  <a:lnTo>
                    <a:pt x="1376972" y="564565"/>
                  </a:lnTo>
                  <a:lnTo>
                    <a:pt x="1393672" y="568579"/>
                  </a:lnTo>
                  <a:lnTo>
                    <a:pt x="1405597" y="579297"/>
                  </a:lnTo>
                  <a:lnTo>
                    <a:pt x="1412671" y="594753"/>
                  </a:lnTo>
                  <a:lnTo>
                    <a:pt x="1414780" y="612952"/>
                  </a:lnTo>
                  <a:lnTo>
                    <a:pt x="1414780" y="556412"/>
                  </a:lnTo>
                  <a:lnTo>
                    <a:pt x="1400289" y="546887"/>
                  </a:lnTo>
                  <a:lnTo>
                    <a:pt x="1377149" y="542505"/>
                  </a:lnTo>
                  <a:lnTo>
                    <a:pt x="1352626" y="547560"/>
                  </a:lnTo>
                  <a:lnTo>
                    <a:pt x="1333017" y="561657"/>
                  </a:lnTo>
                  <a:lnTo>
                    <a:pt x="1320025" y="583145"/>
                  </a:lnTo>
                  <a:lnTo>
                    <a:pt x="1315313" y="610374"/>
                  </a:lnTo>
                  <a:lnTo>
                    <a:pt x="1316189" y="622617"/>
                  </a:lnTo>
                  <a:lnTo>
                    <a:pt x="1332458" y="658177"/>
                  </a:lnTo>
                  <a:lnTo>
                    <a:pt x="1376794" y="677887"/>
                  </a:lnTo>
                  <a:lnTo>
                    <a:pt x="1403172" y="672490"/>
                  </a:lnTo>
                  <a:lnTo>
                    <a:pt x="1422603" y="657872"/>
                  </a:lnTo>
                  <a:lnTo>
                    <a:pt x="1423847" y="655650"/>
                  </a:lnTo>
                  <a:lnTo>
                    <a:pt x="1434642" y="636320"/>
                  </a:lnTo>
                  <a:lnTo>
                    <a:pt x="1438833" y="610196"/>
                  </a:lnTo>
                  <a:close/>
                </a:path>
                <a:path w="2724784" h="1015365">
                  <a:moveTo>
                    <a:pt x="1461579" y="167563"/>
                  </a:moveTo>
                  <a:lnTo>
                    <a:pt x="1367091" y="167563"/>
                  </a:lnTo>
                  <a:lnTo>
                    <a:pt x="1367091" y="189407"/>
                  </a:lnTo>
                  <a:lnTo>
                    <a:pt x="1401927" y="189407"/>
                  </a:lnTo>
                  <a:lnTo>
                    <a:pt x="1401927" y="296367"/>
                  </a:lnTo>
                  <a:lnTo>
                    <a:pt x="1426006" y="296367"/>
                  </a:lnTo>
                  <a:lnTo>
                    <a:pt x="1426006" y="189407"/>
                  </a:lnTo>
                  <a:lnTo>
                    <a:pt x="1461579" y="189407"/>
                  </a:lnTo>
                  <a:lnTo>
                    <a:pt x="1461579" y="167563"/>
                  </a:lnTo>
                  <a:close/>
                </a:path>
                <a:path w="2724784" h="1015365">
                  <a:moveTo>
                    <a:pt x="1520151" y="485482"/>
                  </a:moveTo>
                  <a:lnTo>
                    <a:pt x="1511566" y="460298"/>
                  </a:lnTo>
                  <a:lnTo>
                    <a:pt x="1504416" y="439343"/>
                  </a:lnTo>
                  <a:lnTo>
                    <a:pt x="1484172" y="380022"/>
                  </a:lnTo>
                  <a:lnTo>
                    <a:pt x="1480566" y="369455"/>
                  </a:lnTo>
                  <a:lnTo>
                    <a:pt x="1480566" y="439343"/>
                  </a:lnTo>
                  <a:lnTo>
                    <a:pt x="1444993" y="439343"/>
                  </a:lnTo>
                  <a:lnTo>
                    <a:pt x="1462862" y="380022"/>
                  </a:lnTo>
                  <a:lnTo>
                    <a:pt x="1480566" y="439343"/>
                  </a:lnTo>
                  <a:lnTo>
                    <a:pt x="1480566" y="369455"/>
                  </a:lnTo>
                  <a:lnTo>
                    <a:pt x="1476209" y="356666"/>
                  </a:lnTo>
                  <a:lnTo>
                    <a:pt x="1448841" y="356666"/>
                  </a:lnTo>
                  <a:lnTo>
                    <a:pt x="1405407" y="485482"/>
                  </a:lnTo>
                  <a:lnTo>
                    <a:pt x="1431150" y="485482"/>
                  </a:lnTo>
                  <a:lnTo>
                    <a:pt x="1438617" y="460298"/>
                  </a:lnTo>
                  <a:lnTo>
                    <a:pt x="1486966" y="460298"/>
                  </a:lnTo>
                  <a:lnTo>
                    <a:pt x="1494447" y="485482"/>
                  </a:lnTo>
                  <a:lnTo>
                    <a:pt x="1520151" y="485482"/>
                  </a:lnTo>
                  <a:close/>
                </a:path>
                <a:path w="2724784" h="1015365">
                  <a:moveTo>
                    <a:pt x="1522920" y="800404"/>
                  </a:moveTo>
                  <a:lnTo>
                    <a:pt x="1511058" y="757961"/>
                  </a:lnTo>
                  <a:lnTo>
                    <a:pt x="1497393" y="744537"/>
                  </a:lnTo>
                  <a:lnTo>
                    <a:pt x="1497393" y="800582"/>
                  </a:lnTo>
                  <a:lnTo>
                    <a:pt x="1495704" y="817397"/>
                  </a:lnTo>
                  <a:lnTo>
                    <a:pt x="1459738" y="841844"/>
                  </a:lnTo>
                  <a:lnTo>
                    <a:pt x="1448117" y="842022"/>
                  </a:lnTo>
                  <a:lnTo>
                    <a:pt x="1437881" y="842022"/>
                  </a:lnTo>
                  <a:lnTo>
                    <a:pt x="1437881" y="756767"/>
                  </a:lnTo>
                  <a:lnTo>
                    <a:pt x="1450657" y="756767"/>
                  </a:lnTo>
                  <a:lnTo>
                    <a:pt x="1488313" y="768464"/>
                  </a:lnTo>
                  <a:lnTo>
                    <a:pt x="1497393" y="800582"/>
                  </a:lnTo>
                  <a:lnTo>
                    <a:pt x="1497393" y="744537"/>
                  </a:lnTo>
                  <a:lnTo>
                    <a:pt x="1488020" y="739317"/>
                  </a:lnTo>
                  <a:lnTo>
                    <a:pt x="1478153" y="736371"/>
                  </a:lnTo>
                  <a:lnTo>
                    <a:pt x="1468716" y="735203"/>
                  </a:lnTo>
                  <a:lnTo>
                    <a:pt x="1459941" y="734910"/>
                  </a:lnTo>
                  <a:lnTo>
                    <a:pt x="1413814" y="734910"/>
                  </a:lnTo>
                  <a:lnTo>
                    <a:pt x="1413814" y="863701"/>
                  </a:lnTo>
                  <a:lnTo>
                    <a:pt x="1455051" y="863701"/>
                  </a:lnTo>
                  <a:lnTo>
                    <a:pt x="1496453" y="855878"/>
                  </a:lnTo>
                  <a:lnTo>
                    <a:pt x="1521460" y="816851"/>
                  </a:lnTo>
                  <a:lnTo>
                    <a:pt x="1522920" y="800404"/>
                  </a:lnTo>
                  <a:close/>
                </a:path>
                <a:path w="2724784" h="1015365">
                  <a:moveTo>
                    <a:pt x="1575130" y="674598"/>
                  </a:moveTo>
                  <a:lnTo>
                    <a:pt x="1549006" y="626795"/>
                  </a:lnTo>
                  <a:lnTo>
                    <a:pt x="1546517" y="622249"/>
                  </a:lnTo>
                  <a:lnTo>
                    <a:pt x="1553552" y="619239"/>
                  </a:lnTo>
                  <a:lnTo>
                    <a:pt x="1561922" y="612952"/>
                  </a:lnTo>
                  <a:lnTo>
                    <a:pt x="1565948" y="606907"/>
                  </a:lnTo>
                  <a:lnTo>
                    <a:pt x="1568919" y="602449"/>
                  </a:lnTo>
                  <a:lnTo>
                    <a:pt x="1571853" y="586828"/>
                  </a:lnTo>
                  <a:lnTo>
                    <a:pt x="1570761" y="576478"/>
                  </a:lnTo>
                  <a:lnTo>
                    <a:pt x="1567751" y="567804"/>
                  </a:lnTo>
                  <a:lnTo>
                    <a:pt x="1547380" y="549325"/>
                  </a:lnTo>
                  <a:lnTo>
                    <a:pt x="1547380" y="586828"/>
                  </a:lnTo>
                  <a:lnTo>
                    <a:pt x="1544624" y="597674"/>
                  </a:lnTo>
                  <a:lnTo>
                    <a:pt x="1538084" y="603592"/>
                  </a:lnTo>
                  <a:lnTo>
                    <a:pt x="1530553" y="606005"/>
                  </a:lnTo>
                  <a:lnTo>
                    <a:pt x="1524774" y="606539"/>
                  </a:lnTo>
                  <a:lnTo>
                    <a:pt x="1520240" y="606717"/>
                  </a:lnTo>
                  <a:lnTo>
                    <a:pt x="1517129" y="606907"/>
                  </a:lnTo>
                  <a:lnTo>
                    <a:pt x="1500505" y="606907"/>
                  </a:lnTo>
                  <a:lnTo>
                    <a:pt x="1500505" y="566559"/>
                  </a:lnTo>
                  <a:lnTo>
                    <a:pt x="1511655" y="566559"/>
                  </a:lnTo>
                  <a:lnTo>
                    <a:pt x="1520926" y="566635"/>
                  </a:lnTo>
                  <a:lnTo>
                    <a:pt x="1547380" y="586828"/>
                  </a:lnTo>
                  <a:lnTo>
                    <a:pt x="1547380" y="549325"/>
                  </a:lnTo>
                  <a:lnTo>
                    <a:pt x="1539862" y="547077"/>
                  </a:lnTo>
                  <a:lnTo>
                    <a:pt x="1529562" y="546036"/>
                  </a:lnTo>
                  <a:lnTo>
                    <a:pt x="1517662" y="545782"/>
                  </a:lnTo>
                  <a:lnTo>
                    <a:pt x="1476603" y="545782"/>
                  </a:lnTo>
                  <a:lnTo>
                    <a:pt x="1476603" y="674598"/>
                  </a:lnTo>
                  <a:lnTo>
                    <a:pt x="1500505" y="674598"/>
                  </a:lnTo>
                  <a:lnTo>
                    <a:pt x="1500505" y="626795"/>
                  </a:lnTo>
                  <a:lnTo>
                    <a:pt x="1522056" y="626795"/>
                  </a:lnTo>
                  <a:lnTo>
                    <a:pt x="1547596" y="674598"/>
                  </a:lnTo>
                  <a:lnTo>
                    <a:pt x="1575130" y="674598"/>
                  </a:lnTo>
                  <a:close/>
                </a:path>
                <a:path w="2724784" h="1015365">
                  <a:moveTo>
                    <a:pt x="1590433" y="274662"/>
                  </a:moveTo>
                  <a:lnTo>
                    <a:pt x="1517980" y="274662"/>
                  </a:lnTo>
                  <a:lnTo>
                    <a:pt x="1517980" y="240157"/>
                  </a:lnTo>
                  <a:lnTo>
                    <a:pt x="1580019" y="240157"/>
                  </a:lnTo>
                  <a:lnTo>
                    <a:pt x="1580019" y="219379"/>
                  </a:lnTo>
                  <a:lnTo>
                    <a:pt x="1517980" y="219379"/>
                  </a:lnTo>
                  <a:lnTo>
                    <a:pt x="1517980" y="189052"/>
                  </a:lnTo>
                  <a:lnTo>
                    <a:pt x="1585861" y="189052"/>
                  </a:lnTo>
                  <a:lnTo>
                    <a:pt x="1585861" y="167563"/>
                  </a:lnTo>
                  <a:lnTo>
                    <a:pt x="1494282" y="167563"/>
                  </a:lnTo>
                  <a:lnTo>
                    <a:pt x="1494282" y="296367"/>
                  </a:lnTo>
                  <a:lnTo>
                    <a:pt x="1590433" y="296367"/>
                  </a:lnTo>
                  <a:lnTo>
                    <a:pt x="1590433" y="274662"/>
                  </a:lnTo>
                  <a:close/>
                </a:path>
                <a:path w="2724784" h="1015365">
                  <a:moveTo>
                    <a:pt x="1655038" y="842022"/>
                  </a:moveTo>
                  <a:lnTo>
                    <a:pt x="1582559" y="842022"/>
                  </a:lnTo>
                  <a:lnTo>
                    <a:pt x="1582559" y="807504"/>
                  </a:lnTo>
                  <a:lnTo>
                    <a:pt x="1644611" y="807504"/>
                  </a:lnTo>
                  <a:lnTo>
                    <a:pt x="1644611" y="786739"/>
                  </a:lnTo>
                  <a:lnTo>
                    <a:pt x="1582559" y="786739"/>
                  </a:lnTo>
                  <a:lnTo>
                    <a:pt x="1582559" y="756412"/>
                  </a:lnTo>
                  <a:lnTo>
                    <a:pt x="1650441" y="756412"/>
                  </a:lnTo>
                  <a:lnTo>
                    <a:pt x="1650441" y="734910"/>
                  </a:lnTo>
                  <a:lnTo>
                    <a:pt x="1558861" y="734910"/>
                  </a:lnTo>
                  <a:lnTo>
                    <a:pt x="1558861" y="863701"/>
                  </a:lnTo>
                  <a:lnTo>
                    <a:pt x="1655038" y="863701"/>
                  </a:lnTo>
                  <a:lnTo>
                    <a:pt x="1655038" y="842022"/>
                  </a:lnTo>
                  <a:close/>
                </a:path>
                <a:path w="2724784" h="1015365">
                  <a:moveTo>
                    <a:pt x="1656499" y="356666"/>
                  </a:moveTo>
                  <a:lnTo>
                    <a:pt x="1632762" y="356666"/>
                  </a:lnTo>
                  <a:lnTo>
                    <a:pt x="1635709" y="447713"/>
                  </a:lnTo>
                  <a:lnTo>
                    <a:pt x="1602841" y="395185"/>
                  </a:lnTo>
                  <a:lnTo>
                    <a:pt x="1578737" y="356666"/>
                  </a:lnTo>
                  <a:lnTo>
                    <a:pt x="1557058" y="356666"/>
                  </a:lnTo>
                  <a:lnTo>
                    <a:pt x="1557058" y="485482"/>
                  </a:lnTo>
                  <a:lnTo>
                    <a:pt x="1580565" y="485482"/>
                  </a:lnTo>
                  <a:lnTo>
                    <a:pt x="1579130" y="395185"/>
                  </a:lnTo>
                  <a:lnTo>
                    <a:pt x="1635544" y="485482"/>
                  </a:lnTo>
                  <a:lnTo>
                    <a:pt x="1656499" y="485482"/>
                  </a:lnTo>
                  <a:lnTo>
                    <a:pt x="1656499" y="447713"/>
                  </a:lnTo>
                  <a:lnTo>
                    <a:pt x="1656499" y="356666"/>
                  </a:lnTo>
                  <a:close/>
                </a:path>
                <a:path w="2724784" h="1015365">
                  <a:moveTo>
                    <a:pt x="1723326" y="674598"/>
                  </a:moveTo>
                  <a:lnTo>
                    <a:pt x="1689303" y="614019"/>
                  </a:lnTo>
                  <a:lnTo>
                    <a:pt x="1684172" y="604901"/>
                  </a:lnTo>
                  <a:lnTo>
                    <a:pt x="1678228" y="594321"/>
                  </a:lnTo>
                  <a:lnTo>
                    <a:pt x="1720583" y="545782"/>
                  </a:lnTo>
                  <a:lnTo>
                    <a:pt x="1692109" y="545782"/>
                  </a:lnTo>
                  <a:lnTo>
                    <a:pt x="1640471" y="604901"/>
                  </a:lnTo>
                  <a:lnTo>
                    <a:pt x="1640471" y="545782"/>
                  </a:lnTo>
                  <a:lnTo>
                    <a:pt x="1616570" y="545782"/>
                  </a:lnTo>
                  <a:lnTo>
                    <a:pt x="1616570" y="674598"/>
                  </a:lnTo>
                  <a:lnTo>
                    <a:pt x="1640471" y="674598"/>
                  </a:lnTo>
                  <a:lnTo>
                    <a:pt x="1640471" y="638124"/>
                  </a:lnTo>
                  <a:lnTo>
                    <a:pt x="1661464" y="614019"/>
                  </a:lnTo>
                  <a:lnTo>
                    <a:pt x="1695754" y="674598"/>
                  </a:lnTo>
                  <a:lnTo>
                    <a:pt x="1723326" y="674598"/>
                  </a:lnTo>
                  <a:close/>
                </a:path>
                <a:path w="2724784" h="1015365">
                  <a:moveTo>
                    <a:pt x="1729651" y="296367"/>
                  </a:moveTo>
                  <a:lnTo>
                    <a:pt x="1703539" y="248564"/>
                  </a:lnTo>
                  <a:lnTo>
                    <a:pt x="1701050" y="243979"/>
                  </a:lnTo>
                  <a:lnTo>
                    <a:pt x="1708073" y="240995"/>
                  </a:lnTo>
                  <a:lnTo>
                    <a:pt x="1716430" y="234708"/>
                  </a:lnTo>
                  <a:lnTo>
                    <a:pt x="1720443" y="228676"/>
                  </a:lnTo>
                  <a:lnTo>
                    <a:pt x="1723428" y="224205"/>
                  </a:lnTo>
                  <a:lnTo>
                    <a:pt x="1726349" y="208584"/>
                  </a:lnTo>
                  <a:lnTo>
                    <a:pt x="1725256" y="198234"/>
                  </a:lnTo>
                  <a:lnTo>
                    <a:pt x="1722259" y="189560"/>
                  </a:lnTo>
                  <a:lnTo>
                    <a:pt x="1721485" y="188341"/>
                  </a:lnTo>
                  <a:lnTo>
                    <a:pt x="1717763" y="182473"/>
                  </a:lnTo>
                  <a:lnTo>
                    <a:pt x="1712175" y="176860"/>
                  </a:lnTo>
                  <a:lnTo>
                    <a:pt x="1703565" y="171577"/>
                  </a:lnTo>
                  <a:lnTo>
                    <a:pt x="1701901" y="171094"/>
                  </a:lnTo>
                  <a:lnTo>
                    <a:pt x="1701901" y="208584"/>
                  </a:lnTo>
                  <a:lnTo>
                    <a:pt x="1699145" y="219430"/>
                  </a:lnTo>
                  <a:lnTo>
                    <a:pt x="1692605" y="225348"/>
                  </a:lnTo>
                  <a:lnTo>
                    <a:pt x="1685074" y="227774"/>
                  </a:lnTo>
                  <a:lnTo>
                    <a:pt x="1679295" y="228320"/>
                  </a:lnTo>
                  <a:lnTo>
                    <a:pt x="1674761" y="228498"/>
                  </a:lnTo>
                  <a:lnTo>
                    <a:pt x="1671637" y="228676"/>
                  </a:lnTo>
                  <a:lnTo>
                    <a:pt x="1655025" y="228676"/>
                  </a:lnTo>
                  <a:lnTo>
                    <a:pt x="1655025" y="188341"/>
                  </a:lnTo>
                  <a:lnTo>
                    <a:pt x="1666176" y="188341"/>
                  </a:lnTo>
                  <a:lnTo>
                    <a:pt x="1675447" y="188404"/>
                  </a:lnTo>
                  <a:lnTo>
                    <a:pt x="1701901" y="208584"/>
                  </a:lnTo>
                  <a:lnTo>
                    <a:pt x="1701901" y="171094"/>
                  </a:lnTo>
                  <a:lnTo>
                    <a:pt x="1694370" y="168859"/>
                  </a:lnTo>
                  <a:lnTo>
                    <a:pt x="1684083" y="167805"/>
                  </a:lnTo>
                  <a:lnTo>
                    <a:pt x="1672183" y="167563"/>
                  </a:lnTo>
                  <a:lnTo>
                    <a:pt x="1631124" y="167563"/>
                  </a:lnTo>
                  <a:lnTo>
                    <a:pt x="1631124" y="296367"/>
                  </a:lnTo>
                  <a:lnTo>
                    <a:pt x="1655025" y="296367"/>
                  </a:lnTo>
                  <a:lnTo>
                    <a:pt x="1655025" y="248564"/>
                  </a:lnTo>
                  <a:lnTo>
                    <a:pt x="1676590" y="248564"/>
                  </a:lnTo>
                  <a:lnTo>
                    <a:pt x="1702117" y="296367"/>
                  </a:lnTo>
                  <a:lnTo>
                    <a:pt x="1729651" y="296367"/>
                  </a:lnTo>
                  <a:close/>
                </a:path>
                <a:path w="2724784" h="1015365">
                  <a:moveTo>
                    <a:pt x="1794243" y="863701"/>
                  </a:moveTo>
                  <a:lnTo>
                    <a:pt x="1768119" y="815886"/>
                  </a:lnTo>
                  <a:lnTo>
                    <a:pt x="1765642" y="811339"/>
                  </a:lnTo>
                  <a:lnTo>
                    <a:pt x="1772666" y="808355"/>
                  </a:lnTo>
                  <a:lnTo>
                    <a:pt x="1781035" y="802068"/>
                  </a:lnTo>
                  <a:lnTo>
                    <a:pt x="1785035" y="796048"/>
                  </a:lnTo>
                  <a:lnTo>
                    <a:pt x="1788020" y="791565"/>
                  </a:lnTo>
                  <a:lnTo>
                    <a:pt x="1790954" y="775944"/>
                  </a:lnTo>
                  <a:lnTo>
                    <a:pt x="1789861" y="765594"/>
                  </a:lnTo>
                  <a:lnTo>
                    <a:pt x="1786864" y="756920"/>
                  </a:lnTo>
                  <a:lnTo>
                    <a:pt x="1786089" y="755700"/>
                  </a:lnTo>
                  <a:lnTo>
                    <a:pt x="1782368" y="749820"/>
                  </a:lnTo>
                  <a:lnTo>
                    <a:pt x="1776768" y="744181"/>
                  </a:lnTo>
                  <a:lnTo>
                    <a:pt x="1768157" y="738924"/>
                  </a:lnTo>
                  <a:lnTo>
                    <a:pt x="1766481" y="738428"/>
                  </a:lnTo>
                  <a:lnTo>
                    <a:pt x="1766481" y="775944"/>
                  </a:lnTo>
                  <a:lnTo>
                    <a:pt x="1763737" y="786777"/>
                  </a:lnTo>
                  <a:lnTo>
                    <a:pt x="1757197" y="792708"/>
                  </a:lnTo>
                  <a:lnTo>
                    <a:pt x="1749666" y="795134"/>
                  </a:lnTo>
                  <a:lnTo>
                    <a:pt x="1743900" y="795680"/>
                  </a:lnTo>
                  <a:lnTo>
                    <a:pt x="1739353" y="795858"/>
                  </a:lnTo>
                  <a:lnTo>
                    <a:pt x="1736242" y="796048"/>
                  </a:lnTo>
                  <a:lnTo>
                    <a:pt x="1719605" y="796048"/>
                  </a:lnTo>
                  <a:lnTo>
                    <a:pt x="1719605" y="755700"/>
                  </a:lnTo>
                  <a:lnTo>
                    <a:pt x="1730768" y="755700"/>
                  </a:lnTo>
                  <a:lnTo>
                    <a:pt x="1740052" y="755764"/>
                  </a:lnTo>
                  <a:lnTo>
                    <a:pt x="1766481" y="775944"/>
                  </a:lnTo>
                  <a:lnTo>
                    <a:pt x="1766481" y="738428"/>
                  </a:lnTo>
                  <a:lnTo>
                    <a:pt x="1758962" y="736206"/>
                  </a:lnTo>
                  <a:lnTo>
                    <a:pt x="1748675" y="735164"/>
                  </a:lnTo>
                  <a:lnTo>
                    <a:pt x="1736775" y="734910"/>
                  </a:lnTo>
                  <a:lnTo>
                    <a:pt x="1695716" y="734910"/>
                  </a:lnTo>
                  <a:lnTo>
                    <a:pt x="1695716" y="863701"/>
                  </a:lnTo>
                  <a:lnTo>
                    <a:pt x="1719605" y="863701"/>
                  </a:lnTo>
                  <a:lnTo>
                    <a:pt x="1719605" y="815886"/>
                  </a:lnTo>
                  <a:lnTo>
                    <a:pt x="1741182" y="815886"/>
                  </a:lnTo>
                  <a:lnTo>
                    <a:pt x="1766709" y="863701"/>
                  </a:lnTo>
                  <a:lnTo>
                    <a:pt x="1794243" y="863701"/>
                  </a:lnTo>
                  <a:close/>
                </a:path>
                <a:path w="2724784" h="1015365">
                  <a:moveTo>
                    <a:pt x="1814334" y="447357"/>
                  </a:moveTo>
                  <a:lnTo>
                    <a:pt x="1786407" y="412673"/>
                  </a:lnTo>
                  <a:lnTo>
                    <a:pt x="1750580" y="404317"/>
                  </a:lnTo>
                  <a:lnTo>
                    <a:pt x="1742973" y="401726"/>
                  </a:lnTo>
                  <a:lnTo>
                    <a:pt x="1737550" y="397484"/>
                  </a:lnTo>
                  <a:lnTo>
                    <a:pt x="1735480" y="390791"/>
                  </a:lnTo>
                  <a:lnTo>
                    <a:pt x="1737448" y="384162"/>
                  </a:lnTo>
                  <a:lnTo>
                    <a:pt x="1742770" y="379234"/>
                  </a:lnTo>
                  <a:lnTo>
                    <a:pt x="1750504" y="376148"/>
                  </a:lnTo>
                  <a:lnTo>
                    <a:pt x="1759775" y="375081"/>
                  </a:lnTo>
                  <a:lnTo>
                    <a:pt x="1773072" y="377177"/>
                  </a:lnTo>
                  <a:lnTo>
                    <a:pt x="1782572" y="382270"/>
                  </a:lnTo>
                  <a:lnTo>
                    <a:pt x="1789010" y="388556"/>
                  </a:lnTo>
                  <a:lnTo>
                    <a:pt x="1793163" y="394258"/>
                  </a:lnTo>
                  <a:lnTo>
                    <a:pt x="1812874" y="379450"/>
                  </a:lnTo>
                  <a:lnTo>
                    <a:pt x="1779574" y="355714"/>
                  </a:lnTo>
                  <a:lnTo>
                    <a:pt x="1761058" y="353377"/>
                  </a:lnTo>
                  <a:lnTo>
                    <a:pt x="1740331" y="356222"/>
                  </a:lnTo>
                  <a:lnTo>
                    <a:pt x="1724253" y="364286"/>
                  </a:lnTo>
                  <a:lnTo>
                    <a:pt x="1713865" y="376936"/>
                  </a:lnTo>
                  <a:lnTo>
                    <a:pt x="1710169" y="393509"/>
                  </a:lnTo>
                  <a:lnTo>
                    <a:pt x="1712734" y="407111"/>
                  </a:lnTo>
                  <a:lnTo>
                    <a:pt x="1739887" y="427647"/>
                  </a:lnTo>
                  <a:lnTo>
                    <a:pt x="1748116" y="429666"/>
                  </a:lnTo>
                  <a:lnTo>
                    <a:pt x="1763636" y="432943"/>
                  </a:lnTo>
                  <a:lnTo>
                    <a:pt x="1775282" y="435660"/>
                  </a:lnTo>
                  <a:lnTo>
                    <a:pt x="1775688" y="435838"/>
                  </a:lnTo>
                  <a:lnTo>
                    <a:pt x="1778571" y="436956"/>
                  </a:lnTo>
                  <a:lnTo>
                    <a:pt x="1782622" y="438594"/>
                  </a:lnTo>
                  <a:lnTo>
                    <a:pt x="1788261" y="441540"/>
                  </a:lnTo>
                  <a:lnTo>
                    <a:pt x="1788261" y="454126"/>
                  </a:lnTo>
                  <a:lnTo>
                    <a:pt x="1786623" y="460705"/>
                  </a:lnTo>
                  <a:lnTo>
                    <a:pt x="1772742" y="466344"/>
                  </a:lnTo>
                  <a:lnTo>
                    <a:pt x="1767992" y="466712"/>
                  </a:lnTo>
                  <a:lnTo>
                    <a:pt x="1763458" y="466712"/>
                  </a:lnTo>
                  <a:lnTo>
                    <a:pt x="1746161" y="464324"/>
                  </a:lnTo>
                  <a:lnTo>
                    <a:pt x="1734426" y="458724"/>
                  </a:lnTo>
                  <a:lnTo>
                    <a:pt x="1727200" y="452234"/>
                  </a:lnTo>
                  <a:lnTo>
                    <a:pt x="1723466" y="447179"/>
                  </a:lnTo>
                  <a:lnTo>
                    <a:pt x="1703222" y="461416"/>
                  </a:lnTo>
                  <a:lnTo>
                    <a:pt x="1736585" y="485838"/>
                  </a:lnTo>
                  <a:lnTo>
                    <a:pt x="1752473" y="488772"/>
                  </a:lnTo>
                  <a:lnTo>
                    <a:pt x="1759585" y="488772"/>
                  </a:lnTo>
                  <a:lnTo>
                    <a:pt x="1779701" y="486460"/>
                  </a:lnTo>
                  <a:lnTo>
                    <a:pt x="1797227" y="479145"/>
                  </a:lnTo>
                  <a:lnTo>
                    <a:pt x="1809229" y="466712"/>
                  </a:lnTo>
                  <a:lnTo>
                    <a:pt x="1809635" y="466293"/>
                  </a:lnTo>
                  <a:lnTo>
                    <a:pt x="1814334" y="447357"/>
                  </a:lnTo>
                  <a:close/>
                </a:path>
                <a:path w="2724784" h="1015365">
                  <a:moveTo>
                    <a:pt x="1852498" y="652894"/>
                  </a:moveTo>
                  <a:lnTo>
                    <a:pt x="1780082" y="652894"/>
                  </a:lnTo>
                  <a:lnTo>
                    <a:pt x="1780082" y="618388"/>
                  </a:lnTo>
                  <a:lnTo>
                    <a:pt x="1842096" y="618388"/>
                  </a:lnTo>
                  <a:lnTo>
                    <a:pt x="1842096" y="597611"/>
                  </a:lnTo>
                  <a:lnTo>
                    <a:pt x="1780082" y="597611"/>
                  </a:lnTo>
                  <a:lnTo>
                    <a:pt x="1780082" y="567283"/>
                  </a:lnTo>
                  <a:lnTo>
                    <a:pt x="1847951" y="567283"/>
                  </a:lnTo>
                  <a:lnTo>
                    <a:pt x="1847951" y="545782"/>
                  </a:lnTo>
                  <a:lnTo>
                    <a:pt x="1756371" y="545782"/>
                  </a:lnTo>
                  <a:lnTo>
                    <a:pt x="1756371" y="674598"/>
                  </a:lnTo>
                  <a:lnTo>
                    <a:pt x="1852498" y="674598"/>
                  </a:lnTo>
                  <a:lnTo>
                    <a:pt x="1852498" y="652894"/>
                  </a:lnTo>
                  <a:close/>
                </a:path>
                <a:path w="2724784" h="1015365">
                  <a:moveTo>
                    <a:pt x="1870913" y="167563"/>
                  </a:moveTo>
                  <a:lnTo>
                    <a:pt x="1847202" y="167563"/>
                  </a:lnTo>
                  <a:lnTo>
                    <a:pt x="1850097" y="258572"/>
                  </a:lnTo>
                  <a:lnTo>
                    <a:pt x="1817243" y="206044"/>
                  </a:lnTo>
                  <a:lnTo>
                    <a:pt x="1793163" y="167563"/>
                  </a:lnTo>
                  <a:lnTo>
                    <a:pt x="1771459" y="167563"/>
                  </a:lnTo>
                  <a:lnTo>
                    <a:pt x="1771459" y="296367"/>
                  </a:lnTo>
                  <a:lnTo>
                    <a:pt x="1794992" y="296367"/>
                  </a:lnTo>
                  <a:lnTo>
                    <a:pt x="1793519" y="206044"/>
                  </a:lnTo>
                  <a:lnTo>
                    <a:pt x="1849920" y="296367"/>
                  </a:lnTo>
                  <a:lnTo>
                    <a:pt x="1870913" y="296367"/>
                  </a:lnTo>
                  <a:lnTo>
                    <a:pt x="1870913" y="258572"/>
                  </a:lnTo>
                  <a:lnTo>
                    <a:pt x="1870913" y="167563"/>
                  </a:lnTo>
                  <a:close/>
                </a:path>
                <a:path w="2724784" h="1015365">
                  <a:moveTo>
                    <a:pt x="1929447" y="863701"/>
                  </a:moveTo>
                  <a:lnTo>
                    <a:pt x="1920862" y="838530"/>
                  </a:lnTo>
                  <a:lnTo>
                    <a:pt x="1913712" y="817562"/>
                  </a:lnTo>
                  <a:lnTo>
                    <a:pt x="1893468" y="758228"/>
                  </a:lnTo>
                  <a:lnTo>
                    <a:pt x="1889861" y="747674"/>
                  </a:lnTo>
                  <a:lnTo>
                    <a:pt x="1889861" y="817562"/>
                  </a:lnTo>
                  <a:lnTo>
                    <a:pt x="1854288" y="817562"/>
                  </a:lnTo>
                  <a:lnTo>
                    <a:pt x="1872170" y="758228"/>
                  </a:lnTo>
                  <a:lnTo>
                    <a:pt x="1889861" y="817562"/>
                  </a:lnTo>
                  <a:lnTo>
                    <a:pt x="1889861" y="747674"/>
                  </a:lnTo>
                  <a:lnTo>
                    <a:pt x="1885505" y="734910"/>
                  </a:lnTo>
                  <a:lnTo>
                    <a:pt x="1858149" y="734910"/>
                  </a:lnTo>
                  <a:lnTo>
                    <a:pt x="1814703" y="863701"/>
                  </a:lnTo>
                  <a:lnTo>
                    <a:pt x="1840445" y="863701"/>
                  </a:lnTo>
                  <a:lnTo>
                    <a:pt x="1847913" y="838530"/>
                  </a:lnTo>
                  <a:lnTo>
                    <a:pt x="1896275" y="838530"/>
                  </a:lnTo>
                  <a:lnTo>
                    <a:pt x="1903742" y="863701"/>
                  </a:lnTo>
                  <a:lnTo>
                    <a:pt x="1929447" y="863701"/>
                  </a:lnTo>
                  <a:close/>
                </a:path>
                <a:path w="2724784" h="1015365">
                  <a:moveTo>
                    <a:pt x="1959203" y="399554"/>
                  </a:moveTo>
                  <a:lnTo>
                    <a:pt x="1938997" y="362851"/>
                  </a:lnTo>
                  <a:lnTo>
                    <a:pt x="1934616" y="361035"/>
                  </a:lnTo>
                  <a:lnTo>
                    <a:pt x="1934616" y="389496"/>
                  </a:lnTo>
                  <a:lnTo>
                    <a:pt x="1934565" y="399554"/>
                  </a:lnTo>
                  <a:lnTo>
                    <a:pt x="1914525" y="421995"/>
                  </a:lnTo>
                  <a:lnTo>
                    <a:pt x="1887689" y="421995"/>
                  </a:lnTo>
                  <a:lnTo>
                    <a:pt x="1887689" y="377266"/>
                  </a:lnTo>
                  <a:lnTo>
                    <a:pt x="1913801" y="377266"/>
                  </a:lnTo>
                  <a:lnTo>
                    <a:pt x="1922195" y="377444"/>
                  </a:lnTo>
                  <a:lnTo>
                    <a:pt x="1928279" y="382638"/>
                  </a:lnTo>
                  <a:lnTo>
                    <a:pt x="1930425" y="384568"/>
                  </a:lnTo>
                  <a:lnTo>
                    <a:pt x="1934616" y="389496"/>
                  </a:lnTo>
                  <a:lnTo>
                    <a:pt x="1934616" y="361035"/>
                  </a:lnTo>
                  <a:lnTo>
                    <a:pt x="1928952" y="358673"/>
                  </a:lnTo>
                  <a:lnTo>
                    <a:pt x="1921446" y="356666"/>
                  </a:lnTo>
                  <a:lnTo>
                    <a:pt x="1863445" y="356666"/>
                  </a:lnTo>
                  <a:lnTo>
                    <a:pt x="1863445" y="485482"/>
                  </a:lnTo>
                  <a:lnTo>
                    <a:pt x="1887689" y="485482"/>
                  </a:lnTo>
                  <a:lnTo>
                    <a:pt x="1887689" y="441845"/>
                  </a:lnTo>
                  <a:lnTo>
                    <a:pt x="1921078" y="441845"/>
                  </a:lnTo>
                  <a:lnTo>
                    <a:pt x="1928202" y="440207"/>
                  </a:lnTo>
                  <a:lnTo>
                    <a:pt x="1942744" y="434124"/>
                  </a:lnTo>
                  <a:lnTo>
                    <a:pt x="1952332" y="424408"/>
                  </a:lnTo>
                  <a:lnTo>
                    <a:pt x="1953387" y="421995"/>
                  </a:lnTo>
                  <a:lnTo>
                    <a:pt x="1957603" y="412432"/>
                  </a:lnTo>
                  <a:lnTo>
                    <a:pt x="1959203" y="399554"/>
                  </a:lnTo>
                  <a:close/>
                </a:path>
                <a:path w="2724784" h="1015365">
                  <a:moveTo>
                    <a:pt x="1991741" y="674598"/>
                  </a:moveTo>
                  <a:lnTo>
                    <a:pt x="1965591" y="626795"/>
                  </a:lnTo>
                  <a:lnTo>
                    <a:pt x="1963102" y="622249"/>
                  </a:lnTo>
                  <a:lnTo>
                    <a:pt x="1970151" y="619239"/>
                  </a:lnTo>
                  <a:lnTo>
                    <a:pt x="1978520" y="612952"/>
                  </a:lnTo>
                  <a:lnTo>
                    <a:pt x="1982558" y="606907"/>
                  </a:lnTo>
                  <a:lnTo>
                    <a:pt x="1985530" y="602449"/>
                  </a:lnTo>
                  <a:lnTo>
                    <a:pt x="1988464" y="586828"/>
                  </a:lnTo>
                  <a:lnTo>
                    <a:pt x="1987372" y="576478"/>
                  </a:lnTo>
                  <a:lnTo>
                    <a:pt x="1963991" y="549325"/>
                  </a:lnTo>
                  <a:lnTo>
                    <a:pt x="1963991" y="586828"/>
                  </a:lnTo>
                  <a:lnTo>
                    <a:pt x="1961248" y="597674"/>
                  </a:lnTo>
                  <a:lnTo>
                    <a:pt x="1954707" y="603592"/>
                  </a:lnTo>
                  <a:lnTo>
                    <a:pt x="1947176" y="606005"/>
                  </a:lnTo>
                  <a:lnTo>
                    <a:pt x="1941410" y="606539"/>
                  </a:lnTo>
                  <a:lnTo>
                    <a:pt x="1936838" y="606717"/>
                  </a:lnTo>
                  <a:lnTo>
                    <a:pt x="1933714" y="606907"/>
                  </a:lnTo>
                  <a:lnTo>
                    <a:pt x="1917115" y="606907"/>
                  </a:lnTo>
                  <a:lnTo>
                    <a:pt x="1917115" y="566559"/>
                  </a:lnTo>
                  <a:lnTo>
                    <a:pt x="1928253" y="566559"/>
                  </a:lnTo>
                  <a:lnTo>
                    <a:pt x="1937524" y="566635"/>
                  </a:lnTo>
                  <a:lnTo>
                    <a:pt x="1963991" y="586828"/>
                  </a:lnTo>
                  <a:lnTo>
                    <a:pt x="1963991" y="549325"/>
                  </a:lnTo>
                  <a:lnTo>
                    <a:pt x="1956435" y="547077"/>
                  </a:lnTo>
                  <a:lnTo>
                    <a:pt x="1946148" y="546036"/>
                  </a:lnTo>
                  <a:lnTo>
                    <a:pt x="1934260" y="545782"/>
                  </a:lnTo>
                  <a:lnTo>
                    <a:pt x="1893227" y="545782"/>
                  </a:lnTo>
                  <a:lnTo>
                    <a:pt x="1893227" y="674598"/>
                  </a:lnTo>
                  <a:lnTo>
                    <a:pt x="1917115" y="674598"/>
                  </a:lnTo>
                  <a:lnTo>
                    <a:pt x="1917115" y="626795"/>
                  </a:lnTo>
                  <a:lnTo>
                    <a:pt x="1938655" y="626795"/>
                  </a:lnTo>
                  <a:lnTo>
                    <a:pt x="1964220" y="674598"/>
                  </a:lnTo>
                  <a:lnTo>
                    <a:pt x="1991741" y="674598"/>
                  </a:lnTo>
                  <a:close/>
                </a:path>
                <a:path w="2724784" h="1015365">
                  <a:moveTo>
                    <a:pt x="2016328" y="296367"/>
                  </a:moveTo>
                  <a:lnTo>
                    <a:pt x="2007717" y="271157"/>
                  </a:lnTo>
                  <a:lnTo>
                    <a:pt x="2000567" y="250202"/>
                  </a:lnTo>
                  <a:lnTo>
                    <a:pt x="1980336" y="190881"/>
                  </a:lnTo>
                  <a:lnTo>
                    <a:pt x="1976729" y="180327"/>
                  </a:lnTo>
                  <a:lnTo>
                    <a:pt x="1976729" y="250202"/>
                  </a:lnTo>
                  <a:lnTo>
                    <a:pt x="1941195" y="250202"/>
                  </a:lnTo>
                  <a:lnTo>
                    <a:pt x="1959038" y="190881"/>
                  </a:lnTo>
                  <a:lnTo>
                    <a:pt x="1976729" y="250202"/>
                  </a:lnTo>
                  <a:lnTo>
                    <a:pt x="1976729" y="180327"/>
                  </a:lnTo>
                  <a:lnTo>
                    <a:pt x="1972373" y="167563"/>
                  </a:lnTo>
                  <a:lnTo>
                    <a:pt x="1945017" y="167563"/>
                  </a:lnTo>
                  <a:lnTo>
                    <a:pt x="1901558" y="296367"/>
                  </a:lnTo>
                  <a:lnTo>
                    <a:pt x="1927313" y="296367"/>
                  </a:lnTo>
                  <a:lnTo>
                    <a:pt x="1934781" y="271157"/>
                  </a:lnTo>
                  <a:lnTo>
                    <a:pt x="1983143" y="271157"/>
                  </a:lnTo>
                  <a:lnTo>
                    <a:pt x="1990610" y="296367"/>
                  </a:lnTo>
                  <a:lnTo>
                    <a:pt x="2016328" y="296367"/>
                  </a:lnTo>
                  <a:close/>
                </a:path>
                <a:path w="2724784" h="1015365">
                  <a:moveTo>
                    <a:pt x="2029701" y="734910"/>
                  </a:moveTo>
                  <a:lnTo>
                    <a:pt x="1935175" y="734910"/>
                  </a:lnTo>
                  <a:lnTo>
                    <a:pt x="1935175" y="756767"/>
                  </a:lnTo>
                  <a:lnTo>
                    <a:pt x="1970062" y="756767"/>
                  </a:lnTo>
                  <a:lnTo>
                    <a:pt x="1970062" y="863701"/>
                  </a:lnTo>
                  <a:lnTo>
                    <a:pt x="1994115" y="863701"/>
                  </a:lnTo>
                  <a:lnTo>
                    <a:pt x="1994115" y="756767"/>
                  </a:lnTo>
                  <a:lnTo>
                    <a:pt x="2029701" y="756767"/>
                  </a:lnTo>
                  <a:lnTo>
                    <a:pt x="2029701" y="734910"/>
                  </a:lnTo>
                  <a:close/>
                </a:path>
                <a:path w="2724784" h="1015365">
                  <a:moveTo>
                    <a:pt x="2086457" y="734885"/>
                  </a:moveTo>
                  <a:lnTo>
                    <a:pt x="2062734" y="734885"/>
                  </a:lnTo>
                  <a:lnTo>
                    <a:pt x="2062734" y="863701"/>
                  </a:lnTo>
                  <a:lnTo>
                    <a:pt x="2086457" y="863701"/>
                  </a:lnTo>
                  <a:lnTo>
                    <a:pt x="2086457" y="734885"/>
                  </a:lnTo>
                  <a:close/>
                </a:path>
                <a:path w="2724784" h="1015365">
                  <a:moveTo>
                    <a:pt x="2116569" y="167563"/>
                  </a:moveTo>
                  <a:lnTo>
                    <a:pt x="2022055" y="167563"/>
                  </a:lnTo>
                  <a:lnTo>
                    <a:pt x="2022055" y="189407"/>
                  </a:lnTo>
                  <a:lnTo>
                    <a:pt x="2056904" y="189407"/>
                  </a:lnTo>
                  <a:lnTo>
                    <a:pt x="2056904" y="296367"/>
                  </a:lnTo>
                  <a:lnTo>
                    <a:pt x="2080983" y="296367"/>
                  </a:lnTo>
                  <a:lnTo>
                    <a:pt x="2080983" y="189407"/>
                  </a:lnTo>
                  <a:lnTo>
                    <a:pt x="2116569" y="189407"/>
                  </a:lnTo>
                  <a:lnTo>
                    <a:pt x="2116569" y="167563"/>
                  </a:lnTo>
                  <a:close/>
                </a:path>
                <a:path w="2724784" h="1015365">
                  <a:moveTo>
                    <a:pt x="2118715" y="421068"/>
                  </a:moveTo>
                  <a:lnTo>
                    <a:pt x="2113635" y="391934"/>
                  </a:lnTo>
                  <a:lnTo>
                    <a:pt x="2102967" y="375450"/>
                  </a:lnTo>
                  <a:lnTo>
                    <a:pt x="2099919" y="370738"/>
                  </a:lnTo>
                  <a:lnTo>
                    <a:pt x="2094636" y="367271"/>
                  </a:lnTo>
                  <a:lnTo>
                    <a:pt x="2094636" y="423824"/>
                  </a:lnTo>
                  <a:lnTo>
                    <a:pt x="2090851" y="443572"/>
                  </a:lnTo>
                  <a:lnTo>
                    <a:pt x="2081847" y="456806"/>
                  </a:lnTo>
                  <a:lnTo>
                    <a:pt x="2069934" y="464223"/>
                  </a:lnTo>
                  <a:lnTo>
                    <a:pt x="2057412" y="466534"/>
                  </a:lnTo>
                  <a:lnTo>
                    <a:pt x="2042553" y="463372"/>
                  </a:lnTo>
                  <a:lnTo>
                    <a:pt x="2030691" y="454228"/>
                  </a:lnTo>
                  <a:lnTo>
                    <a:pt x="2022817" y="439648"/>
                  </a:lnTo>
                  <a:lnTo>
                    <a:pt x="2019973" y="420141"/>
                  </a:lnTo>
                  <a:lnTo>
                    <a:pt x="2022627" y="401853"/>
                  </a:lnTo>
                  <a:lnTo>
                    <a:pt x="2030133" y="387743"/>
                  </a:lnTo>
                  <a:lnTo>
                    <a:pt x="2041779" y="378663"/>
                  </a:lnTo>
                  <a:lnTo>
                    <a:pt x="2056866" y="375450"/>
                  </a:lnTo>
                  <a:lnTo>
                    <a:pt x="2073541" y="379463"/>
                  </a:lnTo>
                  <a:lnTo>
                    <a:pt x="2085467" y="390182"/>
                  </a:lnTo>
                  <a:lnTo>
                    <a:pt x="2092528" y="405625"/>
                  </a:lnTo>
                  <a:lnTo>
                    <a:pt x="2094636" y="423824"/>
                  </a:lnTo>
                  <a:lnTo>
                    <a:pt x="2094636" y="367271"/>
                  </a:lnTo>
                  <a:lnTo>
                    <a:pt x="2080183" y="357771"/>
                  </a:lnTo>
                  <a:lnTo>
                    <a:pt x="2057044" y="353377"/>
                  </a:lnTo>
                  <a:lnTo>
                    <a:pt x="2032508" y="358444"/>
                  </a:lnTo>
                  <a:lnTo>
                    <a:pt x="2012899" y="372541"/>
                  </a:lnTo>
                  <a:lnTo>
                    <a:pt x="1999881" y="394017"/>
                  </a:lnTo>
                  <a:lnTo>
                    <a:pt x="1995182" y="421259"/>
                  </a:lnTo>
                  <a:lnTo>
                    <a:pt x="1996059" y="433501"/>
                  </a:lnTo>
                  <a:lnTo>
                    <a:pt x="2012315" y="469061"/>
                  </a:lnTo>
                  <a:lnTo>
                    <a:pt x="2056663" y="488772"/>
                  </a:lnTo>
                  <a:lnTo>
                    <a:pt x="2083041" y="483374"/>
                  </a:lnTo>
                  <a:lnTo>
                    <a:pt x="2102472" y="468744"/>
                  </a:lnTo>
                  <a:lnTo>
                    <a:pt x="2103716" y="466534"/>
                  </a:lnTo>
                  <a:lnTo>
                    <a:pt x="2114512" y="447205"/>
                  </a:lnTo>
                  <a:lnTo>
                    <a:pt x="2118715" y="421068"/>
                  </a:lnTo>
                  <a:close/>
                </a:path>
                <a:path w="2724784" h="1015365">
                  <a:moveTo>
                    <a:pt x="2130044" y="636473"/>
                  </a:moveTo>
                  <a:lnTo>
                    <a:pt x="2102116" y="601789"/>
                  </a:lnTo>
                  <a:lnTo>
                    <a:pt x="2066328" y="593432"/>
                  </a:lnTo>
                  <a:lnTo>
                    <a:pt x="2058708" y="590842"/>
                  </a:lnTo>
                  <a:lnTo>
                    <a:pt x="2053297" y="586600"/>
                  </a:lnTo>
                  <a:lnTo>
                    <a:pt x="2051227" y="579907"/>
                  </a:lnTo>
                  <a:lnTo>
                    <a:pt x="2053196" y="573290"/>
                  </a:lnTo>
                  <a:lnTo>
                    <a:pt x="2058517" y="568350"/>
                  </a:lnTo>
                  <a:lnTo>
                    <a:pt x="2066251" y="565277"/>
                  </a:lnTo>
                  <a:lnTo>
                    <a:pt x="2075510" y="564210"/>
                  </a:lnTo>
                  <a:lnTo>
                    <a:pt x="2088819" y="566305"/>
                  </a:lnTo>
                  <a:lnTo>
                    <a:pt x="2098319" y="571385"/>
                  </a:lnTo>
                  <a:lnTo>
                    <a:pt x="2104758" y="577672"/>
                  </a:lnTo>
                  <a:lnTo>
                    <a:pt x="2108911" y="583361"/>
                  </a:lnTo>
                  <a:lnTo>
                    <a:pt x="2128609" y="568566"/>
                  </a:lnTo>
                  <a:lnTo>
                    <a:pt x="2095322" y="544830"/>
                  </a:lnTo>
                  <a:lnTo>
                    <a:pt x="2076792" y="542505"/>
                  </a:lnTo>
                  <a:lnTo>
                    <a:pt x="2056053" y="545338"/>
                  </a:lnTo>
                  <a:lnTo>
                    <a:pt x="2039962" y="553402"/>
                  </a:lnTo>
                  <a:lnTo>
                    <a:pt x="2029574" y="566051"/>
                  </a:lnTo>
                  <a:lnTo>
                    <a:pt x="2025878" y="582625"/>
                  </a:lnTo>
                  <a:lnTo>
                    <a:pt x="2028444" y="596226"/>
                  </a:lnTo>
                  <a:lnTo>
                    <a:pt x="2055622" y="616775"/>
                  </a:lnTo>
                  <a:lnTo>
                    <a:pt x="2063813" y="618782"/>
                  </a:lnTo>
                  <a:lnTo>
                    <a:pt x="2079332" y="622071"/>
                  </a:lnTo>
                  <a:lnTo>
                    <a:pt x="2091042" y="624776"/>
                  </a:lnTo>
                  <a:lnTo>
                    <a:pt x="2091397" y="624954"/>
                  </a:lnTo>
                  <a:lnTo>
                    <a:pt x="2094318" y="626084"/>
                  </a:lnTo>
                  <a:lnTo>
                    <a:pt x="2098332" y="627722"/>
                  </a:lnTo>
                  <a:lnTo>
                    <a:pt x="2103983" y="630656"/>
                  </a:lnTo>
                  <a:lnTo>
                    <a:pt x="2103983" y="643242"/>
                  </a:lnTo>
                  <a:lnTo>
                    <a:pt x="2102319" y="649820"/>
                  </a:lnTo>
                  <a:lnTo>
                    <a:pt x="2093036" y="653643"/>
                  </a:lnTo>
                  <a:lnTo>
                    <a:pt x="2088464" y="655472"/>
                  </a:lnTo>
                  <a:lnTo>
                    <a:pt x="2083727" y="655828"/>
                  </a:lnTo>
                  <a:lnTo>
                    <a:pt x="2079155" y="655828"/>
                  </a:lnTo>
                  <a:lnTo>
                    <a:pt x="2061870" y="653440"/>
                  </a:lnTo>
                  <a:lnTo>
                    <a:pt x="2050135" y="647839"/>
                  </a:lnTo>
                  <a:lnTo>
                    <a:pt x="2042922" y="641350"/>
                  </a:lnTo>
                  <a:lnTo>
                    <a:pt x="2039213" y="636295"/>
                  </a:lnTo>
                  <a:lnTo>
                    <a:pt x="2018931" y="650544"/>
                  </a:lnTo>
                  <a:lnTo>
                    <a:pt x="2052332" y="674966"/>
                  </a:lnTo>
                  <a:lnTo>
                    <a:pt x="2068220" y="677887"/>
                  </a:lnTo>
                  <a:lnTo>
                    <a:pt x="2075332" y="677887"/>
                  </a:lnTo>
                  <a:lnTo>
                    <a:pt x="2095436" y="675576"/>
                  </a:lnTo>
                  <a:lnTo>
                    <a:pt x="2112962" y="668261"/>
                  </a:lnTo>
                  <a:lnTo>
                    <a:pt x="2124951" y="655828"/>
                  </a:lnTo>
                  <a:lnTo>
                    <a:pt x="2125345" y="655408"/>
                  </a:lnTo>
                  <a:lnTo>
                    <a:pt x="2130044" y="636473"/>
                  </a:lnTo>
                  <a:close/>
                </a:path>
                <a:path w="2724784" h="1015365">
                  <a:moveTo>
                    <a:pt x="2173313" y="167563"/>
                  </a:moveTo>
                  <a:lnTo>
                    <a:pt x="2149602" y="167563"/>
                  </a:lnTo>
                  <a:lnTo>
                    <a:pt x="2149602" y="296367"/>
                  </a:lnTo>
                  <a:lnTo>
                    <a:pt x="2173313" y="296367"/>
                  </a:lnTo>
                  <a:lnTo>
                    <a:pt x="2173313" y="167563"/>
                  </a:lnTo>
                  <a:close/>
                </a:path>
                <a:path w="2724784" h="1015365">
                  <a:moveTo>
                    <a:pt x="2182088" y="545782"/>
                  </a:moveTo>
                  <a:lnTo>
                    <a:pt x="2158365" y="545782"/>
                  </a:lnTo>
                  <a:lnTo>
                    <a:pt x="2158365" y="571131"/>
                  </a:lnTo>
                  <a:lnTo>
                    <a:pt x="2169503" y="571131"/>
                  </a:lnTo>
                  <a:lnTo>
                    <a:pt x="2169503" y="583361"/>
                  </a:lnTo>
                  <a:lnTo>
                    <a:pt x="2159660" y="586270"/>
                  </a:lnTo>
                  <a:lnTo>
                    <a:pt x="2159660" y="595960"/>
                  </a:lnTo>
                  <a:lnTo>
                    <a:pt x="2164194" y="595566"/>
                  </a:lnTo>
                  <a:lnTo>
                    <a:pt x="2172385" y="594677"/>
                  </a:lnTo>
                  <a:lnTo>
                    <a:pt x="2182088" y="582625"/>
                  </a:lnTo>
                  <a:lnTo>
                    <a:pt x="2182088" y="545782"/>
                  </a:lnTo>
                  <a:close/>
                </a:path>
                <a:path w="2724784" h="1015365">
                  <a:moveTo>
                    <a:pt x="2248319" y="799287"/>
                  </a:moveTo>
                  <a:lnTo>
                    <a:pt x="2243251" y="770166"/>
                  </a:lnTo>
                  <a:lnTo>
                    <a:pt x="2232571" y="753656"/>
                  </a:lnTo>
                  <a:lnTo>
                    <a:pt x="2229535" y="748969"/>
                  </a:lnTo>
                  <a:lnTo>
                    <a:pt x="2224252" y="745515"/>
                  </a:lnTo>
                  <a:lnTo>
                    <a:pt x="2224252" y="802043"/>
                  </a:lnTo>
                  <a:lnTo>
                    <a:pt x="2220468" y="821817"/>
                  </a:lnTo>
                  <a:lnTo>
                    <a:pt x="2211451" y="835037"/>
                  </a:lnTo>
                  <a:lnTo>
                    <a:pt x="2199538" y="842441"/>
                  </a:lnTo>
                  <a:lnTo>
                    <a:pt x="2187016" y="844740"/>
                  </a:lnTo>
                  <a:lnTo>
                    <a:pt x="2172157" y="841578"/>
                  </a:lnTo>
                  <a:lnTo>
                    <a:pt x="2160282" y="832446"/>
                  </a:lnTo>
                  <a:lnTo>
                    <a:pt x="2152421" y="817867"/>
                  </a:lnTo>
                  <a:lnTo>
                    <a:pt x="2149589" y="798398"/>
                  </a:lnTo>
                  <a:lnTo>
                    <a:pt x="2152243" y="780097"/>
                  </a:lnTo>
                  <a:lnTo>
                    <a:pt x="2159736" y="765975"/>
                  </a:lnTo>
                  <a:lnTo>
                    <a:pt x="2171369" y="756881"/>
                  </a:lnTo>
                  <a:lnTo>
                    <a:pt x="2186444" y="753656"/>
                  </a:lnTo>
                  <a:lnTo>
                    <a:pt x="2203145" y="757682"/>
                  </a:lnTo>
                  <a:lnTo>
                    <a:pt x="2215070" y="768413"/>
                  </a:lnTo>
                  <a:lnTo>
                    <a:pt x="2222144" y="783869"/>
                  </a:lnTo>
                  <a:lnTo>
                    <a:pt x="2224252" y="802043"/>
                  </a:lnTo>
                  <a:lnTo>
                    <a:pt x="2224252" y="745515"/>
                  </a:lnTo>
                  <a:lnTo>
                    <a:pt x="2209774" y="736015"/>
                  </a:lnTo>
                  <a:lnTo>
                    <a:pt x="2186622" y="731621"/>
                  </a:lnTo>
                  <a:lnTo>
                    <a:pt x="2162098" y="736688"/>
                  </a:lnTo>
                  <a:lnTo>
                    <a:pt x="2142502" y="750773"/>
                  </a:lnTo>
                  <a:lnTo>
                    <a:pt x="2129510" y="772261"/>
                  </a:lnTo>
                  <a:lnTo>
                    <a:pt x="2124799" y="799515"/>
                  </a:lnTo>
                  <a:lnTo>
                    <a:pt x="2125675" y="811745"/>
                  </a:lnTo>
                  <a:lnTo>
                    <a:pt x="2141918" y="847318"/>
                  </a:lnTo>
                  <a:lnTo>
                    <a:pt x="2186267" y="866978"/>
                  </a:lnTo>
                  <a:lnTo>
                    <a:pt x="2212657" y="861593"/>
                  </a:lnTo>
                  <a:lnTo>
                    <a:pt x="2232088" y="846963"/>
                  </a:lnTo>
                  <a:lnTo>
                    <a:pt x="2233320" y="844740"/>
                  </a:lnTo>
                  <a:lnTo>
                    <a:pt x="2244115" y="825423"/>
                  </a:lnTo>
                  <a:lnTo>
                    <a:pt x="2248319" y="799287"/>
                  </a:lnTo>
                  <a:close/>
                </a:path>
                <a:path w="2724784" h="1015365">
                  <a:moveTo>
                    <a:pt x="2260511" y="485482"/>
                  </a:moveTo>
                  <a:lnTo>
                    <a:pt x="2234336" y="437680"/>
                  </a:lnTo>
                  <a:lnTo>
                    <a:pt x="2231847" y="433133"/>
                  </a:lnTo>
                  <a:lnTo>
                    <a:pt x="2238895" y="430123"/>
                  </a:lnTo>
                  <a:lnTo>
                    <a:pt x="2247265" y="423837"/>
                  </a:lnTo>
                  <a:lnTo>
                    <a:pt x="2251303" y="417791"/>
                  </a:lnTo>
                  <a:lnTo>
                    <a:pt x="2254275" y="413334"/>
                  </a:lnTo>
                  <a:lnTo>
                    <a:pt x="2257209" y="397713"/>
                  </a:lnTo>
                  <a:lnTo>
                    <a:pt x="2256117" y="387362"/>
                  </a:lnTo>
                  <a:lnTo>
                    <a:pt x="2253107" y="378675"/>
                  </a:lnTo>
                  <a:lnTo>
                    <a:pt x="2252319" y="377444"/>
                  </a:lnTo>
                  <a:lnTo>
                    <a:pt x="2248598" y="371576"/>
                  </a:lnTo>
                  <a:lnTo>
                    <a:pt x="2242985" y="365963"/>
                  </a:lnTo>
                  <a:lnTo>
                    <a:pt x="2234387" y="360692"/>
                  </a:lnTo>
                  <a:lnTo>
                    <a:pt x="2232736" y="360210"/>
                  </a:lnTo>
                  <a:lnTo>
                    <a:pt x="2232736" y="397713"/>
                  </a:lnTo>
                  <a:lnTo>
                    <a:pt x="2229993" y="408559"/>
                  </a:lnTo>
                  <a:lnTo>
                    <a:pt x="2223452" y="414464"/>
                  </a:lnTo>
                  <a:lnTo>
                    <a:pt x="2215921" y="416890"/>
                  </a:lnTo>
                  <a:lnTo>
                    <a:pt x="2210155" y="417423"/>
                  </a:lnTo>
                  <a:lnTo>
                    <a:pt x="2205583" y="417601"/>
                  </a:lnTo>
                  <a:lnTo>
                    <a:pt x="2202472" y="417791"/>
                  </a:lnTo>
                  <a:lnTo>
                    <a:pt x="2185873" y="417791"/>
                  </a:lnTo>
                  <a:lnTo>
                    <a:pt x="2185873" y="377444"/>
                  </a:lnTo>
                  <a:lnTo>
                    <a:pt x="2196998" y="377444"/>
                  </a:lnTo>
                  <a:lnTo>
                    <a:pt x="2206269" y="377507"/>
                  </a:lnTo>
                  <a:lnTo>
                    <a:pt x="2232736" y="397713"/>
                  </a:lnTo>
                  <a:lnTo>
                    <a:pt x="2232736" y="360210"/>
                  </a:lnTo>
                  <a:lnTo>
                    <a:pt x="2225205" y="357962"/>
                  </a:lnTo>
                  <a:lnTo>
                    <a:pt x="2214930" y="356920"/>
                  </a:lnTo>
                  <a:lnTo>
                    <a:pt x="2203031" y="356666"/>
                  </a:lnTo>
                  <a:lnTo>
                    <a:pt x="2161971" y="356666"/>
                  </a:lnTo>
                  <a:lnTo>
                    <a:pt x="2161971" y="485482"/>
                  </a:lnTo>
                  <a:lnTo>
                    <a:pt x="2185873" y="485482"/>
                  </a:lnTo>
                  <a:lnTo>
                    <a:pt x="2185873" y="437680"/>
                  </a:lnTo>
                  <a:lnTo>
                    <a:pt x="2207399" y="437680"/>
                  </a:lnTo>
                  <a:lnTo>
                    <a:pt x="2232964" y="485482"/>
                  </a:lnTo>
                  <a:lnTo>
                    <a:pt x="2260511" y="485482"/>
                  </a:lnTo>
                  <a:close/>
                </a:path>
                <a:path w="2724784" h="1015365">
                  <a:moveTo>
                    <a:pt x="2335187" y="231965"/>
                  </a:moveTo>
                  <a:lnTo>
                    <a:pt x="2330107" y="202831"/>
                  </a:lnTo>
                  <a:lnTo>
                    <a:pt x="2319439" y="186347"/>
                  </a:lnTo>
                  <a:lnTo>
                    <a:pt x="2316378" y="181622"/>
                  </a:lnTo>
                  <a:lnTo>
                    <a:pt x="2311095" y="178155"/>
                  </a:lnTo>
                  <a:lnTo>
                    <a:pt x="2311095" y="234683"/>
                  </a:lnTo>
                  <a:lnTo>
                    <a:pt x="2307323" y="254457"/>
                  </a:lnTo>
                  <a:lnTo>
                    <a:pt x="2298306" y="267677"/>
                  </a:lnTo>
                  <a:lnTo>
                    <a:pt x="2286381" y="275082"/>
                  </a:lnTo>
                  <a:lnTo>
                    <a:pt x="2273858" y="277393"/>
                  </a:lnTo>
                  <a:lnTo>
                    <a:pt x="2258999" y="274231"/>
                  </a:lnTo>
                  <a:lnTo>
                    <a:pt x="2247138" y="265099"/>
                  </a:lnTo>
                  <a:lnTo>
                    <a:pt x="2239276" y="250532"/>
                  </a:lnTo>
                  <a:lnTo>
                    <a:pt x="2236432" y="231038"/>
                  </a:lnTo>
                  <a:lnTo>
                    <a:pt x="2239086" y="212737"/>
                  </a:lnTo>
                  <a:lnTo>
                    <a:pt x="2246592" y="198628"/>
                  </a:lnTo>
                  <a:lnTo>
                    <a:pt x="2258225" y="189560"/>
                  </a:lnTo>
                  <a:lnTo>
                    <a:pt x="2273300" y="186347"/>
                  </a:lnTo>
                  <a:lnTo>
                    <a:pt x="2289987" y="190360"/>
                  </a:lnTo>
                  <a:lnTo>
                    <a:pt x="2301925" y="201066"/>
                  </a:lnTo>
                  <a:lnTo>
                    <a:pt x="2308987" y="216509"/>
                  </a:lnTo>
                  <a:lnTo>
                    <a:pt x="2311095" y="234683"/>
                  </a:lnTo>
                  <a:lnTo>
                    <a:pt x="2311095" y="178155"/>
                  </a:lnTo>
                  <a:lnTo>
                    <a:pt x="2296630" y="168656"/>
                  </a:lnTo>
                  <a:lnTo>
                    <a:pt x="2273490" y="164274"/>
                  </a:lnTo>
                  <a:lnTo>
                    <a:pt x="2248966" y="169329"/>
                  </a:lnTo>
                  <a:lnTo>
                    <a:pt x="2229358" y="183413"/>
                  </a:lnTo>
                  <a:lnTo>
                    <a:pt x="2216353" y="204901"/>
                  </a:lnTo>
                  <a:lnTo>
                    <a:pt x="2211641" y="232143"/>
                  </a:lnTo>
                  <a:lnTo>
                    <a:pt x="2212530" y="244386"/>
                  </a:lnTo>
                  <a:lnTo>
                    <a:pt x="2228773" y="279958"/>
                  </a:lnTo>
                  <a:lnTo>
                    <a:pt x="2273122" y="299631"/>
                  </a:lnTo>
                  <a:lnTo>
                    <a:pt x="2299512" y="294246"/>
                  </a:lnTo>
                  <a:lnTo>
                    <a:pt x="2318943" y="279628"/>
                  </a:lnTo>
                  <a:lnTo>
                    <a:pt x="2320201" y="277393"/>
                  </a:lnTo>
                  <a:lnTo>
                    <a:pt x="2330983" y="258089"/>
                  </a:lnTo>
                  <a:lnTo>
                    <a:pt x="2335187" y="231965"/>
                  </a:lnTo>
                  <a:close/>
                </a:path>
                <a:path w="2724784" h="1015365">
                  <a:moveTo>
                    <a:pt x="2383840" y="356666"/>
                  </a:moveTo>
                  <a:lnTo>
                    <a:pt x="2289352" y="356666"/>
                  </a:lnTo>
                  <a:lnTo>
                    <a:pt x="2289352" y="378561"/>
                  </a:lnTo>
                  <a:lnTo>
                    <a:pt x="2324189" y="378561"/>
                  </a:lnTo>
                  <a:lnTo>
                    <a:pt x="2324189" y="485482"/>
                  </a:lnTo>
                  <a:lnTo>
                    <a:pt x="2348255" y="485482"/>
                  </a:lnTo>
                  <a:lnTo>
                    <a:pt x="2348255" y="378561"/>
                  </a:lnTo>
                  <a:lnTo>
                    <a:pt x="2383840" y="378561"/>
                  </a:lnTo>
                  <a:lnTo>
                    <a:pt x="2383840" y="356666"/>
                  </a:lnTo>
                  <a:close/>
                </a:path>
                <a:path w="2724784" h="1015365">
                  <a:moveTo>
                    <a:pt x="2385707" y="734910"/>
                  </a:moveTo>
                  <a:lnTo>
                    <a:pt x="2361996" y="734910"/>
                  </a:lnTo>
                  <a:lnTo>
                    <a:pt x="2364930" y="825944"/>
                  </a:lnTo>
                  <a:lnTo>
                    <a:pt x="2332050" y="773404"/>
                  </a:lnTo>
                  <a:lnTo>
                    <a:pt x="2307971" y="734910"/>
                  </a:lnTo>
                  <a:lnTo>
                    <a:pt x="2286292" y="734910"/>
                  </a:lnTo>
                  <a:lnTo>
                    <a:pt x="2286292" y="863701"/>
                  </a:lnTo>
                  <a:lnTo>
                    <a:pt x="2309799" y="863701"/>
                  </a:lnTo>
                  <a:lnTo>
                    <a:pt x="2308364" y="773404"/>
                  </a:lnTo>
                  <a:lnTo>
                    <a:pt x="2364752" y="863701"/>
                  </a:lnTo>
                  <a:lnTo>
                    <a:pt x="2385707" y="863701"/>
                  </a:lnTo>
                  <a:lnTo>
                    <a:pt x="2385707" y="825944"/>
                  </a:lnTo>
                  <a:lnTo>
                    <a:pt x="2385707" y="734910"/>
                  </a:lnTo>
                  <a:close/>
                </a:path>
                <a:path w="2724784" h="1015365">
                  <a:moveTo>
                    <a:pt x="2472575" y="167563"/>
                  </a:moveTo>
                  <a:lnTo>
                    <a:pt x="2448864" y="167563"/>
                  </a:lnTo>
                  <a:lnTo>
                    <a:pt x="2451798" y="258572"/>
                  </a:lnTo>
                  <a:lnTo>
                    <a:pt x="2418918" y="206044"/>
                  </a:lnTo>
                  <a:lnTo>
                    <a:pt x="2394826" y="167563"/>
                  </a:lnTo>
                  <a:lnTo>
                    <a:pt x="2373160" y="167563"/>
                  </a:lnTo>
                  <a:lnTo>
                    <a:pt x="2373160" y="296367"/>
                  </a:lnTo>
                  <a:lnTo>
                    <a:pt x="2396642" y="296367"/>
                  </a:lnTo>
                  <a:lnTo>
                    <a:pt x="2395207" y="206044"/>
                  </a:lnTo>
                  <a:lnTo>
                    <a:pt x="2451620" y="296367"/>
                  </a:lnTo>
                  <a:lnTo>
                    <a:pt x="2472575" y="296367"/>
                  </a:lnTo>
                  <a:lnTo>
                    <a:pt x="2472575" y="258572"/>
                  </a:lnTo>
                  <a:lnTo>
                    <a:pt x="2472575" y="167563"/>
                  </a:lnTo>
                  <a:close/>
                </a:path>
                <a:path w="2724784" h="1015365">
                  <a:moveTo>
                    <a:pt x="2618016" y="296367"/>
                  </a:moveTo>
                  <a:lnTo>
                    <a:pt x="2609405" y="271157"/>
                  </a:lnTo>
                  <a:lnTo>
                    <a:pt x="2602255" y="250202"/>
                  </a:lnTo>
                  <a:lnTo>
                    <a:pt x="2581999" y="190881"/>
                  </a:lnTo>
                  <a:lnTo>
                    <a:pt x="2578417" y="180403"/>
                  </a:lnTo>
                  <a:lnTo>
                    <a:pt x="2578417" y="250202"/>
                  </a:lnTo>
                  <a:lnTo>
                    <a:pt x="2542844" y="250202"/>
                  </a:lnTo>
                  <a:lnTo>
                    <a:pt x="2560713" y="190881"/>
                  </a:lnTo>
                  <a:lnTo>
                    <a:pt x="2578417" y="250202"/>
                  </a:lnTo>
                  <a:lnTo>
                    <a:pt x="2578417" y="180403"/>
                  </a:lnTo>
                  <a:lnTo>
                    <a:pt x="2574036" y="167563"/>
                  </a:lnTo>
                  <a:lnTo>
                    <a:pt x="2546667" y="167563"/>
                  </a:lnTo>
                  <a:lnTo>
                    <a:pt x="2503246" y="296367"/>
                  </a:lnTo>
                  <a:lnTo>
                    <a:pt x="2528976" y="296367"/>
                  </a:lnTo>
                  <a:lnTo>
                    <a:pt x="2536444" y="271157"/>
                  </a:lnTo>
                  <a:lnTo>
                    <a:pt x="2584793" y="271157"/>
                  </a:lnTo>
                  <a:lnTo>
                    <a:pt x="2592298" y="296367"/>
                  </a:lnTo>
                  <a:lnTo>
                    <a:pt x="2618016" y="296367"/>
                  </a:lnTo>
                  <a:close/>
                </a:path>
                <a:path w="2724784" h="1015365">
                  <a:moveTo>
                    <a:pt x="2724759" y="274485"/>
                  </a:moveTo>
                  <a:lnTo>
                    <a:pt x="2673667" y="274485"/>
                  </a:lnTo>
                  <a:lnTo>
                    <a:pt x="2673667" y="167563"/>
                  </a:lnTo>
                  <a:lnTo>
                    <a:pt x="2649410" y="167563"/>
                  </a:lnTo>
                  <a:lnTo>
                    <a:pt x="2649410" y="296367"/>
                  </a:lnTo>
                  <a:lnTo>
                    <a:pt x="2724759" y="296367"/>
                  </a:lnTo>
                  <a:lnTo>
                    <a:pt x="2724759" y="274485"/>
                  </a:lnTo>
                  <a:close/>
                </a:path>
              </a:pathLst>
            </a:custGeom>
            <a:solidFill>
              <a:srgbClr val="FFFFFF"/>
            </a:solidFill>
          </p:spPr>
          <p:txBody>
            <a:bodyPr wrap="square" lIns="0" tIns="0" rIns="0" bIns="0" rtlCol="0"/>
            <a:lstStyle/>
            <a:p>
              <a:endParaRPr/>
            </a:p>
          </p:txBody>
        </p:sp>
        <p:sp>
          <p:nvSpPr>
            <p:cNvPr id="8" name="object 8"/>
            <p:cNvSpPr/>
            <p:nvPr/>
          </p:nvSpPr>
          <p:spPr>
            <a:xfrm>
              <a:off x="6549416" y="7805919"/>
              <a:ext cx="7005320" cy="3502660"/>
            </a:xfrm>
            <a:custGeom>
              <a:avLst/>
              <a:gdLst/>
              <a:ahLst/>
              <a:cxnLst/>
              <a:rect l="l" t="t" r="r" b="b"/>
              <a:pathLst>
                <a:path w="7005319" h="3502659">
                  <a:moveTo>
                    <a:pt x="3502636" y="0"/>
                  </a:moveTo>
                  <a:lnTo>
                    <a:pt x="0" y="3502636"/>
                  </a:lnTo>
                  <a:lnTo>
                    <a:pt x="7005263" y="3502636"/>
                  </a:lnTo>
                  <a:lnTo>
                    <a:pt x="3502636" y="0"/>
                  </a:lnTo>
                  <a:close/>
                </a:path>
              </a:pathLst>
            </a:custGeom>
            <a:solidFill>
              <a:srgbClr val="E84610"/>
            </a:solidFill>
          </p:spPr>
          <p:txBody>
            <a:bodyPr wrap="square" lIns="0" tIns="0" rIns="0" bIns="0" rtlCol="0"/>
            <a:lstStyle/>
            <a:p>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160270" cy="2160270"/>
          </a:xfrm>
          <a:custGeom>
            <a:avLst/>
            <a:gdLst/>
            <a:ahLst/>
            <a:cxnLst/>
            <a:rect l="l" t="t" r="r" b="b"/>
            <a:pathLst>
              <a:path w="2160270" h="2160270">
                <a:moveTo>
                  <a:pt x="2159825" y="0"/>
                </a:moveTo>
                <a:lnTo>
                  <a:pt x="0" y="0"/>
                </a:lnTo>
                <a:lnTo>
                  <a:pt x="0" y="2159814"/>
                </a:lnTo>
                <a:lnTo>
                  <a:pt x="2159825" y="0"/>
                </a:lnTo>
                <a:close/>
              </a:path>
            </a:pathLst>
          </a:custGeom>
          <a:solidFill>
            <a:srgbClr val="E84610"/>
          </a:solidFill>
        </p:spPr>
        <p:txBody>
          <a:bodyPr wrap="square" lIns="0" tIns="0" rIns="0" bIns="0" rtlCol="0"/>
          <a:lstStyle/>
          <a:p>
            <a:endParaRPr/>
          </a:p>
        </p:txBody>
      </p:sp>
      <p:sp>
        <p:nvSpPr>
          <p:cNvPr id="3" name="object 3"/>
          <p:cNvSpPr/>
          <p:nvPr/>
        </p:nvSpPr>
        <p:spPr>
          <a:xfrm>
            <a:off x="16715589" y="9665061"/>
            <a:ext cx="1015365" cy="1015365"/>
          </a:xfrm>
          <a:custGeom>
            <a:avLst/>
            <a:gdLst/>
            <a:ahLst/>
            <a:cxnLst/>
            <a:rect l="l" t="t" r="r" b="b"/>
            <a:pathLst>
              <a:path w="1015365" h="1015365">
                <a:moveTo>
                  <a:pt x="742289" y="337223"/>
                </a:moveTo>
                <a:lnTo>
                  <a:pt x="741362" y="336207"/>
                </a:lnTo>
                <a:lnTo>
                  <a:pt x="726528" y="320167"/>
                </a:lnTo>
                <a:lnTo>
                  <a:pt x="507606" y="83273"/>
                </a:lnTo>
                <a:lnTo>
                  <a:pt x="410730" y="188099"/>
                </a:lnTo>
                <a:lnTo>
                  <a:pt x="410730" y="378383"/>
                </a:lnTo>
                <a:lnTo>
                  <a:pt x="356666" y="432917"/>
                </a:lnTo>
                <a:lnTo>
                  <a:pt x="306489" y="374738"/>
                </a:lnTo>
                <a:lnTo>
                  <a:pt x="360603" y="320167"/>
                </a:lnTo>
                <a:lnTo>
                  <a:pt x="410730" y="378383"/>
                </a:lnTo>
                <a:lnTo>
                  <a:pt x="410730" y="188099"/>
                </a:lnTo>
                <a:lnTo>
                  <a:pt x="115417" y="507619"/>
                </a:lnTo>
                <a:lnTo>
                  <a:pt x="214985" y="615340"/>
                </a:lnTo>
                <a:lnTo>
                  <a:pt x="271614" y="615302"/>
                </a:lnTo>
                <a:lnTo>
                  <a:pt x="309499" y="437324"/>
                </a:lnTo>
                <a:lnTo>
                  <a:pt x="459841" y="437324"/>
                </a:lnTo>
                <a:lnTo>
                  <a:pt x="460819" y="432917"/>
                </a:lnTo>
                <a:lnTo>
                  <a:pt x="463486" y="420865"/>
                </a:lnTo>
                <a:lnTo>
                  <a:pt x="467131" y="405587"/>
                </a:lnTo>
                <a:lnTo>
                  <a:pt x="470776" y="392061"/>
                </a:lnTo>
                <a:lnTo>
                  <a:pt x="474433" y="380809"/>
                </a:lnTo>
                <a:lnTo>
                  <a:pt x="553008" y="369328"/>
                </a:lnTo>
                <a:lnTo>
                  <a:pt x="547890" y="387223"/>
                </a:lnTo>
                <a:lnTo>
                  <a:pt x="543661" y="404495"/>
                </a:lnTo>
                <a:lnTo>
                  <a:pt x="540016" y="421182"/>
                </a:lnTo>
                <a:lnTo>
                  <a:pt x="536663" y="437324"/>
                </a:lnTo>
                <a:lnTo>
                  <a:pt x="623049" y="437324"/>
                </a:lnTo>
                <a:lnTo>
                  <a:pt x="623671" y="430936"/>
                </a:lnTo>
                <a:lnTo>
                  <a:pt x="624763" y="423976"/>
                </a:lnTo>
                <a:lnTo>
                  <a:pt x="643902" y="370662"/>
                </a:lnTo>
                <a:lnTo>
                  <a:pt x="696493" y="338480"/>
                </a:lnTo>
                <a:lnTo>
                  <a:pt x="722376" y="336207"/>
                </a:lnTo>
                <a:lnTo>
                  <a:pt x="729703" y="336207"/>
                </a:lnTo>
                <a:lnTo>
                  <a:pt x="736269" y="336537"/>
                </a:lnTo>
                <a:lnTo>
                  <a:pt x="742289" y="337223"/>
                </a:lnTo>
                <a:close/>
              </a:path>
              <a:path w="1015365" h="1015365">
                <a:moveTo>
                  <a:pt x="899769" y="507606"/>
                </a:moveTo>
                <a:lnTo>
                  <a:pt x="767054" y="364020"/>
                </a:lnTo>
                <a:lnTo>
                  <a:pt x="747534" y="396278"/>
                </a:lnTo>
                <a:lnTo>
                  <a:pt x="741807" y="393179"/>
                </a:lnTo>
                <a:lnTo>
                  <a:pt x="735622" y="390956"/>
                </a:lnTo>
                <a:lnTo>
                  <a:pt x="727214" y="390956"/>
                </a:lnTo>
                <a:lnTo>
                  <a:pt x="699858" y="437299"/>
                </a:lnTo>
                <a:lnTo>
                  <a:pt x="747991" y="437299"/>
                </a:lnTo>
                <a:lnTo>
                  <a:pt x="727214" y="487654"/>
                </a:lnTo>
                <a:lnTo>
                  <a:pt x="690600" y="487654"/>
                </a:lnTo>
                <a:lnTo>
                  <a:pt x="657479" y="650125"/>
                </a:lnTo>
                <a:lnTo>
                  <a:pt x="646518" y="687489"/>
                </a:lnTo>
                <a:lnTo>
                  <a:pt x="630339" y="720356"/>
                </a:lnTo>
                <a:lnTo>
                  <a:pt x="610184" y="748995"/>
                </a:lnTo>
                <a:lnTo>
                  <a:pt x="587311" y="773722"/>
                </a:lnTo>
                <a:lnTo>
                  <a:pt x="540931" y="733094"/>
                </a:lnTo>
                <a:lnTo>
                  <a:pt x="553847" y="716737"/>
                </a:lnTo>
                <a:lnTo>
                  <a:pt x="565099" y="697611"/>
                </a:lnTo>
                <a:lnTo>
                  <a:pt x="574217" y="675919"/>
                </a:lnTo>
                <a:lnTo>
                  <a:pt x="580669" y="651878"/>
                </a:lnTo>
                <a:lnTo>
                  <a:pt x="613778" y="487654"/>
                </a:lnTo>
                <a:lnTo>
                  <a:pt x="525627" y="487654"/>
                </a:lnTo>
                <a:lnTo>
                  <a:pt x="506209" y="579462"/>
                </a:lnTo>
                <a:lnTo>
                  <a:pt x="503174" y="598944"/>
                </a:lnTo>
                <a:lnTo>
                  <a:pt x="504380" y="610819"/>
                </a:lnTo>
                <a:lnTo>
                  <a:pt x="542391" y="613905"/>
                </a:lnTo>
                <a:lnTo>
                  <a:pt x="541972" y="658025"/>
                </a:lnTo>
                <a:lnTo>
                  <a:pt x="526300" y="664019"/>
                </a:lnTo>
                <a:lnTo>
                  <a:pt x="511327" y="668147"/>
                </a:lnTo>
                <a:lnTo>
                  <a:pt x="497459" y="670521"/>
                </a:lnTo>
                <a:lnTo>
                  <a:pt x="485038" y="671296"/>
                </a:lnTo>
                <a:lnTo>
                  <a:pt x="453504" y="668743"/>
                </a:lnTo>
                <a:lnTo>
                  <a:pt x="431825" y="659536"/>
                </a:lnTo>
                <a:lnTo>
                  <a:pt x="421081" y="641299"/>
                </a:lnTo>
                <a:lnTo>
                  <a:pt x="422313" y="611682"/>
                </a:lnTo>
                <a:lnTo>
                  <a:pt x="448805" y="487654"/>
                </a:lnTo>
                <a:lnTo>
                  <a:pt x="375754" y="487654"/>
                </a:lnTo>
                <a:lnTo>
                  <a:pt x="337832" y="665099"/>
                </a:lnTo>
                <a:lnTo>
                  <a:pt x="260997" y="665099"/>
                </a:lnTo>
                <a:lnTo>
                  <a:pt x="507606" y="931964"/>
                </a:lnTo>
                <a:lnTo>
                  <a:pt x="899769" y="507606"/>
                </a:lnTo>
                <a:close/>
              </a:path>
              <a:path w="1015365" h="1015365">
                <a:moveTo>
                  <a:pt x="1015212" y="507619"/>
                </a:moveTo>
                <a:lnTo>
                  <a:pt x="1012888" y="458736"/>
                </a:lnTo>
                <a:lnTo>
                  <a:pt x="1006068" y="411175"/>
                </a:lnTo>
                <a:lnTo>
                  <a:pt x="994943" y="365125"/>
                </a:lnTo>
                <a:lnTo>
                  <a:pt x="979741" y="320827"/>
                </a:lnTo>
                <a:lnTo>
                  <a:pt x="968730" y="296379"/>
                </a:lnTo>
                <a:lnTo>
                  <a:pt x="968730" y="479158"/>
                </a:lnTo>
                <a:lnTo>
                  <a:pt x="966343" y="527304"/>
                </a:lnTo>
                <a:lnTo>
                  <a:pt x="959358" y="574052"/>
                </a:lnTo>
                <a:lnTo>
                  <a:pt x="948004" y="619188"/>
                </a:lnTo>
                <a:lnTo>
                  <a:pt x="932497" y="662444"/>
                </a:lnTo>
                <a:lnTo>
                  <a:pt x="913079" y="703618"/>
                </a:lnTo>
                <a:lnTo>
                  <a:pt x="889977" y="742442"/>
                </a:lnTo>
                <a:lnTo>
                  <a:pt x="863434" y="778700"/>
                </a:lnTo>
                <a:lnTo>
                  <a:pt x="833678" y="812139"/>
                </a:lnTo>
                <a:lnTo>
                  <a:pt x="800938" y="842530"/>
                </a:lnTo>
                <a:lnTo>
                  <a:pt x="765441" y="869645"/>
                </a:lnTo>
                <a:lnTo>
                  <a:pt x="727417" y="893229"/>
                </a:lnTo>
                <a:lnTo>
                  <a:pt x="687108" y="913066"/>
                </a:lnTo>
                <a:lnTo>
                  <a:pt x="644740" y="928903"/>
                </a:lnTo>
                <a:lnTo>
                  <a:pt x="600544" y="940498"/>
                </a:lnTo>
                <a:lnTo>
                  <a:pt x="554761" y="947635"/>
                </a:lnTo>
                <a:lnTo>
                  <a:pt x="507606" y="950074"/>
                </a:lnTo>
                <a:lnTo>
                  <a:pt x="507606" y="1007059"/>
                </a:lnTo>
                <a:lnTo>
                  <a:pt x="460463" y="1004633"/>
                </a:lnTo>
                <a:lnTo>
                  <a:pt x="414680" y="997496"/>
                </a:lnTo>
                <a:lnTo>
                  <a:pt x="370484" y="985888"/>
                </a:lnTo>
                <a:lnTo>
                  <a:pt x="328117" y="970051"/>
                </a:lnTo>
                <a:lnTo>
                  <a:pt x="287807" y="950226"/>
                </a:lnTo>
                <a:lnTo>
                  <a:pt x="249796" y="926630"/>
                </a:lnTo>
                <a:lnTo>
                  <a:pt x="214299" y="899528"/>
                </a:lnTo>
                <a:lnTo>
                  <a:pt x="181546" y="869124"/>
                </a:lnTo>
                <a:lnTo>
                  <a:pt x="151790" y="835685"/>
                </a:lnTo>
                <a:lnTo>
                  <a:pt x="125247" y="799426"/>
                </a:lnTo>
                <a:lnTo>
                  <a:pt x="102146" y="760603"/>
                </a:lnTo>
                <a:lnTo>
                  <a:pt x="82727" y="719429"/>
                </a:lnTo>
                <a:lnTo>
                  <a:pt x="67221" y="676160"/>
                </a:lnTo>
                <a:lnTo>
                  <a:pt x="55854" y="631024"/>
                </a:lnTo>
                <a:lnTo>
                  <a:pt x="48869" y="584263"/>
                </a:lnTo>
                <a:lnTo>
                  <a:pt x="46494" y="536117"/>
                </a:lnTo>
                <a:lnTo>
                  <a:pt x="48869" y="487959"/>
                </a:lnTo>
                <a:lnTo>
                  <a:pt x="55854" y="441198"/>
                </a:lnTo>
                <a:lnTo>
                  <a:pt x="67221" y="396074"/>
                </a:lnTo>
                <a:lnTo>
                  <a:pt x="82727" y="352806"/>
                </a:lnTo>
                <a:lnTo>
                  <a:pt x="102146" y="311632"/>
                </a:lnTo>
                <a:lnTo>
                  <a:pt x="125247" y="272808"/>
                </a:lnTo>
                <a:lnTo>
                  <a:pt x="151790" y="236550"/>
                </a:lnTo>
                <a:lnTo>
                  <a:pt x="181546" y="203098"/>
                </a:lnTo>
                <a:lnTo>
                  <a:pt x="214299" y="172707"/>
                </a:lnTo>
                <a:lnTo>
                  <a:pt x="249796" y="145592"/>
                </a:lnTo>
                <a:lnTo>
                  <a:pt x="287807" y="122008"/>
                </a:lnTo>
                <a:lnTo>
                  <a:pt x="328117" y="102171"/>
                </a:lnTo>
                <a:lnTo>
                  <a:pt x="370484" y="86334"/>
                </a:lnTo>
                <a:lnTo>
                  <a:pt x="414680" y="74739"/>
                </a:lnTo>
                <a:lnTo>
                  <a:pt x="460463" y="67602"/>
                </a:lnTo>
                <a:lnTo>
                  <a:pt x="507606" y="65163"/>
                </a:lnTo>
                <a:lnTo>
                  <a:pt x="507606" y="8204"/>
                </a:lnTo>
                <a:lnTo>
                  <a:pt x="554761" y="10642"/>
                </a:lnTo>
                <a:lnTo>
                  <a:pt x="600544" y="17767"/>
                </a:lnTo>
                <a:lnTo>
                  <a:pt x="644740" y="29375"/>
                </a:lnTo>
                <a:lnTo>
                  <a:pt x="687108" y="45212"/>
                </a:lnTo>
                <a:lnTo>
                  <a:pt x="727417" y="65036"/>
                </a:lnTo>
                <a:lnTo>
                  <a:pt x="765441" y="88633"/>
                </a:lnTo>
                <a:lnTo>
                  <a:pt x="800938" y="115735"/>
                </a:lnTo>
                <a:lnTo>
                  <a:pt x="833678" y="146126"/>
                </a:lnTo>
                <a:lnTo>
                  <a:pt x="863434" y="179578"/>
                </a:lnTo>
                <a:lnTo>
                  <a:pt x="889977" y="215823"/>
                </a:lnTo>
                <a:lnTo>
                  <a:pt x="913079" y="254660"/>
                </a:lnTo>
                <a:lnTo>
                  <a:pt x="932497" y="295833"/>
                </a:lnTo>
                <a:lnTo>
                  <a:pt x="948004" y="339102"/>
                </a:lnTo>
                <a:lnTo>
                  <a:pt x="959358" y="384238"/>
                </a:lnTo>
                <a:lnTo>
                  <a:pt x="966343" y="430999"/>
                </a:lnTo>
                <a:lnTo>
                  <a:pt x="968730" y="479158"/>
                </a:lnTo>
                <a:lnTo>
                  <a:pt x="968730" y="296379"/>
                </a:lnTo>
                <a:lnTo>
                  <a:pt x="937945" y="238290"/>
                </a:lnTo>
                <a:lnTo>
                  <a:pt x="911783" y="200482"/>
                </a:lnTo>
                <a:lnTo>
                  <a:pt x="882383" y="165265"/>
                </a:lnTo>
                <a:lnTo>
                  <a:pt x="849972" y="132854"/>
                </a:lnTo>
                <a:lnTo>
                  <a:pt x="814755" y="103454"/>
                </a:lnTo>
                <a:lnTo>
                  <a:pt x="776947" y="77292"/>
                </a:lnTo>
                <a:lnTo>
                  <a:pt x="736765" y="54571"/>
                </a:lnTo>
                <a:lnTo>
                  <a:pt x="694410" y="35496"/>
                </a:lnTo>
                <a:lnTo>
                  <a:pt x="650113" y="20294"/>
                </a:lnTo>
                <a:lnTo>
                  <a:pt x="604062" y="9169"/>
                </a:lnTo>
                <a:lnTo>
                  <a:pt x="556501" y="2336"/>
                </a:lnTo>
                <a:lnTo>
                  <a:pt x="507606" y="12"/>
                </a:lnTo>
                <a:lnTo>
                  <a:pt x="458724" y="2324"/>
                </a:lnTo>
                <a:lnTo>
                  <a:pt x="411149" y="9156"/>
                </a:lnTo>
                <a:lnTo>
                  <a:pt x="365112" y="20281"/>
                </a:lnTo>
                <a:lnTo>
                  <a:pt x="320802" y="35483"/>
                </a:lnTo>
                <a:lnTo>
                  <a:pt x="278460" y="54559"/>
                </a:lnTo>
                <a:lnTo>
                  <a:pt x="238264" y="77279"/>
                </a:lnTo>
                <a:lnTo>
                  <a:pt x="200456" y="103441"/>
                </a:lnTo>
                <a:lnTo>
                  <a:pt x="165239" y="132842"/>
                </a:lnTo>
                <a:lnTo>
                  <a:pt x="132829" y="165252"/>
                </a:lnTo>
                <a:lnTo>
                  <a:pt x="103441" y="200469"/>
                </a:lnTo>
                <a:lnTo>
                  <a:pt x="77266" y="238277"/>
                </a:lnTo>
                <a:lnTo>
                  <a:pt x="54546" y="278460"/>
                </a:lnTo>
                <a:lnTo>
                  <a:pt x="35471" y="320814"/>
                </a:lnTo>
                <a:lnTo>
                  <a:pt x="20269" y="365112"/>
                </a:lnTo>
                <a:lnTo>
                  <a:pt x="9156" y="411162"/>
                </a:lnTo>
                <a:lnTo>
                  <a:pt x="2324" y="458724"/>
                </a:lnTo>
                <a:lnTo>
                  <a:pt x="0" y="507619"/>
                </a:lnTo>
                <a:lnTo>
                  <a:pt x="2324" y="556501"/>
                </a:lnTo>
                <a:lnTo>
                  <a:pt x="9156" y="604075"/>
                </a:lnTo>
                <a:lnTo>
                  <a:pt x="20269" y="650125"/>
                </a:lnTo>
                <a:lnTo>
                  <a:pt x="35471" y="694436"/>
                </a:lnTo>
                <a:lnTo>
                  <a:pt x="54546" y="736790"/>
                </a:lnTo>
                <a:lnTo>
                  <a:pt x="77266" y="776973"/>
                </a:lnTo>
                <a:lnTo>
                  <a:pt x="103441" y="814781"/>
                </a:lnTo>
                <a:lnTo>
                  <a:pt x="132829" y="849998"/>
                </a:lnTo>
                <a:lnTo>
                  <a:pt x="165239" y="882408"/>
                </a:lnTo>
                <a:lnTo>
                  <a:pt x="200456" y="911809"/>
                </a:lnTo>
                <a:lnTo>
                  <a:pt x="238264" y="937983"/>
                </a:lnTo>
                <a:lnTo>
                  <a:pt x="278460" y="960704"/>
                </a:lnTo>
                <a:lnTo>
                  <a:pt x="320802" y="979779"/>
                </a:lnTo>
                <a:lnTo>
                  <a:pt x="365112" y="994981"/>
                </a:lnTo>
                <a:lnTo>
                  <a:pt x="411149" y="1006094"/>
                </a:lnTo>
                <a:lnTo>
                  <a:pt x="458724" y="1012926"/>
                </a:lnTo>
                <a:lnTo>
                  <a:pt x="507606" y="1015250"/>
                </a:lnTo>
                <a:lnTo>
                  <a:pt x="556501" y="1012913"/>
                </a:lnTo>
                <a:lnTo>
                  <a:pt x="604062" y="1006081"/>
                </a:lnTo>
                <a:lnTo>
                  <a:pt x="650113" y="994956"/>
                </a:lnTo>
                <a:lnTo>
                  <a:pt x="694410" y="979754"/>
                </a:lnTo>
                <a:lnTo>
                  <a:pt x="736765" y="960678"/>
                </a:lnTo>
                <a:lnTo>
                  <a:pt x="776947" y="937958"/>
                </a:lnTo>
                <a:lnTo>
                  <a:pt x="814755" y="911796"/>
                </a:lnTo>
                <a:lnTo>
                  <a:pt x="849972" y="882396"/>
                </a:lnTo>
                <a:lnTo>
                  <a:pt x="882383" y="849985"/>
                </a:lnTo>
                <a:lnTo>
                  <a:pt x="911783" y="814768"/>
                </a:lnTo>
                <a:lnTo>
                  <a:pt x="937945" y="776960"/>
                </a:lnTo>
                <a:lnTo>
                  <a:pt x="960666" y="736777"/>
                </a:lnTo>
                <a:lnTo>
                  <a:pt x="979741" y="694423"/>
                </a:lnTo>
                <a:lnTo>
                  <a:pt x="994943" y="650125"/>
                </a:lnTo>
                <a:lnTo>
                  <a:pt x="1006068" y="604075"/>
                </a:lnTo>
                <a:lnTo>
                  <a:pt x="1012888" y="556514"/>
                </a:lnTo>
                <a:lnTo>
                  <a:pt x="1015212" y="507619"/>
                </a:lnTo>
                <a:close/>
              </a:path>
            </a:pathLst>
          </a:custGeom>
          <a:solidFill>
            <a:srgbClr val="010202"/>
          </a:solidFill>
        </p:spPr>
        <p:txBody>
          <a:bodyPr wrap="square" lIns="0" tIns="0" rIns="0" bIns="0" rtlCol="0"/>
          <a:lstStyle/>
          <a:p>
            <a:endParaRPr/>
          </a:p>
        </p:txBody>
      </p:sp>
      <p:sp>
        <p:nvSpPr>
          <p:cNvPr id="4" name="object 4"/>
          <p:cNvSpPr/>
          <p:nvPr/>
        </p:nvSpPr>
        <p:spPr>
          <a:xfrm>
            <a:off x="17873938" y="10396706"/>
            <a:ext cx="1227455" cy="135890"/>
          </a:xfrm>
          <a:custGeom>
            <a:avLst/>
            <a:gdLst/>
            <a:ahLst/>
            <a:cxnLst/>
            <a:rect l="l" t="t" r="r" b="b"/>
            <a:pathLst>
              <a:path w="1227455" h="135890">
                <a:moveTo>
                  <a:pt x="85212" y="3287"/>
                </a:moveTo>
                <a:lnTo>
                  <a:pt x="0" y="3287"/>
                </a:lnTo>
                <a:lnTo>
                  <a:pt x="0" y="132069"/>
                </a:lnTo>
                <a:lnTo>
                  <a:pt x="23884" y="132069"/>
                </a:lnTo>
                <a:lnTo>
                  <a:pt x="23884" y="77536"/>
                </a:lnTo>
                <a:lnTo>
                  <a:pt x="77704" y="77536"/>
                </a:lnTo>
                <a:lnTo>
                  <a:pt x="77704" y="56930"/>
                </a:lnTo>
                <a:lnTo>
                  <a:pt x="23884" y="56930"/>
                </a:lnTo>
                <a:lnTo>
                  <a:pt x="23884" y="24784"/>
                </a:lnTo>
                <a:lnTo>
                  <a:pt x="85212" y="24784"/>
                </a:lnTo>
                <a:lnTo>
                  <a:pt x="85212" y="3287"/>
                </a:lnTo>
                <a:close/>
              </a:path>
              <a:path w="1227455" h="135890">
                <a:moveTo>
                  <a:pt x="212035" y="3287"/>
                </a:moveTo>
                <a:lnTo>
                  <a:pt x="120446" y="3287"/>
                </a:lnTo>
                <a:lnTo>
                  <a:pt x="120446" y="132069"/>
                </a:lnTo>
                <a:lnTo>
                  <a:pt x="216569" y="132069"/>
                </a:lnTo>
                <a:lnTo>
                  <a:pt x="216569" y="110394"/>
                </a:lnTo>
                <a:lnTo>
                  <a:pt x="144152" y="110394"/>
                </a:lnTo>
                <a:lnTo>
                  <a:pt x="144152" y="75892"/>
                </a:lnTo>
                <a:lnTo>
                  <a:pt x="206203" y="75892"/>
                </a:lnTo>
                <a:lnTo>
                  <a:pt x="206203" y="55108"/>
                </a:lnTo>
                <a:lnTo>
                  <a:pt x="144152" y="55108"/>
                </a:lnTo>
                <a:lnTo>
                  <a:pt x="144152" y="24784"/>
                </a:lnTo>
                <a:lnTo>
                  <a:pt x="212035" y="24784"/>
                </a:lnTo>
                <a:lnTo>
                  <a:pt x="212035" y="3287"/>
                </a:lnTo>
                <a:close/>
              </a:path>
              <a:path w="1227455" h="135890">
                <a:moveTo>
                  <a:pt x="301603" y="3287"/>
                </a:moveTo>
                <a:lnTo>
                  <a:pt x="255479" y="3287"/>
                </a:lnTo>
                <a:lnTo>
                  <a:pt x="255479" y="132069"/>
                </a:lnTo>
                <a:lnTo>
                  <a:pt x="296713" y="132069"/>
                </a:lnTo>
                <a:lnTo>
                  <a:pt x="307766" y="131821"/>
                </a:lnTo>
                <a:lnTo>
                  <a:pt x="350264" y="114062"/>
                </a:lnTo>
                <a:lnTo>
                  <a:pt x="352516" y="110394"/>
                </a:lnTo>
                <a:lnTo>
                  <a:pt x="279551" y="110394"/>
                </a:lnTo>
                <a:lnTo>
                  <a:pt x="279551" y="25140"/>
                </a:lnTo>
                <a:lnTo>
                  <a:pt x="351549" y="25140"/>
                </a:lnTo>
                <a:lnTo>
                  <a:pt x="339769" y="13308"/>
                </a:lnTo>
                <a:lnTo>
                  <a:pt x="329690" y="7694"/>
                </a:lnTo>
                <a:lnTo>
                  <a:pt x="319818" y="4744"/>
                </a:lnTo>
                <a:lnTo>
                  <a:pt x="310380" y="3571"/>
                </a:lnTo>
                <a:lnTo>
                  <a:pt x="301603" y="3287"/>
                </a:lnTo>
                <a:close/>
              </a:path>
              <a:path w="1227455" h="135890">
                <a:moveTo>
                  <a:pt x="351549" y="25140"/>
                </a:moveTo>
                <a:lnTo>
                  <a:pt x="292315" y="25140"/>
                </a:lnTo>
                <a:lnTo>
                  <a:pt x="302415" y="25319"/>
                </a:lnTo>
                <a:lnTo>
                  <a:pt x="309319" y="25774"/>
                </a:lnTo>
                <a:lnTo>
                  <a:pt x="338493" y="58769"/>
                </a:lnTo>
                <a:lnTo>
                  <a:pt x="339057" y="68950"/>
                </a:lnTo>
                <a:lnTo>
                  <a:pt x="337369" y="85768"/>
                </a:lnTo>
                <a:lnTo>
                  <a:pt x="301406" y="110219"/>
                </a:lnTo>
                <a:lnTo>
                  <a:pt x="289781" y="110394"/>
                </a:lnTo>
                <a:lnTo>
                  <a:pt x="352516" y="110394"/>
                </a:lnTo>
                <a:lnTo>
                  <a:pt x="358473" y="100690"/>
                </a:lnTo>
                <a:lnTo>
                  <a:pt x="363120" y="85225"/>
                </a:lnTo>
                <a:lnTo>
                  <a:pt x="364585" y="68772"/>
                </a:lnTo>
                <a:lnTo>
                  <a:pt x="363735" y="56149"/>
                </a:lnTo>
                <a:lnTo>
                  <a:pt x="360250" y="41303"/>
                </a:lnTo>
                <a:lnTo>
                  <a:pt x="352729" y="26325"/>
                </a:lnTo>
                <a:lnTo>
                  <a:pt x="351549" y="25140"/>
                </a:lnTo>
                <a:close/>
              </a:path>
              <a:path w="1227455" h="135890">
                <a:moveTo>
                  <a:pt x="492110" y="3287"/>
                </a:moveTo>
                <a:lnTo>
                  <a:pt x="400532" y="3287"/>
                </a:lnTo>
                <a:lnTo>
                  <a:pt x="400532" y="132069"/>
                </a:lnTo>
                <a:lnTo>
                  <a:pt x="496686" y="132069"/>
                </a:lnTo>
                <a:lnTo>
                  <a:pt x="496686" y="110394"/>
                </a:lnTo>
                <a:lnTo>
                  <a:pt x="424238" y="110394"/>
                </a:lnTo>
                <a:lnTo>
                  <a:pt x="424238" y="75892"/>
                </a:lnTo>
                <a:lnTo>
                  <a:pt x="486288" y="75892"/>
                </a:lnTo>
                <a:lnTo>
                  <a:pt x="486288" y="55108"/>
                </a:lnTo>
                <a:lnTo>
                  <a:pt x="424238" y="55108"/>
                </a:lnTo>
                <a:lnTo>
                  <a:pt x="424238" y="24784"/>
                </a:lnTo>
                <a:lnTo>
                  <a:pt x="492110" y="24784"/>
                </a:lnTo>
                <a:lnTo>
                  <a:pt x="492110" y="3287"/>
                </a:lnTo>
                <a:close/>
              </a:path>
              <a:path w="1227455" h="135890">
                <a:moveTo>
                  <a:pt x="578443" y="3287"/>
                </a:moveTo>
                <a:lnTo>
                  <a:pt x="537397" y="3287"/>
                </a:lnTo>
                <a:lnTo>
                  <a:pt x="537397" y="132069"/>
                </a:lnTo>
                <a:lnTo>
                  <a:pt x="561281" y="132069"/>
                </a:lnTo>
                <a:lnTo>
                  <a:pt x="561281" y="84259"/>
                </a:lnTo>
                <a:lnTo>
                  <a:pt x="609783" y="84259"/>
                </a:lnTo>
                <a:lnTo>
                  <a:pt x="607300" y="79714"/>
                </a:lnTo>
                <a:lnTo>
                  <a:pt x="614337" y="76729"/>
                </a:lnTo>
                <a:lnTo>
                  <a:pt x="622702" y="70436"/>
                </a:lnTo>
                <a:lnTo>
                  <a:pt x="626718" y="64406"/>
                </a:lnTo>
                <a:lnTo>
                  <a:pt x="561281" y="64406"/>
                </a:lnTo>
                <a:lnTo>
                  <a:pt x="561281" y="24072"/>
                </a:lnTo>
                <a:lnTo>
                  <a:pt x="627760" y="24072"/>
                </a:lnTo>
                <a:lnTo>
                  <a:pt x="624029" y="18188"/>
                </a:lnTo>
                <a:lnTo>
                  <a:pt x="618431" y="12554"/>
                </a:lnTo>
                <a:lnTo>
                  <a:pt x="609825" y="7297"/>
                </a:lnTo>
                <a:lnTo>
                  <a:pt x="600632" y="4579"/>
                </a:lnTo>
                <a:lnTo>
                  <a:pt x="590341" y="3532"/>
                </a:lnTo>
                <a:lnTo>
                  <a:pt x="578443" y="3287"/>
                </a:lnTo>
                <a:close/>
              </a:path>
              <a:path w="1227455" h="135890">
                <a:moveTo>
                  <a:pt x="609783" y="84259"/>
                </a:moveTo>
                <a:lnTo>
                  <a:pt x="582840" y="84259"/>
                </a:lnTo>
                <a:lnTo>
                  <a:pt x="608379" y="132069"/>
                </a:lnTo>
                <a:lnTo>
                  <a:pt x="635907" y="132069"/>
                </a:lnTo>
                <a:lnTo>
                  <a:pt x="609783" y="84259"/>
                </a:lnTo>
                <a:close/>
              </a:path>
              <a:path w="1227455" h="135890">
                <a:moveTo>
                  <a:pt x="627760" y="24072"/>
                </a:moveTo>
                <a:lnTo>
                  <a:pt x="572432" y="24072"/>
                </a:lnTo>
                <a:lnTo>
                  <a:pt x="581712" y="24139"/>
                </a:lnTo>
                <a:lnTo>
                  <a:pt x="588626" y="24478"/>
                </a:lnTo>
                <a:lnTo>
                  <a:pt x="608156" y="44312"/>
                </a:lnTo>
                <a:lnTo>
                  <a:pt x="605407" y="55155"/>
                </a:lnTo>
                <a:lnTo>
                  <a:pt x="598863" y="61077"/>
                </a:lnTo>
                <a:lnTo>
                  <a:pt x="591326" y="63508"/>
                </a:lnTo>
                <a:lnTo>
                  <a:pt x="585552" y="64050"/>
                </a:lnTo>
                <a:lnTo>
                  <a:pt x="581018" y="64228"/>
                </a:lnTo>
                <a:lnTo>
                  <a:pt x="577909" y="64406"/>
                </a:lnTo>
                <a:lnTo>
                  <a:pt x="626718" y="64406"/>
                </a:lnTo>
                <a:lnTo>
                  <a:pt x="629698" y="59932"/>
                </a:lnTo>
                <a:lnTo>
                  <a:pt x="632629" y="44312"/>
                </a:lnTo>
                <a:lnTo>
                  <a:pt x="631537" y="33967"/>
                </a:lnTo>
                <a:lnTo>
                  <a:pt x="628534" y="25291"/>
                </a:lnTo>
                <a:lnTo>
                  <a:pt x="627760" y="24072"/>
                </a:lnTo>
                <a:close/>
              </a:path>
              <a:path w="1227455" h="135890">
                <a:moveTo>
                  <a:pt x="727171" y="3287"/>
                </a:moveTo>
                <a:lnTo>
                  <a:pt x="699821" y="3287"/>
                </a:lnTo>
                <a:lnTo>
                  <a:pt x="656367" y="132069"/>
                </a:lnTo>
                <a:lnTo>
                  <a:pt x="682125" y="132069"/>
                </a:lnTo>
                <a:lnTo>
                  <a:pt x="689591" y="106897"/>
                </a:lnTo>
                <a:lnTo>
                  <a:pt x="762536" y="106897"/>
                </a:lnTo>
                <a:lnTo>
                  <a:pt x="755381" y="85934"/>
                </a:lnTo>
                <a:lnTo>
                  <a:pt x="695957" y="85934"/>
                </a:lnTo>
                <a:lnTo>
                  <a:pt x="713831" y="26606"/>
                </a:lnTo>
                <a:lnTo>
                  <a:pt x="735130" y="26606"/>
                </a:lnTo>
                <a:lnTo>
                  <a:pt x="727171" y="3287"/>
                </a:lnTo>
                <a:close/>
              </a:path>
              <a:path w="1227455" h="135890">
                <a:moveTo>
                  <a:pt x="762536" y="106897"/>
                </a:moveTo>
                <a:lnTo>
                  <a:pt x="737935" y="106897"/>
                </a:lnTo>
                <a:lnTo>
                  <a:pt x="745411" y="132069"/>
                </a:lnTo>
                <a:lnTo>
                  <a:pt x="771128" y="132069"/>
                </a:lnTo>
                <a:lnTo>
                  <a:pt x="762536" y="106897"/>
                </a:lnTo>
                <a:close/>
              </a:path>
              <a:path w="1227455" h="135890">
                <a:moveTo>
                  <a:pt x="735130" y="26606"/>
                </a:moveTo>
                <a:lnTo>
                  <a:pt x="713831" y="26606"/>
                </a:lnTo>
                <a:lnTo>
                  <a:pt x="731537" y="85934"/>
                </a:lnTo>
                <a:lnTo>
                  <a:pt x="755381" y="85934"/>
                </a:lnTo>
                <a:lnTo>
                  <a:pt x="735130"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28" y="3256"/>
                </a:moveTo>
                <a:lnTo>
                  <a:pt x="904412" y="3256"/>
                </a:lnTo>
                <a:lnTo>
                  <a:pt x="904412" y="132069"/>
                </a:lnTo>
                <a:lnTo>
                  <a:pt x="928128" y="132069"/>
                </a:lnTo>
                <a:lnTo>
                  <a:pt x="928128" y="3256"/>
                </a:lnTo>
                <a:close/>
              </a:path>
              <a:path w="1227455" h="135890">
                <a:moveTo>
                  <a:pt x="1028293" y="0"/>
                </a:moveTo>
                <a:lnTo>
                  <a:pt x="1003772" y="5058"/>
                </a:lnTo>
                <a:lnTo>
                  <a:pt x="984168" y="19146"/>
                </a:lnTo>
                <a:lnTo>
                  <a:pt x="971170" y="40631"/>
                </a:lnTo>
                <a:lnTo>
                  <a:pt x="966462" y="67882"/>
                </a:lnTo>
                <a:lnTo>
                  <a:pt x="967342" y="80117"/>
                </a:lnTo>
                <a:lnTo>
                  <a:pt x="983593" y="115692"/>
                </a:lnTo>
                <a:lnTo>
                  <a:pt x="1027937" y="135357"/>
                </a:lnTo>
                <a:lnTo>
                  <a:pt x="1054325" y="129964"/>
                </a:lnTo>
                <a:lnTo>
                  <a:pt x="1073752" y="115335"/>
                </a:lnTo>
                <a:lnTo>
                  <a:pt x="1074991" y="113116"/>
                </a:lnTo>
                <a:lnTo>
                  <a:pt x="1028680" y="113116"/>
                </a:lnTo>
                <a:lnTo>
                  <a:pt x="1013811" y="109952"/>
                </a:lnTo>
                <a:lnTo>
                  <a:pt x="1001945" y="100817"/>
                </a:lnTo>
                <a:lnTo>
                  <a:pt x="994089" y="86245"/>
                </a:lnTo>
                <a:lnTo>
                  <a:pt x="991247" y="66772"/>
                </a:lnTo>
                <a:lnTo>
                  <a:pt x="993905" y="48464"/>
                </a:lnTo>
                <a:lnTo>
                  <a:pt x="1001407" y="34341"/>
                </a:lnTo>
                <a:lnTo>
                  <a:pt x="1013047" y="25249"/>
                </a:lnTo>
                <a:lnTo>
                  <a:pt x="1028115" y="22030"/>
                </a:lnTo>
                <a:lnTo>
                  <a:pt x="1074228" y="22030"/>
                </a:lnTo>
                <a:lnTo>
                  <a:pt x="1071189" y="17335"/>
                </a:lnTo>
                <a:lnTo>
                  <a:pt x="1051442" y="4386"/>
                </a:lnTo>
                <a:lnTo>
                  <a:pt x="1028293" y="0"/>
                </a:lnTo>
                <a:close/>
              </a:path>
              <a:path w="1227455" h="135890">
                <a:moveTo>
                  <a:pt x="1074228" y="22030"/>
                </a:moveTo>
                <a:lnTo>
                  <a:pt x="1028115" y="22030"/>
                </a:lnTo>
                <a:lnTo>
                  <a:pt x="1044808" y="26051"/>
                </a:lnTo>
                <a:lnTo>
                  <a:pt x="1056737" y="36784"/>
                </a:lnTo>
                <a:lnTo>
                  <a:pt x="1063804" y="52236"/>
                </a:lnTo>
                <a:lnTo>
                  <a:pt x="1065915" y="70416"/>
                </a:lnTo>
                <a:lnTo>
                  <a:pt x="1062126" y="90186"/>
                </a:lnTo>
                <a:lnTo>
                  <a:pt x="1053117" y="103409"/>
                </a:lnTo>
                <a:lnTo>
                  <a:pt x="1041198" y="110810"/>
                </a:lnTo>
                <a:lnTo>
                  <a:pt x="1028680" y="113116"/>
                </a:lnTo>
                <a:lnTo>
                  <a:pt x="1074991" y="113116"/>
                </a:lnTo>
                <a:lnTo>
                  <a:pt x="1085781" y="93793"/>
                </a:lnTo>
                <a:lnTo>
                  <a:pt x="1089977" y="67662"/>
                </a:lnTo>
                <a:lnTo>
                  <a:pt x="1084909" y="38533"/>
                </a:lnTo>
                <a:lnTo>
                  <a:pt x="1074228" y="22030"/>
                </a:lnTo>
                <a:close/>
              </a:path>
              <a:path w="1227455" h="135890">
                <a:moveTo>
                  <a:pt x="1149640" y="3287"/>
                </a:moveTo>
                <a:lnTo>
                  <a:pt x="1127965" y="3287"/>
                </a:lnTo>
                <a:lnTo>
                  <a:pt x="1127965" y="132069"/>
                </a:lnTo>
                <a:lnTo>
                  <a:pt x="1151462" y="132069"/>
                </a:lnTo>
                <a:lnTo>
                  <a:pt x="1150027" y="41768"/>
                </a:lnTo>
                <a:lnTo>
                  <a:pt x="1173723" y="41768"/>
                </a:lnTo>
                <a:lnTo>
                  <a:pt x="1149640" y="3287"/>
                </a:lnTo>
                <a:close/>
              </a:path>
              <a:path w="1227455" h="135890">
                <a:moveTo>
                  <a:pt x="1173723" y="41768"/>
                </a:moveTo>
                <a:lnTo>
                  <a:pt x="1150027" y="41768"/>
                </a:lnTo>
                <a:lnTo>
                  <a:pt x="1206423" y="132069"/>
                </a:lnTo>
                <a:lnTo>
                  <a:pt x="1227376" y="132069"/>
                </a:lnTo>
                <a:lnTo>
                  <a:pt x="1227376" y="94300"/>
                </a:lnTo>
                <a:lnTo>
                  <a:pt x="1206602" y="94300"/>
                </a:lnTo>
                <a:lnTo>
                  <a:pt x="1173723" y="41768"/>
                </a:lnTo>
                <a:close/>
              </a:path>
              <a:path w="1227455" h="135890">
                <a:moveTo>
                  <a:pt x="1227376" y="3287"/>
                </a:moveTo>
                <a:lnTo>
                  <a:pt x="1203670" y="3287"/>
                </a:lnTo>
                <a:lnTo>
                  <a:pt x="1206602" y="94300"/>
                </a:lnTo>
                <a:lnTo>
                  <a:pt x="1227376" y="94300"/>
                </a:lnTo>
                <a:lnTo>
                  <a:pt x="1227376" y="3287"/>
                </a:lnTo>
                <a:close/>
              </a:path>
            </a:pathLst>
          </a:custGeom>
          <a:solidFill>
            <a:srgbClr val="010202"/>
          </a:solidFill>
        </p:spPr>
        <p:txBody>
          <a:bodyPr wrap="square" lIns="0" tIns="0" rIns="0" bIns="0" rtlCol="0"/>
          <a:lstStyle/>
          <a:p>
            <a:endParaRPr/>
          </a:p>
        </p:txBody>
      </p:sp>
      <p:sp>
        <p:nvSpPr>
          <p:cNvPr id="5" name="object 5"/>
          <p:cNvSpPr/>
          <p:nvPr/>
        </p:nvSpPr>
        <p:spPr>
          <a:xfrm>
            <a:off x="17861336" y="10207575"/>
            <a:ext cx="1036955" cy="135890"/>
          </a:xfrm>
          <a:custGeom>
            <a:avLst/>
            <a:gdLst/>
            <a:ahLst/>
            <a:cxnLst/>
            <a:rect l="l" t="t" r="r" b="b"/>
            <a:pathLst>
              <a:path w="1036955" h="135890">
                <a:moveTo>
                  <a:pt x="24648" y="3287"/>
                </a:moveTo>
                <a:lnTo>
                  <a:pt x="0" y="3287"/>
                </a:lnTo>
                <a:lnTo>
                  <a:pt x="26826" y="132100"/>
                </a:lnTo>
                <a:lnTo>
                  <a:pt x="54940" y="132100"/>
                </a:lnTo>
                <a:lnTo>
                  <a:pt x="61303" y="101452"/>
                </a:lnTo>
                <a:lnTo>
                  <a:pt x="42166" y="101452"/>
                </a:lnTo>
                <a:lnTo>
                  <a:pt x="24648" y="3287"/>
                </a:lnTo>
                <a:close/>
              </a:path>
              <a:path w="1036955" h="135890">
                <a:moveTo>
                  <a:pt x="92830" y="42522"/>
                </a:moveTo>
                <a:lnTo>
                  <a:pt x="73537" y="42522"/>
                </a:lnTo>
                <a:lnTo>
                  <a:pt x="91588" y="132100"/>
                </a:lnTo>
                <a:lnTo>
                  <a:pt x="119703" y="132100"/>
                </a:lnTo>
                <a:lnTo>
                  <a:pt x="126432" y="101452"/>
                </a:lnTo>
                <a:lnTo>
                  <a:pt x="105106" y="101452"/>
                </a:lnTo>
                <a:lnTo>
                  <a:pt x="92830" y="42522"/>
                </a:lnTo>
                <a:close/>
              </a:path>
              <a:path w="1036955" h="135890">
                <a:moveTo>
                  <a:pt x="84657" y="3287"/>
                </a:moveTo>
                <a:lnTo>
                  <a:pt x="62228" y="3287"/>
                </a:lnTo>
                <a:lnTo>
                  <a:pt x="42166" y="101452"/>
                </a:lnTo>
                <a:lnTo>
                  <a:pt x="61303" y="101452"/>
                </a:lnTo>
                <a:lnTo>
                  <a:pt x="73537" y="42522"/>
                </a:lnTo>
                <a:lnTo>
                  <a:pt x="92830" y="42522"/>
                </a:lnTo>
                <a:lnTo>
                  <a:pt x="84657" y="3287"/>
                </a:lnTo>
                <a:close/>
              </a:path>
              <a:path w="1036955" h="135890">
                <a:moveTo>
                  <a:pt x="147985" y="3287"/>
                </a:moveTo>
                <a:lnTo>
                  <a:pt x="123169" y="3287"/>
                </a:lnTo>
                <a:lnTo>
                  <a:pt x="105106" y="101452"/>
                </a:lnTo>
                <a:lnTo>
                  <a:pt x="126432" y="101452"/>
                </a:lnTo>
                <a:lnTo>
                  <a:pt x="147985" y="3287"/>
                </a:lnTo>
                <a:close/>
              </a:path>
              <a:path w="1036955" h="135890">
                <a:moveTo>
                  <a:pt x="231417" y="0"/>
                </a:moveTo>
                <a:lnTo>
                  <a:pt x="206895" y="5062"/>
                </a:lnTo>
                <a:lnTo>
                  <a:pt x="187292" y="19156"/>
                </a:lnTo>
                <a:lnTo>
                  <a:pt x="174294" y="40640"/>
                </a:lnTo>
                <a:lnTo>
                  <a:pt x="169586" y="67872"/>
                </a:lnTo>
                <a:lnTo>
                  <a:pt x="170468" y="80117"/>
                </a:lnTo>
                <a:lnTo>
                  <a:pt x="186716" y="115692"/>
                </a:lnTo>
                <a:lnTo>
                  <a:pt x="231061" y="135388"/>
                </a:lnTo>
                <a:lnTo>
                  <a:pt x="257449" y="129995"/>
                </a:lnTo>
                <a:lnTo>
                  <a:pt x="276876" y="115366"/>
                </a:lnTo>
                <a:lnTo>
                  <a:pt x="278115" y="113148"/>
                </a:lnTo>
                <a:lnTo>
                  <a:pt x="231783" y="113148"/>
                </a:lnTo>
                <a:lnTo>
                  <a:pt x="216926" y="109985"/>
                </a:lnTo>
                <a:lnTo>
                  <a:pt x="205067" y="100847"/>
                </a:lnTo>
                <a:lnTo>
                  <a:pt x="197212" y="86264"/>
                </a:lnTo>
                <a:lnTo>
                  <a:pt x="194371" y="66762"/>
                </a:lnTo>
                <a:lnTo>
                  <a:pt x="197024" y="48464"/>
                </a:lnTo>
                <a:lnTo>
                  <a:pt x="204519" y="34356"/>
                </a:lnTo>
                <a:lnTo>
                  <a:pt x="216157" y="25275"/>
                </a:lnTo>
                <a:lnTo>
                  <a:pt x="231239" y="22062"/>
                </a:lnTo>
                <a:lnTo>
                  <a:pt x="277358" y="22062"/>
                </a:lnTo>
                <a:lnTo>
                  <a:pt x="274309" y="17351"/>
                </a:lnTo>
                <a:lnTo>
                  <a:pt x="254556" y="4391"/>
                </a:lnTo>
                <a:lnTo>
                  <a:pt x="231417" y="0"/>
                </a:lnTo>
                <a:close/>
              </a:path>
              <a:path w="1036955" h="135890">
                <a:moveTo>
                  <a:pt x="277358" y="22062"/>
                </a:moveTo>
                <a:lnTo>
                  <a:pt x="231239" y="22062"/>
                </a:lnTo>
                <a:lnTo>
                  <a:pt x="247932" y="26076"/>
                </a:lnTo>
                <a:lnTo>
                  <a:pt x="259862" y="36799"/>
                </a:lnTo>
                <a:lnTo>
                  <a:pt x="266933" y="52250"/>
                </a:lnTo>
                <a:lnTo>
                  <a:pt x="269049" y="70448"/>
                </a:lnTo>
                <a:lnTo>
                  <a:pt x="265246" y="90199"/>
                </a:lnTo>
                <a:lnTo>
                  <a:pt x="256235" y="103424"/>
                </a:lnTo>
                <a:lnTo>
                  <a:pt x="244314" y="110836"/>
                </a:lnTo>
                <a:lnTo>
                  <a:pt x="231783" y="113148"/>
                </a:lnTo>
                <a:lnTo>
                  <a:pt x="278115" y="113148"/>
                </a:lnTo>
                <a:lnTo>
                  <a:pt x="288905" y="93825"/>
                </a:lnTo>
                <a:lnTo>
                  <a:pt x="293101" y="67694"/>
                </a:lnTo>
                <a:lnTo>
                  <a:pt x="288037" y="38559"/>
                </a:lnTo>
                <a:lnTo>
                  <a:pt x="277358" y="22062"/>
                </a:lnTo>
                <a:close/>
              </a:path>
              <a:path w="1036955" h="135890">
                <a:moveTo>
                  <a:pt x="371936" y="3287"/>
                </a:moveTo>
                <a:lnTo>
                  <a:pt x="330869" y="3287"/>
                </a:lnTo>
                <a:lnTo>
                  <a:pt x="330869" y="132100"/>
                </a:lnTo>
                <a:lnTo>
                  <a:pt x="354764" y="132100"/>
                </a:lnTo>
                <a:lnTo>
                  <a:pt x="354764" y="84290"/>
                </a:lnTo>
                <a:lnTo>
                  <a:pt x="403267" y="84290"/>
                </a:lnTo>
                <a:lnTo>
                  <a:pt x="400783" y="79746"/>
                </a:lnTo>
                <a:lnTo>
                  <a:pt x="407824" y="76742"/>
                </a:lnTo>
                <a:lnTo>
                  <a:pt x="416188" y="70452"/>
                </a:lnTo>
                <a:lnTo>
                  <a:pt x="420217" y="64406"/>
                </a:lnTo>
                <a:lnTo>
                  <a:pt x="354764" y="64406"/>
                </a:lnTo>
                <a:lnTo>
                  <a:pt x="354764" y="24062"/>
                </a:lnTo>
                <a:lnTo>
                  <a:pt x="421225" y="24062"/>
                </a:lnTo>
                <a:lnTo>
                  <a:pt x="417503" y="18201"/>
                </a:lnTo>
                <a:lnTo>
                  <a:pt x="411903" y="12586"/>
                </a:lnTo>
                <a:lnTo>
                  <a:pt x="403305" y="7310"/>
                </a:lnTo>
                <a:lnTo>
                  <a:pt x="394118" y="4583"/>
                </a:lnTo>
                <a:lnTo>
                  <a:pt x="383832" y="3533"/>
                </a:lnTo>
                <a:lnTo>
                  <a:pt x="371936" y="3287"/>
                </a:lnTo>
                <a:close/>
              </a:path>
              <a:path w="1036955" h="135890">
                <a:moveTo>
                  <a:pt x="403267" y="84290"/>
                </a:moveTo>
                <a:lnTo>
                  <a:pt x="376334" y="84290"/>
                </a:lnTo>
                <a:lnTo>
                  <a:pt x="401862" y="132100"/>
                </a:lnTo>
                <a:lnTo>
                  <a:pt x="429400" y="132100"/>
                </a:lnTo>
                <a:lnTo>
                  <a:pt x="403267" y="84290"/>
                </a:lnTo>
                <a:close/>
              </a:path>
              <a:path w="1036955" h="135890">
                <a:moveTo>
                  <a:pt x="421225" y="24062"/>
                </a:moveTo>
                <a:lnTo>
                  <a:pt x="365926" y="24062"/>
                </a:lnTo>
                <a:lnTo>
                  <a:pt x="375199" y="24131"/>
                </a:lnTo>
                <a:lnTo>
                  <a:pt x="382110" y="24477"/>
                </a:lnTo>
                <a:lnTo>
                  <a:pt x="401638" y="44344"/>
                </a:lnTo>
                <a:lnTo>
                  <a:pt x="398891" y="55181"/>
                </a:lnTo>
                <a:lnTo>
                  <a:pt x="392351" y="61093"/>
                </a:lnTo>
                <a:lnTo>
                  <a:pt x="384818" y="63512"/>
                </a:lnTo>
                <a:lnTo>
                  <a:pt x="379046" y="64050"/>
                </a:lnTo>
                <a:lnTo>
                  <a:pt x="374512" y="64228"/>
                </a:lnTo>
                <a:lnTo>
                  <a:pt x="371391" y="64406"/>
                </a:lnTo>
                <a:lnTo>
                  <a:pt x="420217" y="64406"/>
                </a:lnTo>
                <a:lnTo>
                  <a:pt x="423182" y="59957"/>
                </a:lnTo>
                <a:lnTo>
                  <a:pt x="426112" y="44344"/>
                </a:lnTo>
                <a:lnTo>
                  <a:pt x="425018" y="33980"/>
                </a:lnTo>
                <a:lnTo>
                  <a:pt x="422012" y="25300"/>
                </a:lnTo>
                <a:lnTo>
                  <a:pt x="421225" y="24062"/>
                </a:lnTo>
                <a:close/>
              </a:path>
              <a:path w="1036955" h="135890">
                <a:moveTo>
                  <a:pt x="494738" y="3287"/>
                </a:moveTo>
                <a:lnTo>
                  <a:pt x="470844" y="3287"/>
                </a:lnTo>
                <a:lnTo>
                  <a:pt x="470844" y="132100"/>
                </a:lnTo>
                <a:lnTo>
                  <a:pt x="494738" y="132100"/>
                </a:lnTo>
                <a:lnTo>
                  <a:pt x="494738" y="95630"/>
                </a:lnTo>
                <a:lnTo>
                  <a:pt x="515732" y="71526"/>
                </a:lnTo>
                <a:lnTo>
                  <a:pt x="543574" y="71526"/>
                </a:lnTo>
                <a:lnTo>
                  <a:pt x="538452" y="62406"/>
                </a:lnTo>
                <a:lnTo>
                  <a:pt x="494738" y="62406"/>
                </a:lnTo>
                <a:lnTo>
                  <a:pt x="494738" y="3287"/>
                </a:lnTo>
                <a:close/>
              </a:path>
              <a:path w="1036955" h="135890">
                <a:moveTo>
                  <a:pt x="543574" y="71526"/>
                </a:moveTo>
                <a:lnTo>
                  <a:pt x="515732" y="71526"/>
                </a:lnTo>
                <a:lnTo>
                  <a:pt x="550025" y="132100"/>
                </a:lnTo>
                <a:lnTo>
                  <a:pt x="577594" y="132100"/>
                </a:lnTo>
                <a:lnTo>
                  <a:pt x="543574" y="71526"/>
                </a:lnTo>
                <a:close/>
              </a:path>
              <a:path w="1036955" h="135890">
                <a:moveTo>
                  <a:pt x="574841" y="3287"/>
                </a:moveTo>
                <a:lnTo>
                  <a:pt x="546370" y="3287"/>
                </a:lnTo>
                <a:lnTo>
                  <a:pt x="494738" y="62406"/>
                </a:lnTo>
                <a:lnTo>
                  <a:pt x="538452" y="62406"/>
                </a:lnTo>
                <a:lnTo>
                  <a:pt x="532507" y="51820"/>
                </a:lnTo>
                <a:lnTo>
                  <a:pt x="574841" y="3287"/>
                </a:lnTo>
                <a:close/>
              </a:path>
              <a:path w="1036955" h="135890">
                <a:moveTo>
                  <a:pt x="702229" y="3287"/>
                </a:moveTo>
                <a:lnTo>
                  <a:pt x="610630" y="3287"/>
                </a:lnTo>
                <a:lnTo>
                  <a:pt x="610630" y="132100"/>
                </a:lnTo>
                <a:lnTo>
                  <a:pt x="706763" y="132100"/>
                </a:lnTo>
                <a:lnTo>
                  <a:pt x="706763" y="110394"/>
                </a:lnTo>
                <a:lnTo>
                  <a:pt x="634357" y="110394"/>
                </a:lnTo>
                <a:lnTo>
                  <a:pt x="634357" y="75882"/>
                </a:lnTo>
                <a:lnTo>
                  <a:pt x="696355" y="75882"/>
                </a:lnTo>
                <a:lnTo>
                  <a:pt x="696355" y="55108"/>
                </a:lnTo>
                <a:lnTo>
                  <a:pt x="634357" y="55108"/>
                </a:lnTo>
                <a:lnTo>
                  <a:pt x="634357" y="24784"/>
                </a:lnTo>
                <a:lnTo>
                  <a:pt x="702229" y="24784"/>
                </a:lnTo>
                <a:lnTo>
                  <a:pt x="702229" y="3287"/>
                </a:lnTo>
                <a:close/>
              </a:path>
              <a:path w="1036955" h="135890">
                <a:moveTo>
                  <a:pt x="788520" y="3287"/>
                </a:moveTo>
                <a:lnTo>
                  <a:pt x="747495" y="3287"/>
                </a:lnTo>
                <a:lnTo>
                  <a:pt x="747495" y="132100"/>
                </a:lnTo>
                <a:lnTo>
                  <a:pt x="771379" y="132100"/>
                </a:lnTo>
                <a:lnTo>
                  <a:pt x="771379" y="84290"/>
                </a:lnTo>
                <a:lnTo>
                  <a:pt x="819864" y="84290"/>
                </a:lnTo>
                <a:lnTo>
                  <a:pt x="817378" y="79746"/>
                </a:lnTo>
                <a:lnTo>
                  <a:pt x="824418" y="76742"/>
                </a:lnTo>
                <a:lnTo>
                  <a:pt x="832790" y="70452"/>
                </a:lnTo>
                <a:lnTo>
                  <a:pt x="836824" y="64406"/>
                </a:lnTo>
                <a:lnTo>
                  <a:pt x="771379" y="64406"/>
                </a:lnTo>
                <a:lnTo>
                  <a:pt x="771379" y="24062"/>
                </a:lnTo>
                <a:lnTo>
                  <a:pt x="837829" y="24062"/>
                </a:lnTo>
                <a:lnTo>
                  <a:pt x="834101" y="18201"/>
                </a:lnTo>
                <a:lnTo>
                  <a:pt x="828498" y="12586"/>
                </a:lnTo>
                <a:lnTo>
                  <a:pt x="819898" y="7310"/>
                </a:lnTo>
                <a:lnTo>
                  <a:pt x="810708" y="4583"/>
                </a:lnTo>
                <a:lnTo>
                  <a:pt x="800418" y="3533"/>
                </a:lnTo>
                <a:lnTo>
                  <a:pt x="788520" y="3287"/>
                </a:lnTo>
                <a:close/>
              </a:path>
              <a:path w="1036955" h="135890">
                <a:moveTo>
                  <a:pt x="819864" y="84290"/>
                </a:moveTo>
                <a:lnTo>
                  <a:pt x="792918" y="84290"/>
                </a:lnTo>
                <a:lnTo>
                  <a:pt x="818498" y="132100"/>
                </a:lnTo>
                <a:lnTo>
                  <a:pt x="846026" y="132100"/>
                </a:lnTo>
                <a:lnTo>
                  <a:pt x="819864" y="84290"/>
                </a:lnTo>
                <a:close/>
              </a:path>
              <a:path w="1036955" h="135890">
                <a:moveTo>
                  <a:pt x="837829" y="24062"/>
                </a:moveTo>
                <a:lnTo>
                  <a:pt x="782510" y="24062"/>
                </a:lnTo>
                <a:lnTo>
                  <a:pt x="791793" y="24131"/>
                </a:lnTo>
                <a:lnTo>
                  <a:pt x="798715" y="24477"/>
                </a:lnTo>
                <a:lnTo>
                  <a:pt x="818254" y="44344"/>
                </a:lnTo>
                <a:lnTo>
                  <a:pt x="815507" y="55181"/>
                </a:lnTo>
                <a:lnTo>
                  <a:pt x="808968" y="61093"/>
                </a:lnTo>
                <a:lnTo>
                  <a:pt x="801438" y="63512"/>
                </a:lnTo>
                <a:lnTo>
                  <a:pt x="795672" y="64050"/>
                </a:lnTo>
                <a:lnTo>
                  <a:pt x="791096" y="64228"/>
                </a:lnTo>
                <a:lnTo>
                  <a:pt x="787976" y="64406"/>
                </a:lnTo>
                <a:lnTo>
                  <a:pt x="836824" y="64406"/>
                </a:lnTo>
                <a:lnTo>
                  <a:pt x="839793" y="59957"/>
                </a:lnTo>
                <a:lnTo>
                  <a:pt x="842728" y="44344"/>
                </a:lnTo>
                <a:lnTo>
                  <a:pt x="841631" y="33980"/>
                </a:lnTo>
                <a:lnTo>
                  <a:pt x="838617" y="25300"/>
                </a:lnTo>
                <a:lnTo>
                  <a:pt x="837829" y="24062"/>
                </a:lnTo>
                <a:close/>
              </a:path>
              <a:path w="1036955" h="135890">
                <a:moveTo>
                  <a:pt x="893480" y="93798"/>
                </a:moveTo>
                <a:lnTo>
                  <a:pt x="873209" y="108038"/>
                </a:lnTo>
                <a:lnTo>
                  <a:pt x="881305" y="118106"/>
                </a:lnTo>
                <a:lnTo>
                  <a:pt x="890317" y="125171"/>
                </a:lnTo>
                <a:lnTo>
                  <a:pt x="899122" y="129775"/>
                </a:lnTo>
                <a:lnTo>
                  <a:pt x="906600" y="132456"/>
                </a:lnTo>
                <a:lnTo>
                  <a:pt x="914432" y="134645"/>
                </a:lnTo>
                <a:lnTo>
                  <a:pt x="922485" y="135388"/>
                </a:lnTo>
                <a:lnTo>
                  <a:pt x="929594" y="135388"/>
                </a:lnTo>
                <a:lnTo>
                  <a:pt x="949703" y="133071"/>
                </a:lnTo>
                <a:lnTo>
                  <a:pt x="967225" y="125759"/>
                </a:lnTo>
                <a:lnTo>
                  <a:pt x="979207" y="113326"/>
                </a:lnTo>
                <a:lnTo>
                  <a:pt x="933427" y="113326"/>
                </a:lnTo>
                <a:lnTo>
                  <a:pt x="916137" y="110945"/>
                </a:lnTo>
                <a:lnTo>
                  <a:pt x="904403" y="105348"/>
                </a:lnTo>
                <a:lnTo>
                  <a:pt x="897194" y="98859"/>
                </a:lnTo>
                <a:lnTo>
                  <a:pt x="893480" y="93798"/>
                </a:lnTo>
                <a:close/>
              </a:path>
              <a:path w="1036955" h="135890">
                <a:moveTo>
                  <a:pt x="931071" y="0"/>
                </a:moveTo>
                <a:lnTo>
                  <a:pt x="910316" y="2834"/>
                </a:lnTo>
                <a:lnTo>
                  <a:pt x="894230" y="10901"/>
                </a:lnTo>
                <a:lnTo>
                  <a:pt x="883832" y="23549"/>
                </a:lnTo>
                <a:lnTo>
                  <a:pt x="880140" y="40124"/>
                </a:lnTo>
                <a:lnTo>
                  <a:pt x="882712" y="53733"/>
                </a:lnTo>
                <a:lnTo>
                  <a:pt x="909898" y="74280"/>
                </a:lnTo>
                <a:lnTo>
                  <a:pt x="918087" y="76280"/>
                </a:lnTo>
                <a:lnTo>
                  <a:pt x="933605" y="79568"/>
                </a:lnTo>
                <a:lnTo>
                  <a:pt x="945301" y="82290"/>
                </a:lnTo>
                <a:lnTo>
                  <a:pt x="945657" y="82468"/>
                </a:lnTo>
                <a:lnTo>
                  <a:pt x="948588" y="83578"/>
                </a:lnTo>
                <a:lnTo>
                  <a:pt x="952599" y="85222"/>
                </a:lnTo>
                <a:lnTo>
                  <a:pt x="958243" y="88154"/>
                </a:lnTo>
                <a:lnTo>
                  <a:pt x="958243" y="100740"/>
                </a:lnTo>
                <a:lnTo>
                  <a:pt x="956599" y="107316"/>
                </a:lnTo>
                <a:lnTo>
                  <a:pt x="947311" y="111148"/>
                </a:lnTo>
                <a:lnTo>
                  <a:pt x="942735" y="112970"/>
                </a:lnTo>
                <a:lnTo>
                  <a:pt x="938002" y="113326"/>
                </a:lnTo>
                <a:lnTo>
                  <a:pt x="979207" y="113326"/>
                </a:lnTo>
                <a:lnTo>
                  <a:pt x="979610" y="112908"/>
                </a:lnTo>
                <a:lnTo>
                  <a:pt x="984305" y="93976"/>
                </a:lnTo>
                <a:lnTo>
                  <a:pt x="980220" y="76869"/>
                </a:lnTo>
                <a:lnTo>
                  <a:pt x="942536" y="55642"/>
                </a:lnTo>
                <a:lnTo>
                  <a:pt x="920598" y="50938"/>
                </a:lnTo>
                <a:lnTo>
                  <a:pt x="912982" y="48342"/>
                </a:lnTo>
                <a:lnTo>
                  <a:pt x="907558" y="44103"/>
                </a:lnTo>
                <a:lnTo>
                  <a:pt x="905490" y="37402"/>
                </a:lnTo>
                <a:lnTo>
                  <a:pt x="907464" y="30788"/>
                </a:lnTo>
                <a:lnTo>
                  <a:pt x="912778" y="25855"/>
                </a:lnTo>
                <a:lnTo>
                  <a:pt x="920518" y="22771"/>
                </a:lnTo>
                <a:lnTo>
                  <a:pt x="929772" y="21706"/>
                </a:lnTo>
                <a:lnTo>
                  <a:pt x="979109" y="21706"/>
                </a:lnTo>
                <a:lnTo>
                  <a:pt x="974840" y="16764"/>
                </a:lnTo>
                <a:lnTo>
                  <a:pt x="963961" y="8383"/>
                </a:lnTo>
                <a:lnTo>
                  <a:pt x="949590" y="2328"/>
                </a:lnTo>
                <a:lnTo>
                  <a:pt x="931071" y="0"/>
                </a:lnTo>
                <a:close/>
              </a:path>
              <a:path w="1036955" h="135890">
                <a:moveTo>
                  <a:pt x="979109" y="21706"/>
                </a:moveTo>
                <a:lnTo>
                  <a:pt x="929772" y="21706"/>
                </a:lnTo>
                <a:lnTo>
                  <a:pt x="943086" y="23800"/>
                </a:lnTo>
                <a:lnTo>
                  <a:pt x="952580" y="28889"/>
                </a:lnTo>
                <a:lnTo>
                  <a:pt x="959024" y="35179"/>
                </a:lnTo>
                <a:lnTo>
                  <a:pt x="963185" y="40878"/>
                </a:lnTo>
                <a:lnTo>
                  <a:pt x="982881" y="26072"/>
                </a:lnTo>
                <a:lnTo>
                  <a:pt x="979109" y="21706"/>
                </a:lnTo>
                <a:close/>
              </a:path>
              <a:path w="1036955" h="135890">
                <a:moveTo>
                  <a:pt x="1036355" y="3287"/>
                </a:moveTo>
                <a:lnTo>
                  <a:pt x="1012639" y="3287"/>
                </a:lnTo>
                <a:lnTo>
                  <a:pt x="1012639" y="28648"/>
                </a:lnTo>
                <a:lnTo>
                  <a:pt x="1023769" y="28648"/>
                </a:lnTo>
                <a:lnTo>
                  <a:pt x="1023769" y="40878"/>
                </a:lnTo>
                <a:lnTo>
                  <a:pt x="1013927" y="43768"/>
                </a:lnTo>
                <a:lnTo>
                  <a:pt x="1013927" y="53464"/>
                </a:lnTo>
                <a:lnTo>
                  <a:pt x="1018461" y="53066"/>
                </a:lnTo>
                <a:lnTo>
                  <a:pt x="1026649" y="52176"/>
                </a:lnTo>
                <a:lnTo>
                  <a:pt x="1036355" y="40124"/>
                </a:lnTo>
                <a:lnTo>
                  <a:pt x="1036355" y="3287"/>
                </a:lnTo>
                <a:close/>
              </a:path>
            </a:pathLst>
          </a:custGeom>
          <a:solidFill>
            <a:srgbClr val="010202"/>
          </a:solidFill>
        </p:spPr>
        <p:txBody>
          <a:bodyPr wrap="square" lIns="0" tIns="0" rIns="0" bIns="0" rtlCol="0"/>
          <a:lstStyle/>
          <a:p>
            <a:endParaRPr/>
          </a:p>
        </p:txBody>
      </p:sp>
      <p:sp>
        <p:nvSpPr>
          <p:cNvPr id="6" name="object 6"/>
          <p:cNvSpPr/>
          <p:nvPr/>
        </p:nvSpPr>
        <p:spPr>
          <a:xfrm>
            <a:off x="17863339" y="10018455"/>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10" y="3287"/>
                </a:lnTo>
                <a:lnTo>
                  <a:pt x="133210" y="132100"/>
                </a:lnTo>
                <a:lnTo>
                  <a:pt x="157105" y="132100"/>
                </a:lnTo>
                <a:lnTo>
                  <a:pt x="157105" y="84290"/>
                </a:lnTo>
                <a:lnTo>
                  <a:pt x="205618" y="84290"/>
                </a:lnTo>
                <a:lnTo>
                  <a:pt x="203135" y="79746"/>
                </a:lnTo>
                <a:lnTo>
                  <a:pt x="210164" y="76742"/>
                </a:lnTo>
                <a:lnTo>
                  <a:pt x="218522" y="70452"/>
                </a:lnTo>
                <a:lnTo>
                  <a:pt x="222549" y="64406"/>
                </a:lnTo>
                <a:lnTo>
                  <a:pt x="157105" y="64406"/>
                </a:lnTo>
                <a:lnTo>
                  <a:pt x="157105" y="24062"/>
                </a:lnTo>
                <a:lnTo>
                  <a:pt x="223567" y="24062"/>
                </a:lnTo>
                <a:lnTo>
                  <a:pt x="219851" y="18201"/>
                </a:lnTo>
                <a:lnTo>
                  <a:pt x="214255" y="12586"/>
                </a:lnTo>
                <a:lnTo>
                  <a:pt x="205651" y="7310"/>
                </a:lnTo>
                <a:lnTo>
                  <a:pt x="196459" y="4583"/>
                </a:lnTo>
                <a:lnTo>
                  <a:pt x="186169"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7" y="24062"/>
                </a:moveTo>
                <a:lnTo>
                  <a:pt x="168256" y="24062"/>
                </a:lnTo>
                <a:lnTo>
                  <a:pt x="177536" y="24131"/>
                </a:lnTo>
                <a:lnTo>
                  <a:pt x="184449" y="24477"/>
                </a:lnTo>
                <a:lnTo>
                  <a:pt x="203980" y="44344"/>
                </a:lnTo>
                <a:lnTo>
                  <a:pt x="201233" y="55181"/>
                </a:lnTo>
                <a:lnTo>
                  <a:pt x="194693" y="61093"/>
                </a:lnTo>
                <a:lnTo>
                  <a:pt x="187159" y="63512"/>
                </a:lnTo>
                <a:lnTo>
                  <a:pt x="181387" y="64050"/>
                </a:lnTo>
                <a:lnTo>
                  <a:pt x="176842" y="64228"/>
                </a:lnTo>
                <a:lnTo>
                  <a:pt x="173732" y="64406"/>
                </a:lnTo>
                <a:lnTo>
                  <a:pt x="222549" y="64406"/>
                </a:lnTo>
                <a:lnTo>
                  <a:pt x="225513" y="59957"/>
                </a:lnTo>
                <a:lnTo>
                  <a:pt x="228443" y="44344"/>
                </a:lnTo>
                <a:lnTo>
                  <a:pt x="227352" y="33980"/>
                </a:lnTo>
                <a:lnTo>
                  <a:pt x="224353" y="25300"/>
                </a:lnTo>
                <a:lnTo>
                  <a:pt x="223567" y="24062"/>
                </a:lnTo>
                <a:close/>
              </a:path>
              <a:path w="1236344" h="135890">
                <a:moveTo>
                  <a:pt x="328471" y="3287"/>
                </a:moveTo>
                <a:lnTo>
                  <a:pt x="301111" y="3287"/>
                </a:lnTo>
                <a:lnTo>
                  <a:pt x="257667" y="132100"/>
                </a:lnTo>
                <a:lnTo>
                  <a:pt x="283415" y="132100"/>
                </a:lnTo>
                <a:lnTo>
                  <a:pt x="290881" y="106928"/>
                </a:lnTo>
                <a:lnTo>
                  <a:pt x="363838" y="106928"/>
                </a:lnTo>
                <a:lnTo>
                  <a:pt x="356685" y="85965"/>
                </a:lnTo>
                <a:lnTo>
                  <a:pt x="297257" y="85965"/>
                </a:lnTo>
                <a:lnTo>
                  <a:pt x="315131" y="26637"/>
                </a:lnTo>
                <a:lnTo>
                  <a:pt x="336439" y="26637"/>
                </a:lnTo>
                <a:lnTo>
                  <a:pt x="328471" y="3287"/>
                </a:lnTo>
                <a:close/>
              </a:path>
              <a:path w="1236344" h="135890">
                <a:moveTo>
                  <a:pt x="363838" y="106928"/>
                </a:moveTo>
                <a:lnTo>
                  <a:pt x="339235" y="106928"/>
                </a:lnTo>
                <a:lnTo>
                  <a:pt x="346711" y="132100"/>
                </a:lnTo>
                <a:lnTo>
                  <a:pt x="372428" y="132100"/>
                </a:lnTo>
                <a:lnTo>
                  <a:pt x="363838" y="106928"/>
                </a:lnTo>
                <a:close/>
              </a:path>
              <a:path w="1236344" h="135890">
                <a:moveTo>
                  <a:pt x="336439" y="26637"/>
                </a:moveTo>
                <a:lnTo>
                  <a:pt x="315131" y="26637"/>
                </a:lnTo>
                <a:lnTo>
                  <a:pt x="332827" y="85965"/>
                </a:lnTo>
                <a:lnTo>
                  <a:pt x="356685" y="85965"/>
                </a:lnTo>
                <a:lnTo>
                  <a:pt x="336439" y="26637"/>
                </a:lnTo>
                <a:close/>
              </a:path>
              <a:path w="1236344" h="135890">
                <a:moveTo>
                  <a:pt x="431002" y="3287"/>
                </a:moveTo>
                <a:lnTo>
                  <a:pt x="409327" y="3287"/>
                </a:lnTo>
                <a:lnTo>
                  <a:pt x="409327" y="132100"/>
                </a:lnTo>
                <a:lnTo>
                  <a:pt x="432834" y="132100"/>
                </a:lnTo>
                <a:lnTo>
                  <a:pt x="431400" y="41799"/>
                </a:lnTo>
                <a:lnTo>
                  <a:pt x="455094" y="41799"/>
                </a:lnTo>
                <a:lnTo>
                  <a:pt x="431002" y="3287"/>
                </a:lnTo>
                <a:close/>
              </a:path>
              <a:path w="1236344" h="135890">
                <a:moveTo>
                  <a:pt x="455094" y="41799"/>
                </a:moveTo>
                <a:lnTo>
                  <a:pt x="431400" y="41799"/>
                </a:lnTo>
                <a:lnTo>
                  <a:pt x="487786" y="132100"/>
                </a:lnTo>
                <a:lnTo>
                  <a:pt x="508759" y="132100"/>
                </a:lnTo>
                <a:lnTo>
                  <a:pt x="508759" y="94342"/>
                </a:lnTo>
                <a:lnTo>
                  <a:pt x="487964" y="94342"/>
                </a:lnTo>
                <a:lnTo>
                  <a:pt x="455094" y="41799"/>
                </a:lnTo>
                <a:close/>
              </a:path>
              <a:path w="1236344" h="135890">
                <a:moveTo>
                  <a:pt x="508759" y="3287"/>
                </a:moveTo>
                <a:lnTo>
                  <a:pt x="485042" y="3287"/>
                </a:lnTo>
                <a:lnTo>
                  <a:pt x="487964" y="94342"/>
                </a:lnTo>
                <a:lnTo>
                  <a:pt x="508759" y="94342"/>
                </a:lnTo>
                <a:lnTo>
                  <a:pt x="508759" y="3287"/>
                </a:lnTo>
                <a:close/>
              </a:path>
              <a:path w="1236344" h="135890">
                <a:moveTo>
                  <a:pt x="575731" y="93798"/>
                </a:moveTo>
                <a:lnTo>
                  <a:pt x="555490" y="108038"/>
                </a:lnTo>
                <a:lnTo>
                  <a:pt x="563568" y="118106"/>
                </a:lnTo>
                <a:lnTo>
                  <a:pt x="572571" y="125171"/>
                </a:lnTo>
                <a:lnTo>
                  <a:pt x="581373" y="129775"/>
                </a:lnTo>
                <a:lnTo>
                  <a:pt x="588851" y="132456"/>
                </a:lnTo>
                <a:lnTo>
                  <a:pt x="596725" y="134645"/>
                </a:lnTo>
                <a:lnTo>
                  <a:pt x="604735" y="135388"/>
                </a:lnTo>
                <a:lnTo>
                  <a:pt x="611845" y="135388"/>
                </a:lnTo>
                <a:lnTo>
                  <a:pt x="631960" y="133071"/>
                </a:lnTo>
                <a:lnTo>
                  <a:pt x="649497" y="125759"/>
                </a:lnTo>
                <a:lnTo>
                  <a:pt x="661492" y="113326"/>
                </a:lnTo>
                <a:lnTo>
                  <a:pt x="615719" y="113326"/>
                </a:lnTo>
                <a:lnTo>
                  <a:pt x="598423" y="110945"/>
                </a:lnTo>
                <a:lnTo>
                  <a:pt x="586682" y="105348"/>
                </a:lnTo>
                <a:lnTo>
                  <a:pt x="579462" y="98859"/>
                </a:lnTo>
                <a:lnTo>
                  <a:pt x="575731" y="93798"/>
                </a:lnTo>
                <a:close/>
              </a:path>
              <a:path w="1236344" h="135890">
                <a:moveTo>
                  <a:pt x="613321" y="0"/>
                </a:moveTo>
                <a:lnTo>
                  <a:pt x="592590" y="2834"/>
                </a:lnTo>
                <a:lnTo>
                  <a:pt x="576517" y="10901"/>
                </a:lnTo>
                <a:lnTo>
                  <a:pt x="566124" y="23549"/>
                </a:lnTo>
                <a:lnTo>
                  <a:pt x="562433" y="40124"/>
                </a:lnTo>
                <a:lnTo>
                  <a:pt x="564998" y="53733"/>
                </a:lnTo>
                <a:lnTo>
                  <a:pt x="592149" y="74280"/>
                </a:lnTo>
                <a:lnTo>
                  <a:pt x="600379" y="76280"/>
                </a:lnTo>
                <a:lnTo>
                  <a:pt x="615897" y="79568"/>
                </a:lnTo>
                <a:lnTo>
                  <a:pt x="627551" y="82290"/>
                </a:lnTo>
                <a:lnTo>
                  <a:pt x="627949" y="82468"/>
                </a:lnTo>
                <a:lnTo>
                  <a:pt x="630839" y="83578"/>
                </a:lnTo>
                <a:lnTo>
                  <a:pt x="634881" y="85222"/>
                </a:lnTo>
                <a:lnTo>
                  <a:pt x="640524" y="88154"/>
                </a:lnTo>
                <a:lnTo>
                  <a:pt x="640524" y="100740"/>
                </a:lnTo>
                <a:lnTo>
                  <a:pt x="638891" y="107316"/>
                </a:lnTo>
                <a:lnTo>
                  <a:pt x="629561" y="111148"/>
                </a:lnTo>
                <a:lnTo>
                  <a:pt x="625007" y="112970"/>
                </a:lnTo>
                <a:lnTo>
                  <a:pt x="620253" y="113326"/>
                </a:lnTo>
                <a:lnTo>
                  <a:pt x="661492" y="113326"/>
                </a:lnTo>
                <a:lnTo>
                  <a:pt x="661895" y="112908"/>
                </a:lnTo>
                <a:lnTo>
                  <a:pt x="666597" y="93976"/>
                </a:lnTo>
                <a:lnTo>
                  <a:pt x="662511" y="76867"/>
                </a:lnTo>
                <a:lnTo>
                  <a:pt x="624829" y="55642"/>
                </a:lnTo>
                <a:lnTo>
                  <a:pt x="602850" y="50938"/>
                </a:lnTo>
                <a:lnTo>
                  <a:pt x="595238" y="48342"/>
                </a:lnTo>
                <a:lnTo>
                  <a:pt x="589817" y="44103"/>
                </a:lnTo>
                <a:lnTo>
                  <a:pt x="587751" y="37402"/>
                </a:lnTo>
                <a:lnTo>
                  <a:pt x="589724" y="30788"/>
                </a:lnTo>
                <a:lnTo>
                  <a:pt x="595034" y="25855"/>
                </a:lnTo>
                <a:lnTo>
                  <a:pt x="602770" y="22771"/>
                </a:lnTo>
                <a:lnTo>
                  <a:pt x="612023" y="21706"/>
                </a:lnTo>
                <a:lnTo>
                  <a:pt x="661363" y="21706"/>
                </a:lnTo>
                <a:lnTo>
                  <a:pt x="657095" y="16759"/>
                </a:lnTo>
                <a:lnTo>
                  <a:pt x="646215" y="8379"/>
                </a:lnTo>
                <a:lnTo>
                  <a:pt x="631842" y="2327"/>
                </a:lnTo>
                <a:lnTo>
                  <a:pt x="613321" y="0"/>
                </a:lnTo>
                <a:close/>
              </a:path>
              <a:path w="1236344" h="135890">
                <a:moveTo>
                  <a:pt x="661363" y="21706"/>
                </a:moveTo>
                <a:lnTo>
                  <a:pt x="612023" y="21706"/>
                </a:lnTo>
                <a:lnTo>
                  <a:pt x="625336" y="23800"/>
                </a:lnTo>
                <a:lnTo>
                  <a:pt x="634831" y="28889"/>
                </a:lnTo>
                <a:lnTo>
                  <a:pt x="641275" y="35179"/>
                </a:lnTo>
                <a:lnTo>
                  <a:pt x="645435" y="40878"/>
                </a:lnTo>
                <a:lnTo>
                  <a:pt x="665131" y="26072"/>
                </a:lnTo>
                <a:lnTo>
                  <a:pt x="661363" y="21706"/>
                </a:lnTo>
                <a:close/>
              </a:path>
              <a:path w="1236344" h="135890">
                <a:moveTo>
                  <a:pt x="773714" y="3287"/>
                </a:moveTo>
                <a:lnTo>
                  <a:pt x="715705" y="3287"/>
                </a:lnTo>
                <a:lnTo>
                  <a:pt x="715705" y="132100"/>
                </a:lnTo>
                <a:lnTo>
                  <a:pt x="739956" y="132100"/>
                </a:lnTo>
                <a:lnTo>
                  <a:pt x="739956" y="88468"/>
                </a:lnTo>
                <a:lnTo>
                  <a:pt x="773358" y="88468"/>
                </a:lnTo>
                <a:lnTo>
                  <a:pt x="780468" y="86824"/>
                </a:lnTo>
                <a:lnTo>
                  <a:pt x="795019" y="80742"/>
                </a:lnTo>
                <a:lnTo>
                  <a:pt x="804602" y="71026"/>
                </a:lnTo>
                <a:lnTo>
                  <a:pt x="805658" y="68626"/>
                </a:lnTo>
                <a:lnTo>
                  <a:pt x="739956" y="68626"/>
                </a:lnTo>
                <a:lnTo>
                  <a:pt x="739956" y="23884"/>
                </a:lnTo>
                <a:lnTo>
                  <a:pt x="805192" y="23884"/>
                </a:lnTo>
                <a:lnTo>
                  <a:pt x="801072" y="17241"/>
                </a:lnTo>
                <a:lnTo>
                  <a:pt x="791260" y="9470"/>
                </a:lnTo>
                <a:lnTo>
                  <a:pt x="781222" y="5287"/>
                </a:lnTo>
                <a:lnTo>
                  <a:pt x="773714" y="3287"/>
                </a:lnTo>
                <a:close/>
              </a:path>
              <a:path w="1236344" h="135890">
                <a:moveTo>
                  <a:pt x="805192" y="23884"/>
                </a:moveTo>
                <a:lnTo>
                  <a:pt x="766060" y="23884"/>
                </a:lnTo>
                <a:lnTo>
                  <a:pt x="774458" y="24062"/>
                </a:lnTo>
                <a:lnTo>
                  <a:pt x="780549" y="29255"/>
                </a:lnTo>
                <a:lnTo>
                  <a:pt x="782688" y="31182"/>
                </a:lnTo>
                <a:lnTo>
                  <a:pt x="786876" y="36114"/>
                </a:lnTo>
                <a:lnTo>
                  <a:pt x="786835" y="46166"/>
                </a:lnTo>
                <a:lnTo>
                  <a:pt x="766782" y="68626"/>
                </a:lnTo>
                <a:lnTo>
                  <a:pt x="805658" y="68626"/>
                </a:lnTo>
                <a:lnTo>
                  <a:pt x="809872" y="59044"/>
                </a:lnTo>
                <a:lnTo>
                  <a:pt x="811483" y="46166"/>
                </a:lnTo>
                <a:lnTo>
                  <a:pt x="808524" y="29255"/>
                </a:lnTo>
                <a:lnTo>
                  <a:pt x="805192" y="23884"/>
                </a:lnTo>
                <a:close/>
              </a:path>
              <a:path w="1236344" h="135890">
                <a:moveTo>
                  <a:pt x="909323" y="0"/>
                </a:moveTo>
                <a:lnTo>
                  <a:pt x="884776" y="5062"/>
                </a:lnTo>
                <a:lnTo>
                  <a:pt x="865156" y="19156"/>
                </a:lnTo>
                <a:lnTo>
                  <a:pt x="852150" y="40640"/>
                </a:lnTo>
                <a:lnTo>
                  <a:pt x="847440" y="67872"/>
                </a:lnTo>
                <a:lnTo>
                  <a:pt x="848323" y="80117"/>
                </a:lnTo>
                <a:lnTo>
                  <a:pt x="864581" y="115692"/>
                </a:lnTo>
                <a:lnTo>
                  <a:pt x="908925" y="135388"/>
                </a:lnTo>
                <a:lnTo>
                  <a:pt x="935311" y="129995"/>
                </a:lnTo>
                <a:lnTo>
                  <a:pt x="954741" y="115366"/>
                </a:lnTo>
                <a:lnTo>
                  <a:pt x="955981" y="113148"/>
                </a:lnTo>
                <a:lnTo>
                  <a:pt x="909679" y="113148"/>
                </a:lnTo>
                <a:lnTo>
                  <a:pt x="894823" y="109985"/>
                </a:lnTo>
                <a:lnTo>
                  <a:pt x="882956" y="100847"/>
                </a:lnTo>
                <a:lnTo>
                  <a:pt x="875092" y="86264"/>
                </a:lnTo>
                <a:lnTo>
                  <a:pt x="872245" y="66762"/>
                </a:lnTo>
                <a:lnTo>
                  <a:pt x="874902" y="48464"/>
                </a:lnTo>
                <a:lnTo>
                  <a:pt x="882405" y="34356"/>
                </a:lnTo>
                <a:lnTo>
                  <a:pt x="894050" y="25275"/>
                </a:lnTo>
                <a:lnTo>
                  <a:pt x="909134" y="22062"/>
                </a:lnTo>
                <a:lnTo>
                  <a:pt x="955238" y="22062"/>
                </a:lnTo>
                <a:lnTo>
                  <a:pt x="952192" y="17351"/>
                </a:lnTo>
                <a:lnTo>
                  <a:pt x="932454" y="4391"/>
                </a:lnTo>
                <a:lnTo>
                  <a:pt x="909323" y="0"/>
                </a:lnTo>
                <a:close/>
              </a:path>
              <a:path w="1236344" h="135890">
                <a:moveTo>
                  <a:pt x="955238" y="22062"/>
                </a:moveTo>
                <a:lnTo>
                  <a:pt x="909134" y="22062"/>
                </a:lnTo>
                <a:lnTo>
                  <a:pt x="925815" y="26076"/>
                </a:lnTo>
                <a:lnTo>
                  <a:pt x="937737" y="36799"/>
                </a:lnTo>
                <a:lnTo>
                  <a:pt x="944799" y="52250"/>
                </a:lnTo>
                <a:lnTo>
                  <a:pt x="946903" y="70448"/>
                </a:lnTo>
                <a:lnTo>
                  <a:pt x="943118" y="90199"/>
                </a:lnTo>
                <a:lnTo>
                  <a:pt x="934110" y="103424"/>
                </a:lnTo>
                <a:lnTo>
                  <a:pt x="922192" y="110836"/>
                </a:lnTo>
                <a:lnTo>
                  <a:pt x="909679" y="113148"/>
                </a:lnTo>
                <a:lnTo>
                  <a:pt x="955981" y="113148"/>
                </a:lnTo>
                <a:lnTo>
                  <a:pt x="966777" y="93825"/>
                </a:lnTo>
                <a:lnTo>
                  <a:pt x="970975" y="67694"/>
                </a:lnTo>
                <a:lnTo>
                  <a:pt x="965908" y="38559"/>
                </a:lnTo>
                <a:lnTo>
                  <a:pt x="955238" y="22062"/>
                </a:lnTo>
                <a:close/>
              </a:path>
              <a:path w="1236344" h="135890">
                <a:moveTo>
                  <a:pt x="1055308" y="3287"/>
                </a:moveTo>
                <a:lnTo>
                  <a:pt x="1014241" y="3287"/>
                </a:lnTo>
                <a:lnTo>
                  <a:pt x="1014241" y="132100"/>
                </a:lnTo>
                <a:lnTo>
                  <a:pt x="1038135" y="132100"/>
                </a:lnTo>
                <a:lnTo>
                  <a:pt x="1038135" y="84290"/>
                </a:lnTo>
                <a:lnTo>
                  <a:pt x="1086610" y="84290"/>
                </a:lnTo>
                <a:lnTo>
                  <a:pt x="1084124" y="79746"/>
                </a:lnTo>
                <a:lnTo>
                  <a:pt x="1091163" y="76742"/>
                </a:lnTo>
                <a:lnTo>
                  <a:pt x="1099535" y="70452"/>
                </a:lnTo>
                <a:lnTo>
                  <a:pt x="1103570" y="64406"/>
                </a:lnTo>
                <a:lnTo>
                  <a:pt x="1038135" y="64406"/>
                </a:lnTo>
                <a:lnTo>
                  <a:pt x="1038135" y="24062"/>
                </a:lnTo>
                <a:lnTo>
                  <a:pt x="1104589" y="24062"/>
                </a:lnTo>
                <a:lnTo>
                  <a:pt x="1100864" y="18201"/>
                </a:lnTo>
                <a:lnTo>
                  <a:pt x="1095254" y="12586"/>
                </a:lnTo>
                <a:lnTo>
                  <a:pt x="1086655" y="7310"/>
                </a:lnTo>
                <a:lnTo>
                  <a:pt x="1077476" y="4583"/>
                </a:lnTo>
                <a:lnTo>
                  <a:pt x="1067199" y="3533"/>
                </a:lnTo>
                <a:lnTo>
                  <a:pt x="1055308" y="3287"/>
                </a:lnTo>
                <a:close/>
              </a:path>
              <a:path w="1236344" h="135890">
                <a:moveTo>
                  <a:pt x="1086610" y="84290"/>
                </a:moveTo>
                <a:lnTo>
                  <a:pt x="1059664" y="84290"/>
                </a:lnTo>
                <a:lnTo>
                  <a:pt x="1085233" y="132100"/>
                </a:lnTo>
                <a:lnTo>
                  <a:pt x="1112772" y="132100"/>
                </a:lnTo>
                <a:lnTo>
                  <a:pt x="1086610" y="84290"/>
                </a:lnTo>
                <a:close/>
              </a:path>
              <a:path w="1236344" h="135890">
                <a:moveTo>
                  <a:pt x="1104589" y="24062"/>
                </a:moveTo>
                <a:lnTo>
                  <a:pt x="1049256" y="24062"/>
                </a:lnTo>
                <a:lnTo>
                  <a:pt x="1058538" y="24131"/>
                </a:lnTo>
                <a:lnTo>
                  <a:pt x="1065461" y="24477"/>
                </a:lnTo>
                <a:lnTo>
                  <a:pt x="1085010" y="44344"/>
                </a:lnTo>
                <a:lnTo>
                  <a:pt x="1082262" y="55181"/>
                </a:lnTo>
                <a:lnTo>
                  <a:pt x="1075719" y="61093"/>
                </a:lnTo>
                <a:lnTo>
                  <a:pt x="1068185" y="63512"/>
                </a:lnTo>
                <a:lnTo>
                  <a:pt x="1062417" y="64050"/>
                </a:lnTo>
                <a:lnTo>
                  <a:pt x="1057842" y="64228"/>
                </a:lnTo>
                <a:lnTo>
                  <a:pt x="1054732" y="64406"/>
                </a:lnTo>
                <a:lnTo>
                  <a:pt x="1103570" y="64406"/>
                </a:lnTo>
                <a:lnTo>
                  <a:pt x="1106539" y="59957"/>
                </a:lnTo>
                <a:lnTo>
                  <a:pt x="1109474" y="44344"/>
                </a:lnTo>
                <a:lnTo>
                  <a:pt x="1108381" y="33980"/>
                </a:lnTo>
                <a:lnTo>
                  <a:pt x="1105376" y="25300"/>
                </a:lnTo>
                <a:lnTo>
                  <a:pt x="1104589" y="24062"/>
                </a:lnTo>
                <a:close/>
              </a:path>
              <a:path w="1236344" h="135890">
                <a:moveTo>
                  <a:pt x="1200539" y="25172"/>
                </a:moveTo>
                <a:lnTo>
                  <a:pt x="1176456" y="25172"/>
                </a:lnTo>
                <a:lnTo>
                  <a:pt x="1176456" y="132100"/>
                </a:lnTo>
                <a:lnTo>
                  <a:pt x="1200539" y="132100"/>
                </a:lnTo>
                <a:lnTo>
                  <a:pt x="1200539" y="25172"/>
                </a:lnTo>
                <a:close/>
              </a:path>
              <a:path w="1236344" h="135890">
                <a:moveTo>
                  <a:pt x="1236108" y="3287"/>
                </a:moveTo>
                <a:lnTo>
                  <a:pt x="1141630" y="3287"/>
                </a:lnTo>
                <a:lnTo>
                  <a:pt x="1141630" y="25172"/>
                </a:lnTo>
                <a:lnTo>
                  <a:pt x="1236108" y="25172"/>
                </a:lnTo>
                <a:lnTo>
                  <a:pt x="1236108" y="3287"/>
                </a:lnTo>
                <a:close/>
              </a:path>
            </a:pathLst>
          </a:custGeom>
          <a:solidFill>
            <a:srgbClr val="010202"/>
          </a:solidFill>
        </p:spPr>
        <p:txBody>
          <a:bodyPr wrap="square" lIns="0" tIns="0" rIns="0" bIns="0" rtlCol="0"/>
          <a:lstStyle/>
          <a:p>
            <a:endParaRPr/>
          </a:p>
        </p:txBody>
      </p:sp>
      <p:sp>
        <p:nvSpPr>
          <p:cNvPr id="7" name="object 7"/>
          <p:cNvSpPr/>
          <p:nvPr/>
        </p:nvSpPr>
        <p:spPr>
          <a:xfrm>
            <a:off x="17873749" y="9829344"/>
            <a:ext cx="1567180" cy="135890"/>
          </a:xfrm>
          <a:custGeom>
            <a:avLst/>
            <a:gdLst/>
            <a:ahLst/>
            <a:cxnLst/>
            <a:rect l="l" t="t" r="r" b="b"/>
            <a:pathLst>
              <a:path w="1567180" h="135890">
                <a:moveTo>
                  <a:pt x="23716" y="3298"/>
                </a:moveTo>
                <a:lnTo>
                  <a:pt x="0" y="3298"/>
                </a:lnTo>
                <a:lnTo>
                  <a:pt x="0" y="132111"/>
                </a:lnTo>
                <a:lnTo>
                  <a:pt x="23716" y="132111"/>
                </a:lnTo>
                <a:lnTo>
                  <a:pt x="23716" y="3298"/>
                </a:lnTo>
                <a:close/>
              </a:path>
              <a:path w="1567180" h="135890">
                <a:moveTo>
                  <a:pt x="97630" y="3298"/>
                </a:moveTo>
                <a:lnTo>
                  <a:pt x="75924" y="3298"/>
                </a:lnTo>
                <a:lnTo>
                  <a:pt x="75924" y="132111"/>
                </a:lnTo>
                <a:lnTo>
                  <a:pt x="99452" y="132111"/>
                </a:lnTo>
                <a:lnTo>
                  <a:pt x="97986" y="41768"/>
                </a:lnTo>
                <a:lnTo>
                  <a:pt x="121694" y="41768"/>
                </a:lnTo>
                <a:lnTo>
                  <a:pt x="97630" y="3298"/>
                </a:lnTo>
                <a:close/>
              </a:path>
              <a:path w="1567180" h="135890">
                <a:moveTo>
                  <a:pt x="121694" y="41768"/>
                </a:moveTo>
                <a:lnTo>
                  <a:pt x="97986" y="41768"/>
                </a:lnTo>
                <a:lnTo>
                  <a:pt x="154382" y="132111"/>
                </a:lnTo>
                <a:lnTo>
                  <a:pt x="175334" y="132111"/>
                </a:lnTo>
                <a:lnTo>
                  <a:pt x="175334" y="94311"/>
                </a:lnTo>
                <a:lnTo>
                  <a:pt x="154560" y="94311"/>
                </a:lnTo>
                <a:lnTo>
                  <a:pt x="121694" y="41768"/>
                </a:lnTo>
                <a:close/>
              </a:path>
              <a:path w="1567180" h="135890">
                <a:moveTo>
                  <a:pt x="175334" y="3298"/>
                </a:moveTo>
                <a:lnTo>
                  <a:pt x="151660" y="3298"/>
                </a:lnTo>
                <a:lnTo>
                  <a:pt x="154560" y="94311"/>
                </a:lnTo>
                <a:lnTo>
                  <a:pt x="175334" y="94311"/>
                </a:lnTo>
                <a:lnTo>
                  <a:pt x="175334" y="3298"/>
                </a:lnTo>
                <a:close/>
              </a:path>
              <a:path w="1567180" h="135890">
                <a:moveTo>
                  <a:pt x="267855" y="25140"/>
                </a:moveTo>
                <a:lnTo>
                  <a:pt x="243783" y="25140"/>
                </a:lnTo>
                <a:lnTo>
                  <a:pt x="243783" y="132111"/>
                </a:lnTo>
                <a:lnTo>
                  <a:pt x="267855" y="132111"/>
                </a:lnTo>
                <a:lnTo>
                  <a:pt x="267855" y="25140"/>
                </a:lnTo>
                <a:close/>
              </a:path>
              <a:path w="1567180" h="135890">
                <a:moveTo>
                  <a:pt x="303446" y="3298"/>
                </a:moveTo>
                <a:lnTo>
                  <a:pt x="208946" y="3298"/>
                </a:lnTo>
                <a:lnTo>
                  <a:pt x="208946" y="25140"/>
                </a:lnTo>
                <a:lnTo>
                  <a:pt x="303446" y="25140"/>
                </a:lnTo>
                <a:lnTo>
                  <a:pt x="303446" y="3298"/>
                </a:lnTo>
                <a:close/>
              </a:path>
              <a:path w="1567180" h="135890">
                <a:moveTo>
                  <a:pt x="427704" y="3298"/>
                </a:moveTo>
                <a:lnTo>
                  <a:pt x="336125" y="3298"/>
                </a:lnTo>
                <a:lnTo>
                  <a:pt x="336125" y="132111"/>
                </a:lnTo>
                <a:lnTo>
                  <a:pt x="432280" y="132111"/>
                </a:lnTo>
                <a:lnTo>
                  <a:pt x="432280" y="110405"/>
                </a:lnTo>
                <a:lnTo>
                  <a:pt x="359831" y="110405"/>
                </a:lnTo>
                <a:lnTo>
                  <a:pt x="359831" y="75892"/>
                </a:lnTo>
                <a:lnTo>
                  <a:pt x="421871" y="75892"/>
                </a:lnTo>
                <a:lnTo>
                  <a:pt x="421871" y="55108"/>
                </a:lnTo>
                <a:lnTo>
                  <a:pt x="359831" y="55108"/>
                </a:lnTo>
                <a:lnTo>
                  <a:pt x="359831" y="24784"/>
                </a:lnTo>
                <a:lnTo>
                  <a:pt x="427704" y="24784"/>
                </a:lnTo>
                <a:lnTo>
                  <a:pt x="427704" y="3298"/>
                </a:lnTo>
                <a:close/>
              </a:path>
              <a:path w="1567180" h="135890">
                <a:moveTo>
                  <a:pt x="514047" y="3298"/>
                </a:moveTo>
                <a:lnTo>
                  <a:pt x="472980" y="3298"/>
                </a:lnTo>
                <a:lnTo>
                  <a:pt x="472980" y="132111"/>
                </a:lnTo>
                <a:lnTo>
                  <a:pt x="496874" y="132111"/>
                </a:lnTo>
                <a:lnTo>
                  <a:pt x="496874" y="84290"/>
                </a:lnTo>
                <a:lnTo>
                  <a:pt x="545393" y="84290"/>
                </a:lnTo>
                <a:lnTo>
                  <a:pt x="542894" y="79714"/>
                </a:lnTo>
                <a:lnTo>
                  <a:pt x="549935" y="76729"/>
                </a:lnTo>
                <a:lnTo>
                  <a:pt x="558299" y="70436"/>
                </a:lnTo>
                <a:lnTo>
                  <a:pt x="562314" y="64406"/>
                </a:lnTo>
                <a:lnTo>
                  <a:pt x="496874" y="64406"/>
                </a:lnTo>
                <a:lnTo>
                  <a:pt x="496874" y="24072"/>
                </a:lnTo>
                <a:lnTo>
                  <a:pt x="563347" y="24072"/>
                </a:lnTo>
                <a:lnTo>
                  <a:pt x="559622" y="18210"/>
                </a:lnTo>
                <a:lnTo>
                  <a:pt x="554025" y="12596"/>
                </a:lnTo>
                <a:lnTo>
                  <a:pt x="545421" y="7321"/>
                </a:lnTo>
                <a:lnTo>
                  <a:pt x="536231" y="4594"/>
                </a:lnTo>
                <a:lnTo>
                  <a:pt x="525943" y="3543"/>
                </a:lnTo>
                <a:lnTo>
                  <a:pt x="514047" y="3298"/>
                </a:lnTo>
                <a:close/>
              </a:path>
              <a:path w="1567180" h="135890">
                <a:moveTo>
                  <a:pt x="545393" y="84290"/>
                </a:moveTo>
                <a:lnTo>
                  <a:pt x="518444" y="84290"/>
                </a:lnTo>
                <a:lnTo>
                  <a:pt x="543972" y="132111"/>
                </a:lnTo>
                <a:lnTo>
                  <a:pt x="571511" y="132111"/>
                </a:lnTo>
                <a:lnTo>
                  <a:pt x="545393" y="84290"/>
                </a:lnTo>
                <a:close/>
              </a:path>
              <a:path w="1567180" h="135890">
                <a:moveTo>
                  <a:pt x="563347" y="24072"/>
                </a:moveTo>
                <a:lnTo>
                  <a:pt x="508036" y="24072"/>
                </a:lnTo>
                <a:lnTo>
                  <a:pt x="517310" y="24140"/>
                </a:lnTo>
                <a:lnTo>
                  <a:pt x="524220" y="24479"/>
                </a:lnTo>
                <a:lnTo>
                  <a:pt x="543749" y="44312"/>
                </a:lnTo>
                <a:lnTo>
                  <a:pt x="541002" y="55155"/>
                </a:lnTo>
                <a:lnTo>
                  <a:pt x="534462" y="61077"/>
                </a:lnTo>
                <a:lnTo>
                  <a:pt x="526929" y="63508"/>
                </a:lnTo>
                <a:lnTo>
                  <a:pt x="521156" y="64050"/>
                </a:lnTo>
                <a:lnTo>
                  <a:pt x="516612" y="64228"/>
                </a:lnTo>
                <a:lnTo>
                  <a:pt x="513513" y="64406"/>
                </a:lnTo>
                <a:lnTo>
                  <a:pt x="562314" y="64406"/>
                </a:lnTo>
                <a:lnTo>
                  <a:pt x="565293" y="59932"/>
                </a:lnTo>
                <a:lnTo>
                  <a:pt x="568223" y="44312"/>
                </a:lnTo>
                <a:lnTo>
                  <a:pt x="567131" y="33969"/>
                </a:lnTo>
                <a:lnTo>
                  <a:pt x="564124" y="25296"/>
                </a:lnTo>
                <a:lnTo>
                  <a:pt x="563347" y="24072"/>
                </a:lnTo>
                <a:close/>
              </a:path>
              <a:path w="1567180" h="135890">
                <a:moveTo>
                  <a:pt x="635017" y="3298"/>
                </a:moveTo>
                <a:lnTo>
                  <a:pt x="613321" y="3298"/>
                </a:lnTo>
                <a:lnTo>
                  <a:pt x="613321" y="132111"/>
                </a:lnTo>
                <a:lnTo>
                  <a:pt x="636849" y="132111"/>
                </a:lnTo>
                <a:lnTo>
                  <a:pt x="635373" y="41768"/>
                </a:lnTo>
                <a:lnTo>
                  <a:pt x="659085" y="41768"/>
                </a:lnTo>
                <a:lnTo>
                  <a:pt x="635017" y="3298"/>
                </a:lnTo>
                <a:close/>
              </a:path>
              <a:path w="1567180" h="135890">
                <a:moveTo>
                  <a:pt x="659085" y="41768"/>
                </a:moveTo>
                <a:lnTo>
                  <a:pt x="635373" y="41768"/>
                </a:lnTo>
                <a:lnTo>
                  <a:pt x="691779" y="132111"/>
                </a:lnTo>
                <a:lnTo>
                  <a:pt x="712774" y="132111"/>
                </a:lnTo>
                <a:lnTo>
                  <a:pt x="712774" y="94311"/>
                </a:lnTo>
                <a:lnTo>
                  <a:pt x="691957" y="94311"/>
                </a:lnTo>
                <a:lnTo>
                  <a:pt x="659085" y="41768"/>
                </a:lnTo>
                <a:close/>
              </a:path>
              <a:path w="1567180" h="135890">
                <a:moveTo>
                  <a:pt x="712774" y="3298"/>
                </a:moveTo>
                <a:lnTo>
                  <a:pt x="689057" y="3298"/>
                </a:lnTo>
                <a:lnTo>
                  <a:pt x="691957" y="94311"/>
                </a:lnTo>
                <a:lnTo>
                  <a:pt x="712774" y="94311"/>
                </a:lnTo>
                <a:lnTo>
                  <a:pt x="712774" y="3298"/>
                </a:lnTo>
                <a:close/>
              </a:path>
              <a:path w="1567180" h="135890">
                <a:moveTo>
                  <a:pt x="814226" y="3298"/>
                </a:moveTo>
                <a:lnTo>
                  <a:pt x="786876" y="3298"/>
                </a:lnTo>
                <a:lnTo>
                  <a:pt x="743411" y="132111"/>
                </a:lnTo>
                <a:lnTo>
                  <a:pt x="769159" y="132111"/>
                </a:lnTo>
                <a:lnTo>
                  <a:pt x="776646" y="106897"/>
                </a:lnTo>
                <a:lnTo>
                  <a:pt x="849579" y="106897"/>
                </a:lnTo>
                <a:lnTo>
                  <a:pt x="842425" y="85934"/>
                </a:lnTo>
                <a:lnTo>
                  <a:pt x="783044" y="85934"/>
                </a:lnTo>
                <a:lnTo>
                  <a:pt x="800886" y="26606"/>
                </a:lnTo>
                <a:lnTo>
                  <a:pt x="822180" y="26606"/>
                </a:lnTo>
                <a:lnTo>
                  <a:pt x="814226" y="3298"/>
                </a:lnTo>
                <a:close/>
              </a:path>
              <a:path w="1567180" h="135890">
                <a:moveTo>
                  <a:pt x="849579" y="106897"/>
                </a:moveTo>
                <a:lnTo>
                  <a:pt x="824990" y="106897"/>
                </a:lnTo>
                <a:lnTo>
                  <a:pt x="832456" y="132111"/>
                </a:lnTo>
                <a:lnTo>
                  <a:pt x="858183" y="132111"/>
                </a:lnTo>
                <a:lnTo>
                  <a:pt x="849579" y="106897"/>
                </a:lnTo>
                <a:close/>
              </a:path>
              <a:path w="1567180" h="135890">
                <a:moveTo>
                  <a:pt x="822180" y="26606"/>
                </a:moveTo>
                <a:lnTo>
                  <a:pt x="800886" y="26606"/>
                </a:lnTo>
                <a:lnTo>
                  <a:pt x="818592" y="85934"/>
                </a:lnTo>
                <a:lnTo>
                  <a:pt x="842425" y="85934"/>
                </a:lnTo>
                <a:lnTo>
                  <a:pt x="822180" y="26606"/>
                </a:lnTo>
                <a:close/>
              </a:path>
              <a:path w="1567180" h="135890">
                <a:moveTo>
                  <a:pt x="922841" y="25140"/>
                </a:moveTo>
                <a:lnTo>
                  <a:pt x="898768" y="25140"/>
                </a:lnTo>
                <a:lnTo>
                  <a:pt x="898768" y="132111"/>
                </a:lnTo>
                <a:lnTo>
                  <a:pt x="922841" y="132111"/>
                </a:lnTo>
                <a:lnTo>
                  <a:pt x="922841" y="25140"/>
                </a:lnTo>
                <a:close/>
              </a:path>
              <a:path w="1567180" h="135890">
                <a:moveTo>
                  <a:pt x="958421" y="3298"/>
                </a:moveTo>
                <a:lnTo>
                  <a:pt x="863900" y="3298"/>
                </a:lnTo>
                <a:lnTo>
                  <a:pt x="863900" y="25140"/>
                </a:lnTo>
                <a:lnTo>
                  <a:pt x="958421" y="25140"/>
                </a:lnTo>
                <a:lnTo>
                  <a:pt x="958421" y="3298"/>
                </a:lnTo>
                <a:close/>
              </a:path>
              <a:path w="1567180" h="135890">
                <a:moveTo>
                  <a:pt x="1015162" y="3298"/>
                </a:moveTo>
                <a:lnTo>
                  <a:pt x="991456" y="3298"/>
                </a:lnTo>
                <a:lnTo>
                  <a:pt x="991456" y="132111"/>
                </a:lnTo>
                <a:lnTo>
                  <a:pt x="1015162" y="132111"/>
                </a:lnTo>
                <a:lnTo>
                  <a:pt x="1015162" y="3298"/>
                </a:lnTo>
                <a:close/>
              </a:path>
              <a:path w="1567180" h="135890">
                <a:moveTo>
                  <a:pt x="1115348" y="0"/>
                </a:moveTo>
                <a:lnTo>
                  <a:pt x="1090821" y="5059"/>
                </a:lnTo>
                <a:lnTo>
                  <a:pt x="1071214" y="19149"/>
                </a:lnTo>
                <a:lnTo>
                  <a:pt x="1058214" y="40635"/>
                </a:lnTo>
                <a:lnTo>
                  <a:pt x="1053507" y="67882"/>
                </a:lnTo>
                <a:lnTo>
                  <a:pt x="1054387" y="80123"/>
                </a:lnTo>
                <a:lnTo>
                  <a:pt x="1070648" y="115692"/>
                </a:lnTo>
                <a:lnTo>
                  <a:pt x="1114992" y="135367"/>
                </a:lnTo>
                <a:lnTo>
                  <a:pt x="1141371" y="129979"/>
                </a:lnTo>
                <a:lnTo>
                  <a:pt x="1160799" y="115361"/>
                </a:lnTo>
                <a:lnTo>
                  <a:pt x="1162054" y="113116"/>
                </a:lnTo>
                <a:lnTo>
                  <a:pt x="1115735" y="113116"/>
                </a:lnTo>
                <a:lnTo>
                  <a:pt x="1100863" y="109958"/>
                </a:lnTo>
                <a:lnTo>
                  <a:pt x="1088990" y="100833"/>
                </a:lnTo>
                <a:lnTo>
                  <a:pt x="1081126" y="86263"/>
                </a:lnTo>
                <a:lnTo>
                  <a:pt x="1078281" y="66772"/>
                </a:lnTo>
                <a:lnTo>
                  <a:pt x="1080941" y="48471"/>
                </a:lnTo>
                <a:lnTo>
                  <a:pt x="1088448" y="34362"/>
                </a:lnTo>
                <a:lnTo>
                  <a:pt x="1100094" y="25284"/>
                </a:lnTo>
                <a:lnTo>
                  <a:pt x="1115170" y="22072"/>
                </a:lnTo>
                <a:lnTo>
                  <a:pt x="1161291" y="22072"/>
                </a:lnTo>
                <a:lnTo>
                  <a:pt x="1158240" y="17356"/>
                </a:lnTo>
                <a:lnTo>
                  <a:pt x="1138493" y="4393"/>
                </a:lnTo>
                <a:lnTo>
                  <a:pt x="1115348" y="0"/>
                </a:lnTo>
                <a:close/>
              </a:path>
              <a:path w="1567180" h="135890">
                <a:moveTo>
                  <a:pt x="1161291" y="22072"/>
                </a:moveTo>
                <a:lnTo>
                  <a:pt x="1115170" y="22072"/>
                </a:lnTo>
                <a:lnTo>
                  <a:pt x="1131859" y="26086"/>
                </a:lnTo>
                <a:lnTo>
                  <a:pt x="1143787" y="36805"/>
                </a:lnTo>
                <a:lnTo>
                  <a:pt x="1150854" y="52243"/>
                </a:lnTo>
                <a:lnTo>
                  <a:pt x="1152959" y="70416"/>
                </a:lnTo>
                <a:lnTo>
                  <a:pt x="1149175" y="90186"/>
                </a:lnTo>
                <a:lnTo>
                  <a:pt x="1140166" y="103409"/>
                </a:lnTo>
                <a:lnTo>
                  <a:pt x="1128248" y="110810"/>
                </a:lnTo>
                <a:lnTo>
                  <a:pt x="1115735" y="113116"/>
                </a:lnTo>
                <a:lnTo>
                  <a:pt x="1162054" y="113116"/>
                </a:lnTo>
                <a:lnTo>
                  <a:pt x="1172833" y="93830"/>
                </a:lnTo>
                <a:lnTo>
                  <a:pt x="1177032" y="67704"/>
                </a:lnTo>
                <a:lnTo>
                  <a:pt x="1171963" y="38568"/>
                </a:lnTo>
                <a:lnTo>
                  <a:pt x="1161291" y="22072"/>
                </a:lnTo>
                <a:close/>
              </a:path>
              <a:path w="1567180" h="135890">
                <a:moveTo>
                  <a:pt x="1236674" y="3298"/>
                </a:moveTo>
                <a:lnTo>
                  <a:pt x="1215010" y="3298"/>
                </a:lnTo>
                <a:lnTo>
                  <a:pt x="1215010" y="132111"/>
                </a:lnTo>
                <a:lnTo>
                  <a:pt x="1238506" y="132111"/>
                </a:lnTo>
                <a:lnTo>
                  <a:pt x="1237072" y="41768"/>
                </a:lnTo>
                <a:lnTo>
                  <a:pt x="1260760" y="41768"/>
                </a:lnTo>
                <a:lnTo>
                  <a:pt x="1236674" y="3298"/>
                </a:lnTo>
                <a:close/>
              </a:path>
              <a:path w="1567180" h="135890">
                <a:moveTo>
                  <a:pt x="1260760" y="41768"/>
                </a:moveTo>
                <a:lnTo>
                  <a:pt x="1237072" y="41768"/>
                </a:lnTo>
                <a:lnTo>
                  <a:pt x="1293478" y="132111"/>
                </a:lnTo>
                <a:lnTo>
                  <a:pt x="1314431" y="132111"/>
                </a:lnTo>
                <a:lnTo>
                  <a:pt x="1314431" y="94311"/>
                </a:lnTo>
                <a:lnTo>
                  <a:pt x="1293656" y="94311"/>
                </a:lnTo>
                <a:lnTo>
                  <a:pt x="1260760" y="41768"/>
                </a:lnTo>
                <a:close/>
              </a:path>
              <a:path w="1567180" h="135890">
                <a:moveTo>
                  <a:pt x="1314431" y="3298"/>
                </a:moveTo>
                <a:lnTo>
                  <a:pt x="1290725" y="3298"/>
                </a:lnTo>
                <a:lnTo>
                  <a:pt x="1293656" y="94311"/>
                </a:lnTo>
                <a:lnTo>
                  <a:pt x="1314431" y="94311"/>
                </a:lnTo>
                <a:lnTo>
                  <a:pt x="1314431" y="3298"/>
                </a:lnTo>
                <a:close/>
              </a:path>
              <a:path w="1567180" h="135890">
                <a:moveTo>
                  <a:pt x="1415883" y="3298"/>
                </a:moveTo>
                <a:lnTo>
                  <a:pt x="1388533" y="3298"/>
                </a:lnTo>
                <a:lnTo>
                  <a:pt x="1345110" y="132111"/>
                </a:lnTo>
                <a:lnTo>
                  <a:pt x="1370816" y="132111"/>
                </a:lnTo>
                <a:lnTo>
                  <a:pt x="1378293" y="106897"/>
                </a:lnTo>
                <a:lnTo>
                  <a:pt x="1451261" y="106897"/>
                </a:lnTo>
                <a:lnTo>
                  <a:pt x="1444102" y="85934"/>
                </a:lnTo>
                <a:lnTo>
                  <a:pt x="1384701" y="85934"/>
                </a:lnTo>
                <a:lnTo>
                  <a:pt x="1402575" y="26606"/>
                </a:lnTo>
                <a:lnTo>
                  <a:pt x="1423843" y="26606"/>
                </a:lnTo>
                <a:lnTo>
                  <a:pt x="1415883" y="3298"/>
                </a:lnTo>
                <a:close/>
              </a:path>
              <a:path w="1567180" h="135890">
                <a:moveTo>
                  <a:pt x="1451261" y="106897"/>
                </a:moveTo>
                <a:lnTo>
                  <a:pt x="1426647" y="106897"/>
                </a:lnTo>
                <a:lnTo>
                  <a:pt x="1434155" y="132111"/>
                </a:lnTo>
                <a:lnTo>
                  <a:pt x="1459871" y="132111"/>
                </a:lnTo>
                <a:lnTo>
                  <a:pt x="1451261" y="106897"/>
                </a:lnTo>
                <a:close/>
              </a:path>
              <a:path w="1567180" h="135890">
                <a:moveTo>
                  <a:pt x="1423843" y="26606"/>
                </a:moveTo>
                <a:lnTo>
                  <a:pt x="1402575" y="26606"/>
                </a:lnTo>
                <a:lnTo>
                  <a:pt x="1420281" y="85934"/>
                </a:lnTo>
                <a:lnTo>
                  <a:pt x="1444102" y="85934"/>
                </a:lnTo>
                <a:lnTo>
                  <a:pt x="1423843" y="26606"/>
                </a:lnTo>
                <a:close/>
              </a:path>
              <a:path w="1567180" h="135890">
                <a:moveTo>
                  <a:pt x="1515514" y="3298"/>
                </a:moveTo>
                <a:lnTo>
                  <a:pt x="1491263" y="3298"/>
                </a:lnTo>
                <a:lnTo>
                  <a:pt x="1491263" y="132111"/>
                </a:lnTo>
                <a:lnTo>
                  <a:pt x="1566622" y="132111"/>
                </a:lnTo>
                <a:lnTo>
                  <a:pt x="1566622" y="110227"/>
                </a:lnTo>
                <a:lnTo>
                  <a:pt x="1515514" y="110227"/>
                </a:lnTo>
                <a:lnTo>
                  <a:pt x="1515514" y="3298"/>
                </a:lnTo>
                <a:close/>
              </a:path>
            </a:pathLst>
          </a:custGeom>
          <a:solidFill>
            <a:srgbClr val="010202"/>
          </a:solidFill>
        </p:spPr>
        <p:txBody>
          <a:bodyPr wrap="square" lIns="0" tIns="0" rIns="0" bIns="0" rtlCol="0"/>
          <a:lstStyle/>
          <a:p>
            <a:endParaRPr/>
          </a:p>
        </p:txBody>
      </p:sp>
      <p:sp>
        <p:nvSpPr>
          <p:cNvPr id="8" name="object 8"/>
          <p:cNvSpPr/>
          <p:nvPr/>
        </p:nvSpPr>
        <p:spPr>
          <a:xfrm>
            <a:off x="0" y="9148736"/>
            <a:ext cx="2160905" cy="2160270"/>
          </a:xfrm>
          <a:custGeom>
            <a:avLst/>
            <a:gdLst/>
            <a:ahLst/>
            <a:cxnLst/>
            <a:rect l="l" t="t" r="r" b="b"/>
            <a:pathLst>
              <a:path w="2160905" h="2160270">
                <a:moveTo>
                  <a:pt x="1005" y="0"/>
                </a:moveTo>
                <a:lnTo>
                  <a:pt x="0" y="1005"/>
                </a:lnTo>
                <a:lnTo>
                  <a:pt x="0" y="2159819"/>
                </a:lnTo>
                <a:lnTo>
                  <a:pt x="2160834" y="2159819"/>
                </a:lnTo>
                <a:lnTo>
                  <a:pt x="1005" y="0"/>
                </a:lnTo>
                <a:close/>
              </a:path>
            </a:pathLst>
          </a:custGeom>
          <a:solidFill>
            <a:srgbClr val="E84610"/>
          </a:solidFill>
        </p:spPr>
        <p:txBody>
          <a:bodyPr wrap="square" lIns="0" tIns="0" rIns="0" bIns="0" rtlCol="0"/>
          <a:lstStyle/>
          <a:p>
            <a:endParaRPr/>
          </a:p>
        </p:txBody>
      </p:sp>
      <p:sp>
        <p:nvSpPr>
          <p:cNvPr id="9" name="object 9"/>
          <p:cNvSpPr/>
          <p:nvPr/>
        </p:nvSpPr>
        <p:spPr>
          <a:xfrm>
            <a:off x="2429245" y="10245761"/>
            <a:ext cx="10492105" cy="0"/>
          </a:xfrm>
          <a:custGeom>
            <a:avLst/>
            <a:gdLst/>
            <a:ahLst/>
            <a:cxnLst/>
            <a:rect l="l" t="t" r="r" b="b"/>
            <a:pathLst>
              <a:path w="10492105">
                <a:moveTo>
                  <a:pt x="0" y="0"/>
                </a:moveTo>
                <a:lnTo>
                  <a:pt x="10491827" y="0"/>
                </a:lnTo>
              </a:path>
            </a:pathLst>
          </a:custGeom>
          <a:ln w="10470">
            <a:solidFill>
              <a:srgbClr val="E84610"/>
            </a:solidFill>
          </a:ln>
        </p:spPr>
        <p:txBody>
          <a:bodyPr wrap="square" lIns="0" tIns="0" rIns="0" bIns="0" rtlCol="0"/>
          <a:lstStyle/>
          <a:p>
            <a:endParaRPr/>
          </a:p>
        </p:txBody>
      </p:sp>
      <p:sp>
        <p:nvSpPr>
          <p:cNvPr id="10" name="object 10"/>
          <p:cNvSpPr txBox="1">
            <a:spLocks noGrp="1"/>
          </p:cNvSpPr>
          <p:nvPr>
            <p:ph type="title"/>
          </p:nvPr>
        </p:nvSpPr>
        <p:spPr>
          <a:prstGeom prst="rect">
            <a:avLst/>
          </a:prstGeom>
        </p:spPr>
        <p:txBody>
          <a:bodyPr vert="horz" wrap="square" lIns="0" tIns="15875" rIns="0" bIns="0" rtlCol="0">
            <a:spAutoFit/>
          </a:bodyPr>
          <a:lstStyle/>
          <a:p>
            <a:pPr marL="525145">
              <a:lnSpc>
                <a:spcPct val="100000"/>
              </a:lnSpc>
              <a:spcBef>
                <a:spcPts val="125"/>
              </a:spcBef>
            </a:pPr>
            <a:r>
              <a:rPr spc="-180" dirty="0"/>
              <a:t>FURTHER</a:t>
            </a:r>
            <a:r>
              <a:rPr spc="-290" dirty="0"/>
              <a:t> </a:t>
            </a:r>
            <a:r>
              <a:rPr spc="-125" dirty="0"/>
              <a:t>I</a:t>
            </a:r>
            <a:r>
              <a:rPr spc="-175" dirty="0"/>
              <a:t>N</a:t>
            </a:r>
            <a:r>
              <a:rPr spc="-370" dirty="0"/>
              <a:t>F</a:t>
            </a:r>
            <a:r>
              <a:rPr spc="-150" dirty="0"/>
              <a:t>O</a:t>
            </a:r>
            <a:r>
              <a:rPr spc="-140" dirty="0"/>
              <a:t>R</a:t>
            </a:r>
            <a:r>
              <a:rPr spc="-120" dirty="0"/>
              <a:t>M</a:t>
            </a:r>
            <a:r>
              <a:rPr spc="-755" dirty="0"/>
              <a:t>A</a:t>
            </a:r>
            <a:r>
              <a:rPr spc="-190" dirty="0"/>
              <a:t>T</a:t>
            </a:r>
            <a:r>
              <a:rPr spc="-120" dirty="0"/>
              <a:t>I</a:t>
            </a:r>
            <a:r>
              <a:rPr spc="-155" dirty="0"/>
              <a:t>O</a:t>
            </a:r>
            <a:r>
              <a:rPr spc="30" dirty="0"/>
              <a:t>N</a:t>
            </a:r>
          </a:p>
        </p:txBody>
      </p:sp>
      <p:sp>
        <p:nvSpPr>
          <p:cNvPr id="11" name="object 11"/>
          <p:cNvSpPr txBox="1"/>
          <p:nvPr/>
        </p:nvSpPr>
        <p:spPr>
          <a:xfrm>
            <a:off x="168587" y="3492471"/>
            <a:ext cx="18265463" cy="5646739"/>
          </a:xfrm>
          <a:prstGeom prst="rect">
            <a:avLst/>
          </a:prstGeom>
        </p:spPr>
        <p:txBody>
          <a:bodyPr vert="horz" wrap="square" lIns="0" tIns="12700" rIns="0" bIns="0" rtlCol="0">
            <a:spAutoFit/>
          </a:bodyPr>
          <a:lstStyle/>
          <a:p>
            <a:pPr marL="2336165" marR="5080">
              <a:lnSpc>
                <a:spcPct val="119400"/>
              </a:lnSpc>
              <a:spcBef>
                <a:spcPts val="100"/>
              </a:spcBef>
            </a:pPr>
            <a:r>
              <a:rPr sz="3800" spc="-50" dirty="0">
                <a:latin typeface="Arial"/>
                <a:cs typeface="Arial"/>
              </a:rPr>
              <a:t>For</a:t>
            </a:r>
            <a:r>
              <a:rPr sz="3800" spc="-170" dirty="0">
                <a:latin typeface="Arial"/>
                <a:cs typeface="Arial"/>
              </a:rPr>
              <a:t> </a:t>
            </a:r>
            <a:r>
              <a:rPr sz="3800" spc="-75" dirty="0">
                <a:latin typeface="Arial"/>
                <a:cs typeface="Arial"/>
              </a:rPr>
              <a:t>more</a:t>
            </a:r>
            <a:r>
              <a:rPr sz="3800" spc="-170" dirty="0">
                <a:latin typeface="Arial"/>
                <a:cs typeface="Arial"/>
              </a:rPr>
              <a:t> </a:t>
            </a:r>
            <a:r>
              <a:rPr sz="3800" spc="-95" dirty="0">
                <a:latin typeface="Arial"/>
                <a:cs typeface="Arial"/>
              </a:rPr>
              <a:t>information</a:t>
            </a:r>
            <a:r>
              <a:rPr sz="3800" spc="-170" dirty="0">
                <a:latin typeface="Arial"/>
                <a:cs typeface="Arial"/>
              </a:rPr>
              <a:t> </a:t>
            </a:r>
            <a:r>
              <a:rPr sz="3800" spc="-20" dirty="0">
                <a:latin typeface="Arial"/>
                <a:cs typeface="Arial"/>
              </a:rPr>
              <a:t>on</a:t>
            </a:r>
            <a:r>
              <a:rPr sz="3800" spc="-170" dirty="0">
                <a:latin typeface="Arial"/>
                <a:cs typeface="Arial"/>
              </a:rPr>
              <a:t> </a:t>
            </a:r>
            <a:r>
              <a:rPr sz="3800" spc="-70" dirty="0">
                <a:latin typeface="Arial"/>
                <a:cs typeface="Arial"/>
              </a:rPr>
              <a:t>how</a:t>
            </a:r>
            <a:r>
              <a:rPr sz="3800" spc="-170" dirty="0">
                <a:latin typeface="Arial"/>
                <a:cs typeface="Arial"/>
              </a:rPr>
              <a:t> </a:t>
            </a:r>
            <a:r>
              <a:rPr sz="3800" spc="-85" dirty="0">
                <a:latin typeface="Arial"/>
                <a:cs typeface="Arial"/>
              </a:rPr>
              <a:t>affiliates</a:t>
            </a:r>
            <a:r>
              <a:rPr sz="3800" spc="-170" dirty="0">
                <a:latin typeface="Arial"/>
                <a:cs typeface="Arial"/>
              </a:rPr>
              <a:t> </a:t>
            </a:r>
            <a:r>
              <a:rPr sz="3800" spc="-65" dirty="0">
                <a:latin typeface="Arial"/>
                <a:cs typeface="Arial"/>
              </a:rPr>
              <a:t>can</a:t>
            </a:r>
            <a:r>
              <a:rPr sz="3800" spc="-170" dirty="0">
                <a:latin typeface="Arial"/>
                <a:cs typeface="Arial"/>
              </a:rPr>
              <a:t> </a:t>
            </a:r>
            <a:r>
              <a:rPr sz="3800" spc="-85" dirty="0">
                <a:latin typeface="Arial"/>
                <a:cs typeface="Arial"/>
              </a:rPr>
              <a:t>access</a:t>
            </a:r>
            <a:r>
              <a:rPr sz="3800" spc="-170" dirty="0">
                <a:latin typeface="Arial"/>
                <a:cs typeface="Arial"/>
              </a:rPr>
              <a:t> </a:t>
            </a:r>
            <a:r>
              <a:rPr sz="3800" spc="-50" dirty="0">
                <a:latin typeface="Arial"/>
                <a:cs typeface="Arial"/>
              </a:rPr>
              <a:t>ITF</a:t>
            </a:r>
            <a:r>
              <a:rPr sz="3800" spc="-170" dirty="0">
                <a:latin typeface="Arial"/>
                <a:cs typeface="Arial"/>
              </a:rPr>
              <a:t> </a:t>
            </a:r>
            <a:r>
              <a:rPr sz="3800" spc="-90" dirty="0">
                <a:latin typeface="Arial"/>
                <a:cs typeface="Arial"/>
              </a:rPr>
              <a:t>support</a:t>
            </a:r>
            <a:r>
              <a:rPr sz="3800" spc="-165" dirty="0">
                <a:latin typeface="Arial"/>
                <a:cs typeface="Arial"/>
              </a:rPr>
              <a:t> </a:t>
            </a:r>
            <a:r>
              <a:rPr sz="3800" spc="-10" dirty="0">
                <a:latin typeface="Arial"/>
                <a:cs typeface="Arial"/>
              </a:rPr>
              <a:t>relat</a:t>
            </a:r>
            <a:r>
              <a:rPr sz="3800" spc="-25" dirty="0">
                <a:latin typeface="Arial"/>
                <a:cs typeface="Arial"/>
              </a:rPr>
              <a:t>ed</a:t>
            </a:r>
            <a:r>
              <a:rPr lang="en-GB" sz="3800" spc="-25" dirty="0">
                <a:latin typeface="Arial"/>
                <a:cs typeface="Arial"/>
              </a:rPr>
              <a:t> </a:t>
            </a:r>
            <a:br>
              <a:rPr lang="en-GB" sz="3800" spc="-25" dirty="0">
                <a:latin typeface="Arial"/>
                <a:cs typeface="Arial"/>
              </a:rPr>
            </a:br>
            <a:r>
              <a:rPr sz="3800" dirty="0">
                <a:latin typeface="Arial"/>
                <a:cs typeface="Arial"/>
              </a:rPr>
              <a:t>to</a:t>
            </a:r>
            <a:r>
              <a:rPr sz="3800" spc="-170" dirty="0">
                <a:latin typeface="Arial"/>
                <a:cs typeface="Arial"/>
              </a:rPr>
              <a:t> </a:t>
            </a:r>
            <a:r>
              <a:rPr sz="3800" spc="-95" dirty="0">
                <a:latin typeface="Arial"/>
                <a:cs typeface="Arial"/>
              </a:rPr>
              <a:t>engaging</a:t>
            </a:r>
            <a:r>
              <a:rPr sz="3800" spc="-170" dirty="0">
                <a:latin typeface="Arial"/>
                <a:cs typeface="Arial"/>
              </a:rPr>
              <a:t> </a:t>
            </a:r>
            <a:r>
              <a:rPr sz="3800" spc="-70" dirty="0">
                <a:latin typeface="Arial"/>
                <a:cs typeface="Arial"/>
              </a:rPr>
              <a:t>with</a:t>
            </a:r>
            <a:r>
              <a:rPr sz="3800" spc="-170" dirty="0">
                <a:latin typeface="Arial"/>
                <a:cs typeface="Arial"/>
              </a:rPr>
              <a:t> </a:t>
            </a:r>
            <a:r>
              <a:rPr sz="3800" spc="-45" dirty="0">
                <a:latin typeface="Arial"/>
                <a:cs typeface="Arial"/>
              </a:rPr>
              <a:t>IFI</a:t>
            </a:r>
            <a:r>
              <a:rPr sz="3800" spc="-165" dirty="0">
                <a:latin typeface="Arial"/>
                <a:cs typeface="Arial"/>
              </a:rPr>
              <a:t> </a:t>
            </a:r>
            <a:r>
              <a:rPr sz="3800" spc="-95" dirty="0">
                <a:latin typeface="Arial"/>
                <a:cs typeface="Arial"/>
              </a:rPr>
              <a:t>safeguards</a:t>
            </a:r>
            <a:r>
              <a:rPr sz="3800" spc="-170" dirty="0">
                <a:latin typeface="Arial"/>
                <a:cs typeface="Arial"/>
              </a:rPr>
              <a:t> </a:t>
            </a:r>
            <a:r>
              <a:rPr sz="3800" spc="-90" dirty="0">
                <a:latin typeface="Arial"/>
                <a:cs typeface="Arial"/>
              </a:rPr>
              <a:t>contact:</a:t>
            </a:r>
            <a:r>
              <a:rPr sz="3800" spc="-170" dirty="0">
                <a:latin typeface="Arial"/>
                <a:cs typeface="Arial"/>
              </a:rPr>
              <a:t> </a:t>
            </a:r>
            <a:r>
              <a:rPr sz="3800" b="1" spc="-10" dirty="0">
                <a:solidFill>
                  <a:srgbClr val="E84610"/>
                </a:solidFill>
                <a:latin typeface="Arial"/>
                <a:cs typeface="Arial"/>
              </a:rPr>
              <a:t>women@itf.org.uk</a:t>
            </a:r>
            <a:endParaRPr sz="3800" dirty="0">
              <a:latin typeface="Arial"/>
              <a:cs typeface="Arial"/>
            </a:endParaRPr>
          </a:p>
          <a:p>
            <a:pPr>
              <a:lnSpc>
                <a:spcPct val="100000"/>
              </a:lnSpc>
              <a:spcBef>
                <a:spcPts val="35"/>
              </a:spcBef>
            </a:pPr>
            <a:endParaRPr sz="4700" dirty="0">
              <a:latin typeface="Arial"/>
              <a:cs typeface="Arial"/>
            </a:endParaRPr>
          </a:p>
          <a:p>
            <a:pPr marL="2336165" marR="240029">
              <a:lnSpc>
                <a:spcPct val="119400"/>
              </a:lnSpc>
            </a:pPr>
            <a:r>
              <a:rPr sz="3800" spc="-105" dirty="0">
                <a:latin typeface="Arial"/>
                <a:cs typeface="Arial"/>
              </a:rPr>
              <a:t>Sign-</a:t>
            </a:r>
            <a:r>
              <a:rPr sz="3800" spc="-20" dirty="0">
                <a:latin typeface="Arial"/>
                <a:cs typeface="Arial"/>
              </a:rPr>
              <a:t>up</a:t>
            </a:r>
            <a:r>
              <a:rPr sz="3800" spc="-245" dirty="0">
                <a:latin typeface="Arial"/>
                <a:cs typeface="Arial"/>
              </a:rPr>
              <a:t> </a:t>
            </a:r>
            <a:r>
              <a:rPr sz="3800" dirty="0">
                <a:latin typeface="Arial"/>
                <a:cs typeface="Arial"/>
              </a:rPr>
              <a:t>to</a:t>
            </a:r>
            <a:r>
              <a:rPr sz="3800" spc="-190" dirty="0">
                <a:latin typeface="Arial"/>
                <a:cs typeface="Arial"/>
              </a:rPr>
              <a:t> </a:t>
            </a:r>
            <a:r>
              <a:rPr sz="3800" spc="-50" dirty="0">
                <a:latin typeface="Arial"/>
                <a:cs typeface="Arial"/>
              </a:rPr>
              <a:t>the</a:t>
            </a:r>
            <a:r>
              <a:rPr sz="3800" spc="-185" dirty="0">
                <a:latin typeface="Arial"/>
                <a:cs typeface="Arial"/>
              </a:rPr>
              <a:t> </a:t>
            </a:r>
            <a:r>
              <a:rPr sz="3800" spc="-50" dirty="0">
                <a:latin typeface="Arial"/>
                <a:cs typeface="Arial"/>
              </a:rPr>
              <a:t>ITF</a:t>
            </a:r>
            <a:r>
              <a:rPr sz="3800" spc="-185" dirty="0">
                <a:latin typeface="Arial"/>
                <a:cs typeface="Arial"/>
              </a:rPr>
              <a:t> </a:t>
            </a:r>
            <a:r>
              <a:rPr sz="3800" spc="-95" dirty="0">
                <a:latin typeface="Arial"/>
                <a:cs typeface="Arial"/>
              </a:rPr>
              <a:t>EBRD/IFC</a:t>
            </a:r>
            <a:r>
              <a:rPr sz="3800" spc="-170" dirty="0">
                <a:latin typeface="Arial"/>
                <a:cs typeface="Arial"/>
              </a:rPr>
              <a:t> </a:t>
            </a:r>
            <a:r>
              <a:rPr sz="3800" spc="-90" dirty="0">
                <a:latin typeface="Arial"/>
                <a:cs typeface="Arial"/>
              </a:rPr>
              <a:t>mailing</a:t>
            </a:r>
            <a:r>
              <a:rPr sz="3800" spc="-175" dirty="0">
                <a:latin typeface="Arial"/>
                <a:cs typeface="Arial"/>
              </a:rPr>
              <a:t> </a:t>
            </a:r>
            <a:r>
              <a:rPr sz="3800" spc="-60" dirty="0">
                <a:latin typeface="Arial"/>
                <a:cs typeface="Arial"/>
              </a:rPr>
              <a:t>list</a:t>
            </a:r>
            <a:r>
              <a:rPr sz="3800" spc="-185" dirty="0">
                <a:latin typeface="Arial"/>
                <a:cs typeface="Arial"/>
              </a:rPr>
              <a:t> </a:t>
            </a:r>
            <a:r>
              <a:rPr sz="3800" dirty="0">
                <a:latin typeface="Arial"/>
                <a:cs typeface="Arial"/>
              </a:rPr>
              <a:t>to</a:t>
            </a:r>
            <a:r>
              <a:rPr sz="3800" spc="-190" dirty="0">
                <a:latin typeface="Arial"/>
                <a:cs typeface="Arial"/>
              </a:rPr>
              <a:t> </a:t>
            </a:r>
            <a:r>
              <a:rPr sz="3800" spc="-90" dirty="0">
                <a:latin typeface="Arial"/>
                <a:cs typeface="Arial"/>
              </a:rPr>
              <a:t>receive</a:t>
            </a:r>
            <a:r>
              <a:rPr sz="3800" spc="-170" dirty="0">
                <a:latin typeface="Arial"/>
                <a:cs typeface="Arial"/>
              </a:rPr>
              <a:t> </a:t>
            </a:r>
            <a:r>
              <a:rPr sz="3800" spc="-90" dirty="0">
                <a:latin typeface="Arial"/>
                <a:cs typeface="Arial"/>
              </a:rPr>
              <a:t>monthly</a:t>
            </a:r>
            <a:r>
              <a:rPr sz="3800" spc="-175" dirty="0">
                <a:latin typeface="Arial"/>
                <a:cs typeface="Arial"/>
              </a:rPr>
              <a:t> </a:t>
            </a:r>
            <a:r>
              <a:rPr sz="3800" spc="-10" dirty="0">
                <a:latin typeface="Arial"/>
                <a:cs typeface="Arial"/>
              </a:rPr>
              <a:t>emails </a:t>
            </a:r>
            <a:r>
              <a:rPr sz="3800" spc="-95" dirty="0">
                <a:latin typeface="Arial"/>
                <a:cs typeface="Arial"/>
              </a:rPr>
              <a:t>containing</a:t>
            </a:r>
            <a:r>
              <a:rPr sz="3800" spc="-160" dirty="0">
                <a:latin typeface="Arial"/>
                <a:cs typeface="Arial"/>
              </a:rPr>
              <a:t> </a:t>
            </a:r>
            <a:r>
              <a:rPr sz="3800" spc="-75" dirty="0">
                <a:latin typeface="Arial"/>
                <a:cs typeface="Arial"/>
              </a:rPr>
              <a:t>early</a:t>
            </a:r>
            <a:r>
              <a:rPr sz="3800" spc="-160" dirty="0">
                <a:latin typeface="Arial"/>
                <a:cs typeface="Arial"/>
              </a:rPr>
              <a:t> </a:t>
            </a:r>
            <a:r>
              <a:rPr sz="3800" spc="-90" dirty="0">
                <a:latin typeface="Arial"/>
                <a:cs typeface="Arial"/>
              </a:rPr>
              <a:t>transport</a:t>
            </a:r>
            <a:r>
              <a:rPr sz="3800" spc="-160" dirty="0">
                <a:latin typeface="Arial"/>
                <a:cs typeface="Arial"/>
              </a:rPr>
              <a:t> </a:t>
            </a:r>
            <a:r>
              <a:rPr sz="3800" spc="-85" dirty="0">
                <a:latin typeface="Arial"/>
                <a:cs typeface="Arial"/>
              </a:rPr>
              <a:t>project</a:t>
            </a:r>
            <a:r>
              <a:rPr sz="3800" spc="-160" dirty="0">
                <a:latin typeface="Arial"/>
                <a:cs typeface="Arial"/>
              </a:rPr>
              <a:t> </a:t>
            </a:r>
            <a:r>
              <a:rPr sz="3800" spc="-90" dirty="0">
                <a:latin typeface="Arial"/>
                <a:cs typeface="Arial"/>
              </a:rPr>
              <a:t>disclosures</a:t>
            </a:r>
            <a:r>
              <a:rPr sz="3800" spc="-160" dirty="0">
                <a:latin typeface="Arial"/>
                <a:cs typeface="Arial"/>
              </a:rPr>
              <a:t> </a:t>
            </a:r>
            <a:r>
              <a:rPr sz="3800" spc="-65" dirty="0">
                <a:latin typeface="Arial"/>
                <a:cs typeface="Arial"/>
              </a:rPr>
              <a:t>from</a:t>
            </a:r>
            <a:r>
              <a:rPr sz="3800" spc="-160" dirty="0">
                <a:latin typeface="Arial"/>
                <a:cs typeface="Arial"/>
              </a:rPr>
              <a:t> </a:t>
            </a:r>
            <a:r>
              <a:rPr sz="3800" spc="-50" dirty="0">
                <a:latin typeface="Arial"/>
                <a:cs typeface="Arial"/>
              </a:rPr>
              <a:t>the</a:t>
            </a:r>
            <a:r>
              <a:rPr sz="3800" spc="-160" dirty="0">
                <a:latin typeface="Arial"/>
                <a:cs typeface="Arial"/>
              </a:rPr>
              <a:t> </a:t>
            </a:r>
            <a:r>
              <a:rPr sz="3800" spc="-60" dirty="0">
                <a:latin typeface="Arial"/>
                <a:cs typeface="Arial"/>
              </a:rPr>
              <a:t>IFC</a:t>
            </a:r>
            <a:r>
              <a:rPr sz="3800" spc="-155" dirty="0">
                <a:latin typeface="Arial"/>
                <a:cs typeface="Arial"/>
              </a:rPr>
              <a:t> </a:t>
            </a:r>
            <a:r>
              <a:rPr sz="3800" spc="-25" dirty="0">
                <a:latin typeface="Arial"/>
                <a:cs typeface="Arial"/>
              </a:rPr>
              <a:t>and </a:t>
            </a:r>
            <a:r>
              <a:rPr sz="3800" spc="-85" dirty="0">
                <a:latin typeface="Arial"/>
                <a:cs typeface="Arial"/>
              </a:rPr>
              <a:t>EBRD:</a:t>
            </a:r>
            <a:r>
              <a:rPr sz="3800" spc="-170" dirty="0">
                <a:latin typeface="Arial"/>
                <a:cs typeface="Arial"/>
              </a:rPr>
              <a:t> </a:t>
            </a:r>
            <a:r>
              <a:rPr sz="3800" b="1" spc="-25" dirty="0">
                <a:solidFill>
                  <a:srgbClr val="E84610"/>
                </a:solidFill>
                <a:latin typeface="Arial"/>
                <a:cs typeface="Arial"/>
              </a:rPr>
              <a:t>women@itf.org.uk</a:t>
            </a:r>
            <a:endParaRPr sz="3800" dirty="0">
              <a:latin typeface="Arial"/>
              <a:cs typeface="Arial"/>
            </a:endParaRPr>
          </a:p>
          <a:p>
            <a:pPr>
              <a:lnSpc>
                <a:spcPct val="100000"/>
              </a:lnSpc>
            </a:pPr>
            <a:endParaRPr sz="5500" dirty="0">
              <a:latin typeface="Arial"/>
              <a:cs typeface="Arial"/>
            </a:endParaRPr>
          </a:p>
          <a:p>
            <a:pPr marL="2433955">
              <a:lnSpc>
                <a:spcPct val="100000"/>
              </a:lnSpc>
            </a:pPr>
            <a:r>
              <a:rPr sz="3800" spc="-50" dirty="0">
                <a:latin typeface="Arial"/>
                <a:cs typeface="Arial"/>
              </a:rPr>
              <a:t>All</a:t>
            </a:r>
            <a:r>
              <a:rPr sz="3800" spc="-204" dirty="0">
                <a:latin typeface="Arial"/>
                <a:cs typeface="Arial"/>
              </a:rPr>
              <a:t> </a:t>
            </a:r>
            <a:r>
              <a:rPr sz="3800" spc="-95" dirty="0">
                <a:latin typeface="Arial"/>
                <a:cs typeface="Arial"/>
              </a:rPr>
              <a:t>resources</a:t>
            </a:r>
            <a:r>
              <a:rPr sz="3800" spc="-170" dirty="0">
                <a:latin typeface="Arial"/>
                <a:cs typeface="Arial"/>
              </a:rPr>
              <a:t> </a:t>
            </a:r>
            <a:r>
              <a:rPr sz="3800" spc="-65" dirty="0">
                <a:latin typeface="Arial"/>
                <a:cs typeface="Arial"/>
              </a:rPr>
              <a:t>can</a:t>
            </a:r>
            <a:r>
              <a:rPr sz="3800" spc="-185" dirty="0">
                <a:latin typeface="Arial"/>
                <a:cs typeface="Arial"/>
              </a:rPr>
              <a:t> </a:t>
            </a:r>
            <a:r>
              <a:rPr sz="3800" spc="-20" dirty="0">
                <a:latin typeface="Arial"/>
                <a:cs typeface="Arial"/>
              </a:rPr>
              <a:t>be</a:t>
            </a:r>
            <a:r>
              <a:rPr sz="3800" spc="-185" dirty="0">
                <a:latin typeface="Arial"/>
                <a:cs typeface="Arial"/>
              </a:rPr>
              <a:t> </a:t>
            </a:r>
            <a:r>
              <a:rPr sz="3800" spc="-75" dirty="0">
                <a:latin typeface="Arial"/>
                <a:cs typeface="Arial"/>
              </a:rPr>
              <a:t>found</a:t>
            </a:r>
            <a:r>
              <a:rPr sz="3800" spc="-185" dirty="0">
                <a:latin typeface="Arial"/>
                <a:cs typeface="Arial"/>
              </a:rPr>
              <a:t> </a:t>
            </a:r>
            <a:r>
              <a:rPr sz="3800" spc="-50" dirty="0">
                <a:latin typeface="Arial"/>
                <a:cs typeface="Arial"/>
              </a:rPr>
              <a:t>at:</a:t>
            </a:r>
            <a:r>
              <a:rPr sz="3800" spc="-185" dirty="0">
                <a:latin typeface="Arial"/>
                <a:cs typeface="Arial"/>
              </a:rPr>
              <a:t> </a:t>
            </a:r>
            <a:r>
              <a:rPr sz="3800" b="1" spc="-20" dirty="0">
                <a:latin typeface="Arial"/>
                <a:cs typeface="Arial"/>
              </a:rPr>
              <a:t>www.itfglobal.org</a:t>
            </a:r>
            <a:endParaRPr sz="4300" dirty="0">
              <a:latin typeface="Arial"/>
              <a:cs typeface="Arial"/>
            </a:endParaRPr>
          </a:p>
        </p:txBody>
      </p:sp>
      <p:pic>
        <p:nvPicPr>
          <p:cNvPr id="12" name="object 12"/>
          <p:cNvPicPr/>
          <p:nvPr/>
        </p:nvPicPr>
        <p:blipFill>
          <a:blip r:embed="rId3" cstate="print"/>
          <a:stretch>
            <a:fillRect/>
          </a:stretch>
        </p:blipFill>
        <p:spPr>
          <a:xfrm>
            <a:off x="14503229" y="10024925"/>
            <a:ext cx="1743851" cy="552952"/>
          </a:xfrm>
          <a:prstGeom prst="rect">
            <a:avLst/>
          </a:prstGeom>
        </p:spPr>
      </p:pic>
      <p:grpSp>
        <p:nvGrpSpPr>
          <p:cNvPr id="13" name="object 13"/>
          <p:cNvGrpSpPr/>
          <p:nvPr/>
        </p:nvGrpSpPr>
        <p:grpSpPr>
          <a:xfrm>
            <a:off x="13752100" y="9799604"/>
            <a:ext cx="662305" cy="884555"/>
            <a:chOff x="13752100" y="9799604"/>
            <a:chExt cx="662305" cy="884555"/>
          </a:xfrm>
        </p:grpSpPr>
        <p:sp>
          <p:nvSpPr>
            <p:cNvPr id="14" name="object 14"/>
            <p:cNvSpPr/>
            <p:nvPr/>
          </p:nvSpPr>
          <p:spPr>
            <a:xfrm>
              <a:off x="13752100" y="9799604"/>
              <a:ext cx="662305" cy="884555"/>
            </a:xfrm>
            <a:custGeom>
              <a:avLst/>
              <a:gdLst/>
              <a:ahLst/>
              <a:cxnLst/>
              <a:rect l="l" t="t" r="r" b="b"/>
              <a:pathLst>
                <a:path w="662305" h="884554">
                  <a:moveTo>
                    <a:pt x="331570" y="0"/>
                  </a:moveTo>
                  <a:lnTo>
                    <a:pt x="260344" y="5037"/>
                  </a:lnTo>
                  <a:lnTo>
                    <a:pt x="187120" y="27509"/>
                  </a:lnTo>
                  <a:lnTo>
                    <a:pt x="150267" y="46691"/>
                  </a:lnTo>
                  <a:lnTo>
                    <a:pt x="114856" y="71665"/>
                  </a:lnTo>
                  <a:lnTo>
                    <a:pt x="82091" y="102804"/>
                  </a:lnTo>
                  <a:lnTo>
                    <a:pt x="53175" y="140478"/>
                  </a:lnTo>
                  <a:lnTo>
                    <a:pt x="29310" y="185060"/>
                  </a:lnTo>
                  <a:lnTo>
                    <a:pt x="11700" y="236920"/>
                  </a:lnTo>
                  <a:lnTo>
                    <a:pt x="1546" y="296432"/>
                  </a:lnTo>
                  <a:lnTo>
                    <a:pt x="0" y="346172"/>
                  </a:lnTo>
                  <a:lnTo>
                    <a:pt x="4768" y="393191"/>
                  </a:lnTo>
                  <a:lnTo>
                    <a:pt x="15430" y="437263"/>
                  </a:lnTo>
                  <a:lnTo>
                    <a:pt x="31563" y="478165"/>
                  </a:lnTo>
                  <a:lnTo>
                    <a:pt x="52747" y="515673"/>
                  </a:lnTo>
                  <a:lnTo>
                    <a:pt x="78559" y="549563"/>
                  </a:lnTo>
                  <a:lnTo>
                    <a:pt x="108578" y="579613"/>
                  </a:lnTo>
                  <a:lnTo>
                    <a:pt x="142382" y="605597"/>
                  </a:lnTo>
                  <a:lnTo>
                    <a:pt x="179551" y="627293"/>
                  </a:lnTo>
                  <a:lnTo>
                    <a:pt x="219661" y="644477"/>
                  </a:lnTo>
                  <a:lnTo>
                    <a:pt x="262292" y="656925"/>
                  </a:lnTo>
                  <a:lnTo>
                    <a:pt x="307022" y="664412"/>
                  </a:lnTo>
                  <a:lnTo>
                    <a:pt x="353430" y="666717"/>
                  </a:lnTo>
                  <a:lnTo>
                    <a:pt x="401094" y="663614"/>
                  </a:lnTo>
                  <a:lnTo>
                    <a:pt x="406287" y="673855"/>
                  </a:lnTo>
                  <a:lnTo>
                    <a:pt x="422664" y="728523"/>
                  </a:lnTo>
                  <a:lnTo>
                    <a:pt x="281286" y="771935"/>
                  </a:lnTo>
                  <a:lnTo>
                    <a:pt x="288935" y="783534"/>
                  </a:lnTo>
                  <a:lnTo>
                    <a:pt x="293745" y="791808"/>
                  </a:lnTo>
                  <a:lnTo>
                    <a:pt x="297753" y="800724"/>
                  </a:lnTo>
                  <a:lnTo>
                    <a:pt x="302992" y="814248"/>
                  </a:lnTo>
                  <a:lnTo>
                    <a:pt x="317402" y="815998"/>
                  </a:lnTo>
                  <a:lnTo>
                    <a:pt x="350614" y="810790"/>
                  </a:lnTo>
                  <a:lnTo>
                    <a:pt x="394930" y="802115"/>
                  </a:lnTo>
                  <a:lnTo>
                    <a:pt x="442653" y="793464"/>
                  </a:lnTo>
                  <a:lnTo>
                    <a:pt x="452267" y="823566"/>
                  </a:lnTo>
                  <a:lnTo>
                    <a:pt x="461626" y="851782"/>
                  </a:lnTo>
                  <a:lnTo>
                    <a:pt x="469375" y="873561"/>
                  </a:lnTo>
                  <a:lnTo>
                    <a:pt x="474160" y="884351"/>
                  </a:lnTo>
                  <a:lnTo>
                    <a:pt x="538482" y="872979"/>
                  </a:lnTo>
                  <a:lnTo>
                    <a:pt x="533228" y="853370"/>
                  </a:lnTo>
                  <a:lnTo>
                    <a:pt x="527672" y="833927"/>
                  </a:lnTo>
                  <a:lnTo>
                    <a:pt x="509803" y="774291"/>
                  </a:lnTo>
                  <a:lnTo>
                    <a:pt x="541108" y="767702"/>
                  </a:lnTo>
                  <a:lnTo>
                    <a:pt x="571251" y="760061"/>
                  </a:lnTo>
                  <a:lnTo>
                    <a:pt x="604931" y="750512"/>
                  </a:lnTo>
                  <a:lnTo>
                    <a:pt x="630161" y="732152"/>
                  </a:lnTo>
                  <a:lnTo>
                    <a:pt x="630489" y="707644"/>
                  </a:lnTo>
                  <a:lnTo>
                    <a:pt x="620205" y="686192"/>
                  </a:lnTo>
                  <a:lnTo>
                    <a:pt x="613600" y="676996"/>
                  </a:lnTo>
                  <a:lnTo>
                    <a:pt x="492746" y="711487"/>
                  </a:lnTo>
                  <a:lnTo>
                    <a:pt x="477542" y="664588"/>
                  </a:lnTo>
                  <a:lnTo>
                    <a:pt x="475338" y="657225"/>
                  </a:lnTo>
                  <a:lnTo>
                    <a:pt x="473768" y="650415"/>
                  </a:lnTo>
                  <a:lnTo>
                    <a:pt x="471699" y="645520"/>
                  </a:lnTo>
                  <a:lnTo>
                    <a:pt x="521627" y="615367"/>
                  </a:lnTo>
                  <a:lnTo>
                    <a:pt x="562827" y="582794"/>
                  </a:lnTo>
                  <a:lnTo>
                    <a:pt x="595956" y="547525"/>
                  </a:lnTo>
                  <a:lnTo>
                    <a:pt x="621667" y="509288"/>
                  </a:lnTo>
                  <a:lnTo>
                    <a:pt x="640617" y="467808"/>
                  </a:lnTo>
                  <a:lnTo>
                    <a:pt x="653462" y="422810"/>
                  </a:lnTo>
                  <a:lnTo>
                    <a:pt x="660856" y="374021"/>
                  </a:lnTo>
                  <a:lnTo>
                    <a:pt x="661842" y="316725"/>
                  </a:lnTo>
                  <a:lnTo>
                    <a:pt x="654377" y="263347"/>
                  </a:lnTo>
                  <a:lnTo>
                    <a:pt x="639855" y="214730"/>
                  </a:lnTo>
                  <a:lnTo>
                    <a:pt x="619671" y="171716"/>
                  </a:lnTo>
                  <a:lnTo>
                    <a:pt x="595219" y="135144"/>
                  </a:lnTo>
                  <a:lnTo>
                    <a:pt x="567894" y="105859"/>
                  </a:lnTo>
                  <a:lnTo>
                    <a:pt x="539090" y="84700"/>
                  </a:lnTo>
                  <a:lnTo>
                    <a:pt x="552673" y="98349"/>
                  </a:lnTo>
                  <a:lnTo>
                    <a:pt x="567478" y="118377"/>
                  </a:lnTo>
                  <a:lnTo>
                    <a:pt x="598889" y="180686"/>
                  </a:lnTo>
                  <a:lnTo>
                    <a:pt x="613973" y="225425"/>
                  </a:lnTo>
                  <a:lnTo>
                    <a:pt x="624505" y="273877"/>
                  </a:lnTo>
                  <a:lnTo>
                    <a:pt x="629375" y="323979"/>
                  </a:lnTo>
                  <a:lnTo>
                    <a:pt x="627470" y="373665"/>
                  </a:lnTo>
                  <a:lnTo>
                    <a:pt x="617678" y="420869"/>
                  </a:lnTo>
                  <a:lnTo>
                    <a:pt x="598889" y="463526"/>
                  </a:lnTo>
                  <a:lnTo>
                    <a:pt x="560812" y="517697"/>
                  </a:lnTo>
                  <a:lnTo>
                    <a:pt x="520387" y="558588"/>
                  </a:lnTo>
                  <a:lnTo>
                    <a:pt x="478654" y="587845"/>
                  </a:lnTo>
                  <a:lnTo>
                    <a:pt x="436655" y="607113"/>
                  </a:lnTo>
                  <a:lnTo>
                    <a:pt x="395432" y="618034"/>
                  </a:lnTo>
                  <a:lnTo>
                    <a:pt x="356026" y="622255"/>
                  </a:lnTo>
                  <a:lnTo>
                    <a:pt x="319480" y="621419"/>
                  </a:lnTo>
                  <a:lnTo>
                    <a:pt x="259132" y="611157"/>
                  </a:lnTo>
                  <a:lnTo>
                    <a:pt x="220747" y="598603"/>
                  </a:lnTo>
                  <a:lnTo>
                    <a:pt x="167495" y="568430"/>
                  </a:lnTo>
                  <a:lnTo>
                    <a:pt x="136228" y="544024"/>
                  </a:lnTo>
                  <a:lnTo>
                    <a:pt x="105414" y="512971"/>
                  </a:lnTo>
                  <a:lnTo>
                    <a:pt x="77714" y="474947"/>
                  </a:lnTo>
                  <a:lnTo>
                    <a:pt x="55786" y="429628"/>
                  </a:lnTo>
                  <a:lnTo>
                    <a:pt x="42291" y="376689"/>
                  </a:lnTo>
                  <a:lnTo>
                    <a:pt x="39889" y="315806"/>
                  </a:lnTo>
                  <a:lnTo>
                    <a:pt x="51241" y="246653"/>
                  </a:lnTo>
                  <a:lnTo>
                    <a:pt x="72267" y="185817"/>
                  </a:lnTo>
                  <a:lnTo>
                    <a:pt x="99713" y="136328"/>
                  </a:lnTo>
                  <a:lnTo>
                    <a:pt x="132353" y="97145"/>
                  </a:lnTo>
                  <a:lnTo>
                    <a:pt x="168959" y="67228"/>
                  </a:lnTo>
                  <a:lnTo>
                    <a:pt x="208306" y="45536"/>
                  </a:lnTo>
                  <a:lnTo>
                    <a:pt x="249166" y="31030"/>
                  </a:lnTo>
                  <a:lnTo>
                    <a:pt x="290314" y="22667"/>
                  </a:lnTo>
                  <a:lnTo>
                    <a:pt x="330523" y="19409"/>
                  </a:lnTo>
                  <a:lnTo>
                    <a:pt x="368565" y="20215"/>
                  </a:lnTo>
                  <a:lnTo>
                    <a:pt x="403216" y="24044"/>
                  </a:lnTo>
                  <a:lnTo>
                    <a:pt x="433247" y="29856"/>
                  </a:lnTo>
                  <a:lnTo>
                    <a:pt x="457433" y="36610"/>
                  </a:lnTo>
                  <a:lnTo>
                    <a:pt x="474547" y="43267"/>
                  </a:lnTo>
                  <a:lnTo>
                    <a:pt x="462604" y="36423"/>
                  </a:lnTo>
                  <a:lnTo>
                    <a:pt x="433955" y="22435"/>
                  </a:lnTo>
                  <a:lnTo>
                    <a:pt x="389859" y="8046"/>
                  </a:lnTo>
                  <a:lnTo>
                    <a:pt x="331570" y="0"/>
                  </a:lnTo>
                  <a:close/>
                </a:path>
              </a:pathLst>
            </a:custGeom>
            <a:solidFill>
              <a:srgbClr val="000000"/>
            </a:solidFill>
          </p:spPr>
          <p:txBody>
            <a:bodyPr wrap="square" lIns="0" tIns="0" rIns="0" bIns="0" rtlCol="0"/>
            <a:lstStyle/>
            <a:p>
              <a:endParaRPr/>
            </a:p>
          </p:txBody>
        </p:sp>
        <p:pic>
          <p:nvPicPr>
            <p:cNvPr id="15" name="object 15"/>
            <p:cNvPicPr/>
            <p:nvPr/>
          </p:nvPicPr>
          <p:blipFill>
            <a:blip r:embed="rId4" cstate="print"/>
            <a:stretch>
              <a:fillRect/>
            </a:stretch>
          </p:blipFill>
          <p:spPr>
            <a:xfrm>
              <a:off x="13957180" y="10247677"/>
              <a:ext cx="277939" cy="155638"/>
            </a:xfrm>
            <a:prstGeom prst="rect">
              <a:avLst/>
            </a:prstGeom>
          </p:spPr>
        </p:pic>
        <p:pic>
          <p:nvPicPr>
            <p:cNvPr id="16" name="object 16"/>
            <p:cNvPicPr/>
            <p:nvPr/>
          </p:nvPicPr>
          <p:blipFill>
            <a:blip r:embed="rId5" cstate="print"/>
            <a:stretch>
              <a:fillRect/>
            </a:stretch>
          </p:blipFill>
          <p:spPr>
            <a:xfrm>
              <a:off x="13855242" y="9867350"/>
              <a:ext cx="120697" cy="129001"/>
            </a:xfrm>
            <a:prstGeom prst="rect">
              <a:avLst/>
            </a:prstGeom>
          </p:spPr>
        </p:pic>
        <p:sp>
          <p:nvSpPr>
            <p:cNvPr id="17" name="object 17"/>
            <p:cNvSpPr/>
            <p:nvPr/>
          </p:nvSpPr>
          <p:spPr>
            <a:xfrm>
              <a:off x="14011886" y="9840193"/>
              <a:ext cx="339725" cy="405765"/>
            </a:xfrm>
            <a:custGeom>
              <a:avLst/>
              <a:gdLst/>
              <a:ahLst/>
              <a:cxnLst/>
              <a:rect l="l" t="t" r="r" b="b"/>
              <a:pathLst>
                <a:path w="339725" h="405765">
                  <a:moveTo>
                    <a:pt x="325695" y="195108"/>
                  </a:moveTo>
                  <a:lnTo>
                    <a:pt x="307145" y="203192"/>
                  </a:lnTo>
                  <a:lnTo>
                    <a:pt x="290983" y="209794"/>
                  </a:lnTo>
                  <a:lnTo>
                    <a:pt x="268895" y="218140"/>
                  </a:lnTo>
                  <a:lnTo>
                    <a:pt x="232055" y="231678"/>
                  </a:lnTo>
                  <a:lnTo>
                    <a:pt x="240986" y="274756"/>
                  </a:lnTo>
                  <a:lnTo>
                    <a:pt x="244722" y="316900"/>
                  </a:lnTo>
                  <a:lnTo>
                    <a:pt x="244230" y="357337"/>
                  </a:lnTo>
                  <a:lnTo>
                    <a:pt x="240474" y="395296"/>
                  </a:lnTo>
                  <a:lnTo>
                    <a:pt x="257704" y="396642"/>
                  </a:lnTo>
                  <a:lnTo>
                    <a:pt x="275396" y="398788"/>
                  </a:lnTo>
                  <a:lnTo>
                    <a:pt x="293561" y="401799"/>
                  </a:lnTo>
                  <a:lnTo>
                    <a:pt x="312210" y="405736"/>
                  </a:lnTo>
                  <a:lnTo>
                    <a:pt x="323665" y="376798"/>
                  </a:lnTo>
                  <a:lnTo>
                    <a:pt x="332102" y="346321"/>
                  </a:lnTo>
                  <a:lnTo>
                    <a:pt x="337315" y="314513"/>
                  </a:lnTo>
                  <a:lnTo>
                    <a:pt x="339099" y="281583"/>
                  </a:lnTo>
                  <a:lnTo>
                    <a:pt x="334871" y="230965"/>
                  </a:lnTo>
                  <a:lnTo>
                    <a:pt x="325695" y="195108"/>
                  </a:lnTo>
                  <a:close/>
                </a:path>
                <a:path w="339725" h="405765">
                  <a:moveTo>
                    <a:pt x="211176" y="40009"/>
                  </a:moveTo>
                  <a:lnTo>
                    <a:pt x="203501" y="40009"/>
                  </a:lnTo>
                  <a:lnTo>
                    <a:pt x="194777" y="56067"/>
                  </a:lnTo>
                  <a:lnTo>
                    <a:pt x="187033" y="67284"/>
                  </a:lnTo>
                  <a:lnTo>
                    <a:pt x="175916" y="78939"/>
                  </a:lnTo>
                  <a:lnTo>
                    <a:pt x="157073" y="96311"/>
                  </a:lnTo>
                  <a:lnTo>
                    <a:pt x="181200" y="125695"/>
                  </a:lnTo>
                  <a:lnTo>
                    <a:pt x="200823" y="156008"/>
                  </a:lnTo>
                  <a:lnTo>
                    <a:pt x="216319" y="186953"/>
                  </a:lnTo>
                  <a:lnTo>
                    <a:pt x="228066" y="218234"/>
                  </a:lnTo>
                  <a:lnTo>
                    <a:pt x="253247" y="211708"/>
                  </a:lnTo>
                  <a:lnTo>
                    <a:pt x="277079" y="205923"/>
                  </a:lnTo>
                  <a:lnTo>
                    <a:pt x="325669" y="195003"/>
                  </a:lnTo>
                  <a:lnTo>
                    <a:pt x="322680" y="183325"/>
                  </a:lnTo>
                  <a:lnTo>
                    <a:pt x="303268" y="139458"/>
                  </a:lnTo>
                  <a:lnTo>
                    <a:pt x="277375" y="100158"/>
                  </a:lnTo>
                  <a:lnTo>
                    <a:pt x="245742" y="66221"/>
                  </a:lnTo>
                  <a:lnTo>
                    <a:pt x="211176" y="40009"/>
                  </a:lnTo>
                  <a:close/>
                </a:path>
                <a:path w="339725" h="405765">
                  <a:moveTo>
                    <a:pt x="326209" y="194884"/>
                  </a:moveTo>
                  <a:lnTo>
                    <a:pt x="325669" y="195003"/>
                  </a:lnTo>
                  <a:lnTo>
                    <a:pt x="326209" y="194884"/>
                  </a:lnTo>
                  <a:close/>
                </a:path>
                <a:path w="339725" h="405765">
                  <a:moveTo>
                    <a:pt x="76625" y="0"/>
                  </a:moveTo>
                  <a:lnTo>
                    <a:pt x="56816" y="794"/>
                  </a:lnTo>
                  <a:lnTo>
                    <a:pt x="37409" y="3137"/>
                  </a:lnTo>
                  <a:lnTo>
                    <a:pt x="18454" y="6966"/>
                  </a:lnTo>
                  <a:lnTo>
                    <a:pt x="0" y="12219"/>
                  </a:lnTo>
                  <a:lnTo>
                    <a:pt x="12938" y="43159"/>
                  </a:lnTo>
                  <a:lnTo>
                    <a:pt x="25323" y="74120"/>
                  </a:lnTo>
                  <a:lnTo>
                    <a:pt x="37159" y="104999"/>
                  </a:lnTo>
                  <a:lnTo>
                    <a:pt x="48448" y="135692"/>
                  </a:lnTo>
                  <a:lnTo>
                    <a:pt x="69933" y="128438"/>
                  </a:lnTo>
                  <a:lnTo>
                    <a:pt x="91433" y="119754"/>
                  </a:lnTo>
                  <a:lnTo>
                    <a:pt x="112785" y="109513"/>
                  </a:lnTo>
                  <a:lnTo>
                    <a:pt x="133828" y="97588"/>
                  </a:lnTo>
                  <a:lnTo>
                    <a:pt x="97235" y="56421"/>
                  </a:lnTo>
                  <a:lnTo>
                    <a:pt x="64937" y="27781"/>
                  </a:lnTo>
                  <a:lnTo>
                    <a:pt x="41911" y="11051"/>
                  </a:lnTo>
                  <a:lnTo>
                    <a:pt x="33129" y="5612"/>
                  </a:lnTo>
                  <a:lnTo>
                    <a:pt x="127464" y="5612"/>
                  </a:lnTo>
                  <a:lnTo>
                    <a:pt x="123811" y="4536"/>
                  </a:lnTo>
                  <a:lnTo>
                    <a:pt x="76625" y="0"/>
                  </a:lnTo>
                  <a:close/>
                </a:path>
                <a:path w="339725" h="405765">
                  <a:moveTo>
                    <a:pt x="127464" y="5612"/>
                  </a:moveTo>
                  <a:lnTo>
                    <a:pt x="33129" y="5612"/>
                  </a:lnTo>
                  <a:lnTo>
                    <a:pt x="67421" y="24402"/>
                  </a:lnTo>
                  <a:lnTo>
                    <a:pt x="98019" y="44454"/>
                  </a:lnTo>
                  <a:lnTo>
                    <a:pt x="125116" y="65621"/>
                  </a:lnTo>
                  <a:lnTo>
                    <a:pt x="148906" y="87756"/>
                  </a:lnTo>
                  <a:lnTo>
                    <a:pt x="163144" y="77318"/>
                  </a:lnTo>
                  <a:lnTo>
                    <a:pt x="177028" y="65908"/>
                  </a:lnTo>
                  <a:lnTo>
                    <a:pt x="190500" y="53486"/>
                  </a:lnTo>
                  <a:lnTo>
                    <a:pt x="203501" y="40009"/>
                  </a:lnTo>
                  <a:lnTo>
                    <a:pt x="211176" y="40009"/>
                  </a:lnTo>
                  <a:lnTo>
                    <a:pt x="209110" y="38442"/>
                  </a:lnTo>
                  <a:lnTo>
                    <a:pt x="168219" y="17615"/>
                  </a:lnTo>
                  <a:lnTo>
                    <a:pt x="127464" y="5612"/>
                  </a:lnTo>
                  <a:close/>
                </a:path>
              </a:pathLst>
            </a:custGeom>
            <a:solidFill>
              <a:srgbClr val="000000"/>
            </a:solidFill>
          </p:spPr>
          <p:txBody>
            <a:bodyPr wrap="square" lIns="0" tIns="0" rIns="0" bIns="0" rtlCol="0"/>
            <a:lstStyle/>
            <a:p>
              <a:endParaRPr/>
            </a:p>
          </p:txBody>
        </p:sp>
        <p:pic>
          <p:nvPicPr>
            <p:cNvPr id="18" name="object 18"/>
            <p:cNvPicPr/>
            <p:nvPr/>
          </p:nvPicPr>
          <p:blipFill>
            <a:blip r:embed="rId6" cstate="print"/>
            <a:stretch>
              <a:fillRect/>
            </a:stretch>
          </p:blipFill>
          <p:spPr>
            <a:xfrm>
              <a:off x="13941336" y="9852409"/>
              <a:ext cx="101400" cy="143503"/>
            </a:xfrm>
            <a:prstGeom prst="rect">
              <a:avLst/>
            </a:prstGeom>
          </p:spPr>
        </p:pic>
        <p:sp>
          <p:nvSpPr>
            <p:cNvPr id="19" name="object 19"/>
            <p:cNvSpPr/>
            <p:nvPr/>
          </p:nvSpPr>
          <p:spPr>
            <a:xfrm>
              <a:off x="13825995" y="9949059"/>
              <a:ext cx="499745" cy="449580"/>
            </a:xfrm>
            <a:custGeom>
              <a:avLst/>
              <a:gdLst/>
              <a:ahLst/>
              <a:cxnLst/>
              <a:rect l="l" t="t" r="r" b="b"/>
              <a:pathLst>
                <a:path w="499744" h="449579">
                  <a:moveTo>
                    <a:pt x="29248" y="43599"/>
                  </a:moveTo>
                  <a:lnTo>
                    <a:pt x="26441" y="43180"/>
                  </a:lnTo>
                  <a:lnTo>
                    <a:pt x="27343" y="43434"/>
                  </a:lnTo>
                  <a:lnTo>
                    <a:pt x="28219" y="43624"/>
                  </a:lnTo>
                  <a:lnTo>
                    <a:pt x="29108" y="43878"/>
                  </a:lnTo>
                  <a:lnTo>
                    <a:pt x="29248" y="43599"/>
                  </a:lnTo>
                  <a:close/>
                </a:path>
                <a:path w="499744" h="449579">
                  <a:moveTo>
                    <a:pt x="193395" y="356196"/>
                  </a:moveTo>
                  <a:lnTo>
                    <a:pt x="164236" y="322465"/>
                  </a:lnTo>
                  <a:lnTo>
                    <a:pt x="140881" y="288366"/>
                  </a:lnTo>
                  <a:lnTo>
                    <a:pt x="122859" y="254165"/>
                  </a:lnTo>
                  <a:lnTo>
                    <a:pt x="109677" y="220141"/>
                  </a:lnTo>
                  <a:lnTo>
                    <a:pt x="85293" y="226364"/>
                  </a:lnTo>
                  <a:lnTo>
                    <a:pt x="60172" y="232537"/>
                  </a:lnTo>
                  <a:lnTo>
                    <a:pt x="34925" y="238467"/>
                  </a:lnTo>
                  <a:lnTo>
                    <a:pt x="10160" y="244005"/>
                  </a:lnTo>
                  <a:lnTo>
                    <a:pt x="51079" y="228041"/>
                  </a:lnTo>
                  <a:lnTo>
                    <a:pt x="105956" y="207848"/>
                  </a:lnTo>
                  <a:lnTo>
                    <a:pt x="97523" y="167970"/>
                  </a:lnTo>
                  <a:lnTo>
                    <a:pt x="94195" y="129336"/>
                  </a:lnTo>
                  <a:lnTo>
                    <a:pt x="95084" y="92430"/>
                  </a:lnTo>
                  <a:lnTo>
                    <a:pt x="99339" y="57708"/>
                  </a:lnTo>
                  <a:lnTo>
                    <a:pt x="82600" y="55410"/>
                  </a:lnTo>
                  <a:lnTo>
                    <a:pt x="65316" y="52374"/>
                  </a:lnTo>
                  <a:lnTo>
                    <a:pt x="47498" y="48526"/>
                  </a:lnTo>
                  <a:lnTo>
                    <a:pt x="29121" y="43865"/>
                  </a:lnTo>
                  <a:lnTo>
                    <a:pt x="16725" y="73761"/>
                  </a:lnTo>
                  <a:lnTo>
                    <a:pt x="7594" y="105359"/>
                  </a:lnTo>
                  <a:lnTo>
                    <a:pt x="1930" y="138417"/>
                  </a:lnTo>
                  <a:lnTo>
                    <a:pt x="0" y="172707"/>
                  </a:lnTo>
                  <a:lnTo>
                    <a:pt x="4267" y="223545"/>
                  </a:lnTo>
                  <a:lnTo>
                    <a:pt x="16586" y="271373"/>
                  </a:lnTo>
                  <a:lnTo>
                    <a:pt x="36182" y="315379"/>
                  </a:lnTo>
                  <a:lnTo>
                    <a:pt x="62318" y="354761"/>
                  </a:lnTo>
                  <a:lnTo>
                    <a:pt x="94234" y="388721"/>
                  </a:lnTo>
                  <a:lnTo>
                    <a:pt x="131152" y="416458"/>
                  </a:lnTo>
                  <a:lnTo>
                    <a:pt x="135293" y="411124"/>
                  </a:lnTo>
                  <a:lnTo>
                    <a:pt x="147091" y="397611"/>
                  </a:lnTo>
                  <a:lnTo>
                    <a:pt x="166471" y="378460"/>
                  </a:lnTo>
                  <a:lnTo>
                    <a:pt x="193395" y="356196"/>
                  </a:lnTo>
                  <a:close/>
                </a:path>
                <a:path w="499744" h="449579">
                  <a:moveTo>
                    <a:pt x="251155" y="157759"/>
                  </a:moveTo>
                  <a:lnTo>
                    <a:pt x="235546" y="102577"/>
                  </a:lnTo>
                  <a:lnTo>
                    <a:pt x="221805" y="51435"/>
                  </a:lnTo>
                  <a:lnTo>
                    <a:pt x="197700" y="56299"/>
                  </a:lnTo>
                  <a:lnTo>
                    <a:pt x="171754" y="59385"/>
                  </a:lnTo>
                  <a:lnTo>
                    <a:pt x="143916" y="60413"/>
                  </a:lnTo>
                  <a:lnTo>
                    <a:pt x="114160" y="59156"/>
                  </a:lnTo>
                  <a:lnTo>
                    <a:pt x="112903" y="96901"/>
                  </a:lnTo>
                  <a:lnTo>
                    <a:pt x="115176" y="132918"/>
                  </a:lnTo>
                  <a:lnTo>
                    <a:pt x="120561" y="167157"/>
                  </a:lnTo>
                  <a:lnTo>
                    <a:pt x="128701" y="199605"/>
                  </a:lnTo>
                  <a:lnTo>
                    <a:pt x="156337" y="189788"/>
                  </a:lnTo>
                  <a:lnTo>
                    <a:pt x="186105" y="179451"/>
                  </a:lnTo>
                  <a:lnTo>
                    <a:pt x="217792" y="168732"/>
                  </a:lnTo>
                  <a:lnTo>
                    <a:pt x="251155" y="157759"/>
                  </a:lnTo>
                  <a:close/>
                </a:path>
                <a:path w="499744" h="449579">
                  <a:moveTo>
                    <a:pt x="296811" y="302526"/>
                  </a:moveTo>
                  <a:lnTo>
                    <a:pt x="286219" y="271081"/>
                  </a:lnTo>
                  <a:lnTo>
                    <a:pt x="276034" y="239649"/>
                  </a:lnTo>
                  <a:lnTo>
                    <a:pt x="266280" y="208445"/>
                  </a:lnTo>
                  <a:lnTo>
                    <a:pt x="256997" y="177647"/>
                  </a:lnTo>
                  <a:lnTo>
                    <a:pt x="227228" y="186855"/>
                  </a:lnTo>
                  <a:lnTo>
                    <a:pt x="196621" y="196024"/>
                  </a:lnTo>
                  <a:lnTo>
                    <a:pt x="165265" y="205054"/>
                  </a:lnTo>
                  <a:lnTo>
                    <a:pt x="133273" y="213880"/>
                  </a:lnTo>
                  <a:lnTo>
                    <a:pt x="148336" y="251841"/>
                  </a:lnTo>
                  <a:lnTo>
                    <a:pt x="166141" y="286677"/>
                  </a:lnTo>
                  <a:lnTo>
                    <a:pt x="185889" y="318325"/>
                  </a:lnTo>
                  <a:lnTo>
                    <a:pt x="206743" y="346710"/>
                  </a:lnTo>
                  <a:lnTo>
                    <a:pt x="226034" y="334441"/>
                  </a:lnTo>
                  <a:lnTo>
                    <a:pt x="247484" y="322732"/>
                  </a:lnTo>
                  <a:lnTo>
                    <a:pt x="271081" y="311962"/>
                  </a:lnTo>
                  <a:lnTo>
                    <a:pt x="296811" y="302526"/>
                  </a:lnTo>
                  <a:close/>
                </a:path>
                <a:path w="499744" h="449579">
                  <a:moveTo>
                    <a:pt x="312674" y="449135"/>
                  </a:moveTo>
                  <a:close/>
                </a:path>
                <a:path w="499744" h="449579">
                  <a:moveTo>
                    <a:pt x="387692" y="116547"/>
                  </a:moveTo>
                  <a:lnTo>
                    <a:pt x="375081" y="82969"/>
                  </a:lnTo>
                  <a:lnTo>
                    <a:pt x="360641" y="52400"/>
                  </a:lnTo>
                  <a:lnTo>
                    <a:pt x="344843" y="24752"/>
                  </a:lnTo>
                  <a:lnTo>
                    <a:pt x="328155" y="0"/>
                  </a:lnTo>
                  <a:lnTo>
                    <a:pt x="310286" y="12941"/>
                  </a:lnTo>
                  <a:lnTo>
                    <a:pt x="289877" y="25247"/>
                  </a:lnTo>
                  <a:lnTo>
                    <a:pt x="266865" y="36436"/>
                  </a:lnTo>
                  <a:lnTo>
                    <a:pt x="241173" y="46037"/>
                  </a:lnTo>
                  <a:lnTo>
                    <a:pt x="250355" y="72618"/>
                  </a:lnTo>
                  <a:lnTo>
                    <a:pt x="259143" y="98856"/>
                  </a:lnTo>
                  <a:lnTo>
                    <a:pt x="267500" y="124675"/>
                  </a:lnTo>
                  <a:lnTo>
                    <a:pt x="275450" y="149987"/>
                  </a:lnTo>
                  <a:lnTo>
                    <a:pt x="302653" y="141490"/>
                  </a:lnTo>
                  <a:lnTo>
                    <a:pt x="330504" y="133057"/>
                  </a:lnTo>
                  <a:lnTo>
                    <a:pt x="358876" y="124714"/>
                  </a:lnTo>
                  <a:lnTo>
                    <a:pt x="387692" y="116547"/>
                  </a:lnTo>
                  <a:close/>
                </a:path>
                <a:path w="499744" h="449579">
                  <a:moveTo>
                    <a:pt x="409930" y="243370"/>
                  </a:moveTo>
                  <a:lnTo>
                    <a:pt x="406831" y="203619"/>
                  </a:lnTo>
                  <a:lnTo>
                    <a:pt x="400900" y="166522"/>
                  </a:lnTo>
                  <a:lnTo>
                    <a:pt x="392493" y="132041"/>
                  </a:lnTo>
                  <a:lnTo>
                    <a:pt x="340118" y="150368"/>
                  </a:lnTo>
                  <a:lnTo>
                    <a:pt x="311518" y="160007"/>
                  </a:lnTo>
                  <a:lnTo>
                    <a:pt x="281508" y="169837"/>
                  </a:lnTo>
                  <a:lnTo>
                    <a:pt x="291592" y="203936"/>
                  </a:lnTo>
                  <a:lnTo>
                    <a:pt x="300850" y="236588"/>
                  </a:lnTo>
                  <a:lnTo>
                    <a:pt x="309295" y="267576"/>
                  </a:lnTo>
                  <a:lnTo>
                    <a:pt x="316941" y="296710"/>
                  </a:lnTo>
                  <a:lnTo>
                    <a:pt x="338442" y="291922"/>
                  </a:lnTo>
                  <a:lnTo>
                    <a:pt x="361086" y="288404"/>
                  </a:lnTo>
                  <a:lnTo>
                    <a:pt x="384873" y="286321"/>
                  </a:lnTo>
                  <a:lnTo>
                    <a:pt x="409816" y="285813"/>
                  </a:lnTo>
                  <a:lnTo>
                    <a:pt x="409930" y="243370"/>
                  </a:lnTo>
                  <a:close/>
                </a:path>
                <a:path w="499744" h="449579">
                  <a:moveTo>
                    <a:pt x="498043" y="297002"/>
                  </a:moveTo>
                  <a:lnTo>
                    <a:pt x="489699" y="296341"/>
                  </a:lnTo>
                  <a:lnTo>
                    <a:pt x="474141" y="295706"/>
                  </a:lnTo>
                  <a:lnTo>
                    <a:pt x="452208" y="295757"/>
                  </a:lnTo>
                  <a:lnTo>
                    <a:pt x="424751" y="297167"/>
                  </a:lnTo>
                  <a:lnTo>
                    <a:pt x="414413" y="346290"/>
                  </a:lnTo>
                  <a:lnTo>
                    <a:pt x="402856" y="384784"/>
                  </a:lnTo>
                  <a:lnTo>
                    <a:pt x="393407" y="409968"/>
                  </a:lnTo>
                  <a:lnTo>
                    <a:pt x="389407" y="419176"/>
                  </a:lnTo>
                  <a:lnTo>
                    <a:pt x="422808" y="395617"/>
                  </a:lnTo>
                  <a:lnTo>
                    <a:pt x="452386" y="367030"/>
                  </a:lnTo>
                  <a:lnTo>
                    <a:pt x="477647" y="333971"/>
                  </a:lnTo>
                  <a:lnTo>
                    <a:pt x="498043" y="297002"/>
                  </a:lnTo>
                  <a:close/>
                </a:path>
                <a:path w="499744" h="449579">
                  <a:moveTo>
                    <a:pt x="499287" y="297129"/>
                  </a:moveTo>
                  <a:lnTo>
                    <a:pt x="498894" y="297027"/>
                  </a:lnTo>
                  <a:lnTo>
                    <a:pt x="498500" y="296964"/>
                  </a:lnTo>
                  <a:lnTo>
                    <a:pt x="498106" y="296875"/>
                  </a:lnTo>
                  <a:lnTo>
                    <a:pt x="498043" y="297002"/>
                  </a:lnTo>
                  <a:lnTo>
                    <a:pt x="499287" y="297129"/>
                  </a:lnTo>
                  <a:close/>
                </a:path>
              </a:pathLst>
            </a:custGeom>
            <a:solidFill>
              <a:srgbClr val="000000"/>
            </a:solidFill>
          </p:spPr>
          <p:txBody>
            <a:bodyPr wrap="square" lIns="0" tIns="0" rIns="0" bIns="0" rtlCol="0"/>
            <a:lstStyle/>
            <a:p>
              <a:endParaRPr/>
            </a:p>
          </p:txBody>
        </p:sp>
      </p:grpSp>
      <p:sp>
        <p:nvSpPr>
          <p:cNvPr id="20" name="object 15">
            <a:extLst>
              <a:ext uri="{FF2B5EF4-FFF2-40B4-BE49-F238E27FC236}">
                <a16:creationId xmlns:a16="http://schemas.microsoft.com/office/drawing/2014/main" id="{D4838D7D-2D58-4C42-E1EC-075B73E59532}"/>
              </a:ext>
            </a:extLst>
          </p:cNvPr>
          <p:cNvSpPr txBox="1">
            <a:spLocks noGrp="1"/>
          </p:cNvSpPr>
          <p:nvPr>
            <p:ph type="sldNum" sz="quarter" idx="7"/>
          </p:nvPr>
        </p:nvSpPr>
        <p:spPr>
          <a:xfrm>
            <a:off x="168587" y="10128208"/>
            <a:ext cx="1057026" cy="1115417"/>
          </a:xfrm>
          <a:prstGeom prst="rect">
            <a:avLst/>
          </a:prstGeom>
        </p:spPr>
        <p:txBody>
          <a:bodyPr vert="horz" wrap="square" lIns="0" tIns="227835" rIns="0" bIns="0" rtlCol="0">
            <a:spAutoFit/>
          </a:bodyPr>
          <a:lstStyle/>
          <a:p>
            <a:pPr marL="53975">
              <a:lnSpc>
                <a:spcPct val="100000"/>
              </a:lnSpc>
              <a:spcBef>
                <a:spcPts val="1130"/>
              </a:spcBef>
            </a:pPr>
            <a:fld id="{81D60167-4931-47E6-BA6A-407CBD079E47}" type="slidenum">
              <a:rPr spc="-25" dirty="0"/>
              <a:t>56</a:t>
            </a:fld>
            <a:endParaRPr spc="-25"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235" y="5235"/>
            <a:ext cx="20093940" cy="11298555"/>
          </a:xfrm>
          <a:custGeom>
            <a:avLst/>
            <a:gdLst/>
            <a:ahLst/>
            <a:cxnLst/>
            <a:rect l="l" t="t" r="r" b="b"/>
            <a:pathLst>
              <a:path w="20093940" h="11298555">
                <a:moveTo>
                  <a:pt x="20093629" y="0"/>
                </a:moveTo>
                <a:lnTo>
                  <a:pt x="0" y="0"/>
                </a:lnTo>
                <a:lnTo>
                  <a:pt x="0" y="11298085"/>
                </a:lnTo>
                <a:lnTo>
                  <a:pt x="20093629" y="11298085"/>
                </a:lnTo>
                <a:lnTo>
                  <a:pt x="20093629" y="0"/>
                </a:lnTo>
                <a:close/>
              </a:path>
            </a:pathLst>
          </a:custGeom>
          <a:solidFill>
            <a:srgbClr val="1E1737">
              <a:alpha val="59999"/>
            </a:srgbClr>
          </a:solidFill>
        </p:spPr>
        <p:txBody>
          <a:bodyPr wrap="square" lIns="0" tIns="0" rIns="0" bIns="0" rtlCol="0"/>
          <a:lstStyle/>
          <a:p>
            <a:endParaRPr/>
          </a:p>
        </p:txBody>
      </p:sp>
      <p:sp>
        <p:nvSpPr>
          <p:cNvPr id="3" name="object 3"/>
          <p:cNvSpPr/>
          <p:nvPr/>
        </p:nvSpPr>
        <p:spPr>
          <a:xfrm>
            <a:off x="16715601" y="9665074"/>
            <a:ext cx="1015365" cy="1015365"/>
          </a:xfrm>
          <a:custGeom>
            <a:avLst/>
            <a:gdLst/>
            <a:ahLst/>
            <a:cxnLst/>
            <a:rect l="l" t="t" r="r" b="b"/>
            <a:pathLst>
              <a:path w="1015365" h="1015365">
                <a:moveTo>
                  <a:pt x="507593" y="0"/>
                </a:moveTo>
                <a:lnTo>
                  <a:pt x="458711" y="2324"/>
                </a:lnTo>
                <a:lnTo>
                  <a:pt x="411137" y="9156"/>
                </a:lnTo>
                <a:lnTo>
                  <a:pt x="365099" y="20281"/>
                </a:lnTo>
                <a:lnTo>
                  <a:pt x="320789" y="35483"/>
                </a:lnTo>
                <a:lnTo>
                  <a:pt x="278447" y="54546"/>
                </a:lnTo>
                <a:lnTo>
                  <a:pt x="238252" y="77279"/>
                </a:lnTo>
                <a:lnTo>
                  <a:pt x="200456" y="103441"/>
                </a:lnTo>
                <a:lnTo>
                  <a:pt x="165239" y="132829"/>
                </a:lnTo>
                <a:lnTo>
                  <a:pt x="132829" y="165239"/>
                </a:lnTo>
                <a:lnTo>
                  <a:pt x="103428" y="200456"/>
                </a:lnTo>
                <a:lnTo>
                  <a:pt x="77266" y="238264"/>
                </a:lnTo>
                <a:lnTo>
                  <a:pt x="54546" y="278447"/>
                </a:lnTo>
                <a:lnTo>
                  <a:pt x="35471" y="320802"/>
                </a:lnTo>
                <a:lnTo>
                  <a:pt x="20269" y="365099"/>
                </a:lnTo>
                <a:lnTo>
                  <a:pt x="9144" y="411149"/>
                </a:lnTo>
                <a:lnTo>
                  <a:pt x="2324" y="458711"/>
                </a:lnTo>
                <a:lnTo>
                  <a:pt x="0" y="507606"/>
                </a:lnTo>
                <a:lnTo>
                  <a:pt x="2324" y="556488"/>
                </a:lnTo>
                <a:lnTo>
                  <a:pt x="9144" y="604062"/>
                </a:lnTo>
                <a:lnTo>
                  <a:pt x="20269" y="650113"/>
                </a:lnTo>
                <a:lnTo>
                  <a:pt x="35471" y="694423"/>
                </a:lnTo>
                <a:lnTo>
                  <a:pt x="54546" y="736777"/>
                </a:lnTo>
                <a:lnTo>
                  <a:pt x="77266" y="776960"/>
                </a:lnTo>
                <a:lnTo>
                  <a:pt x="103428" y="814768"/>
                </a:lnTo>
                <a:lnTo>
                  <a:pt x="132829" y="849985"/>
                </a:lnTo>
                <a:lnTo>
                  <a:pt x="165239" y="882396"/>
                </a:lnTo>
                <a:lnTo>
                  <a:pt x="200456" y="911796"/>
                </a:lnTo>
                <a:lnTo>
                  <a:pt x="238252" y="937971"/>
                </a:lnTo>
                <a:lnTo>
                  <a:pt x="278447" y="960691"/>
                </a:lnTo>
                <a:lnTo>
                  <a:pt x="320789" y="979766"/>
                </a:lnTo>
                <a:lnTo>
                  <a:pt x="365099" y="994968"/>
                </a:lnTo>
                <a:lnTo>
                  <a:pt x="411137" y="1006081"/>
                </a:lnTo>
                <a:lnTo>
                  <a:pt x="458711" y="1012913"/>
                </a:lnTo>
                <a:lnTo>
                  <a:pt x="507593" y="1015238"/>
                </a:lnTo>
                <a:lnTo>
                  <a:pt x="507593" y="1010373"/>
                </a:lnTo>
                <a:lnTo>
                  <a:pt x="507593" y="1007046"/>
                </a:lnTo>
                <a:lnTo>
                  <a:pt x="460451" y="1004620"/>
                </a:lnTo>
                <a:lnTo>
                  <a:pt x="414667" y="997483"/>
                </a:lnTo>
                <a:lnTo>
                  <a:pt x="370471" y="985875"/>
                </a:lnTo>
                <a:lnTo>
                  <a:pt x="328117" y="970038"/>
                </a:lnTo>
                <a:lnTo>
                  <a:pt x="287807" y="950214"/>
                </a:lnTo>
                <a:lnTo>
                  <a:pt x="249783" y="926617"/>
                </a:lnTo>
                <a:lnTo>
                  <a:pt x="214287" y="899515"/>
                </a:lnTo>
                <a:lnTo>
                  <a:pt x="181546" y="869111"/>
                </a:lnTo>
                <a:lnTo>
                  <a:pt x="151777" y="835672"/>
                </a:lnTo>
                <a:lnTo>
                  <a:pt x="125234" y="799414"/>
                </a:lnTo>
                <a:lnTo>
                  <a:pt x="102146" y="760590"/>
                </a:lnTo>
                <a:lnTo>
                  <a:pt x="82727" y="719416"/>
                </a:lnTo>
                <a:lnTo>
                  <a:pt x="67221" y="676148"/>
                </a:lnTo>
                <a:lnTo>
                  <a:pt x="55854" y="631012"/>
                </a:lnTo>
                <a:lnTo>
                  <a:pt x="48869" y="584250"/>
                </a:lnTo>
                <a:lnTo>
                  <a:pt x="46482" y="536105"/>
                </a:lnTo>
                <a:lnTo>
                  <a:pt x="48869" y="487946"/>
                </a:lnTo>
                <a:lnTo>
                  <a:pt x="55854" y="441185"/>
                </a:lnTo>
                <a:lnTo>
                  <a:pt x="67221" y="396062"/>
                </a:lnTo>
                <a:lnTo>
                  <a:pt x="82727" y="352793"/>
                </a:lnTo>
                <a:lnTo>
                  <a:pt x="102146" y="311619"/>
                </a:lnTo>
                <a:lnTo>
                  <a:pt x="125234" y="272796"/>
                </a:lnTo>
                <a:lnTo>
                  <a:pt x="151777" y="236537"/>
                </a:lnTo>
                <a:lnTo>
                  <a:pt x="181546" y="203085"/>
                </a:lnTo>
                <a:lnTo>
                  <a:pt x="214287" y="172694"/>
                </a:lnTo>
                <a:lnTo>
                  <a:pt x="249783" y="145580"/>
                </a:lnTo>
                <a:lnTo>
                  <a:pt x="287807" y="121996"/>
                </a:lnTo>
                <a:lnTo>
                  <a:pt x="328117" y="102158"/>
                </a:lnTo>
                <a:lnTo>
                  <a:pt x="370471" y="86321"/>
                </a:lnTo>
                <a:lnTo>
                  <a:pt x="414667" y="74726"/>
                </a:lnTo>
                <a:lnTo>
                  <a:pt x="460451" y="67589"/>
                </a:lnTo>
                <a:lnTo>
                  <a:pt x="507593" y="65151"/>
                </a:lnTo>
                <a:lnTo>
                  <a:pt x="507593" y="0"/>
                </a:lnTo>
                <a:close/>
              </a:path>
              <a:path w="1015365" h="1015365">
                <a:moveTo>
                  <a:pt x="742276" y="337210"/>
                </a:moveTo>
                <a:lnTo>
                  <a:pt x="741349" y="336207"/>
                </a:lnTo>
                <a:lnTo>
                  <a:pt x="726516" y="320154"/>
                </a:lnTo>
                <a:lnTo>
                  <a:pt x="507606" y="83273"/>
                </a:lnTo>
                <a:lnTo>
                  <a:pt x="410718" y="188112"/>
                </a:lnTo>
                <a:lnTo>
                  <a:pt x="410718" y="378371"/>
                </a:lnTo>
                <a:lnTo>
                  <a:pt x="356654" y="432917"/>
                </a:lnTo>
                <a:lnTo>
                  <a:pt x="306476" y="374713"/>
                </a:lnTo>
                <a:lnTo>
                  <a:pt x="360591" y="320154"/>
                </a:lnTo>
                <a:lnTo>
                  <a:pt x="410718" y="378371"/>
                </a:lnTo>
                <a:lnTo>
                  <a:pt x="410718" y="188112"/>
                </a:lnTo>
                <a:lnTo>
                  <a:pt x="115404" y="507606"/>
                </a:lnTo>
                <a:lnTo>
                  <a:pt x="214960" y="615327"/>
                </a:lnTo>
                <a:lnTo>
                  <a:pt x="271614" y="615289"/>
                </a:lnTo>
                <a:lnTo>
                  <a:pt x="309486" y="437299"/>
                </a:lnTo>
                <a:lnTo>
                  <a:pt x="459828" y="437299"/>
                </a:lnTo>
                <a:lnTo>
                  <a:pt x="460806" y="432917"/>
                </a:lnTo>
                <a:lnTo>
                  <a:pt x="463473" y="420852"/>
                </a:lnTo>
                <a:lnTo>
                  <a:pt x="467118" y="405587"/>
                </a:lnTo>
                <a:lnTo>
                  <a:pt x="470763" y="392049"/>
                </a:lnTo>
                <a:lnTo>
                  <a:pt x="474421" y="380796"/>
                </a:lnTo>
                <a:lnTo>
                  <a:pt x="552983" y="369328"/>
                </a:lnTo>
                <a:lnTo>
                  <a:pt x="547878" y="387210"/>
                </a:lnTo>
                <a:lnTo>
                  <a:pt x="543648" y="404482"/>
                </a:lnTo>
                <a:lnTo>
                  <a:pt x="539991" y="421157"/>
                </a:lnTo>
                <a:lnTo>
                  <a:pt x="536638" y="437299"/>
                </a:lnTo>
                <a:lnTo>
                  <a:pt x="623036" y="437299"/>
                </a:lnTo>
                <a:lnTo>
                  <a:pt x="623658" y="430923"/>
                </a:lnTo>
                <a:lnTo>
                  <a:pt x="624751" y="423964"/>
                </a:lnTo>
                <a:lnTo>
                  <a:pt x="626071" y="416814"/>
                </a:lnTo>
                <a:lnTo>
                  <a:pt x="627443" y="409905"/>
                </a:lnTo>
                <a:lnTo>
                  <a:pt x="643890" y="370649"/>
                </a:lnTo>
                <a:lnTo>
                  <a:pt x="645363" y="369328"/>
                </a:lnTo>
                <a:lnTo>
                  <a:pt x="668604" y="348399"/>
                </a:lnTo>
                <a:lnTo>
                  <a:pt x="696468" y="338467"/>
                </a:lnTo>
                <a:lnTo>
                  <a:pt x="722350" y="336207"/>
                </a:lnTo>
                <a:lnTo>
                  <a:pt x="729691" y="336207"/>
                </a:lnTo>
                <a:lnTo>
                  <a:pt x="736269" y="336524"/>
                </a:lnTo>
                <a:lnTo>
                  <a:pt x="742276" y="337210"/>
                </a:lnTo>
                <a:close/>
              </a:path>
              <a:path w="1015365" h="1015365">
                <a:moveTo>
                  <a:pt x="899756" y="507606"/>
                </a:moveTo>
                <a:lnTo>
                  <a:pt x="767041" y="364020"/>
                </a:lnTo>
                <a:lnTo>
                  <a:pt x="747522" y="396278"/>
                </a:lnTo>
                <a:lnTo>
                  <a:pt x="741794" y="393153"/>
                </a:lnTo>
                <a:lnTo>
                  <a:pt x="735609" y="390944"/>
                </a:lnTo>
                <a:lnTo>
                  <a:pt x="727202" y="390944"/>
                </a:lnTo>
                <a:lnTo>
                  <a:pt x="699846" y="437286"/>
                </a:lnTo>
                <a:lnTo>
                  <a:pt x="747979" y="437286"/>
                </a:lnTo>
                <a:lnTo>
                  <a:pt x="727202" y="487641"/>
                </a:lnTo>
                <a:lnTo>
                  <a:pt x="690575" y="487641"/>
                </a:lnTo>
                <a:lnTo>
                  <a:pt x="657466" y="650113"/>
                </a:lnTo>
                <a:lnTo>
                  <a:pt x="646506" y="687476"/>
                </a:lnTo>
                <a:lnTo>
                  <a:pt x="630326" y="720344"/>
                </a:lnTo>
                <a:lnTo>
                  <a:pt x="610184" y="748982"/>
                </a:lnTo>
                <a:lnTo>
                  <a:pt x="587311" y="773696"/>
                </a:lnTo>
                <a:lnTo>
                  <a:pt x="540918" y="733069"/>
                </a:lnTo>
                <a:lnTo>
                  <a:pt x="553834" y="716737"/>
                </a:lnTo>
                <a:lnTo>
                  <a:pt x="565086" y="697611"/>
                </a:lnTo>
                <a:lnTo>
                  <a:pt x="574205" y="675919"/>
                </a:lnTo>
                <a:lnTo>
                  <a:pt x="580656" y="651865"/>
                </a:lnTo>
                <a:lnTo>
                  <a:pt x="613765" y="487641"/>
                </a:lnTo>
                <a:lnTo>
                  <a:pt x="525614" y="487641"/>
                </a:lnTo>
                <a:lnTo>
                  <a:pt x="506196" y="579450"/>
                </a:lnTo>
                <a:lnTo>
                  <a:pt x="503161" y="598932"/>
                </a:lnTo>
                <a:lnTo>
                  <a:pt x="504367" y="610806"/>
                </a:lnTo>
                <a:lnTo>
                  <a:pt x="542378" y="613879"/>
                </a:lnTo>
                <a:lnTo>
                  <a:pt x="541959" y="658012"/>
                </a:lnTo>
                <a:lnTo>
                  <a:pt x="526288" y="664006"/>
                </a:lnTo>
                <a:lnTo>
                  <a:pt x="511314" y="668134"/>
                </a:lnTo>
                <a:lnTo>
                  <a:pt x="497446" y="670509"/>
                </a:lnTo>
                <a:lnTo>
                  <a:pt x="485025" y="671271"/>
                </a:lnTo>
                <a:lnTo>
                  <a:pt x="453491" y="668731"/>
                </a:lnTo>
                <a:lnTo>
                  <a:pt x="431812" y="659523"/>
                </a:lnTo>
                <a:lnTo>
                  <a:pt x="421055" y="641286"/>
                </a:lnTo>
                <a:lnTo>
                  <a:pt x="422300" y="611670"/>
                </a:lnTo>
                <a:lnTo>
                  <a:pt x="448792" y="487641"/>
                </a:lnTo>
                <a:lnTo>
                  <a:pt x="375742" y="487641"/>
                </a:lnTo>
                <a:lnTo>
                  <a:pt x="337832" y="665099"/>
                </a:lnTo>
                <a:lnTo>
                  <a:pt x="260985" y="665099"/>
                </a:lnTo>
                <a:lnTo>
                  <a:pt x="507593" y="931951"/>
                </a:lnTo>
                <a:lnTo>
                  <a:pt x="899756" y="507606"/>
                </a:lnTo>
                <a:close/>
              </a:path>
              <a:path w="1015365" h="1015365">
                <a:moveTo>
                  <a:pt x="1015199" y="507619"/>
                </a:moveTo>
                <a:lnTo>
                  <a:pt x="1012875" y="458724"/>
                </a:lnTo>
                <a:lnTo>
                  <a:pt x="1006055" y="411162"/>
                </a:lnTo>
                <a:lnTo>
                  <a:pt x="994930" y="365112"/>
                </a:lnTo>
                <a:lnTo>
                  <a:pt x="979728" y="320814"/>
                </a:lnTo>
                <a:lnTo>
                  <a:pt x="960653" y="278460"/>
                </a:lnTo>
                <a:lnTo>
                  <a:pt x="937933" y="238277"/>
                </a:lnTo>
                <a:lnTo>
                  <a:pt x="911771" y="200469"/>
                </a:lnTo>
                <a:lnTo>
                  <a:pt x="882370" y="165252"/>
                </a:lnTo>
                <a:lnTo>
                  <a:pt x="849960" y="132842"/>
                </a:lnTo>
                <a:lnTo>
                  <a:pt x="814743" y="103454"/>
                </a:lnTo>
                <a:lnTo>
                  <a:pt x="776935" y="77292"/>
                </a:lnTo>
                <a:lnTo>
                  <a:pt x="736752" y="54559"/>
                </a:lnTo>
                <a:lnTo>
                  <a:pt x="694410" y="35496"/>
                </a:lnTo>
                <a:lnTo>
                  <a:pt x="650100" y="20294"/>
                </a:lnTo>
                <a:lnTo>
                  <a:pt x="604062" y="9169"/>
                </a:lnTo>
                <a:lnTo>
                  <a:pt x="556488" y="2336"/>
                </a:lnTo>
                <a:lnTo>
                  <a:pt x="507606" y="12"/>
                </a:lnTo>
                <a:lnTo>
                  <a:pt x="507606" y="8204"/>
                </a:lnTo>
                <a:lnTo>
                  <a:pt x="554761" y="10629"/>
                </a:lnTo>
                <a:lnTo>
                  <a:pt x="600544" y="17767"/>
                </a:lnTo>
                <a:lnTo>
                  <a:pt x="644740" y="29375"/>
                </a:lnTo>
                <a:lnTo>
                  <a:pt x="687108" y="45212"/>
                </a:lnTo>
                <a:lnTo>
                  <a:pt x="727417" y="65036"/>
                </a:lnTo>
                <a:lnTo>
                  <a:pt x="765429" y="88620"/>
                </a:lnTo>
                <a:lnTo>
                  <a:pt x="800925" y="115735"/>
                </a:lnTo>
                <a:lnTo>
                  <a:pt x="833666" y="146126"/>
                </a:lnTo>
                <a:lnTo>
                  <a:pt x="863434" y="179565"/>
                </a:lnTo>
                <a:lnTo>
                  <a:pt x="889977" y="215823"/>
                </a:lnTo>
                <a:lnTo>
                  <a:pt x="913066" y="254647"/>
                </a:lnTo>
                <a:lnTo>
                  <a:pt x="932484" y="295821"/>
                </a:lnTo>
                <a:lnTo>
                  <a:pt x="947991" y="339090"/>
                </a:lnTo>
                <a:lnTo>
                  <a:pt x="959345" y="384225"/>
                </a:lnTo>
                <a:lnTo>
                  <a:pt x="966330" y="430987"/>
                </a:lnTo>
                <a:lnTo>
                  <a:pt x="968717" y="479145"/>
                </a:lnTo>
                <a:lnTo>
                  <a:pt x="966330" y="527291"/>
                </a:lnTo>
                <a:lnTo>
                  <a:pt x="959345" y="574040"/>
                </a:lnTo>
                <a:lnTo>
                  <a:pt x="947991" y="619175"/>
                </a:lnTo>
                <a:lnTo>
                  <a:pt x="932484" y="662444"/>
                </a:lnTo>
                <a:lnTo>
                  <a:pt x="913066" y="703605"/>
                </a:lnTo>
                <a:lnTo>
                  <a:pt x="889977" y="742429"/>
                </a:lnTo>
                <a:lnTo>
                  <a:pt x="863434" y="778687"/>
                </a:lnTo>
                <a:lnTo>
                  <a:pt x="833666" y="812126"/>
                </a:lnTo>
                <a:lnTo>
                  <a:pt x="800925" y="842518"/>
                </a:lnTo>
                <a:lnTo>
                  <a:pt x="765429" y="869632"/>
                </a:lnTo>
                <a:lnTo>
                  <a:pt x="727417" y="893216"/>
                </a:lnTo>
                <a:lnTo>
                  <a:pt x="687108" y="913053"/>
                </a:lnTo>
                <a:lnTo>
                  <a:pt x="644740" y="928890"/>
                </a:lnTo>
                <a:lnTo>
                  <a:pt x="600544" y="940498"/>
                </a:lnTo>
                <a:lnTo>
                  <a:pt x="554761" y="947623"/>
                </a:lnTo>
                <a:lnTo>
                  <a:pt x="507606" y="950061"/>
                </a:lnTo>
                <a:lnTo>
                  <a:pt x="507606" y="1015212"/>
                </a:lnTo>
                <a:lnTo>
                  <a:pt x="556488" y="1012888"/>
                </a:lnTo>
                <a:lnTo>
                  <a:pt x="604062" y="1006055"/>
                </a:lnTo>
                <a:lnTo>
                  <a:pt x="650100" y="994930"/>
                </a:lnTo>
                <a:lnTo>
                  <a:pt x="694410" y="979728"/>
                </a:lnTo>
                <a:lnTo>
                  <a:pt x="736752" y="960666"/>
                </a:lnTo>
                <a:lnTo>
                  <a:pt x="776935" y="937945"/>
                </a:lnTo>
                <a:lnTo>
                  <a:pt x="814743" y="911771"/>
                </a:lnTo>
                <a:lnTo>
                  <a:pt x="849960" y="882383"/>
                </a:lnTo>
                <a:lnTo>
                  <a:pt x="882370" y="849972"/>
                </a:lnTo>
                <a:lnTo>
                  <a:pt x="911771" y="814755"/>
                </a:lnTo>
                <a:lnTo>
                  <a:pt x="937933" y="776947"/>
                </a:lnTo>
                <a:lnTo>
                  <a:pt x="960653" y="736765"/>
                </a:lnTo>
                <a:lnTo>
                  <a:pt x="979728" y="694410"/>
                </a:lnTo>
                <a:lnTo>
                  <a:pt x="994930" y="650113"/>
                </a:lnTo>
                <a:lnTo>
                  <a:pt x="1006055" y="604062"/>
                </a:lnTo>
                <a:lnTo>
                  <a:pt x="1012875" y="556501"/>
                </a:lnTo>
                <a:lnTo>
                  <a:pt x="1015199" y="507619"/>
                </a:lnTo>
                <a:close/>
              </a:path>
            </a:pathLst>
          </a:custGeom>
          <a:solidFill>
            <a:srgbClr val="FFFFFF"/>
          </a:solidFill>
        </p:spPr>
        <p:txBody>
          <a:bodyPr wrap="square" lIns="0" tIns="0" rIns="0" bIns="0" rtlCol="0"/>
          <a:lstStyle/>
          <a:p>
            <a:endParaRPr/>
          </a:p>
        </p:txBody>
      </p:sp>
      <p:sp>
        <p:nvSpPr>
          <p:cNvPr id="4" name="object 4"/>
          <p:cNvSpPr/>
          <p:nvPr/>
        </p:nvSpPr>
        <p:spPr>
          <a:xfrm>
            <a:off x="17873940" y="10396704"/>
            <a:ext cx="1227455" cy="135890"/>
          </a:xfrm>
          <a:custGeom>
            <a:avLst/>
            <a:gdLst/>
            <a:ahLst/>
            <a:cxnLst/>
            <a:rect l="l" t="t" r="r" b="b"/>
            <a:pathLst>
              <a:path w="1227455" h="135890">
                <a:moveTo>
                  <a:pt x="85222" y="3287"/>
                </a:moveTo>
                <a:lnTo>
                  <a:pt x="0" y="3287"/>
                </a:lnTo>
                <a:lnTo>
                  <a:pt x="0" y="132069"/>
                </a:lnTo>
                <a:lnTo>
                  <a:pt x="23884" y="132069"/>
                </a:lnTo>
                <a:lnTo>
                  <a:pt x="23884" y="77536"/>
                </a:lnTo>
                <a:lnTo>
                  <a:pt x="77704" y="77536"/>
                </a:lnTo>
                <a:lnTo>
                  <a:pt x="77704" y="56930"/>
                </a:lnTo>
                <a:lnTo>
                  <a:pt x="23884" y="56930"/>
                </a:lnTo>
                <a:lnTo>
                  <a:pt x="23884" y="24784"/>
                </a:lnTo>
                <a:lnTo>
                  <a:pt x="85222" y="24784"/>
                </a:lnTo>
                <a:lnTo>
                  <a:pt x="85222" y="3287"/>
                </a:lnTo>
                <a:close/>
              </a:path>
              <a:path w="1227455" h="135890">
                <a:moveTo>
                  <a:pt x="212024" y="3287"/>
                </a:moveTo>
                <a:lnTo>
                  <a:pt x="120446" y="3287"/>
                </a:lnTo>
                <a:lnTo>
                  <a:pt x="120446" y="132069"/>
                </a:lnTo>
                <a:lnTo>
                  <a:pt x="216569" y="132069"/>
                </a:lnTo>
                <a:lnTo>
                  <a:pt x="216569" y="110394"/>
                </a:lnTo>
                <a:lnTo>
                  <a:pt x="144152" y="110394"/>
                </a:lnTo>
                <a:lnTo>
                  <a:pt x="144152" y="75882"/>
                </a:lnTo>
                <a:lnTo>
                  <a:pt x="206192" y="75882"/>
                </a:lnTo>
                <a:lnTo>
                  <a:pt x="206192" y="55108"/>
                </a:lnTo>
                <a:lnTo>
                  <a:pt x="144152" y="55108"/>
                </a:lnTo>
                <a:lnTo>
                  <a:pt x="144152" y="24784"/>
                </a:lnTo>
                <a:lnTo>
                  <a:pt x="212024" y="24784"/>
                </a:lnTo>
                <a:lnTo>
                  <a:pt x="212024" y="3287"/>
                </a:lnTo>
                <a:close/>
              </a:path>
              <a:path w="1227455" h="135890">
                <a:moveTo>
                  <a:pt x="301603" y="3287"/>
                </a:moveTo>
                <a:lnTo>
                  <a:pt x="255479" y="3287"/>
                </a:lnTo>
                <a:lnTo>
                  <a:pt x="255479" y="132069"/>
                </a:lnTo>
                <a:lnTo>
                  <a:pt x="296713" y="132069"/>
                </a:lnTo>
                <a:lnTo>
                  <a:pt x="307766" y="131821"/>
                </a:lnTo>
                <a:lnTo>
                  <a:pt x="350264" y="114067"/>
                </a:lnTo>
                <a:lnTo>
                  <a:pt x="352518" y="110394"/>
                </a:lnTo>
                <a:lnTo>
                  <a:pt x="279551" y="110394"/>
                </a:lnTo>
                <a:lnTo>
                  <a:pt x="279551" y="25140"/>
                </a:lnTo>
                <a:lnTo>
                  <a:pt x="351535" y="25140"/>
                </a:lnTo>
                <a:lnTo>
                  <a:pt x="339759" y="13308"/>
                </a:lnTo>
                <a:lnTo>
                  <a:pt x="329677" y="7694"/>
                </a:lnTo>
                <a:lnTo>
                  <a:pt x="319809" y="4744"/>
                </a:lnTo>
                <a:lnTo>
                  <a:pt x="310377" y="3571"/>
                </a:lnTo>
                <a:lnTo>
                  <a:pt x="301603" y="3287"/>
                </a:lnTo>
                <a:close/>
              </a:path>
              <a:path w="1227455" h="135890">
                <a:moveTo>
                  <a:pt x="351535" y="25140"/>
                </a:moveTo>
                <a:lnTo>
                  <a:pt x="292315" y="25140"/>
                </a:lnTo>
                <a:lnTo>
                  <a:pt x="302415" y="25321"/>
                </a:lnTo>
                <a:lnTo>
                  <a:pt x="309321" y="25778"/>
                </a:lnTo>
                <a:lnTo>
                  <a:pt x="338493" y="58769"/>
                </a:lnTo>
                <a:lnTo>
                  <a:pt x="339057" y="68950"/>
                </a:lnTo>
                <a:lnTo>
                  <a:pt x="337369" y="85768"/>
                </a:lnTo>
                <a:lnTo>
                  <a:pt x="301406" y="110217"/>
                </a:lnTo>
                <a:lnTo>
                  <a:pt x="289781" y="110394"/>
                </a:lnTo>
                <a:lnTo>
                  <a:pt x="352518" y="110394"/>
                </a:lnTo>
                <a:lnTo>
                  <a:pt x="358473" y="100691"/>
                </a:lnTo>
                <a:lnTo>
                  <a:pt x="363120" y="85225"/>
                </a:lnTo>
                <a:lnTo>
                  <a:pt x="364585" y="68772"/>
                </a:lnTo>
                <a:lnTo>
                  <a:pt x="363734" y="56155"/>
                </a:lnTo>
                <a:lnTo>
                  <a:pt x="360245" y="41311"/>
                </a:lnTo>
                <a:lnTo>
                  <a:pt x="352720" y="26331"/>
                </a:lnTo>
                <a:lnTo>
                  <a:pt x="351535" y="25140"/>
                </a:lnTo>
                <a:close/>
              </a:path>
              <a:path w="1227455" h="135890">
                <a:moveTo>
                  <a:pt x="492110" y="3287"/>
                </a:moveTo>
                <a:lnTo>
                  <a:pt x="400521" y="3287"/>
                </a:lnTo>
                <a:lnTo>
                  <a:pt x="400521" y="132069"/>
                </a:lnTo>
                <a:lnTo>
                  <a:pt x="496696" y="132069"/>
                </a:lnTo>
                <a:lnTo>
                  <a:pt x="496696" y="110394"/>
                </a:lnTo>
                <a:lnTo>
                  <a:pt x="424227" y="110394"/>
                </a:lnTo>
                <a:lnTo>
                  <a:pt x="424227" y="75882"/>
                </a:lnTo>
                <a:lnTo>
                  <a:pt x="486278" y="75882"/>
                </a:lnTo>
                <a:lnTo>
                  <a:pt x="486278" y="55108"/>
                </a:lnTo>
                <a:lnTo>
                  <a:pt x="424227" y="55108"/>
                </a:lnTo>
                <a:lnTo>
                  <a:pt x="424227" y="24784"/>
                </a:lnTo>
                <a:lnTo>
                  <a:pt x="492110" y="24784"/>
                </a:lnTo>
                <a:lnTo>
                  <a:pt x="492110" y="3287"/>
                </a:lnTo>
                <a:close/>
              </a:path>
              <a:path w="1227455" h="135890">
                <a:moveTo>
                  <a:pt x="578443" y="3287"/>
                </a:moveTo>
                <a:lnTo>
                  <a:pt x="537376" y="3287"/>
                </a:lnTo>
                <a:lnTo>
                  <a:pt x="537376" y="132069"/>
                </a:lnTo>
                <a:lnTo>
                  <a:pt x="561270" y="132069"/>
                </a:lnTo>
                <a:lnTo>
                  <a:pt x="561270" y="84259"/>
                </a:lnTo>
                <a:lnTo>
                  <a:pt x="609783" y="84259"/>
                </a:lnTo>
                <a:lnTo>
                  <a:pt x="607300" y="79714"/>
                </a:lnTo>
                <a:lnTo>
                  <a:pt x="614335" y="76729"/>
                </a:lnTo>
                <a:lnTo>
                  <a:pt x="622697" y="70436"/>
                </a:lnTo>
                <a:lnTo>
                  <a:pt x="626704" y="64416"/>
                </a:lnTo>
                <a:lnTo>
                  <a:pt x="561270" y="64416"/>
                </a:lnTo>
                <a:lnTo>
                  <a:pt x="561270" y="24072"/>
                </a:lnTo>
                <a:lnTo>
                  <a:pt x="627753" y="24072"/>
                </a:lnTo>
                <a:lnTo>
                  <a:pt x="624027" y="18192"/>
                </a:lnTo>
                <a:lnTo>
                  <a:pt x="618431" y="12554"/>
                </a:lnTo>
                <a:lnTo>
                  <a:pt x="609825" y="7297"/>
                </a:lnTo>
                <a:lnTo>
                  <a:pt x="600632" y="4579"/>
                </a:lnTo>
                <a:lnTo>
                  <a:pt x="590341" y="3532"/>
                </a:lnTo>
                <a:lnTo>
                  <a:pt x="578443" y="3287"/>
                </a:lnTo>
                <a:close/>
              </a:path>
              <a:path w="1227455" h="135890">
                <a:moveTo>
                  <a:pt x="609783" y="84259"/>
                </a:moveTo>
                <a:lnTo>
                  <a:pt x="582840" y="84259"/>
                </a:lnTo>
                <a:lnTo>
                  <a:pt x="608368" y="132069"/>
                </a:lnTo>
                <a:lnTo>
                  <a:pt x="635907" y="132069"/>
                </a:lnTo>
                <a:lnTo>
                  <a:pt x="609783" y="84259"/>
                </a:lnTo>
                <a:close/>
              </a:path>
              <a:path w="1227455" h="135890">
                <a:moveTo>
                  <a:pt x="627753" y="24072"/>
                </a:moveTo>
                <a:lnTo>
                  <a:pt x="572432" y="24072"/>
                </a:lnTo>
                <a:lnTo>
                  <a:pt x="581710" y="24139"/>
                </a:lnTo>
                <a:lnTo>
                  <a:pt x="588620" y="24478"/>
                </a:lnTo>
                <a:lnTo>
                  <a:pt x="608145" y="44312"/>
                </a:lnTo>
                <a:lnTo>
                  <a:pt x="605398" y="55155"/>
                </a:lnTo>
                <a:lnTo>
                  <a:pt x="598860" y="61077"/>
                </a:lnTo>
                <a:lnTo>
                  <a:pt x="591329" y="63508"/>
                </a:lnTo>
                <a:lnTo>
                  <a:pt x="585563" y="64050"/>
                </a:lnTo>
                <a:lnTo>
                  <a:pt x="581018" y="64228"/>
                </a:lnTo>
                <a:lnTo>
                  <a:pt x="577909" y="64416"/>
                </a:lnTo>
                <a:lnTo>
                  <a:pt x="626704" y="64416"/>
                </a:lnTo>
                <a:lnTo>
                  <a:pt x="629689" y="59932"/>
                </a:lnTo>
                <a:lnTo>
                  <a:pt x="632619" y="44312"/>
                </a:lnTo>
                <a:lnTo>
                  <a:pt x="631529" y="33968"/>
                </a:lnTo>
                <a:lnTo>
                  <a:pt x="628526" y="25291"/>
                </a:lnTo>
                <a:lnTo>
                  <a:pt x="627753" y="24072"/>
                </a:lnTo>
                <a:close/>
              </a:path>
              <a:path w="1227455" h="135890">
                <a:moveTo>
                  <a:pt x="727171" y="3287"/>
                </a:moveTo>
                <a:lnTo>
                  <a:pt x="699811" y="3287"/>
                </a:lnTo>
                <a:lnTo>
                  <a:pt x="656367" y="132069"/>
                </a:lnTo>
                <a:lnTo>
                  <a:pt x="682115" y="132069"/>
                </a:lnTo>
                <a:lnTo>
                  <a:pt x="689581" y="106897"/>
                </a:lnTo>
                <a:lnTo>
                  <a:pt x="762528" y="106897"/>
                </a:lnTo>
                <a:lnTo>
                  <a:pt x="755374" y="85934"/>
                </a:lnTo>
                <a:lnTo>
                  <a:pt x="695957" y="85934"/>
                </a:lnTo>
                <a:lnTo>
                  <a:pt x="713831" y="26606"/>
                </a:lnTo>
                <a:lnTo>
                  <a:pt x="735129" y="26606"/>
                </a:lnTo>
                <a:lnTo>
                  <a:pt x="727171" y="3287"/>
                </a:lnTo>
                <a:close/>
              </a:path>
              <a:path w="1227455" h="135890">
                <a:moveTo>
                  <a:pt x="762528" y="106897"/>
                </a:moveTo>
                <a:lnTo>
                  <a:pt x="737935" y="106897"/>
                </a:lnTo>
                <a:lnTo>
                  <a:pt x="745411" y="132069"/>
                </a:lnTo>
                <a:lnTo>
                  <a:pt x="771117" y="132069"/>
                </a:lnTo>
                <a:lnTo>
                  <a:pt x="762528" y="106897"/>
                </a:lnTo>
                <a:close/>
              </a:path>
              <a:path w="1227455" h="135890">
                <a:moveTo>
                  <a:pt x="735129" y="26606"/>
                </a:moveTo>
                <a:lnTo>
                  <a:pt x="713831" y="26606"/>
                </a:lnTo>
                <a:lnTo>
                  <a:pt x="731527" y="85934"/>
                </a:lnTo>
                <a:lnTo>
                  <a:pt x="755374" y="85934"/>
                </a:lnTo>
                <a:lnTo>
                  <a:pt x="735129"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18" y="3256"/>
                </a:moveTo>
                <a:lnTo>
                  <a:pt x="904401" y="3256"/>
                </a:lnTo>
                <a:lnTo>
                  <a:pt x="904401" y="132069"/>
                </a:lnTo>
                <a:lnTo>
                  <a:pt x="928118" y="132069"/>
                </a:lnTo>
                <a:lnTo>
                  <a:pt x="928118" y="3256"/>
                </a:lnTo>
                <a:close/>
              </a:path>
              <a:path w="1227455" h="135890">
                <a:moveTo>
                  <a:pt x="1028282" y="0"/>
                </a:moveTo>
                <a:lnTo>
                  <a:pt x="1003767" y="5059"/>
                </a:lnTo>
                <a:lnTo>
                  <a:pt x="984167" y="19149"/>
                </a:lnTo>
                <a:lnTo>
                  <a:pt x="971170" y="40635"/>
                </a:lnTo>
                <a:lnTo>
                  <a:pt x="966462" y="67882"/>
                </a:lnTo>
                <a:lnTo>
                  <a:pt x="967342" y="80117"/>
                </a:lnTo>
                <a:lnTo>
                  <a:pt x="983582" y="115692"/>
                </a:lnTo>
                <a:lnTo>
                  <a:pt x="1027937" y="135357"/>
                </a:lnTo>
                <a:lnTo>
                  <a:pt x="1054321" y="129964"/>
                </a:lnTo>
                <a:lnTo>
                  <a:pt x="1073750" y="115335"/>
                </a:lnTo>
                <a:lnTo>
                  <a:pt x="1074989" y="113116"/>
                </a:lnTo>
                <a:lnTo>
                  <a:pt x="1028680" y="113116"/>
                </a:lnTo>
                <a:lnTo>
                  <a:pt x="1013814" y="109952"/>
                </a:lnTo>
                <a:lnTo>
                  <a:pt x="1001944" y="100817"/>
                </a:lnTo>
                <a:lnTo>
                  <a:pt x="994082" y="86245"/>
                </a:lnTo>
                <a:lnTo>
                  <a:pt x="991236" y="66772"/>
                </a:lnTo>
                <a:lnTo>
                  <a:pt x="993894" y="48468"/>
                </a:lnTo>
                <a:lnTo>
                  <a:pt x="1001397" y="34345"/>
                </a:lnTo>
                <a:lnTo>
                  <a:pt x="1013036" y="25250"/>
                </a:lnTo>
                <a:lnTo>
                  <a:pt x="1028104" y="22030"/>
                </a:lnTo>
                <a:lnTo>
                  <a:pt x="1074231" y="22030"/>
                </a:lnTo>
                <a:lnTo>
                  <a:pt x="1071193" y="17339"/>
                </a:lnTo>
                <a:lnTo>
                  <a:pt x="1051440" y="4387"/>
                </a:lnTo>
                <a:lnTo>
                  <a:pt x="1028282" y="0"/>
                </a:lnTo>
                <a:close/>
              </a:path>
              <a:path w="1227455" h="135890">
                <a:moveTo>
                  <a:pt x="1074231" y="22030"/>
                </a:moveTo>
                <a:lnTo>
                  <a:pt x="1028104" y="22030"/>
                </a:lnTo>
                <a:lnTo>
                  <a:pt x="1044804" y="26051"/>
                </a:lnTo>
                <a:lnTo>
                  <a:pt x="1056736" y="36784"/>
                </a:lnTo>
                <a:lnTo>
                  <a:pt x="1063804" y="52236"/>
                </a:lnTo>
                <a:lnTo>
                  <a:pt x="1065915" y="70416"/>
                </a:lnTo>
                <a:lnTo>
                  <a:pt x="1062126" y="90186"/>
                </a:lnTo>
                <a:lnTo>
                  <a:pt x="1053117" y="103409"/>
                </a:lnTo>
                <a:lnTo>
                  <a:pt x="1041198" y="110810"/>
                </a:lnTo>
                <a:lnTo>
                  <a:pt x="1028680" y="113116"/>
                </a:lnTo>
                <a:lnTo>
                  <a:pt x="1074989" y="113116"/>
                </a:lnTo>
                <a:lnTo>
                  <a:pt x="1085784" y="93793"/>
                </a:lnTo>
                <a:lnTo>
                  <a:pt x="1089987" y="67662"/>
                </a:lnTo>
                <a:lnTo>
                  <a:pt x="1084918" y="38537"/>
                </a:lnTo>
                <a:lnTo>
                  <a:pt x="1074231" y="22030"/>
                </a:lnTo>
                <a:close/>
              </a:path>
              <a:path w="1227455" h="135890">
                <a:moveTo>
                  <a:pt x="1149629" y="3287"/>
                </a:moveTo>
                <a:lnTo>
                  <a:pt x="1127955" y="3287"/>
                </a:lnTo>
                <a:lnTo>
                  <a:pt x="1127955" y="132069"/>
                </a:lnTo>
                <a:lnTo>
                  <a:pt x="1151462" y="132069"/>
                </a:lnTo>
                <a:lnTo>
                  <a:pt x="1150027" y="41778"/>
                </a:lnTo>
                <a:lnTo>
                  <a:pt x="1173717" y="41778"/>
                </a:lnTo>
                <a:lnTo>
                  <a:pt x="1149629" y="3287"/>
                </a:lnTo>
                <a:close/>
              </a:path>
              <a:path w="1227455" h="135890">
                <a:moveTo>
                  <a:pt x="1173717" y="41778"/>
                </a:moveTo>
                <a:lnTo>
                  <a:pt x="1150027" y="41778"/>
                </a:lnTo>
                <a:lnTo>
                  <a:pt x="1206413" y="132069"/>
                </a:lnTo>
                <a:lnTo>
                  <a:pt x="1227376" y="132069"/>
                </a:lnTo>
                <a:lnTo>
                  <a:pt x="1227376" y="94311"/>
                </a:lnTo>
                <a:lnTo>
                  <a:pt x="1206591" y="94311"/>
                </a:lnTo>
                <a:lnTo>
                  <a:pt x="1173717" y="41778"/>
                </a:lnTo>
                <a:close/>
              </a:path>
              <a:path w="1227455" h="135890">
                <a:moveTo>
                  <a:pt x="1227376" y="3287"/>
                </a:moveTo>
                <a:lnTo>
                  <a:pt x="1203659" y="3287"/>
                </a:lnTo>
                <a:lnTo>
                  <a:pt x="1206591" y="94311"/>
                </a:lnTo>
                <a:lnTo>
                  <a:pt x="1227376" y="94311"/>
                </a:lnTo>
                <a:lnTo>
                  <a:pt x="1227376" y="3287"/>
                </a:lnTo>
                <a:close/>
              </a:path>
            </a:pathLst>
          </a:custGeom>
          <a:solidFill>
            <a:srgbClr val="FFFFFF"/>
          </a:solidFill>
        </p:spPr>
        <p:txBody>
          <a:bodyPr wrap="square" lIns="0" tIns="0" rIns="0" bIns="0" rtlCol="0"/>
          <a:lstStyle/>
          <a:p>
            <a:endParaRPr/>
          </a:p>
        </p:txBody>
      </p:sp>
      <p:sp>
        <p:nvSpPr>
          <p:cNvPr id="5" name="object 5"/>
          <p:cNvSpPr/>
          <p:nvPr/>
        </p:nvSpPr>
        <p:spPr>
          <a:xfrm>
            <a:off x="17861340" y="10207576"/>
            <a:ext cx="1036955" cy="135890"/>
          </a:xfrm>
          <a:custGeom>
            <a:avLst/>
            <a:gdLst/>
            <a:ahLst/>
            <a:cxnLst/>
            <a:rect l="l" t="t" r="r" b="b"/>
            <a:pathLst>
              <a:path w="1036955" h="135890">
                <a:moveTo>
                  <a:pt x="24637" y="3287"/>
                </a:moveTo>
                <a:lnTo>
                  <a:pt x="0" y="3287"/>
                </a:lnTo>
                <a:lnTo>
                  <a:pt x="26826" y="132100"/>
                </a:lnTo>
                <a:lnTo>
                  <a:pt x="54930" y="132100"/>
                </a:lnTo>
                <a:lnTo>
                  <a:pt x="61292" y="101452"/>
                </a:lnTo>
                <a:lnTo>
                  <a:pt x="42166" y="101452"/>
                </a:lnTo>
                <a:lnTo>
                  <a:pt x="24637" y="3287"/>
                </a:lnTo>
                <a:close/>
              </a:path>
              <a:path w="1036955" h="135890">
                <a:moveTo>
                  <a:pt x="92821" y="42511"/>
                </a:moveTo>
                <a:lnTo>
                  <a:pt x="73526" y="42511"/>
                </a:lnTo>
                <a:lnTo>
                  <a:pt x="91588" y="132100"/>
                </a:lnTo>
                <a:lnTo>
                  <a:pt x="119692" y="132100"/>
                </a:lnTo>
                <a:lnTo>
                  <a:pt x="126424" y="101452"/>
                </a:lnTo>
                <a:lnTo>
                  <a:pt x="105106" y="101452"/>
                </a:lnTo>
                <a:lnTo>
                  <a:pt x="92821" y="42511"/>
                </a:lnTo>
                <a:close/>
              </a:path>
              <a:path w="1036955" h="135890">
                <a:moveTo>
                  <a:pt x="84646" y="3287"/>
                </a:moveTo>
                <a:lnTo>
                  <a:pt x="62228" y="3287"/>
                </a:lnTo>
                <a:lnTo>
                  <a:pt x="42166" y="101452"/>
                </a:lnTo>
                <a:lnTo>
                  <a:pt x="61292" y="101452"/>
                </a:lnTo>
                <a:lnTo>
                  <a:pt x="73526" y="42511"/>
                </a:lnTo>
                <a:lnTo>
                  <a:pt x="92821" y="42511"/>
                </a:lnTo>
                <a:lnTo>
                  <a:pt x="84646" y="3287"/>
                </a:lnTo>
                <a:close/>
              </a:path>
              <a:path w="1036955" h="135890">
                <a:moveTo>
                  <a:pt x="147985" y="3287"/>
                </a:moveTo>
                <a:lnTo>
                  <a:pt x="123169" y="3287"/>
                </a:lnTo>
                <a:lnTo>
                  <a:pt x="105106" y="101452"/>
                </a:lnTo>
                <a:lnTo>
                  <a:pt x="126424" y="101452"/>
                </a:lnTo>
                <a:lnTo>
                  <a:pt x="147985" y="3287"/>
                </a:lnTo>
                <a:close/>
              </a:path>
              <a:path w="1036955" h="135890">
                <a:moveTo>
                  <a:pt x="231406" y="0"/>
                </a:moveTo>
                <a:lnTo>
                  <a:pt x="206889" y="5062"/>
                </a:lnTo>
                <a:lnTo>
                  <a:pt x="187286" y="19156"/>
                </a:lnTo>
                <a:lnTo>
                  <a:pt x="174285" y="40640"/>
                </a:lnTo>
                <a:lnTo>
                  <a:pt x="169575" y="67872"/>
                </a:lnTo>
                <a:lnTo>
                  <a:pt x="170457" y="80113"/>
                </a:lnTo>
                <a:lnTo>
                  <a:pt x="186716" y="115682"/>
                </a:lnTo>
                <a:lnTo>
                  <a:pt x="231061" y="135388"/>
                </a:lnTo>
                <a:lnTo>
                  <a:pt x="257440" y="129995"/>
                </a:lnTo>
                <a:lnTo>
                  <a:pt x="276868" y="115366"/>
                </a:lnTo>
                <a:lnTo>
                  <a:pt x="278107" y="113148"/>
                </a:lnTo>
                <a:lnTo>
                  <a:pt x="231783" y="113148"/>
                </a:lnTo>
                <a:lnTo>
                  <a:pt x="216926" y="109983"/>
                </a:lnTo>
                <a:lnTo>
                  <a:pt x="205067" y="100843"/>
                </a:lnTo>
                <a:lnTo>
                  <a:pt x="197212" y="86259"/>
                </a:lnTo>
                <a:lnTo>
                  <a:pt x="194371" y="66762"/>
                </a:lnTo>
                <a:lnTo>
                  <a:pt x="197023" y="48464"/>
                </a:lnTo>
                <a:lnTo>
                  <a:pt x="204516" y="34356"/>
                </a:lnTo>
                <a:lnTo>
                  <a:pt x="216153" y="25275"/>
                </a:lnTo>
                <a:lnTo>
                  <a:pt x="231239" y="22062"/>
                </a:lnTo>
                <a:lnTo>
                  <a:pt x="277350" y="22062"/>
                </a:lnTo>
                <a:lnTo>
                  <a:pt x="274300" y="17351"/>
                </a:lnTo>
                <a:lnTo>
                  <a:pt x="254545" y="4391"/>
                </a:lnTo>
                <a:lnTo>
                  <a:pt x="231406" y="0"/>
                </a:lnTo>
                <a:close/>
              </a:path>
              <a:path w="1036955" h="135890">
                <a:moveTo>
                  <a:pt x="277350" y="22062"/>
                </a:moveTo>
                <a:lnTo>
                  <a:pt x="231239" y="22062"/>
                </a:lnTo>
                <a:lnTo>
                  <a:pt x="247932" y="26076"/>
                </a:lnTo>
                <a:lnTo>
                  <a:pt x="259861" y="36799"/>
                </a:lnTo>
                <a:lnTo>
                  <a:pt x="266928" y="52250"/>
                </a:lnTo>
                <a:lnTo>
                  <a:pt x="269038" y="70448"/>
                </a:lnTo>
                <a:lnTo>
                  <a:pt x="265236" y="90199"/>
                </a:lnTo>
                <a:lnTo>
                  <a:pt x="256226" y="103424"/>
                </a:lnTo>
                <a:lnTo>
                  <a:pt x="244308" y="110836"/>
                </a:lnTo>
                <a:lnTo>
                  <a:pt x="231783" y="113148"/>
                </a:lnTo>
                <a:lnTo>
                  <a:pt x="278107" y="113148"/>
                </a:lnTo>
                <a:lnTo>
                  <a:pt x="288902" y="93825"/>
                </a:lnTo>
                <a:lnTo>
                  <a:pt x="293101" y="67694"/>
                </a:lnTo>
                <a:lnTo>
                  <a:pt x="288031" y="38559"/>
                </a:lnTo>
                <a:lnTo>
                  <a:pt x="277350" y="22062"/>
                </a:lnTo>
                <a:close/>
              </a:path>
              <a:path w="1036955" h="135890">
                <a:moveTo>
                  <a:pt x="371925" y="3287"/>
                </a:moveTo>
                <a:lnTo>
                  <a:pt x="330869" y="3287"/>
                </a:lnTo>
                <a:lnTo>
                  <a:pt x="330869" y="132100"/>
                </a:lnTo>
                <a:lnTo>
                  <a:pt x="354764" y="132100"/>
                </a:lnTo>
                <a:lnTo>
                  <a:pt x="354764" y="84290"/>
                </a:lnTo>
                <a:lnTo>
                  <a:pt x="403266" y="84290"/>
                </a:lnTo>
                <a:lnTo>
                  <a:pt x="400783" y="79746"/>
                </a:lnTo>
                <a:lnTo>
                  <a:pt x="407815" y="76742"/>
                </a:lnTo>
                <a:lnTo>
                  <a:pt x="416181" y="70450"/>
                </a:lnTo>
                <a:lnTo>
                  <a:pt x="420210" y="64406"/>
                </a:lnTo>
                <a:lnTo>
                  <a:pt x="354764" y="64406"/>
                </a:lnTo>
                <a:lnTo>
                  <a:pt x="354764" y="24062"/>
                </a:lnTo>
                <a:lnTo>
                  <a:pt x="421232" y="24062"/>
                </a:lnTo>
                <a:lnTo>
                  <a:pt x="417511" y="18201"/>
                </a:lnTo>
                <a:lnTo>
                  <a:pt x="411914" y="12586"/>
                </a:lnTo>
                <a:lnTo>
                  <a:pt x="403308" y="7310"/>
                </a:lnTo>
                <a:lnTo>
                  <a:pt x="394114" y="4583"/>
                </a:lnTo>
                <a:lnTo>
                  <a:pt x="383823" y="3533"/>
                </a:lnTo>
                <a:lnTo>
                  <a:pt x="371925" y="3287"/>
                </a:lnTo>
                <a:close/>
              </a:path>
              <a:path w="1036955" h="135890">
                <a:moveTo>
                  <a:pt x="403266" y="84290"/>
                </a:moveTo>
                <a:lnTo>
                  <a:pt x="376323" y="84290"/>
                </a:lnTo>
                <a:lnTo>
                  <a:pt x="401862" y="132100"/>
                </a:lnTo>
                <a:lnTo>
                  <a:pt x="429390" y="132100"/>
                </a:lnTo>
                <a:lnTo>
                  <a:pt x="403266" y="84290"/>
                </a:lnTo>
                <a:close/>
              </a:path>
              <a:path w="1036955" h="135890">
                <a:moveTo>
                  <a:pt x="421232" y="24062"/>
                </a:moveTo>
                <a:lnTo>
                  <a:pt x="365915" y="24062"/>
                </a:lnTo>
                <a:lnTo>
                  <a:pt x="375195" y="24130"/>
                </a:lnTo>
                <a:lnTo>
                  <a:pt x="382108" y="24473"/>
                </a:lnTo>
                <a:lnTo>
                  <a:pt x="401638" y="44333"/>
                </a:lnTo>
                <a:lnTo>
                  <a:pt x="398890" y="55177"/>
                </a:lnTo>
                <a:lnTo>
                  <a:pt x="392346" y="61091"/>
                </a:lnTo>
                <a:lnTo>
                  <a:pt x="384809" y="63508"/>
                </a:lnTo>
                <a:lnTo>
                  <a:pt x="379035" y="64039"/>
                </a:lnTo>
                <a:lnTo>
                  <a:pt x="374501" y="64217"/>
                </a:lnTo>
                <a:lnTo>
                  <a:pt x="371391" y="64406"/>
                </a:lnTo>
                <a:lnTo>
                  <a:pt x="420210" y="64406"/>
                </a:lnTo>
                <a:lnTo>
                  <a:pt x="423179" y="59953"/>
                </a:lnTo>
                <a:lnTo>
                  <a:pt x="426112" y="44333"/>
                </a:lnTo>
                <a:lnTo>
                  <a:pt x="425020" y="33976"/>
                </a:lnTo>
                <a:lnTo>
                  <a:pt x="422017" y="25298"/>
                </a:lnTo>
                <a:lnTo>
                  <a:pt x="421232" y="24062"/>
                </a:lnTo>
                <a:close/>
              </a:path>
              <a:path w="1036955" h="135890">
                <a:moveTo>
                  <a:pt x="494728" y="3287"/>
                </a:moveTo>
                <a:lnTo>
                  <a:pt x="470833" y="3287"/>
                </a:lnTo>
                <a:lnTo>
                  <a:pt x="470833" y="132100"/>
                </a:lnTo>
                <a:lnTo>
                  <a:pt x="494728" y="132100"/>
                </a:lnTo>
                <a:lnTo>
                  <a:pt x="494728" y="95620"/>
                </a:lnTo>
                <a:lnTo>
                  <a:pt x="515722" y="71516"/>
                </a:lnTo>
                <a:lnTo>
                  <a:pt x="543561" y="71516"/>
                </a:lnTo>
                <a:lnTo>
                  <a:pt x="538437" y="62396"/>
                </a:lnTo>
                <a:lnTo>
                  <a:pt x="494728" y="62396"/>
                </a:lnTo>
                <a:lnTo>
                  <a:pt x="494728" y="3287"/>
                </a:lnTo>
                <a:close/>
              </a:path>
              <a:path w="1036955" h="135890">
                <a:moveTo>
                  <a:pt x="543561" y="71516"/>
                </a:moveTo>
                <a:lnTo>
                  <a:pt x="515722" y="71516"/>
                </a:lnTo>
                <a:lnTo>
                  <a:pt x="550014" y="132100"/>
                </a:lnTo>
                <a:lnTo>
                  <a:pt x="577594" y="132100"/>
                </a:lnTo>
                <a:lnTo>
                  <a:pt x="543561" y="71516"/>
                </a:lnTo>
                <a:close/>
              </a:path>
              <a:path w="1036955" h="135890">
                <a:moveTo>
                  <a:pt x="574841" y="3287"/>
                </a:moveTo>
                <a:lnTo>
                  <a:pt x="546370" y="3287"/>
                </a:lnTo>
                <a:lnTo>
                  <a:pt x="494728" y="62396"/>
                </a:lnTo>
                <a:lnTo>
                  <a:pt x="538437" y="62396"/>
                </a:lnTo>
                <a:lnTo>
                  <a:pt x="532496" y="51820"/>
                </a:lnTo>
                <a:lnTo>
                  <a:pt x="574841" y="3287"/>
                </a:lnTo>
                <a:close/>
              </a:path>
              <a:path w="1036955" h="135890">
                <a:moveTo>
                  <a:pt x="702219" y="3287"/>
                </a:moveTo>
                <a:lnTo>
                  <a:pt x="610630" y="3287"/>
                </a:lnTo>
                <a:lnTo>
                  <a:pt x="610630" y="132100"/>
                </a:lnTo>
                <a:lnTo>
                  <a:pt x="706763" y="132100"/>
                </a:lnTo>
                <a:lnTo>
                  <a:pt x="706763" y="110394"/>
                </a:lnTo>
                <a:lnTo>
                  <a:pt x="634347" y="110394"/>
                </a:lnTo>
                <a:lnTo>
                  <a:pt x="634347" y="75882"/>
                </a:lnTo>
                <a:lnTo>
                  <a:pt x="696355" y="75882"/>
                </a:lnTo>
                <a:lnTo>
                  <a:pt x="696355" y="55108"/>
                </a:lnTo>
                <a:lnTo>
                  <a:pt x="634347" y="55108"/>
                </a:lnTo>
                <a:lnTo>
                  <a:pt x="634347" y="24784"/>
                </a:lnTo>
                <a:lnTo>
                  <a:pt x="702219" y="24784"/>
                </a:lnTo>
                <a:lnTo>
                  <a:pt x="702219" y="3287"/>
                </a:lnTo>
                <a:close/>
              </a:path>
              <a:path w="1036955" h="135890">
                <a:moveTo>
                  <a:pt x="788520" y="3287"/>
                </a:moveTo>
                <a:lnTo>
                  <a:pt x="747495" y="3287"/>
                </a:lnTo>
                <a:lnTo>
                  <a:pt x="747495" y="132100"/>
                </a:lnTo>
                <a:lnTo>
                  <a:pt x="771379" y="132100"/>
                </a:lnTo>
                <a:lnTo>
                  <a:pt x="771379" y="84290"/>
                </a:lnTo>
                <a:lnTo>
                  <a:pt x="819853" y="84290"/>
                </a:lnTo>
                <a:lnTo>
                  <a:pt x="817367" y="79746"/>
                </a:lnTo>
                <a:lnTo>
                  <a:pt x="824413" y="76742"/>
                </a:lnTo>
                <a:lnTo>
                  <a:pt x="832788" y="70450"/>
                </a:lnTo>
                <a:lnTo>
                  <a:pt x="836822" y="64406"/>
                </a:lnTo>
                <a:lnTo>
                  <a:pt x="771379" y="64406"/>
                </a:lnTo>
                <a:lnTo>
                  <a:pt x="771379" y="24062"/>
                </a:lnTo>
                <a:lnTo>
                  <a:pt x="837824" y="24062"/>
                </a:lnTo>
                <a:lnTo>
                  <a:pt x="834092" y="18201"/>
                </a:lnTo>
                <a:lnTo>
                  <a:pt x="828487" y="12586"/>
                </a:lnTo>
                <a:lnTo>
                  <a:pt x="819889" y="7310"/>
                </a:lnTo>
                <a:lnTo>
                  <a:pt x="810703" y="4583"/>
                </a:lnTo>
                <a:lnTo>
                  <a:pt x="800416" y="3533"/>
                </a:lnTo>
                <a:lnTo>
                  <a:pt x="788520" y="3287"/>
                </a:lnTo>
                <a:close/>
              </a:path>
              <a:path w="1036955" h="135890">
                <a:moveTo>
                  <a:pt x="819853" y="84290"/>
                </a:moveTo>
                <a:lnTo>
                  <a:pt x="792918" y="84290"/>
                </a:lnTo>
                <a:lnTo>
                  <a:pt x="818477" y="132100"/>
                </a:lnTo>
                <a:lnTo>
                  <a:pt x="846005" y="132100"/>
                </a:lnTo>
                <a:lnTo>
                  <a:pt x="819853" y="84290"/>
                </a:lnTo>
                <a:close/>
              </a:path>
              <a:path w="1036955" h="135890">
                <a:moveTo>
                  <a:pt x="837824" y="24062"/>
                </a:moveTo>
                <a:lnTo>
                  <a:pt x="782510" y="24062"/>
                </a:lnTo>
                <a:lnTo>
                  <a:pt x="791784" y="24130"/>
                </a:lnTo>
                <a:lnTo>
                  <a:pt x="798707" y="24473"/>
                </a:lnTo>
                <a:lnTo>
                  <a:pt x="818254" y="44333"/>
                </a:lnTo>
                <a:lnTo>
                  <a:pt x="815507" y="55177"/>
                </a:lnTo>
                <a:lnTo>
                  <a:pt x="808968" y="61091"/>
                </a:lnTo>
                <a:lnTo>
                  <a:pt x="801438" y="63508"/>
                </a:lnTo>
                <a:lnTo>
                  <a:pt x="795672" y="64039"/>
                </a:lnTo>
                <a:lnTo>
                  <a:pt x="791096" y="64217"/>
                </a:lnTo>
                <a:lnTo>
                  <a:pt x="787976" y="64406"/>
                </a:lnTo>
                <a:lnTo>
                  <a:pt x="836822" y="64406"/>
                </a:lnTo>
                <a:lnTo>
                  <a:pt x="839793" y="59953"/>
                </a:lnTo>
                <a:lnTo>
                  <a:pt x="842728" y="44333"/>
                </a:lnTo>
                <a:lnTo>
                  <a:pt x="841629" y="33976"/>
                </a:lnTo>
                <a:lnTo>
                  <a:pt x="838611" y="25298"/>
                </a:lnTo>
                <a:lnTo>
                  <a:pt x="837824" y="24062"/>
                </a:lnTo>
                <a:close/>
              </a:path>
              <a:path w="1036955" h="135890">
                <a:moveTo>
                  <a:pt x="893470" y="93798"/>
                </a:moveTo>
                <a:lnTo>
                  <a:pt x="873198" y="108038"/>
                </a:lnTo>
                <a:lnTo>
                  <a:pt x="881296" y="118101"/>
                </a:lnTo>
                <a:lnTo>
                  <a:pt x="890310" y="125168"/>
                </a:lnTo>
                <a:lnTo>
                  <a:pt x="899116" y="129778"/>
                </a:lnTo>
                <a:lnTo>
                  <a:pt x="906590" y="132467"/>
                </a:lnTo>
                <a:lnTo>
                  <a:pt x="914432" y="134634"/>
                </a:lnTo>
                <a:lnTo>
                  <a:pt x="922474" y="135388"/>
                </a:lnTo>
                <a:lnTo>
                  <a:pt x="929594" y="135388"/>
                </a:lnTo>
                <a:lnTo>
                  <a:pt x="949699" y="133073"/>
                </a:lnTo>
                <a:lnTo>
                  <a:pt x="967221" y="125763"/>
                </a:lnTo>
                <a:lnTo>
                  <a:pt x="979209" y="113326"/>
                </a:lnTo>
                <a:lnTo>
                  <a:pt x="933416" y="113326"/>
                </a:lnTo>
                <a:lnTo>
                  <a:pt x="916127" y="110943"/>
                </a:lnTo>
                <a:lnTo>
                  <a:pt x="904392" y="105344"/>
                </a:lnTo>
                <a:lnTo>
                  <a:pt x="897183" y="98854"/>
                </a:lnTo>
                <a:lnTo>
                  <a:pt x="893470" y="93798"/>
                </a:lnTo>
                <a:close/>
              </a:path>
              <a:path w="1036955" h="135890">
                <a:moveTo>
                  <a:pt x="931060" y="0"/>
                </a:moveTo>
                <a:lnTo>
                  <a:pt x="910311" y="2834"/>
                </a:lnTo>
                <a:lnTo>
                  <a:pt x="894229" y="10901"/>
                </a:lnTo>
                <a:lnTo>
                  <a:pt x="883832" y="23549"/>
                </a:lnTo>
                <a:lnTo>
                  <a:pt x="880140" y="40124"/>
                </a:lnTo>
                <a:lnTo>
                  <a:pt x="882710" y="53728"/>
                </a:lnTo>
                <a:lnTo>
                  <a:pt x="909888" y="74269"/>
                </a:lnTo>
                <a:lnTo>
                  <a:pt x="918076" y="76280"/>
                </a:lnTo>
                <a:lnTo>
                  <a:pt x="933594" y="79568"/>
                </a:lnTo>
                <a:lnTo>
                  <a:pt x="945301" y="82280"/>
                </a:lnTo>
                <a:lnTo>
                  <a:pt x="945657" y="82458"/>
                </a:lnTo>
                <a:lnTo>
                  <a:pt x="948578" y="83578"/>
                </a:lnTo>
                <a:lnTo>
                  <a:pt x="952588" y="85222"/>
                </a:lnTo>
                <a:lnTo>
                  <a:pt x="958243" y="88154"/>
                </a:lnTo>
                <a:lnTo>
                  <a:pt x="958243" y="100740"/>
                </a:lnTo>
                <a:lnTo>
                  <a:pt x="956588" y="107316"/>
                </a:lnTo>
                <a:lnTo>
                  <a:pt x="947300" y="111148"/>
                </a:lnTo>
                <a:lnTo>
                  <a:pt x="942725" y="112970"/>
                </a:lnTo>
                <a:lnTo>
                  <a:pt x="937992" y="113326"/>
                </a:lnTo>
                <a:lnTo>
                  <a:pt x="979209" y="113326"/>
                </a:lnTo>
                <a:lnTo>
                  <a:pt x="979608" y="112912"/>
                </a:lnTo>
                <a:lnTo>
                  <a:pt x="984305" y="93976"/>
                </a:lnTo>
                <a:lnTo>
                  <a:pt x="980217" y="76867"/>
                </a:lnTo>
                <a:lnTo>
                  <a:pt x="942536" y="55642"/>
                </a:lnTo>
                <a:lnTo>
                  <a:pt x="920589" y="50933"/>
                </a:lnTo>
                <a:lnTo>
                  <a:pt x="912974" y="48338"/>
                </a:lnTo>
                <a:lnTo>
                  <a:pt x="907555" y="44102"/>
                </a:lnTo>
                <a:lnTo>
                  <a:pt x="905490" y="37402"/>
                </a:lnTo>
                <a:lnTo>
                  <a:pt x="907464" y="30788"/>
                </a:lnTo>
                <a:lnTo>
                  <a:pt x="912778" y="25855"/>
                </a:lnTo>
                <a:lnTo>
                  <a:pt x="920518" y="22771"/>
                </a:lnTo>
                <a:lnTo>
                  <a:pt x="929772" y="21706"/>
                </a:lnTo>
                <a:lnTo>
                  <a:pt x="979108" y="21706"/>
                </a:lnTo>
                <a:lnTo>
                  <a:pt x="974835" y="16759"/>
                </a:lnTo>
                <a:lnTo>
                  <a:pt x="963958" y="8381"/>
                </a:lnTo>
                <a:lnTo>
                  <a:pt x="949585" y="2328"/>
                </a:lnTo>
                <a:lnTo>
                  <a:pt x="931060" y="0"/>
                </a:lnTo>
                <a:close/>
              </a:path>
              <a:path w="1036955" h="135890">
                <a:moveTo>
                  <a:pt x="979108" y="21706"/>
                </a:moveTo>
                <a:lnTo>
                  <a:pt x="929772" y="21706"/>
                </a:lnTo>
                <a:lnTo>
                  <a:pt x="943085" y="23800"/>
                </a:lnTo>
                <a:lnTo>
                  <a:pt x="952579" y="28887"/>
                </a:lnTo>
                <a:lnTo>
                  <a:pt x="959020" y="35174"/>
                </a:lnTo>
                <a:lnTo>
                  <a:pt x="963174" y="40867"/>
                </a:lnTo>
                <a:lnTo>
                  <a:pt x="982870" y="26062"/>
                </a:lnTo>
                <a:lnTo>
                  <a:pt x="979108" y="21706"/>
                </a:lnTo>
                <a:close/>
              </a:path>
              <a:path w="1036955" h="135890">
                <a:moveTo>
                  <a:pt x="1036345" y="3287"/>
                </a:moveTo>
                <a:lnTo>
                  <a:pt x="1012628" y="3287"/>
                </a:lnTo>
                <a:lnTo>
                  <a:pt x="1012628" y="28637"/>
                </a:lnTo>
                <a:lnTo>
                  <a:pt x="1023759" y="28637"/>
                </a:lnTo>
                <a:lnTo>
                  <a:pt x="1023759" y="40867"/>
                </a:lnTo>
                <a:lnTo>
                  <a:pt x="1013927" y="43768"/>
                </a:lnTo>
                <a:lnTo>
                  <a:pt x="1013927" y="53453"/>
                </a:lnTo>
                <a:lnTo>
                  <a:pt x="1018461" y="53066"/>
                </a:lnTo>
                <a:lnTo>
                  <a:pt x="1026649" y="52176"/>
                </a:lnTo>
                <a:lnTo>
                  <a:pt x="1036345" y="40124"/>
                </a:lnTo>
                <a:lnTo>
                  <a:pt x="1036345" y="3287"/>
                </a:lnTo>
                <a:close/>
              </a:path>
            </a:pathLst>
          </a:custGeom>
          <a:solidFill>
            <a:srgbClr val="FFFFFF"/>
          </a:solidFill>
        </p:spPr>
        <p:txBody>
          <a:bodyPr wrap="square" lIns="0" tIns="0" rIns="0" bIns="0" rtlCol="0"/>
          <a:lstStyle/>
          <a:p>
            <a:endParaRPr/>
          </a:p>
        </p:txBody>
      </p:sp>
      <p:sp>
        <p:nvSpPr>
          <p:cNvPr id="6" name="object 6"/>
          <p:cNvSpPr/>
          <p:nvPr/>
        </p:nvSpPr>
        <p:spPr>
          <a:xfrm>
            <a:off x="17863339" y="10018460"/>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21" y="3287"/>
                </a:lnTo>
                <a:lnTo>
                  <a:pt x="133221" y="132100"/>
                </a:lnTo>
                <a:lnTo>
                  <a:pt x="157105" y="132100"/>
                </a:lnTo>
                <a:lnTo>
                  <a:pt x="157105" y="84290"/>
                </a:lnTo>
                <a:lnTo>
                  <a:pt x="205618" y="84290"/>
                </a:lnTo>
                <a:lnTo>
                  <a:pt x="203135" y="79746"/>
                </a:lnTo>
                <a:lnTo>
                  <a:pt x="210164" y="76742"/>
                </a:lnTo>
                <a:lnTo>
                  <a:pt x="218522" y="70450"/>
                </a:lnTo>
                <a:lnTo>
                  <a:pt x="222547" y="64406"/>
                </a:lnTo>
                <a:lnTo>
                  <a:pt x="157105" y="64406"/>
                </a:lnTo>
                <a:lnTo>
                  <a:pt x="157105" y="24062"/>
                </a:lnTo>
                <a:lnTo>
                  <a:pt x="223563" y="24062"/>
                </a:lnTo>
                <a:lnTo>
                  <a:pt x="219842" y="18197"/>
                </a:lnTo>
                <a:lnTo>
                  <a:pt x="214244" y="12575"/>
                </a:lnTo>
                <a:lnTo>
                  <a:pt x="205651" y="7306"/>
                </a:lnTo>
                <a:lnTo>
                  <a:pt x="196462" y="4582"/>
                </a:lnTo>
                <a:lnTo>
                  <a:pt x="186170"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3" y="24062"/>
                </a:moveTo>
                <a:lnTo>
                  <a:pt x="168256" y="24062"/>
                </a:lnTo>
                <a:lnTo>
                  <a:pt x="177536" y="24130"/>
                </a:lnTo>
                <a:lnTo>
                  <a:pt x="184449" y="24473"/>
                </a:lnTo>
                <a:lnTo>
                  <a:pt x="203980" y="44333"/>
                </a:lnTo>
                <a:lnTo>
                  <a:pt x="201233" y="55175"/>
                </a:lnTo>
                <a:lnTo>
                  <a:pt x="194693" y="61087"/>
                </a:lnTo>
                <a:lnTo>
                  <a:pt x="187159" y="63503"/>
                </a:lnTo>
                <a:lnTo>
                  <a:pt x="181387" y="64039"/>
                </a:lnTo>
                <a:lnTo>
                  <a:pt x="176842" y="64217"/>
                </a:lnTo>
                <a:lnTo>
                  <a:pt x="173732" y="64406"/>
                </a:lnTo>
                <a:lnTo>
                  <a:pt x="222547" y="64406"/>
                </a:lnTo>
                <a:lnTo>
                  <a:pt x="225513" y="59953"/>
                </a:lnTo>
                <a:lnTo>
                  <a:pt x="228443" y="44333"/>
                </a:lnTo>
                <a:lnTo>
                  <a:pt x="227351" y="33976"/>
                </a:lnTo>
                <a:lnTo>
                  <a:pt x="224347" y="25297"/>
                </a:lnTo>
                <a:lnTo>
                  <a:pt x="223563" y="24062"/>
                </a:lnTo>
                <a:close/>
              </a:path>
              <a:path w="1236344" h="135890">
                <a:moveTo>
                  <a:pt x="328471" y="3287"/>
                </a:moveTo>
                <a:lnTo>
                  <a:pt x="301111" y="3287"/>
                </a:lnTo>
                <a:lnTo>
                  <a:pt x="257667" y="132100"/>
                </a:lnTo>
                <a:lnTo>
                  <a:pt x="283415" y="132100"/>
                </a:lnTo>
                <a:lnTo>
                  <a:pt x="290881" y="106918"/>
                </a:lnTo>
                <a:lnTo>
                  <a:pt x="363826" y="106918"/>
                </a:lnTo>
                <a:lnTo>
                  <a:pt x="356678" y="85965"/>
                </a:lnTo>
                <a:lnTo>
                  <a:pt x="297257" y="85965"/>
                </a:lnTo>
                <a:lnTo>
                  <a:pt x="315131" y="26637"/>
                </a:lnTo>
                <a:lnTo>
                  <a:pt x="336437" y="26637"/>
                </a:lnTo>
                <a:lnTo>
                  <a:pt x="328471" y="3287"/>
                </a:lnTo>
                <a:close/>
              </a:path>
              <a:path w="1236344" h="135890">
                <a:moveTo>
                  <a:pt x="363826" y="106918"/>
                </a:moveTo>
                <a:lnTo>
                  <a:pt x="339235" y="106918"/>
                </a:lnTo>
                <a:lnTo>
                  <a:pt x="346711" y="132100"/>
                </a:lnTo>
                <a:lnTo>
                  <a:pt x="372417" y="132100"/>
                </a:lnTo>
                <a:lnTo>
                  <a:pt x="363826" y="106918"/>
                </a:lnTo>
                <a:close/>
              </a:path>
              <a:path w="1236344" h="135890">
                <a:moveTo>
                  <a:pt x="336437" y="26637"/>
                </a:moveTo>
                <a:lnTo>
                  <a:pt x="315131" y="26637"/>
                </a:lnTo>
                <a:lnTo>
                  <a:pt x="332827" y="85965"/>
                </a:lnTo>
                <a:lnTo>
                  <a:pt x="356678" y="85965"/>
                </a:lnTo>
                <a:lnTo>
                  <a:pt x="336437" y="26637"/>
                </a:lnTo>
                <a:close/>
              </a:path>
              <a:path w="1236344" h="135890">
                <a:moveTo>
                  <a:pt x="431002" y="3287"/>
                </a:moveTo>
                <a:lnTo>
                  <a:pt x="409327" y="3287"/>
                </a:lnTo>
                <a:lnTo>
                  <a:pt x="409327" y="132100"/>
                </a:lnTo>
                <a:lnTo>
                  <a:pt x="432834" y="132100"/>
                </a:lnTo>
                <a:lnTo>
                  <a:pt x="431400" y="41799"/>
                </a:lnTo>
                <a:lnTo>
                  <a:pt x="455101" y="41799"/>
                </a:lnTo>
                <a:lnTo>
                  <a:pt x="431002" y="3287"/>
                </a:lnTo>
                <a:close/>
              </a:path>
              <a:path w="1236344" h="135890">
                <a:moveTo>
                  <a:pt x="455101" y="41799"/>
                </a:moveTo>
                <a:lnTo>
                  <a:pt x="431400" y="41799"/>
                </a:lnTo>
                <a:lnTo>
                  <a:pt x="487807" y="132100"/>
                </a:lnTo>
                <a:lnTo>
                  <a:pt x="508759" y="132100"/>
                </a:lnTo>
                <a:lnTo>
                  <a:pt x="508759" y="94332"/>
                </a:lnTo>
                <a:lnTo>
                  <a:pt x="487974" y="94332"/>
                </a:lnTo>
                <a:lnTo>
                  <a:pt x="455101" y="41799"/>
                </a:lnTo>
                <a:close/>
              </a:path>
              <a:path w="1236344" h="135890">
                <a:moveTo>
                  <a:pt x="508759" y="3287"/>
                </a:moveTo>
                <a:lnTo>
                  <a:pt x="485032" y="3287"/>
                </a:lnTo>
                <a:lnTo>
                  <a:pt x="487974" y="94332"/>
                </a:lnTo>
                <a:lnTo>
                  <a:pt x="508759" y="94332"/>
                </a:lnTo>
                <a:lnTo>
                  <a:pt x="508759" y="3287"/>
                </a:lnTo>
                <a:close/>
              </a:path>
              <a:path w="1236344" h="135890">
                <a:moveTo>
                  <a:pt x="575731" y="93798"/>
                </a:moveTo>
                <a:lnTo>
                  <a:pt x="555480" y="108028"/>
                </a:lnTo>
                <a:lnTo>
                  <a:pt x="563565" y="118097"/>
                </a:lnTo>
                <a:lnTo>
                  <a:pt x="572574" y="125166"/>
                </a:lnTo>
                <a:lnTo>
                  <a:pt x="581378" y="129773"/>
                </a:lnTo>
                <a:lnTo>
                  <a:pt x="588851" y="132456"/>
                </a:lnTo>
                <a:lnTo>
                  <a:pt x="596725" y="134634"/>
                </a:lnTo>
                <a:lnTo>
                  <a:pt x="604735" y="135388"/>
                </a:lnTo>
                <a:lnTo>
                  <a:pt x="611845" y="135388"/>
                </a:lnTo>
                <a:lnTo>
                  <a:pt x="631960" y="133071"/>
                </a:lnTo>
                <a:lnTo>
                  <a:pt x="649497" y="125759"/>
                </a:lnTo>
                <a:lnTo>
                  <a:pt x="661492" y="113326"/>
                </a:lnTo>
                <a:lnTo>
                  <a:pt x="615719" y="113326"/>
                </a:lnTo>
                <a:lnTo>
                  <a:pt x="598424" y="110943"/>
                </a:lnTo>
                <a:lnTo>
                  <a:pt x="586686" y="105344"/>
                </a:lnTo>
                <a:lnTo>
                  <a:pt x="579467" y="98854"/>
                </a:lnTo>
                <a:lnTo>
                  <a:pt x="575731" y="93798"/>
                </a:lnTo>
                <a:close/>
              </a:path>
              <a:path w="1236344" h="135890">
                <a:moveTo>
                  <a:pt x="613321" y="0"/>
                </a:moveTo>
                <a:lnTo>
                  <a:pt x="592590" y="2834"/>
                </a:lnTo>
                <a:lnTo>
                  <a:pt x="576517" y="10901"/>
                </a:lnTo>
                <a:lnTo>
                  <a:pt x="566124" y="23549"/>
                </a:lnTo>
                <a:lnTo>
                  <a:pt x="562433" y="40124"/>
                </a:lnTo>
                <a:lnTo>
                  <a:pt x="564999" y="53728"/>
                </a:lnTo>
                <a:lnTo>
                  <a:pt x="592149" y="74269"/>
                </a:lnTo>
                <a:lnTo>
                  <a:pt x="600379" y="76280"/>
                </a:lnTo>
                <a:lnTo>
                  <a:pt x="615897" y="79557"/>
                </a:lnTo>
                <a:lnTo>
                  <a:pt x="627551" y="82280"/>
                </a:lnTo>
                <a:lnTo>
                  <a:pt x="627949" y="82458"/>
                </a:lnTo>
                <a:lnTo>
                  <a:pt x="630839" y="83568"/>
                </a:lnTo>
                <a:lnTo>
                  <a:pt x="634881" y="85212"/>
                </a:lnTo>
                <a:lnTo>
                  <a:pt x="640524" y="88154"/>
                </a:lnTo>
                <a:lnTo>
                  <a:pt x="640524" y="100740"/>
                </a:lnTo>
                <a:lnTo>
                  <a:pt x="638891" y="107316"/>
                </a:lnTo>
                <a:lnTo>
                  <a:pt x="625007" y="112959"/>
                </a:lnTo>
                <a:lnTo>
                  <a:pt x="620253" y="113326"/>
                </a:lnTo>
                <a:lnTo>
                  <a:pt x="661492" y="113326"/>
                </a:lnTo>
                <a:lnTo>
                  <a:pt x="661895" y="112908"/>
                </a:lnTo>
                <a:lnTo>
                  <a:pt x="666597" y="93976"/>
                </a:lnTo>
                <a:lnTo>
                  <a:pt x="662509" y="76867"/>
                </a:lnTo>
                <a:lnTo>
                  <a:pt x="624829" y="55642"/>
                </a:lnTo>
                <a:lnTo>
                  <a:pt x="602848" y="50933"/>
                </a:lnTo>
                <a:lnTo>
                  <a:pt x="595233" y="48338"/>
                </a:lnTo>
                <a:lnTo>
                  <a:pt x="589808" y="44102"/>
                </a:lnTo>
                <a:lnTo>
                  <a:pt x="587741" y="37402"/>
                </a:lnTo>
                <a:lnTo>
                  <a:pt x="589715" y="30782"/>
                </a:lnTo>
                <a:lnTo>
                  <a:pt x="595030" y="25846"/>
                </a:lnTo>
                <a:lnTo>
                  <a:pt x="602773" y="22761"/>
                </a:lnTo>
                <a:lnTo>
                  <a:pt x="612033" y="21695"/>
                </a:lnTo>
                <a:lnTo>
                  <a:pt x="661366" y="21695"/>
                </a:lnTo>
                <a:lnTo>
                  <a:pt x="657095" y="16755"/>
                </a:lnTo>
                <a:lnTo>
                  <a:pt x="646213" y="8378"/>
                </a:lnTo>
                <a:lnTo>
                  <a:pt x="631840" y="2327"/>
                </a:lnTo>
                <a:lnTo>
                  <a:pt x="613321" y="0"/>
                </a:lnTo>
                <a:close/>
              </a:path>
              <a:path w="1236344" h="135890">
                <a:moveTo>
                  <a:pt x="661366" y="21695"/>
                </a:moveTo>
                <a:lnTo>
                  <a:pt x="612033" y="21695"/>
                </a:lnTo>
                <a:lnTo>
                  <a:pt x="625340" y="23791"/>
                </a:lnTo>
                <a:lnTo>
                  <a:pt x="634831" y="28883"/>
                </a:lnTo>
                <a:lnTo>
                  <a:pt x="641271" y="35177"/>
                </a:lnTo>
                <a:lnTo>
                  <a:pt x="645425" y="40878"/>
                </a:lnTo>
                <a:lnTo>
                  <a:pt x="665142" y="26062"/>
                </a:lnTo>
                <a:lnTo>
                  <a:pt x="661366" y="21695"/>
                </a:lnTo>
                <a:close/>
              </a:path>
              <a:path w="1236344" h="135890">
                <a:moveTo>
                  <a:pt x="773714" y="3287"/>
                </a:moveTo>
                <a:lnTo>
                  <a:pt x="715705" y="3287"/>
                </a:lnTo>
                <a:lnTo>
                  <a:pt x="715705" y="132100"/>
                </a:lnTo>
                <a:lnTo>
                  <a:pt x="739956" y="132100"/>
                </a:lnTo>
                <a:lnTo>
                  <a:pt x="739956" y="88468"/>
                </a:lnTo>
                <a:lnTo>
                  <a:pt x="773348" y="88468"/>
                </a:lnTo>
                <a:lnTo>
                  <a:pt x="780468" y="86824"/>
                </a:lnTo>
                <a:lnTo>
                  <a:pt x="795013" y="80742"/>
                </a:lnTo>
                <a:lnTo>
                  <a:pt x="804593" y="71026"/>
                </a:lnTo>
                <a:lnTo>
                  <a:pt x="805653" y="68615"/>
                </a:lnTo>
                <a:lnTo>
                  <a:pt x="739956" y="68615"/>
                </a:lnTo>
                <a:lnTo>
                  <a:pt x="739956" y="23884"/>
                </a:lnTo>
                <a:lnTo>
                  <a:pt x="805187" y="23884"/>
                </a:lnTo>
                <a:lnTo>
                  <a:pt x="801067" y="17237"/>
                </a:lnTo>
                <a:lnTo>
                  <a:pt x="791258" y="9466"/>
                </a:lnTo>
                <a:lnTo>
                  <a:pt x="781222" y="5287"/>
                </a:lnTo>
                <a:lnTo>
                  <a:pt x="773714" y="3287"/>
                </a:lnTo>
                <a:close/>
              </a:path>
              <a:path w="1236344" h="135890">
                <a:moveTo>
                  <a:pt x="805187" y="23884"/>
                </a:moveTo>
                <a:lnTo>
                  <a:pt x="766060" y="23884"/>
                </a:lnTo>
                <a:lnTo>
                  <a:pt x="774458" y="24062"/>
                </a:lnTo>
                <a:lnTo>
                  <a:pt x="780547" y="29253"/>
                </a:lnTo>
                <a:lnTo>
                  <a:pt x="782688" y="31182"/>
                </a:lnTo>
                <a:lnTo>
                  <a:pt x="786876" y="36114"/>
                </a:lnTo>
                <a:lnTo>
                  <a:pt x="786835" y="46166"/>
                </a:lnTo>
                <a:lnTo>
                  <a:pt x="766782" y="68615"/>
                </a:lnTo>
                <a:lnTo>
                  <a:pt x="805653" y="68615"/>
                </a:lnTo>
                <a:lnTo>
                  <a:pt x="809861" y="59044"/>
                </a:lnTo>
                <a:lnTo>
                  <a:pt x="811472" y="46166"/>
                </a:lnTo>
                <a:lnTo>
                  <a:pt x="808515" y="29253"/>
                </a:lnTo>
                <a:lnTo>
                  <a:pt x="805187" y="23884"/>
                </a:lnTo>
                <a:close/>
              </a:path>
              <a:path w="1236344" h="135890">
                <a:moveTo>
                  <a:pt x="909312" y="0"/>
                </a:moveTo>
                <a:lnTo>
                  <a:pt x="884776" y="5062"/>
                </a:lnTo>
                <a:lnTo>
                  <a:pt x="865159" y="19156"/>
                </a:lnTo>
                <a:lnTo>
                  <a:pt x="852151" y="40640"/>
                </a:lnTo>
                <a:lnTo>
                  <a:pt x="847440" y="67872"/>
                </a:lnTo>
                <a:lnTo>
                  <a:pt x="848323" y="80113"/>
                </a:lnTo>
                <a:lnTo>
                  <a:pt x="864581" y="115682"/>
                </a:lnTo>
                <a:lnTo>
                  <a:pt x="908925" y="135388"/>
                </a:lnTo>
                <a:lnTo>
                  <a:pt x="935311" y="129995"/>
                </a:lnTo>
                <a:lnTo>
                  <a:pt x="954741" y="115365"/>
                </a:lnTo>
                <a:lnTo>
                  <a:pt x="955980" y="113148"/>
                </a:lnTo>
                <a:lnTo>
                  <a:pt x="909679" y="113148"/>
                </a:lnTo>
                <a:lnTo>
                  <a:pt x="894821" y="109983"/>
                </a:lnTo>
                <a:lnTo>
                  <a:pt x="882950" y="100843"/>
                </a:lnTo>
                <a:lnTo>
                  <a:pt x="875083" y="86259"/>
                </a:lnTo>
                <a:lnTo>
                  <a:pt x="872235" y="66762"/>
                </a:lnTo>
                <a:lnTo>
                  <a:pt x="874893" y="48464"/>
                </a:lnTo>
                <a:lnTo>
                  <a:pt x="882399" y="34356"/>
                </a:lnTo>
                <a:lnTo>
                  <a:pt x="894048" y="25275"/>
                </a:lnTo>
                <a:lnTo>
                  <a:pt x="909134" y="22062"/>
                </a:lnTo>
                <a:lnTo>
                  <a:pt x="955235" y="22062"/>
                </a:lnTo>
                <a:lnTo>
                  <a:pt x="952186" y="17350"/>
                </a:lnTo>
                <a:lnTo>
                  <a:pt x="932448" y="4391"/>
                </a:lnTo>
                <a:lnTo>
                  <a:pt x="909312" y="0"/>
                </a:lnTo>
                <a:close/>
              </a:path>
              <a:path w="1236344" h="135890">
                <a:moveTo>
                  <a:pt x="955235" y="22062"/>
                </a:moveTo>
                <a:lnTo>
                  <a:pt x="909134" y="22062"/>
                </a:lnTo>
                <a:lnTo>
                  <a:pt x="925811" y="26076"/>
                </a:lnTo>
                <a:lnTo>
                  <a:pt x="937733" y="36798"/>
                </a:lnTo>
                <a:lnTo>
                  <a:pt x="944797" y="52246"/>
                </a:lnTo>
                <a:lnTo>
                  <a:pt x="946903" y="70437"/>
                </a:lnTo>
                <a:lnTo>
                  <a:pt x="943120" y="90195"/>
                </a:lnTo>
                <a:lnTo>
                  <a:pt x="934114" y="103423"/>
                </a:lnTo>
                <a:lnTo>
                  <a:pt x="922196" y="110836"/>
                </a:lnTo>
                <a:lnTo>
                  <a:pt x="909679" y="113148"/>
                </a:lnTo>
                <a:lnTo>
                  <a:pt x="955980" y="113148"/>
                </a:lnTo>
                <a:lnTo>
                  <a:pt x="966777" y="93820"/>
                </a:lnTo>
                <a:lnTo>
                  <a:pt x="970975" y="67683"/>
                </a:lnTo>
                <a:lnTo>
                  <a:pt x="965903" y="38555"/>
                </a:lnTo>
                <a:lnTo>
                  <a:pt x="955235" y="22062"/>
                </a:lnTo>
                <a:close/>
              </a:path>
              <a:path w="1236344" h="135890">
                <a:moveTo>
                  <a:pt x="1055297" y="3287"/>
                </a:moveTo>
                <a:lnTo>
                  <a:pt x="1014241" y="3287"/>
                </a:lnTo>
                <a:lnTo>
                  <a:pt x="1014241" y="132100"/>
                </a:lnTo>
                <a:lnTo>
                  <a:pt x="1038135" y="132100"/>
                </a:lnTo>
                <a:lnTo>
                  <a:pt x="1038135" y="84290"/>
                </a:lnTo>
                <a:lnTo>
                  <a:pt x="1086601" y="84290"/>
                </a:lnTo>
                <a:lnTo>
                  <a:pt x="1084113" y="79746"/>
                </a:lnTo>
                <a:lnTo>
                  <a:pt x="1091159" y="76742"/>
                </a:lnTo>
                <a:lnTo>
                  <a:pt x="1099534" y="70450"/>
                </a:lnTo>
                <a:lnTo>
                  <a:pt x="1103567" y="64406"/>
                </a:lnTo>
                <a:lnTo>
                  <a:pt x="1038135" y="64406"/>
                </a:lnTo>
                <a:lnTo>
                  <a:pt x="1038135" y="24062"/>
                </a:lnTo>
                <a:lnTo>
                  <a:pt x="1104589" y="24062"/>
                </a:lnTo>
                <a:lnTo>
                  <a:pt x="1100860" y="18197"/>
                </a:lnTo>
                <a:lnTo>
                  <a:pt x="1095244" y="12575"/>
                </a:lnTo>
                <a:lnTo>
                  <a:pt x="1086646" y="7306"/>
                </a:lnTo>
                <a:lnTo>
                  <a:pt x="1077469" y="4582"/>
                </a:lnTo>
                <a:lnTo>
                  <a:pt x="1067193" y="3533"/>
                </a:lnTo>
                <a:lnTo>
                  <a:pt x="1055297" y="3287"/>
                </a:lnTo>
                <a:close/>
              </a:path>
              <a:path w="1236344" h="135890">
                <a:moveTo>
                  <a:pt x="1086601" y="84290"/>
                </a:moveTo>
                <a:lnTo>
                  <a:pt x="1059664" y="84290"/>
                </a:lnTo>
                <a:lnTo>
                  <a:pt x="1085233" y="132100"/>
                </a:lnTo>
                <a:lnTo>
                  <a:pt x="1112772" y="132100"/>
                </a:lnTo>
                <a:lnTo>
                  <a:pt x="1086601" y="84290"/>
                </a:lnTo>
                <a:close/>
              </a:path>
              <a:path w="1236344" h="135890">
                <a:moveTo>
                  <a:pt x="1104589" y="24062"/>
                </a:moveTo>
                <a:lnTo>
                  <a:pt x="1049256" y="24062"/>
                </a:lnTo>
                <a:lnTo>
                  <a:pt x="1058534" y="24130"/>
                </a:lnTo>
                <a:lnTo>
                  <a:pt x="1065457" y="24473"/>
                </a:lnTo>
                <a:lnTo>
                  <a:pt x="1070671" y="25298"/>
                </a:lnTo>
                <a:lnTo>
                  <a:pt x="1074825" y="26815"/>
                </a:lnTo>
                <a:lnTo>
                  <a:pt x="1084877" y="31936"/>
                </a:lnTo>
                <a:lnTo>
                  <a:pt x="1085000" y="44333"/>
                </a:lnTo>
                <a:lnTo>
                  <a:pt x="1082253" y="55175"/>
                </a:lnTo>
                <a:lnTo>
                  <a:pt x="1075714" y="61087"/>
                </a:lnTo>
                <a:lnTo>
                  <a:pt x="1068184" y="63503"/>
                </a:lnTo>
                <a:lnTo>
                  <a:pt x="1062417" y="64039"/>
                </a:lnTo>
                <a:lnTo>
                  <a:pt x="1057842" y="64217"/>
                </a:lnTo>
                <a:lnTo>
                  <a:pt x="1054732" y="64406"/>
                </a:lnTo>
                <a:lnTo>
                  <a:pt x="1103567" y="64406"/>
                </a:lnTo>
                <a:lnTo>
                  <a:pt x="1106539" y="59953"/>
                </a:lnTo>
                <a:lnTo>
                  <a:pt x="1109474" y="44333"/>
                </a:lnTo>
                <a:lnTo>
                  <a:pt x="1108381" y="33976"/>
                </a:lnTo>
                <a:lnTo>
                  <a:pt x="1105374" y="25297"/>
                </a:lnTo>
                <a:lnTo>
                  <a:pt x="1104589" y="24062"/>
                </a:lnTo>
                <a:close/>
              </a:path>
              <a:path w="1236344" h="135890">
                <a:moveTo>
                  <a:pt x="1200518" y="25172"/>
                </a:moveTo>
                <a:lnTo>
                  <a:pt x="1176456" y="25172"/>
                </a:lnTo>
                <a:lnTo>
                  <a:pt x="1176456" y="132100"/>
                </a:lnTo>
                <a:lnTo>
                  <a:pt x="1200518" y="132100"/>
                </a:lnTo>
                <a:lnTo>
                  <a:pt x="1200518" y="25172"/>
                </a:lnTo>
                <a:close/>
              </a:path>
              <a:path w="1236344" h="135890">
                <a:moveTo>
                  <a:pt x="1236108" y="3287"/>
                </a:moveTo>
                <a:lnTo>
                  <a:pt x="1141619" y="3287"/>
                </a:lnTo>
                <a:lnTo>
                  <a:pt x="1141619" y="25172"/>
                </a:lnTo>
                <a:lnTo>
                  <a:pt x="1236108" y="25172"/>
                </a:lnTo>
                <a:lnTo>
                  <a:pt x="1236108" y="3287"/>
                </a:lnTo>
                <a:close/>
              </a:path>
            </a:pathLst>
          </a:custGeom>
          <a:solidFill>
            <a:srgbClr val="FFFFFF"/>
          </a:solidFill>
        </p:spPr>
        <p:txBody>
          <a:bodyPr wrap="square" lIns="0" tIns="0" rIns="0" bIns="0" rtlCol="0"/>
          <a:lstStyle/>
          <a:p>
            <a:endParaRPr/>
          </a:p>
        </p:txBody>
      </p:sp>
      <p:sp>
        <p:nvSpPr>
          <p:cNvPr id="7" name="object 7"/>
          <p:cNvSpPr/>
          <p:nvPr/>
        </p:nvSpPr>
        <p:spPr>
          <a:xfrm>
            <a:off x="17873749" y="9829355"/>
            <a:ext cx="1567180" cy="135890"/>
          </a:xfrm>
          <a:custGeom>
            <a:avLst/>
            <a:gdLst/>
            <a:ahLst/>
            <a:cxnLst/>
            <a:rect l="l" t="t" r="r" b="b"/>
            <a:pathLst>
              <a:path w="1567180" h="135890">
                <a:moveTo>
                  <a:pt x="23706" y="3287"/>
                </a:moveTo>
                <a:lnTo>
                  <a:pt x="0" y="3287"/>
                </a:lnTo>
                <a:lnTo>
                  <a:pt x="0" y="132100"/>
                </a:lnTo>
                <a:lnTo>
                  <a:pt x="23706" y="132100"/>
                </a:lnTo>
                <a:lnTo>
                  <a:pt x="23706" y="3287"/>
                </a:lnTo>
                <a:close/>
              </a:path>
              <a:path w="1567180" h="135890">
                <a:moveTo>
                  <a:pt x="97630" y="3277"/>
                </a:moveTo>
                <a:lnTo>
                  <a:pt x="75924" y="3277"/>
                </a:lnTo>
                <a:lnTo>
                  <a:pt x="75924" y="132100"/>
                </a:lnTo>
                <a:lnTo>
                  <a:pt x="99452" y="132100"/>
                </a:lnTo>
                <a:lnTo>
                  <a:pt x="97986" y="41768"/>
                </a:lnTo>
                <a:lnTo>
                  <a:pt x="121704" y="41768"/>
                </a:lnTo>
                <a:lnTo>
                  <a:pt x="97630" y="3277"/>
                </a:lnTo>
                <a:close/>
              </a:path>
              <a:path w="1567180" h="135890">
                <a:moveTo>
                  <a:pt x="121704" y="41768"/>
                </a:moveTo>
                <a:lnTo>
                  <a:pt x="97986" y="41768"/>
                </a:lnTo>
                <a:lnTo>
                  <a:pt x="154382" y="132100"/>
                </a:lnTo>
                <a:lnTo>
                  <a:pt x="175334" y="132100"/>
                </a:lnTo>
                <a:lnTo>
                  <a:pt x="175334" y="94300"/>
                </a:lnTo>
                <a:lnTo>
                  <a:pt x="154560" y="94300"/>
                </a:lnTo>
                <a:lnTo>
                  <a:pt x="121704" y="41768"/>
                </a:lnTo>
                <a:close/>
              </a:path>
              <a:path w="1567180" h="135890">
                <a:moveTo>
                  <a:pt x="175334" y="3277"/>
                </a:moveTo>
                <a:lnTo>
                  <a:pt x="151660" y="3277"/>
                </a:lnTo>
                <a:lnTo>
                  <a:pt x="154560" y="94300"/>
                </a:lnTo>
                <a:lnTo>
                  <a:pt x="175334" y="94300"/>
                </a:lnTo>
                <a:lnTo>
                  <a:pt x="175334" y="3277"/>
                </a:lnTo>
                <a:close/>
              </a:path>
              <a:path w="1567180" h="135890">
                <a:moveTo>
                  <a:pt x="267855" y="25130"/>
                </a:moveTo>
                <a:lnTo>
                  <a:pt x="243783" y="25130"/>
                </a:lnTo>
                <a:lnTo>
                  <a:pt x="243783" y="132100"/>
                </a:lnTo>
                <a:lnTo>
                  <a:pt x="267855" y="132100"/>
                </a:lnTo>
                <a:lnTo>
                  <a:pt x="267855" y="25130"/>
                </a:lnTo>
                <a:close/>
              </a:path>
              <a:path w="1567180" h="135890">
                <a:moveTo>
                  <a:pt x="303425" y="3277"/>
                </a:moveTo>
                <a:lnTo>
                  <a:pt x="208946" y="3277"/>
                </a:lnTo>
                <a:lnTo>
                  <a:pt x="208946" y="25130"/>
                </a:lnTo>
                <a:lnTo>
                  <a:pt x="303425" y="25130"/>
                </a:lnTo>
                <a:lnTo>
                  <a:pt x="303425" y="3277"/>
                </a:lnTo>
                <a:close/>
              </a:path>
              <a:path w="1567180" h="135890">
                <a:moveTo>
                  <a:pt x="427725" y="3277"/>
                </a:moveTo>
                <a:lnTo>
                  <a:pt x="336125" y="3277"/>
                </a:lnTo>
                <a:lnTo>
                  <a:pt x="336125" y="132100"/>
                </a:lnTo>
                <a:lnTo>
                  <a:pt x="432280" y="132100"/>
                </a:lnTo>
                <a:lnTo>
                  <a:pt x="432280" y="110394"/>
                </a:lnTo>
                <a:lnTo>
                  <a:pt x="359831" y="110394"/>
                </a:lnTo>
                <a:lnTo>
                  <a:pt x="359831" y="75882"/>
                </a:lnTo>
                <a:lnTo>
                  <a:pt x="421871" y="75882"/>
                </a:lnTo>
                <a:lnTo>
                  <a:pt x="421871" y="55108"/>
                </a:lnTo>
                <a:lnTo>
                  <a:pt x="359831" y="55108"/>
                </a:lnTo>
                <a:lnTo>
                  <a:pt x="359831" y="24774"/>
                </a:lnTo>
                <a:lnTo>
                  <a:pt x="427725" y="24774"/>
                </a:lnTo>
                <a:lnTo>
                  <a:pt x="427725" y="3277"/>
                </a:lnTo>
                <a:close/>
              </a:path>
              <a:path w="1567180" h="135890">
                <a:moveTo>
                  <a:pt x="514036" y="3277"/>
                </a:moveTo>
                <a:lnTo>
                  <a:pt x="472980" y="3277"/>
                </a:lnTo>
                <a:lnTo>
                  <a:pt x="472980" y="132100"/>
                </a:lnTo>
                <a:lnTo>
                  <a:pt x="496874" y="132100"/>
                </a:lnTo>
                <a:lnTo>
                  <a:pt x="496874" y="84290"/>
                </a:lnTo>
                <a:lnTo>
                  <a:pt x="545393" y="84290"/>
                </a:lnTo>
                <a:lnTo>
                  <a:pt x="542894" y="79714"/>
                </a:lnTo>
                <a:lnTo>
                  <a:pt x="549933" y="76723"/>
                </a:lnTo>
                <a:lnTo>
                  <a:pt x="558294" y="70427"/>
                </a:lnTo>
                <a:lnTo>
                  <a:pt x="562300" y="64406"/>
                </a:lnTo>
                <a:lnTo>
                  <a:pt x="496874" y="64406"/>
                </a:lnTo>
                <a:lnTo>
                  <a:pt x="496874" y="24062"/>
                </a:lnTo>
                <a:lnTo>
                  <a:pt x="563338" y="24062"/>
                </a:lnTo>
                <a:lnTo>
                  <a:pt x="559616" y="18199"/>
                </a:lnTo>
                <a:lnTo>
                  <a:pt x="554025" y="12586"/>
                </a:lnTo>
                <a:lnTo>
                  <a:pt x="545420" y="7310"/>
                </a:lnTo>
                <a:lnTo>
                  <a:pt x="536229" y="4582"/>
                </a:lnTo>
                <a:lnTo>
                  <a:pt x="525939" y="3528"/>
                </a:lnTo>
                <a:lnTo>
                  <a:pt x="514036" y="3277"/>
                </a:lnTo>
                <a:close/>
              </a:path>
              <a:path w="1567180" h="135890">
                <a:moveTo>
                  <a:pt x="545393" y="84290"/>
                </a:moveTo>
                <a:lnTo>
                  <a:pt x="518444" y="84290"/>
                </a:lnTo>
                <a:lnTo>
                  <a:pt x="543972" y="132100"/>
                </a:lnTo>
                <a:lnTo>
                  <a:pt x="571500" y="132100"/>
                </a:lnTo>
                <a:lnTo>
                  <a:pt x="545393" y="84290"/>
                </a:lnTo>
                <a:close/>
              </a:path>
              <a:path w="1567180" h="135890">
                <a:moveTo>
                  <a:pt x="563338" y="24062"/>
                </a:moveTo>
                <a:lnTo>
                  <a:pt x="508036" y="24062"/>
                </a:lnTo>
                <a:lnTo>
                  <a:pt x="517305" y="24129"/>
                </a:lnTo>
                <a:lnTo>
                  <a:pt x="524217" y="24467"/>
                </a:lnTo>
                <a:lnTo>
                  <a:pt x="543749" y="44302"/>
                </a:lnTo>
                <a:lnTo>
                  <a:pt x="541002" y="55144"/>
                </a:lnTo>
                <a:lnTo>
                  <a:pt x="534462" y="61067"/>
                </a:lnTo>
                <a:lnTo>
                  <a:pt x="526929" y="63497"/>
                </a:lnTo>
                <a:lnTo>
                  <a:pt x="521156" y="64039"/>
                </a:lnTo>
                <a:lnTo>
                  <a:pt x="516612" y="64228"/>
                </a:lnTo>
                <a:lnTo>
                  <a:pt x="513492" y="64406"/>
                </a:lnTo>
                <a:lnTo>
                  <a:pt x="562300" y="64406"/>
                </a:lnTo>
                <a:lnTo>
                  <a:pt x="565284" y="59921"/>
                </a:lnTo>
                <a:lnTo>
                  <a:pt x="568213" y="44302"/>
                </a:lnTo>
                <a:lnTo>
                  <a:pt x="567121" y="33958"/>
                </a:lnTo>
                <a:lnTo>
                  <a:pt x="564112" y="25281"/>
                </a:lnTo>
                <a:lnTo>
                  <a:pt x="563338" y="24062"/>
                </a:lnTo>
                <a:close/>
              </a:path>
              <a:path w="1567180" h="135890">
                <a:moveTo>
                  <a:pt x="635017" y="3277"/>
                </a:moveTo>
                <a:lnTo>
                  <a:pt x="613321" y="3277"/>
                </a:lnTo>
                <a:lnTo>
                  <a:pt x="613321" y="132100"/>
                </a:lnTo>
                <a:lnTo>
                  <a:pt x="636849" y="132100"/>
                </a:lnTo>
                <a:lnTo>
                  <a:pt x="635373" y="41768"/>
                </a:lnTo>
                <a:lnTo>
                  <a:pt x="659095" y="41768"/>
                </a:lnTo>
                <a:lnTo>
                  <a:pt x="635017" y="3277"/>
                </a:lnTo>
                <a:close/>
              </a:path>
              <a:path w="1567180" h="135890">
                <a:moveTo>
                  <a:pt x="659095" y="41768"/>
                </a:moveTo>
                <a:lnTo>
                  <a:pt x="635373" y="41768"/>
                </a:lnTo>
                <a:lnTo>
                  <a:pt x="691779" y="132100"/>
                </a:lnTo>
                <a:lnTo>
                  <a:pt x="712774" y="132100"/>
                </a:lnTo>
                <a:lnTo>
                  <a:pt x="712774" y="94300"/>
                </a:lnTo>
                <a:lnTo>
                  <a:pt x="691957" y="94300"/>
                </a:lnTo>
                <a:lnTo>
                  <a:pt x="659095" y="41768"/>
                </a:lnTo>
                <a:close/>
              </a:path>
              <a:path w="1567180" h="135890">
                <a:moveTo>
                  <a:pt x="712774" y="3277"/>
                </a:moveTo>
                <a:lnTo>
                  <a:pt x="689068" y="3277"/>
                </a:lnTo>
                <a:lnTo>
                  <a:pt x="691957" y="94300"/>
                </a:lnTo>
                <a:lnTo>
                  <a:pt x="712774" y="94300"/>
                </a:lnTo>
                <a:lnTo>
                  <a:pt x="712774" y="3277"/>
                </a:lnTo>
                <a:close/>
              </a:path>
              <a:path w="1567180" h="135890">
                <a:moveTo>
                  <a:pt x="814226" y="3277"/>
                </a:moveTo>
                <a:lnTo>
                  <a:pt x="786876" y="3277"/>
                </a:lnTo>
                <a:lnTo>
                  <a:pt x="743411" y="132100"/>
                </a:lnTo>
                <a:lnTo>
                  <a:pt x="769159" y="132100"/>
                </a:lnTo>
                <a:lnTo>
                  <a:pt x="776636" y="106886"/>
                </a:lnTo>
                <a:lnTo>
                  <a:pt x="849571" y="106886"/>
                </a:lnTo>
                <a:lnTo>
                  <a:pt x="842423" y="85934"/>
                </a:lnTo>
                <a:lnTo>
                  <a:pt x="783044" y="85934"/>
                </a:lnTo>
                <a:lnTo>
                  <a:pt x="800886" y="26596"/>
                </a:lnTo>
                <a:lnTo>
                  <a:pt x="822181" y="26596"/>
                </a:lnTo>
                <a:lnTo>
                  <a:pt x="814226" y="3277"/>
                </a:lnTo>
                <a:close/>
              </a:path>
              <a:path w="1567180" h="135890">
                <a:moveTo>
                  <a:pt x="849571" y="106886"/>
                </a:moveTo>
                <a:lnTo>
                  <a:pt x="824990" y="106886"/>
                </a:lnTo>
                <a:lnTo>
                  <a:pt x="832456" y="132100"/>
                </a:lnTo>
                <a:lnTo>
                  <a:pt x="858172" y="132100"/>
                </a:lnTo>
                <a:lnTo>
                  <a:pt x="849571" y="106886"/>
                </a:lnTo>
                <a:close/>
              </a:path>
              <a:path w="1567180" h="135890">
                <a:moveTo>
                  <a:pt x="822181" y="26596"/>
                </a:moveTo>
                <a:lnTo>
                  <a:pt x="800886" y="26596"/>
                </a:lnTo>
                <a:lnTo>
                  <a:pt x="818582" y="85934"/>
                </a:lnTo>
                <a:lnTo>
                  <a:pt x="842423" y="85934"/>
                </a:lnTo>
                <a:lnTo>
                  <a:pt x="822181" y="26596"/>
                </a:lnTo>
                <a:close/>
              </a:path>
              <a:path w="1567180" h="135890">
                <a:moveTo>
                  <a:pt x="922841" y="25130"/>
                </a:moveTo>
                <a:lnTo>
                  <a:pt x="898768" y="25130"/>
                </a:lnTo>
                <a:lnTo>
                  <a:pt x="898768" y="132100"/>
                </a:lnTo>
                <a:lnTo>
                  <a:pt x="922841" y="132100"/>
                </a:lnTo>
                <a:lnTo>
                  <a:pt x="922841" y="25130"/>
                </a:lnTo>
                <a:close/>
              </a:path>
              <a:path w="1567180" h="135890">
                <a:moveTo>
                  <a:pt x="958421" y="3277"/>
                </a:moveTo>
                <a:lnTo>
                  <a:pt x="863900" y="3277"/>
                </a:lnTo>
                <a:lnTo>
                  <a:pt x="863900" y="25130"/>
                </a:lnTo>
                <a:lnTo>
                  <a:pt x="958421" y="25130"/>
                </a:lnTo>
                <a:lnTo>
                  <a:pt x="958421" y="3277"/>
                </a:lnTo>
                <a:close/>
              </a:path>
              <a:path w="1567180" h="135890">
                <a:moveTo>
                  <a:pt x="1015162" y="3287"/>
                </a:moveTo>
                <a:lnTo>
                  <a:pt x="991456" y="3287"/>
                </a:lnTo>
                <a:lnTo>
                  <a:pt x="991456" y="132100"/>
                </a:lnTo>
                <a:lnTo>
                  <a:pt x="1015162" y="132100"/>
                </a:lnTo>
                <a:lnTo>
                  <a:pt x="1015162" y="3287"/>
                </a:lnTo>
                <a:close/>
              </a:path>
              <a:path w="1567180" h="135890">
                <a:moveTo>
                  <a:pt x="1115337" y="0"/>
                </a:moveTo>
                <a:lnTo>
                  <a:pt x="1090816" y="5058"/>
                </a:lnTo>
                <a:lnTo>
                  <a:pt x="1071213" y="19144"/>
                </a:lnTo>
                <a:lnTo>
                  <a:pt x="1058214" y="40626"/>
                </a:lnTo>
                <a:lnTo>
                  <a:pt x="1053507" y="67872"/>
                </a:lnTo>
                <a:lnTo>
                  <a:pt x="1054387" y="80113"/>
                </a:lnTo>
                <a:lnTo>
                  <a:pt x="1070627" y="115682"/>
                </a:lnTo>
                <a:lnTo>
                  <a:pt x="1114971" y="135346"/>
                </a:lnTo>
                <a:lnTo>
                  <a:pt x="1141363" y="129960"/>
                </a:lnTo>
                <a:lnTo>
                  <a:pt x="1160797" y="115345"/>
                </a:lnTo>
                <a:lnTo>
                  <a:pt x="1162049" y="113106"/>
                </a:lnTo>
                <a:lnTo>
                  <a:pt x="1115725" y="113106"/>
                </a:lnTo>
                <a:lnTo>
                  <a:pt x="1100854" y="109948"/>
                </a:lnTo>
                <a:lnTo>
                  <a:pt x="1088985" y="100822"/>
                </a:lnTo>
                <a:lnTo>
                  <a:pt x="1081125" y="86253"/>
                </a:lnTo>
                <a:lnTo>
                  <a:pt x="1078281" y="66762"/>
                </a:lnTo>
                <a:lnTo>
                  <a:pt x="1080940" y="48464"/>
                </a:lnTo>
                <a:lnTo>
                  <a:pt x="1088445" y="34356"/>
                </a:lnTo>
                <a:lnTo>
                  <a:pt x="1100085" y="25275"/>
                </a:lnTo>
                <a:lnTo>
                  <a:pt x="1115149" y="22062"/>
                </a:lnTo>
                <a:lnTo>
                  <a:pt x="1161287" y="22062"/>
                </a:lnTo>
                <a:lnTo>
                  <a:pt x="1158239" y="17351"/>
                </a:lnTo>
                <a:lnTo>
                  <a:pt x="1138488" y="4391"/>
                </a:lnTo>
                <a:lnTo>
                  <a:pt x="1115337" y="0"/>
                </a:lnTo>
                <a:close/>
              </a:path>
              <a:path w="1567180" h="135890">
                <a:moveTo>
                  <a:pt x="1161287" y="22062"/>
                </a:moveTo>
                <a:lnTo>
                  <a:pt x="1115149" y="22062"/>
                </a:lnTo>
                <a:lnTo>
                  <a:pt x="1131842" y="26076"/>
                </a:lnTo>
                <a:lnTo>
                  <a:pt x="1143772" y="36794"/>
                </a:lnTo>
                <a:lnTo>
                  <a:pt x="1150843" y="52233"/>
                </a:lnTo>
                <a:lnTo>
                  <a:pt x="1152959" y="70406"/>
                </a:lnTo>
                <a:lnTo>
                  <a:pt x="1149175" y="90175"/>
                </a:lnTo>
                <a:lnTo>
                  <a:pt x="1140165" y="103398"/>
                </a:lnTo>
                <a:lnTo>
                  <a:pt x="1128244" y="110800"/>
                </a:lnTo>
                <a:lnTo>
                  <a:pt x="1115725" y="113106"/>
                </a:lnTo>
                <a:lnTo>
                  <a:pt x="1162049" y="113106"/>
                </a:lnTo>
                <a:lnTo>
                  <a:pt x="1172833" y="93818"/>
                </a:lnTo>
                <a:lnTo>
                  <a:pt x="1177032" y="67694"/>
                </a:lnTo>
                <a:lnTo>
                  <a:pt x="1171963" y="38559"/>
                </a:lnTo>
                <a:lnTo>
                  <a:pt x="1161287" y="22062"/>
                </a:lnTo>
                <a:close/>
              </a:path>
              <a:path w="1567180" h="135890">
                <a:moveTo>
                  <a:pt x="1236674" y="3277"/>
                </a:moveTo>
                <a:lnTo>
                  <a:pt x="1215010" y="3277"/>
                </a:lnTo>
                <a:lnTo>
                  <a:pt x="1215010" y="132100"/>
                </a:lnTo>
                <a:lnTo>
                  <a:pt x="1238506" y="132100"/>
                </a:lnTo>
                <a:lnTo>
                  <a:pt x="1237072" y="41768"/>
                </a:lnTo>
                <a:lnTo>
                  <a:pt x="1260766" y="41768"/>
                </a:lnTo>
                <a:lnTo>
                  <a:pt x="1236674" y="3277"/>
                </a:lnTo>
                <a:close/>
              </a:path>
              <a:path w="1567180" h="135890">
                <a:moveTo>
                  <a:pt x="1260766" y="41768"/>
                </a:moveTo>
                <a:lnTo>
                  <a:pt x="1237072" y="41768"/>
                </a:lnTo>
                <a:lnTo>
                  <a:pt x="1293478" y="132100"/>
                </a:lnTo>
                <a:lnTo>
                  <a:pt x="1314431" y="132100"/>
                </a:lnTo>
                <a:lnTo>
                  <a:pt x="1314431" y="94300"/>
                </a:lnTo>
                <a:lnTo>
                  <a:pt x="1293646" y="94300"/>
                </a:lnTo>
                <a:lnTo>
                  <a:pt x="1260766" y="41768"/>
                </a:lnTo>
                <a:close/>
              </a:path>
              <a:path w="1567180" h="135890">
                <a:moveTo>
                  <a:pt x="1314431" y="3277"/>
                </a:moveTo>
                <a:lnTo>
                  <a:pt x="1290725" y="3277"/>
                </a:lnTo>
                <a:lnTo>
                  <a:pt x="1293646" y="94300"/>
                </a:lnTo>
                <a:lnTo>
                  <a:pt x="1314431" y="94300"/>
                </a:lnTo>
                <a:lnTo>
                  <a:pt x="1314431" y="3277"/>
                </a:lnTo>
                <a:close/>
              </a:path>
              <a:path w="1567180" h="135890">
                <a:moveTo>
                  <a:pt x="1415883" y="3277"/>
                </a:moveTo>
                <a:lnTo>
                  <a:pt x="1388523" y="3277"/>
                </a:lnTo>
                <a:lnTo>
                  <a:pt x="1345110" y="132100"/>
                </a:lnTo>
                <a:lnTo>
                  <a:pt x="1370827" y="132100"/>
                </a:lnTo>
                <a:lnTo>
                  <a:pt x="1378293" y="106886"/>
                </a:lnTo>
                <a:lnTo>
                  <a:pt x="1451262" y="106886"/>
                </a:lnTo>
                <a:lnTo>
                  <a:pt x="1444107" y="85934"/>
                </a:lnTo>
                <a:lnTo>
                  <a:pt x="1384701" y="85934"/>
                </a:lnTo>
                <a:lnTo>
                  <a:pt x="1402575" y="26596"/>
                </a:lnTo>
                <a:lnTo>
                  <a:pt x="1423846" y="26596"/>
                </a:lnTo>
                <a:lnTo>
                  <a:pt x="1415883" y="3277"/>
                </a:lnTo>
                <a:close/>
              </a:path>
              <a:path w="1567180" h="135890">
                <a:moveTo>
                  <a:pt x="1451262" y="106886"/>
                </a:moveTo>
                <a:lnTo>
                  <a:pt x="1426647" y="106886"/>
                </a:lnTo>
                <a:lnTo>
                  <a:pt x="1434155" y="132100"/>
                </a:lnTo>
                <a:lnTo>
                  <a:pt x="1459871" y="132100"/>
                </a:lnTo>
                <a:lnTo>
                  <a:pt x="1451262" y="106886"/>
                </a:lnTo>
                <a:close/>
              </a:path>
              <a:path w="1567180" h="135890">
                <a:moveTo>
                  <a:pt x="1423846" y="26596"/>
                </a:moveTo>
                <a:lnTo>
                  <a:pt x="1402575" y="26596"/>
                </a:lnTo>
                <a:lnTo>
                  <a:pt x="1420270" y="85934"/>
                </a:lnTo>
                <a:lnTo>
                  <a:pt x="1444107" y="85934"/>
                </a:lnTo>
                <a:lnTo>
                  <a:pt x="1423846" y="26596"/>
                </a:lnTo>
                <a:close/>
              </a:path>
              <a:path w="1567180" h="135890">
                <a:moveTo>
                  <a:pt x="1515514" y="3277"/>
                </a:moveTo>
                <a:lnTo>
                  <a:pt x="1491263" y="3277"/>
                </a:lnTo>
                <a:lnTo>
                  <a:pt x="1491263" y="132100"/>
                </a:lnTo>
                <a:lnTo>
                  <a:pt x="1566622" y="132100"/>
                </a:lnTo>
                <a:lnTo>
                  <a:pt x="1566622" y="110216"/>
                </a:lnTo>
                <a:lnTo>
                  <a:pt x="1515514" y="110216"/>
                </a:lnTo>
                <a:lnTo>
                  <a:pt x="1515514" y="3277"/>
                </a:lnTo>
                <a:close/>
              </a:path>
            </a:pathLst>
          </a:custGeom>
          <a:solidFill>
            <a:srgbClr val="FFFFFF"/>
          </a:solidFill>
        </p:spPr>
        <p:txBody>
          <a:bodyPr wrap="square" lIns="0" tIns="0" rIns="0" bIns="0" rtlCol="0"/>
          <a:lstStyle/>
          <a:p>
            <a:endParaRPr/>
          </a:p>
        </p:txBody>
      </p:sp>
      <p:sp>
        <p:nvSpPr>
          <p:cNvPr id="8" name="object 8"/>
          <p:cNvSpPr/>
          <p:nvPr/>
        </p:nvSpPr>
        <p:spPr>
          <a:xfrm>
            <a:off x="3670570" y="6210655"/>
            <a:ext cx="512445" cy="750570"/>
          </a:xfrm>
          <a:custGeom>
            <a:avLst/>
            <a:gdLst/>
            <a:ahLst/>
            <a:cxnLst/>
            <a:rect l="l" t="t" r="r" b="b"/>
            <a:pathLst>
              <a:path w="512445" h="750570">
                <a:moveTo>
                  <a:pt x="0" y="0"/>
                </a:moveTo>
                <a:lnTo>
                  <a:pt x="512392" y="750458"/>
                </a:lnTo>
              </a:path>
            </a:pathLst>
          </a:custGeom>
          <a:ln w="29684">
            <a:solidFill>
              <a:srgbClr val="F9A782"/>
            </a:solidFill>
          </a:ln>
        </p:spPr>
        <p:txBody>
          <a:bodyPr wrap="square" lIns="0" tIns="0" rIns="0" bIns="0" rtlCol="0"/>
          <a:lstStyle/>
          <a:p>
            <a:endParaRPr/>
          </a:p>
        </p:txBody>
      </p:sp>
      <p:sp>
        <p:nvSpPr>
          <p:cNvPr id="9" name="object 9"/>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F9A782"/>
            </a:solidFill>
          </a:ln>
        </p:spPr>
        <p:txBody>
          <a:bodyPr wrap="square" lIns="0" tIns="0" rIns="0" bIns="0" rtlCol="0"/>
          <a:lstStyle/>
          <a:p>
            <a:endParaRPr/>
          </a:p>
        </p:txBody>
      </p:sp>
      <p:sp>
        <p:nvSpPr>
          <p:cNvPr id="10" name="object 10"/>
          <p:cNvSpPr/>
          <p:nvPr/>
        </p:nvSpPr>
        <p:spPr>
          <a:xfrm>
            <a:off x="0" y="0"/>
            <a:ext cx="2160270" cy="2160270"/>
          </a:xfrm>
          <a:custGeom>
            <a:avLst/>
            <a:gdLst/>
            <a:ahLst/>
            <a:cxnLst/>
            <a:rect l="l" t="t" r="r" b="b"/>
            <a:pathLst>
              <a:path w="2160270" h="2160270">
                <a:moveTo>
                  <a:pt x="2159819" y="0"/>
                </a:moveTo>
                <a:lnTo>
                  <a:pt x="0" y="0"/>
                </a:lnTo>
                <a:lnTo>
                  <a:pt x="0" y="2159819"/>
                </a:lnTo>
                <a:lnTo>
                  <a:pt x="2159819" y="0"/>
                </a:lnTo>
                <a:close/>
              </a:path>
            </a:pathLst>
          </a:custGeom>
          <a:solidFill>
            <a:srgbClr val="E84610"/>
          </a:solidFill>
        </p:spPr>
        <p:txBody>
          <a:bodyPr wrap="square" lIns="0" tIns="0" rIns="0" bIns="0" rtlCol="0"/>
          <a:lstStyle/>
          <a:p>
            <a:endParaRPr/>
          </a:p>
        </p:txBody>
      </p:sp>
      <p:sp>
        <p:nvSpPr>
          <p:cNvPr id="11" name="object 11"/>
          <p:cNvSpPr/>
          <p:nvPr/>
        </p:nvSpPr>
        <p:spPr>
          <a:xfrm>
            <a:off x="0" y="9148738"/>
            <a:ext cx="2160905" cy="2160270"/>
          </a:xfrm>
          <a:custGeom>
            <a:avLst/>
            <a:gdLst/>
            <a:ahLst/>
            <a:cxnLst/>
            <a:rect l="l" t="t" r="r" b="b"/>
            <a:pathLst>
              <a:path w="2160905" h="2160270">
                <a:moveTo>
                  <a:pt x="1005" y="0"/>
                </a:moveTo>
                <a:lnTo>
                  <a:pt x="0" y="1005"/>
                </a:lnTo>
                <a:lnTo>
                  <a:pt x="0" y="2159819"/>
                </a:lnTo>
                <a:lnTo>
                  <a:pt x="2160824" y="2159819"/>
                </a:lnTo>
                <a:lnTo>
                  <a:pt x="1005" y="0"/>
                </a:lnTo>
                <a:close/>
              </a:path>
            </a:pathLst>
          </a:custGeom>
          <a:solidFill>
            <a:srgbClr val="E84610"/>
          </a:solidFill>
        </p:spPr>
        <p:txBody>
          <a:bodyPr wrap="square" lIns="0" tIns="0" rIns="0" bIns="0" rtlCol="0"/>
          <a:lstStyle/>
          <a:p>
            <a:endParaRPr/>
          </a:p>
        </p:txBody>
      </p:sp>
      <p:sp>
        <p:nvSpPr>
          <p:cNvPr id="12" name="object 12"/>
          <p:cNvSpPr/>
          <p:nvPr/>
        </p:nvSpPr>
        <p:spPr>
          <a:xfrm>
            <a:off x="3522753" y="4393799"/>
            <a:ext cx="141605" cy="1012190"/>
          </a:xfrm>
          <a:custGeom>
            <a:avLst/>
            <a:gdLst/>
            <a:ahLst/>
            <a:cxnLst/>
            <a:rect l="l" t="t" r="r" b="b"/>
            <a:pathLst>
              <a:path w="141604" h="1012189">
                <a:moveTo>
                  <a:pt x="140980" y="0"/>
                </a:moveTo>
                <a:lnTo>
                  <a:pt x="0" y="1012147"/>
                </a:lnTo>
              </a:path>
            </a:pathLst>
          </a:custGeom>
          <a:ln w="29684">
            <a:solidFill>
              <a:srgbClr val="F9A782"/>
            </a:solidFill>
          </a:ln>
        </p:spPr>
        <p:txBody>
          <a:bodyPr wrap="square" lIns="0" tIns="0" rIns="0" bIns="0" rtlCol="0"/>
          <a:lstStyle/>
          <a:p>
            <a:endParaRPr/>
          </a:p>
        </p:txBody>
      </p:sp>
      <p:sp>
        <p:nvSpPr>
          <p:cNvPr id="13" name="object 13"/>
          <p:cNvSpPr/>
          <p:nvPr/>
        </p:nvSpPr>
        <p:spPr>
          <a:xfrm>
            <a:off x="4062836" y="5379011"/>
            <a:ext cx="840740" cy="345440"/>
          </a:xfrm>
          <a:custGeom>
            <a:avLst/>
            <a:gdLst/>
            <a:ahLst/>
            <a:cxnLst/>
            <a:rect l="l" t="t" r="r" b="b"/>
            <a:pathLst>
              <a:path w="840739" h="345439">
                <a:moveTo>
                  <a:pt x="0" y="345162"/>
                </a:moveTo>
                <a:lnTo>
                  <a:pt x="840602" y="0"/>
                </a:lnTo>
              </a:path>
            </a:pathLst>
          </a:custGeom>
          <a:ln w="29684">
            <a:solidFill>
              <a:srgbClr val="F9A782"/>
            </a:solidFill>
          </a:ln>
        </p:spPr>
        <p:txBody>
          <a:bodyPr wrap="square" lIns="0" tIns="0" rIns="0" bIns="0" rtlCol="0"/>
          <a:lstStyle/>
          <a:p>
            <a:endParaRPr/>
          </a:p>
        </p:txBody>
      </p:sp>
      <p:grpSp>
        <p:nvGrpSpPr>
          <p:cNvPr id="14" name="object 14"/>
          <p:cNvGrpSpPr/>
          <p:nvPr/>
        </p:nvGrpSpPr>
        <p:grpSpPr>
          <a:xfrm>
            <a:off x="2031778" y="916814"/>
            <a:ext cx="5615940" cy="3611879"/>
            <a:chOff x="2031778" y="916814"/>
            <a:chExt cx="5615940" cy="3611879"/>
          </a:xfrm>
        </p:grpSpPr>
        <p:sp>
          <p:nvSpPr>
            <p:cNvPr id="15" name="object 15"/>
            <p:cNvSpPr/>
            <p:nvPr/>
          </p:nvSpPr>
          <p:spPr>
            <a:xfrm>
              <a:off x="5401935" y="2892209"/>
              <a:ext cx="1150620" cy="0"/>
            </a:xfrm>
            <a:custGeom>
              <a:avLst/>
              <a:gdLst/>
              <a:ahLst/>
              <a:cxnLst/>
              <a:rect l="l" t="t" r="r" b="b"/>
              <a:pathLst>
                <a:path w="1150620">
                  <a:moveTo>
                    <a:pt x="0" y="0"/>
                  </a:moveTo>
                  <a:lnTo>
                    <a:pt x="1150362" y="0"/>
                  </a:lnTo>
                </a:path>
              </a:pathLst>
            </a:custGeom>
            <a:ln w="29684">
              <a:solidFill>
                <a:srgbClr val="F9A782"/>
              </a:solidFill>
            </a:ln>
          </p:spPr>
          <p:txBody>
            <a:bodyPr wrap="square" lIns="0" tIns="0" rIns="0" bIns="0" rtlCol="0"/>
            <a:lstStyle/>
            <a:p>
              <a:endParaRPr/>
            </a:p>
          </p:txBody>
        </p:sp>
        <p:sp>
          <p:nvSpPr>
            <p:cNvPr id="16" name="object 16"/>
            <p:cNvSpPr/>
            <p:nvPr/>
          </p:nvSpPr>
          <p:spPr>
            <a:xfrm>
              <a:off x="2076301" y="961336"/>
              <a:ext cx="3554729" cy="3522979"/>
            </a:xfrm>
            <a:custGeom>
              <a:avLst/>
              <a:gdLst/>
              <a:ahLst/>
              <a:cxnLst/>
              <a:rect l="l" t="t" r="r" b="b"/>
              <a:pathLst>
                <a:path w="3554729" h="3522979">
                  <a:moveTo>
                    <a:pt x="1815782" y="0"/>
                  </a:moveTo>
                  <a:lnTo>
                    <a:pt x="1770837" y="369"/>
                  </a:lnTo>
                  <a:lnTo>
                    <a:pt x="1725842" y="1867"/>
                  </a:lnTo>
                  <a:lnTo>
                    <a:pt x="1680817" y="4500"/>
                  </a:lnTo>
                  <a:lnTo>
                    <a:pt x="1635786" y="8271"/>
                  </a:lnTo>
                  <a:lnTo>
                    <a:pt x="1590770" y="13186"/>
                  </a:lnTo>
                  <a:lnTo>
                    <a:pt x="1545792" y="19250"/>
                  </a:lnTo>
                  <a:lnTo>
                    <a:pt x="1500873" y="26467"/>
                  </a:lnTo>
                  <a:lnTo>
                    <a:pt x="1456036" y="34843"/>
                  </a:lnTo>
                  <a:lnTo>
                    <a:pt x="1411303" y="44382"/>
                  </a:lnTo>
                  <a:lnTo>
                    <a:pt x="1366697" y="55089"/>
                  </a:lnTo>
                  <a:lnTo>
                    <a:pt x="1322238" y="66969"/>
                  </a:lnTo>
                  <a:lnTo>
                    <a:pt x="1277950" y="80027"/>
                  </a:lnTo>
                  <a:lnTo>
                    <a:pt x="1233855" y="94268"/>
                  </a:lnTo>
                  <a:lnTo>
                    <a:pt x="1189974" y="109696"/>
                  </a:lnTo>
                  <a:lnTo>
                    <a:pt x="1146331" y="126317"/>
                  </a:lnTo>
                  <a:lnTo>
                    <a:pt x="1102946" y="144135"/>
                  </a:lnTo>
                  <a:lnTo>
                    <a:pt x="1059843" y="163156"/>
                  </a:lnTo>
                  <a:lnTo>
                    <a:pt x="1017044" y="183384"/>
                  </a:lnTo>
                  <a:lnTo>
                    <a:pt x="974569" y="204824"/>
                  </a:lnTo>
                  <a:lnTo>
                    <a:pt x="932443" y="227480"/>
                  </a:lnTo>
                  <a:lnTo>
                    <a:pt x="890687" y="251359"/>
                  </a:lnTo>
                  <a:lnTo>
                    <a:pt x="849322" y="276464"/>
                  </a:lnTo>
                  <a:lnTo>
                    <a:pt x="808626" y="302637"/>
                  </a:lnTo>
                  <a:lnTo>
                    <a:pt x="768859" y="329700"/>
                  </a:lnTo>
                  <a:lnTo>
                    <a:pt x="730029" y="357631"/>
                  </a:lnTo>
                  <a:lnTo>
                    <a:pt x="692140" y="386408"/>
                  </a:lnTo>
                  <a:lnTo>
                    <a:pt x="655198" y="416009"/>
                  </a:lnTo>
                  <a:lnTo>
                    <a:pt x="619207" y="446411"/>
                  </a:lnTo>
                  <a:lnTo>
                    <a:pt x="584174" y="477594"/>
                  </a:lnTo>
                  <a:lnTo>
                    <a:pt x="550104" y="509534"/>
                  </a:lnTo>
                  <a:lnTo>
                    <a:pt x="517001" y="542211"/>
                  </a:lnTo>
                  <a:lnTo>
                    <a:pt x="484872" y="575601"/>
                  </a:lnTo>
                  <a:lnTo>
                    <a:pt x="453721" y="609682"/>
                  </a:lnTo>
                  <a:lnTo>
                    <a:pt x="423554" y="644433"/>
                  </a:lnTo>
                  <a:lnTo>
                    <a:pt x="394377" y="679832"/>
                  </a:lnTo>
                  <a:lnTo>
                    <a:pt x="366194" y="715856"/>
                  </a:lnTo>
                  <a:lnTo>
                    <a:pt x="339011" y="752483"/>
                  </a:lnTo>
                  <a:lnTo>
                    <a:pt x="312833" y="789692"/>
                  </a:lnTo>
                  <a:lnTo>
                    <a:pt x="287666" y="827460"/>
                  </a:lnTo>
                  <a:lnTo>
                    <a:pt x="263514" y="865765"/>
                  </a:lnTo>
                  <a:lnTo>
                    <a:pt x="240384" y="904586"/>
                  </a:lnTo>
                  <a:lnTo>
                    <a:pt x="218281" y="943900"/>
                  </a:lnTo>
                  <a:lnTo>
                    <a:pt x="197209" y="983684"/>
                  </a:lnTo>
                  <a:lnTo>
                    <a:pt x="177175" y="1023918"/>
                  </a:lnTo>
                  <a:lnTo>
                    <a:pt x="158183" y="1064579"/>
                  </a:lnTo>
                  <a:lnTo>
                    <a:pt x="140239" y="1105644"/>
                  </a:lnTo>
                  <a:lnTo>
                    <a:pt x="123349" y="1147093"/>
                  </a:lnTo>
                  <a:lnTo>
                    <a:pt x="107516" y="1188902"/>
                  </a:lnTo>
                  <a:lnTo>
                    <a:pt x="92748" y="1231050"/>
                  </a:lnTo>
                  <a:lnTo>
                    <a:pt x="79049" y="1273514"/>
                  </a:lnTo>
                  <a:lnTo>
                    <a:pt x="66425" y="1316273"/>
                  </a:lnTo>
                  <a:lnTo>
                    <a:pt x="54880" y="1359305"/>
                  </a:lnTo>
                  <a:lnTo>
                    <a:pt x="44421" y="1402587"/>
                  </a:lnTo>
                  <a:lnTo>
                    <a:pt x="35052" y="1446098"/>
                  </a:lnTo>
                  <a:lnTo>
                    <a:pt x="26779" y="1489815"/>
                  </a:lnTo>
                  <a:lnTo>
                    <a:pt x="19607" y="1533717"/>
                  </a:lnTo>
                  <a:lnTo>
                    <a:pt x="13542" y="1577780"/>
                  </a:lnTo>
                  <a:lnTo>
                    <a:pt x="8588" y="1621984"/>
                  </a:lnTo>
                  <a:lnTo>
                    <a:pt x="4752" y="1666306"/>
                  </a:lnTo>
                  <a:lnTo>
                    <a:pt x="2038" y="1710724"/>
                  </a:lnTo>
                  <a:lnTo>
                    <a:pt x="452" y="1755217"/>
                  </a:lnTo>
                  <a:lnTo>
                    <a:pt x="0" y="1799761"/>
                  </a:lnTo>
                  <a:lnTo>
                    <a:pt x="685" y="1844335"/>
                  </a:lnTo>
                  <a:lnTo>
                    <a:pt x="2515" y="1888917"/>
                  </a:lnTo>
                  <a:lnTo>
                    <a:pt x="5494" y="1933485"/>
                  </a:lnTo>
                  <a:lnTo>
                    <a:pt x="9627" y="1978017"/>
                  </a:lnTo>
                  <a:lnTo>
                    <a:pt x="14920" y="2022490"/>
                  </a:lnTo>
                  <a:lnTo>
                    <a:pt x="21378" y="2066883"/>
                  </a:lnTo>
                  <a:lnTo>
                    <a:pt x="29007" y="2111174"/>
                  </a:lnTo>
                  <a:lnTo>
                    <a:pt x="37812" y="2155340"/>
                  </a:lnTo>
                  <a:lnTo>
                    <a:pt x="47797" y="2199359"/>
                  </a:lnTo>
                  <a:lnTo>
                    <a:pt x="58970" y="2243211"/>
                  </a:lnTo>
                  <a:lnTo>
                    <a:pt x="71334" y="2286871"/>
                  </a:lnTo>
                  <a:lnTo>
                    <a:pt x="84895" y="2330319"/>
                  </a:lnTo>
                  <a:lnTo>
                    <a:pt x="99659" y="2373532"/>
                  </a:lnTo>
                  <a:lnTo>
                    <a:pt x="115630" y="2416488"/>
                  </a:lnTo>
                  <a:lnTo>
                    <a:pt x="132815" y="2459165"/>
                  </a:lnTo>
                  <a:lnTo>
                    <a:pt x="151218" y="2501542"/>
                  </a:lnTo>
                  <a:lnTo>
                    <a:pt x="170844" y="2543596"/>
                  </a:lnTo>
                  <a:lnTo>
                    <a:pt x="191700" y="2585304"/>
                  </a:lnTo>
                  <a:lnTo>
                    <a:pt x="213791" y="2626646"/>
                  </a:lnTo>
                  <a:lnTo>
                    <a:pt x="237121" y="2667598"/>
                  </a:lnTo>
                  <a:lnTo>
                    <a:pt x="261696" y="2708139"/>
                  </a:lnTo>
                  <a:lnTo>
                    <a:pt x="287361" y="2747999"/>
                  </a:lnTo>
                  <a:lnTo>
                    <a:pt x="313941" y="2786921"/>
                  </a:lnTo>
                  <a:lnTo>
                    <a:pt x="341415" y="2824899"/>
                  </a:lnTo>
                  <a:lnTo>
                    <a:pt x="369759" y="2861928"/>
                  </a:lnTo>
                  <a:lnTo>
                    <a:pt x="398952" y="2898004"/>
                  </a:lnTo>
                  <a:lnTo>
                    <a:pt x="428973" y="2933121"/>
                  </a:lnTo>
                  <a:lnTo>
                    <a:pt x="459797" y="2967275"/>
                  </a:lnTo>
                  <a:lnTo>
                    <a:pt x="491405" y="3000461"/>
                  </a:lnTo>
                  <a:lnTo>
                    <a:pt x="523772" y="3032674"/>
                  </a:lnTo>
                  <a:lnTo>
                    <a:pt x="556878" y="3063909"/>
                  </a:lnTo>
                  <a:lnTo>
                    <a:pt x="590699" y="3094162"/>
                  </a:lnTo>
                  <a:lnTo>
                    <a:pt x="625215" y="3123426"/>
                  </a:lnTo>
                  <a:lnTo>
                    <a:pt x="660402" y="3151698"/>
                  </a:lnTo>
                  <a:lnTo>
                    <a:pt x="696238" y="3178973"/>
                  </a:lnTo>
                  <a:lnTo>
                    <a:pt x="732702" y="3205246"/>
                  </a:lnTo>
                  <a:lnTo>
                    <a:pt x="769771" y="3230511"/>
                  </a:lnTo>
                  <a:lnTo>
                    <a:pt x="807423" y="3254765"/>
                  </a:lnTo>
                  <a:lnTo>
                    <a:pt x="845636" y="3278001"/>
                  </a:lnTo>
                  <a:lnTo>
                    <a:pt x="884387" y="3300216"/>
                  </a:lnTo>
                  <a:lnTo>
                    <a:pt x="923655" y="3321404"/>
                  </a:lnTo>
                  <a:lnTo>
                    <a:pt x="963417" y="3341560"/>
                  </a:lnTo>
                  <a:lnTo>
                    <a:pt x="1003652" y="3360680"/>
                  </a:lnTo>
                  <a:lnTo>
                    <a:pt x="1044336" y="3378759"/>
                  </a:lnTo>
                  <a:lnTo>
                    <a:pt x="1085449" y="3395792"/>
                  </a:lnTo>
                  <a:lnTo>
                    <a:pt x="1126967" y="3411773"/>
                  </a:lnTo>
                  <a:lnTo>
                    <a:pt x="1168868" y="3426699"/>
                  </a:lnTo>
                  <a:lnTo>
                    <a:pt x="1211131" y="3440564"/>
                  </a:lnTo>
                  <a:lnTo>
                    <a:pt x="1253734" y="3453363"/>
                  </a:lnTo>
                  <a:lnTo>
                    <a:pt x="1296653" y="3465092"/>
                  </a:lnTo>
                  <a:lnTo>
                    <a:pt x="1339867" y="3475745"/>
                  </a:lnTo>
                  <a:lnTo>
                    <a:pt x="1383354" y="3485318"/>
                  </a:lnTo>
                  <a:lnTo>
                    <a:pt x="1427091" y="3493805"/>
                  </a:lnTo>
                  <a:lnTo>
                    <a:pt x="1471057" y="3501203"/>
                  </a:lnTo>
                  <a:lnTo>
                    <a:pt x="1515230" y="3507505"/>
                  </a:lnTo>
                  <a:lnTo>
                    <a:pt x="1559586" y="3512708"/>
                  </a:lnTo>
                  <a:lnTo>
                    <a:pt x="1604104" y="3516806"/>
                  </a:lnTo>
                  <a:lnTo>
                    <a:pt x="1648762" y="3519794"/>
                  </a:lnTo>
                  <a:lnTo>
                    <a:pt x="1693538" y="3521668"/>
                  </a:lnTo>
                  <a:lnTo>
                    <a:pt x="1738409" y="3522423"/>
                  </a:lnTo>
                  <a:lnTo>
                    <a:pt x="1783353" y="3522053"/>
                  </a:lnTo>
                  <a:lnTo>
                    <a:pt x="1828349" y="3520555"/>
                  </a:lnTo>
                  <a:lnTo>
                    <a:pt x="1873373" y="3517922"/>
                  </a:lnTo>
                  <a:lnTo>
                    <a:pt x="1918404" y="3514150"/>
                  </a:lnTo>
                  <a:lnTo>
                    <a:pt x="1963420" y="3509235"/>
                  </a:lnTo>
                  <a:lnTo>
                    <a:pt x="2008399" y="3503171"/>
                  </a:lnTo>
                  <a:lnTo>
                    <a:pt x="2053317" y="3495954"/>
                  </a:lnTo>
                  <a:lnTo>
                    <a:pt x="2098154" y="3487578"/>
                  </a:lnTo>
                  <a:lnTo>
                    <a:pt x="2142887" y="3478039"/>
                  </a:lnTo>
                  <a:lnTo>
                    <a:pt x="2187494" y="3467332"/>
                  </a:lnTo>
                  <a:lnTo>
                    <a:pt x="2231952" y="3455451"/>
                  </a:lnTo>
                  <a:lnTo>
                    <a:pt x="2276240" y="3442393"/>
                  </a:lnTo>
                  <a:lnTo>
                    <a:pt x="2320336" y="3428152"/>
                  </a:lnTo>
                  <a:lnTo>
                    <a:pt x="2364216" y="3412724"/>
                  </a:lnTo>
                  <a:lnTo>
                    <a:pt x="2407860" y="3396103"/>
                  </a:lnTo>
                  <a:lnTo>
                    <a:pt x="2451244" y="3378284"/>
                  </a:lnTo>
                  <a:lnTo>
                    <a:pt x="2494347" y="3359264"/>
                  </a:lnTo>
                  <a:lnTo>
                    <a:pt x="2537147" y="3339036"/>
                  </a:lnTo>
                  <a:lnTo>
                    <a:pt x="2579621" y="3317596"/>
                  </a:lnTo>
                  <a:lnTo>
                    <a:pt x="2621747" y="3294939"/>
                  </a:lnTo>
                  <a:lnTo>
                    <a:pt x="2663504" y="3271060"/>
                  </a:lnTo>
                  <a:lnTo>
                    <a:pt x="2704868" y="3245955"/>
                  </a:lnTo>
                  <a:lnTo>
                    <a:pt x="2745565" y="3219783"/>
                  </a:lnTo>
                  <a:lnTo>
                    <a:pt x="2785332" y="3192720"/>
                  </a:lnTo>
                  <a:lnTo>
                    <a:pt x="2824163" y="3164790"/>
                  </a:lnTo>
                  <a:lnTo>
                    <a:pt x="2862052" y="3136014"/>
                  </a:lnTo>
                  <a:lnTo>
                    <a:pt x="2898995" y="3106413"/>
                  </a:lnTo>
                  <a:lnTo>
                    <a:pt x="2934986" y="3076011"/>
                  </a:lnTo>
                  <a:lnTo>
                    <a:pt x="2970019" y="3044828"/>
                  </a:lnTo>
                  <a:lnTo>
                    <a:pt x="3004090" y="3012888"/>
                  </a:lnTo>
                  <a:lnTo>
                    <a:pt x="3037193" y="2980212"/>
                  </a:lnTo>
                  <a:lnTo>
                    <a:pt x="3069323" y="2946822"/>
                  </a:lnTo>
                  <a:lnTo>
                    <a:pt x="3100474" y="2912741"/>
                  </a:lnTo>
                  <a:lnTo>
                    <a:pt x="3130641" y="2877990"/>
                  </a:lnTo>
                  <a:lnTo>
                    <a:pt x="3159819" y="2842592"/>
                  </a:lnTo>
                  <a:lnTo>
                    <a:pt x="3188002" y="2806568"/>
                  </a:lnTo>
                  <a:lnTo>
                    <a:pt x="3215186" y="2769941"/>
                  </a:lnTo>
                  <a:lnTo>
                    <a:pt x="3241364" y="2732732"/>
                  </a:lnTo>
                  <a:lnTo>
                    <a:pt x="3266531" y="2694964"/>
                  </a:lnTo>
                  <a:lnTo>
                    <a:pt x="3290683" y="2656659"/>
                  </a:lnTo>
                  <a:lnTo>
                    <a:pt x="3313813" y="2617838"/>
                  </a:lnTo>
                  <a:lnTo>
                    <a:pt x="3335916" y="2578525"/>
                  </a:lnTo>
                  <a:lnTo>
                    <a:pt x="3356988" y="2538740"/>
                  </a:lnTo>
                  <a:lnTo>
                    <a:pt x="3377023" y="2498507"/>
                  </a:lnTo>
                  <a:lnTo>
                    <a:pt x="3396015" y="2457846"/>
                  </a:lnTo>
                  <a:lnTo>
                    <a:pt x="3413959" y="2416780"/>
                  </a:lnTo>
                  <a:lnTo>
                    <a:pt x="3430849" y="2375332"/>
                  </a:lnTo>
                  <a:lnTo>
                    <a:pt x="3446682" y="2333523"/>
                  </a:lnTo>
                  <a:lnTo>
                    <a:pt x="3461450" y="2291375"/>
                  </a:lnTo>
                  <a:lnTo>
                    <a:pt x="3475149" y="2248910"/>
                  </a:lnTo>
                  <a:lnTo>
                    <a:pt x="3487774" y="2206151"/>
                  </a:lnTo>
                  <a:lnTo>
                    <a:pt x="3499318" y="2163119"/>
                  </a:lnTo>
                  <a:lnTo>
                    <a:pt x="3509778" y="2119837"/>
                  </a:lnTo>
                  <a:lnTo>
                    <a:pt x="3519147" y="2076327"/>
                  </a:lnTo>
                  <a:lnTo>
                    <a:pt x="3527420" y="2032609"/>
                  </a:lnTo>
                  <a:lnTo>
                    <a:pt x="3534591" y="1988708"/>
                  </a:lnTo>
                  <a:lnTo>
                    <a:pt x="3540657" y="1944644"/>
                  </a:lnTo>
                  <a:lnTo>
                    <a:pt x="3545610" y="1900440"/>
                  </a:lnTo>
                  <a:lnTo>
                    <a:pt x="3549446" y="1856118"/>
                  </a:lnTo>
                  <a:lnTo>
                    <a:pt x="3552160" y="1811700"/>
                  </a:lnTo>
                  <a:lnTo>
                    <a:pt x="3553745" y="1767208"/>
                  </a:lnTo>
                  <a:lnTo>
                    <a:pt x="3554198" y="1722664"/>
                  </a:lnTo>
                  <a:lnTo>
                    <a:pt x="3553512" y="1678090"/>
                  </a:lnTo>
                  <a:lnTo>
                    <a:pt x="3551682" y="1633508"/>
                  </a:lnTo>
                  <a:lnTo>
                    <a:pt x="3548703" y="1588940"/>
                  </a:lnTo>
                  <a:lnTo>
                    <a:pt x="3544570" y="1544408"/>
                  </a:lnTo>
                  <a:lnTo>
                    <a:pt x="3539276" y="1499935"/>
                  </a:lnTo>
                  <a:lnTo>
                    <a:pt x="3532818" y="1455542"/>
                  </a:lnTo>
                  <a:lnTo>
                    <a:pt x="3525189" y="1411252"/>
                  </a:lnTo>
                  <a:lnTo>
                    <a:pt x="3516384" y="1367086"/>
                  </a:lnTo>
                  <a:lnTo>
                    <a:pt x="3506398" y="1323066"/>
                  </a:lnTo>
                  <a:lnTo>
                    <a:pt x="3495225" y="1279215"/>
                  </a:lnTo>
                  <a:lnTo>
                    <a:pt x="3482861" y="1235555"/>
                  </a:lnTo>
                  <a:lnTo>
                    <a:pt x="3469299" y="1192108"/>
                  </a:lnTo>
                  <a:lnTo>
                    <a:pt x="3454535" y="1148895"/>
                  </a:lnTo>
                  <a:lnTo>
                    <a:pt x="3438564" y="1105939"/>
                  </a:lnTo>
                  <a:lnTo>
                    <a:pt x="3421379" y="1063262"/>
                  </a:lnTo>
                  <a:lnTo>
                    <a:pt x="3402975" y="1020886"/>
                  </a:lnTo>
                  <a:lnTo>
                    <a:pt x="3383348" y="978832"/>
                  </a:lnTo>
                  <a:lnTo>
                    <a:pt x="3362492" y="937124"/>
                  </a:lnTo>
                  <a:lnTo>
                    <a:pt x="3340401" y="895783"/>
                  </a:lnTo>
                  <a:lnTo>
                    <a:pt x="3317070" y="854832"/>
                  </a:lnTo>
                  <a:lnTo>
                    <a:pt x="3292494" y="814291"/>
                  </a:lnTo>
                  <a:lnTo>
                    <a:pt x="3266829" y="774430"/>
                  </a:lnTo>
                  <a:lnTo>
                    <a:pt x="3240249" y="735509"/>
                  </a:lnTo>
                  <a:lnTo>
                    <a:pt x="3212776" y="697531"/>
                  </a:lnTo>
                  <a:lnTo>
                    <a:pt x="3184431" y="660502"/>
                  </a:lnTo>
                  <a:lnTo>
                    <a:pt x="3155238" y="624426"/>
                  </a:lnTo>
                  <a:lnTo>
                    <a:pt x="3125218" y="589309"/>
                  </a:lnTo>
                  <a:lnTo>
                    <a:pt x="3094393" y="555154"/>
                  </a:lnTo>
                  <a:lnTo>
                    <a:pt x="3062786" y="521968"/>
                  </a:lnTo>
                  <a:lnTo>
                    <a:pt x="3030418" y="489755"/>
                  </a:lnTo>
                  <a:lnTo>
                    <a:pt x="2997313" y="458520"/>
                  </a:lnTo>
                  <a:lnTo>
                    <a:pt x="2963491" y="428267"/>
                  </a:lnTo>
                  <a:lnTo>
                    <a:pt x="2928976" y="399002"/>
                  </a:lnTo>
                  <a:lnTo>
                    <a:pt x="2893789" y="370730"/>
                  </a:lnTo>
                  <a:lnTo>
                    <a:pt x="2857952" y="343455"/>
                  </a:lnTo>
                  <a:lnTo>
                    <a:pt x="2821489" y="317182"/>
                  </a:lnTo>
                  <a:lnTo>
                    <a:pt x="2784420" y="291917"/>
                  </a:lnTo>
                  <a:lnTo>
                    <a:pt x="2746768" y="267663"/>
                  </a:lnTo>
                  <a:lnTo>
                    <a:pt x="2708555" y="244426"/>
                  </a:lnTo>
                  <a:lnTo>
                    <a:pt x="2669804" y="222212"/>
                  </a:lnTo>
                  <a:lnTo>
                    <a:pt x="2630536" y="201023"/>
                  </a:lnTo>
                  <a:lnTo>
                    <a:pt x="2590773" y="180867"/>
                  </a:lnTo>
                  <a:lnTo>
                    <a:pt x="2550539" y="161746"/>
                  </a:lnTo>
                  <a:lnTo>
                    <a:pt x="2509854" y="143667"/>
                  </a:lnTo>
                  <a:lnTo>
                    <a:pt x="2468742" y="126634"/>
                  </a:lnTo>
                  <a:lnTo>
                    <a:pt x="2427224" y="110653"/>
                  </a:lnTo>
                  <a:lnTo>
                    <a:pt x="2385322" y="95727"/>
                  </a:lnTo>
                  <a:lnTo>
                    <a:pt x="2343059" y="81862"/>
                  </a:lnTo>
                  <a:lnTo>
                    <a:pt x="2300457" y="69062"/>
                  </a:lnTo>
                  <a:lnTo>
                    <a:pt x="2257538" y="57333"/>
                  </a:lnTo>
                  <a:lnTo>
                    <a:pt x="2214323" y="46680"/>
                  </a:lnTo>
                  <a:lnTo>
                    <a:pt x="2170837" y="37107"/>
                  </a:lnTo>
                  <a:lnTo>
                    <a:pt x="2127099" y="28619"/>
                  </a:lnTo>
                  <a:lnTo>
                    <a:pt x="2083133" y="21221"/>
                  </a:lnTo>
                  <a:lnTo>
                    <a:pt x="2038961" y="14918"/>
                  </a:lnTo>
                  <a:lnTo>
                    <a:pt x="1994605" y="9715"/>
                  </a:lnTo>
                  <a:lnTo>
                    <a:pt x="1950086" y="5617"/>
                  </a:lnTo>
                  <a:lnTo>
                    <a:pt x="1905428" y="2629"/>
                  </a:lnTo>
                  <a:lnTo>
                    <a:pt x="1860653" y="754"/>
                  </a:lnTo>
                  <a:lnTo>
                    <a:pt x="1815782" y="0"/>
                  </a:lnTo>
                  <a:close/>
                </a:path>
              </a:pathLst>
            </a:custGeom>
            <a:solidFill>
              <a:srgbClr val="E84610"/>
            </a:solidFill>
          </p:spPr>
          <p:txBody>
            <a:bodyPr wrap="square" lIns="0" tIns="0" rIns="0" bIns="0" rtlCol="0"/>
            <a:lstStyle/>
            <a:p>
              <a:endParaRPr/>
            </a:p>
          </p:txBody>
        </p:sp>
        <p:sp>
          <p:nvSpPr>
            <p:cNvPr id="17" name="object 17"/>
            <p:cNvSpPr/>
            <p:nvPr/>
          </p:nvSpPr>
          <p:spPr>
            <a:xfrm>
              <a:off x="2076301" y="961336"/>
              <a:ext cx="3554729" cy="3522979"/>
            </a:xfrm>
            <a:custGeom>
              <a:avLst/>
              <a:gdLst/>
              <a:ahLst/>
              <a:cxnLst/>
              <a:rect l="l" t="t" r="r" b="b"/>
              <a:pathLst>
                <a:path w="3554729" h="3522979">
                  <a:moveTo>
                    <a:pt x="2704868" y="3245955"/>
                  </a:moveTo>
                  <a:lnTo>
                    <a:pt x="2745565" y="3219783"/>
                  </a:lnTo>
                  <a:lnTo>
                    <a:pt x="2785332" y="3192720"/>
                  </a:lnTo>
                  <a:lnTo>
                    <a:pt x="2824163" y="3164790"/>
                  </a:lnTo>
                  <a:lnTo>
                    <a:pt x="2862052" y="3136014"/>
                  </a:lnTo>
                  <a:lnTo>
                    <a:pt x="2898995" y="3106413"/>
                  </a:lnTo>
                  <a:lnTo>
                    <a:pt x="2934986" y="3076011"/>
                  </a:lnTo>
                  <a:lnTo>
                    <a:pt x="2970019" y="3044828"/>
                  </a:lnTo>
                  <a:lnTo>
                    <a:pt x="3004090" y="3012888"/>
                  </a:lnTo>
                  <a:lnTo>
                    <a:pt x="3037193" y="2980212"/>
                  </a:lnTo>
                  <a:lnTo>
                    <a:pt x="3069323" y="2946822"/>
                  </a:lnTo>
                  <a:lnTo>
                    <a:pt x="3100474" y="2912741"/>
                  </a:lnTo>
                  <a:lnTo>
                    <a:pt x="3130641" y="2877990"/>
                  </a:lnTo>
                  <a:lnTo>
                    <a:pt x="3159819" y="2842592"/>
                  </a:lnTo>
                  <a:lnTo>
                    <a:pt x="3188002" y="2806568"/>
                  </a:lnTo>
                  <a:lnTo>
                    <a:pt x="3215186" y="2769941"/>
                  </a:lnTo>
                  <a:lnTo>
                    <a:pt x="3241364" y="2732732"/>
                  </a:lnTo>
                  <a:lnTo>
                    <a:pt x="3266531" y="2694964"/>
                  </a:lnTo>
                  <a:lnTo>
                    <a:pt x="3290683" y="2656659"/>
                  </a:lnTo>
                  <a:lnTo>
                    <a:pt x="3313813" y="2617838"/>
                  </a:lnTo>
                  <a:lnTo>
                    <a:pt x="3335916" y="2578525"/>
                  </a:lnTo>
                  <a:lnTo>
                    <a:pt x="3356988" y="2538740"/>
                  </a:lnTo>
                  <a:lnTo>
                    <a:pt x="3377023" y="2498507"/>
                  </a:lnTo>
                  <a:lnTo>
                    <a:pt x="3396015" y="2457846"/>
                  </a:lnTo>
                  <a:lnTo>
                    <a:pt x="3413959" y="2416780"/>
                  </a:lnTo>
                  <a:lnTo>
                    <a:pt x="3430849" y="2375332"/>
                  </a:lnTo>
                  <a:lnTo>
                    <a:pt x="3446682" y="2333523"/>
                  </a:lnTo>
                  <a:lnTo>
                    <a:pt x="3461450" y="2291375"/>
                  </a:lnTo>
                  <a:lnTo>
                    <a:pt x="3475149" y="2248910"/>
                  </a:lnTo>
                  <a:lnTo>
                    <a:pt x="3487774" y="2206151"/>
                  </a:lnTo>
                  <a:lnTo>
                    <a:pt x="3499318" y="2163119"/>
                  </a:lnTo>
                  <a:lnTo>
                    <a:pt x="3509778" y="2119837"/>
                  </a:lnTo>
                  <a:lnTo>
                    <a:pt x="3519147" y="2076327"/>
                  </a:lnTo>
                  <a:lnTo>
                    <a:pt x="3527420" y="2032609"/>
                  </a:lnTo>
                  <a:lnTo>
                    <a:pt x="3534591" y="1988708"/>
                  </a:lnTo>
                  <a:lnTo>
                    <a:pt x="3540657" y="1944644"/>
                  </a:lnTo>
                  <a:lnTo>
                    <a:pt x="3545610" y="1900440"/>
                  </a:lnTo>
                  <a:lnTo>
                    <a:pt x="3549446" y="1856118"/>
                  </a:lnTo>
                  <a:lnTo>
                    <a:pt x="3552160" y="1811700"/>
                  </a:lnTo>
                  <a:lnTo>
                    <a:pt x="3553745" y="1767208"/>
                  </a:lnTo>
                  <a:lnTo>
                    <a:pt x="3554198" y="1722664"/>
                  </a:lnTo>
                  <a:lnTo>
                    <a:pt x="3553512" y="1678090"/>
                  </a:lnTo>
                  <a:lnTo>
                    <a:pt x="3551682" y="1633508"/>
                  </a:lnTo>
                  <a:lnTo>
                    <a:pt x="3548703" y="1588940"/>
                  </a:lnTo>
                  <a:lnTo>
                    <a:pt x="3544570" y="1544408"/>
                  </a:lnTo>
                  <a:lnTo>
                    <a:pt x="3539276" y="1499935"/>
                  </a:lnTo>
                  <a:lnTo>
                    <a:pt x="3532818" y="1455542"/>
                  </a:lnTo>
                  <a:lnTo>
                    <a:pt x="3525189" y="1411252"/>
                  </a:lnTo>
                  <a:lnTo>
                    <a:pt x="3516384" y="1367086"/>
                  </a:lnTo>
                  <a:lnTo>
                    <a:pt x="3506398" y="1323066"/>
                  </a:lnTo>
                  <a:lnTo>
                    <a:pt x="3495225" y="1279215"/>
                  </a:lnTo>
                  <a:lnTo>
                    <a:pt x="3482861" y="1235555"/>
                  </a:lnTo>
                  <a:lnTo>
                    <a:pt x="3469299" y="1192108"/>
                  </a:lnTo>
                  <a:lnTo>
                    <a:pt x="3454535" y="1148895"/>
                  </a:lnTo>
                  <a:lnTo>
                    <a:pt x="3438564" y="1105939"/>
                  </a:lnTo>
                  <a:lnTo>
                    <a:pt x="3421379" y="1063262"/>
                  </a:lnTo>
                  <a:lnTo>
                    <a:pt x="3402975" y="1020886"/>
                  </a:lnTo>
                  <a:lnTo>
                    <a:pt x="3383348" y="978832"/>
                  </a:lnTo>
                  <a:lnTo>
                    <a:pt x="3362492" y="937124"/>
                  </a:lnTo>
                  <a:lnTo>
                    <a:pt x="3340401" y="895783"/>
                  </a:lnTo>
                  <a:lnTo>
                    <a:pt x="3317070" y="854832"/>
                  </a:lnTo>
                  <a:lnTo>
                    <a:pt x="3292494" y="814291"/>
                  </a:lnTo>
                  <a:lnTo>
                    <a:pt x="3266829" y="774430"/>
                  </a:lnTo>
                  <a:lnTo>
                    <a:pt x="3240249" y="735509"/>
                  </a:lnTo>
                  <a:lnTo>
                    <a:pt x="3212776" y="697531"/>
                  </a:lnTo>
                  <a:lnTo>
                    <a:pt x="3184431" y="660502"/>
                  </a:lnTo>
                  <a:lnTo>
                    <a:pt x="3155238" y="624426"/>
                  </a:lnTo>
                  <a:lnTo>
                    <a:pt x="3125218" y="589309"/>
                  </a:lnTo>
                  <a:lnTo>
                    <a:pt x="3094393" y="555154"/>
                  </a:lnTo>
                  <a:lnTo>
                    <a:pt x="3062786" y="521968"/>
                  </a:lnTo>
                  <a:lnTo>
                    <a:pt x="3030418" y="489755"/>
                  </a:lnTo>
                  <a:lnTo>
                    <a:pt x="2997313" y="458520"/>
                  </a:lnTo>
                  <a:lnTo>
                    <a:pt x="2963491" y="428267"/>
                  </a:lnTo>
                  <a:lnTo>
                    <a:pt x="2928976" y="399002"/>
                  </a:lnTo>
                  <a:lnTo>
                    <a:pt x="2893789" y="370730"/>
                  </a:lnTo>
                  <a:lnTo>
                    <a:pt x="2857952" y="343455"/>
                  </a:lnTo>
                  <a:lnTo>
                    <a:pt x="2821489" y="317182"/>
                  </a:lnTo>
                  <a:lnTo>
                    <a:pt x="2784420" y="291917"/>
                  </a:lnTo>
                  <a:lnTo>
                    <a:pt x="2746768" y="267663"/>
                  </a:lnTo>
                  <a:lnTo>
                    <a:pt x="2708555" y="244426"/>
                  </a:lnTo>
                  <a:lnTo>
                    <a:pt x="2669804" y="222212"/>
                  </a:lnTo>
                  <a:lnTo>
                    <a:pt x="2630536" y="201023"/>
                  </a:lnTo>
                  <a:lnTo>
                    <a:pt x="2590773" y="180867"/>
                  </a:lnTo>
                  <a:lnTo>
                    <a:pt x="2550539" y="161746"/>
                  </a:lnTo>
                  <a:lnTo>
                    <a:pt x="2509854" y="143667"/>
                  </a:lnTo>
                  <a:lnTo>
                    <a:pt x="2468742" y="126634"/>
                  </a:lnTo>
                  <a:lnTo>
                    <a:pt x="2427224" y="110653"/>
                  </a:lnTo>
                  <a:lnTo>
                    <a:pt x="2385322" y="95727"/>
                  </a:lnTo>
                  <a:lnTo>
                    <a:pt x="2343059" y="81862"/>
                  </a:lnTo>
                  <a:lnTo>
                    <a:pt x="2300457" y="69062"/>
                  </a:lnTo>
                  <a:lnTo>
                    <a:pt x="2257538" y="57333"/>
                  </a:lnTo>
                  <a:lnTo>
                    <a:pt x="2214323" y="46680"/>
                  </a:lnTo>
                  <a:lnTo>
                    <a:pt x="2170837" y="37107"/>
                  </a:lnTo>
                  <a:lnTo>
                    <a:pt x="2127099" y="28619"/>
                  </a:lnTo>
                  <a:lnTo>
                    <a:pt x="2083133" y="21221"/>
                  </a:lnTo>
                  <a:lnTo>
                    <a:pt x="2038961" y="14918"/>
                  </a:lnTo>
                  <a:lnTo>
                    <a:pt x="1994605" y="9715"/>
                  </a:lnTo>
                  <a:lnTo>
                    <a:pt x="1950086" y="5617"/>
                  </a:lnTo>
                  <a:lnTo>
                    <a:pt x="1905428" y="2629"/>
                  </a:lnTo>
                  <a:lnTo>
                    <a:pt x="1860653" y="754"/>
                  </a:lnTo>
                  <a:lnTo>
                    <a:pt x="1815782" y="0"/>
                  </a:lnTo>
                  <a:lnTo>
                    <a:pt x="1770837" y="369"/>
                  </a:lnTo>
                  <a:lnTo>
                    <a:pt x="1725842" y="1867"/>
                  </a:lnTo>
                  <a:lnTo>
                    <a:pt x="1680817" y="4500"/>
                  </a:lnTo>
                  <a:lnTo>
                    <a:pt x="1635786" y="8271"/>
                  </a:lnTo>
                  <a:lnTo>
                    <a:pt x="1590770" y="13186"/>
                  </a:lnTo>
                  <a:lnTo>
                    <a:pt x="1545792" y="19250"/>
                  </a:lnTo>
                  <a:lnTo>
                    <a:pt x="1500873" y="26467"/>
                  </a:lnTo>
                  <a:lnTo>
                    <a:pt x="1456036" y="34843"/>
                  </a:lnTo>
                  <a:lnTo>
                    <a:pt x="1411303" y="44382"/>
                  </a:lnTo>
                  <a:lnTo>
                    <a:pt x="1366697" y="55089"/>
                  </a:lnTo>
                  <a:lnTo>
                    <a:pt x="1322238" y="66969"/>
                  </a:lnTo>
                  <a:lnTo>
                    <a:pt x="1277950" y="80027"/>
                  </a:lnTo>
                  <a:lnTo>
                    <a:pt x="1233855" y="94268"/>
                  </a:lnTo>
                  <a:lnTo>
                    <a:pt x="1189974" y="109696"/>
                  </a:lnTo>
                  <a:lnTo>
                    <a:pt x="1146331" y="126317"/>
                  </a:lnTo>
                  <a:lnTo>
                    <a:pt x="1102946" y="144135"/>
                  </a:lnTo>
                  <a:lnTo>
                    <a:pt x="1059843" y="163156"/>
                  </a:lnTo>
                  <a:lnTo>
                    <a:pt x="1017044" y="183384"/>
                  </a:lnTo>
                  <a:lnTo>
                    <a:pt x="974569" y="204824"/>
                  </a:lnTo>
                  <a:lnTo>
                    <a:pt x="932443" y="227480"/>
                  </a:lnTo>
                  <a:lnTo>
                    <a:pt x="890687" y="251359"/>
                  </a:lnTo>
                  <a:lnTo>
                    <a:pt x="849322" y="276464"/>
                  </a:lnTo>
                  <a:lnTo>
                    <a:pt x="808626" y="302637"/>
                  </a:lnTo>
                  <a:lnTo>
                    <a:pt x="768859" y="329700"/>
                  </a:lnTo>
                  <a:lnTo>
                    <a:pt x="730029" y="357631"/>
                  </a:lnTo>
                  <a:lnTo>
                    <a:pt x="692140" y="386408"/>
                  </a:lnTo>
                  <a:lnTo>
                    <a:pt x="655198" y="416009"/>
                  </a:lnTo>
                  <a:lnTo>
                    <a:pt x="619207" y="446411"/>
                  </a:lnTo>
                  <a:lnTo>
                    <a:pt x="584174" y="477594"/>
                  </a:lnTo>
                  <a:lnTo>
                    <a:pt x="550104" y="509534"/>
                  </a:lnTo>
                  <a:lnTo>
                    <a:pt x="517001" y="542211"/>
                  </a:lnTo>
                  <a:lnTo>
                    <a:pt x="484872" y="575601"/>
                  </a:lnTo>
                  <a:lnTo>
                    <a:pt x="453721" y="609682"/>
                  </a:lnTo>
                  <a:lnTo>
                    <a:pt x="423554" y="644433"/>
                  </a:lnTo>
                  <a:lnTo>
                    <a:pt x="394377" y="679832"/>
                  </a:lnTo>
                  <a:lnTo>
                    <a:pt x="366194" y="715856"/>
                  </a:lnTo>
                  <a:lnTo>
                    <a:pt x="339011" y="752483"/>
                  </a:lnTo>
                  <a:lnTo>
                    <a:pt x="312833" y="789692"/>
                  </a:lnTo>
                  <a:lnTo>
                    <a:pt x="287666" y="827460"/>
                  </a:lnTo>
                  <a:lnTo>
                    <a:pt x="263514" y="865765"/>
                  </a:lnTo>
                  <a:lnTo>
                    <a:pt x="240384" y="904586"/>
                  </a:lnTo>
                  <a:lnTo>
                    <a:pt x="218281" y="943900"/>
                  </a:lnTo>
                  <a:lnTo>
                    <a:pt x="197209" y="983684"/>
                  </a:lnTo>
                  <a:lnTo>
                    <a:pt x="177175" y="1023918"/>
                  </a:lnTo>
                  <a:lnTo>
                    <a:pt x="158183" y="1064579"/>
                  </a:lnTo>
                  <a:lnTo>
                    <a:pt x="140239" y="1105644"/>
                  </a:lnTo>
                  <a:lnTo>
                    <a:pt x="123349" y="1147093"/>
                  </a:lnTo>
                  <a:lnTo>
                    <a:pt x="107516" y="1188902"/>
                  </a:lnTo>
                  <a:lnTo>
                    <a:pt x="92748" y="1231050"/>
                  </a:lnTo>
                  <a:lnTo>
                    <a:pt x="79049" y="1273514"/>
                  </a:lnTo>
                  <a:lnTo>
                    <a:pt x="66425" y="1316273"/>
                  </a:lnTo>
                  <a:lnTo>
                    <a:pt x="54880" y="1359305"/>
                  </a:lnTo>
                  <a:lnTo>
                    <a:pt x="44421" y="1402587"/>
                  </a:lnTo>
                  <a:lnTo>
                    <a:pt x="35052" y="1446098"/>
                  </a:lnTo>
                  <a:lnTo>
                    <a:pt x="26779" y="1489815"/>
                  </a:lnTo>
                  <a:lnTo>
                    <a:pt x="19607" y="1533717"/>
                  </a:lnTo>
                  <a:lnTo>
                    <a:pt x="13542" y="1577780"/>
                  </a:lnTo>
                  <a:lnTo>
                    <a:pt x="8588" y="1621984"/>
                  </a:lnTo>
                  <a:lnTo>
                    <a:pt x="4752" y="1666306"/>
                  </a:lnTo>
                  <a:lnTo>
                    <a:pt x="2038" y="1710724"/>
                  </a:lnTo>
                  <a:lnTo>
                    <a:pt x="452" y="1755217"/>
                  </a:lnTo>
                  <a:lnTo>
                    <a:pt x="0" y="1799761"/>
                  </a:lnTo>
                  <a:lnTo>
                    <a:pt x="685" y="1844335"/>
                  </a:lnTo>
                  <a:lnTo>
                    <a:pt x="2515" y="1888917"/>
                  </a:lnTo>
                  <a:lnTo>
                    <a:pt x="5494" y="1933485"/>
                  </a:lnTo>
                  <a:lnTo>
                    <a:pt x="9627" y="1978017"/>
                  </a:lnTo>
                  <a:lnTo>
                    <a:pt x="14920" y="2022490"/>
                  </a:lnTo>
                  <a:lnTo>
                    <a:pt x="21378" y="2066883"/>
                  </a:lnTo>
                  <a:lnTo>
                    <a:pt x="29007" y="2111174"/>
                  </a:lnTo>
                  <a:lnTo>
                    <a:pt x="37812" y="2155340"/>
                  </a:lnTo>
                  <a:lnTo>
                    <a:pt x="47797" y="2199359"/>
                  </a:lnTo>
                  <a:lnTo>
                    <a:pt x="58970" y="2243211"/>
                  </a:lnTo>
                  <a:lnTo>
                    <a:pt x="71334" y="2286871"/>
                  </a:lnTo>
                  <a:lnTo>
                    <a:pt x="84895" y="2330319"/>
                  </a:lnTo>
                  <a:lnTo>
                    <a:pt x="99659" y="2373532"/>
                  </a:lnTo>
                  <a:lnTo>
                    <a:pt x="115630" y="2416488"/>
                  </a:lnTo>
                  <a:lnTo>
                    <a:pt x="132815" y="2459165"/>
                  </a:lnTo>
                  <a:lnTo>
                    <a:pt x="151218" y="2501542"/>
                  </a:lnTo>
                  <a:lnTo>
                    <a:pt x="170844" y="2543596"/>
                  </a:lnTo>
                  <a:lnTo>
                    <a:pt x="191700" y="2585304"/>
                  </a:lnTo>
                  <a:lnTo>
                    <a:pt x="213791" y="2626646"/>
                  </a:lnTo>
                  <a:lnTo>
                    <a:pt x="237121" y="2667598"/>
                  </a:lnTo>
                  <a:lnTo>
                    <a:pt x="261696" y="2708139"/>
                  </a:lnTo>
                  <a:lnTo>
                    <a:pt x="287361" y="2747999"/>
                  </a:lnTo>
                  <a:lnTo>
                    <a:pt x="313941" y="2786921"/>
                  </a:lnTo>
                  <a:lnTo>
                    <a:pt x="341415" y="2824899"/>
                  </a:lnTo>
                  <a:lnTo>
                    <a:pt x="369759" y="2861928"/>
                  </a:lnTo>
                  <a:lnTo>
                    <a:pt x="398952" y="2898004"/>
                  </a:lnTo>
                  <a:lnTo>
                    <a:pt x="428973" y="2933121"/>
                  </a:lnTo>
                  <a:lnTo>
                    <a:pt x="459797" y="2967275"/>
                  </a:lnTo>
                  <a:lnTo>
                    <a:pt x="491405" y="3000461"/>
                  </a:lnTo>
                  <a:lnTo>
                    <a:pt x="523772" y="3032674"/>
                  </a:lnTo>
                  <a:lnTo>
                    <a:pt x="556878" y="3063909"/>
                  </a:lnTo>
                  <a:lnTo>
                    <a:pt x="590699" y="3094162"/>
                  </a:lnTo>
                  <a:lnTo>
                    <a:pt x="625215" y="3123426"/>
                  </a:lnTo>
                  <a:lnTo>
                    <a:pt x="660402" y="3151698"/>
                  </a:lnTo>
                  <a:lnTo>
                    <a:pt x="696238" y="3178973"/>
                  </a:lnTo>
                  <a:lnTo>
                    <a:pt x="732702" y="3205246"/>
                  </a:lnTo>
                  <a:lnTo>
                    <a:pt x="769771" y="3230511"/>
                  </a:lnTo>
                  <a:lnTo>
                    <a:pt x="807423" y="3254765"/>
                  </a:lnTo>
                  <a:lnTo>
                    <a:pt x="845636" y="3278001"/>
                  </a:lnTo>
                  <a:lnTo>
                    <a:pt x="884387" y="3300216"/>
                  </a:lnTo>
                  <a:lnTo>
                    <a:pt x="923655" y="3321404"/>
                  </a:lnTo>
                  <a:lnTo>
                    <a:pt x="963417" y="3341560"/>
                  </a:lnTo>
                  <a:lnTo>
                    <a:pt x="1003652" y="3360680"/>
                  </a:lnTo>
                  <a:lnTo>
                    <a:pt x="1044336" y="3378759"/>
                  </a:lnTo>
                  <a:lnTo>
                    <a:pt x="1085449" y="3395792"/>
                  </a:lnTo>
                  <a:lnTo>
                    <a:pt x="1126967" y="3411773"/>
                  </a:lnTo>
                  <a:lnTo>
                    <a:pt x="1168868" y="3426699"/>
                  </a:lnTo>
                  <a:lnTo>
                    <a:pt x="1211131" y="3440564"/>
                  </a:lnTo>
                  <a:lnTo>
                    <a:pt x="1253734" y="3453363"/>
                  </a:lnTo>
                  <a:lnTo>
                    <a:pt x="1296653" y="3465092"/>
                  </a:lnTo>
                  <a:lnTo>
                    <a:pt x="1339867" y="3475745"/>
                  </a:lnTo>
                  <a:lnTo>
                    <a:pt x="1383354" y="3485318"/>
                  </a:lnTo>
                  <a:lnTo>
                    <a:pt x="1427091" y="3493805"/>
                  </a:lnTo>
                  <a:lnTo>
                    <a:pt x="1471057" y="3501203"/>
                  </a:lnTo>
                  <a:lnTo>
                    <a:pt x="1515230" y="3507505"/>
                  </a:lnTo>
                  <a:lnTo>
                    <a:pt x="1559586" y="3512708"/>
                  </a:lnTo>
                  <a:lnTo>
                    <a:pt x="1604104" y="3516806"/>
                  </a:lnTo>
                  <a:lnTo>
                    <a:pt x="1648762" y="3519794"/>
                  </a:lnTo>
                  <a:lnTo>
                    <a:pt x="1693538" y="3521668"/>
                  </a:lnTo>
                  <a:lnTo>
                    <a:pt x="1738409" y="3522423"/>
                  </a:lnTo>
                  <a:lnTo>
                    <a:pt x="1783353" y="3522053"/>
                  </a:lnTo>
                  <a:lnTo>
                    <a:pt x="1828349" y="3520555"/>
                  </a:lnTo>
                  <a:lnTo>
                    <a:pt x="1873373" y="3517922"/>
                  </a:lnTo>
                  <a:lnTo>
                    <a:pt x="1918404" y="3514150"/>
                  </a:lnTo>
                  <a:lnTo>
                    <a:pt x="1963420" y="3509235"/>
                  </a:lnTo>
                  <a:lnTo>
                    <a:pt x="2008399" y="3503171"/>
                  </a:lnTo>
                  <a:lnTo>
                    <a:pt x="2053317" y="3495954"/>
                  </a:lnTo>
                  <a:lnTo>
                    <a:pt x="2098154" y="3487578"/>
                  </a:lnTo>
                  <a:lnTo>
                    <a:pt x="2142887" y="3478039"/>
                  </a:lnTo>
                  <a:lnTo>
                    <a:pt x="2187494" y="3467332"/>
                  </a:lnTo>
                  <a:lnTo>
                    <a:pt x="2231952" y="3455451"/>
                  </a:lnTo>
                  <a:lnTo>
                    <a:pt x="2276240" y="3442393"/>
                  </a:lnTo>
                  <a:lnTo>
                    <a:pt x="2320336" y="3428152"/>
                  </a:lnTo>
                  <a:lnTo>
                    <a:pt x="2364216" y="3412724"/>
                  </a:lnTo>
                  <a:lnTo>
                    <a:pt x="2407860" y="3396103"/>
                  </a:lnTo>
                  <a:lnTo>
                    <a:pt x="2451244" y="3378284"/>
                  </a:lnTo>
                  <a:lnTo>
                    <a:pt x="2494347" y="3359264"/>
                  </a:lnTo>
                  <a:lnTo>
                    <a:pt x="2537147" y="3339036"/>
                  </a:lnTo>
                  <a:lnTo>
                    <a:pt x="2579621" y="3317596"/>
                  </a:lnTo>
                  <a:lnTo>
                    <a:pt x="2621747" y="3294939"/>
                  </a:lnTo>
                  <a:lnTo>
                    <a:pt x="2663504" y="3271060"/>
                  </a:lnTo>
                  <a:lnTo>
                    <a:pt x="2704868" y="3245955"/>
                  </a:lnTo>
                  <a:close/>
                </a:path>
              </a:pathLst>
            </a:custGeom>
            <a:ln w="89044">
              <a:solidFill>
                <a:srgbClr val="F9A782"/>
              </a:solidFill>
            </a:ln>
          </p:spPr>
          <p:txBody>
            <a:bodyPr wrap="square" lIns="0" tIns="0" rIns="0" bIns="0" rtlCol="0"/>
            <a:lstStyle/>
            <a:p>
              <a:endParaRPr/>
            </a:p>
          </p:txBody>
        </p:sp>
        <p:sp>
          <p:nvSpPr>
            <p:cNvPr id="18" name="object 18"/>
            <p:cNvSpPr/>
            <p:nvPr/>
          </p:nvSpPr>
          <p:spPr>
            <a:xfrm>
              <a:off x="6290030" y="2219758"/>
              <a:ext cx="1358265" cy="1344930"/>
            </a:xfrm>
            <a:custGeom>
              <a:avLst/>
              <a:gdLst/>
              <a:ahLst/>
              <a:cxnLst/>
              <a:rect l="l" t="t" r="r" b="b"/>
              <a:pathLst>
                <a:path w="1358265" h="1344929">
                  <a:moveTo>
                    <a:pt x="680427" y="0"/>
                  </a:moveTo>
                  <a:lnTo>
                    <a:pt x="634826" y="2233"/>
                  </a:lnTo>
                  <a:lnTo>
                    <a:pt x="589233" y="7532"/>
                  </a:lnTo>
                  <a:lnTo>
                    <a:pt x="543803" y="15930"/>
                  </a:lnTo>
                  <a:lnTo>
                    <a:pt x="498696" y="27461"/>
                  </a:lnTo>
                  <a:lnTo>
                    <a:pt x="454069" y="42162"/>
                  </a:lnTo>
                  <a:lnTo>
                    <a:pt x="410080" y="60066"/>
                  </a:lnTo>
                  <a:lnTo>
                    <a:pt x="366888" y="81208"/>
                  </a:lnTo>
                  <a:lnTo>
                    <a:pt x="324649" y="105623"/>
                  </a:lnTo>
                  <a:lnTo>
                    <a:pt x="284187" y="132884"/>
                  </a:lnTo>
                  <a:lnTo>
                    <a:pt x="246249" y="162438"/>
                  </a:lnTo>
                  <a:lnTo>
                    <a:pt x="210873" y="194126"/>
                  </a:lnTo>
                  <a:lnTo>
                    <a:pt x="178096" y="227793"/>
                  </a:lnTo>
                  <a:lnTo>
                    <a:pt x="147957" y="263279"/>
                  </a:lnTo>
                  <a:lnTo>
                    <a:pt x="120493" y="300430"/>
                  </a:lnTo>
                  <a:lnTo>
                    <a:pt x="95743" y="339087"/>
                  </a:lnTo>
                  <a:lnTo>
                    <a:pt x="73745" y="379093"/>
                  </a:lnTo>
                  <a:lnTo>
                    <a:pt x="54536" y="420291"/>
                  </a:lnTo>
                  <a:lnTo>
                    <a:pt x="38155" y="462525"/>
                  </a:lnTo>
                  <a:lnTo>
                    <a:pt x="24641" y="505636"/>
                  </a:lnTo>
                  <a:lnTo>
                    <a:pt x="14029" y="549468"/>
                  </a:lnTo>
                  <a:lnTo>
                    <a:pt x="6360" y="593863"/>
                  </a:lnTo>
                  <a:lnTo>
                    <a:pt x="1671" y="638665"/>
                  </a:lnTo>
                  <a:lnTo>
                    <a:pt x="0" y="683716"/>
                  </a:lnTo>
                  <a:lnTo>
                    <a:pt x="1384" y="728859"/>
                  </a:lnTo>
                  <a:lnTo>
                    <a:pt x="5863" y="773938"/>
                  </a:lnTo>
                  <a:lnTo>
                    <a:pt x="13473" y="818794"/>
                  </a:lnTo>
                  <a:lnTo>
                    <a:pt x="24254" y="863271"/>
                  </a:lnTo>
                  <a:lnTo>
                    <a:pt x="38243" y="907212"/>
                  </a:lnTo>
                  <a:lnTo>
                    <a:pt x="55478" y="950459"/>
                  </a:lnTo>
                  <a:lnTo>
                    <a:pt x="75997" y="992855"/>
                  </a:lnTo>
                  <a:lnTo>
                    <a:pt x="99839" y="1034244"/>
                  </a:lnTo>
                  <a:lnTo>
                    <a:pt x="126588" y="1073816"/>
                  </a:lnTo>
                  <a:lnTo>
                    <a:pt x="155699" y="1110843"/>
                  </a:lnTo>
                  <a:lnTo>
                    <a:pt x="187014" y="1145292"/>
                  </a:lnTo>
                  <a:lnTo>
                    <a:pt x="220376" y="1177128"/>
                  </a:lnTo>
                  <a:lnTo>
                    <a:pt x="255626" y="1206315"/>
                  </a:lnTo>
                  <a:lnTo>
                    <a:pt x="292606" y="1232819"/>
                  </a:lnTo>
                  <a:lnTo>
                    <a:pt x="331159" y="1256605"/>
                  </a:lnTo>
                  <a:lnTo>
                    <a:pt x="371127" y="1277639"/>
                  </a:lnTo>
                  <a:lnTo>
                    <a:pt x="412351" y="1295886"/>
                  </a:lnTo>
                  <a:lnTo>
                    <a:pt x="454675" y="1311312"/>
                  </a:lnTo>
                  <a:lnTo>
                    <a:pt x="497939" y="1323881"/>
                  </a:lnTo>
                  <a:lnTo>
                    <a:pt x="541986" y="1333558"/>
                  </a:lnTo>
                  <a:lnTo>
                    <a:pt x="586659" y="1340310"/>
                  </a:lnTo>
                  <a:lnTo>
                    <a:pt x="631798" y="1344102"/>
                  </a:lnTo>
                  <a:lnTo>
                    <a:pt x="677247" y="1344898"/>
                  </a:lnTo>
                  <a:lnTo>
                    <a:pt x="722848" y="1342664"/>
                  </a:lnTo>
                  <a:lnTo>
                    <a:pt x="768441" y="1337366"/>
                  </a:lnTo>
                  <a:lnTo>
                    <a:pt x="813871" y="1328968"/>
                  </a:lnTo>
                  <a:lnTo>
                    <a:pt x="858978" y="1317436"/>
                  </a:lnTo>
                  <a:lnTo>
                    <a:pt x="903605" y="1302735"/>
                  </a:lnTo>
                  <a:lnTo>
                    <a:pt x="947594" y="1284831"/>
                  </a:lnTo>
                  <a:lnTo>
                    <a:pt x="990786" y="1263689"/>
                  </a:lnTo>
                  <a:lnTo>
                    <a:pt x="1033025" y="1239274"/>
                  </a:lnTo>
                  <a:lnTo>
                    <a:pt x="1073485" y="1212013"/>
                  </a:lnTo>
                  <a:lnTo>
                    <a:pt x="1111422" y="1182460"/>
                  </a:lnTo>
                  <a:lnTo>
                    <a:pt x="1146798" y="1150771"/>
                  </a:lnTo>
                  <a:lnTo>
                    <a:pt x="1179574" y="1117105"/>
                  </a:lnTo>
                  <a:lnTo>
                    <a:pt x="1209713" y="1081618"/>
                  </a:lnTo>
                  <a:lnTo>
                    <a:pt x="1237176" y="1044467"/>
                  </a:lnTo>
                  <a:lnTo>
                    <a:pt x="1261926" y="1005810"/>
                  </a:lnTo>
                  <a:lnTo>
                    <a:pt x="1283924" y="965804"/>
                  </a:lnTo>
                  <a:lnTo>
                    <a:pt x="1303133" y="924606"/>
                  </a:lnTo>
                  <a:lnTo>
                    <a:pt x="1319514" y="882373"/>
                  </a:lnTo>
                  <a:lnTo>
                    <a:pt x="1333029" y="839262"/>
                  </a:lnTo>
                  <a:lnTo>
                    <a:pt x="1343641" y="795430"/>
                  </a:lnTo>
                  <a:lnTo>
                    <a:pt x="1351310" y="751034"/>
                  </a:lnTo>
                  <a:lnTo>
                    <a:pt x="1356000" y="706232"/>
                  </a:lnTo>
                  <a:lnTo>
                    <a:pt x="1357672" y="661181"/>
                  </a:lnTo>
                  <a:lnTo>
                    <a:pt x="1356288" y="616038"/>
                  </a:lnTo>
                  <a:lnTo>
                    <a:pt x="1351810" y="570959"/>
                  </a:lnTo>
                  <a:lnTo>
                    <a:pt x="1344199" y="526103"/>
                  </a:lnTo>
                  <a:lnTo>
                    <a:pt x="1333419" y="481626"/>
                  </a:lnTo>
                  <a:lnTo>
                    <a:pt x="1319430" y="437686"/>
                  </a:lnTo>
                  <a:lnTo>
                    <a:pt x="1302196" y="394438"/>
                  </a:lnTo>
                  <a:lnTo>
                    <a:pt x="1281676" y="352042"/>
                  </a:lnTo>
                  <a:lnTo>
                    <a:pt x="1257835" y="310653"/>
                  </a:lnTo>
                  <a:lnTo>
                    <a:pt x="1231086" y="271082"/>
                  </a:lnTo>
                  <a:lnTo>
                    <a:pt x="1201975" y="234054"/>
                  </a:lnTo>
                  <a:lnTo>
                    <a:pt x="1170660" y="199605"/>
                  </a:lnTo>
                  <a:lnTo>
                    <a:pt x="1137298" y="167770"/>
                  </a:lnTo>
                  <a:lnTo>
                    <a:pt x="1102048" y="138583"/>
                  </a:lnTo>
                  <a:lnTo>
                    <a:pt x="1065068" y="112079"/>
                  </a:lnTo>
                  <a:lnTo>
                    <a:pt x="1026515" y="88292"/>
                  </a:lnTo>
                  <a:lnTo>
                    <a:pt x="986547" y="67258"/>
                  </a:lnTo>
                  <a:lnTo>
                    <a:pt x="945323" y="49011"/>
                  </a:lnTo>
                  <a:lnTo>
                    <a:pt x="902999" y="33586"/>
                  </a:lnTo>
                  <a:lnTo>
                    <a:pt x="859735" y="21017"/>
                  </a:lnTo>
                  <a:lnTo>
                    <a:pt x="815688" y="11339"/>
                  </a:lnTo>
                  <a:lnTo>
                    <a:pt x="771015" y="4587"/>
                  </a:lnTo>
                  <a:lnTo>
                    <a:pt x="725876" y="796"/>
                  </a:lnTo>
                  <a:lnTo>
                    <a:pt x="680427" y="0"/>
                  </a:lnTo>
                  <a:close/>
                </a:path>
              </a:pathLst>
            </a:custGeom>
            <a:solidFill>
              <a:srgbClr val="E84610"/>
            </a:solidFill>
          </p:spPr>
          <p:txBody>
            <a:bodyPr wrap="square" lIns="0" tIns="0" rIns="0" bIns="0" rtlCol="0"/>
            <a:lstStyle/>
            <a:p>
              <a:endParaRPr/>
            </a:p>
          </p:txBody>
        </p:sp>
      </p:grpSp>
      <p:sp>
        <p:nvSpPr>
          <p:cNvPr id="19" name="object 19"/>
          <p:cNvSpPr/>
          <p:nvPr/>
        </p:nvSpPr>
        <p:spPr>
          <a:xfrm>
            <a:off x="4723100" y="4635244"/>
            <a:ext cx="1358265" cy="1344930"/>
          </a:xfrm>
          <a:custGeom>
            <a:avLst/>
            <a:gdLst/>
            <a:ahLst/>
            <a:cxnLst/>
            <a:rect l="l" t="t" r="r" b="b"/>
            <a:pathLst>
              <a:path w="1358264" h="1344929">
                <a:moveTo>
                  <a:pt x="680427" y="0"/>
                </a:moveTo>
                <a:lnTo>
                  <a:pt x="634826" y="2233"/>
                </a:lnTo>
                <a:lnTo>
                  <a:pt x="589233" y="7532"/>
                </a:lnTo>
                <a:lnTo>
                  <a:pt x="543803" y="15930"/>
                </a:lnTo>
                <a:lnTo>
                  <a:pt x="498696" y="27461"/>
                </a:lnTo>
                <a:lnTo>
                  <a:pt x="454069" y="42162"/>
                </a:lnTo>
                <a:lnTo>
                  <a:pt x="410080" y="60066"/>
                </a:lnTo>
                <a:lnTo>
                  <a:pt x="366888" y="81208"/>
                </a:lnTo>
                <a:lnTo>
                  <a:pt x="324649" y="105623"/>
                </a:lnTo>
                <a:lnTo>
                  <a:pt x="284187" y="132884"/>
                </a:lnTo>
                <a:lnTo>
                  <a:pt x="246249" y="162438"/>
                </a:lnTo>
                <a:lnTo>
                  <a:pt x="210873" y="194126"/>
                </a:lnTo>
                <a:lnTo>
                  <a:pt x="178096" y="227793"/>
                </a:lnTo>
                <a:lnTo>
                  <a:pt x="147957" y="263279"/>
                </a:lnTo>
                <a:lnTo>
                  <a:pt x="120493" y="300430"/>
                </a:lnTo>
                <a:lnTo>
                  <a:pt x="95743" y="339087"/>
                </a:lnTo>
                <a:lnTo>
                  <a:pt x="73745" y="379093"/>
                </a:lnTo>
                <a:lnTo>
                  <a:pt x="54536" y="420291"/>
                </a:lnTo>
                <a:lnTo>
                  <a:pt x="38155" y="462525"/>
                </a:lnTo>
                <a:lnTo>
                  <a:pt x="24641" y="505636"/>
                </a:lnTo>
                <a:lnTo>
                  <a:pt x="14029" y="549468"/>
                </a:lnTo>
                <a:lnTo>
                  <a:pt x="6360" y="593863"/>
                </a:lnTo>
                <a:lnTo>
                  <a:pt x="1671" y="638665"/>
                </a:lnTo>
                <a:lnTo>
                  <a:pt x="0" y="683716"/>
                </a:lnTo>
                <a:lnTo>
                  <a:pt x="1384" y="728859"/>
                </a:lnTo>
                <a:lnTo>
                  <a:pt x="5863" y="773938"/>
                </a:lnTo>
                <a:lnTo>
                  <a:pt x="13473" y="818794"/>
                </a:lnTo>
                <a:lnTo>
                  <a:pt x="24254" y="863271"/>
                </a:lnTo>
                <a:lnTo>
                  <a:pt x="38243" y="907212"/>
                </a:lnTo>
                <a:lnTo>
                  <a:pt x="55478" y="950459"/>
                </a:lnTo>
                <a:lnTo>
                  <a:pt x="75997" y="992855"/>
                </a:lnTo>
                <a:lnTo>
                  <a:pt x="99839" y="1034244"/>
                </a:lnTo>
                <a:lnTo>
                  <a:pt x="126588" y="1073816"/>
                </a:lnTo>
                <a:lnTo>
                  <a:pt x="155699" y="1110843"/>
                </a:lnTo>
                <a:lnTo>
                  <a:pt x="187014" y="1145292"/>
                </a:lnTo>
                <a:lnTo>
                  <a:pt x="220376" y="1177128"/>
                </a:lnTo>
                <a:lnTo>
                  <a:pt x="255626" y="1206315"/>
                </a:lnTo>
                <a:lnTo>
                  <a:pt x="292606" y="1232819"/>
                </a:lnTo>
                <a:lnTo>
                  <a:pt x="331159" y="1256605"/>
                </a:lnTo>
                <a:lnTo>
                  <a:pt x="371127" y="1277639"/>
                </a:lnTo>
                <a:lnTo>
                  <a:pt x="412351" y="1295886"/>
                </a:lnTo>
                <a:lnTo>
                  <a:pt x="454675" y="1311312"/>
                </a:lnTo>
                <a:lnTo>
                  <a:pt x="497939" y="1323881"/>
                </a:lnTo>
                <a:lnTo>
                  <a:pt x="541986" y="1333558"/>
                </a:lnTo>
                <a:lnTo>
                  <a:pt x="586659" y="1340310"/>
                </a:lnTo>
                <a:lnTo>
                  <a:pt x="631798" y="1344102"/>
                </a:lnTo>
                <a:lnTo>
                  <a:pt x="677247" y="1344898"/>
                </a:lnTo>
                <a:lnTo>
                  <a:pt x="722848" y="1342664"/>
                </a:lnTo>
                <a:lnTo>
                  <a:pt x="768441" y="1337366"/>
                </a:lnTo>
                <a:lnTo>
                  <a:pt x="813871" y="1328968"/>
                </a:lnTo>
                <a:lnTo>
                  <a:pt x="858978" y="1317436"/>
                </a:lnTo>
                <a:lnTo>
                  <a:pt x="903605" y="1302735"/>
                </a:lnTo>
                <a:lnTo>
                  <a:pt x="947594" y="1284831"/>
                </a:lnTo>
                <a:lnTo>
                  <a:pt x="990786" y="1263689"/>
                </a:lnTo>
                <a:lnTo>
                  <a:pt x="1033025" y="1239274"/>
                </a:lnTo>
                <a:lnTo>
                  <a:pt x="1073485" y="1212013"/>
                </a:lnTo>
                <a:lnTo>
                  <a:pt x="1111422" y="1182460"/>
                </a:lnTo>
                <a:lnTo>
                  <a:pt x="1146798" y="1150771"/>
                </a:lnTo>
                <a:lnTo>
                  <a:pt x="1179574" y="1117105"/>
                </a:lnTo>
                <a:lnTo>
                  <a:pt x="1209713" y="1081618"/>
                </a:lnTo>
                <a:lnTo>
                  <a:pt x="1237176" y="1044467"/>
                </a:lnTo>
                <a:lnTo>
                  <a:pt x="1261926" y="1005810"/>
                </a:lnTo>
                <a:lnTo>
                  <a:pt x="1283924" y="965804"/>
                </a:lnTo>
                <a:lnTo>
                  <a:pt x="1303133" y="924606"/>
                </a:lnTo>
                <a:lnTo>
                  <a:pt x="1319514" y="882373"/>
                </a:lnTo>
                <a:lnTo>
                  <a:pt x="1333029" y="839262"/>
                </a:lnTo>
                <a:lnTo>
                  <a:pt x="1343641" y="795430"/>
                </a:lnTo>
                <a:lnTo>
                  <a:pt x="1351310" y="751034"/>
                </a:lnTo>
                <a:lnTo>
                  <a:pt x="1356000" y="706232"/>
                </a:lnTo>
                <a:lnTo>
                  <a:pt x="1357672" y="661181"/>
                </a:lnTo>
                <a:lnTo>
                  <a:pt x="1356288" y="616038"/>
                </a:lnTo>
                <a:lnTo>
                  <a:pt x="1351810" y="570959"/>
                </a:lnTo>
                <a:lnTo>
                  <a:pt x="1344199" y="526103"/>
                </a:lnTo>
                <a:lnTo>
                  <a:pt x="1333419" y="481626"/>
                </a:lnTo>
                <a:lnTo>
                  <a:pt x="1319430" y="437686"/>
                </a:lnTo>
                <a:lnTo>
                  <a:pt x="1302196" y="394438"/>
                </a:lnTo>
                <a:lnTo>
                  <a:pt x="1281676" y="352042"/>
                </a:lnTo>
                <a:lnTo>
                  <a:pt x="1257835" y="310653"/>
                </a:lnTo>
                <a:lnTo>
                  <a:pt x="1231086" y="271082"/>
                </a:lnTo>
                <a:lnTo>
                  <a:pt x="1201975" y="234054"/>
                </a:lnTo>
                <a:lnTo>
                  <a:pt x="1170660" y="199605"/>
                </a:lnTo>
                <a:lnTo>
                  <a:pt x="1137298" y="167770"/>
                </a:lnTo>
                <a:lnTo>
                  <a:pt x="1102048" y="138583"/>
                </a:lnTo>
                <a:lnTo>
                  <a:pt x="1065068" y="112079"/>
                </a:lnTo>
                <a:lnTo>
                  <a:pt x="1026515" y="88292"/>
                </a:lnTo>
                <a:lnTo>
                  <a:pt x="986547" y="67258"/>
                </a:lnTo>
                <a:lnTo>
                  <a:pt x="945323" y="49011"/>
                </a:lnTo>
                <a:lnTo>
                  <a:pt x="902999" y="33586"/>
                </a:lnTo>
                <a:lnTo>
                  <a:pt x="859735" y="21017"/>
                </a:lnTo>
                <a:lnTo>
                  <a:pt x="815688" y="11339"/>
                </a:lnTo>
                <a:lnTo>
                  <a:pt x="771015" y="4587"/>
                </a:lnTo>
                <a:lnTo>
                  <a:pt x="725876" y="796"/>
                </a:lnTo>
                <a:lnTo>
                  <a:pt x="680427" y="0"/>
                </a:lnTo>
                <a:close/>
              </a:path>
            </a:pathLst>
          </a:custGeom>
          <a:solidFill>
            <a:srgbClr val="E84610"/>
          </a:solidFill>
        </p:spPr>
        <p:txBody>
          <a:bodyPr wrap="square" lIns="0" tIns="0" rIns="0" bIns="0" rtlCol="0"/>
          <a:lstStyle/>
          <a:p>
            <a:endParaRPr/>
          </a:p>
        </p:txBody>
      </p:sp>
      <p:pic>
        <p:nvPicPr>
          <p:cNvPr id="20" name="object 20"/>
          <p:cNvPicPr/>
          <p:nvPr/>
        </p:nvPicPr>
        <p:blipFill>
          <a:blip r:embed="rId3" cstate="print"/>
          <a:stretch>
            <a:fillRect/>
          </a:stretch>
        </p:blipFill>
        <p:spPr>
          <a:xfrm>
            <a:off x="6362874" y="631420"/>
            <a:ext cx="10007731" cy="8944332"/>
          </a:xfrm>
          <a:prstGeom prst="rect">
            <a:avLst/>
          </a:prstGeom>
        </p:spPr>
      </p:pic>
      <p:sp>
        <p:nvSpPr>
          <p:cNvPr id="21" name="object 21"/>
          <p:cNvSpPr txBox="1"/>
          <p:nvPr/>
        </p:nvSpPr>
        <p:spPr>
          <a:xfrm>
            <a:off x="4997645" y="5024498"/>
            <a:ext cx="813435" cy="603885"/>
          </a:xfrm>
          <a:prstGeom prst="rect">
            <a:avLst/>
          </a:prstGeom>
        </p:spPr>
        <p:txBody>
          <a:bodyPr vert="horz" wrap="square" lIns="0" tIns="11430" rIns="0" bIns="0" rtlCol="0">
            <a:spAutoFit/>
          </a:bodyPr>
          <a:lstStyle/>
          <a:p>
            <a:pPr marL="12700">
              <a:lnSpc>
                <a:spcPct val="100000"/>
              </a:lnSpc>
              <a:spcBef>
                <a:spcPts val="90"/>
              </a:spcBef>
            </a:pPr>
            <a:r>
              <a:rPr sz="3800" spc="-50" dirty="0">
                <a:solidFill>
                  <a:srgbClr val="FFFFFF"/>
                </a:solidFill>
                <a:latin typeface="Neue Haas Unica W1G"/>
                <a:cs typeface="Neue Haas Unica W1G"/>
              </a:rPr>
              <a:t>IDA</a:t>
            </a:r>
            <a:endParaRPr sz="3800">
              <a:latin typeface="Neue Haas Unica W1G"/>
              <a:cs typeface="Neue Haas Unica W1G"/>
            </a:endParaRPr>
          </a:p>
        </p:txBody>
      </p:sp>
      <p:sp>
        <p:nvSpPr>
          <p:cNvPr id="22" name="object 22"/>
          <p:cNvSpPr txBox="1"/>
          <p:nvPr/>
        </p:nvSpPr>
        <p:spPr>
          <a:xfrm>
            <a:off x="6619878" y="2608970"/>
            <a:ext cx="769620" cy="603885"/>
          </a:xfrm>
          <a:prstGeom prst="rect">
            <a:avLst/>
          </a:prstGeom>
        </p:spPr>
        <p:txBody>
          <a:bodyPr vert="horz" wrap="square" lIns="0" tIns="11430" rIns="0" bIns="0" rtlCol="0">
            <a:spAutoFit/>
          </a:bodyPr>
          <a:lstStyle/>
          <a:p>
            <a:pPr marL="12700">
              <a:lnSpc>
                <a:spcPct val="100000"/>
              </a:lnSpc>
              <a:spcBef>
                <a:spcPts val="90"/>
              </a:spcBef>
            </a:pPr>
            <a:r>
              <a:rPr sz="3800" spc="-25" dirty="0">
                <a:solidFill>
                  <a:srgbClr val="FFFFFF"/>
                </a:solidFill>
                <a:latin typeface="Neue Haas Unica W1G"/>
                <a:cs typeface="Neue Haas Unica W1G"/>
              </a:rPr>
              <a:t>IFC</a:t>
            </a:r>
            <a:endParaRPr sz="3800">
              <a:latin typeface="Neue Haas Unica W1G"/>
              <a:cs typeface="Neue Haas Unica W1G"/>
            </a:endParaRPr>
          </a:p>
        </p:txBody>
      </p:sp>
      <p:sp>
        <p:nvSpPr>
          <p:cNvPr id="23" name="object 23"/>
          <p:cNvSpPr/>
          <p:nvPr/>
        </p:nvSpPr>
        <p:spPr>
          <a:xfrm>
            <a:off x="2762495" y="4927774"/>
            <a:ext cx="1433195" cy="1424305"/>
          </a:xfrm>
          <a:custGeom>
            <a:avLst/>
            <a:gdLst/>
            <a:ahLst/>
            <a:cxnLst/>
            <a:rect l="l" t="t" r="r" b="b"/>
            <a:pathLst>
              <a:path w="1433195" h="1424304">
                <a:moveTo>
                  <a:pt x="745617" y="0"/>
                </a:moveTo>
                <a:lnTo>
                  <a:pt x="699568" y="119"/>
                </a:lnTo>
                <a:lnTo>
                  <a:pt x="653434" y="3197"/>
                </a:lnTo>
                <a:lnTo>
                  <a:pt x="607360" y="9266"/>
                </a:lnTo>
                <a:lnTo>
                  <a:pt x="561495" y="18359"/>
                </a:lnTo>
                <a:lnTo>
                  <a:pt x="515984" y="30508"/>
                </a:lnTo>
                <a:lnTo>
                  <a:pt x="470975" y="45747"/>
                </a:lnTo>
                <a:lnTo>
                  <a:pt x="426615" y="64108"/>
                </a:lnTo>
                <a:lnTo>
                  <a:pt x="383049" y="85624"/>
                </a:lnTo>
                <a:lnTo>
                  <a:pt x="340426" y="110329"/>
                </a:lnTo>
                <a:lnTo>
                  <a:pt x="299537" y="137809"/>
                </a:lnTo>
                <a:lnTo>
                  <a:pt x="261100" y="167534"/>
                </a:lnTo>
                <a:lnTo>
                  <a:pt x="225151" y="199356"/>
                </a:lnTo>
                <a:lnTo>
                  <a:pt x="191724" y="233130"/>
                </a:lnTo>
                <a:lnTo>
                  <a:pt x="160853" y="268708"/>
                </a:lnTo>
                <a:lnTo>
                  <a:pt x="132574" y="305946"/>
                </a:lnTo>
                <a:lnTo>
                  <a:pt x="106922" y="344696"/>
                </a:lnTo>
                <a:lnTo>
                  <a:pt x="83931" y="384812"/>
                </a:lnTo>
                <a:lnTo>
                  <a:pt x="63637" y="426148"/>
                </a:lnTo>
                <a:lnTo>
                  <a:pt x="46074" y="468557"/>
                </a:lnTo>
                <a:lnTo>
                  <a:pt x="31276" y="511893"/>
                </a:lnTo>
                <a:lnTo>
                  <a:pt x="19280" y="556010"/>
                </a:lnTo>
                <a:lnTo>
                  <a:pt x="10119" y="600761"/>
                </a:lnTo>
                <a:lnTo>
                  <a:pt x="3829" y="646001"/>
                </a:lnTo>
                <a:lnTo>
                  <a:pt x="444" y="691581"/>
                </a:lnTo>
                <a:lnTo>
                  <a:pt x="0" y="737357"/>
                </a:lnTo>
                <a:lnTo>
                  <a:pt x="2530" y="783182"/>
                </a:lnTo>
                <a:lnTo>
                  <a:pt x="8071" y="828909"/>
                </a:lnTo>
                <a:lnTo>
                  <a:pt x="16656" y="874393"/>
                </a:lnTo>
                <a:lnTo>
                  <a:pt x="28321" y="919487"/>
                </a:lnTo>
                <a:lnTo>
                  <a:pt x="43101" y="964044"/>
                </a:lnTo>
                <a:lnTo>
                  <a:pt x="61029" y="1007918"/>
                </a:lnTo>
                <a:lnTo>
                  <a:pt x="82143" y="1050963"/>
                </a:lnTo>
                <a:lnTo>
                  <a:pt x="106475" y="1093032"/>
                </a:lnTo>
                <a:lnTo>
                  <a:pt x="133620" y="1133343"/>
                </a:lnTo>
                <a:lnTo>
                  <a:pt x="163053" y="1171188"/>
                </a:lnTo>
                <a:lnTo>
                  <a:pt x="194627" y="1206536"/>
                </a:lnTo>
                <a:lnTo>
                  <a:pt x="228196" y="1239352"/>
                </a:lnTo>
                <a:lnTo>
                  <a:pt x="263612" y="1269604"/>
                </a:lnTo>
                <a:lnTo>
                  <a:pt x="300728" y="1297259"/>
                </a:lnTo>
                <a:lnTo>
                  <a:pt x="339399" y="1322284"/>
                </a:lnTo>
                <a:lnTo>
                  <a:pt x="379477" y="1344647"/>
                </a:lnTo>
                <a:lnTo>
                  <a:pt x="420815" y="1364315"/>
                </a:lnTo>
                <a:lnTo>
                  <a:pt x="463266" y="1381254"/>
                </a:lnTo>
                <a:lnTo>
                  <a:pt x="506684" y="1395432"/>
                </a:lnTo>
                <a:lnTo>
                  <a:pt x="550922" y="1406817"/>
                </a:lnTo>
                <a:lnTo>
                  <a:pt x="595833" y="1415374"/>
                </a:lnTo>
                <a:lnTo>
                  <a:pt x="641270" y="1421072"/>
                </a:lnTo>
                <a:lnTo>
                  <a:pt x="687086" y="1423878"/>
                </a:lnTo>
                <a:lnTo>
                  <a:pt x="733135" y="1423758"/>
                </a:lnTo>
                <a:lnTo>
                  <a:pt x="779269" y="1420680"/>
                </a:lnTo>
                <a:lnTo>
                  <a:pt x="825343" y="1414612"/>
                </a:lnTo>
                <a:lnTo>
                  <a:pt x="871208" y="1405519"/>
                </a:lnTo>
                <a:lnTo>
                  <a:pt x="916719" y="1393370"/>
                </a:lnTo>
                <a:lnTo>
                  <a:pt x="961728" y="1378131"/>
                </a:lnTo>
                <a:lnTo>
                  <a:pt x="1006088" y="1359770"/>
                </a:lnTo>
                <a:lnTo>
                  <a:pt x="1049654" y="1338253"/>
                </a:lnTo>
                <a:lnTo>
                  <a:pt x="1092277" y="1313549"/>
                </a:lnTo>
                <a:lnTo>
                  <a:pt x="1133166" y="1286068"/>
                </a:lnTo>
                <a:lnTo>
                  <a:pt x="1171603" y="1256344"/>
                </a:lnTo>
                <a:lnTo>
                  <a:pt x="1207552" y="1224521"/>
                </a:lnTo>
                <a:lnTo>
                  <a:pt x="1240980" y="1190747"/>
                </a:lnTo>
                <a:lnTo>
                  <a:pt x="1271850" y="1155168"/>
                </a:lnTo>
                <a:lnTo>
                  <a:pt x="1300129" y="1117930"/>
                </a:lnTo>
                <a:lnTo>
                  <a:pt x="1325781" y="1079180"/>
                </a:lnTo>
                <a:lnTo>
                  <a:pt x="1348772" y="1039063"/>
                </a:lnTo>
                <a:lnTo>
                  <a:pt x="1369066" y="997727"/>
                </a:lnTo>
                <a:lnTo>
                  <a:pt x="1386629" y="955317"/>
                </a:lnTo>
                <a:lnTo>
                  <a:pt x="1401427" y="911981"/>
                </a:lnTo>
                <a:lnTo>
                  <a:pt x="1413423" y="867863"/>
                </a:lnTo>
                <a:lnTo>
                  <a:pt x="1422584" y="823112"/>
                </a:lnTo>
                <a:lnTo>
                  <a:pt x="1428874" y="777873"/>
                </a:lnTo>
                <a:lnTo>
                  <a:pt x="1432259" y="732292"/>
                </a:lnTo>
                <a:lnTo>
                  <a:pt x="1432704" y="686516"/>
                </a:lnTo>
                <a:lnTo>
                  <a:pt x="1430173" y="640691"/>
                </a:lnTo>
                <a:lnTo>
                  <a:pt x="1424633" y="594964"/>
                </a:lnTo>
                <a:lnTo>
                  <a:pt x="1416047" y="549480"/>
                </a:lnTo>
                <a:lnTo>
                  <a:pt x="1404382" y="504387"/>
                </a:lnTo>
                <a:lnTo>
                  <a:pt x="1389603" y="459831"/>
                </a:lnTo>
                <a:lnTo>
                  <a:pt x="1371674" y="415958"/>
                </a:lnTo>
                <a:lnTo>
                  <a:pt x="1350561" y="372914"/>
                </a:lnTo>
                <a:lnTo>
                  <a:pt x="1326228" y="330846"/>
                </a:lnTo>
                <a:lnTo>
                  <a:pt x="1299083" y="290535"/>
                </a:lnTo>
                <a:lnTo>
                  <a:pt x="1269650" y="252689"/>
                </a:lnTo>
                <a:lnTo>
                  <a:pt x="1238076" y="217342"/>
                </a:lnTo>
                <a:lnTo>
                  <a:pt x="1204508" y="184526"/>
                </a:lnTo>
                <a:lnTo>
                  <a:pt x="1169091" y="154274"/>
                </a:lnTo>
                <a:lnTo>
                  <a:pt x="1131975" y="126619"/>
                </a:lnTo>
                <a:lnTo>
                  <a:pt x="1093304" y="101593"/>
                </a:lnTo>
                <a:lnTo>
                  <a:pt x="1053226" y="79230"/>
                </a:lnTo>
                <a:lnTo>
                  <a:pt x="1011888" y="59563"/>
                </a:lnTo>
                <a:lnTo>
                  <a:pt x="969437" y="42623"/>
                </a:lnTo>
                <a:lnTo>
                  <a:pt x="926019" y="28445"/>
                </a:lnTo>
                <a:lnTo>
                  <a:pt x="881781" y="17061"/>
                </a:lnTo>
                <a:lnTo>
                  <a:pt x="836870" y="8503"/>
                </a:lnTo>
                <a:lnTo>
                  <a:pt x="791433" y="2805"/>
                </a:lnTo>
                <a:lnTo>
                  <a:pt x="745617" y="0"/>
                </a:lnTo>
                <a:close/>
              </a:path>
            </a:pathLst>
          </a:custGeom>
          <a:solidFill>
            <a:srgbClr val="E84610"/>
          </a:solidFill>
        </p:spPr>
        <p:txBody>
          <a:bodyPr wrap="square" lIns="0" tIns="0" rIns="0" bIns="0" rtlCol="0"/>
          <a:lstStyle/>
          <a:p>
            <a:endParaRPr/>
          </a:p>
        </p:txBody>
      </p:sp>
      <p:sp>
        <p:nvSpPr>
          <p:cNvPr id="24" name="object 24"/>
          <p:cNvSpPr txBox="1"/>
          <p:nvPr/>
        </p:nvSpPr>
        <p:spPr>
          <a:xfrm>
            <a:off x="3056113" y="5340777"/>
            <a:ext cx="759460" cy="603885"/>
          </a:xfrm>
          <a:prstGeom prst="rect">
            <a:avLst/>
          </a:prstGeom>
        </p:spPr>
        <p:txBody>
          <a:bodyPr vert="horz" wrap="square" lIns="0" tIns="11430" rIns="0" bIns="0" rtlCol="0">
            <a:spAutoFit/>
          </a:bodyPr>
          <a:lstStyle/>
          <a:p>
            <a:pPr marL="12700">
              <a:lnSpc>
                <a:spcPct val="100000"/>
              </a:lnSpc>
              <a:spcBef>
                <a:spcPts val="90"/>
              </a:spcBef>
            </a:pPr>
            <a:r>
              <a:rPr sz="3800" spc="-25" dirty="0">
                <a:solidFill>
                  <a:srgbClr val="FFFFFF"/>
                </a:solidFill>
                <a:latin typeface="Neue Haas Unica W1G"/>
                <a:cs typeface="Neue Haas Unica W1G"/>
              </a:rPr>
              <a:t>WB</a:t>
            </a:r>
            <a:endParaRPr sz="3800">
              <a:latin typeface="Neue Haas Unica W1G"/>
              <a:cs typeface="Neue Haas Unica W1G"/>
            </a:endParaRPr>
          </a:p>
        </p:txBody>
      </p:sp>
      <p:sp>
        <p:nvSpPr>
          <p:cNvPr id="25" name="object 25"/>
          <p:cNvSpPr txBox="1"/>
          <p:nvPr/>
        </p:nvSpPr>
        <p:spPr>
          <a:xfrm>
            <a:off x="10603255" y="2588086"/>
            <a:ext cx="1141095" cy="603885"/>
          </a:xfrm>
          <a:prstGeom prst="rect">
            <a:avLst/>
          </a:prstGeom>
        </p:spPr>
        <p:txBody>
          <a:bodyPr vert="horz" wrap="square" lIns="0" tIns="11430" rIns="0" bIns="0" rtlCol="0">
            <a:spAutoFit/>
          </a:bodyPr>
          <a:lstStyle/>
          <a:p>
            <a:pPr marL="12700">
              <a:lnSpc>
                <a:spcPct val="100000"/>
              </a:lnSpc>
              <a:spcBef>
                <a:spcPts val="90"/>
              </a:spcBef>
            </a:pPr>
            <a:r>
              <a:rPr sz="3800" spc="-20" dirty="0">
                <a:solidFill>
                  <a:srgbClr val="FFFFFF"/>
                </a:solidFill>
                <a:latin typeface="Neue Haas Unica W1G"/>
                <a:cs typeface="Neue Haas Unica W1G"/>
              </a:rPr>
              <a:t>AfDB</a:t>
            </a:r>
            <a:endParaRPr sz="3800">
              <a:latin typeface="Neue Haas Unica W1G"/>
              <a:cs typeface="Neue Haas Unica W1G"/>
            </a:endParaRPr>
          </a:p>
        </p:txBody>
      </p:sp>
      <p:sp>
        <p:nvSpPr>
          <p:cNvPr id="26" name="object 26"/>
          <p:cNvSpPr txBox="1"/>
          <p:nvPr/>
        </p:nvSpPr>
        <p:spPr>
          <a:xfrm>
            <a:off x="11568021" y="4372639"/>
            <a:ext cx="991235" cy="603885"/>
          </a:xfrm>
          <a:prstGeom prst="rect">
            <a:avLst/>
          </a:prstGeom>
        </p:spPr>
        <p:txBody>
          <a:bodyPr vert="horz" wrap="square" lIns="0" tIns="11430" rIns="0" bIns="0" rtlCol="0">
            <a:spAutoFit/>
          </a:bodyPr>
          <a:lstStyle/>
          <a:p>
            <a:pPr marL="12700">
              <a:lnSpc>
                <a:spcPct val="100000"/>
              </a:lnSpc>
              <a:spcBef>
                <a:spcPts val="90"/>
              </a:spcBef>
            </a:pPr>
            <a:r>
              <a:rPr sz="3800" spc="-25" dirty="0">
                <a:solidFill>
                  <a:srgbClr val="FFFFFF"/>
                </a:solidFill>
                <a:latin typeface="Neue Haas Unica W1G"/>
                <a:cs typeface="Neue Haas Unica W1G"/>
              </a:rPr>
              <a:t>ADB</a:t>
            </a:r>
            <a:endParaRPr sz="3800">
              <a:latin typeface="Neue Haas Unica W1G"/>
              <a:cs typeface="Neue Haas Unica W1G"/>
            </a:endParaRPr>
          </a:p>
        </p:txBody>
      </p:sp>
      <p:sp>
        <p:nvSpPr>
          <p:cNvPr id="27" name="object 27"/>
          <p:cNvSpPr txBox="1"/>
          <p:nvPr/>
        </p:nvSpPr>
        <p:spPr>
          <a:xfrm>
            <a:off x="6623292" y="8546230"/>
            <a:ext cx="915035" cy="603885"/>
          </a:xfrm>
          <a:prstGeom prst="rect">
            <a:avLst/>
          </a:prstGeom>
        </p:spPr>
        <p:txBody>
          <a:bodyPr vert="horz" wrap="square" lIns="0" tIns="11430" rIns="0" bIns="0" rtlCol="0">
            <a:spAutoFit/>
          </a:bodyPr>
          <a:lstStyle/>
          <a:p>
            <a:pPr marL="12700">
              <a:lnSpc>
                <a:spcPct val="100000"/>
              </a:lnSpc>
              <a:spcBef>
                <a:spcPts val="90"/>
              </a:spcBef>
            </a:pPr>
            <a:r>
              <a:rPr sz="3800" spc="-20" dirty="0">
                <a:solidFill>
                  <a:srgbClr val="FFFFFF"/>
                </a:solidFill>
                <a:latin typeface="Neue Haas Unica W1G"/>
                <a:cs typeface="Neue Haas Unica W1G"/>
              </a:rPr>
              <a:t>AIIB</a:t>
            </a:r>
            <a:endParaRPr sz="3800">
              <a:latin typeface="Neue Haas Unica W1G"/>
              <a:cs typeface="Neue Haas Unica W1G"/>
            </a:endParaRPr>
          </a:p>
        </p:txBody>
      </p:sp>
      <p:sp>
        <p:nvSpPr>
          <p:cNvPr id="28" name="object 28"/>
          <p:cNvSpPr txBox="1"/>
          <p:nvPr/>
        </p:nvSpPr>
        <p:spPr>
          <a:xfrm>
            <a:off x="10625893" y="8553454"/>
            <a:ext cx="1039494" cy="603885"/>
          </a:xfrm>
          <a:prstGeom prst="rect">
            <a:avLst/>
          </a:prstGeom>
        </p:spPr>
        <p:txBody>
          <a:bodyPr vert="horz" wrap="square" lIns="0" tIns="11430" rIns="0" bIns="0" rtlCol="0">
            <a:spAutoFit/>
          </a:bodyPr>
          <a:lstStyle/>
          <a:p>
            <a:pPr marL="12700">
              <a:lnSpc>
                <a:spcPct val="100000"/>
              </a:lnSpc>
              <a:spcBef>
                <a:spcPts val="90"/>
              </a:spcBef>
            </a:pPr>
            <a:r>
              <a:rPr sz="3800" spc="-25" dirty="0">
                <a:solidFill>
                  <a:srgbClr val="FFFFFF"/>
                </a:solidFill>
                <a:latin typeface="Neue Haas Unica W1G"/>
                <a:cs typeface="Neue Haas Unica W1G"/>
              </a:rPr>
              <a:t>NDB</a:t>
            </a:r>
            <a:endParaRPr sz="3800">
              <a:latin typeface="Neue Haas Unica W1G"/>
              <a:cs typeface="Neue Haas Unica W1G"/>
            </a:endParaRPr>
          </a:p>
        </p:txBody>
      </p:sp>
      <p:sp>
        <p:nvSpPr>
          <p:cNvPr id="29" name="object 29"/>
          <p:cNvSpPr txBox="1"/>
          <p:nvPr/>
        </p:nvSpPr>
        <p:spPr>
          <a:xfrm>
            <a:off x="12875593" y="5444471"/>
            <a:ext cx="1249680" cy="402590"/>
          </a:xfrm>
          <a:prstGeom prst="rect">
            <a:avLst/>
          </a:prstGeom>
        </p:spPr>
        <p:txBody>
          <a:bodyPr vert="horz" wrap="square" lIns="0" tIns="15240" rIns="0" bIns="0" rtlCol="0">
            <a:spAutoFit/>
          </a:bodyPr>
          <a:lstStyle/>
          <a:p>
            <a:pPr marL="12700">
              <a:lnSpc>
                <a:spcPct val="100000"/>
              </a:lnSpc>
              <a:spcBef>
                <a:spcPts val="120"/>
              </a:spcBef>
            </a:pPr>
            <a:r>
              <a:rPr sz="2450" spc="-145" dirty="0">
                <a:solidFill>
                  <a:srgbClr val="FFFFFF"/>
                </a:solidFill>
                <a:latin typeface="Neue Haas Unica W1G"/>
                <a:cs typeface="Neue Haas Unica W1G"/>
              </a:rPr>
              <a:t>IDB/IADB</a:t>
            </a:r>
            <a:endParaRPr sz="2450">
              <a:latin typeface="Neue Haas Unica W1G"/>
              <a:cs typeface="Neue Haas Unica W1G"/>
            </a:endParaRPr>
          </a:p>
        </p:txBody>
      </p:sp>
      <p:sp>
        <p:nvSpPr>
          <p:cNvPr id="30" name="object 30"/>
          <p:cNvSpPr txBox="1"/>
          <p:nvPr/>
        </p:nvSpPr>
        <p:spPr>
          <a:xfrm>
            <a:off x="14916835" y="5323306"/>
            <a:ext cx="1243330" cy="603885"/>
          </a:xfrm>
          <a:prstGeom prst="rect">
            <a:avLst/>
          </a:prstGeom>
        </p:spPr>
        <p:txBody>
          <a:bodyPr vert="horz" wrap="square" lIns="0" tIns="11430" rIns="0" bIns="0" rtlCol="0">
            <a:spAutoFit/>
          </a:bodyPr>
          <a:lstStyle/>
          <a:p>
            <a:pPr marL="12700">
              <a:lnSpc>
                <a:spcPct val="100000"/>
              </a:lnSpc>
              <a:spcBef>
                <a:spcPts val="90"/>
              </a:spcBef>
            </a:pPr>
            <a:r>
              <a:rPr sz="3800" spc="-75" dirty="0">
                <a:solidFill>
                  <a:srgbClr val="FFFFFF"/>
                </a:solidFill>
                <a:latin typeface="Neue Haas Unica W1G"/>
                <a:cs typeface="Neue Haas Unica W1G"/>
              </a:rPr>
              <a:t>EBRD</a:t>
            </a:r>
            <a:endParaRPr sz="3800">
              <a:latin typeface="Neue Haas Unica W1G"/>
              <a:cs typeface="Neue Haas Unica W1G"/>
            </a:endParaRPr>
          </a:p>
        </p:txBody>
      </p:sp>
      <p:sp>
        <p:nvSpPr>
          <p:cNvPr id="31" name="object 31"/>
          <p:cNvSpPr txBox="1">
            <a:spLocks noGrp="1"/>
          </p:cNvSpPr>
          <p:nvPr>
            <p:ph type="title"/>
          </p:nvPr>
        </p:nvSpPr>
        <p:spPr>
          <a:xfrm>
            <a:off x="2875554" y="1772829"/>
            <a:ext cx="1942464" cy="1780539"/>
          </a:xfrm>
          <a:prstGeom prst="rect">
            <a:avLst/>
          </a:prstGeom>
        </p:spPr>
        <p:txBody>
          <a:bodyPr vert="horz" wrap="square" lIns="0" tIns="50800" rIns="0" bIns="0" rtlCol="0">
            <a:spAutoFit/>
          </a:bodyPr>
          <a:lstStyle/>
          <a:p>
            <a:pPr marL="12700" marR="5080" algn="ctr">
              <a:lnSpc>
                <a:spcPts val="4540"/>
              </a:lnSpc>
              <a:spcBef>
                <a:spcPts val="400"/>
              </a:spcBef>
            </a:pPr>
            <a:r>
              <a:rPr sz="3950" spc="-10" dirty="0">
                <a:solidFill>
                  <a:srgbClr val="FFFFFF"/>
                </a:solidFill>
              </a:rPr>
              <a:t>WORLD </a:t>
            </a:r>
            <a:r>
              <a:rPr sz="3950" spc="-20" dirty="0">
                <a:solidFill>
                  <a:srgbClr val="FFFFFF"/>
                </a:solidFill>
              </a:rPr>
              <a:t>BANK </a:t>
            </a:r>
            <a:r>
              <a:rPr sz="3950" spc="-10" dirty="0">
                <a:solidFill>
                  <a:srgbClr val="FFFFFF"/>
                </a:solidFill>
              </a:rPr>
              <a:t>GROUP</a:t>
            </a:r>
            <a:endParaRPr sz="3950"/>
          </a:p>
        </p:txBody>
      </p:sp>
      <p:sp>
        <p:nvSpPr>
          <p:cNvPr id="32" name="object 32"/>
          <p:cNvSpPr txBox="1"/>
          <p:nvPr/>
        </p:nvSpPr>
        <p:spPr>
          <a:xfrm>
            <a:off x="7121540" y="5403127"/>
            <a:ext cx="3907154" cy="1835150"/>
          </a:xfrm>
          <a:prstGeom prst="rect">
            <a:avLst/>
          </a:prstGeom>
        </p:spPr>
        <p:txBody>
          <a:bodyPr vert="horz" wrap="square" lIns="0" tIns="13335" rIns="0" bIns="0" rtlCol="0">
            <a:spAutoFit/>
          </a:bodyPr>
          <a:lstStyle/>
          <a:p>
            <a:pPr marL="12065" marR="5080" indent="8255" algn="ctr">
              <a:lnSpc>
                <a:spcPct val="100000"/>
              </a:lnSpc>
              <a:spcBef>
                <a:spcPts val="105"/>
              </a:spcBef>
            </a:pPr>
            <a:r>
              <a:rPr sz="3950" b="1" spc="-10" dirty="0">
                <a:solidFill>
                  <a:srgbClr val="FFFFFF"/>
                </a:solidFill>
                <a:latin typeface="Arial"/>
                <a:cs typeface="Arial"/>
              </a:rPr>
              <a:t>NATIONAL DEVELOPMENT BANKS</a:t>
            </a:r>
            <a:endParaRPr sz="3950">
              <a:latin typeface="Arial"/>
              <a:cs typeface="Arial"/>
            </a:endParaRPr>
          </a:p>
        </p:txBody>
      </p:sp>
      <p:sp>
        <p:nvSpPr>
          <p:cNvPr id="33" name="object 33"/>
          <p:cNvSpPr txBox="1"/>
          <p:nvPr/>
        </p:nvSpPr>
        <p:spPr>
          <a:xfrm>
            <a:off x="12464707" y="1825100"/>
            <a:ext cx="3756660" cy="1835150"/>
          </a:xfrm>
          <a:prstGeom prst="rect">
            <a:avLst/>
          </a:prstGeom>
        </p:spPr>
        <p:txBody>
          <a:bodyPr vert="horz" wrap="square" lIns="0" tIns="13335" rIns="0" bIns="0" rtlCol="0">
            <a:spAutoFit/>
          </a:bodyPr>
          <a:lstStyle/>
          <a:p>
            <a:pPr marL="12700" marR="5080" indent="8255" algn="ctr">
              <a:lnSpc>
                <a:spcPct val="100000"/>
              </a:lnSpc>
              <a:spcBef>
                <a:spcPts val="105"/>
              </a:spcBef>
            </a:pPr>
            <a:r>
              <a:rPr sz="3950" b="1" spc="45" dirty="0">
                <a:solidFill>
                  <a:srgbClr val="FFFFFF"/>
                </a:solidFill>
                <a:latin typeface="Arial"/>
                <a:cs typeface="Arial"/>
              </a:rPr>
              <a:t>REGIONAL </a:t>
            </a:r>
            <a:r>
              <a:rPr sz="3950" b="1" spc="-75" dirty="0">
                <a:solidFill>
                  <a:srgbClr val="FFFFFF"/>
                </a:solidFill>
                <a:latin typeface="Arial"/>
                <a:cs typeface="Arial"/>
              </a:rPr>
              <a:t>DEVELOPMENT </a:t>
            </a:r>
            <a:r>
              <a:rPr sz="3950" b="1" spc="-10" dirty="0">
                <a:solidFill>
                  <a:srgbClr val="FFFFFF"/>
                </a:solidFill>
                <a:latin typeface="Arial"/>
                <a:cs typeface="Arial"/>
              </a:rPr>
              <a:t>BANKS</a:t>
            </a:r>
            <a:endParaRPr sz="3950">
              <a:latin typeface="Arial"/>
              <a:cs typeface="Arial"/>
            </a:endParaRPr>
          </a:p>
        </p:txBody>
      </p:sp>
      <p:sp>
        <p:nvSpPr>
          <p:cNvPr id="34" name="object 34"/>
          <p:cNvSpPr/>
          <p:nvPr/>
        </p:nvSpPr>
        <p:spPr>
          <a:xfrm>
            <a:off x="3658317" y="6648962"/>
            <a:ext cx="1358265" cy="1344930"/>
          </a:xfrm>
          <a:custGeom>
            <a:avLst/>
            <a:gdLst/>
            <a:ahLst/>
            <a:cxnLst/>
            <a:rect l="l" t="t" r="r" b="b"/>
            <a:pathLst>
              <a:path w="1358264" h="1344929">
                <a:moveTo>
                  <a:pt x="680427" y="0"/>
                </a:moveTo>
                <a:lnTo>
                  <a:pt x="634826" y="2233"/>
                </a:lnTo>
                <a:lnTo>
                  <a:pt x="589233" y="7532"/>
                </a:lnTo>
                <a:lnTo>
                  <a:pt x="543803" y="15930"/>
                </a:lnTo>
                <a:lnTo>
                  <a:pt x="498696" y="27461"/>
                </a:lnTo>
                <a:lnTo>
                  <a:pt x="454069" y="42162"/>
                </a:lnTo>
                <a:lnTo>
                  <a:pt x="410080" y="60066"/>
                </a:lnTo>
                <a:lnTo>
                  <a:pt x="366888" y="81208"/>
                </a:lnTo>
                <a:lnTo>
                  <a:pt x="324649" y="105623"/>
                </a:lnTo>
                <a:lnTo>
                  <a:pt x="284187" y="132884"/>
                </a:lnTo>
                <a:lnTo>
                  <a:pt x="246249" y="162438"/>
                </a:lnTo>
                <a:lnTo>
                  <a:pt x="210873" y="194126"/>
                </a:lnTo>
                <a:lnTo>
                  <a:pt x="178096" y="227793"/>
                </a:lnTo>
                <a:lnTo>
                  <a:pt x="147957" y="263279"/>
                </a:lnTo>
                <a:lnTo>
                  <a:pt x="120493" y="300430"/>
                </a:lnTo>
                <a:lnTo>
                  <a:pt x="95743" y="339087"/>
                </a:lnTo>
                <a:lnTo>
                  <a:pt x="73745" y="379093"/>
                </a:lnTo>
                <a:lnTo>
                  <a:pt x="54536" y="420291"/>
                </a:lnTo>
                <a:lnTo>
                  <a:pt x="38155" y="462525"/>
                </a:lnTo>
                <a:lnTo>
                  <a:pt x="24641" y="505636"/>
                </a:lnTo>
                <a:lnTo>
                  <a:pt x="14029" y="549468"/>
                </a:lnTo>
                <a:lnTo>
                  <a:pt x="6360" y="593863"/>
                </a:lnTo>
                <a:lnTo>
                  <a:pt x="1671" y="638665"/>
                </a:lnTo>
                <a:lnTo>
                  <a:pt x="0" y="683716"/>
                </a:lnTo>
                <a:lnTo>
                  <a:pt x="1384" y="728859"/>
                </a:lnTo>
                <a:lnTo>
                  <a:pt x="5863" y="773938"/>
                </a:lnTo>
                <a:lnTo>
                  <a:pt x="13473" y="818794"/>
                </a:lnTo>
                <a:lnTo>
                  <a:pt x="24254" y="863271"/>
                </a:lnTo>
                <a:lnTo>
                  <a:pt x="38243" y="907212"/>
                </a:lnTo>
                <a:lnTo>
                  <a:pt x="55478" y="950459"/>
                </a:lnTo>
                <a:lnTo>
                  <a:pt x="75997" y="992855"/>
                </a:lnTo>
                <a:lnTo>
                  <a:pt x="99839" y="1034244"/>
                </a:lnTo>
                <a:lnTo>
                  <a:pt x="126588" y="1073816"/>
                </a:lnTo>
                <a:lnTo>
                  <a:pt x="155699" y="1110843"/>
                </a:lnTo>
                <a:lnTo>
                  <a:pt x="187014" y="1145292"/>
                </a:lnTo>
                <a:lnTo>
                  <a:pt x="220376" y="1177128"/>
                </a:lnTo>
                <a:lnTo>
                  <a:pt x="255626" y="1206315"/>
                </a:lnTo>
                <a:lnTo>
                  <a:pt x="292606" y="1232819"/>
                </a:lnTo>
                <a:lnTo>
                  <a:pt x="331159" y="1256605"/>
                </a:lnTo>
                <a:lnTo>
                  <a:pt x="371127" y="1277639"/>
                </a:lnTo>
                <a:lnTo>
                  <a:pt x="412351" y="1295886"/>
                </a:lnTo>
                <a:lnTo>
                  <a:pt x="454675" y="1311312"/>
                </a:lnTo>
                <a:lnTo>
                  <a:pt x="497939" y="1323881"/>
                </a:lnTo>
                <a:lnTo>
                  <a:pt x="541986" y="1333558"/>
                </a:lnTo>
                <a:lnTo>
                  <a:pt x="586659" y="1340310"/>
                </a:lnTo>
                <a:lnTo>
                  <a:pt x="631798" y="1344102"/>
                </a:lnTo>
                <a:lnTo>
                  <a:pt x="677247" y="1344898"/>
                </a:lnTo>
                <a:lnTo>
                  <a:pt x="722848" y="1342664"/>
                </a:lnTo>
                <a:lnTo>
                  <a:pt x="768441" y="1337366"/>
                </a:lnTo>
                <a:lnTo>
                  <a:pt x="813871" y="1328968"/>
                </a:lnTo>
                <a:lnTo>
                  <a:pt x="858978" y="1317436"/>
                </a:lnTo>
                <a:lnTo>
                  <a:pt x="903605" y="1302735"/>
                </a:lnTo>
                <a:lnTo>
                  <a:pt x="947594" y="1284831"/>
                </a:lnTo>
                <a:lnTo>
                  <a:pt x="990786" y="1263689"/>
                </a:lnTo>
                <a:lnTo>
                  <a:pt x="1033025" y="1239274"/>
                </a:lnTo>
                <a:lnTo>
                  <a:pt x="1073485" y="1212013"/>
                </a:lnTo>
                <a:lnTo>
                  <a:pt x="1111422" y="1182460"/>
                </a:lnTo>
                <a:lnTo>
                  <a:pt x="1146798" y="1150771"/>
                </a:lnTo>
                <a:lnTo>
                  <a:pt x="1179574" y="1117105"/>
                </a:lnTo>
                <a:lnTo>
                  <a:pt x="1209713" y="1081618"/>
                </a:lnTo>
                <a:lnTo>
                  <a:pt x="1237176" y="1044467"/>
                </a:lnTo>
                <a:lnTo>
                  <a:pt x="1261926" y="1005810"/>
                </a:lnTo>
                <a:lnTo>
                  <a:pt x="1283924" y="965804"/>
                </a:lnTo>
                <a:lnTo>
                  <a:pt x="1303133" y="924606"/>
                </a:lnTo>
                <a:lnTo>
                  <a:pt x="1319514" y="882373"/>
                </a:lnTo>
                <a:lnTo>
                  <a:pt x="1333029" y="839262"/>
                </a:lnTo>
                <a:lnTo>
                  <a:pt x="1343641" y="795430"/>
                </a:lnTo>
                <a:lnTo>
                  <a:pt x="1351310" y="751034"/>
                </a:lnTo>
                <a:lnTo>
                  <a:pt x="1356000" y="706232"/>
                </a:lnTo>
                <a:lnTo>
                  <a:pt x="1357672" y="661181"/>
                </a:lnTo>
                <a:lnTo>
                  <a:pt x="1356288" y="616038"/>
                </a:lnTo>
                <a:lnTo>
                  <a:pt x="1351810" y="570959"/>
                </a:lnTo>
                <a:lnTo>
                  <a:pt x="1344199" y="526103"/>
                </a:lnTo>
                <a:lnTo>
                  <a:pt x="1333419" y="481626"/>
                </a:lnTo>
                <a:lnTo>
                  <a:pt x="1319430" y="437686"/>
                </a:lnTo>
                <a:lnTo>
                  <a:pt x="1302196" y="394438"/>
                </a:lnTo>
                <a:lnTo>
                  <a:pt x="1281676" y="352042"/>
                </a:lnTo>
                <a:lnTo>
                  <a:pt x="1257835" y="310653"/>
                </a:lnTo>
                <a:lnTo>
                  <a:pt x="1231086" y="271082"/>
                </a:lnTo>
                <a:lnTo>
                  <a:pt x="1201975" y="234054"/>
                </a:lnTo>
                <a:lnTo>
                  <a:pt x="1170660" y="199605"/>
                </a:lnTo>
                <a:lnTo>
                  <a:pt x="1137298" y="167770"/>
                </a:lnTo>
                <a:lnTo>
                  <a:pt x="1102048" y="138583"/>
                </a:lnTo>
                <a:lnTo>
                  <a:pt x="1065068" y="112079"/>
                </a:lnTo>
                <a:lnTo>
                  <a:pt x="1026515" y="88292"/>
                </a:lnTo>
                <a:lnTo>
                  <a:pt x="986547" y="67258"/>
                </a:lnTo>
                <a:lnTo>
                  <a:pt x="945323" y="49011"/>
                </a:lnTo>
                <a:lnTo>
                  <a:pt x="902999" y="33586"/>
                </a:lnTo>
                <a:lnTo>
                  <a:pt x="859735" y="21017"/>
                </a:lnTo>
                <a:lnTo>
                  <a:pt x="815688" y="11339"/>
                </a:lnTo>
                <a:lnTo>
                  <a:pt x="771015" y="4587"/>
                </a:lnTo>
                <a:lnTo>
                  <a:pt x="725876" y="796"/>
                </a:lnTo>
                <a:lnTo>
                  <a:pt x="680427" y="0"/>
                </a:lnTo>
                <a:close/>
              </a:path>
            </a:pathLst>
          </a:custGeom>
          <a:solidFill>
            <a:srgbClr val="E84610"/>
          </a:solidFill>
        </p:spPr>
        <p:txBody>
          <a:bodyPr wrap="square" lIns="0" tIns="0" rIns="0" bIns="0" rtlCol="0"/>
          <a:lstStyle/>
          <a:p>
            <a:endParaRPr/>
          </a:p>
        </p:txBody>
      </p:sp>
      <p:sp>
        <p:nvSpPr>
          <p:cNvPr id="35" name="object 35"/>
          <p:cNvSpPr txBox="1"/>
          <p:nvPr/>
        </p:nvSpPr>
        <p:spPr>
          <a:xfrm>
            <a:off x="3784710" y="7005282"/>
            <a:ext cx="1120140" cy="603885"/>
          </a:xfrm>
          <a:prstGeom prst="rect">
            <a:avLst/>
          </a:prstGeom>
        </p:spPr>
        <p:txBody>
          <a:bodyPr vert="horz" wrap="square" lIns="0" tIns="11430" rIns="0" bIns="0" rtlCol="0">
            <a:spAutoFit/>
          </a:bodyPr>
          <a:lstStyle/>
          <a:p>
            <a:pPr marL="12700">
              <a:lnSpc>
                <a:spcPct val="100000"/>
              </a:lnSpc>
              <a:spcBef>
                <a:spcPts val="90"/>
              </a:spcBef>
            </a:pPr>
            <a:r>
              <a:rPr sz="3800" spc="-20" dirty="0">
                <a:solidFill>
                  <a:srgbClr val="FFFFFF"/>
                </a:solidFill>
                <a:latin typeface="Neue Haas Unica W1G"/>
                <a:cs typeface="Neue Haas Unica W1G"/>
              </a:rPr>
              <a:t>IBRD</a:t>
            </a:r>
            <a:endParaRPr sz="3800">
              <a:latin typeface="Neue Haas Unica W1G"/>
              <a:cs typeface="Neue Haas Unica W1G"/>
            </a:endParaRPr>
          </a:p>
        </p:txBody>
      </p:sp>
      <p:sp>
        <p:nvSpPr>
          <p:cNvPr id="37" name="object 37"/>
          <p:cNvSpPr txBox="1">
            <a:spLocks noGrp="1"/>
          </p:cNvSpPr>
          <p:nvPr>
            <p:ph type="sldNum" sz="quarter" idx="7"/>
          </p:nvPr>
        </p:nvSpPr>
        <p:spPr>
          <a:prstGeom prst="rect">
            <a:avLst/>
          </a:prstGeom>
        </p:spPr>
        <p:txBody>
          <a:bodyPr vert="horz" wrap="square" lIns="0" tIns="80645" rIns="0" bIns="0" rtlCol="0">
            <a:spAutoFit/>
          </a:bodyPr>
          <a:lstStyle/>
          <a:p>
            <a:pPr marL="267335">
              <a:lnSpc>
                <a:spcPct val="100000"/>
              </a:lnSpc>
              <a:spcBef>
                <a:spcPts val="635"/>
              </a:spcBef>
            </a:pPr>
            <a:fld id="{81D60167-4931-47E6-BA6A-407CBD079E47}" type="slidenum">
              <a:rPr spc="15" dirty="0"/>
              <a:t>6</a:t>
            </a:fld>
            <a:endParaRPr spc="15"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126" y="0"/>
            <a:ext cx="20108545" cy="11308715"/>
            <a:chOff x="-4126" y="0"/>
            <a:chExt cx="20108545" cy="11308715"/>
          </a:xfrm>
        </p:grpSpPr>
        <p:pic>
          <p:nvPicPr>
            <p:cNvPr id="3" name="object 3"/>
            <p:cNvPicPr/>
            <p:nvPr/>
          </p:nvPicPr>
          <p:blipFill>
            <a:blip r:embed="rId3" cstate="print"/>
            <a:stretch>
              <a:fillRect/>
            </a:stretch>
          </p:blipFill>
          <p:spPr>
            <a:xfrm>
              <a:off x="0" y="0"/>
              <a:ext cx="20104099" cy="11308556"/>
            </a:xfrm>
            <a:prstGeom prst="rect">
              <a:avLst/>
            </a:prstGeom>
          </p:spPr>
        </p:pic>
        <p:sp>
          <p:nvSpPr>
            <p:cNvPr id="4" name="object 4"/>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352E4B">
                <a:alpha val="39999"/>
              </a:srgbClr>
            </a:solidFill>
          </p:spPr>
          <p:txBody>
            <a:bodyPr wrap="square" lIns="0" tIns="0" rIns="0" bIns="0" rtlCol="0"/>
            <a:lstStyle/>
            <a:p>
              <a:endParaRPr/>
            </a:p>
          </p:txBody>
        </p:sp>
        <p:sp>
          <p:nvSpPr>
            <p:cNvPr id="5" name="object 5"/>
            <p:cNvSpPr/>
            <p:nvPr/>
          </p:nvSpPr>
          <p:spPr>
            <a:xfrm>
              <a:off x="1" y="327213"/>
              <a:ext cx="132080" cy="0"/>
            </a:xfrm>
            <a:custGeom>
              <a:avLst/>
              <a:gdLst/>
              <a:ahLst/>
              <a:cxnLst/>
              <a:rect l="l" t="t" r="r" b="b"/>
              <a:pathLst>
                <a:path w="132080">
                  <a:moveTo>
                    <a:pt x="0" y="0"/>
                  </a:moveTo>
                  <a:lnTo>
                    <a:pt x="131671" y="0"/>
                  </a:lnTo>
                </a:path>
              </a:pathLst>
            </a:custGeom>
            <a:ln w="7853">
              <a:solidFill>
                <a:srgbClr val="3C3C3B"/>
              </a:solidFill>
            </a:ln>
          </p:spPr>
          <p:txBody>
            <a:bodyPr wrap="square" lIns="0" tIns="0" rIns="0" bIns="0" rtlCol="0"/>
            <a:lstStyle/>
            <a:p>
              <a:endParaRPr/>
            </a:p>
          </p:txBody>
        </p:sp>
      </p:grpSp>
      <p:grpSp>
        <p:nvGrpSpPr>
          <p:cNvPr id="7" name="object 7"/>
          <p:cNvGrpSpPr/>
          <p:nvPr/>
        </p:nvGrpSpPr>
        <p:grpSpPr>
          <a:xfrm>
            <a:off x="0" y="0"/>
            <a:ext cx="16396970" cy="11522073"/>
            <a:chOff x="0" y="0"/>
            <a:chExt cx="16617315" cy="11308715"/>
          </a:xfrm>
        </p:grpSpPr>
        <p:sp>
          <p:nvSpPr>
            <p:cNvPr id="8" name="object 8"/>
            <p:cNvSpPr/>
            <p:nvPr/>
          </p:nvSpPr>
          <p:spPr>
            <a:xfrm>
              <a:off x="0" y="5"/>
              <a:ext cx="2160905" cy="11308715"/>
            </a:xfrm>
            <a:custGeom>
              <a:avLst/>
              <a:gdLst/>
              <a:ahLst/>
              <a:cxnLst/>
              <a:rect l="l" t="t" r="r" b="b"/>
              <a:pathLst>
                <a:path w="2160905" h="11308715">
                  <a:moveTo>
                    <a:pt x="2159812" y="0"/>
                  </a:moveTo>
                  <a:lnTo>
                    <a:pt x="0" y="0"/>
                  </a:lnTo>
                  <a:lnTo>
                    <a:pt x="0" y="2159812"/>
                  </a:lnTo>
                  <a:lnTo>
                    <a:pt x="2159812" y="0"/>
                  </a:lnTo>
                  <a:close/>
                </a:path>
                <a:path w="2160905" h="11308715">
                  <a:moveTo>
                    <a:pt x="2160816" y="11308550"/>
                  </a:moveTo>
                  <a:lnTo>
                    <a:pt x="1003" y="9148737"/>
                  </a:lnTo>
                  <a:lnTo>
                    <a:pt x="0" y="9149740"/>
                  </a:lnTo>
                  <a:lnTo>
                    <a:pt x="0" y="11308550"/>
                  </a:lnTo>
                  <a:lnTo>
                    <a:pt x="2160816" y="11308550"/>
                  </a:lnTo>
                  <a:close/>
                </a:path>
              </a:pathLst>
            </a:custGeom>
            <a:solidFill>
              <a:srgbClr val="E84610"/>
            </a:solidFill>
          </p:spPr>
          <p:txBody>
            <a:bodyPr wrap="square" lIns="0" tIns="0" rIns="0" bIns="0" rtlCol="0"/>
            <a:lstStyle/>
            <a:p>
              <a:endParaRPr/>
            </a:p>
          </p:txBody>
        </p:sp>
        <p:sp>
          <p:nvSpPr>
            <p:cNvPr id="9" name="object 9"/>
            <p:cNvSpPr/>
            <p:nvPr/>
          </p:nvSpPr>
          <p:spPr>
            <a:xfrm>
              <a:off x="2023268" y="1786563"/>
              <a:ext cx="14594205" cy="7879080"/>
            </a:xfrm>
            <a:custGeom>
              <a:avLst/>
              <a:gdLst/>
              <a:ahLst/>
              <a:cxnLst/>
              <a:rect l="l" t="t" r="r" b="b"/>
              <a:pathLst>
                <a:path w="14594205" h="7879080">
                  <a:moveTo>
                    <a:pt x="14594026" y="0"/>
                  </a:moveTo>
                  <a:lnTo>
                    <a:pt x="0" y="0"/>
                  </a:lnTo>
                  <a:lnTo>
                    <a:pt x="0" y="7878534"/>
                  </a:lnTo>
                  <a:lnTo>
                    <a:pt x="14594026" y="7878534"/>
                  </a:lnTo>
                  <a:lnTo>
                    <a:pt x="14594026" y="0"/>
                  </a:lnTo>
                  <a:close/>
                </a:path>
              </a:pathLst>
            </a:custGeom>
            <a:solidFill>
              <a:srgbClr val="4B455F">
                <a:alpha val="58000"/>
              </a:srgbClr>
            </a:solidFill>
          </p:spPr>
          <p:txBody>
            <a:bodyPr wrap="square" lIns="0" tIns="0" rIns="0" bIns="0" rtlCol="0"/>
            <a:lstStyle/>
            <a:p>
              <a:endParaRPr dirty="0"/>
            </a:p>
          </p:txBody>
        </p:sp>
      </p:grpSp>
      <p:sp>
        <p:nvSpPr>
          <p:cNvPr id="10" name="object 10"/>
          <p:cNvSpPr txBox="1">
            <a:spLocks noGrp="1"/>
          </p:cNvSpPr>
          <p:nvPr>
            <p:ph type="title"/>
          </p:nvPr>
        </p:nvSpPr>
        <p:spPr>
          <a:xfrm>
            <a:off x="2429245" y="1805996"/>
            <a:ext cx="10846376" cy="2101216"/>
          </a:xfrm>
          <a:prstGeom prst="rect">
            <a:avLst/>
          </a:prstGeom>
        </p:spPr>
        <p:txBody>
          <a:bodyPr vert="horz" wrap="square" lIns="0" tIns="74295" rIns="0" bIns="0" rtlCol="0">
            <a:spAutoFit/>
          </a:bodyPr>
          <a:lstStyle/>
          <a:p>
            <a:pPr marL="12700" marR="5080">
              <a:lnSpc>
                <a:spcPts val="7920"/>
              </a:lnSpc>
              <a:spcBef>
                <a:spcPts val="585"/>
              </a:spcBef>
            </a:pPr>
            <a:r>
              <a:rPr spc="-85" dirty="0">
                <a:solidFill>
                  <a:srgbClr val="FFFFFF"/>
                </a:solidFill>
                <a:latin typeface="Arial Black" panose="020B0A04020102020204" pitchFamily="34" charset="0"/>
              </a:rPr>
              <a:t>IFIs</a:t>
            </a:r>
            <a:r>
              <a:rPr spc="-395" dirty="0">
                <a:solidFill>
                  <a:srgbClr val="FFFFFF"/>
                </a:solidFill>
                <a:latin typeface="Arial Black" panose="020B0A04020102020204" pitchFamily="34" charset="0"/>
              </a:rPr>
              <a:t> </a:t>
            </a:r>
            <a:r>
              <a:rPr spc="-20" dirty="0">
                <a:solidFill>
                  <a:srgbClr val="FFFFFF"/>
                </a:solidFill>
                <a:latin typeface="Arial Black" panose="020B0A04020102020204" pitchFamily="34" charset="0"/>
              </a:rPr>
              <a:t>AND</a:t>
            </a:r>
            <a:r>
              <a:rPr spc="-445" dirty="0">
                <a:solidFill>
                  <a:srgbClr val="FFFFFF"/>
                </a:solidFill>
                <a:latin typeface="Arial Black" panose="020B0A04020102020204" pitchFamily="34" charset="0"/>
              </a:rPr>
              <a:t> </a:t>
            </a:r>
            <a:r>
              <a:rPr spc="-25" dirty="0">
                <a:solidFill>
                  <a:srgbClr val="FFFFFF"/>
                </a:solidFill>
                <a:latin typeface="Arial Black" panose="020B0A04020102020204" pitchFamily="34" charset="0"/>
              </a:rPr>
              <a:t>THE </a:t>
            </a:r>
            <a:r>
              <a:rPr spc="-145" dirty="0">
                <a:solidFill>
                  <a:srgbClr val="FFFFFF"/>
                </a:solidFill>
                <a:latin typeface="Arial Black" panose="020B0A04020102020204" pitchFamily="34" charset="0"/>
              </a:rPr>
              <a:t>TRANSPORT</a:t>
            </a:r>
            <a:r>
              <a:rPr spc="-275" dirty="0">
                <a:solidFill>
                  <a:srgbClr val="FFFFFF"/>
                </a:solidFill>
                <a:latin typeface="Arial Black" panose="020B0A04020102020204" pitchFamily="34" charset="0"/>
              </a:rPr>
              <a:t> </a:t>
            </a:r>
            <a:r>
              <a:rPr spc="-180" dirty="0">
                <a:solidFill>
                  <a:srgbClr val="FFFFFF"/>
                </a:solidFill>
                <a:latin typeface="Arial Black" panose="020B0A04020102020204" pitchFamily="34" charset="0"/>
              </a:rPr>
              <a:t>SECTOR</a:t>
            </a:r>
          </a:p>
        </p:txBody>
      </p:sp>
      <p:grpSp>
        <p:nvGrpSpPr>
          <p:cNvPr id="11" name="object 11"/>
          <p:cNvGrpSpPr/>
          <p:nvPr/>
        </p:nvGrpSpPr>
        <p:grpSpPr>
          <a:xfrm>
            <a:off x="2429245" y="9665072"/>
            <a:ext cx="17011650" cy="1015365"/>
            <a:chOff x="2429245" y="9665072"/>
            <a:chExt cx="17011650" cy="1015365"/>
          </a:xfrm>
        </p:grpSpPr>
        <p:sp>
          <p:nvSpPr>
            <p:cNvPr id="12" name="object 12"/>
            <p:cNvSpPr/>
            <p:nvPr/>
          </p:nvSpPr>
          <p:spPr>
            <a:xfrm>
              <a:off x="16715601" y="9665074"/>
              <a:ext cx="2724785" cy="1015365"/>
            </a:xfrm>
            <a:custGeom>
              <a:avLst/>
              <a:gdLst/>
              <a:ahLst/>
              <a:cxnLst/>
              <a:rect l="l" t="t" r="r" b="b"/>
              <a:pathLst>
                <a:path w="2724784" h="1015365">
                  <a:moveTo>
                    <a:pt x="507593" y="0"/>
                  </a:moveTo>
                  <a:lnTo>
                    <a:pt x="458711" y="2324"/>
                  </a:lnTo>
                  <a:lnTo>
                    <a:pt x="411137" y="9156"/>
                  </a:lnTo>
                  <a:lnTo>
                    <a:pt x="365099" y="20281"/>
                  </a:lnTo>
                  <a:lnTo>
                    <a:pt x="320789" y="35483"/>
                  </a:lnTo>
                  <a:lnTo>
                    <a:pt x="278447" y="54546"/>
                  </a:lnTo>
                  <a:lnTo>
                    <a:pt x="238252" y="77279"/>
                  </a:lnTo>
                  <a:lnTo>
                    <a:pt x="200456" y="103441"/>
                  </a:lnTo>
                  <a:lnTo>
                    <a:pt x="165239" y="132829"/>
                  </a:lnTo>
                  <a:lnTo>
                    <a:pt x="132829" y="165239"/>
                  </a:lnTo>
                  <a:lnTo>
                    <a:pt x="103428" y="200456"/>
                  </a:lnTo>
                  <a:lnTo>
                    <a:pt x="77266" y="238264"/>
                  </a:lnTo>
                  <a:lnTo>
                    <a:pt x="54546" y="278447"/>
                  </a:lnTo>
                  <a:lnTo>
                    <a:pt x="35471" y="320802"/>
                  </a:lnTo>
                  <a:lnTo>
                    <a:pt x="20269" y="365099"/>
                  </a:lnTo>
                  <a:lnTo>
                    <a:pt x="9144" y="411149"/>
                  </a:lnTo>
                  <a:lnTo>
                    <a:pt x="2324" y="458711"/>
                  </a:lnTo>
                  <a:lnTo>
                    <a:pt x="0" y="507606"/>
                  </a:lnTo>
                  <a:lnTo>
                    <a:pt x="2324" y="556488"/>
                  </a:lnTo>
                  <a:lnTo>
                    <a:pt x="9144" y="604062"/>
                  </a:lnTo>
                  <a:lnTo>
                    <a:pt x="20269" y="650113"/>
                  </a:lnTo>
                  <a:lnTo>
                    <a:pt x="35471" y="694423"/>
                  </a:lnTo>
                  <a:lnTo>
                    <a:pt x="54546" y="736777"/>
                  </a:lnTo>
                  <a:lnTo>
                    <a:pt x="77266" y="776960"/>
                  </a:lnTo>
                  <a:lnTo>
                    <a:pt x="103428" y="814768"/>
                  </a:lnTo>
                  <a:lnTo>
                    <a:pt x="132829" y="849985"/>
                  </a:lnTo>
                  <a:lnTo>
                    <a:pt x="165239" y="882396"/>
                  </a:lnTo>
                  <a:lnTo>
                    <a:pt x="200456" y="911796"/>
                  </a:lnTo>
                  <a:lnTo>
                    <a:pt x="238252" y="937971"/>
                  </a:lnTo>
                  <a:lnTo>
                    <a:pt x="278447" y="960691"/>
                  </a:lnTo>
                  <a:lnTo>
                    <a:pt x="320789" y="979766"/>
                  </a:lnTo>
                  <a:lnTo>
                    <a:pt x="365099" y="994968"/>
                  </a:lnTo>
                  <a:lnTo>
                    <a:pt x="411137" y="1006081"/>
                  </a:lnTo>
                  <a:lnTo>
                    <a:pt x="458711" y="1012913"/>
                  </a:lnTo>
                  <a:lnTo>
                    <a:pt x="507593" y="1015238"/>
                  </a:lnTo>
                  <a:lnTo>
                    <a:pt x="507593" y="1010373"/>
                  </a:lnTo>
                  <a:lnTo>
                    <a:pt x="507593" y="1007046"/>
                  </a:lnTo>
                  <a:lnTo>
                    <a:pt x="460451" y="1004620"/>
                  </a:lnTo>
                  <a:lnTo>
                    <a:pt x="414667" y="997483"/>
                  </a:lnTo>
                  <a:lnTo>
                    <a:pt x="370471" y="985875"/>
                  </a:lnTo>
                  <a:lnTo>
                    <a:pt x="328117" y="970038"/>
                  </a:lnTo>
                  <a:lnTo>
                    <a:pt x="287807" y="950214"/>
                  </a:lnTo>
                  <a:lnTo>
                    <a:pt x="249783" y="926617"/>
                  </a:lnTo>
                  <a:lnTo>
                    <a:pt x="214287" y="899515"/>
                  </a:lnTo>
                  <a:lnTo>
                    <a:pt x="181546" y="869111"/>
                  </a:lnTo>
                  <a:lnTo>
                    <a:pt x="151777" y="835672"/>
                  </a:lnTo>
                  <a:lnTo>
                    <a:pt x="125234" y="799414"/>
                  </a:lnTo>
                  <a:lnTo>
                    <a:pt x="102146" y="760590"/>
                  </a:lnTo>
                  <a:lnTo>
                    <a:pt x="82727" y="719416"/>
                  </a:lnTo>
                  <a:lnTo>
                    <a:pt x="67221" y="676148"/>
                  </a:lnTo>
                  <a:lnTo>
                    <a:pt x="55854" y="631012"/>
                  </a:lnTo>
                  <a:lnTo>
                    <a:pt x="48869" y="584250"/>
                  </a:lnTo>
                  <a:lnTo>
                    <a:pt x="46482" y="536105"/>
                  </a:lnTo>
                  <a:lnTo>
                    <a:pt x="48869" y="487946"/>
                  </a:lnTo>
                  <a:lnTo>
                    <a:pt x="55854" y="441185"/>
                  </a:lnTo>
                  <a:lnTo>
                    <a:pt x="67221" y="396062"/>
                  </a:lnTo>
                  <a:lnTo>
                    <a:pt x="82727" y="352793"/>
                  </a:lnTo>
                  <a:lnTo>
                    <a:pt x="102146" y="311619"/>
                  </a:lnTo>
                  <a:lnTo>
                    <a:pt x="125234" y="272796"/>
                  </a:lnTo>
                  <a:lnTo>
                    <a:pt x="151777" y="236537"/>
                  </a:lnTo>
                  <a:lnTo>
                    <a:pt x="181546" y="203085"/>
                  </a:lnTo>
                  <a:lnTo>
                    <a:pt x="214287" y="172694"/>
                  </a:lnTo>
                  <a:lnTo>
                    <a:pt x="249783" y="145580"/>
                  </a:lnTo>
                  <a:lnTo>
                    <a:pt x="287807" y="121996"/>
                  </a:lnTo>
                  <a:lnTo>
                    <a:pt x="328117" y="102158"/>
                  </a:lnTo>
                  <a:lnTo>
                    <a:pt x="370471" y="86321"/>
                  </a:lnTo>
                  <a:lnTo>
                    <a:pt x="414667" y="74726"/>
                  </a:lnTo>
                  <a:lnTo>
                    <a:pt x="460451" y="67589"/>
                  </a:lnTo>
                  <a:lnTo>
                    <a:pt x="507593" y="65151"/>
                  </a:lnTo>
                  <a:lnTo>
                    <a:pt x="507593" y="0"/>
                  </a:lnTo>
                  <a:close/>
                </a:path>
                <a:path w="2724784" h="1015365">
                  <a:moveTo>
                    <a:pt x="742276" y="337210"/>
                  </a:moveTo>
                  <a:lnTo>
                    <a:pt x="741349" y="336207"/>
                  </a:lnTo>
                  <a:lnTo>
                    <a:pt x="726516" y="320154"/>
                  </a:lnTo>
                  <a:lnTo>
                    <a:pt x="507606" y="83273"/>
                  </a:lnTo>
                  <a:lnTo>
                    <a:pt x="410718" y="188112"/>
                  </a:lnTo>
                  <a:lnTo>
                    <a:pt x="410718" y="378371"/>
                  </a:lnTo>
                  <a:lnTo>
                    <a:pt x="356654" y="432917"/>
                  </a:lnTo>
                  <a:lnTo>
                    <a:pt x="306476" y="374713"/>
                  </a:lnTo>
                  <a:lnTo>
                    <a:pt x="360591" y="320154"/>
                  </a:lnTo>
                  <a:lnTo>
                    <a:pt x="410718" y="378371"/>
                  </a:lnTo>
                  <a:lnTo>
                    <a:pt x="410718" y="188112"/>
                  </a:lnTo>
                  <a:lnTo>
                    <a:pt x="115404" y="507606"/>
                  </a:lnTo>
                  <a:lnTo>
                    <a:pt x="214960" y="615327"/>
                  </a:lnTo>
                  <a:lnTo>
                    <a:pt x="271614" y="615289"/>
                  </a:lnTo>
                  <a:lnTo>
                    <a:pt x="309486" y="437299"/>
                  </a:lnTo>
                  <a:lnTo>
                    <a:pt x="459828" y="437299"/>
                  </a:lnTo>
                  <a:lnTo>
                    <a:pt x="460806" y="432917"/>
                  </a:lnTo>
                  <a:lnTo>
                    <a:pt x="463473" y="420852"/>
                  </a:lnTo>
                  <a:lnTo>
                    <a:pt x="467118" y="405587"/>
                  </a:lnTo>
                  <a:lnTo>
                    <a:pt x="470763" y="392049"/>
                  </a:lnTo>
                  <a:lnTo>
                    <a:pt x="474421" y="380796"/>
                  </a:lnTo>
                  <a:lnTo>
                    <a:pt x="552983" y="369328"/>
                  </a:lnTo>
                  <a:lnTo>
                    <a:pt x="547878" y="387210"/>
                  </a:lnTo>
                  <a:lnTo>
                    <a:pt x="543648" y="404482"/>
                  </a:lnTo>
                  <a:lnTo>
                    <a:pt x="539991" y="421157"/>
                  </a:lnTo>
                  <a:lnTo>
                    <a:pt x="536638" y="437299"/>
                  </a:lnTo>
                  <a:lnTo>
                    <a:pt x="623036" y="437299"/>
                  </a:lnTo>
                  <a:lnTo>
                    <a:pt x="623658" y="430923"/>
                  </a:lnTo>
                  <a:lnTo>
                    <a:pt x="624751" y="423964"/>
                  </a:lnTo>
                  <a:lnTo>
                    <a:pt x="626071" y="416814"/>
                  </a:lnTo>
                  <a:lnTo>
                    <a:pt x="627443" y="409905"/>
                  </a:lnTo>
                  <a:lnTo>
                    <a:pt x="643890" y="370649"/>
                  </a:lnTo>
                  <a:lnTo>
                    <a:pt x="645363" y="369328"/>
                  </a:lnTo>
                  <a:lnTo>
                    <a:pt x="668604" y="348399"/>
                  </a:lnTo>
                  <a:lnTo>
                    <a:pt x="696468" y="338467"/>
                  </a:lnTo>
                  <a:lnTo>
                    <a:pt x="722350" y="336207"/>
                  </a:lnTo>
                  <a:lnTo>
                    <a:pt x="729691" y="336207"/>
                  </a:lnTo>
                  <a:lnTo>
                    <a:pt x="736269" y="336524"/>
                  </a:lnTo>
                  <a:lnTo>
                    <a:pt x="742276" y="337210"/>
                  </a:lnTo>
                  <a:close/>
                </a:path>
                <a:path w="2724784" h="1015365">
                  <a:moveTo>
                    <a:pt x="899756" y="507606"/>
                  </a:moveTo>
                  <a:lnTo>
                    <a:pt x="767041" y="364020"/>
                  </a:lnTo>
                  <a:lnTo>
                    <a:pt x="747522" y="396278"/>
                  </a:lnTo>
                  <a:lnTo>
                    <a:pt x="741794" y="393153"/>
                  </a:lnTo>
                  <a:lnTo>
                    <a:pt x="735609" y="390944"/>
                  </a:lnTo>
                  <a:lnTo>
                    <a:pt x="727202" y="390944"/>
                  </a:lnTo>
                  <a:lnTo>
                    <a:pt x="699846" y="437286"/>
                  </a:lnTo>
                  <a:lnTo>
                    <a:pt x="747979" y="437286"/>
                  </a:lnTo>
                  <a:lnTo>
                    <a:pt x="727202" y="487641"/>
                  </a:lnTo>
                  <a:lnTo>
                    <a:pt x="690575" y="487641"/>
                  </a:lnTo>
                  <a:lnTo>
                    <a:pt x="657466" y="650113"/>
                  </a:lnTo>
                  <a:lnTo>
                    <a:pt x="646506" y="687476"/>
                  </a:lnTo>
                  <a:lnTo>
                    <a:pt x="630326" y="720344"/>
                  </a:lnTo>
                  <a:lnTo>
                    <a:pt x="610184" y="748982"/>
                  </a:lnTo>
                  <a:lnTo>
                    <a:pt x="587311" y="773696"/>
                  </a:lnTo>
                  <a:lnTo>
                    <a:pt x="540918" y="733069"/>
                  </a:lnTo>
                  <a:lnTo>
                    <a:pt x="553834" y="716737"/>
                  </a:lnTo>
                  <a:lnTo>
                    <a:pt x="565086" y="697611"/>
                  </a:lnTo>
                  <a:lnTo>
                    <a:pt x="574205" y="675919"/>
                  </a:lnTo>
                  <a:lnTo>
                    <a:pt x="580656" y="651865"/>
                  </a:lnTo>
                  <a:lnTo>
                    <a:pt x="613765" y="487641"/>
                  </a:lnTo>
                  <a:lnTo>
                    <a:pt x="525614" y="487641"/>
                  </a:lnTo>
                  <a:lnTo>
                    <a:pt x="506196" y="579450"/>
                  </a:lnTo>
                  <a:lnTo>
                    <a:pt x="503161" y="598932"/>
                  </a:lnTo>
                  <a:lnTo>
                    <a:pt x="504367" y="610806"/>
                  </a:lnTo>
                  <a:lnTo>
                    <a:pt x="542378" y="613879"/>
                  </a:lnTo>
                  <a:lnTo>
                    <a:pt x="541959" y="658012"/>
                  </a:lnTo>
                  <a:lnTo>
                    <a:pt x="526288" y="664006"/>
                  </a:lnTo>
                  <a:lnTo>
                    <a:pt x="511314" y="668134"/>
                  </a:lnTo>
                  <a:lnTo>
                    <a:pt x="497446" y="670509"/>
                  </a:lnTo>
                  <a:lnTo>
                    <a:pt x="485025" y="671271"/>
                  </a:lnTo>
                  <a:lnTo>
                    <a:pt x="453491" y="668731"/>
                  </a:lnTo>
                  <a:lnTo>
                    <a:pt x="431812" y="659523"/>
                  </a:lnTo>
                  <a:lnTo>
                    <a:pt x="421055" y="641286"/>
                  </a:lnTo>
                  <a:lnTo>
                    <a:pt x="422300" y="611670"/>
                  </a:lnTo>
                  <a:lnTo>
                    <a:pt x="448792" y="487641"/>
                  </a:lnTo>
                  <a:lnTo>
                    <a:pt x="375742" y="487641"/>
                  </a:lnTo>
                  <a:lnTo>
                    <a:pt x="337832" y="665099"/>
                  </a:lnTo>
                  <a:lnTo>
                    <a:pt x="260985" y="665099"/>
                  </a:lnTo>
                  <a:lnTo>
                    <a:pt x="507593" y="931951"/>
                  </a:lnTo>
                  <a:lnTo>
                    <a:pt x="899756" y="507606"/>
                  </a:lnTo>
                  <a:close/>
                </a:path>
                <a:path w="2724784" h="1015365">
                  <a:moveTo>
                    <a:pt x="1015199" y="507619"/>
                  </a:moveTo>
                  <a:lnTo>
                    <a:pt x="1012875" y="458724"/>
                  </a:lnTo>
                  <a:lnTo>
                    <a:pt x="1006055" y="411162"/>
                  </a:lnTo>
                  <a:lnTo>
                    <a:pt x="994930" y="365112"/>
                  </a:lnTo>
                  <a:lnTo>
                    <a:pt x="979728" y="320814"/>
                  </a:lnTo>
                  <a:lnTo>
                    <a:pt x="960653" y="278460"/>
                  </a:lnTo>
                  <a:lnTo>
                    <a:pt x="937933" y="238277"/>
                  </a:lnTo>
                  <a:lnTo>
                    <a:pt x="911771" y="200469"/>
                  </a:lnTo>
                  <a:lnTo>
                    <a:pt x="882370" y="165252"/>
                  </a:lnTo>
                  <a:lnTo>
                    <a:pt x="849960" y="132842"/>
                  </a:lnTo>
                  <a:lnTo>
                    <a:pt x="814743" y="103454"/>
                  </a:lnTo>
                  <a:lnTo>
                    <a:pt x="776935" y="77292"/>
                  </a:lnTo>
                  <a:lnTo>
                    <a:pt x="736752" y="54559"/>
                  </a:lnTo>
                  <a:lnTo>
                    <a:pt x="694410" y="35496"/>
                  </a:lnTo>
                  <a:lnTo>
                    <a:pt x="650100" y="20294"/>
                  </a:lnTo>
                  <a:lnTo>
                    <a:pt x="604062" y="9169"/>
                  </a:lnTo>
                  <a:lnTo>
                    <a:pt x="556488" y="2336"/>
                  </a:lnTo>
                  <a:lnTo>
                    <a:pt x="507606" y="12"/>
                  </a:lnTo>
                  <a:lnTo>
                    <a:pt x="507606" y="8204"/>
                  </a:lnTo>
                  <a:lnTo>
                    <a:pt x="554761" y="10629"/>
                  </a:lnTo>
                  <a:lnTo>
                    <a:pt x="600544" y="17767"/>
                  </a:lnTo>
                  <a:lnTo>
                    <a:pt x="644740" y="29375"/>
                  </a:lnTo>
                  <a:lnTo>
                    <a:pt x="687108" y="45212"/>
                  </a:lnTo>
                  <a:lnTo>
                    <a:pt x="727417" y="65036"/>
                  </a:lnTo>
                  <a:lnTo>
                    <a:pt x="765429" y="88620"/>
                  </a:lnTo>
                  <a:lnTo>
                    <a:pt x="800925" y="115735"/>
                  </a:lnTo>
                  <a:lnTo>
                    <a:pt x="833666" y="146126"/>
                  </a:lnTo>
                  <a:lnTo>
                    <a:pt x="863434" y="179565"/>
                  </a:lnTo>
                  <a:lnTo>
                    <a:pt x="889977" y="215823"/>
                  </a:lnTo>
                  <a:lnTo>
                    <a:pt x="913066" y="254647"/>
                  </a:lnTo>
                  <a:lnTo>
                    <a:pt x="932484" y="295821"/>
                  </a:lnTo>
                  <a:lnTo>
                    <a:pt x="947991" y="339090"/>
                  </a:lnTo>
                  <a:lnTo>
                    <a:pt x="959345" y="384225"/>
                  </a:lnTo>
                  <a:lnTo>
                    <a:pt x="966330" y="430987"/>
                  </a:lnTo>
                  <a:lnTo>
                    <a:pt x="968717" y="479145"/>
                  </a:lnTo>
                  <a:lnTo>
                    <a:pt x="966330" y="527291"/>
                  </a:lnTo>
                  <a:lnTo>
                    <a:pt x="959345" y="574040"/>
                  </a:lnTo>
                  <a:lnTo>
                    <a:pt x="947991" y="619175"/>
                  </a:lnTo>
                  <a:lnTo>
                    <a:pt x="932484" y="662444"/>
                  </a:lnTo>
                  <a:lnTo>
                    <a:pt x="913066" y="703605"/>
                  </a:lnTo>
                  <a:lnTo>
                    <a:pt x="889977" y="742429"/>
                  </a:lnTo>
                  <a:lnTo>
                    <a:pt x="863434" y="778687"/>
                  </a:lnTo>
                  <a:lnTo>
                    <a:pt x="833666" y="812126"/>
                  </a:lnTo>
                  <a:lnTo>
                    <a:pt x="800925" y="842518"/>
                  </a:lnTo>
                  <a:lnTo>
                    <a:pt x="765429" y="869632"/>
                  </a:lnTo>
                  <a:lnTo>
                    <a:pt x="727417" y="893216"/>
                  </a:lnTo>
                  <a:lnTo>
                    <a:pt x="687108" y="913053"/>
                  </a:lnTo>
                  <a:lnTo>
                    <a:pt x="644740" y="928890"/>
                  </a:lnTo>
                  <a:lnTo>
                    <a:pt x="600544" y="940498"/>
                  </a:lnTo>
                  <a:lnTo>
                    <a:pt x="554761" y="947623"/>
                  </a:lnTo>
                  <a:lnTo>
                    <a:pt x="507606" y="950061"/>
                  </a:lnTo>
                  <a:lnTo>
                    <a:pt x="507606" y="1015212"/>
                  </a:lnTo>
                  <a:lnTo>
                    <a:pt x="556488" y="1012888"/>
                  </a:lnTo>
                  <a:lnTo>
                    <a:pt x="604062" y="1006055"/>
                  </a:lnTo>
                  <a:lnTo>
                    <a:pt x="650100" y="994930"/>
                  </a:lnTo>
                  <a:lnTo>
                    <a:pt x="694410" y="979728"/>
                  </a:lnTo>
                  <a:lnTo>
                    <a:pt x="736752" y="960666"/>
                  </a:lnTo>
                  <a:lnTo>
                    <a:pt x="776935" y="937945"/>
                  </a:lnTo>
                  <a:lnTo>
                    <a:pt x="814743" y="911771"/>
                  </a:lnTo>
                  <a:lnTo>
                    <a:pt x="849960" y="882383"/>
                  </a:lnTo>
                  <a:lnTo>
                    <a:pt x="882370" y="849972"/>
                  </a:lnTo>
                  <a:lnTo>
                    <a:pt x="911771" y="814755"/>
                  </a:lnTo>
                  <a:lnTo>
                    <a:pt x="937933" y="776947"/>
                  </a:lnTo>
                  <a:lnTo>
                    <a:pt x="960653" y="736765"/>
                  </a:lnTo>
                  <a:lnTo>
                    <a:pt x="979728" y="694410"/>
                  </a:lnTo>
                  <a:lnTo>
                    <a:pt x="994930" y="650113"/>
                  </a:lnTo>
                  <a:lnTo>
                    <a:pt x="1006055" y="604062"/>
                  </a:lnTo>
                  <a:lnTo>
                    <a:pt x="1012875" y="556501"/>
                  </a:lnTo>
                  <a:lnTo>
                    <a:pt x="1015199" y="507619"/>
                  </a:lnTo>
                  <a:close/>
                </a:path>
                <a:path w="2724784" h="1015365">
                  <a:moveTo>
                    <a:pt x="1181849" y="167576"/>
                  </a:moveTo>
                  <a:lnTo>
                    <a:pt x="1158138" y="167576"/>
                  </a:lnTo>
                  <a:lnTo>
                    <a:pt x="1158138" y="296392"/>
                  </a:lnTo>
                  <a:lnTo>
                    <a:pt x="1181849" y="296392"/>
                  </a:lnTo>
                  <a:lnTo>
                    <a:pt x="1181849" y="167576"/>
                  </a:lnTo>
                  <a:close/>
                </a:path>
                <a:path w="2724784" h="1015365">
                  <a:moveTo>
                    <a:pt x="1242250" y="356679"/>
                  </a:moveTo>
                  <a:lnTo>
                    <a:pt x="1147737" y="356679"/>
                  </a:lnTo>
                  <a:lnTo>
                    <a:pt x="1147737" y="378561"/>
                  </a:lnTo>
                  <a:lnTo>
                    <a:pt x="1182598" y="378561"/>
                  </a:lnTo>
                  <a:lnTo>
                    <a:pt x="1182598" y="485495"/>
                  </a:lnTo>
                  <a:lnTo>
                    <a:pt x="1206677" y="485495"/>
                  </a:lnTo>
                  <a:lnTo>
                    <a:pt x="1206677" y="378561"/>
                  </a:lnTo>
                  <a:lnTo>
                    <a:pt x="1242250" y="378561"/>
                  </a:lnTo>
                  <a:lnTo>
                    <a:pt x="1242250" y="356679"/>
                  </a:lnTo>
                  <a:close/>
                </a:path>
                <a:path w="2724784" h="1015365">
                  <a:moveTo>
                    <a:pt x="1243558" y="734923"/>
                  </a:moveTo>
                  <a:lnTo>
                    <a:pt x="1158328" y="734923"/>
                  </a:lnTo>
                  <a:lnTo>
                    <a:pt x="1158328" y="863701"/>
                  </a:lnTo>
                  <a:lnTo>
                    <a:pt x="1182217" y="863701"/>
                  </a:lnTo>
                  <a:lnTo>
                    <a:pt x="1182217" y="809167"/>
                  </a:lnTo>
                  <a:lnTo>
                    <a:pt x="1236040" y="809167"/>
                  </a:lnTo>
                  <a:lnTo>
                    <a:pt x="1236040" y="788568"/>
                  </a:lnTo>
                  <a:lnTo>
                    <a:pt x="1182217" y="788568"/>
                  </a:lnTo>
                  <a:lnTo>
                    <a:pt x="1182217" y="756424"/>
                  </a:lnTo>
                  <a:lnTo>
                    <a:pt x="1243558" y="756424"/>
                  </a:lnTo>
                  <a:lnTo>
                    <a:pt x="1243558" y="734923"/>
                  </a:lnTo>
                  <a:close/>
                </a:path>
                <a:path w="2724784" h="1015365">
                  <a:moveTo>
                    <a:pt x="1293723" y="545795"/>
                  </a:moveTo>
                  <a:lnTo>
                    <a:pt x="1268907" y="545795"/>
                  </a:lnTo>
                  <a:lnTo>
                    <a:pt x="1250835" y="643966"/>
                  </a:lnTo>
                  <a:lnTo>
                    <a:pt x="1238554" y="585025"/>
                  </a:lnTo>
                  <a:lnTo>
                    <a:pt x="1230376" y="545795"/>
                  </a:lnTo>
                  <a:lnTo>
                    <a:pt x="1207960" y="545795"/>
                  </a:lnTo>
                  <a:lnTo>
                    <a:pt x="1187894" y="643966"/>
                  </a:lnTo>
                  <a:lnTo>
                    <a:pt x="1170368" y="545795"/>
                  </a:lnTo>
                  <a:lnTo>
                    <a:pt x="1145730" y="545795"/>
                  </a:lnTo>
                  <a:lnTo>
                    <a:pt x="1172565" y="674611"/>
                  </a:lnTo>
                  <a:lnTo>
                    <a:pt x="1200670" y="674611"/>
                  </a:lnTo>
                  <a:lnTo>
                    <a:pt x="1207020" y="643966"/>
                  </a:lnTo>
                  <a:lnTo>
                    <a:pt x="1219263" y="585025"/>
                  </a:lnTo>
                  <a:lnTo>
                    <a:pt x="1237322" y="674611"/>
                  </a:lnTo>
                  <a:lnTo>
                    <a:pt x="1265428" y="674611"/>
                  </a:lnTo>
                  <a:lnTo>
                    <a:pt x="1272159" y="643966"/>
                  </a:lnTo>
                  <a:lnTo>
                    <a:pt x="1293723" y="545795"/>
                  </a:lnTo>
                  <a:close/>
                </a:path>
                <a:path w="2724784" h="1015365">
                  <a:moveTo>
                    <a:pt x="1333474" y="167563"/>
                  </a:moveTo>
                  <a:lnTo>
                    <a:pt x="1309801" y="167563"/>
                  </a:lnTo>
                  <a:lnTo>
                    <a:pt x="1312697" y="258584"/>
                  </a:lnTo>
                  <a:lnTo>
                    <a:pt x="1279842" y="206057"/>
                  </a:lnTo>
                  <a:lnTo>
                    <a:pt x="1255776" y="167563"/>
                  </a:lnTo>
                  <a:lnTo>
                    <a:pt x="1234071" y="167563"/>
                  </a:lnTo>
                  <a:lnTo>
                    <a:pt x="1234071" y="296392"/>
                  </a:lnTo>
                  <a:lnTo>
                    <a:pt x="1257592" y="296392"/>
                  </a:lnTo>
                  <a:lnTo>
                    <a:pt x="1256131" y="206057"/>
                  </a:lnTo>
                  <a:lnTo>
                    <a:pt x="1312519" y="296392"/>
                  </a:lnTo>
                  <a:lnTo>
                    <a:pt x="1333474" y="296392"/>
                  </a:lnTo>
                  <a:lnTo>
                    <a:pt x="1333474" y="258584"/>
                  </a:lnTo>
                  <a:lnTo>
                    <a:pt x="1333474" y="167563"/>
                  </a:lnTo>
                  <a:close/>
                </a:path>
                <a:path w="2724784" h="1015365">
                  <a:moveTo>
                    <a:pt x="1374902" y="842035"/>
                  </a:moveTo>
                  <a:lnTo>
                    <a:pt x="1302486" y="842035"/>
                  </a:lnTo>
                  <a:lnTo>
                    <a:pt x="1302486" y="807516"/>
                  </a:lnTo>
                  <a:lnTo>
                    <a:pt x="1364526" y="807516"/>
                  </a:lnTo>
                  <a:lnTo>
                    <a:pt x="1364526" y="786739"/>
                  </a:lnTo>
                  <a:lnTo>
                    <a:pt x="1302486" y="786739"/>
                  </a:lnTo>
                  <a:lnTo>
                    <a:pt x="1302486" y="756424"/>
                  </a:lnTo>
                  <a:lnTo>
                    <a:pt x="1370355" y="756424"/>
                  </a:lnTo>
                  <a:lnTo>
                    <a:pt x="1370355" y="734923"/>
                  </a:lnTo>
                  <a:lnTo>
                    <a:pt x="1278775" y="734923"/>
                  </a:lnTo>
                  <a:lnTo>
                    <a:pt x="1278775" y="863701"/>
                  </a:lnTo>
                  <a:lnTo>
                    <a:pt x="1374902" y="863701"/>
                  </a:lnTo>
                  <a:lnTo>
                    <a:pt x="1374902" y="842035"/>
                  </a:lnTo>
                  <a:close/>
                </a:path>
                <a:path w="2724784" h="1015365">
                  <a:moveTo>
                    <a:pt x="1379474" y="485495"/>
                  </a:moveTo>
                  <a:lnTo>
                    <a:pt x="1353350" y="437680"/>
                  </a:lnTo>
                  <a:lnTo>
                    <a:pt x="1350873" y="433133"/>
                  </a:lnTo>
                  <a:lnTo>
                    <a:pt x="1357896" y="430136"/>
                  </a:lnTo>
                  <a:lnTo>
                    <a:pt x="1366253" y="423837"/>
                  </a:lnTo>
                  <a:lnTo>
                    <a:pt x="1370279" y="417804"/>
                  </a:lnTo>
                  <a:lnTo>
                    <a:pt x="1373251" y="413346"/>
                  </a:lnTo>
                  <a:lnTo>
                    <a:pt x="1376172" y="397725"/>
                  </a:lnTo>
                  <a:lnTo>
                    <a:pt x="1375079" y="387362"/>
                  </a:lnTo>
                  <a:lnTo>
                    <a:pt x="1372082" y="378688"/>
                  </a:lnTo>
                  <a:lnTo>
                    <a:pt x="1371295" y="377456"/>
                  </a:lnTo>
                  <a:lnTo>
                    <a:pt x="1367574" y="371589"/>
                  </a:lnTo>
                  <a:lnTo>
                    <a:pt x="1361973" y="365963"/>
                  </a:lnTo>
                  <a:lnTo>
                    <a:pt x="1353388" y="360692"/>
                  </a:lnTo>
                  <a:lnTo>
                    <a:pt x="1351711" y="360197"/>
                  </a:lnTo>
                  <a:lnTo>
                    <a:pt x="1351711" y="397725"/>
                  </a:lnTo>
                  <a:lnTo>
                    <a:pt x="1348968" y="408571"/>
                  </a:lnTo>
                  <a:lnTo>
                    <a:pt x="1342428" y="414477"/>
                  </a:lnTo>
                  <a:lnTo>
                    <a:pt x="1334897" y="416890"/>
                  </a:lnTo>
                  <a:lnTo>
                    <a:pt x="1329118" y="417436"/>
                  </a:lnTo>
                  <a:lnTo>
                    <a:pt x="1324571" y="417614"/>
                  </a:lnTo>
                  <a:lnTo>
                    <a:pt x="1321460" y="417804"/>
                  </a:lnTo>
                  <a:lnTo>
                    <a:pt x="1304836" y="417804"/>
                  </a:lnTo>
                  <a:lnTo>
                    <a:pt x="1304836" y="377456"/>
                  </a:lnTo>
                  <a:lnTo>
                    <a:pt x="1315986" y="377456"/>
                  </a:lnTo>
                  <a:lnTo>
                    <a:pt x="1325270" y="377520"/>
                  </a:lnTo>
                  <a:lnTo>
                    <a:pt x="1351711" y="397725"/>
                  </a:lnTo>
                  <a:lnTo>
                    <a:pt x="1351711" y="360197"/>
                  </a:lnTo>
                  <a:lnTo>
                    <a:pt x="1344193" y="357974"/>
                  </a:lnTo>
                  <a:lnTo>
                    <a:pt x="1333906" y="356920"/>
                  </a:lnTo>
                  <a:lnTo>
                    <a:pt x="1321993" y="356679"/>
                  </a:lnTo>
                  <a:lnTo>
                    <a:pt x="1280947" y="356679"/>
                  </a:lnTo>
                  <a:lnTo>
                    <a:pt x="1280947" y="485495"/>
                  </a:lnTo>
                  <a:lnTo>
                    <a:pt x="1304836" y="485495"/>
                  </a:lnTo>
                  <a:lnTo>
                    <a:pt x="1304836" y="437680"/>
                  </a:lnTo>
                  <a:lnTo>
                    <a:pt x="1326400" y="437680"/>
                  </a:lnTo>
                  <a:lnTo>
                    <a:pt x="1351940" y="485495"/>
                  </a:lnTo>
                  <a:lnTo>
                    <a:pt x="1379474" y="485495"/>
                  </a:lnTo>
                  <a:close/>
                </a:path>
                <a:path w="2724784" h="1015365">
                  <a:moveTo>
                    <a:pt x="1438833" y="610196"/>
                  </a:moveTo>
                  <a:lnTo>
                    <a:pt x="1433766" y="581063"/>
                  </a:lnTo>
                  <a:lnTo>
                    <a:pt x="1423085" y="564565"/>
                  </a:lnTo>
                  <a:lnTo>
                    <a:pt x="1420037" y="559866"/>
                  </a:lnTo>
                  <a:lnTo>
                    <a:pt x="1414767" y="556412"/>
                  </a:lnTo>
                  <a:lnTo>
                    <a:pt x="1414767" y="612952"/>
                  </a:lnTo>
                  <a:lnTo>
                    <a:pt x="1410970" y="632714"/>
                  </a:lnTo>
                  <a:lnTo>
                    <a:pt x="1401965" y="645934"/>
                  </a:lnTo>
                  <a:lnTo>
                    <a:pt x="1390040" y="653351"/>
                  </a:lnTo>
                  <a:lnTo>
                    <a:pt x="1377518" y="655662"/>
                  </a:lnTo>
                  <a:lnTo>
                    <a:pt x="1362659" y="652487"/>
                  </a:lnTo>
                  <a:lnTo>
                    <a:pt x="1350797" y="643356"/>
                  </a:lnTo>
                  <a:lnTo>
                    <a:pt x="1342948" y="628764"/>
                  </a:lnTo>
                  <a:lnTo>
                    <a:pt x="1340104" y="609269"/>
                  </a:lnTo>
                  <a:lnTo>
                    <a:pt x="1342758" y="590969"/>
                  </a:lnTo>
                  <a:lnTo>
                    <a:pt x="1350251" y="576859"/>
                  </a:lnTo>
                  <a:lnTo>
                    <a:pt x="1361884" y="567778"/>
                  </a:lnTo>
                  <a:lnTo>
                    <a:pt x="1376972" y="564565"/>
                  </a:lnTo>
                  <a:lnTo>
                    <a:pt x="1393672" y="568591"/>
                  </a:lnTo>
                  <a:lnTo>
                    <a:pt x="1405597" y="579310"/>
                  </a:lnTo>
                  <a:lnTo>
                    <a:pt x="1412659" y="594753"/>
                  </a:lnTo>
                  <a:lnTo>
                    <a:pt x="1414767" y="612952"/>
                  </a:lnTo>
                  <a:lnTo>
                    <a:pt x="1414767" y="556412"/>
                  </a:lnTo>
                  <a:lnTo>
                    <a:pt x="1400276" y="546900"/>
                  </a:lnTo>
                  <a:lnTo>
                    <a:pt x="1377137" y="542505"/>
                  </a:lnTo>
                  <a:lnTo>
                    <a:pt x="1352626" y="547573"/>
                  </a:lnTo>
                  <a:lnTo>
                    <a:pt x="1333017" y="561670"/>
                  </a:lnTo>
                  <a:lnTo>
                    <a:pt x="1320025" y="583145"/>
                  </a:lnTo>
                  <a:lnTo>
                    <a:pt x="1315313" y="610387"/>
                  </a:lnTo>
                  <a:lnTo>
                    <a:pt x="1316189" y="622617"/>
                  </a:lnTo>
                  <a:lnTo>
                    <a:pt x="1332445" y="658190"/>
                  </a:lnTo>
                  <a:lnTo>
                    <a:pt x="1376794" y="677900"/>
                  </a:lnTo>
                  <a:lnTo>
                    <a:pt x="1403172" y="672503"/>
                  </a:lnTo>
                  <a:lnTo>
                    <a:pt x="1422603" y="657872"/>
                  </a:lnTo>
                  <a:lnTo>
                    <a:pt x="1423847" y="655662"/>
                  </a:lnTo>
                  <a:lnTo>
                    <a:pt x="1434642" y="636333"/>
                  </a:lnTo>
                  <a:lnTo>
                    <a:pt x="1438833" y="610196"/>
                  </a:lnTo>
                  <a:close/>
                </a:path>
                <a:path w="2724784" h="1015365">
                  <a:moveTo>
                    <a:pt x="1461566" y="167563"/>
                  </a:moveTo>
                  <a:lnTo>
                    <a:pt x="1367091" y="167563"/>
                  </a:lnTo>
                  <a:lnTo>
                    <a:pt x="1367091" y="189420"/>
                  </a:lnTo>
                  <a:lnTo>
                    <a:pt x="1401927" y="189420"/>
                  </a:lnTo>
                  <a:lnTo>
                    <a:pt x="1401927" y="296392"/>
                  </a:lnTo>
                  <a:lnTo>
                    <a:pt x="1425994" y="296392"/>
                  </a:lnTo>
                  <a:lnTo>
                    <a:pt x="1425994" y="189420"/>
                  </a:lnTo>
                  <a:lnTo>
                    <a:pt x="1461566" y="189420"/>
                  </a:lnTo>
                  <a:lnTo>
                    <a:pt x="1461566" y="167563"/>
                  </a:lnTo>
                  <a:close/>
                </a:path>
                <a:path w="2724784" h="1015365">
                  <a:moveTo>
                    <a:pt x="1520151" y="485495"/>
                  </a:moveTo>
                  <a:lnTo>
                    <a:pt x="1511554" y="460311"/>
                  </a:lnTo>
                  <a:lnTo>
                    <a:pt x="1504416" y="439356"/>
                  </a:lnTo>
                  <a:lnTo>
                    <a:pt x="1484172" y="380034"/>
                  </a:lnTo>
                  <a:lnTo>
                    <a:pt x="1480566" y="369468"/>
                  </a:lnTo>
                  <a:lnTo>
                    <a:pt x="1480566" y="439356"/>
                  </a:lnTo>
                  <a:lnTo>
                    <a:pt x="1444993" y="439356"/>
                  </a:lnTo>
                  <a:lnTo>
                    <a:pt x="1462862" y="380034"/>
                  </a:lnTo>
                  <a:lnTo>
                    <a:pt x="1480566" y="439356"/>
                  </a:lnTo>
                  <a:lnTo>
                    <a:pt x="1480566" y="369468"/>
                  </a:lnTo>
                  <a:lnTo>
                    <a:pt x="1476209" y="356679"/>
                  </a:lnTo>
                  <a:lnTo>
                    <a:pt x="1448841" y="356679"/>
                  </a:lnTo>
                  <a:lnTo>
                    <a:pt x="1405394" y="485495"/>
                  </a:lnTo>
                  <a:lnTo>
                    <a:pt x="1431150" y="485495"/>
                  </a:lnTo>
                  <a:lnTo>
                    <a:pt x="1438617" y="460311"/>
                  </a:lnTo>
                  <a:lnTo>
                    <a:pt x="1486966" y="460311"/>
                  </a:lnTo>
                  <a:lnTo>
                    <a:pt x="1494447" y="485495"/>
                  </a:lnTo>
                  <a:lnTo>
                    <a:pt x="1520151" y="485495"/>
                  </a:lnTo>
                  <a:close/>
                </a:path>
                <a:path w="2724784" h="1015365">
                  <a:moveTo>
                    <a:pt x="1522920" y="800404"/>
                  </a:moveTo>
                  <a:lnTo>
                    <a:pt x="1522069" y="787793"/>
                  </a:lnTo>
                  <a:lnTo>
                    <a:pt x="1518577" y="772947"/>
                  </a:lnTo>
                  <a:lnTo>
                    <a:pt x="1511058" y="757974"/>
                  </a:lnTo>
                  <a:lnTo>
                    <a:pt x="1509864" y="756780"/>
                  </a:lnTo>
                  <a:lnTo>
                    <a:pt x="1498092" y="744943"/>
                  </a:lnTo>
                  <a:lnTo>
                    <a:pt x="1497393" y="744562"/>
                  </a:lnTo>
                  <a:lnTo>
                    <a:pt x="1497393" y="800582"/>
                  </a:lnTo>
                  <a:lnTo>
                    <a:pt x="1495704" y="817410"/>
                  </a:lnTo>
                  <a:lnTo>
                    <a:pt x="1459738" y="841857"/>
                  </a:lnTo>
                  <a:lnTo>
                    <a:pt x="1448117" y="842035"/>
                  </a:lnTo>
                  <a:lnTo>
                    <a:pt x="1437881" y="842035"/>
                  </a:lnTo>
                  <a:lnTo>
                    <a:pt x="1437881" y="756780"/>
                  </a:lnTo>
                  <a:lnTo>
                    <a:pt x="1450644" y="756780"/>
                  </a:lnTo>
                  <a:lnTo>
                    <a:pt x="1488313" y="768477"/>
                  </a:lnTo>
                  <a:lnTo>
                    <a:pt x="1497393" y="800582"/>
                  </a:lnTo>
                  <a:lnTo>
                    <a:pt x="1497393" y="744562"/>
                  </a:lnTo>
                  <a:lnTo>
                    <a:pt x="1488008" y="739330"/>
                  </a:lnTo>
                  <a:lnTo>
                    <a:pt x="1478140" y="736384"/>
                  </a:lnTo>
                  <a:lnTo>
                    <a:pt x="1468716" y="735203"/>
                  </a:lnTo>
                  <a:lnTo>
                    <a:pt x="1459941" y="734923"/>
                  </a:lnTo>
                  <a:lnTo>
                    <a:pt x="1413814" y="734923"/>
                  </a:lnTo>
                  <a:lnTo>
                    <a:pt x="1413814" y="863701"/>
                  </a:lnTo>
                  <a:lnTo>
                    <a:pt x="1455051" y="863701"/>
                  </a:lnTo>
                  <a:lnTo>
                    <a:pt x="1496453" y="855878"/>
                  </a:lnTo>
                  <a:lnTo>
                    <a:pt x="1521460" y="816864"/>
                  </a:lnTo>
                  <a:lnTo>
                    <a:pt x="1522920" y="800404"/>
                  </a:lnTo>
                  <a:close/>
                </a:path>
                <a:path w="2724784" h="1015365">
                  <a:moveTo>
                    <a:pt x="1575130" y="674611"/>
                  </a:moveTo>
                  <a:lnTo>
                    <a:pt x="1549006" y="626795"/>
                  </a:lnTo>
                  <a:lnTo>
                    <a:pt x="1546517" y="622249"/>
                  </a:lnTo>
                  <a:lnTo>
                    <a:pt x="1553552" y="619252"/>
                  </a:lnTo>
                  <a:lnTo>
                    <a:pt x="1561909" y="612965"/>
                  </a:lnTo>
                  <a:lnTo>
                    <a:pt x="1565948" y="606920"/>
                  </a:lnTo>
                  <a:lnTo>
                    <a:pt x="1568919" y="602462"/>
                  </a:lnTo>
                  <a:lnTo>
                    <a:pt x="1571840" y="586841"/>
                  </a:lnTo>
                  <a:lnTo>
                    <a:pt x="1570748" y="576491"/>
                  </a:lnTo>
                  <a:lnTo>
                    <a:pt x="1567751" y="567804"/>
                  </a:lnTo>
                  <a:lnTo>
                    <a:pt x="1566964" y="566572"/>
                  </a:lnTo>
                  <a:lnTo>
                    <a:pt x="1563243" y="560705"/>
                  </a:lnTo>
                  <a:lnTo>
                    <a:pt x="1557642" y="555091"/>
                  </a:lnTo>
                  <a:lnTo>
                    <a:pt x="1549044" y="549821"/>
                  </a:lnTo>
                  <a:lnTo>
                    <a:pt x="1547368" y="549325"/>
                  </a:lnTo>
                  <a:lnTo>
                    <a:pt x="1547368" y="586841"/>
                  </a:lnTo>
                  <a:lnTo>
                    <a:pt x="1544624" y="597687"/>
                  </a:lnTo>
                  <a:lnTo>
                    <a:pt x="1538084" y="603605"/>
                  </a:lnTo>
                  <a:lnTo>
                    <a:pt x="1530540" y="606018"/>
                  </a:lnTo>
                  <a:lnTo>
                    <a:pt x="1524774" y="606552"/>
                  </a:lnTo>
                  <a:lnTo>
                    <a:pt x="1520240" y="606729"/>
                  </a:lnTo>
                  <a:lnTo>
                    <a:pt x="1517129" y="606920"/>
                  </a:lnTo>
                  <a:lnTo>
                    <a:pt x="1500492" y="606920"/>
                  </a:lnTo>
                  <a:lnTo>
                    <a:pt x="1500492" y="566572"/>
                  </a:lnTo>
                  <a:lnTo>
                    <a:pt x="1511655" y="566572"/>
                  </a:lnTo>
                  <a:lnTo>
                    <a:pt x="1520926" y="566635"/>
                  </a:lnTo>
                  <a:lnTo>
                    <a:pt x="1547368" y="586841"/>
                  </a:lnTo>
                  <a:lnTo>
                    <a:pt x="1547368" y="549325"/>
                  </a:lnTo>
                  <a:lnTo>
                    <a:pt x="1539849" y="547090"/>
                  </a:lnTo>
                  <a:lnTo>
                    <a:pt x="1529562" y="546036"/>
                  </a:lnTo>
                  <a:lnTo>
                    <a:pt x="1517662" y="545795"/>
                  </a:lnTo>
                  <a:lnTo>
                    <a:pt x="1476603" y="545795"/>
                  </a:lnTo>
                  <a:lnTo>
                    <a:pt x="1476603" y="674611"/>
                  </a:lnTo>
                  <a:lnTo>
                    <a:pt x="1500492" y="674611"/>
                  </a:lnTo>
                  <a:lnTo>
                    <a:pt x="1500492" y="626795"/>
                  </a:lnTo>
                  <a:lnTo>
                    <a:pt x="1522056" y="626795"/>
                  </a:lnTo>
                  <a:lnTo>
                    <a:pt x="1547596" y="674611"/>
                  </a:lnTo>
                  <a:lnTo>
                    <a:pt x="1575130" y="674611"/>
                  </a:lnTo>
                  <a:close/>
                </a:path>
                <a:path w="2724784" h="1015365">
                  <a:moveTo>
                    <a:pt x="1590421" y="274675"/>
                  </a:moveTo>
                  <a:lnTo>
                    <a:pt x="1517980" y="274675"/>
                  </a:lnTo>
                  <a:lnTo>
                    <a:pt x="1517980" y="240169"/>
                  </a:lnTo>
                  <a:lnTo>
                    <a:pt x="1580019" y="240169"/>
                  </a:lnTo>
                  <a:lnTo>
                    <a:pt x="1580019" y="219392"/>
                  </a:lnTo>
                  <a:lnTo>
                    <a:pt x="1517980" y="219392"/>
                  </a:lnTo>
                  <a:lnTo>
                    <a:pt x="1517980" y="189064"/>
                  </a:lnTo>
                  <a:lnTo>
                    <a:pt x="1585874" y="189064"/>
                  </a:lnTo>
                  <a:lnTo>
                    <a:pt x="1585874" y="167563"/>
                  </a:lnTo>
                  <a:lnTo>
                    <a:pt x="1494269" y="167563"/>
                  </a:lnTo>
                  <a:lnTo>
                    <a:pt x="1494269" y="296392"/>
                  </a:lnTo>
                  <a:lnTo>
                    <a:pt x="1590421" y="296392"/>
                  </a:lnTo>
                  <a:lnTo>
                    <a:pt x="1590421" y="274675"/>
                  </a:lnTo>
                  <a:close/>
                </a:path>
                <a:path w="2724784" h="1015365">
                  <a:moveTo>
                    <a:pt x="1655025" y="842035"/>
                  </a:moveTo>
                  <a:lnTo>
                    <a:pt x="1582559" y="842035"/>
                  </a:lnTo>
                  <a:lnTo>
                    <a:pt x="1582559" y="807516"/>
                  </a:lnTo>
                  <a:lnTo>
                    <a:pt x="1644611" y="807516"/>
                  </a:lnTo>
                  <a:lnTo>
                    <a:pt x="1644611" y="786739"/>
                  </a:lnTo>
                  <a:lnTo>
                    <a:pt x="1582559" y="786739"/>
                  </a:lnTo>
                  <a:lnTo>
                    <a:pt x="1582559" y="756424"/>
                  </a:lnTo>
                  <a:lnTo>
                    <a:pt x="1650441" y="756424"/>
                  </a:lnTo>
                  <a:lnTo>
                    <a:pt x="1650441" y="734923"/>
                  </a:lnTo>
                  <a:lnTo>
                    <a:pt x="1558848" y="734923"/>
                  </a:lnTo>
                  <a:lnTo>
                    <a:pt x="1558848" y="863701"/>
                  </a:lnTo>
                  <a:lnTo>
                    <a:pt x="1655025" y="863701"/>
                  </a:lnTo>
                  <a:lnTo>
                    <a:pt x="1655025" y="842035"/>
                  </a:lnTo>
                  <a:close/>
                </a:path>
                <a:path w="2724784" h="1015365">
                  <a:moveTo>
                    <a:pt x="1656486" y="356679"/>
                  </a:moveTo>
                  <a:lnTo>
                    <a:pt x="1632762" y="356679"/>
                  </a:lnTo>
                  <a:lnTo>
                    <a:pt x="1635709" y="447725"/>
                  </a:lnTo>
                  <a:lnTo>
                    <a:pt x="1602828" y="395185"/>
                  </a:lnTo>
                  <a:lnTo>
                    <a:pt x="1578737" y="356679"/>
                  </a:lnTo>
                  <a:lnTo>
                    <a:pt x="1557058" y="356679"/>
                  </a:lnTo>
                  <a:lnTo>
                    <a:pt x="1557058" y="485495"/>
                  </a:lnTo>
                  <a:lnTo>
                    <a:pt x="1580565" y="485495"/>
                  </a:lnTo>
                  <a:lnTo>
                    <a:pt x="1579130" y="395185"/>
                  </a:lnTo>
                  <a:lnTo>
                    <a:pt x="1635544" y="485495"/>
                  </a:lnTo>
                  <a:lnTo>
                    <a:pt x="1656486" y="485495"/>
                  </a:lnTo>
                  <a:lnTo>
                    <a:pt x="1656486" y="447725"/>
                  </a:lnTo>
                  <a:lnTo>
                    <a:pt x="1656486" y="356679"/>
                  </a:lnTo>
                  <a:close/>
                </a:path>
                <a:path w="2724784" h="1015365">
                  <a:moveTo>
                    <a:pt x="1723326" y="674611"/>
                  </a:moveTo>
                  <a:lnTo>
                    <a:pt x="1689290" y="614019"/>
                  </a:lnTo>
                  <a:lnTo>
                    <a:pt x="1684172" y="604901"/>
                  </a:lnTo>
                  <a:lnTo>
                    <a:pt x="1678228" y="594334"/>
                  </a:lnTo>
                  <a:lnTo>
                    <a:pt x="1720570" y="545795"/>
                  </a:lnTo>
                  <a:lnTo>
                    <a:pt x="1692109" y="545795"/>
                  </a:lnTo>
                  <a:lnTo>
                    <a:pt x="1640459" y="604901"/>
                  </a:lnTo>
                  <a:lnTo>
                    <a:pt x="1640459" y="545795"/>
                  </a:lnTo>
                  <a:lnTo>
                    <a:pt x="1616570" y="545795"/>
                  </a:lnTo>
                  <a:lnTo>
                    <a:pt x="1616570" y="674611"/>
                  </a:lnTo>
                  <a:lnTo>
                    <a:pt x="1640459" y="674611"/>
                  </a:lnTo>
                  <a:lnTo>
                    <a:pt x="1640459" y="638124"/>
                  </a:lnTo>
                  <a:lnTo>
                    <a:pt x="1661452" y="614019"/>
                  </a:lnTo>
                  <a:lnTo>
                    <a:pt x="1695754" y="674611"/>
                  </a:lnTo>
                  <a:lnTo>
                    <a:pt x="1723326" y="674611"/>
                  </a:lnTo>
                  <a:close/>
                </a:path>
                <a:path w="2724784" h="1015365">
                  <a:moveTo>
                    <a:pt x="1729638" y="296392"/>
                  </a:moveTo>
                  <a:lnTo>
                    <a:pt x="1703539" y="248577"/>
                  </a:lnTo>
                  <a:lnTo>
                    <a:pt x="1701038" y="244005"/>
                  </a:lnTo>
                  <a:lnTo>
                    <a:pt x="1708073" y="241007"/>
                  </a:lnTo>
                  <a:lnTo>
                    <a:pt x="1716443" y="234708"/>
                  </a:lnTo>
                  <a:lnTo>
                    <a:pt x="1720443" y="228688"/>
                  </a:lnTo>
                  <a:lnTo>
                    <a:pt x="1723428" y="224205"/>
                  </a:lnTo>
                  <a:lnTo>
                    <a:pt x="1726361" y="208584"/>
                  </a:lnTo>
                  <a:lnTo>
                    <a:pt x="1725269" y="198247"/>
                  </a:lnTo>
                  <a:lnTo>
                    <a:pt x="1722259" y="189572"/>
                  </a:lnTo>
                  <a:lnTo>
                    <a:pt x="1721485" y="188353"/>
                  </a:lnTo>
                  <a:lnTo>
                    <a:pt x="1717763" y="182486"/>
                  </a:lnTo>
                  <a:lnTo>
                    <a:pt x="1712163" y="176872"/>
                  </a:lnTo>
                  <a:lnTo>
                    <a:pt x="1703565" y="171602"/>
                  </a:lnTo>
                  <a:lnTo>
                    <a:pt x="1701888" y="171107"/>
                  </a:lnTo>
                  <a:lnTo>
                    <a:pt x="1701888" y="208584"/>
                  </a:lnTo>
                  <a:lnTo>
                    <a:pt x="1699145" y="219430"/>
                  </a:lnTo>
                  <a:lnTo>
                    <a:pt x="1692605" y="225348"/>
                  </a:lnTo>
                  <a:lnTo>
                    <a:pt x="1685074" y="227787"/>
                  </a:lnTo>
                  <a:lnTo>
                    <a:pt x="1679295" y="228320"/>
                  </a:lnTo>
                  <a:lnTo>
                    <a:pt x="1674761" y="228511"/>
                  </a:lnTo>
                  <a:lnTo>
                    <a:pt x="1671637" y="228688"/>
                  </a:lnTo>
                  <a:lnTo>
                    <a:pt x="1655013" y="228688"/>
                  </a:lnTo>
                  <a:lnTo>
                    <a:pt x="1655013" y="188353"/>
                  </a:lnTo>
                  <a:lnTo>
                    <a:pt x="1666176" y="188353"/>
                  </a:lnTo>
                  <a:lnTo>
                    <a:pt x="1675447" y="188417"/>
                  </a:lnTo>
                  <a:lnTo>
                    <a:pt x="1701888" y="208584"/>
                  </a:lnTo>
                  <a:lnTo>
                    <a:pt x="1701888" y="171107"/>
                  </a:lnTo>
                  <a:lnTo>
                    <a:pt x="1694370" y="168871"/>
                  </a:lnTo>
                  <a:lnTo>
                    <a:pt x="1684083" y="167817"/>
                  </a:lnTo>
                  <a:lnTo>
                    <a:pt x="1672183" y="167563"/>
                  </a:lnTo>
                  <a:lnTo>
                    <a:pt x="1631124" y="167563"/>
                  </a:lnTo>
                  <a:lnTo>
                    <a:pt x="1631124" y="296392"/>
                  </a:lnTo>
                  <a:lnTo>
                    <a:pt x="1655013" y="296392"/>
                  </a:lnTo>
                  <a:lnTo>
                    <a:pt x="1655013" y="248577"/>
                  </a:lnTo>
                  <a:lnTo>
                    <a:pt x="1676590" y="248577"/>
                  </a:lnTo>
                  <a:lnTo>
                    <a:pt x="1702117" y="296392"/>
                  </a:lnTo>
                  <a:lnTo>
                    <a:pt x="1729638" y="296392"/>
                  </a:lnTo>
                  <a:close/>
                </a:path>
                <a:path w="2724784" h="1015365">
                  <a:moveTo>
                    <a:pt x="1794243" y="863701"/>
                  </a:moveTo>
                  <a:lnTo>
                    <a:pt x="1768119" y="815898"/>
                  </a:lnTo>
                  <a:lnTo>
                    <a:pt x="1765630" y="811352"/>
                  </a:lnTo>
                  <a:lnTo>
                    <a:pt x="1772666" y="808367"/>
                  </a:lnTo>
                  <a:lnTo>
                    <a:pt x="1781035" y="802068"/>
                  </a:lnTo>
                  <a:lnTo>
                    <a:pt x="1785035" y="796048"/>
                  </a:lnTo>
                  <a:lnTo>
                    <a:pt x="1788020" y="791565"/>
                  </a:lnTo>
                  <a:lnTo>
                    <a:pt x="1790954" y="775944"/>
                  </a:lnTo>
                  <a:lnTo>
                    <a:pt x="1789861" y="765606"/>
                  </a:lnTo>
                  <a:lnTo>
                    <a:pt x="1786864" y="756932"/>
                  </a:lnTo>
                  <a:lnTo>
                    <a:pt x="1786089" y="755713"/>
                  </a:lnTo>
                  <a:lnTo>
                    <a:pt x="1782356" y="749833"/>
                  </a:lnTo>
                  <a:lnTo>
                    <a:pt x="1776768" y="744194"/>
                  </a:lnTo>
                  <a:lnTo>
                    <a:pt x="1768157" y="738936"/>
                  </a:lnTo>
                  <a:lnTo>
                    <a:pt x="1766481" y="738441"/>
                  </a:lnTo>
                  <a:lnTo>
                    <a:pt x="1766481" y="775944"/>
                  </a:lnTo>
                  <a:lnTo>
                    <a:pt x="1763737" y="786790"/>
                  </a:lnTo>
                  <a:lnTo>
                    <a:pt x="1757197" y="792708"/>
                  </a:lnTo>
                  <a:lnTo>
                    <a:pt x="1749666" y="795147"/>
                  </a:lnTo>
                  <a:lnTo>
                    <a:pt x="1743900" y="795680"/>
                  </a:lnTo>
                  <a:lnTo>
                    <a:pt x="1739353" y="795858"/>
                  </a:lnTo>
                  <a:lnTo>
                    <a:pt x="1736242" y="796048"/>
                  </a:lnTo>
                  <a:lnTo>
                    <a:pt x="1719605" y="796048"/>
                  </a:lnTo>
                  <a:lnTo>
                    <a:pt x="1719605" y="755713"/>
                  </a:lnTo>
                  <a:lnTo>
                    <a:pt x="1730768" y="755713"/>
                  </a:lnTo>
                  <a:lnTo>
                    <a:pt x="1740039" y="755777"/>
                  </a:lnTo>
                  <a:lnTo>
                    <a:pt x="1766481" y="775944"/>
                  </a:lnTo>
                  <a:lnTo>
                    <a:pt x="1766481" y="738441"/>
                  </a:lnTo>
                  <a:lnTo>
                    <a:pt x="1758962" y="736219"/>
                  </a:lnTo>
                  <a:lnTo>
                    <a:pt x="1748675" y="735164"/>
                  </a:lnTo>
                  <a:lnTo>
                    <a:pt x="1736775" y="734923"/>
                  </a:lnTo>
                  <a:lnTo>
                    <a:pt x="1695704" y="734923"/>
                  </a:lnTo>
                  <a:lnTo>
                    <a:pt x="1695704" y="863701"/>
                  </a:lnTo>
                  <a:lnTo>
                    <a:pt x="1719605" y="863701"/>
                  </a:lnTo>
                  <a:lnTo>
                    <a:pt x="1719605" y="815898"/>
                  </a:lnTo>
                  <a:lnTo>
                    <a:pt x="1741170" y="815898"/>
                  </a:lnTo>
                  <a:lnTo>
                    <a:pt x="1766697" y="863701"/>
                  </a:lnTo>
                  <a:lnTo>
                    <a:pt x="1794243" y="863701"/>
                  </a:lnTo>
                  <a:close/>
                </a:path>
                <a:path w="2724784" h="1015365">
                  <a:moveTo>
                    <a:pt x="1814334" y="447370"/>
                  </a:moveTo>
                  <a:lnTo>
                    <a:pt x="1786407" y="412686"/>
                  </a:lnTo>
                  <a:lnTo>
                    <a:pt x="1750580" y="404329"/>
                  </a:lnTo>
                  <a:lnTo>
                    <a:pt x="1742960" y="401726"/>
                  </a:lnTo>
                  <a:lnTo>
                    <a:pt x="1737537" y="397497"/>
                  </a:lnTo>
                  <a:lnTo>
                    <a:pt x="1735467" y="390791"/>
                  </a:lnTo>
                  <a:lnTo>
                    <a:pt x="1737448" y="384175"/>
                  </a:lnTo>
                  <a:lnTo>
                    <a:pt x="1742757" y="379234"/>
                  </a:lnTo>
                  <a:lnTo>
                    <a:pt x="1750504" y="376148"/>
                  </a:lnTo>
                  <a:lnTo>
                    <a:pt x="1759762" y="375081"/>
                  </a:lnTo>
                  <a:lnTo>
                    <a:pt x="1773072" y="377190"/>
                  </a:lnTo>
                  <a:lnTo>
                    <a:pt x="1782559" y="382270"/>
                  </a:lnTo>
                  <a:lnTo>
                    <a:pt x="1788998" y="388569"/>
                  </a:lnTo>
                  <a:lnTo>
                    <a:pt x="1793163" y="394271"/>
                  </a:lnTo>
                  <a:lnTo>
                    <a:pt x="1812874" y="379450"/>
                  </a:lnTo>
                  <a:lnTo>
                    <a:pt x="1779574" y="355714"/>
                  </a:lnTo>
                  <a:lnTo>
                    <a:pt x="1761058" y="353390"/>
                  </a:lnTo>
                  <a:lnTo>
                    <a:pt x="1740319" y="356222"/>
                  </a:lnTo>
                  <a:lnTo>
                    <a:pt x="1724253" y="364299"/>
                  </a:lnTo>
                  <a:lnTo>
                    <a:pt x="1713852" y="376936"/>
                  </a:lnTo>
                  <a:lnTo>
                    <a:pt x="1710169" y="393522"/>
                  </a:lnTo>
                  <a:lnTo>
                    <a:pt x="1712734" y="407123"/>
                  </a:lnTo>
                  <a:lnTo>
                    <a:pt x="1739887" y="427659"/>
                  </a:lnTo>
                  <a:lnTo>
                    <a:pt x="1748116" y="429666"/>
                  </a:lnTo>
                  <a:lnTo>
                    <a:pt x="1763623" y="432955"/>
                  </a:lnTo>
                  <a:lnTo>
                    <a:pt x="1775282" y="435673"/>
                  </a:lnTo>
                  <a:lnTo>
                    <a:pt x="1775675" y="435851"/>
                  </a:lnTo>
                  <a:lnTo>
                    <a:pt x="1778571" y="436956"/>
                  </a:lnTo>
                  <a:lnTo>
                    <a:pt x="1782610" y="438607"/>
                  </a:lnTo>
                  <a:lnTo>
                    <a:pt x="1788261" y="441540"/>
                  </a:lnTo>
                  <a:lnTo>
                    <a:pt x="1788261" y="454126"/>
                  </a:lnTo>
                  <a:lnTo>
                    <a:pt x="1786623" y="460705"/>
                  </a:lnTo>
                  <a:lnTo>
                    <a:pt x="1772742" y="466356"/>
                  </a:lnTo>
                  <a:lnTo>
                    <a:pt x="1767979" y="466712"/>
                  </a:lnTo>
                  <a:lnTo>
                    <a:pt x="1763445" y="466712"/>
                  </a:lnTo>
                  <a:lnTo>
                    <a:pt x="1746161" y="464337"/>
                  </a:lnTo>
                  <a:lnTo>
                    <a:pt x="1734413" y="458736"/>
                  </a:lnTo>
                  <a:lnTo>
                    <a:pt x="1727200" y="452247"/>
                  </a:lnTo>
                  <a:lnTo>
                    <a:pt x="1723466" y="447192"/>
                  </a:lnTo>
                  <a:lnTo>
                    <a:pt x="1703209" y="461416"/>
                  </a:lnTo>
                  <a:lnTo>
                    <a:pt x="1736585" y="485851"/>
                  </a:lnTo>
                  <a:lnTo>
                    <a:pt x="1752473" y="488784"/>
                  </a:lnTo>
                  <a:lnTo>
                    <a:pt x="1759572" y="488784"/>
                  </a:lnTo>
                  <a:lnTo>
                    <a:pt x="1779689" y="486460"/>
                  </a:lnTo>
                  <a:lnTo>
                    <a:pt x="1797227" y="479145"/>
                  </a:lnTo>
                  <a:lnTo>
                    <a:pt x="1809229" y="466712"/>
                  </a:lnTo>
                  <a:lnTo>
                    <a:pt x="1809623" y="466305"/>
                  </a:lnTo>
                  <a:lnTo>
                    <a:pt x="1814334" y="447370"/>
                  </a:lnTo>
                  <a:close/>
                </a:path>
                <a:path w="2724784" h="1015365">
                  <a:moveTo>
                    <a:pt x="1852498" y="652907"/>
                  </a:moveTo>
                  <a:lnTo>
                    <a:pt x="1780082" y="652907"/>
                  </a:lnTo>
                  <a:lnTo>
                    <a:pt x="1780082" y="618388"/>
                  </a:lnTo>
                  <a:lnTo>
                    <a:pt x="1842084" y="618388"/>
                  </a:lnTo>
                  <a:lnTo>
                    <a:pt x="1842084" y="597611"/>
                  </a:lnTo>
                  <a:lnTo>
                    <a:pt x="1780082" y="597611"/>
                  </a:lnTo>
                  <a:lnTo>
                    <a:pt x="1780082" y="567296"/>
                  </a:lnTo>
                  <a:lnTo>
                    <a:pt x="1847951" y="567296"/>
                  </a:lnTo>
                  <a:lnTo>
                    <a:pt x="1847951" y="545795"/>
                  </a:lnTo>
                  <a:lnTo>
                    <a:pt x="1756359" y="545795"/>
                  </a:lnTo>
                  <a:lnTo>
                    <a:pt x="1756359" y="674611"/>
                  </a:lnTo>
                  <a:lnTo>
                    <a:pt x="1852498" y="674611"/>
                  </a:lnTo>
                  <a:lnTo>
                    <a:pt x="1852498" y="652907"/>
                  </a:lnTo>
                  <a:close/>
                </a:path>
                <a:path w="2724784" h="1015365">
                  <a:moveTo>
                    <a:pt x="1870913" y="167563"/>
                  </a:moveTo>
                  <a:lnTo>
                    <a:pt x="1847215" y="167563"/>
                  </a:lnTo>
                  <a:lnTo>
                    <a:pt x="1850097" y="258584"/>
                  </a:lnTo>
                  <a:lnTo>
                    <a:pt x="1817243" y="206057"/>
                  </a:lnTo>
                  <a:lnTo>
                    <a:pt x="1793163" y="167563"/>
                  </a:lnTo>
                  <a:lnTo>
                    <a:pt x="1771459" y="167563"/>
                  </a:lnTo>
                  <a:lnTo>
                    <a:pt x="1771459" y="296392"/>
                  </a:lnTo>
                  <a:lnTo>
                    <a:pt x="1794992" y="296392"/>
                  </a:lnTo>
                  <a:lnTo>
                    <a:pt x="1793519" y="206057"/>
                  </a:lnTo>
                  <a:lnTo>
                    <a:pt x="1849920" y="296392"/>
                  </a:lnTo>
                  <a:lnTo>
                    <a:pt x="1870913" y="296392"/>
                  </a:lnTo>
                  <a:lnTo>
                    <a:pt x="1870913" y="258584"/>
                  </a:lnTo>
                  <a:lnTo>
                    <a:pt x="1870913" y="167563"/>
                  </a:lnTo>
                  <a:close/>
                </a:path>
                <a:path w="2724784" h="1015365">
                  <a:moveTo>
                    <a:pt x="1929447" y="863701"/>
                  </a:moveTo>
                  <a:lnTo>
                    <a:pt x="1920862" y="838530"/>
                  </a:lnTo>
                  <a:lnTo>
                    <a:pt x="1913712" y="817575"/>
                  </a:lnTo>
                  <a:lnTo>
                    <a:pt x="1893455" y="758240"/>
                  </a:lnTo>
                  <a:lnTo>
                    <a:pt x="1889861" y="747699"/>
                  </a:lnTo>
                  <a:lnTo>
                    <a:pt x="1889861" y="817575"/>
                  </a:lnTo>
                  <a:lnTo>
                    <a:pt x="1854288" y="817575"/>
                  </a:lnTo>
                  <a:lnTo>
                    <a:pt x="1872170" y="758240"/>
                  </a:lnTo>
                  <a:lnTo>
                    <a:pt x="1889861" y="817575"/>
                  </a:lnTo>
                  <a:lnTo>
                    <a:pt x="1889861" y="747699"/>
                  </a:lnTo>
                  <a:lnTo>
                    <a:pt x="1885505" y="734923"/>
                  </a:lnTo>
                  <a:lnTo>
                    <a:pt x="1858149" y="734923"/>
                  </a:lnTo>
                  <a:lnTo>
                    <a:pt x="1814703" y="863701"/>
                  </a:lnTo>
                  <a:lnTo>
                    <a:pt x="1840445" y="863701"/>
                  </a:lnTo>
                  <a:lnTo>
                    <a:pt x="1847913" y="838530"/>
                  </a:lnTo>
                  <a:lnTo>
                    <a:pt x="1896262" y="838530"/>
                  </a:lnTo>
                  <a:lnTo>
                    <a:pt x="1903742" y="863701"/>
                  </a:lnTo>
                  <a:lnTo>
                    <a:pt x="1929447" y="863701"/>
                  </a:lnTo>
                  <a:close/>
                </a:path>
                <a:path w="2724784" h="1015365">
                  <a:moveTo>
                    <a:pt x="1959203" y="399554"/>
                  </a:moveTo>
                  <a:lnTo>
                    <a:pt x="1956244" y="382651"/>
                  </a:lnTo>
                  <a:lnTo>
                    <a:pt x="1952917" y="377278"/>
                  </a:lnTo>
                  <a:lnTo>
                    <a:pt x="1948802" y="370624"/>
                  </a:lnTo>
                  <a:lnTo>
                    <a:pt x="1938985" y="362864"/>
                  </a:lnTo>
                  <a:lnTo>
                    <a:pt x="1934603" y="361048"/>
                  </a:lnTo>
                  <a:lnTo>
                    <a:pt x="1934603" y="389509"/>
                  </a:lnTo>
                  <a:lnTo>
                    <a:pt x="1934565" y="399554"/>
                  </a:lnTo>
                  <a:lnTo>
                    <a:pt x="1914512" y="422008"/>
                  </a:lnTo>
                  <a:lnTo>
                    <a:pt x="1887689" y="422008"/>
                  </a:lnTo>
                  <a:lnTo>
                    <a:pt x="1887689" y="377278"/>
                  </a:lnTo>
                  <a:lnTo>
                    <a:pt x="1913788" y="377278"/>
                  </a:lnTo>
                  <a:lnTo>
                    <a:pt x="1922195" y="377456"/>
                  </a:lnTo>
                  <a:lnTo>
                    <a:pt x="1928279" y="382651"/>
                  </a:lnTo>
                  <a:lnTo>
                    <a:pt x="1930425" y="384568"/>
                  </a:lnTo>
                  <a:lnTo>
                    <a:pt x="1934603" y="389509"/>
                  </a:lnTo>
                  <a:lnTo>
                    <a:pt x="1934603" y="361048"/>
                  </a:lnTo>
                  <a:lnTo>
                    <a:pt x="1928952" y="358686"/>
                  </a:lnTo>
                  <a:lnTo>
                    <a:pt x="1921446" y="356679"/>
                  </a:lnTo>
                  <a:lnTo>
                    <a:pt x="1863432" y="356679"/>
                  </a:lnTo>
                  <a:lnTo>
                    <a:pt x="1863432" y="485495"/>
                  </a:lnTo>
                  <a:lnTo>
                    <a:pt x="1887689" y="485495"/>
                  </a:lnTo>
                  <a:lnTo>
                    <a:pt x="1887689" y="441858"/>
                  </a:lnTo>
                  <a:lnTo>
                    <a:pt x="1921078" y="441858"/>
                  </a:lnTo>
                  <a:lnTo>
                    <a:pt x="1957590" y="412432"/>
                  </a:lnTo>
                  <a:lnTo>
                    <a:pt x="1959203" y="399554"/>
                  </a:lnTo>
                  <a:close/>
                </a:path>
                <a:path w="2724784" h="1015365">
                  <a:moveTo>
                    <a:pt x="1991741" y="674611"/>
                  </a:moveTo>
                  <a:lnTo>
                    <a:pt x="1965591" y="626795"/>
                  </a:lnTo>
                  <a:lnTo>
                    <a:pt x="1963102" y="622249"/>
                  </a:lnTo>
                  <a:lnTo>
                    <a:pt x="1970151" y="619252"/>
                  </a:lnTo>
                  <a:lnTo>
                    <a:pt x="1978520" y="612965"/>
                  </a:lnTo>
                  <a:lnTo>
                    <a:pt x="1982558" y="606920"/>
                  </a:lnTo>
                  <a:lnTo>
                    <a:pt x="1985530" y="602462"/>
                  </a:lnTo>
                  <a:lnTo>
                    <a:pt x="1988464" y="586841"/>
                  </a:lnTo>
                  <a:lnTo>
                    <a:pt x="1987359" y="576491"/>
                  </a:lnTo>
                  <a:lnTo>
                    <a:pt x="1984349" y="567804"/>
                  </a:lnTo>
                  <a:lnTo>
                    <a:pt x="1983562" y="566572"/>
                  </a:lnTo>
                  <a:lnTo>
                    <a:pt x="1979828" y="560705"/>
                  </a:lnTo>
                  <a:lnTo>
                    <a:pt x="1974227" y="555091"/>
                  </a:lnTo>
                  <a:lnTo>
                    <a:pt x="1965629" y="549821"/>
                  </a:lnTo>
                  <a:lnTo>
                    <a:pt x="1963991" y="549338"/>
                  </a:lnTo>
                  <a:lnTo>
                    <a:pt x="1963991" y="586841"/>
                  </a:lnTo>
                  <a:lnTo>
                    <a:pt x="1961248" y="597687"/>
                  </a:lnTo>
                  <a:lnTo>
                    <a:pt x="1954707" y="603605"/>
                  </a:lnTo>
                  <a:lnTo>
                    <a:pt x="1947176" y="606018"/>
                  </a:lnTo>
                  <a:lnTo>
                    <a:pt x="1941410" y="606552"/>
                  </a:lnTo>
                  <a:lnTo>
                    <a:pt x="1936826" y="606729"/>
                  </a:lnTo>
                  <a:lnTo>
                    <a:pt x="1933714" y="606920"/>
                  </a:lnTo>
                  <a:lnTo>
                    <a:pt x="1917115" y="606920"/>
                  </a:lnTo>
                  <a:lnTo>
                    <a:pt x="1917115" y="566572"/>
                  </a:lnTo>
                  <a:lnTo>
                    <a:pt x="1928241" y="566572"/>
                  </a:lnTo>
                  <a:lnTo>
                    <a:pt x="1937524" y="566635"/>
                  </a:lnTo>
                  <a:lnTo>
                    <a:pt x="1963991" y="586841"/>
                  </a:lnTo>
                  <a:lnTo>
                    <a:pt x="1963991" y="549338"/>
                  </a:lnTo>
                  <a:lnTo>
                    <a:pt x="1956435" y="547090"/>
                  </a:lnTo>
                  <a:lnTo>
                    <a:pt x="1946148" y="546036"/>
                  </a:lnTo>
                  <a:lnTo>
                    <a:pt x="1934260" y="545795"/>
                  </a:lnTo>
                  <a:lnTo>
                    <a:pt x="1893227" y="545795"/>
                  </a:lnTo>
                  <a:lnTo>
                    <a:pt x="1893227" y="674611"/>
                  </a:lnTo>
                  <a:lnTo>
                    <a:pt x="1917115" y="674611"/>
                  </a:lnTo>
                  <a:lnTo>
                    <a:pt x="1917115" y="626795"/>
                  </a:lnTo>
                  <a:lnTo>
                    <a:pt x="1938655" y="626795"/>
                  </a:lnTo>
                  <a:lnTo>
                    <a:pt x="1964207" y="674611"/>
                  </a:lnTo>
                  <a:lnTo>
                    <a:pt x="1991741" y="674611"/>
                  </a:lnTo>
                  <a:close/>
                </a:path>
                <a:path w="2724784" h="1015365">
                  <a:moveTo>
                    <a:pt x="2016315" y="296392"/>
                  </a:moveTo>
                  <a:lnTo>
                    <a:pt x="2007717" y="271170"/>
                  </a:lnTo>
                  <a:lnTo>
                    <a:pt x="2000567" y="250215"/>
                  </a:lnTo>
                  <a:lnTo>
                    <a:pt x="1980323" y="190881"/>
                  </a:lnTo>
                  <a:lnTo>
                    <a:pt x="1976729" y="180340"/>
                  </a:lnTo>
                  <a:lnTo>
                    <a:pt x="1976729" y="250215"/>
                  </a:lnTo>
                  <a:lnTo>
                    <a:pt x="1941182" y="250215"/>
                  </a:lnTo>
                  <a:lnTo>
                    <a:pt x="1959025" y="190881"/>
                  </a:lnTo>
                  <a:lnTo>
                    <a:pt x="1976729" y="250215"/>
                  </a:lnTo>
                  <a:lnTo>
                    <a:pt x="1976729" y="180340"/>
                  </a:lnTo>
                  <a:lnTo>
                    <a:pt x="1972373" y="167563"/>
                  </a:lnTo>
                  <a:lnTo>
                    <a:pt x="1945017" y="167563"/>
                  </a:lnTo>
                  <a:lnTo>
                    <a:pt x="1901558" y="296392"/>
                  </a:lnTo>
                  <a:lnTo>
                    <a:pt x="1927301" y="296392"/>
                  </a:lnTo>
                  <a:lnTo>
                    <a:pt x="1934781" y="271170"/>
                  </a:lnTo>
                  <a:lnTo>
                    <a:pt x="1983130" y="271170"/>
                  </a:lnTo>
                  <a:lnTo>
                    <a:pt x="1990598" y="296392"/>
                  </a:lnTo>
                  <a:lnTo>
                    <a:pt x="2016315" y="296392"/>
                  </a:lnTo>
                  <a:close/>
                </a:path>
                <a:path w="2724784" h="1015365">
                  <a:moveTo>
                    <a:pt x="2029701" y="734923"/>
                  </a:moveTo>
                  <a:lnTo>
                    <a:pt x="1935175" y="734923"/>
                  </a:lnTo>
                  <a:lnTo>
                    <a:pt x="1935175" y="756780"/>
                  </a:lnTo>
                  <a:lnTo>
                    <a:pt x="1970062" y="756780"/>
                  </a:lnTo>
                  <a:lnTo>
                    <a:pt x="1970062" y="863701"/>
                  </a:lnTo>
                  <a:lnTo>
                    <a:pt x="1994115" y="863701"/>
                  </a:lnTo>
                  <a:lnTo>
                    <a:pt x="1994115" y="756780"/>
                  </a:lnTo>
                  <a:lnTo>
                    <a:pt x="2029701" y="756780"/>
                  </a:lnTo>
                  <a:lnTo>
                    <a:pt x="2029701" y="734923"/>
                  </a:lnTo>
                  <a:close/>
                </a:path>
                <a:path w="2724784" h="1015365">
                  <a:moveTo>
                    <a:pt x="2086457" y="734898"/>
                  </a:moveTo>
                  <a:lnTo>
                    <a:pt x="2062734" y="734898"/>
                  </a:lnTo>
                  <a:lnTo>
                    <a:pt x="2062734" y="863701"/>
                  </a:lnTo>
                  <a:lnTo>
                    <a:pt x="2086457" y="863701"/>
                  </a:lnTo>
                  <a:lnTo>
                    <a:pt x="2086457" y="734898"/>
                  </a:lnTo>
                  <a:close/>
                </a:path>
                <a:path w="2724784" h="1015365">
                  <a:moveTo>
                    <a:pt x="2116569" y="167563"/>
                  </a:moveTo>
                  <a:lnTo>
                    <a:pt x="2022043" y="167563"/>
                  </a:lnTo>
                  <a:lnTo>
                    <a:pt x="2022043" y="189420"/>
                  </a:lnTo>
                  <a:lnTo>
                    <a:pt x="2056917" y="189420"/>
                  </a:lnTo>
                  <a:lnTo>
                    <a:pt x="2056917" y="296392"/>
                  </a:lnTo>
                  <a:lnTo>
                    <a:pt x="2080983" y="296392"/>
                  </a:lnTo>
                  <a:lnTo>
                    <a:pt x="2080983" y="189420"/>
                  </a:lnTo>
                  <a:lnTo>
                    <a:pt x="2116569" y="189420"/>
                  </a:lnTo>
                  <a:lnTo>
                    <a:pt x="2116569" y="167563"/>
                  </a:lnTo>
                  <a:close/>
                </a:path>
                <a:path w="2724784" h="1015365">
                  <a:moveTo>
                    <a:pt x="2118703" y="421081"/>
                  </a:moveTo>
                  <a:lnTo>
                    <a:pt x="2113635" y="391947"/>
                  </a:lnTo>
                  <a:lnTo>
                    <a:pt x="2102967" y="375450"/>
                  </a:lnTo>
                  <a:lnTo>
                    <a:pt x="2099919" y="370738"/>
                  </a:lnTo>
                  <a:lnTo>
                    <a:pt x="2094636" y="367271"/>
                  </a:lnTo>
                  <a:lnTo>
                    <a:pt x="2094636" y="423824"/>
                  </a:lnTo>
                  <a:lnTo>
                    <a:pt x="2090851" y="443585"/>
                  </a:lnTo>
                  <a:lnTo>
                    <a:pt x="2081847" y="456819"/>
                  </a:lnTo>
                  <a:lnTo>
                    <a:pt x="2069934" y="464223"/>
                  </a:lnTo>
                  <a:lnTo>
                    <a:pt x="2057412" y="466534"/>
                  </a:lnTo>
                  <a:lnTo>
                    <a:pt x="2042553" y="463372"/>
                  </a:lnTo>
                  <a:lnTo>
                    <a:pt x="2030679" y="454240"/>
                  </a:lnTo>
                  <a:lnTo>
                    <a:pt x="2022817" y="439648"/>
                  </a:lnTo>
                  <a:lnTo>
                    <a:pt x="2019973" y="420154"/>
                  </a:lnTo>
                  <a:lnTo>
                    <a:pt x="2022627" y="401853"/>
                  </a:lnTo>
                  <a:lnTo>
                    <a:pt x="2030133" y="387743"/>
                  </a:lnTo>
                  <a:lnTo>
                    <a:pt x="2041779" y="378663"/>
                  </a:lnTo>
                  <a:lnTo>
                    <a:pt x="2056866" y="375450"/>
                  </a:lnTo>
                  <a:lnTo>
                    <a:pt x="2073541" y="379463"/>
                  </a:lnTo>
                  <a:lnTo>
                    <a:pt x="2085467" y="390194"/>
                  </a:lnTo>
                  <a:lnTo>
                    <a:pt x="2092528" y="405638"/>
                  </a:lnTo>
                  <a:lnTo>
                    <a:pt x="2094636" y="423824"/>
                  </a:lnTo>
                  <a:lnTo>
                    <a:pt x="2094636" y="367271"/>
                  </a:lnTo>
                  <a:lnTo>
                    <a:pt x="2080183" y="357784"/>
                  </a:lnTo>
                  <a:lnTo>
                    <a:pt x="2057044" y="353390"/>
                  </a:lnTo>
                  <a:lnTo>
                    <a:pt x="2032508" y="358457"/>
                  </a:lnTo>
                  <a:lnTo>
                    <a:pt x="2012886" y="372554"/>
                  </a:lnTo>
                  <a:lnTo>
                    <a:pt x="1999881" y="394030"/>
                  </a:lnTo>
                  <a:lnTo>
                    <a:pt x="1995170" y="421259"/>
                  </a:lnTo>
                  <a:lnTo>
                    <a:pt x="1996059" y="433501"/>
                  </a:lnTo>
                  <a:lnTo>
                    <a:pt x="2012315" y="469074"/>
                  </a:lnTo>
                  <a:lnTo>
                    <a:pt x="2056663" y="488784"/>
                  </a:lnTo>
                  <a:lnTo>
                    <a:pt x="2083041" y="483387"/>
                  </a:lnTo>
                  <a:lnTo>
                    <a:pt x="2102472" y="468757"/>
                  </a:lnTo>
                  <a:lnTo>
                    <a:pt x="2103716" y="466534"/>
                  </a:lnTo>
                  <a:lnTo>
                    <a:pt x="2114512" y="447217"/>
                  </a:lnTo>
                  <a:lnTo>
                    <a:pt x="2118703" y="421081"/>
                  </a:lnTo>
                  <a:close/>
                </a:path>
                <a:path w="2724784" h="1015365">
                  <a:moveTo>
                    <a:pt x="2130044" y="636485"/>
                  </a:moveTo>
                  <a:lnTo>
                    <a:pt x="2102116" y="601802"/>
                  </a:lnTo>
                  <a:lnTo>
                    <a:pt x="2066328" y="593445"/>
                  </a:lnTo>
                  <a:lnTo>
                    <a:pt x="2058708" y="590842"/>
                  </a:lnTo>
                  <a:lnTo>
                    <a:pt x="2053285" y="586613"/>
                  </a:lnTo>
                  <a:lnTo>
                    <a:pt x="2051227" y="579907"/>
                  </a:lnTo>
                  <a:lnTo>
                    <a:pt x="2053196" y="573303"/>
                  </a:lnTo>
                  <a:lnTo>
                    <a:pt x="2058517" y="568363"/>
                  </a:lnTo>
                  <a:lnTo>
                    <a:pt x="2066251" y="565277"/>
                  </a:lnTo>
                  <a:lnTo>
                    <a:pt x="2075510" y="564210"/>
                  </a:lnTo>
                  <a:lnTo>
                    <a:pt x="2088819" y="566305"/>
                  </a:lnTo>
                  <a:lnTo>
                    <a:pt x="2098319" y="571398"/>
                  </a:lnTo>
                  <a:lnTo>
                    <a:pt x="2104758" y="577684"/>
                  </a:lnTo>
                  <a:lnTo>
                    <a:pt x="2108911" y="583374"/>
                  </a:lnTo>
                  <a:lnTo>
                    <a:pt x="2128609" y="568566"/>
                  </a:lnTo>
                  <a:lnTo>
                    <a:pt x="2124837" y="564210"/>
                  </a:lnTo>
                  <a:lnTo>
                    <a:pt x="2120569" y="559269"/>
                  </a:lnTo>
                  <a:lnTo>
                    <a:pt x="2109698" y="550887"/>
                  </a:lnTo>
                  <a:lnTo>
                    <a:pt x="2095322" y="544842"/>
                  </a:lnTo>
                  <a:lnTo>
                    <a:pt x="2076792" y="542505"/>
                  </a:lnTo>
                  <a:lnTo>
                    <a:pt x="2056041" y="545338"/>
                  </a:lnTo>
                  <a:lnTo>
                    <a:pt x="2039962" y="553415"/>
                  </a:lnTo>
                  <a:lnTo>
                    <a:pt x="2029561" y="566064"/>
                  </a:lnTo>
                  <a:lnTo>
                    <a:pt x="2025878" y="582637"/>
                  </a:lnTo>
                  <a:lnTo>
                    <a:pt x="2028444" y="596239"/>
                  </a:lnTo>
                  <a:lnTo>
                    <a:pt x="2055622" y="616775"/>
                  </a:lnTo>
                  <a:lnTo>
                    <a:pt x="2063813" y="618794"/>
                  </a:lnTo>
                  <a:lnTo>
                    <a:pt x="2079332" y="622071"/>
                  </a:lnTo>
                  <a:lnTo>
                    <a:pt x="2091029" y="624789"/>
                  </a:lnTo>
                  <a:lnTo>
                    <a:pt x="2091385" y="624967"/>
                  </a:lnTo>
                  <a:lnTo>
                    <a:pt x="2094318" y="626084"/>
                  </a:lnTo>
                  <a:lnTo>
                    <a:pt x="2098319" y="627735"/>
                  </a:lnTo>
                  <a:lnTo>
                    <a:pt x="2103983" y="630669"/>
                  </a:lnTo>
                  <a:lnTo>
                    <a:pt x="2103983" y="643255"/>
                  </a:lnTo>
                  <a:lnTo>
                    <a:pt x="2102319" y="649820"/>
                  </a:lnTo>
                  <a:lnTo>
                    <a:pt x="2093036" y="653656"/>
                  </a:lnTo>
                  <a:lnTo>
                    <a:pt x="2088464" y="655485"/>
                  </a:lnTo>
                  <a:lnTo>
                    <a:pt x="2083727" y="655840"/>
                  </a:lnTo>
                  <a:lnTo>
                    <a:pt x="2079155" y="655840"/>
                  </a:lnTo>
                  <a:lnTo>
                    <a:pt x="2061857" y="653453"/>
                  </a:lnTo>
                  <a:lnTo>
                    <a:pt x="2050122" y="647852"/>
                  </a:lnTo>
                  <a:lnTo>
                    <a:pt x="2042922" y="641362"/>
                  </a:lnTo>
                  <a:lnTo>
                    <a:pt x="2039200" y="636308"/>
                  </a:lnTo>
                  <a:lnTo>
                    <a:pt x="2018931" y="650544"/>
                  </a:lnTo>
                  <a:lnTo>
                    <a:pt x="2052320" y="674979"/>
                  </a:lnTo>
                  <a:lnTo>
                    <a:pt x="2068207" y="677900"/>
                  </a:lnTo>
                  <a:lnTo>
                    <a:pt x="2075332" y="677900"/>
                  </a:lnTo>
                  <a:lnTo>
                    <a:pt x="2095436" y="675576"/>
                  </a:lnTo>
                  <a:lnTo>
                    <a:pt x="2112962" y="668274"/>
                  </a:lnTo>
                  <a:lnTo>
                    <a:pt x="2124938" y="655840"/>
                  </a:lnTo>
                  <a:lnTo>
                    <a:pt x="2125345" y="655421"/>
                  </a:lnTo>
                  <a:lnTo>
                    <a:pt x="2130044" y="636485"/>
                  </a:lnTo>
                  <a:close/>
                </a:path>
                <a:path w="2724784" h="1015365">
                  <a:moveTo>
                    <a:pt x="2173300" y="167576"/>
                  </a:moveTo>
                  <a:lnTo>
                    <a:pt x="2149602" y="167576"/>
                  </a:lnTo>
                  <a:lnTo>
                    <a:pt x="2149602" y="296392"/>
                  </a:lnTo>
                  <a:lnTo>
                    <a:pt x="2173300" y="296392"/>
                  </a:lnTo>
                  <a:lnTo>
                    <a:pt x="2173300" y="167576"/>
                  </a:lnTo>
                  <a:close/>
                </a:path>
                <a:path w="2724784" h="1015365">
                  <a:moveTo>
                    <a:pt x="2182076" y="545795"/>
                  </a:moveTo>
                  <a:lnTo>
                    <a:pt x="2158365" y="545795"/>
                  </a:lnTo>
                  <a:lnTo>
                    <a:pt x="2158365" y="571144"/>
                  </a:lnTo>
                  <a:lnTo>
                    <a:pt x="2169490" y="571144"/>
                  </a:lnTo>
                  <a:lnTo>
                    <a:pt x="2169490" y="583374"/>
                  </a:lnTo>
                  <a:lnTo>
                    <a:pt x="2159660" y="586282"/>
                  </a:lnTo>
                  <a:lnTo>
                    <a:pt x="2159660" y="595960"/>
                  </a:lnTo>
                  <a:lnTo>
                    <a:pt x="2164194" y="595579"/>
                  </a:lnTo>
                  <a:lnTo>
                    <a:pt x="2172385" y="594690"/>
                  </a:lnTo>
                  <a:lnTo>
                    <a:pt x="2182076" y="582637"/>
                  </a:lnTo>
                  <a:lnTo>
                    <a:pt x="2182076" y="545795"/>
                  </a:lnTo>
                  <a:close/>
                </a:path>
                <a:path w="2724784" h="1015365">
                  <a:moveTo>
                    <a:pt x="2248319" y="799299"/>
                  </a:moveTo>
                  <a:lnTo>
                    <a:pt x="2243251" y="770178"/>
                  </a:lnTo>
                  <a:lnTo>
                    <a:pt x="2232558" y="753668"/>
                  </a:lnTo>
                  <a:lnTo>
                    <a:pt x="2229523" y="748969"/>
                  </a:lnTo>
                  <a:lnTo>
                    <a:pt x="2224252" y="745528"/>
                  </a:lnTo>
                  <a:lnTo>
                    <a:pt x="2224252" y="802055"/>
                  </a:lnTo>
                  <a:lnTo>
                    <a:pt x="2220455" y="821817"/>
                  </a:lnTo>
                  <a:lnTo>
                    <a:pt x="2211451" y="835050"/>
                  </a:lnTo>
                  <a:lnTo>
                    <a:pt x="2199525" y="842441"/>
                  </a:lnTo>
                  <a:lnTo>
                    <a:pt x="2187016" y="844753"/>
                  </a:lnTo>
                  <a:lnTo>
                    <a:pt x="2172144" y="841590"/>
                  </a:lnTo>
                  <a:lnTo>
                    <a:pt x="2160282" y="832459"/>
                  </a:lnTo>
                  <a:lnTo>
                    <a:pt x="2152421" y="817880"/>
                  </a:lnTo>
                  <a:lnTo>
                    <a:pt x="2149564" y="798410"/>
                  </a:lnTo>
                  <a:lnTo>
                    <a:pt x="2152231" y="780110"/>
                  </a:lnTo>
                  <a:lnTo>
                    <a:pt x="2159736" y="765987"/>
                  </a:lnTo>
                  <a:lnTo>
                    <a:pt x="2171369" y="756881"/>
                  </a:lnTo>
                  <a:lnTo>
                    <a:pt x="2186432" y="753668"/>
                  </a:lnTo>
                  <a:lnTo>
                    <a:pt x="2203132" y="757682"/>
                  </a:lnTo>
                  <a:lnTo>
                    <a:pt x="2215070" y="768426"/>
                  </a:lnTo>
                  <a:lnTo>
                    <a:pt x="2222131" y="783869"/>
                  </a:lnTo>
                  <a:lnTo>
                    <a:pt x="2224252" y="802055"/>
                  </a:lnTo>
                  <a:lnTo>
                    <a:pt x="2224252" y="745528"/>
                  </a:lnTo>
                  <a:lnTo>
                    <a:pt x="2209774" y="736028"/>
                  </a:lnTo>
                  <a:lnTo>
                    <a:pt x="2186609" y="731634"/>
                  </a:lnTo>
                  <a:lnTo>
                    <a:pt x="2162098" y="736701"/>
                  </a:lnTo>
                  <a:lnTo>
                    <a:pt x="2142502" y="750785"/>
                  </a:lnTo>
                  <a:lnTo>
                    <a:pt x="2129498" y="772274"/>
                  </a:lnTo>
                  <a:lnTo>
                    <a:pt x="2124799" y="799515"/>
                  </a:lnTo>
                  <a:lnTo>
                    <a:pt x="2125675" y="811758"/>
                  </a:lnTo>
                  <a:lnTo>
                    <a:pt x="2141918" y="847331"/>
                  </a:lnTo>
                  <a:lnTo>
                    <a:pt x="2186267" y="866990"/>
                  </a:lnTo>
                  <a:lnTo>
                    <a:pt x="2212657" y="861606"/>
                  </a:lnTo>
                  <a:lnTo>
                    <a:pt x="2232088" y="846975"/>
                  </a:lnTo>
                  <a:lnTo>
                    <a:pt x="2233320" y="844753"/>
                  </a:lnTo>
                  <a:lnTo>
                    <a:pt x="2244115" y="825423"/>
                  </a:lnTo>
                  <a:lnTo>
                    <a:pt x="2248319" y="799299"/>
                  </a:lnTo>
                  <a:close/>
                </a:path>
                <a:path w="2724784" h="1015365">
                  <a:moveTo>
                    <a:pt x="2260498" y="485495"/>
                  </a:moveTo>
                  <a:lnTo>
                    <a:pt x="2234336" y="437680"/>
                  </a:lnTo>
                  <a:lnTo>
                    <a:pt x="2231847" y="433133"/>
                  </a:lnTo>
                  <a:lnTo>
                    <a:pt x="2238895" y="430136"/>
                  </a:lnTo>
                  <a:lnTo>
                    <a:pt x="2247265" y="423837"/>
                  </a:lnTo>
                  <a:lnTo>
                    <a:pt x="2251303" y="417804"/>
                  </a:lnTo>
                  <a:lnTo>
                    <a:pt x="2254275" y="413346"/>
                  </a:lnTo>
                  <a:lnTo>
                    <a:pt x="2257209" y="397725"/>
                  </a:lnTo>
                  <a:lnTo>
                    <a:pt x="2256117" y="387362"/>
                  </a:lnTo>
                  <a:lnTo>
                    <a:pt x="2253107" y="378688"/>
                  </a:lnTo>
                  <a:lnTo>
                    <a:pt x="2252319" y="377456"/>
                  </a:lnTo>
                  <a:lnTo>
                    <a:pt x="2248598" y="371589"/>
                  </a:lnTo>
                  <a:lnTo>
                    <a:pt x="2242972" y="365963"/>
                  </a:lnTo>
                  <a:lnTo>
                    <a:pt x="2234374" y="360692"/>
                  </a:lnTo>
                  <a:lnTo>
                    <a:pt x="2232736" y="360210"/>
                  </a:lnTo>
                  <a:lnTo>
                    <a:pt x="2232736" y="397725"/>
                  </a:lnTo>
                  <a:lnTo>
                    <a:pt x="2229980" y="408571"/>
                  </a:lnTo>
                  <a:lnTo>
                    <a:pt x="2223452" y="414477"/>
                  </a:lnTo>
                  <a:lnTo>
                    <a:pt x="2215921" y="416890"/>
                  </a:lnTo>
                  <a:lnTo>
                    <a:pt x="2210155" y="417436"/>
                  </a:lnTo>
                  <a:lnTo>
                    <a:pt x="2205571" y="417614"/>
                  </a:lnTo>
                  <a:lnTo>
                    <a:pt x="2202459" y="417804"/>
                  </a:lnTo>
                  <a:lnTo>
                    <a:pt x="2185873" y="417804"/>
                  </a:lnTo>
                  <a:lnTo>
                    <a:pt x="2185873" y="377456"/>
                  </a:lnTo>
                  <a:lnTo>
                    <a:pt x="2196985" y="377456"/>
                  </a:lnTo>
                  <a:lnTo>
                    <a:pt x="2206269" y="377520"/>
                  </a:lnTo>
                  <a:lnTo>
                    <a:pt x="2232736" y="397725"/>
                  </a:lnTo>
                  <a:lnTo>
                    <a:pt x="2232736" y="360210"/>
                  </a:lnTo>
                  <a:lnTo>
                    <a:pt x="2225205" y="357974"/>
                  </a:lnTo>
                  <a:lnTo>
                    <a:pt x="2214930" y="356920"/>
                  </a:lnTo>
                  <a:lnTo>
                    <a:pt x="2203031" y="356679"/>
                  </a:lnTo>
                  <a:lnTo>
                    <a:pt x="2161971" y="356679"/>
                  </a:lnTo>
                  <a:lnTo>
                    <a:pt x="2161971" y="485495"/>
                  </a:lnTo>
                  <a:lnTo>
                    <a:pt x="2185873" y="485495"/>
                  </a:lnTo>
                  <a:lnTo>
                    <a:pt x="2185873" y="437680"/>
                  </a:lnTo>
                  <a:lnTo>
                    <a:pt x="2207399" y="437680"/>
                  </a:lnTo>
                  <a:lnTo>
                    <a:pt x="2232964" y="485495"/>
                  </a:lnTo>
                  <a:lnTo>
                    <a:pt x="2260498" y="485495"/>
                  </a:lnTo>
                  <a:close/>
                </a:path>
                <a:path w="2724784" h="1015365">
                  <a:moveTo>
                    <a:pt x="2335174" y="231978"/>
                  </a:moveTo>
                  <a:lnTo>
                    <a:pt x="2330107" y="202844"/>
                  </a:lnTo>
                  <a:lnTo>
                    <a:pt x="2319426" y="186347"/>
                  </a:lnTo>
                  <a:lnTo>
                    <a:pt x="2316378" y="181635"/>
                  </a:lnTo>
                  <a:lnTo>
                    <a:pt x="2311108" y="178181"/>
                  </a:lnTo>
                  <a:lnTo>
                    <a:pt x="2311108" y="234696"/>
                  </a:lnTo>
                  <a:lnTo>
                    <a:pt x="2307323" y="254457"/>
                  </a:lnTo>
                  <a:lnTo>
                    <a:pt x="2298306" y="267690"/>
                  </a:lnTo>
                  <a:lnTo>
                    <a:pt x="2286381" y="275082"/>
                  </a:lnTo>
                  <a:lnTo>
                    <a:pt x="2273871" y="277393"/>
                  </a:lnTo>
                  <a:lnTo>
                    <a:pt x="2258999" y="274231"/>
                  </a:lnTo>
                  <a:lnTo>
                    <a:pt x="2247125" y="265112"/>
                  </a:lnTo>
                  <a:lnTo>
                    <a:pt x="2239264" y="250545"/>
                  </a:lnTo>
                  <a:lnTo>
                    <a:pt x="2236419" y="231051"/>
                  </a:lnTo>
                  <a:lnTo>
                    <a:pt x="2239086" y="212750"/>
                  </a:lnTo>
                  <a:lnTo>
                    <a:pt x="2246592" y="198640"/>
                  </a:lnTo>
                  <a:lnTo>
                    <a:pt x="2258225" y="189560"/>
                  </a:lnTo>
                  <a:lnTo>
                    <a:pt x="2273287" y="186347"/>
                  </a:lnTo>
                  <a:lnTo>
                    <a:pt x="2289987" y="190360"/>
                  </a:lnTo>
                  <a:lnTo>
                    <a:pt x="2301913" y="201079"/>
                  </a:lnTo>
                  <a:lnTo>
                    <a:pt x="2308987" y="216522"/>
                  </a:lnTo>
                  <a:lnTo>
                    <a:pt x="2311108" y="234696"/>
                  </a:lnTo>
                  <a:lnTo>
                    <a:pt x="2311108" y="178181"/>
                  </a:lnTo>
                  <a:lnTo>
                    <a:pt x="2296630" y="168681"/>
                  </a:lnTo>
                  <a:lnTo>
                    <a:pt x="2273477" y="164287"/>
                  </a:lnTo>
                  <a:lnTo>
                    <a:pt x="2248954" y="169341"/>
                  </a:lnTo>
                  <a:lnTo>
                    <a:pt x="2229358" y="183426"/>
                  </a:lnTo>
                  <a:lnTo>
                    <a:pt x="2216353" y="204914"/>
                  </a:lnTo>
                  <a:lnTo>
                    <a:pt x="2211654" y="232156"/>
                  </a:lnTo>
                  <a:lnTo>
                    <a:pt x="2212530" y="244398"/>
                  </a:lnTo>
                  <a:lnTo>
                    <a:pt x="2228773" y="279971"/>
                  </a:lnTo>
                  <a:lnTo>
                    <a:pt x="2273109" y="299631"/>
                  </a:lnTo>
                  <a:lnTo>
                    <a:pt x="2299500" y="294246"/>
                  </a:lnTo>
                  <a:lnTo>
                    <a:pt x="2318943" y="279628"/>
                  </a:lnTo>
                  <a:lnTo>
                    <a:pt x="2320188" y="277393"/>
                  </a:lnTo>
                  <a:lnTo>
                    <a:pt x="2330970" y="258102"/>
                  </a:lnTo>
                  <a:lnTo>
                    <a:pt x="2335174" y="231978"/>
                  </a:lnTo>
                  <a:close/>
                </a:path>
                <a:path w="2724784" h="1015365">
                  <a:moveTo>
                    <a:pt x="2383840" y="356679"/>
                  </a:moveTo>
                  <a:lnTo>
                    <a:pt x="2289352" y="356679"/>
                  </a:lnTo>
                  <a:lnTo>
                    <a:pt x="2289352" y="378561"/>
                  </a:lnTo>
                  <a:lnTo>
                    <a:pt x="2324189" y="378561"/>
                  </a:lnTo>
                  <a:lnTo>
                    <a:pt x="2324189" y="485495"/>
                  </a:lnTo>
                  <a:lnTo>
                    <a:pt x="2348255" y="485495"/>
                  </a:lnTo>
                  <a:lnTo>
                    <a:pt x="2348255" y="378561"/>
                  </a:lnTo>
                  <a:lnTo>
                    <a:pt x="2383840" y="378561"/>
                  </a:lnTo>
                  <a:lnTo>
                    <a:pt x="2383840" y="356679"/>
                  </a:lnTo>
                  <a:close/>
                </a:path>
                <a:path w="2724784" h="1015365">
                  <a:moveTo>
                    <a:pt x="2385707" y="734923"/>
                  </a:moveTo>
                  <a:lnTo>
                    <a:pt x="2361996" y="734923"/>
                  </a:lnTo>
                  <a:lnTo>
                    <a:pt x="2364930" y="825944"/>
                  </a:lnTo>
                  <a:lnTo>
                    <a:pt x="2332050" y="773417"/>
                  </a:lnTo>
                  <a:lnTo>
                    <a:pt x="2307958" y="734923"/>
                  </a:lnTo>
                  <a:lnTo>
                    <a:pt x="2286292" y="734923"/>
                  </a:lnTo>
                  <a:lnTo>
                    <a:pt x="2286292" y="863701"/>
                  </a:lnTo>
                  <a:lnTo>
                    <a:pt x="2309799" y="863701"/>
                  </a:lnTo>
                  <a:lnTo>
                    <a:pt x="2308364" y="773417"/>
                  </a:lnTo>
                  <a:lnTo>
                    <a:pt x="2364752" y="863701"/>
                  </a:lnTo>
                  <a:lnTo>
                    <a:pt x="2385707" y="863701"/>
                  </a:lnTo>
                  <a:lnTo>
                    <a:pt x="2385707" y="825944"/>
                  </a:lnTo>
                  <a:lnTo>
                    <a:pt x="2385707" y="734923"/>
                  </a:lnTo>
                  <a:close/>
                </a:path>
                <a:path w="2724784" h="1015365">
                  <a:moveTo>
                    <a:pt x="2472575" y="167563"/>
                  </a:moveTo>
                  <a:lnTo>
                    <a:pt x="2448864" y="167563"/>
                  </a:lnTo>
                  <a:lnTo>
                    <a:pt x="2451785" y="258584"/>
                  </a:lnTo>
                  <a:lnTo>
                    <a:pt x="2418905" y="206057"/>
                  </a:lnTo>
                  <a:lnTo>
                    <a:pt x="2394813" y="167563"/>
                  </a:lnTo>
                  <a:lnTo>
                    <a:pt x="2373147" y="167563"/>
                  </a:lnTo>
                  <a:lnTo>
                    <a:pt x="2373147" y="296392"/>
                  </a:lnTo>
                  <a:lnTo>
                    <a:pt x="2396655" y="296392"/>
                  </a:lnTo>
                  <a:lnTo>
                    <a:pt x="2395220" y="206057"/>
                  </a:lnTo>
                  <a:lnTo>
                    <a:pt x="2451620" y="296392"/>
                  </a:lnTo>
                  <a:lnTo>
                    <a:pt x="2472575" y="296392"/>
                  </a:lnTo>
                  <a:lnTo>
                    <a:pt x="2472575" y="258584"/>
                  </a:lnTo>
                  <a:lnTo>
                    <a:pt x="2472575" y="167563"/>
                  </a:lnTo>
                  <a:close/>
                </a:path>
                <a:path w="2724784" h="1015365">
                  <a:moveTo>
                    <a:pt x="2618016" y="296392"/>
                  </a:moveTo>
                  <a:lnTo>
                    <a:pt x="2609405" y="271170"/>
                  </a:lnTo>
                  <a:lnTo>
                    <a:pt x="2602255" y="250215"/>
                  </a:lnTo>
                  <a:lnTo>
                    <a:pt x="2581986" y="190881"/>
                  </a:lnTo>
                  <a:lnTo>
                    <a:pt x="2578417" y="180441"/>
                  </a:lnTo>
                  <a:lnTo>
                    <a:pt x="2578417" y="250215"/>
                  </a:lnTo>
                  <a:lnTo>
                    <a:pt x="2542844" y="250215"/>
                  </a:lnTo>
                  <a:lnTo>
                    <a:pt x="2560713" y="190881"/>
                  </a:lnTo>
                  <a:lnTo>
                    <a:pt x="2578417" y="250215"/>
                  </a:lnTo>
                  <a:lnTo>
                    <a:pt x="2578417" y="180441"/>
                  </a:lnTo>
                  <a:lnTo>
                    <a:pt x="2574023" y="167563"/>
                  </a:lnTo>
                  <a:lnTo>
                    <a:pt x="2546667" y="167563"/>
                  </a:lnTo>
                  <a:lnTo>
                    <a:pt x="2503259" y="296392"/>
                  </a:lnTo>
                  <a:lnTo>
                    <a:pt x="2528976" y="296392"/>
                  </a:lnTo>
                  <a:lnTo>
                    <a:pt x="2536431" y="271170"/>
                  </a:lnTo>
                  <a:lnTo>
                    <a:pt x="2584793" y="271170"/>
                  </a:lnTo>
                  <a:lnTo>
                    <a:pt x="2592298" y="296392"/>
                  </a:lnTo>
                  <a:lnTo>
                    <a:pt x="2618016" y="296392"/>
                  </a:lnTo>
                  <a:close/>
                </a:path>
                <a:path w="2724784" h="1015365">
                  <a:moveTo>
                    <a:pt x="2724759" y="274497"/>
                  </a:moveTo>
                  <a:lnTo>
                    <a:pt x="2673654" y="274497"/>
                  </a:lnTo>
                  <a:lnTo>
                    <a:pt x="2673654" y="167563"/>
                  </a:lnTo>
                  <a:lnTo>
                    <a:pt x="2649410" y="167563"/>
                  </a:lnTo>
                  <a:lnTo>
                    <a:pt x="2649410" y="296392"/>
                  </a:lnTo>
                  <a:lnTo>
                    <a:pt x="2724759" y="296392"/>
                  </a:lnTo>
                  <a:lnTo>
                    <a:pt x="2724759" y="274497"/>
                  </a:lnTo>
                  <a:close/>
                </a:path>
              </a:pathLst>
            </a:custGeom>
            <a:solidFill>
              <a:srgbClr val="FFFFFF"/>
            </a:solidFill>
          </p:spPr>
          <p:txBody>
            <a:bodyPr wrap="square" lIns="0" tIns="0" rIns="0" bIns="0" rtlCol="0"/>
            <a:lstStyle/>
            <a:p>
              <a:endParaRPr/>
            </a:p>
          </p:txBody>
        </p:sp>
        <p:sp>
          <p:nvSpPr>
            <p:cNvPr id="13" name="object 13"/>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E84610"/>
              </a:solidFill>
            </a:ln>
          </p:spPr>
          <p:txBody>
            <a:bodyPr wrap="square" lIns="0" tIns="0" rIns="0" bIns="0" rtlCol="0"/>
            <a:lstStyle/>
            <a:p>
              <a:endParaRPr/>
            </a:p>
          </p:txBody>
        </p:sp>
      </p:grpSp>
      <p:sp>
        <p:nvSpPr>
          <p:cNvPr id="14" name="object 14"/>
          <p:cNvSpPr txBox="1">
            <a:spLocks noGrp="1"/>
          </p:cNvSpPr>
          <p:nvPr>
            <p:ph type="body" idx="1"/>
          </p:nvPr>
        </p:nvSpPr>
        <p:spPr>
          <a:xfrm>
            <a:off x="2521476" y="4246882"/>
            <a:ext cx="13804900" cy="5203989"/>
          </a:xfrm>
          <a:prstGeom prst="rect">
            <a:avLst/>
          </a:prstGeom>
        </p:spPr>
        <p:txBody>
          <a:bodyPr vert="horz" wrap="square" lIns="0" tIns="124460" rIns="0" bIns="0" rtlCol="0">
            <a:spAutoFit/>
          </a:bodyPr>
          <a:lstStyle/>
          <a:p>
            <a:pPr marL="12700">
              <a:lnSpc>
                <a:spcPct val="100000"/>
              </a:lnSpc>
              <a:spcBef>
                <a:spcPts val="980"/>
              </a:spcBef>
            </a:pPr>
            <a:r>
              <a:rPr spc="-60" dirty="0"/>
              <a:t>IFIs</a:t>
            </a:r>
            <a:r>
              <a:rPr spc="-160" dirty="0"/>
              <a:t> </a:t>
            </a:r>
            <a:r>
              <a:rPr spc="-75" dirty="0"/>
              <a:t>finance</a:t>
            </a:r>
            <a:r>
              <a:rPr spc="-155" dirty="0"/>
              <a:t> </a:t>
            </a:r>
            <a:r>
              <a:rPr dirty="0"/>
              <a:t>a</a:t>
            </a:r>
            <a:r>
              <a:rPr spc="-155" dirty="0"/>
              <a:t> </a:t>
            </a:r>
            <a:r>
              <a:rPr spc="-80" dirty="0"/>
              <a:t>large</a:t>
            </a:r>
            <a:r>
              <a:rPr spc="-155" dirty="0"/>
              <a:t> </a:t>
            </a:r>
            <a:r>
              <a:rPr spc="-90" dirty="0"/>
              <a:t>number</a:t>
            </a:r>
            <a:r>
              <a:rPr spc="-160" dirty="0"/>
              <a:t> </a:t>
            </a:r>
            <a:r>
              <a:rPr spc="-10" dirty="0"/>
              <a:t>of</a:t>
            </a:r>
            <a:r>
              <a:rPr spc="-155" dirty="0"/>
              <a:t> </a:t>
            </a:r>
            <a:r>
              <a:rPr b="1" spc="-90" dirty="0"/>
              <a:t>transport</a:t>
            </a:r>
            <a:r>
              <a:rPr b="1" spc="-155" dirty="0"/>
              <a:t> </a:t>
            </a:r>
            <a:r>
              <a:rPr b="1" spc="-100" dirty="0"/>
              <a:t>development</a:t>
            </a:r>
            <a:r>
              <a:rPr b="1" spc="-155" dirty="0"/>
              <a:t> </a:t>
            </a:r>
            <a:r>
              <a:rPr b="1" spc="-10" dirty="0"/>
              <a:t>projects</a:t>
            </a:r>
          </a:p>
          <a:p>
            <a:pPr marL="12700">
              <a:lnSpc>
                <a:spcPct val="100000"/>
              </a:lnSpc>
              <a:spcBef>
                <a:spcPts val="885"/>
              </a:spcBef>
            </a:pPr>
            <a:r>
              <a:rPr spc="-85" dirty="0"/>
              <a:t>across</a:t>
            </a:r>
            <a:r>
              <a:rPr spc="-180" dirty="0"/>
              <a:t> </a:t>
            </a:r>
            <a:r>
              <a:rPr spc="-50" dirty="0"/>
              <a:t>the</a:t>
            </a:r>
            <a:r>
              <a:rPr spc="-185" dirty="0"/>
              <a:t> </a:t>
            </a:r>
            <a:r>
              <a:rPr spc="-10" dirty="0"/>
              <a:t>world</a:t>
            </a:r>
          </a:p>
          <a:p>
            <a:pPr>
              <a:lnSpc>
                <a:spcPct val="100000"/>
              </a:lnSpc>
            </a:pPr>
            <a:endParaRPr sz="4350" dirty="0"/>
          </a:p>
          <a:p>
            <a:pPr marL="12700">
              <a:lnSpc>
                <a:spcPct val="100000"/>
              </a:lnSpc>
              <a:spcBef>
                <a:spcPts val="5"/>
              </a:spcBef>
            </a:pPr>
            <a:r>
              <a:rPr spc="-70" dirty="0"/>
              <a:t>They</a:t>
            </a:r>
            <a:r>
              <a:rPr spc="-155" dirty="0"/>
              <a:t> </a:t>
            </a:r>
            <a:r>
              <a:rPr spc="-70" dirty="0"/>
              <a:t>also</a:t>
            </a:r>
            <a:r>
              <a:rPr spc="-155" dirty="0"/>
              <a:t> </a:t>
            </a:r>
            <a:r>
              <a:rPr b="1" spc="-85" dirty="0"/>
              <a:t>advise</a:t>
            </a:r>
            <a:r>
              <a:rPr b="1" spc="-155" dirty="0"/>
              <a:t> </a:t>
            </a:r>
            <a:r>
              <a:rPr b="1" spc="-100" dirty="0"/>
              <a:t>governments</a:t>
            </a:r>
            <a:r>
              <a:rPr b="1" spc="-150" dirty="0"/>
              <a:t> </a:t>
            </a:r>
            <a:r>
              <a:rPr b="1" spc="-20" dirty="0"/>
              <a:t>on</a:t>
            </a:r>
            <a:r>
              <a:rPr b="1" spc="-155" dirty="0"/>
              <a:t> </a:t>
            </a:r>
            <a:r>
              <a:rPr b="1" spc="-90" dirty="0"/>
              <a:t>transport</a:t>
            </a:r>
            <a:r>
              <a:rPr b="1" spc="-155" dirty="0"/>
              <a:t> </a:t>
            </a:r>
            <a:r>
              <a:rPr b="1" spc="-130" dirty="0"/>
              <a:t>policy</a:t>
            </a:r>
            <a:r>
              <a:rPr spc="-150" dirty="0"/>
              <a:t> </a:t>
            </a:r>
            <a:r>
              <a:rPr spc="-65" dirty="0"/>
              <a:t>and</a:t>
            </a:r>
            <a:r>
              <a:rPr spc="-155" dirty="0"/>
              <a:t> </a:t>
            </a:r>
            <a:r>
              <a:rPr b="1" spc="-10" dirty="0"/>
              <a:t>provide</a:t>
            </a:r>
          </a:p>
          <a:p>
            <a:pPr marL="12700">
              <a:lnSpc>
                <a:spcPct val="100000"/>
              </a:lnSpc>
              <a:spcBef>
                <a:spcPts val="880"/>
              </a:spcBef>
            </a:pPr>
            <a:r>
              <a:rPr b="1" spc="-80" dirty="0"/>
              <a:t>loans</a:t>
            </a:r>
            <a:r>
              <a:rPr b="1" spc="-175" dirty="0"/>
              <a:t> </a:t>
            </a:r>
            <a:r>
              <a:rPr b="1" dirty="0"/>
              <a:t>to</a:t>
            </a:r>
            <a:r>
              <a:rPr b="1" spc="-175" dirty="0"/>
              <a:t> </a:t>
            </a:r>
            <a:r>
              <a:rPr b="1" spc="-90" dirty="0"/>
              <a:t>transport</a:t>
            </a:r>
            <a:r>
              <a:rPr b="1" spc="-175" dirty="0"/>
              <a:t> </a:t>
            </a:r>
            <a:r>
              <a:rPr b="1" spc="-10" dirty="0"/>
              <a:t>companies</a:t>
            </a:r>
          </a:p>
          <a:p>
            <a:pPr>
              <a:lnSpc>
                <a:spcPct val="100000"/>
              </a:lnSpc>
            </a:pPr>
            <a:endParaRPr sz="4350" dirty="0"/>
          </a:p>
          <a:p>
            <a:pPr marL="12700">
              <a:lnSpc>
                <a:spcPct val="100000"/>
              </a:lnSpc>
              <a:spcBef>
                <a:spcPts val="5"/>
              </a:spcBef>
            </a:pPr>
            <a:r>
              <a:rPr spc="-105" dirty="0"/>
              <a:t>For</a:t>
            </a:r>
            <a:r>
              <a:rPr spc="-200" dirty="0"/>
              <a:t> </a:t>
            </a:r>
            <a:r>
              <a:rPr spc="-120" dirty="0"/>
              <a:t>these</a:t>
            </a:r>
            <a:r>
              <a:rPr spc="-195" dirty="0"/>
              <a:t> </a:t>
            </a:r>
            <a:r>
              <a:rPr spc="-120" dirty="0"/>
              <a:t>reasons</a:t>
            </a:r>
            <a:r>
              <a:rPr spc="-195" dirty="0"/>
              <a:t> </a:t>
            </a:r>
            <a:r>
              <a:rPr spc="-110" dirty="0"/>
              <a:t>they</a:t>
            </a:r>
            <a:r>
              <a:rPr spc="-160" dirty="0"/>
              <a:t> </a:t>
            </a:r>
            <a:r>
              <a:rPr b="1" spc="-155" dirty="0"/>
              <a:t>impact</a:t>
            </a:r>
            <a:r>
              <a:rPr b="1" spc="-275" dirty="0"/>
              <a:t> </a:t>
            </a:r>
            <a:r>
              <a:rPr b="1" spc="-130" dirty="0"/>
              <a:t>the</a:t>
            </a:r>
            <a:r>
              <a:rPr b="1" spc="-275" dirty="0"/>
              <a:t> </a:t>
            </a:r>
            <a:r>
              <a:rPr b="1" spc="-145" dirty="0"/>
              <a:t>lives</a:t>
            </a:r>
            <a:r>
              <a:rPr b="1" spc="-280" dirty="0"/>
              <a:t> </a:t>
            </a:r>
            <a:r>
              <a:rPr b="1" spc="-100" dirty="0"/>
              <a:t>of</a:t>
            </a:r>
            <a:r>
              <a:rPr b="1" spc="-280" dirty="0"/>
              <a:t> </a:t>
            </a:r>
            <a:r>
              <a:rPr b="1" spc="-160" dirty="0"/>
              <a:t>millions</a:t>
            </a:r>
            <a:r>
              <a:rPr b="1" spc="-275" dirty="0"/>
              <a:t> </a:t>
            </a:r>
            <a:r>
              <a:rPr b="1" spc="-100" dirty="0"/>
              <a:t>of</a:t>
            </a:r>
            <a:r>
              <a:rPr b="1" spc="-275" dirty="0"/>
              <a:t> </a:t>
            </a:r>
            <a:br>
              <a:rPr lang="en-GB" b="1" spc="-275" dirty="0"/>
            </a:br>
            <a:r>
              <a:rPr b="1" spc="-160" dirty="0"/>
              <a:t>transport</a:t>
            </a:r>
            <a:r>
              <a:rPr b="1" spc="-275" dirty="0"/>
              <a:t> </a:t>
            </a:r>
            <a:r>
              <a:rPr b="1" spc="-20" dirty="0"/>
              <a:t>workers</a:t>
            </a:r>
          </a:p>
        </p:txBody>
      </p:sp>
      <p:sp>
        <p:nvSpPr>
          <p:cNvPr id="15" name="object 15"/>
          <p:cNvSpPr txBox="1">
            <a:spLocks noGrp="1"/>
          </p:cNvSpPr>
          <p:nvPr>
            <p:ph type="sldNum" sz="quarter" idx="7"/>
          </p:nvPr>
        </p:nvSpPr>
        <p:spPr>
          <a:prstGeom prst="rect">
            <a:avLst/>
          </a:prstGeom>
        </p:spPr>
        <p:txBody>
          <a:bodyPr vert="horz" wrap="square" lIns="0" tIns="80645" rIns="0" bIns="0" rtlCol="0">
            <a:spAutoFit/>
          </a:bodyPr>
          <a:lstStyle/>
          <a:p>
            <a:pPr marL="267335">
              <a:lnSpc>
                <a:spcPct val="100000"/>
              </a:lnSpc>
              <a:spcBef>
                <a:spcPts val="635"/>
              </a:spcBef>
            </a:pPr>
            <a:fld id="{81D60167-4931-47E6-BA6A-407CBD079E47}" type="slidenum">
              <a:rPr spc="15" dirty="0"/>
              <a:t>7</a:t>
            </a:fld>
            <a:endParaRPr spc="15"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160270" cy="2160270"/>
          </a:xfrm>
          <a:custGeom>
            <a:avLst/>
            <a:gdLst/>
            <a:ahLst/>
            <a:cxnLst/>
            <a:rect l="l" t="t" r="r" b="b"/>
            <a:pathLst>
              <a:path w="2160270" h="2160270">
                <a:moveTo>
                  <a:pt x="2159825" y="0"/>
                </a:moveTo>
                <a:lnTo>
                  <a:pt x="0" y="0"/>
                </a:lnTo>
                <a:lnTo>
                  <a:pt x="0" y="2159814"/>
                </a:lnTo>
                <a:lnTo>
                  <a:pt x="2159825" y="0"/>
                </a:lnTo>
                <a:close/>
              </a:path>
            </a:pathLst>
          </a:custGeom>
          <a:solidFill>
            <a:srgbClr val="E84610"/>
          </a:solidFill>
        </p:spPr>
        <p:txBody>
          <a:bodyPr wrap="square" lIns="0" tIns="0" rIns="0" bIns="0" rtlCol="0"/>
          <a:lstStyle/>
          <a:p>
            <a:endParaRPr/>
          </a:p>
        </p:txBody>
      </p:sp>
      <p:sp>
        <p:nvSpPr>
          <p:cNvPr id="3" name="object 3"/>
          <p:cNvSpPr/>
          <p:nvPr/>
        </p:nvSpPr>
        <p:spPr>
          <a:xfrm>
            <a:off x="16715589" y="9665061"/>
            <a:ext cx="1015365" cy="1015365"/>
          </a:xfrm>
          <a:custGeom>
            <a:avLst/>
            <a:gdLst/>
            <a:ahLst/>
            <a:cxnLst/>
            <a:rect l="l" t="t" r="r" b="b"/>
            <a:pathLst>
              <a:path w="1015365" h="1015365">
                <a:moveTo>
                  <a:pt x="742289" y="337223"/>
                </a:moveTo>
                <a:lnTo>
                  <a:pt x="741362" y="336207"/>
                </a:lnTo>
                <a:lnTo>
                  <a:pt x="726528" y="320167"/>
                </a:lnTo>
                <a:lnTo>
                  <a:pt x="507606" y="83273"/>
                </a:lnTo>
                <a:lnTo>
                  <a:pt x="410730" y="188099"/>
                </a:lnTo>
                <a:lnTo>
                  <a:pt x="410730" y="378383"/>
                </a:lnTo>
                <a:lnTo>
                  <a:pt x="356666" y="432917"/>
                </a:lnTo>
                <a:lnTo>
                  <a:pt x="306489" y="374738"/>
                </a:lnTo>
                <a:lnTo>
                  <a:pt x="360603" y="320167"/>
                </a:lnTo>
                <a:lnTo>
                  <a:pt x="410730" y="378383"/>
                </a:lnTo>
                <a:lnTo>
                  <a:pt x="410730" y="188099"/>
                </a:lnTo>
                <a:lnTo>
                  <a:pt x="115417" y="507619"/>
                </a:lnTo>
                <a:lnTo>
                  <a:pt x="214985" y="615340"/>
                </a:lnTo>
                <a:lnTo>
                  <a:pt x="271614" y="615302"/>
                </a:lnTo>
                <a:lnTo>
                  <a:pt x="309499" y="437324"/>
                </a:lnTo>
                <a:lnTo>
                  <a:pt x="459841" y="437324"/>
                </a:lnTo>
                <a:lnTo>
                  <a:pt x="460819" y="432917"/>
                </a:lnTo>
                <a:lnTo>
                  <a:pt x="463486" y="420865"/>
                </a:lnTo>
                <a:lnTo>
                  <a:pt x="467131" y="405587"/>
                </a:lnTo>
                <a:lnTo>
                  <a:pt x="470776" y="392061"/>
                </a:lnTo>
                <a:lnTo>
                  <a:pt x="474433" y="380809"/>
                </a:lnTo>
                <a:lnTo>
                  <a:pt x="553008" y="369328"/>
                </a:lnTo>
                <a:lnTo>
                  <a:pt x="547890" y="387223"/>
                </a:lnTo>
                <a:lnTo>
                  <a:pt x="543661" y="404495"/>
                </a:lnTo>
                <a:lnTo>
                  <a:pt x="540016" y="421182"/>
                </a:lnTo>
                <a:lnTo>
                  <a:pt x="536663" y="437324"/>
                </a:lnTo>
                <a:lnTo>
                  <a:pt x="623049" y="437324"/>
                </a:lnTo>
                <a:lnTo>
                  <a:pt x="623671" y="430936"/>
                </a:lnTo>
                <a:lnTo>
                  <a:pt x="624763" y="423976"/>
                </a:lnTo>
                <a:lnTo>
                  <a:pt x="643902" y="370662"/>
                </a:lnTo>
                <a:lnTo>
                  <a:pt x="696493" y="338480"/>
                </a:lnTo>
                <a:lnTo>
                  <a:pt x="722376" y="336207"/>
                </a:lnTo>
                <a:lnTo>
                  <a:pt x="729703" y="336207"/>
                </a:lnTo>
                <a:lnTo>
                  <a:pt x="736269" y="336537"/>
                </a:lnTo>
                <a:lnTo>
                  <a:pt x="742289" y="337223"/>
                </a:lnTo>
                <a:close/>
              </a:path>
              <a:path w="1015365" h="1015365">
                <a:moveTo>
                  <a:pt x="899769" y="507606"/>
                </a:moveTo>
                <a:lnTo>
                  <a:pt x="767054" y="364020"/>
                </a:lnTo>
                <a:lnTo>
                  <a:pt x="747534" y="396278"/>
                </a:lnTo>
                <a:lnTo>
                  <a:pt x="741807" y="393179"/>
                </a:lnTo>
                <a:lnTo>
                  <a:pt x="735622" y="390956"/>
                </a:lnTo>
                <a:lnTo>
                  <a:pt x="727214" y="390956"/>
                </a:lnTo>
                <a:lnTo>
                  <a:pt x="699858" y="437299"/>
                </a:lnTo>
                <a:lnTo>
                  <a:pt x="747991" y="437299"/>
                </a:lnTo>
                <a:lnTo>
                  <a:pt x="727214" y="487654"/>
                </a:lnTo>
                <a:lnTo>
                  <a:pt x="690600" y="487654"/>
                </a:lnTo>
                <a:lnTo>
                  <a:pt x="657479" y="650125"/>
                </a:lnTo>
                <a:lnTo>
                  <a:pt x="646518" y="687489"/>
                </a:lnTo>
                <a:lnTo>
                  <a:pt x="630339" y="720356"/>
                </a:lnTo>
                <a:lnTo>
                  <a:pt x="610184" y="748995"/>
                </a:lnTo>
                <a:lnTo>
                  <a:pt x="587311" y="773722"/>
                </a:lnTo>
                <a:lnTo>
                  <a:pt x="540931" y="733094"/>
                </a:lnTo>
                <a:lnTo>
                  <a:pt x="553847" y="716737"/>
                </a:lnTo>
                <a:lnTo>
                  <a:pt x="565099" y="697611"/>
                </a:lnTo>
                <a:lnTo>
                  <a:pt x="574217" y="675919"/>
                </a:lnTo>
                <a:lnTo>
                  <a:pt x="580669" y="651878"/>
                </a:lnTo>
                <a:lnTo>
                  <a:pt x="613778" y="487654"/>
                </a:lnTo>
                <a:lnTo>
                  <a:pt x="525627" y="487654"/>
                </a:lnTo>
                <a:lnTo>
                  <a:pt x="506209" y="579462"/>
                </a:lnTo>
                <a:lnTo>
                  <a:pt x="503174" y="598944"/>
                </a:lnTo>
                <a:lnTo>
                  <a:pt x="504380" y="610819"/>
                </a:lnTo>
                <a:lnTo>
                  <a:pt x="542391" y="613905"/>
                </a:lnTo>
                <a:lnTo>
                  <a:pt x="541972" y="658025"/>
                </a:lnTo>
                <a:lnTo>
                  <a:pt x="526300" y="664019"/>
                </a:lnTo>
                <a:lnTo>
                  <a:pt x="511327" y="668147"/>
                </a:lnTo>
                <a:lnTo>
                  <a:pt x="497459" y="670521"/>
                </a:lnTo>
                <a:lnTo>
                  <a:pt x="485038" y="671296"/>
                </a:lnTo>
                <a:lnTo>
                  <a:pt x="453504" y="668743"/>
                </a:lnTo>
                <a:lnTo>
                  <a:pt x="431825" y="659536"/>
                </a:lnTo>
                <a:lnTo>
                  <a:pt x="421081" y="641299"/>
                </a:lnTo>
                <a:lnTo>
                  <a:pt x="422313" y="611682"/>
                </a:lnTo>
                <a:lnTo>
                  <a:pt x="448805" y="487654"/>
                </a:lnTo>
                <a:lnTo>
                  <a:pt x="375754" y="487654"/>
                </a:lnTo>
                <a:lnTo>
                  <a:pt x="337832" y="665099"/>
                </a:lnTo>
                <a:lnTo>
                  <a:pt x="260997" y="665099"/>
                </a:lnTo>
                <a:lnTo>
                  <a:pt x="507606" y="931964"/>
                </a:lnTo>
                <a:lnTo>
                  <a:pt x="899769" y="507606"/>
                </a:lnTo>
                <a:close/>
              </a:path>
              <a:path w="1015365" h="1015365">
                <a:moveTo>
                  <a:pt x="1015212" y="507619"/>
                </a:moveTo>
                <a:lnTo>
                  <a:pt x="1012888" y="458736"/>
                </a:lnTo>
                <a:lnTo>
                  <a:pt x="1006068" y="411175"/>
                </a:lnTo>
                <a:lnTo>
                  <a:pt x="994943" y="365125"/>
                </a:lnTo>
                <a:lnTo>
                  <a:pt x="979741" y="320827"/>
                </a:lnTo>
                <a:lnTo>
                  <a:pt x="968730" y="296379"/>
                </a:lnTo>
                <a:lnTo>
                  <a:pt x="968730" y="479158"/>
                </a:lnTo>
                <a:lnTo>
                  <a:pt x="966343" y="527304"/>
                </a:lnTo>
                <a:lnTo>
                  <a:pt x="959358" y="574052"/>
                </a:lnTo>
                <a:lnTo>
                  <a:pt x="948004" y="619188"/>
                </a:lnTo>
                <a:lnTo>
                  <a:pt x="932497" y="662444"/>
                </a:lnTo>
                <a:lnTo>
                  <a:pt x="913079" y="703618"/>
                </a:lnTo>
                <a:lnTo>
                  <a:pt x="889977" y="742442"/>
                </a:lnTo>
                <a:lnTo>
                  <a:pt x="863434" y="778700"/>
                </a:lnTo>
                <a:lnTo>
                  <a:pt x="833678" y="812139"/>
                </a:lnTo>
                <a:lnTo>
                  <a:pt x="800938" y="842530"/>
                </a:lnTo>
                <a:lnTo>
                  <a:pt x="765441" y="869645"/>
                </a:lnTo>
                <a:lnTo>
                  <a:pt x="727417" y="893229"/>
                </a:lnTo>
                <a:lnTo>
                  <a:pt x="687108" y="913066"/>
                </a:lnTo>
                <a:lnTo>
                  <a:pt x="644740" y="928903"/>
                </a:lnTo>
                <a:lnTo>
                  <a:pt x="600544" y="940498"/>
                </a:lnTo>
                <a:lnTo>
                  <a:pt x="554761" y="947635"/>
                </a:lnTo>
                <a:lnTo>
                  <a:pt x="507606" y="950074"/>
                </a:lnTo>
                <a:lnTo>
                  <a:pt x="507606" y="1007059"/>
                </a:lnTo>
                <a:lnTo>
                  <a:pt x="460463" y="1004633"/>
                </a:lnTo>
                <a:lnTo>
                  <a:pt x="414680" y="997496"/>
                </a:lnTo>
                <a:lnTo>
                  <a:pt x="370484" y="985888"/>
                </a:lnTo>
                <a:lnTo>
                  <a:pt x="328117" y="970051"/>
                </a:lnTo>
                <a:lnTo>
                  <a:pt x="287807" y="950226"/>
                </a:lnTo>
                <a:lnTo>
                  <a:pt x="249796" y="926630"/>
                </a:lnTo>
                <a:lnTo>
                  <a:pt x="214299" y="899528"/>
                </a:lnTo>
                <a:lnTo>
                  <a:pt x="181546" y="869124"/>
                </a:lnTo>
                <a:lnTo>
                  <a:pt x="151790" y="835685"/>
                </a:lnTo>
                <a:lnTo>
                  <a:pt x="125247" y="799426"/>
                </a:lnTo>
                <a:lnTo>
                  <a:pt x="102146" y="760603"/>
                </a:lnTo>
                <a:lnTo>
                  <a:pt x="82727" y="719429"/>
                </a:lnTo>
                <a:lnTo>
                  <a:pt x="67221" y="676160"/>
                </a:lnTo>
                <a:lnTo>
                  <a:pt x="55854" y="631024"/>
                </a:lnTo>
                <a:lnTo>
                  <a:pt x="48869" y="584263"/>
                </a:lnTo>
                <a:lnTo>
                  <a:pt x="46494" y="536117"/>
                </a:lnTo>
                <a:lnTo>
                  <a:pt x="48869" y="487959"/>
                </a:lnTo>
                <a:lnTo>
                  <a:pt x="55854" y="441198"/>
                </a:lnTo>
                <a:lnTo>
                  <a:pt x="67221" y="396074"/>
                </a:lnTo>
                <a:lnTo>
                  <a:pt x="82727" y="352806"/>
                </a:lnTo>
                <a:lnTo>
                  <a:pt x="102146" y="311632"/>
                </a:lnTo>
                <a:lnTo>
                  <a:pt x="125247" y="272808"/>
                </a:lnTo>
                <a:lnTo>
                  <a:pt x="151790" y="236550"/>
                </a:lnTo>
                <a:lnTo>
                  <a:pt x="181546" y="203098"/>
                </a:lnTo>
                <a:lnTo>
                  <a:pt x="214299" y="172707"/>
                </a:lnTo>
                <a:lnTo>
                  <a:pt x="249796" y="145592"/>
                </a:lnTo>
                <a:lnTo>
                  <a:pt x="287807" y="122008"/>
                </a:lnTo>
                <a:lnTo>
                  <a:pt x="328117" y="102171"/>
                </a:lnTo>
                <a:lnTo>
                  <a:pt x="370484" y="86334"/>
                </a:lnTo>
                <a:lnTo>
                  <a:pt x="414680" y="74739"/>
                </a:lnTo>
                <a:lnTo>
                  <a:pt x="460463" y="67602"/>
                </a:lnTo>
                <a:lnTo>
                  <a:pt x="507606" y="65163"/>
                </a:lnTo>
                <a:lnTo>
                  <a:pt x="507606" y="8204"/>
                </a:lnTo>
                <a:lnTo>
                  <a:pt x="554761" y="10642"/>
                </a:lnTo>
                <a:lnTo>
                  <a:pt x="600544" y="17767"/>
                </a:lnTo>
                <a:lnTo>
                  <a:pt x="644740" y="29375"/>
                </a:lnTo>
                <a:lnTo>
                  <a:pt x="687108" y="45212"/>
                </a:lnTo>
                <a:lnTo>
                  <a:pt x="727417" y="65036"/>
                </a:lnTo>
                <a:lnTo>
                  <a:pt x="765441" y="88633"/>
                </a:lnTo>
                <a:lnTo>
                  <a:pt x="800938" y="115735"/>
                </a:lnTo>
                <a:lnTo>
                  <a:pt x="833678" y="146126"/>
                </a:lnTo>
                <a:lnTo>
                  <a:pt x="863434" y="179578"/>
                </a:lnTo>
                <a:lnTo>
                  <a:pt x="889977" y="215823"/>
                </a:lnTo>
                <a:lnTo>
                  <a:pt x="913079" y="254660"/>
                </a:lnTo>
                <a:lnTo>
                  <a:pt x="932497" y="295833"/>
                </a:lnTo>
                <a:lnTo>
                  <a:pt x="948004" y="339102"/>
                </a:lnTo>
                <a:lnTo>
                  <a:pt x="959358" y="384238"/>
                </a:lnTo>
                <a:lnTo>
                  <a:pt x="966343" y="430999"/>
                </a:lnTo>
                <a:lnTo>
                  <a:pt x="968730" y="479158"/>
                </a:lnTo>
                <a:lnTo>
                  <a:pt x="968730" y="296379"/>
                </a:lnTo>
                <a:lnTo>
                  <a:pt x="937945" y="238290"/>
                </a:lnTo>
                <a:lnTo>
                  <a:pt x="911783" y="200482"/>
                </a:lnTo>
                <a:lnTo>
                  <a:pt x="882383" y="165265"/>
                </a:lnTo>
                <a:lnTo>
                  <a:pt x="849972" y="132854"/>
                </a:lnTo>
                <a:lnTo>
                  <a:pt x="814755" y="103454"/>
                </a:lnTo>
                <a:lnTo>
                  <a:pt x="776947" y="77292"/>
                </a:lnTo>
                <a:lnTo>
                  <a:pt x="736765" y="54571"/>
                </a:lnTo>
                <a:lnTo>
                  <a:pt x="694410" y="35496"/>
                </a:lnTo>
                <a:lnTo>
                  <a:pt x="650113" y="20294"/>
                </a:lnTo>
                <a:lnTo>
                  <a:pt x="604062" y="9169"/>
                </a:lnTo>
                <a:lnTo>
                  <a:pt x="556501" y="2336"/>
                </a:lnTo>
                <a:lnTo>
                  <a:pt x="507606" y="12"/>
                </a:lnTo>
                <a:lnTo>
                  <a:pt x="458724" y="2324"/>
                </a:lnTo>
                <a:lnTo>
                  <a:pt x="411149" y="9156"/>
                </a:lnTo>
                <a:lnTo>
                  <a:pt x="365112" y="20281"/>
                </a:lnTo>
                <a:lnTo>
                  <a:pt x="320802" y="35483"/>
                </a:lnTo>
                <a:lnTo>
                  <a:pt x="278460" y="54559"/>
                </a:lnTo>
                <a:lnTo>
                  <a:pt x="238264" y="77279"/>
                </a:lnTo>
                <a:lnTo>
                  <a:pt x="200456" y="103441"/>
                </a:lnTo>
                <a:lnTo>
                  <a:pt x="165239" y="132842"/>
                </a:lnTo>
                <a:lnTo>
                  <a:pt x="132829" y="165252"/>
                </a:lnTo>
                <a:lnTo>
                  <a:pt x="103441" y="200469"/>
                </a:lnTo>
                <a:lnTo>
                  <a:pt x="77266" y="238277"/>
                </a:lnTo>
                <a:lnTo>
                  <a:pt x="54546" y="278460"/>
                </a:lnTo>
                <a:lnTo>
                  <a:pt x="35471" y="320814"/>
                </a:lnTo>
                <a:lnTo>
                  <a:pt x="20269" y="365112"/>
                </a:lnTo>
                <a:lnTo>
                  <a:pt x="9156" y="411162"/>
                </a:lnTo>
                <a:lnTo>
                  <a:pt x="2324" y="458724"/>
                </a:lnTo>
                <a:lnTo>
                  <a:pt x="0" y="507619"/>
                </a:lnTo>
                <a:lnTo>
                  <a:pt x="2324" y="556501"/>
                </a:lnTo>
                <a:lnTo>
                  <a:pt x="9156" y="604075"/>
                </a:lnTo>
                <a:lnTo>
                  <a:pt x="20269" y="650125"/>
                </a:lnTo>
                <a:lnTo>
                  <a:pt x="35471" y="694436"/>
                </a:lnTo>
                <a:lnTo>
                  <a:pt x="54546" y="736790"/>
                </a:lnTo>
                <a:lnTo>
                  <a:pt x="77266" y="776973"/>
                </a:lnTo>
                <a:lnTo>
                  <a:pt x="103441" y="814781"/>
                </a:lnTo>
                <a:lnTo>
                  <a:pt x="132829" y="849998"/>
                </a:lnTo>
                <a:lnTo>
                  <a:pt x="165239" y="882408"/>
                </a:lnTo>
                <a:lnTo>
                  <a:pt x="200456" y="911809"/>
                </a:lnTo>
                <a:lnTo>
                  <a:pt x="238264" y="937983"/>
                </a:lnTo>
                <a:lnTo>
                  <a:pt x="278460" y="960704"/>
                </a:lnTo>
                <a:lnTo>
                  <a:pt x="320802" y="979779"/>
                </a:lnTo>
                <a:lnTo>
                  <a:pt x="365112" y="994981"/>
                </a:lnTo>
                <a:lnTo>
                  <a:pt x="411149" y="1006094"/>
                </a:lnTo>
                <a:lnTo>
                  <a:pt x="458724" y="1012926"/>
                </a:lnTo>
                <a:lnTo>
                  <a:pt x="507606" y="1015250"/>
                </a:lnTo>
                <a:lnTo>
                  <a:pt x="556501" y="1012913"/>
                </a:lnTo>
                <a:lnTo>
                  <a:pt x="604062" y="1006081"/>
                </a:lnTo>
                <a:lnTo>
                  <a:pt x="650113" y="994956"/>
                </a:lnTo>
                <a:lnTo>
                  <a:pt x="694410" y="979754"/>
                </a:lnTo>
                <a:lnTo>
                  <a:pt x="736765" y="960678"/>
                </a:lnTo>
                <a:lnTo>
                  <a:pt x="776947" y="937958"/>
                </a:lnTo>
                <a:lnTo>
                  <a:pt x="814755" y="911796"/>
                </a:lnTo>
                <a:lnTo>
                  <a:pt x="849972" y="882396"/>
                </a:lnTo>
                <a:lnTo>
                  <a:pt x="882383" y="849985"/>
                </a:lnTo>
                <a:lnTo>
                  <a:pt x="911783" y="814768"/>
                </a:lnTo>
                <a:lnTo>
                  <a:pt x="937945" y="776960"/>
                </a:lnTo>
                <a:lnTo>
                  <a:pt x="960666" y="736777"/>
                </a:lnTo>
                <a:lnTo>
                  <a:pt x="979741" y="694423"/>
                </a:lnTo>
                <a:lnTo>
                  <a:pt x="994943" y="650125"/>
                </a:lnTo>
                <a:lnTo>
                  <a:pt x="1006068" y="604075"/>
                </a:lnTo>
                <a:lnTo>
                  <a:pt x="1012888" y="556514"/>
                </a:lnTo>
                <a:lnTo>
                  <a:pt x="1015212" y="507619"/>
                </a:lnTo>
                <a:close/>
              </a:path>
            </a:pathLst>
          </a:custGeom>
          <a:solidFill>
            <a:srgbClr val="010202"/>
          </a:solidFill>
        </p:spPr>
        <p:txBody>
          <a:bodyPr wrap="square" lIns="0" tIns="0" rIns="0" bIns="0" rtlCol="0"/>
          <a:lstStyle/>
          <a:p>
            <a:endParaRPr/>
          </a:p>
        </p:txBody>
      </p:sp>
      <p:sp>
        <p:nvSpPr>
          <p:cNvPr id="4" name="object 4"/>
          <p:cNvSpPr/>
          <p:nvPr/>
        </p:nvSpPr>
        <p:spPr>
          <a:xfrm>
            <a:off x="17873938" y="10396706"/>
            <a:ext cx="1227455" cy="135890"/>
          </a:xfrm>
          <a:custGeom>
            <a:avLst/>
            <a:gdLst/>
            <a:ahLst/>
            <a:cxnLst/>
            <a:rect l="l" t="t" r="r" b="b"/>
            <a:pathLst>
              <a:path w="1227455" h="135890">
                <a:moveTo>
                  <a:pt x="85212" y="3287"/>
                </a:moveTo>
                <a:lnTo>
                  <a:pt x="0" y="3287"/>
                </a:lnTo>
                <a:lnTo>
                  <a:pt x="0" y="132069"/>
                </a:lnTo>
                <a:lnTo>
                  <a:pt x="23884" y="132069"/>
                </a:lnTo>
                <a:lnTo>
                  <a:pt x="23884" y="77536"/>
                </a:lnTo>
                <a:lnTo>
                  <a:pt x="77704" y="77536"/>
                </a:lnTo>
                <a:lnTo>
                  <a:pt x="77704" y="56930"/>
                </a:lnTo>
                <a:lnTo>
                  <a:pt x="23884" y="56930"/>
                </a:lnTo>
                <a:lnTo>
                  <a:pt x="23884" y="24784"/>
                </a:lnTo>
                <a:lnTo>
                  <a:pt x="85212" y="24784"/>
                </a:lnTo>
                <a:lnTo>
                  <a:pt x="85212" y="3287"/>
                </a:lnTo>
                <a:close/>
              </a:path>
              <a:path w="1227455" h="135890">
                <a:moveTo>
                  <a:pt x="212035" y="3287"/>
                </a:moveTo>
                <a:lnTo>
                  <a:pt x="120446" y="3287"/>
                </a:lnTo>
                <a:lnTo>
                  <a:pt x="120446" y="132069"/>
                </a:lnTo>
                <a:lnTo>
                  <a:pt x="216569" y="132069"/>
                </a:lnTo>
                <a:lnTo>
                  <a:pt x="216569" y="110394"/>
                </a:lnTo>
                <a:lnTo>
                  <a:pt x="144152" y="110394"/>
                </a:lnTo>
                <a:lnTo>
                  <a:pt x="144152" y="75892"/>
                </a:lnTo>
                <a:lnTo>
                  <a:pt x="206203" y="75892"/>
                </a:lnTo>
                <a:lnTo>
                  <a:pt x="206203" y="55108"/>
                </a:lnTo>
                <a:lnTo>
                  <a:pt x="144152" y="55108"/>
                </a:lnTo>
                <a:lnTo>
                  <a:pt x="144152" y="24784"/>
                </a:lnTo>
                <a:lnTo>
                  <a:pt x="212035" y="24784"/>
                </a:lnTo>
                <a:lnTo>
                  <a:pt x="212035" y="3287"/>
                </a:lnTo>
                <a:close/>
              </a:path>
              <a:path w="1227455" h="135890">
                <a:moveTo>
                  <a:pt x="301603" y="3287"/>
                </a:moveTo>
                <a:lnTo>
                  <a:pt x="255479" y="3287"/>
                </a:lnTo>
                <a:lnTo>
                  <a:pt x="255479" y="132069"/>
                </a:lnTo>
                <a:lnTo>
                  <a:pt x="296713" y="132069"/>
                </a:lnTo>
                <a:lnTo>
                  <a:pt x="307766" y="131821"/>
                </a:lnTo>
                <a:lnTo>
                  <a:pt x="350264" y="114062"/>
                </a:lnTo>
                <a:lnTo>
                  <a:pt x="352516" y="110394"/>
                </a:lnTo>
                <a:lnTo>
                  <a:pt x="279551" y="110394"/>
                </a:lnTo>
                <a:lnTo>
                  <a:pt x="279551" y="25140"/>
                </a:lnTo>
                <a:lnTo>
                  <a:pt x="351549" y="25140"/>
                </a:lnTo>
                <a:lnTo>
                  <a:pt x="339769" y="13308"/>
                </a:lnTo>
                <a:lnTo>
                  <a:pt x="329690" y="7694"/>
                </a:lnTo>
                <a:lnTo>
                  <a:pt x="319818" y="4744"/>
                </a:lnTo>
                <a:lnTo>
                  <a:pt x="310380" y="3571"/>
                </a:lnTo>
                <a:lnTo>
                  <a:pt x="301603" y="3287"/>
                </a:lnTo>
                <a:close/>
              </a:path>
              <a:path w="1227455" h="135890">
                <a:moveTo>
                  <a:pt x="351549" y="25140"/>
                </a:moveTo>
                <a:lnTo>
                  <a:pt x="292315" y="25140"/>
                </a:lnTo>
                <a:lnTo>
                  <a:pt x="302415" y="25319"/>
                </a:lnTo>
                <a:lnTo>
                  <a:pt x="309319" y="25774"/>
                </a:lnTo>
                <a:lnTo>
                  <a:pt x="338493" y="58769"/>
                </a:lnTo>
                <a:lnTo>
                  <a:pt x="339057" y="68950"/>
                </a:lnTo>
                <a:lnTo>
                  <a:pt x="337369" y="85768"/>
                </a:lnTo>
                <a:lnTo>
                  <a:pt x="301406" y="110219"/>
                </a:lnTo>
                <a:lnTo>
                  <a:pt x="289781" y="110394"/>
                </a:lnTo>
                <a:lnTo>
                  <a:pt x="352516" y="110394"/>
                </a:lnTo>
                <a:lnTo>
                  <a:pt x="358473" y="100690"/>
                </a:lnTo>
                <a:lnTo>
                  <a:pt x="363120" y="85225"/>
                </a:lnTo>
                <a:lnTo>
                  <a:pt x="364585" y="68772"/>
                </a:lnTo>
                <a:lnTo>
                  <a:pt x="363735" y="56149"/>
                </a:lnTo>
                <a:lnTo>
                  <a:pt x="360250" y="41303"/>
                </a:lnTo>
                <a:lnTo>
                  <a:pt x="352729" y="26325"/>
                </a:lnTo>
                <a:lnTo>
                  <a:pt x="351549" y="25140"/>
                </a:lnTo>
                <a:close/>
              </a:path>
              <a:path w="1227455" h="135890">
                <a:moveTo>
                  <a:pt x="492110" y="3287"/>
                </a:moveTo>
                <a:lnTo>
                  <a:pt x="400532" y="3287"/>
                </a:lnTo>
                <a:lnTo>
                  <a:pt x="400532" y="132069"/>
                </a:lnTo>
                <a:lnTo>
                  <a:pt x="496686" y="132069"/>
                </a:lnTo>
                <a:lnTo>
                  <a:pt x="496686" y="110394"/>
                </a:lnTo>
                <a:lnTo>
                  <a:pt x="424238" y="110394"/>
                </a:lnTo>
                <a:lnTo>
                  <a:pt x="424238" y="75892"/>
                </a:lnTo>
                <a:lnTo>
                  <a:pt x="486288" y="75892"/>
                </a:lnTo>
                <a:lnTo>
                  <a:pt x="486288" y="55108"/>
                </a:lnTo>
                <a:lnTo>
                  <a:pt x="424238" y="55108"/>
                </a:lnTo>
                <a:lnTo>
                  <a:pt x="424238" y="24784"/>
                </a:lnTo>
                <a:lnTo>
                  <a:pt x="492110" y="24784"/>
                </a:lnTo>
                <a:lnTo>
                  <a:pt x="492110" y="3287"/>
                </a:lnTo>
                <a:close/>
              </a:path>
              <a:path w="1227455" h="135890">
                <a:moveTo>
                  <a:pt x="578443" y="3287"/>
                </a:moveTo>
                <a:lnTo>
                  <a:pt x="537397" y="3287"/>
                </a:lnTo>
                <a:lnTo>
                  <a:pt x="537397" y="132069"/>
                </a:lnTo>
                <a:lnTo>
                  <a:pt x="561281" y="132069"/>
                </a:lnTo>
                <a:lnTo>
                  <a:pt x="561281" y="84259"/>
                </a:lnTo>
                <a:lnTo>
                  <a:pt x="609783" y="84259"/>
                </a:lnTo>
                <a:lnTo>
                  <a:pt x="607300" y="79714"/>
                </a:lnTo>
                <a:lnTo>
                  <a:pt x="614337" y="76729"/>
                </a:lnTo>
                <a:lnTo>
                  <a:pt x="622702" y="70436"/>
                </a:lnTo>
                <a:lnTo>
                  <a:pt x="626718" y="64406"/>
                </a:lnTo>
                <a:lnTo>
                  <a:pt x="561281" y="64406"/>
                </a:lnTo>
                <a:lnTo>
                  <a:pt x="561281" y="24072"/>
                </a:lnTo>
                <a:lnTo>
                  <a:pt x="627760" y="24072"/>
                </a:lnTo>
                <a:lnTo>
                  <a:pt x="624029" y="18188"/>
                </a:lnTo>
                <a:lnTo>
                  <a:pt x="618431" y="12554"/>
                </a:lnTo>
                <a:lnTo>
                  <a:pt x="609825" y="7297"/>
                </a:lnTo>
                <a:lnTo>
                  <a:pt x="600632" y="4579"/>
                </a:lnTo>
                <a:lnTo>
                  <a:pt x="590341" y="3532"/>
                </a:lnTo>
                <a:lnTo>
                  <a:pt x="578443" y="3287"/>
                </a:lnTo>
                <a:close/>
              </a:path>
              <a:path w="1227455" h="135890">
                <a:moveTo>
                  <a:pt x="609783" y="84259"/>
                </a:moveTo>
                <a:lnTo>
                  <a:pt x="582840" y="84259"/>
                </a:lnTo>
                <a:lnTo>
                  <a:pt x="608379" y="132069"/>
                </a:lnTo>
                <a:lnTo>
                  <a:pt x="635907" y="132069"/>
                </a:lnTo>
                <a:lnTo>
                  <a:pt x="609783" y="84259"/>
                </a:lnTo>
                <a:close/>
              </a:path>
              <a:path w="1227455" h="135890">
                <a:moveTo>
                  <a:pt x="627760" y="24072"/>
                </a:moveTo>
                <a:lnTo>
                  <a:pt x="572432" y="24072"/>
                </a:lnTo>
                <a:lnTo>
                  <a:pt x="581712" y="24139"/>
                </a:lnTo>
                <a:lnTo>
                  <a:pt x="588626" y="24478"/>
                </a:lnTo>
                <a:lnTo>
                  <a:pt x="608156" y="44312"/>
                </a:lnTo>
                <a:lnTo>
                  <a:pt x="605407" y="55155"/>
                </a:lnTo>
                <a:lnTo>
                  <a:pt x="598863" y="61077"/>
                </a:lnTo>
                <a:lnTo>
                  <a:pt x="591326" y="63508"/>
                </a:lnTo>
                <a:lnTo>
                  <a:pt x="585552" y="64050"/>
                </a:lnTo>
                <a:lnTo>
                  <a:pt x="581018" y="64228"/>
                </a:lnTo>
                <a:lnTo>
                  <a:pt x="577909" y="64406"/>
                </a:lnTo>
                <a:lnTo>
                  <a:pt x="626718" y="64406"/>
                </a:lnTo>
                <a:lnTo>
                  <a:pt x="629698" y="59932"/>
                </a:lnTo>
                <a:lnTo>
                  <a:pt x="632629" y="44312"/>
                </a:lnTo>
                <a:lnTo>
                  <a:pt x="631537" y="33967"/>
                </a:lnTo>
                <a:lnTo>
                  <a:pt x="628534" y="25291"/>
                </a:lnTo>
                <a:lnTo>
                  <a:pt x="627760" y="24072"/>
                </a:lnTo>
                <a:close/>
              </a:path>
              <a:path w="1227455" h="135890">
                <a:moveTo>
                  <a:pt x="727171" y="3287"/>
                </a:moveTo>
                <a:lnTo>
                  <a:pt x="699821" y="3287"/>
                </a:lnTo>
                <a:lnTo>
                  <a:pt x="656367" y="132069"/>
                </a:lnTo>
                <a:lnTo>
                  <a:pt x="682125" y="132069"/>
                </a:lnTo>
                <a:lnTo>
                  <a:pt x="689591" y="106897"/>
                </a:lnTo>
                <a:lnTo>
                  <a:pt x="762536" y="106897"/>
                </a:lnTo>
                <a:lnTo>
                  <a:pt x="755381" y="85934"/>
                </a:lnTo>
                <a:lnTo>
                  <a:pt x="695957" y="85934"/>
                </a:lnTo>
                <a:lnTo>
                  <a:pt x="713831" y="26606"/>
                </a:lnTo>
                <a:lnTo>
                  <a:pt x="735130" y="26606"/>
                </a:lnTo>
                <a:lnTo>
                  <a:pt x="727171" y="3287"/>
                </a:lnTo>
                <a:close/>
              </a:path>
              <a:path w="1227455" h="135890">
                <a:moveTo>
                  <a:pt x="762536" y="106897"/>
                </a:moveTo>
                <a:lnTo>
                  <a:pt x="737935" y="106897"/>
                </a:lnTo>
                <a:lnTo>
                  <a:pt x="745411" y="132069"/>
                </a:lnTo>
                <a:lnTo>
                  <a:pt x="771128" y="132069"/>
                </a:lnTo>
                <a:lnTo>
                  <a:pt x="762536" y="106897"/>
                </a:lnTo>
                <a:close/>
              </a:path>
              <a:path w="1227455" h="135890">
                <a:moveTo>
                  <a:pt x="735130" y="26606"/>
                </a:moveTo>
                <a:lnTo>
                  <a:pt x="713831" y="26606"/>
                </a:lnTo>
                <a:lnTo>
                  <a:pt x="731537" y="85934"/>
                </a:lnTo>
                <a:lnTo>
                  <a:pt x="755381" y="85934"/>
                </a:lnTo>
                <a:lnTo>
                  <a:pt x="735130"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28" y="3256"/>
                </a:moveTo>
                <a:lnTo>
                  <a:pt x="904412" y="3256"/>
                </a:lnTo>
                <a:lnTo>
                  <a:pt x="904412" y="132069"/>
                </a:lnTo>
                <a:lnTo>
                  <a:pt x="928128" y="132069"/>
                </a:lnTo>
                <a:lnTo>
                  <a:pt x="928128" y="3256"/>
                </a:lnTo>
                <a:close/>
              </a:path>
              <a:path w="1227455" h="135890">
                <a:moveTo>
                  <a:pt x="1028293" y="0"/>
                </a:moveTo>
                <a:lnTo>
                  <a:pt x="1003772" y="5058"/>
                </a:lnTo>
                <a:lnTo>
                  <a:pt x="984168" y="19146"/>
                </a:lnTo>
                <a:lnTo>
                  <a:pt x="971170" y="40631"/>
                </a:lnTo>
                <a:lnTo>
                  <a:pt x="966462" y="67882"/>
                </a:lnTo>
                <a:lnTo>
                  <a:pt x="967342" y="80117"/>
                </a:lnTo>
                <a:lnTo>
                  <a:pt x="983593" y="115692"/>
                </a:lnTo>
                <a:lnTo>
                  <a:pt x="1027937" y="135357"/>
                </a:lnTo>
                <a:lnTo>
                  <a:pt x="1054325" y="129964"/>
                </a:lnTo>
                <a:lnTo>
                  <a:pt x="1073752" y="115335"/>
                </a:lnTo>
                <a:lnTo>
                  <a:pt x="1074991" y="113116"/>
                </a:lnTo>
                <a:lnTo>
                  <a:pt x="1028680" y="113116"/>
                </a:lnTo>
                <a:lnTo>
                  <a:pt x="1013811" y="109952"/>
                </a:lnTo>
                <a:lnTo>
                  <a:pt x="1001945" y="100817"/>
                </a:lnTo>
                <a:lnTo>
                  <a:pt x="994089" y="86245"/>
                </a:lnTo>
                <a:lnTo>
                  <a:pt x="991247" y="66772"/>
                </a:lnTo>
                <a:lnTo>
                  <a:pt x="993905" y="48464"/>
                </a:lnTo>
                <a:lnTo>
                  <a:pt x="1001407" y="34341"/>
                </a:lnTo>
                <a:lnTo>
                  <a:pt x="1013047" y="25249"/>
                </a:lnTo>
                <a:lnTo>
                  <a:pt x="1028115" y="22030"/>
                </a:lnTo>
                <a:lnTo>
                  <a:pt x="1074228" y="22030"/>
                </a:lnTo>
                <a:lnTo>
                  <a:pt x="1071189" y="17335"/>
                </a:lnTo>
                <a:lnTo>
                  <a:pt x="1051442" y="4386"/>
                </a:lnTo>
                <a:lnTo>
                  <a:pt x="1028293" y="0"/>
                </a:lnTo>
                <a:close/>
              </a:path>
              <a:path w="1227455" h="135890">
                <a:moveTo>
                  <a:pt x="1074228" y="22030"/>
                </a:moveTo>
                <a:lnTo>
                  <a:pt x="1028115" y="22030"/>
                </a:lnTo>
                <a:lnTo>
                  <a:pt x="1044808" y="26051"/>
                </a:lnTo>
                <a:lnTo>
                  <a:pt x="1056737" y="36784"/>
                </a:lnTo>
                <a:lnTo>
                  <a:pt x="1063804" y="52236"/>
                </a:lnTo>
                <a:lnTo>
                  <a:pt x="1065915" y="70416"/>
                </a:lnTo>
                <a:lnTo>
                  <a:pt x="1062126" y="90186"/>
                </a:lnTo>
                <a:lnTo>
                  <a:pt x="1053117" y="103409"/>
                </a:lnTo>
                <a:lnTo>
                  <a:pt x="1041198" y="110810"/>
                </a:lnTo>
                <a:lnTo>
                  <a:pt x="1028680" y="113116"/>
                </a:lnTo>
                <a:lnTo>
                  <a:pt x="1074991" y="113116"/>
                </a:lnTo>
                <a:lnTo>
                  <a:pt x="1085781" y="93793"/>
                </a:lnTo>
                <a:lnTo>
                  <a:pt x="1089977" y="67662"/>
                </a:lnTo>
                <a:lnTo>
                  <a:pt x="1084909" y="38533"/>
                </a:lnTo>
                <a:lnTo>
                  <a:pt x="1074228" y="22030"/>
                </a:lnTo>
                <a:close/>
              </a:path>
              <a:path w="1227455" h="135890">
                <a:moveTo>
                  <a:pt x="1149640" y="3287"/>
                </a:moveTo>
                <a:lnTo>
                  <a:pt x="1127965" y="3287"/>
                </a:lnTo>
                <a:lnTo>
                  <a:pt x="1127965" y="132069"/>
                </a:lnTo>
                <a:lnTo>
                  <a:pt x="1151462" y="132069"/>
                </a:lnTo>
                <a:lnTo>
                  <a:pt x="1150027" y="41768"/>
                </a:lnTo>
                <a:lnTo>
                  <a:pt x="1173723" y="41768"/>
                </a:lnTo>
                <a:lnTo>
                  <a:pt x="1149640" y="3287"/>
                </a:lnTo>
                <a:close/>
              </a:path>
              <a:path w="1227455" h="135890">
                <a:moveTo>
                  <a:pt x="1173723" y="41768"/>
                </a:moveTo>
                <a:lnTo>
                  <a:pt x="1150027" y="41768"/>
                </a:lnTo>
                <a:lnTo>
                  <a:pt x="1206423" y="132069"/>
                </a:lnTo>
                <a:lnTo>
                  <a:pt x="1227376" y="132069"/>
                </a:lnTo>
                <a:lnTo>
                  <a:pt x="1227376" y="94300"/>
                </a:lnTo>
                <a:lnTo>
                  <a:pt x="1206602" y="94300"/>
                </a:lnTo>
                <a:lnTo>
                  <a:pt x="1173723" y="41768"/>
                </a:lnTo>
                <a:close/>
              </a:path>
              <a:path w="1227455" h="135890">
                <a:moveTo>
                  <a:pt x="1227376" y="3287"/>
                </a:moveTo>
                <a:lnTo>
                  <a:pt x="1203670" y="3287"/>
                </a:lnTo>
                <a:lnTo>
                  <a:pt x="1206602" y="94300"/>
                </a:lnTo>
                <a:lnTo>
                  <a:pt x="1227376" y="94300"/>
                </a:lnTo>
                <a:lnTo>
                  <a:pt x="1227376" y="3287"/>
                </a:lnTo>
                <a:close/>
              </a:path>
            </a:pathLst>
          </a:custGeom>
          <a:solidFill>
            <a:srgbClr val="010202"/>
          </a:solidFill>
        </p:spPr>
        <p:txBody>
          <a:bodyPr wrap="square" lIns="0" tIns="0" rIns="0" bIns="0" rtlCol="0"/>
          <a:lstStyle/>
          <a:p>
            <a:endParaRPr/>
          </a:p>
        </p:txBody>
      </p:sp>
      <p:sp>
        <p:nvSpPr>
          <p:cNvPr id="5" name="object 5"/>
          <p:cNvSpPr/>
          <p:nvPr/>
        </p:nvSpPr>
        <p:spPr>
          <a:xfrm>
            <a:off x="17861336" y="10207575"/>
            <a:ext cx="1036955" cy="135890"/>
          </a:xfrm>
          <a:custGeom>
            <a:avLst/>
            <a:gdLst/>
            <a:ahLst/>
            <a:cxnLst/>
            <a:rect l="l" t="t" r="r" b="b"/>
            <a:pathLst>
              <a:path w="1036955" h="135890">
                <a:moveTo>
                  <a:pt x="24648" y="3287"/>
                </a:moveTo>
                <a:lnTo>
                  <a:pt x="0" y="3287"/>
                </a:lnTo>
                <a:lnTo>
                  <a:pt x="26826" y="132100"/>
                </a:lnTo>
                <a:lnTo>
                  <a:pt x="54940" y="132100"/>
                </a:lnTo>
                <a:lnTo>
                  <a:pt x="61303" y="101452"/>
                </a:lnTo>
                <a:lnTo>
                  <a:pt x="42166" y="101452"/>
                </a:lnTo>
                <a:lnTo>
                  <a:pt x="24648" y="3287"/>
                </a:lnTo>
                <a:close/>
              </a:path>
              <a:path w="1036955" h="135890">
                <a:moveTo>
                  <a:pt x="92830" y="42522"/>
                </a:moveTo>
                <a:lnTo>
                  <a:pt x="73537" y="42522"/>
                </a:lnTo>
                <a:lnTo>
                  <a:pt x="91588" y="132100"/>
                </a:lnTo>
                <a:lnTo>
                  <a:pt x="119703" y="132100"/>
                </a:lnTo>
                <a:lnTo>
                  <a:pt x="126432" y="101452"/>
                </a:lnTo>
                <a:lnTo>
                  <a:pt x="105106" y="101452"/>
                </a:lnTo>
                <a:lnTo>
                  <a:pt x="92830" y="42522"/>
                </a:lnTo>
                <a:close/>
              </a:path>
              <a:path w="1036955" h="135890">
                <a:moveTo>
                  <a:pt x="84657" y="3287"/>
                </a:moveTo>
                <a:lnTo>
                  <a:pt x="62228" y="3287"/>
                </a:lnTo>
                <a:lnTo>
                  <a:pt x="42166" y="101452"/>
                </a:lnTo>
                <a:lnTo>
                  <a:pt x="61303" y="101452"/>
                </a:lnTo>
                <a:lnTo>
                  <a:pt x="73537" y="42522"/>
                </a:lnTo>
                <a:lnTo>
                  <a:pt x="92830" y="42522"/>
                </a:lnTo>
                <a:lnTo>
                  <a:pt x="84657" y="3287"/>
                </a:lnTo>
                <a:close/>
              </a:path>
              <a:path w="1036955" h="135890">
                <a:moveTo>
                  <a:pt x="147985" y="3287"/>
                </a:moveTo>
                <a:lnTo>
                  <a:pt x="123169" y="3287"/>
                </a:lnTo>
                <a:lnTo>
                  <a:pt x="105106" y="101452"/>
                </a:lnTo>
                <a:lnTo>
                  <a:pt x="126432" y="101452"/>
                </a:lnTo>
                <a:lnTo>
                  <a:pt x="147985" y="3287"/>
                </a:lnTo>
                <a:close/>
              </a:path>
              <a:path w="1036955" h="135890">
                <a:moveTo>
                  <a:pt x="231417" y="0"/>
                </a:moveTo>
                <a:lnTo>
                  <a:pt x="206895" y="5062"/>
                </a:lnTo>
                <a:lnTo>
                  <a:pt x="187292" y="19156"/>
                </a:lnTo>
                <a:lnTo>
                  <a:pt x="174294" y="40640"/>
                </a:lnTo>
                <a:lnTo>
                  <a:pt x="169586" y="67872"/>
                </a:lnTo>
                <a:lnTo>
                  <a:pt x="170468" y="80117"/>
                </a:lnTo>
                <a:lnTo>
                  <a:pt x="186716" y="115692"/>
                </a:lnTo>
                <a:lnTo>
                  <a:pt x="231061" y="135388"/>
                </a:lnTo>
                <a:lnTo>
                  <a:pt x="257449" y="129995"/>
                </a:lnTo>
                <a:lnTo>
                  <a:pt x="276876" y="115366"/>
                </a:lnTo>
                <a:lnTo>
                  <a:pt x="278115" y="113148"/>
                </a:lnTo>
                <a:lnTo>
                  <a:pt x="231783" y="113148"/>
                </a:lnTo>
                <a:lnTo>
                  <a:pt x="216926" y="109985"/>
                </a:lnTo>
                <a:lnTo>
                  <a:pt x="205067" y="100847"/>
                </a:lnTo>
                <a:lnTo>
                  <a:pt x="197212" y="86264"/>
                </a:lnTo>
                <a:lnTo>
                  <a:pt x="194371" y="66762"/>
                </a:lnTo>
                <a:lnTo>
                  <a:pt x="197024" y="48464"/>
                </a:lnTo>
                <a:lnTo>
                  <a:pt x="204519" y="34356"/>
                </a:lnTo>
                <a:lnTo>
                  <a:pt x="216157" y="25275"/>
                </a:lnTo>
                <a:lnTo>
                  <a:pt x="231239" y="22062"/>
                </a:lnTo>
                <a:lnTo>
                  <a:pt x="277358" y="22062"/>
                </a:lnTo>
                <a:lnTo>
                  <a:pt x="274309" y="17351"/>
                </a:lnTo>
                <a:lnTo>
                  <a:pt x="254556" y="4391"/>
                </a:lnTo>
                <a:lnTo>
                  <a:pt x="231417" y="0"/>
                </a:lnTo>
                <a:close/>
              </a:path>
              <a:path w="1036955" h="135890">
                <a:moveTo>
                  <a:pt x="277358" y="22062"/>
                </a:moveTo>
                <a:lnTo>
                  <a:pt x="231239" y="22062"/>
                </a:lnTo>
                <a:lnTo>
                  <a:pt x="247932" y="26076"/>
                </a:lnTo>
                <a:lnTo>
                  <a:pt x="259862" y="36799"/>
                </a:lnTo>
                <a:lnTo>
                  <a:pt x="266933" y="52250"/>
                </a:lnTo>
                <a:lnTo>
                  <a:pt x="269049" y="70448"/>
                </a:lnTo>
                <a:lnTo>
                  <a:pt x="265246" y="90199"/>
                </a:lnTo>
                <a:lnTo>
                  <a:pt x="256235" y="103424"/>
                </a:lnTo>
                <a:lnTo>
                  <a:pt x="244314" y="110836"/>
                </a:lnTo>
                <a:lnTo>
                  <a:pt x="231783" y="113148"/>
                </a:lnTo>
                <a:lnTo>
                  <a:pt x="278115" y="113148"/>
                </a:lnTo>
                <a:lnTo>
                  <a:pt x="288905" y="93825"/>
                </a:lnTo>
                <a:lnTo>
                  <a:pt x="293101" y="67694"/>
                </a:lnTo>
                <a:lnTo>
                  <a:pt x="288037" y="38559"/>
                </a:lnTo>
                <a:lnTo>
                  <a:pt x="277358" y="22062"/>
                </a:lnTo>
                <a:close/>
              </a:path>
              <a:path w="1036955" h="135890">
                <a:moveTo>
                  <a:pt x="371936" y="3287"/>
                </a:moveTo>
                <a:lnTo>
                  <a:pt x="330869" y="3287"/>
                </a:lnTo>
                <a:lnTo>
                  <a:pt x="330869" y="132100"/>
                </a:lnTo>
                <a:lnTo>
                  <a:pt x="354764" y="132100"/>
                </a:lnTo>
                <a:lnTo>
                  <a:pt x="354764" y="84290"/>
                </a:lnTo>
                <a:lnTo>
                  <a:pt x="403267" y="84290"/>
                </a:lnTo>
                <a:lnTo>
                  <a:pt x="400783" y="79746"/>
                </a:lnTo>
                <a:lnTo>
                  <a:pt x="407824" y="76742"/>
                </a:lnTo>
                <a:lnTo>
                  <a:pt x="416188" y="70452"/>
                </a:lnTo>
                <a:lnTo>
                  <a:pt x="420217" y="64406"/>
                </a:lnTo>
                <a:lnTo>
                  <a:pt x="354764" y="64406"/>
                </a:lnTo>
                <a:lnTo>
                  <a:pt x="354764" y="24062"/>
                </a:lnTo>
                <a:lnTo>
                  <a:pt x="421225" y="24062"/>
                </a:lnTo>
                <a:lnTo>
                  <a:pt x="417503" y="18201"/>
                </a:lnTo>
                <a:lnTo>
                  <a:pt x="411903" y="12586"/>
                </a:lnTo>
                <a:lnTo>
                  <a:pt x="403305" y="7310"/>
                </a:lnTo>
                <a:lnTo>
                  <a:pt x="394118" y="4583"/>
                </a:lnTo>
                <a:lnTo>
                  <a:pt x="383832" y="3533"/>
                </a:lnTo>
                <a:lnTo>
                  <a:pt x="371936" y="3287"/>
                </a:lnTo>
                <a:close/>
              </a:path>
              <a:path w="1036955" h="135890">
                <a:moveTo>
                  <a:pt x="403267" y="84290"/>
                </a:moveTo>
                <a:lnTo>
                  <a:pt x="376334" y="84290"/>
                </a:lnTo>
                <a:lnTo>
                  <a:pt x="401862" y="132100"/>
                </a:lnTo>
                <a:lnTo>
                  <a:pt x="429400" y="132100"/>
                </a:lnTo>
                <a:lnTo>
                  <a:pt x="403267" y="84290"/>
                </a:lnTo>
                <a:close/>
              </a:path>
              <a:path w="1036955" h="135890">
                <a:moveTo>
                  <a:pt x="421225" y="24062"/>
                </a:moveTo>
                <a:lnTo>
                  <a:pt x="365926" y="24062"/>
                </a:lnTo>
                <a:lnTo>
                  <a:pt x="375199" y="24131"/>
                </a:lnTo>
                <a:lnTo>
                  <a:pt x="382110" y="24477"/>
                </a:lnTo>
                <a:lnTo>
                  <a:pt x="401638" y="44344"/>
                </a:lnTo>
                <a:lnTo>
                  <a:pt x="398891" y="55181"/>
                </a:lnTo>
                <a:lnTo>
                  <a:pt x="392351" y="61093"/>
                </a:lnTo>
                <a:lnTo>
                  <a:pt x="384818" y="63512"/>
                </a:lnTo>
                <a:lnTo>
                  <a:pt x="379046" y="64050"/>
                </a:lnTo>
                <a:lnTo>
                  <a:pt x="374512" y="64228"/>
                </a:lnTo>
                <a:lnTo>
                  <a:pt x="371391" y="64406"/>
                </a:lnTo>
                <a:lnTo>
                  <a:pt x="420217" y="64406"/>
                </a:lnTo>
                <a:lnTo>
                  <a:pt x="423182" y="59957"/>
                </a:lnTo>
                <a:lnTo>
                  <a:pt x="426112" y="44344"/>
                </a:lnTo>
                <a:lnTo>
                  <a:pt x="425018" y="33980"/>
                </a:lnTo>
                <a:lnTo>
                  <a:pt x="422012" y="25300"/>
                </a:lnTo>
                <a:lnTo>
                  <a:pt x="421225" y="24062"/>
                </a:lnTo>
                <a:close/>
              </a:path>
              <a:path w="1036955" h="135890">
                <a:moveTo>
                  <a:pt x="494738" y="3287"/>
                </a:moveTo>
                <a:lnTo>
                  <a:pt x="470844" y="3287"/>
                </a:lnTo>
                <a:lnTo>
                  <a:pt x="470844" y="132100"/>
                </a:lnTo>
                <a:lnTo>
                  <a:pt x="494738" y="132100"/>
                </a:lnTo>
                <a:lnTo>
                  <a:pt x="494738" y="95630"/>
                </a:lnTo>
                <a:lnTo>
                  <a:pt x="515732" y="71526"/>
                </a:lnTo>
                <a:lnTo>
                  <a:pt x="543574" y="71526"/>
                </a:lnTo>
                <a:lnTo>
                  <a:pt x="538452" y="62406"/>
                </a:lnTo>
                <a:lnTo>
                  <a:pt x="494738" y="62406"/>
                </a:lnTo>
                <a:lnTo>
                  <a:pt x="494738" y="3287"/>
                </a:lnTo>
                <a:close/>
              </a:path>
              <a:path w="1036955" h="135890">
                <a:moveTo>
                  <a:pt x="543574" y="71526"/>
                </a:moveTo>
                <a:lnTo>
                  <a:pt x="515732" y="71526"/>
                </a:lnTo>
                <a:lnTo>
                  <a:pt x="550025" y="132100"/>
                </a:lnTo>
                <a:lnTo>
                  <a:pt x="577594" y="132100"/>
                </a:lnTo>
                <a:lnTo>
                  <a:pt x="543574" y="71526"/>
                </a:lnTo>
                <a:close/>
              </a:path>
              <a:path w="1036955" h="135890">
                <a:moveTo>
                  <a:pt x="574841" y="3287"/>
                </a:moveTo>
                <a:lnTo>
                  <a:pt x="546370" y="3287"/>
                </a:lnTo>
                <a:lnTo>
                  <a:pt x="494738" y="62406"/>
                </a:lnTo>
                <a:lnTo>
                  <a:pt x="538452" y="62406"/>
                </a:lnTo>
                <a:lnTo>
                  <a:pt x="532507" y="51820"/>
                </a:lnTo>
                <a:lnTo>
                  <a:pt x="574841" y="3287"/>
                </a:lnTo>
                <a:close/>
              </a:path>
              <a:path w="1036955" h="135890">
                <a:moveTo>
                  <a:pt x="702229" y="3287"/>
                </a:moveTo>
                <a:lnTo>
                  <a:pt x="610630" y="3287"/>
                </a:lnTo>
                <a:lnTo>
                  <a:pt x="610630" y="132100"/>
                </a:lnTo>
                <a:lnTo>
                  <a:pt x="706763" y="132100"/>
                </a:lnTo>
                <a:lnTo>
                  <a:pt x="706763" y="110394"/>
                </a:lnTo>
                <a:lnTo>
                  <a:pt x="634357" y="110394"/>
                </a:lnTo>
                <a:lnTo>
                  <a:pt x="634357" y="75882"/>
                </a:lnTo>
                <a:lnTo>
                  <a:pt x="696355" y="75882"/>
                </a:lnTo>
                <a:lnTo>
                  <a:pt x="696355" y="55108"/>
                </a:lnTo>
                <a:lnTo>
                  <a:pt x="634357" y="55108"/>
                </a:lnTo>
                <a:lnTo>
                  <a:pt x="634357" y="24784"/>
                </a:lnTo>
                <a:lnTo>
                  <a:pt x="702229" y="24784"/>
                </a:lnTo>
                <a:lnTo>
                  <a:pt x="702229" y="3287"/>
                </a:lnTo>
                <a:close/>
              </a:path>
              <a:path w="1036955" h="135890">
                <a:moveTo>
                  <a:pt x="788520" y="3287"/>
                </a:moveTo>
                <a:lnTo>
                  <a:pt x="747495" y="3287"/>
                </a:lnTo>
                <a:lnTo>
                  <a:pt x="747495" y="132100"/>
                </a:lnTo>
                <a:lnTo>
                  <a:pt x="771379" y="132100"/>
                </a:lnTo>
                <a:lnTo>
                  <a:pt x="771379" y="84290"/>
                </a:lnTo>
                <a:lnTo>
                  <a:pt x="819864" y="84290"/>
                </a:lnTo>
                <a:lnTo>
                  <a:pt x="817378" y="79746"/>
                </a:lnTo>
                <a:lnTo>
                  <a:pt x="824418" y="76742"/>
                </a:lnTo>
                <a:lnTo>
                  <a:pt x="832790" y="70452"/>
                </a:lnTo>
                <a:lnTo>
                  <a:pt x="836824" y="64406"/>
                </a:lnTo>
                <a:lnTo>
                  <a:pt x="771379" y="64406"/>
                </a:lnTo>
                <a:lnTo>
                  <a:pt x="771379" y="24062"/>
                </a:lnTo>
                <a:lnTo>
                  <a:pt x="837829" y="24062"/>
                </a:lnTo>
                <a:lnTo>
                  <a:pt x="834101" y="18201"/>
                </a:lnTo>
                <a:lnTo>
                  <a:pt x="828498" y="12586"/>
                </a:lnTo>
                <a:lnTo>
                  <a:pt x="819898" y="7310"/>
                </a:lnTo>
                <a:lnTo>
                  <a:pt x="810708" y="4583"/>
                </a:lnTo>
                <a:lnTo>
                  <a:pt x="800418" y="3533"/>
                </a:lnTo>
                <a:lnTo>
                  <a:pt x="788520" y="3287"/>
                </a:lnTo>
                <a:close/>
              </a:path>
              <a:path w="1036955" h="135890">
                <a:moveTo>
                  <a:pt x="819864" y="84290"/>
                </a:moveTo>
                <a:lnTo>
                  <a:pt x="792918" y="84290"/>
                </a:lnTo>
                <a:lnTo>
                  <a:pt x="818498" y="132100"/>
                </a:lnTo>
                <a:lnTo>
                  <a:pt x="846026" y="132100"/>
                </a:lnTo>
                <a:lnTo>
                  <a:pt x="819864" y="84290"/>
                </a:lnTo>
                <a:close/>
              </a:path>
              <a:path w="1036955" h="135890">
                <a:moveTo>
                  <a:pt x="837829" y="24062"/>
                </a:moveTo>
                <a:lnTo>
                  <a:pt x="782510" y="24062"/>
                </a:lnTo>
                <a:lnTo>
                  <a:pt x="791793" y="24131"/>
                </a:lnTo>
                <a:lnTo>
                  <a:pt x="798715" y="24477"/>
                </a:lnTo>
                <a:lnTo>
                  <a:pt x="818254" y="44344"/>
                </a:lnTo>
                <a:lnTo>
                  <a:pt x="815507" y="55181"/>
                </a:lnTo>
                <a:lnTo>
                  <a:pt x="808968" y="61093"/>
                </a:lnTo>
                <a:lnTo>
                  <a:pt x="801438" y="63512"/>
                </a:lnTo>
                <a:lnTo>
                  <a:pt x="795672" y="64050"/>
                </a:lnTo>
                <a:lnTo>
                  <a:pt x="791096" y="64228"/>
                </a:lnTo>
                <a:lnTo>
                  <a:pt x="787976" y="64406"/>
                </a:lnTo>
                <a:lnTo>
                  <a:pt x="836824" y="64406"/>
                </a:lnTo>
                <a:lnTo>
                  <a:pt x="839793" y="59957"/>
                </a:lnTo>
                <a:lnTo>
                  <a:pt x="842728" y="44344"/>
                </a:lnTo>
                <a:lnTo>
                  <a:pt x="841631" y="33980"/>
                </a:lnTo>
                <a:lnTo>
                  <a:pt x="838617" y="25300"/>
                </a:lnTo>
                <a:lnTo>
                  <a:pt x="837829" y="24062"/>
                </a:lnTo>
                <a:close/>
              </a:path>
              <a:path w="1036955" h="135890">
                <a:moveTo>
                  <a:pt x="893480" y="93798"/>
                </a:moveTo>
                <a:lnTo>
                  <a:pt x="873209" y="108038"/>
                </a:lnTo>
                <a:lnTo>
                  <a:pt x="881305" y="118106"/>
                </a:lnTo>
                <a:lnTo>
                  <a:pt x="890317" y="125171"/>
                </a:lnTo>
                <a:lnTo>
                  <a:pt x="899122" y="129775"/>
                </a:lnTo>
                <a:lnTo>
                  <a:pt x="906600" y="132456"/>
                </a:lnTo>
                <a:lnTo>
                  <a:pt x="914432" y="134645"/>
                </a:lnTo>
                <a:lnTo>
                  <a:pt x="922485" y="135388"/>
                </a:lnTo>
                <a:lnTo>
                  <a:pt x="929594" y="135388"/>
                </a:lnTo>
                <a:lnTo>
                  <a:pt x="949703" y="133071"/>
                </a:lnTo>
                <a:lnTo>
                  <a:pt x="967225" y="125759"/>
                </a:lnTo>
                <a:lnTo>
                  <a:pt x="979207" y="113326"/>
                </a:lnTo>
                <a:lnTo>
                  <a:pt x="933427" y="113326"/>
                </a:lnTo>
                <a:lnTo>
                  <a:pt x="916137" y="110945"/>
                </a:lnTo>
                <a:lnTo>
                  <a:pt x="904403" y="105348"/>
                </a:lnTo>
                <a:lnTo>
                  <a:pt x="897194" y="98859"/>
                </a:lnTo>
                <a:lnTo>
                  <a:pt x="893480" y="93798"/>
                </a:lnTo>
                <a:close/>
              </a:path>
              <a:path w="1036955" h="135890">
                <a:moveTo>
                  <a:pt x="931071" y="0"/>
                </a:moveTo>
                <a:lnTo>
                  <a:pt x="910316" y="2834"/>
                </a:lnTo>
                <a:lnTo>
                  <a:pt x="894230" y="10901"/>
                </a:lnTo>
                <a:lnTo>
                  <a:pt x="883832" y="23549"/>
                </a:lnTo>
                <a:lnTo>
                  <a:pt x="880140" y="40124"/>
                </a:lnTo>
                <a:lnTo>
                  <a:pt x="882712" y="53733"/>
                </a:lnTo>
                <a:lnTo>
                  <a:pt x="909898" y="74280"/>
                </a:lnTo>
                <a:lnTo>
                  <a:pt x="918087" y="76280"/>
                </a:lnTo>
                <a:lnTo>
                  <a:pt x="933605" y="79568"/>
                </a:lnTo>
                <a:lnTo>
                  <a:pt x="945301" y="82290"/>
                </a:lnTo>
                <a:lnTo>
                  <a:pt x="945657" y="82468"/>
                </a:lnTo>
                <a:lnTo>
                  <a:pt x="948588" y="83578"/>
                </a:lnTo>
                <a:lnTo>
                  <a:pt x="952599" y="85222"/>
                </a:lnTo>
                <a:lnTo>
                  <a:pt x="958243" y="88154"/>
                </a:lnTo>
                <a:lnTo>
                  <a:pt x="958243" y="100740"/>
                </a:lnTo>
                <a:lnTo>
                  <a:pt x="956599" y="107316"/>
                </a:lnTo>
                <a:lnTo>
                  <a:pt x="947311" y="111148"/>
                </a:lnTo>
                <a:lnTo>
                  <a:pt x="942735" y="112970"/>
                </a:lnTo>
                <a:lnTo>
                  <a:pt x="938002" y="113326"/>
                </a:lnTo>
                <a:lnTo>
                  <a:pt x="979207" y="113326"/>
                </a:lnTo>
                <a:lnTo>
                  <a:pt x="979610" y="112908"/>
                </a:lnTo>
                <a:lnTo>
                  <a:pt x="984305" y="93976"/>
                </a:lnTo>
                <a:lnTo>
                  <a:pt x="980220" y="76869"/>
                </a:lnTo>
                <a:lnTo>
                  <a:pt x="942536" y="55642"/>
                </a:lnTo>
                <a:lnTo>
                  <a:pt x="920598" y="50938"/>
                </a:lnTo>
                <a:lnTo>
                  <a:pt x="912982" y="48342"/>
                </a:lnTo>
                <a:lnTo>
                  <a:pt x="907558" y="44103"/>
                </a:lnTo>
                <a:lnTo>
                  <a:pt x="905490" y="37402"/>
                </a:lnTo>
                <a:lnTo>
                  <a:pt x="907464" y="30788"/>
                </a:lnTo>
                <a:lnTo>
                  <a:pt x="912778" y="25855"/>
                </a:lnTo>
                <a:lnTo>
                  <a:pt x="920518" y="22771"/>
                </a:lnTo>
                <a:lnTo>
                  <a:pt x="929772" y="21706"/>
                </a:lnTo>
                <a:lnTo>
                  <a:pt x="979109" y="21706"/>
                </a:lnTo>
                <a:lnTo>
                  <a:pt x="974840" y="16764"/>
                </a:lnTo>
                <a:lnTo>
                  <a:pt x="963961" y="8383"/>
                </a:lnTo>
                <a:lnTo>
                  <a:pt x="949590" y="2328"/>
                </a:lnTo>
                <a:lnTo>
                  <a:pt x="931071" y="0"/>
                </a:lnTo>
                <a:close/>
              </a:path>
              <a:path w="1036955" h="135890">
                <a:moveTo>
                  <a:pt x="979109" y="21706"/>
                </a:moveTo>
                <a:lnTo>
                  <a:pt x="929772" y="21706"/>
                </a:lnTo>
                <a:lnTo>
                  <a:pt x="943086" y="23800"/>
                </a:lnTo>
                <a:lnTo>
                  <a:pt x="952580" y="28889"/>
                </a:lnTo>
                <a:lnTo>
                  <a:pt x="959024" y="35179"/>
                </a:lnTo>
                <a:lnTo>
                  <a:pt x="963185" y="40878"/>
                </a:lnTo>
                <a:lnTo>
                  <a:pt x="982881" y="26072"/>
                </a:lnTo>
                <a:lnTo>
                  <a:pt x="979109" y="21706"/>
                </a:lnTo>
                <a:close/>
              </a:path>
              <a:path w="1036955" h="135890">
                <a:moveTo>
                  <a:pt x="1036355" y="3287"/>
                </a:moveTo>
                <a:lnTo>
                  <a:pt x="1012639" y="3287"/>
                </a:lnTo>
                <a:lnTo>
                  <a:pt x="1012639" y="28648"/>
                </a:lnTo>
                <a:lnTo>
                  <a:pt x="1023769" y="28648"/>
                </a:lnTo>
                <a:lnTo>
                  <a:pt x="1023769" y="40878"/>
                </a:lnTo>
                <a:lnTo>
                  <a:pt x="1013927" y="43768"/>
                </a:lnTo>
                <a:lnTo>
                  <a:pt x="1013927" y="53464"/>
                </a:lnTo>
                <a:lnTo>
                  <a:pt x="1018461" y="53066"/>
                </a:lnTo>
                <a:lnTo>
                  <a:pt x="1026649" y="52176"/>
                </a:lnTo>
                <a:lnTo>
                  <a:pt x="1036355" y="40124"/>
                </a:lnTo>
                <a:lnTo>
                  <a:pt x="1036355" y="3287"/>
                </a:lnTo>
                <a:close/>
              </a:path>
            </a:pathLst>
          </a:custGeom>
          <a:solidFill>
            <a:srgbClr val="010202"/>
          </a:solidFill>
        </p:spPr>
        <p:txBody>
          <a:bodyPr wrap="square" lIns="0" tIns="0" rIns="0" bIns="0" rtlCol="0"/>
          <a:lstStyle/>
          <a:p>
            <a:endParaRPr/>
          </a:p>
        </p:txBody>
      </p:sp>
      <p:sp>
        <p:nvSpPr>
          <p:cNvPr id="6" name="object 6"/>
          <p:cNvSpPr/>
          <p:nvPr/>
        </p:nvSpPr>
        <p:spPr>
          <a:xfrm>
            <a:off x="17863339" y="10018455"/>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10" y="3287"/>
                </a:lnTo>
                <a:lnTo>
                  <a:pt x="133210" y="132100"/>
                </a:lnTo>
                <a:lnTo>
                  <a:pt x="157105" y="132100"/>
                </a:lnTo>
                <a:lnTo>
                  <a:pt x="157105" y="84290"/>
                </a:lnTo>
                <a:lnTo>
                  <a:pt x="205618" y="84290"/>
                </a:lnTo>
                <a:lnTo>
                  <a:pt x="203135" y="79746"/>
                </a:lnTo>
                <a:lnTo>
                  <a:pt x="210164" y="76742"/>
                </a:lnTo>
                <a:lnTo>
                  <a:pt x="218522" y="70452"/>
                </a:lnTo>
                <a:lnTo>
                  <a:pt x="222549" y="64406"/>
                </a:lnTo>
                <a:lnTo>
                  <a:pt x="157105" y="64406"/>
                </a:lnTo>
                <a:lnTo>
                  <a:pt x="157105" y="24062"/>
                </a:lnTo>
                <a:lnTo>
                  <a:pt x="223567" y="24062"/>
                </a:lnTo>
                <a:lnTo>
                  <a:pt x="219851" y="18201"/>
                </a:lnTo>
                <a:lnTo>
                  <a:pt x="214255" y="12586"/>
                </a:lnTo>
                <a:lnTo>
                  <a:pt x="205651" y="7310"/>
                </a:lnTo>
                <a:lnTo>
                  <a:pt x="196459" y="4583"/>
                </a:lnTo>
                <a:lnTo>
                  <a:pt x="186169"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7" y="24062"/>
                </a:moveTo>
                <a:lnTo>
                  <a:pt x="168256" y="24062"/>
                </a:lnTo>
                <a:lnTo>
                  <a:pt x="177536" y="24131"/>
                </a:lnTo>
                <a:lnTo>
                  <a:pt x="184449" y="24477"/>
                </a:lnTo>
                <a:lnTo>
                  <a:pt x="203980" y="44344"/>
                </a:lnTo>
                <a:lnTo>
                  <a:pt x="201233" y="55181"/>
                </a:lnTo>
                <a:lnTo>
                  <a:pt x="194693" y="61093"/>
                </a:lnTo>
                <a:lnTo>
                  <a:pt x="187159" y="63512"/>
                </a:lnTo>
                <a:lnTo>
                  <a:pt x="181387" y="64050"/>
                </a:lnTo>
                <a:lnTo>
                  <a:pt x="176842" y="64228"/>
                </a:lnTo>
                <a:lnTo>
                  <a:pt x="173732" y="64406"/>
                </a:lnTo>
                <a:lnTo>
                  <a:pt x="222549" y="64406"/>
                </a:lnTo>
                <a:lnTo>
                  <a:pt x="225513" y="59957"/>
                </a:lnTo>
                <a:lnTo>
                  <a:pt x="228443" y="44344"/>
                </a:lnTo>
                <a:lnTo>
                  <a:pt x="227352" y="33980"/>
                </a:lnTo>
                <a:lnTo>
                  <a:pt x="224353" y="25300"/>
                </a:lnTo>
                <a:lnTo>
                  <a:pt x="223567" y="24062"/>
                </a:lnTo>
                <a:close/>
              </a:path>
              <a:path w="1236344" h="135890">
                <a:moveTo>
                  <a:pt x="328471" y="3287"/>
                </a:moveTo>
                <a:lnTo>
                  <a:pt x="301111" y="3287"/>
                </a:lnTo>
                <a:lnTo>
                  <a:pt x="257667" y="132100"/>
                </a:lnTo>
                <a:lnTo>
                  <a:pt x="283415" y="132100"/>
                </a:lnTo>
                <a:lnTo>
                  <a:pt x="290881" y="106928"/>
                </a:lnTo>
                <a:lnTo>
                  <a:pt x="363838" y="106928"/>
                </a:lnTo>
                <a:lnTo>
                  <a:pt x="356685" y="85965"/>
                </a:lnTo>
                <a:lnTo>
                  <a:pt x="297257" y="85965"/>
                </a:lnTo>
                <a:lnTo>
                  <a:pt x="315131" y="26637"/>
                </a:lnTo>
                <a:lnTo>
                  <a:pt x="336439" y="26637"/>
                </a:lnTo>
                <a:lnTo>
                  <a:pt x="328471" y="3287"/>
                </a:lnTo>
                <a:close/>
              </a:path>
              <a:path w="1236344" h="135890">
                <a:moveTo>
                  <a:pt x="363838" y="106928"/>
                </a:moveTo>
                <a:lnTo>
                  <a:pt x="339235" y="106928"/>
                </a:lnTo>
                <a:lnTo>
                  <a:pt x="346711" y="132100"/>
                </a:lnTo>
                <a:lnTo>
                  <a:pt x="372428" y="132100"/>
                </a:lnTo>
                <a:lnTo>
                  <a:pt x="363838" y="106928"/>
                </a:lnTo>
                <a:close/>
              </a:path>
              <a:path w="1236344" h="135890">
                <a:moveTo>
                  <a:pt x="336439" y="26637"/>
                </a:moveTo>
                <a:lnTo>
                  <a:pt x="315131" y="26637"/>
                </a:lnTo>
                <a:lnTo>
                  <a:pt x="332827" y="85965"/>
                </a:lnTo>
                <a:lnTo>
                  <a:pt x="356685" y="85965"/>
                </a:lnTo>
                <a:lnTo>
                  <a:pt x="336439" y="26637"/>
                </a:lnTo>
                <a:close/>
              </a:path>
              <a:path w="1236344" h="135890">
                <a:moveTo>
                  <a:pt x="431002" y="3287"/>
                </a:moveTo>
                <a:lnTo>
                  <a:pt x="409327" y="3287"/>
                </a:lnTo>
                <a:lnTo>
                  <a:pt x="409327" y="132100"/>
                </a:lnTo>
                <a:lnTo>
                  <a:pt x="432834" y="132100"/>
                </a:lnTo>
                <a:lnTo>
                  <a:pt x="431400" y="41799"/>
                </a:lnTo>
                <a:lnTo>
                  <a:pt x="455094" y="41799"/>
                </a:lnTo>
                <a:lnTo>
                  <a:pt x="431002" y="3287"/>
                </a:lnTo>
                <a:close/>
              </a:path>
              <a:path w="1236344" h="135890">
                <a:moveTo>
                  <a:pt x="455094" y="41799"/>
                </a:moveTo>
                <a:lnTo>
                  <a:pt x="431400" y="41799"/>
                </a:lnTo>
                <a:lnTo>
                  <a:pt x="487786" y="132100"/>
                </a:lnTo>
                <a:lnTo>
                  <a:pt x="508759" y="132100"/>
                </a:lnTo>
                <a:lnTo>
                  <a:pt x="508759" y="94342"/>
                </a:lnTo>
                <a:lnTo>
                  <a:pt x="487964" y="94342"/>
                </a:lnTo>
                <a:lnTo>
                  <a:pt x="455094" y="41799"/>
                </a:lnTo>
                <a:close/>
              </a:path>
              <a:path w="1236344" h="135890">
                <a:moveTo>
                  <a:pt x="508759" y="3287"/>
                </a:moveTo>
                <a:lnTo>
                  <a:pt x="485042" y="3287"/>
                </a:lnTo>
                <a:lnTo>
                  <a:pt x="487964" y="94342"/>
                </a:lnTo>
                <a:lnTo>
                  <a:pt x="508759" y="94342"/>
                </a:lnTo>
                <a:lnTo>
                  <a:pt x="508759" y="3287"/>
                </a:lnTo>
                <a:close/>
              </a:path>
              <a:path w="1236344" h="135890">
                <a:moveTo>
                  <a:pt x="575731" y="93798"/>
                </a:moveTo>
                <a:lnTo>
                  <a:pt x="555490" y="108038"/>
                </a:lnTo>
                <a:lnTo>
                  <a:pt x="563568" y="118106"/>
                </a:lnTo>
                <a:lnTo>
                  <a:pt x="572571" y="125171"/>
                </a:lnTo>
                <a:lnTo>
                  <a:pt x="581373" y="129775"/>
                </a:lnTo>
                <a:lnTo>
                  <a:pt x="588851" y="132456"/>
                </a:lnTo>
                <a:lnTo>
                  <a:pt x="596725" y="134645"/>
                </a:lnTo>
                <a:lnTo>
                  <a:pt x="604735" y="135388"/>
                </a:lnTo>
                <a:lnTo>
                  <a:pt x="611845" y="135388"/>
                </a:lnTo>
                <a:lnTo>
                  <a:pt x="631960" y="133071"/>
                </a:lnTo>
                <a:lnTo>
                  <a:pt x="649497" y="125759"/>
                </a:lnTo>
                <a:lnTo>
                  <a:pt x="661492" y="113326"/>
                </a:lnTo>
                <a:lnTo>
                  <a:pt x="615719" y="113326"/>
                </a:lnTo>
                <a:lnTo>
                  <a:pt x="598423" y="110945"/>
                </a:lnTo>
                <a:lnTo>
                  <a:pt x="586682" y="105348"/>
                </a:lnTo>
                <a:lnTo>
                  <a:pt x="579462" y="98859"/>
                </a:lnTo>
                <a:lnTo>
                  <a:pt x="575731" y="93798"/>
                </a:lnTo>
                <a:close/>
              </a:path>
              <a:path w="1236344" h="135890">
                <a:moveTo>
                  <a:pt x="613321" y="0"/>
                </a:moveTo>
                <a:lnTo>
                  <a:pt x="592590" y="2834"/>
                </a:lnTo>
                <a:lnTo>
                  <a:pt x="576517" y="10901"/>
                </a:lnTo>
                <a:lnTo>
                  <a:pt x="566124" y="23549"/>
                </a:lnTo>
                <a:lnTo>
                  <a:pt x="562433" y="40124"/>
                </a:lnTo>
                <a:lnTo>
                  <a:pt x="564998" y="53733"/>
                </a:lnTo>
                <a:lnTo>
                  <a:pt x="592149" y="74280"/>
                </a:lnTo>
                <a:lnTo>
                  <a:pt x="600379" y="76280"/>
                </a:lnTo>
                <a:lnTo>
                  <a:pt x="615897" y="79568"/>
                </a:lnTo>
                <a:lnTo>
                  <a:pt x="627551" y="82290"/>
                </a:lnTo>
                <a:lnTo>
                  <a:pt x="627949" y="82468"/>
                </a:lnTo>
                <a:lnTo>
                  <a:pt x="630839" y="83578"/>
                </a:lnTo>
                <a:lnTo>
                  <a:pt x="634881" y="85222"/>
                </a:lnTo>
                <a:lnTo>
                  <a:pt x="640524" y="88154"/>
                </a:lnTo>
                <a:lnTo>
                  <a:pt x="640524" y="100740"/>
                </a:lnTo>
                <a:lnTo>
                  <a:pt x="638891" y="107316"/>
                </a:lnTo>
                <a:lnTo>
                  <a:pt x="629561" y="111148"/>
                </a:lnTo>
                <a:lnTo>
                  <a:pt x="625007" y="112970"/>
                </a:lnTo>
                <a:lnTo>
                  <a:pt x="620253" y="113326"/>
                </a:lnTo>
                <a:lnTo>
                  <a:pt x="661492" y="113326"/>
                </a:lnTo>
                <a:lnTo>
                  <a:pt x="661895" y="112908"/>
                </a:lnTo>
                <a:lnTo>
                  <a:pt x="666597" y="93976"/>
                </a:lnTo>
                <a:lnTo>
                  <a:pt x="662511" y="76867"/>
                </a:lnTo>
                <a:lnTo>
                  <a:pt x="624829" y="55642"/>
                </a:lnTo>
                <a:lnTo>
                  <a:pt x="602850" y="50938"/>
                </a:lnTo>
                <a:lnTo>
                  <a:pt x="595238" y="48342"/>
                </a:lnTo>
                <a:lnTo>
                  <a:pt x="589817" y="44103"/>
                </a:lnTo>
                <a:lnTo>
                  <a:pt x="587751" y="37402"/>
                </a:lnTo>
                <a:lnTo>
                  <a:pt x="589724" y="30788"/>
                </a:lnTo>
                <a:lnTo>
                  <a:pt x="595034" y="25855"/>
                </a:lnTo>
                <a:lnTo>
                  <a:pt x="602770" y="22771"/>
                </a:lnTo>
                <a:lnTo>
                  <a:pt x="612023" y="21706"/>
                </a:lnTo>
                <a:lnTo>
                  <a:pt x="661363" y="21706"/>
                </a:lnTo>
                <a:lnTo>
                  <a:pt x="657095" y="16759"/>
                </a:lnTo>
                <a:lnTo>
                  <a:pt x="646215" y="8379"/>
                </a:lnTo>
                <a:lnTo>
                  <a:pt x="631842" y="2327"/>
                </a:lnTo>
                <a:lnTo>
                  <a:pt x="613321" y="0"/>
                </a:lnTo>
                <a:close/>
              </a:path>
              <a:path w="1236344" h="135890">
                <a:moveTo>
                  <a:pt x="661363" y="21706"/>
                </a:moveTo>
                <a:lnTo>
                  <a:pt x="612023" y="21706"/>
                </a:lnTo>
                <a:lnTo>
                  <a:pt x="625336" y="23800"/>
                </a:lnTo>
                <a:lnTo>
                  <a:pt x="634831" y="28889"/>
                </a:lnTo>
                <a:lnTo>
                  <a:pt x="641275" y="35179"/>
                </a:lnTo>
                <a:lnTo>
                  <a:pt x="645435" y="40878"/>
                </a:lnTo>
                <a:lnTo>
                  <a:pt x="665131" y="26072"/>
                </a:lnTo>
                <a:lnTo>
                  <a:pt x="661363" y="21706"/>
                </a:lnTo>
                <a:close/>
              </a:path>
              <a:path w="1236344" h="135890">
                <a:moveTo>
                  <a:pt x="773714" y="3287"/>
                </a:moveTo>
                <a:lnTo>
                  <a:pt x="715705" y="3287"/>
                </a:lnTo>
                <a:lnTo>
                  <a:pt x="715705" y="132100"/>
                </a:lnTo>
                <a:lnTo>
                  <a:pt x="739956" y="132100"/>
                </a:lnTo>
                <a:lnTo>
                  <a:pt x="739956" y="88468"/>
                </a:lnTo>
                <a:lnTo>
                  <a:pt x="773358" y="88468"/>
                </a:lnTo>
                <a:lnTo>
                  <a:pt x="780468" y="86824"/>
                </a:lnTo>
                <a:lnTo>
                  <a:pt x="795019" y="80742"/>
                </a:lnTo>
                <a:lnTo>
                  <a:pt x="804602" y="71026"/>
                </a:lnTo>
                <a:lnTo>
                  <a:pt x="805658" y="68626"/>
                </a:lnTo>
                <a:lnTo>
                  <a:pt x="739956" y="68626"/>
                </a:lnTo>
                <a:lnTo>
                  <a:pt x="739956" y="23884"/>
                </a:lnTo>
                <a:lnTo>
                  <a:pt x="805192" y="23884"/>
                </a:lnTo>
                <a:lnTo>
                  <a:pt x="801072" y="17241"/>
                </a:lnTo>
                <a:lnTo>
                  <a:pt x="791260" y="9470"/>
                </a:lnTo>
                <a:lnTo>
                  <a:pt x="781222" y="5287"/>
                </a:lnTo>
                <a:lnTo>
                  <a:pt x="773714" y="3287"/>
                </a:lnTo>
                <a:close/>
              </a:path>
              <a:path w="1236344" h="135890">
                <a:moveTo>
                  <a:pt x="805192" y="23884"/>
                </a:moveTo>
                <a:lnTo>
                  <a:pt x="766060" y="23884"/>
                </a:lnTo>
                <a:lnTo>
                  <a:pt x="774458" y="24062"/>
                </a:lnTo>
                <a:lnTo>
                  <a:pt x="780549" y="29255"/>
                </a:lnTo>
                <a:lnTo>
                  <a:pt x="782688" y="31182"/>
                </a:lnTo>
                <a:lnTo>
                  <a:pt x="786876" y="36114"/>
                </a:lnTo>
                <a:lnTo>
                  <a:pt x="786835" y="46166"/>
                </a:lnTo>
                <a:lnTo>
                  <a:pt x="766782" y="68626"/>
                </a:lnTo>
                <a:lnTo>
                  <a:pt x="805658" y="68626"/>
                </a:lnTo>
                <a:lnTo>
                  <a:pt x="809872" y="59044"/>
                </a:lnTo>
                <a:lnTo>
                  <a:pt x="811483" y="46166"/>
                </a:lnTo>
                <a:lnTo>
                  <a:pt x="808524" y="29255"/>
                </a:lnTo>
                <a:lnTo>
                  <a:pt x="805192" y="23884"/>
                </a:lnTo>
                <a:close/>
              </a:path>
              <a:path w="1236344" h="135890">
                <a:moveTo>
                  <a:pt x="909323" y="0"/>
                </a:moveTo>
                <a:lnTo>
                  <a:pt x="884776" y="5062"/>
                </a:lnTo>
                <a:lnTo>
                  <a:pt x="865156" y="19156"/>
                </a:lnTo>
                <a:lnTo>
                  <a:pt x="852150" y="40640"/>
                </a:lnTo>
                <a:lnTo>
                  <a:pt x="847440" y="67872"/>
                </a:lnTo>
                <a:lnTo>
                  <a:pt x="848323" y="80117"/>
                </a:lnTo>
                <a:lnTo>
                  <a:pt x="864581" y="115692"/>
                </a:lnTo>
                <a:lnTo>
                  <a:pt x="908925" y="135388"/>
                </a:lnTo>
                <a:lnTo>
                  <a:pt x="935311" y="129995"/>
                </a:lnTo>
                <a:lnTo>
                  <a:pt x="954741" y="115366"/>
                </a:lnTo>
                <a:lnTo>
                  <a:pt x="955981" y="113148"/>
                </a:lnTo>
                <a:lnTo>
                  <a:pt x="909679" y="113148"/>
                </a:lnTo>
                <a:lnTo>
                  <a:pt x="894823" y="109985"/>
                </a:lnTo>
                <a:lnTo>
                  <a:pt x="882956" y="100847"/>
                </a:lnTo>
                <a:lnTo>
                  <a:pt x="875092" y="86264"/>
                </a:lnTo>
                <a:lnTo>
                  <a:pt x="872245" y="66762"/>
                </a:lnTo>
                <a:lnTo>
                  <a:pt x="874902" y="48464"/>
                </a:lnTo>
                <a:lnTo>
                  <a:pt x="882405" y="34356"/>
                </a:lnTo>
                <a:lnTo>
                  <a:pt x="894050" y="25275"/>
                </a:lnTo>
                <a:lnTo>
                  <a:pt x="909134" y="22062"/>
                </a:lnTo>
                <a:lnTo>
                  <a:pt x="955238" y="22062"/>
                </a:lnTo>
                <a:lnTo>
                  <a:pt x="952192" y="17351"/>
                </a:lnTo>
                <a:lnTo>
                  <a:pt x="932454" y="4391"/>
                </a:lnTo>
                <a:lnTo>
                  <a:pt x="909323" y="0"/>
                </a:lnTo>
                <a:close/>
              </a:path>
              <a:path w="1236344" h="135890">
                <a:moveTo>
                  <a:pt x="955238" y="22062"/>
                </a:moveTo>
                <a:lnTo>
                  <a:pt x="909134" y="22062"/>
                </a:lnTo>
                <a:lnTo>
                  <a:pt x="925815" y="26076"/>
                </a:lnTo>
                <a:lnTo>
                  <a:pt x="937737" y="36799"/>
                </a:lnTo>
                <a:lnTo>
                  <a:pt x="944799" y="52250"/>
                </a:lnTo>
                <a:lnTo>
                  <a:pt x="946903" y="70448"/>
                </a:lnTo>
                <a:lnTo>
                  <a:pt x="943118" y="90199"/>
                </a:lnTo>
                <a:lnTo>
                  <a:pt x="934110" y="103424"/>
                </a:lnTo>
                <a:lnTo>
                  <a:pt x="922192" y="110836"/>
                </a:lnTo>
                <a:lnTo>
                  <a:pt x="909679" y="113148"/>
                </a:lnTo>
                <a:lnTo>
                  <a:pt x="955981" y="113148"/>
                </a:lnTo>
                <a:lnTo>
                  <a:pt x="966777" y="93825"/>
                </a:lnTo>
                <a:lnTo>
                  <a:pt x="970975" y="67694"/>
                </a:lnTo>
                <a:lnTo>
                  <a:pt x="965908" y="38559"/>
                </a:lnTo>
                <a:lnTo>
                  <a:pt x="955238" y="22062"/>
                </a:lnTo>
                <a:close/>
              </a:path>
              <a:path w="1236344" h="135890">
                <a:moveTo>
                  <a:pt x="1055308" y="3287"/>
                </a:moveTo>
                <a:lnTo>
                  <a:pt x="1014241" y="3287"/>
                </a:lnTo>
                <a:lnTo>
                  <a:pt x="1014241" y="132100"/>
                </a:lnTo>
                <a:lnTo>
                  <a:pt x="1038135" y="132100"/>
                </a:lnTo>
                <a:lnTo>
                  <a:pt x="1038135" y="84290"/>
                </a:lnTo>
                <a:lnTo>
                  <a:pt x="1086610" y="84290"/>
                </a:lnTo>
                <a:lnTo>
                  <a:pt x="1084124" y="79746"/>
                </a:lnTo>
                <a:lnTo>
                  <a:pt x="1091163" y="76742"/>
                </a:lnTo>
                <a:lnTo>
                  <a:pt x="1099535" y="70452"/>
                </a:lnTo>
                <a:lnTo>
                  <a:pt x="1103570" y="64406"/>
                </a:lnTo>
                <a:lnTo>
                  <a:pt x="1038135" y="64406"/>
                </a:lnTo>
                <a:lnTo>
                  <a:pt x="1038135" y="24062"/>
                </a:lnTo>
                <a:lnTo>
                  <a:pt x="1104589" y="24062"/>
                </a:lnTo>
                <a:lnTo>
                  <a:pt x="1100864" y="18201"/>
                </a:lnTo>
                <a:lnTo>
                  <a:pt x="1095254" y="12586"/>
                </a:lnTo>
                <a:lnTo>
                  <a:pt x="1086655" y="7310"/>
                </a:lnTo>
                <a:lnTo>
                  <a:pt x="1077476" y="4583"/>
                </a:lnTo>
                <a:lnTo>
                  <a:pt x="1067199" y="3533"/>
                </a:lnTo>
                <a:lnTo>
                  <a:pt x="1055308" y="3287"/>
                </a:lnTo>
                <a:close/>
              </a:path>
              <a:path w="1236344" h="135890">
                <a:moveTo>
                  <a:pt x="1086610" y="84290"/>
                </a:moveTo>
                <a:lnTo>
                  <a:pt x="1059664" y="84290"/>
                </a:lnTo>
                <a:lnTo>
                  <a:pt x="1085233" y="132100"/>
                </a:lnTo>
                <a:lnTo>
                  <a:pt x="1112772" y="132100"/>
                </a:lnTo>
                <a:lnTo>
                  <a:pt x="1086610" y="84290"/>
                </a:lnTo>
                <a:close/>
              </a:path>
              <a:path w="1236344" h="135890">
                <a:moveTo>
                  <a:pt x="1104589" y="24062"/>
                </a:moveTo>
                <a:lnTo>
                  <a:pt x="1049256" y="24062"/>
                </a:lnTo>
                <a:lnTo>
                  <a:pt x="1058538" y="24131"/>
                </a:lnTo>
                <a:lnTo>
                  <a:pt x="1065461" y="24477"/>
                </a:lnTo>
                <a:lnTo>
                  <a:pt x="1085010" y="44344"/>
                </a:lnTo>
                <a:lnTo>
                  <a:pt x="1082262" y="55181"/>
                </a:lnTo>
                <a:lnTo>
                  <a:pt x="1075719" y="61093"/>
                </a:lnTo>
                <a:lnTo>
                  <a:pt x="1068185" y="63512"/>
                </a:lnTo>
                <a:lnTo>
                  <a:pt x="1062417" y="64050"/>
                </a:lnTo>
                <a:lnTo>
                  <a:pt x="1057842" y="64228"/>
                </a:lnTo>
                <a:lnTo>
                  <a:pt x="1054732" y="64406"/>
                </a:lnTo>
                <a:lnTo>
                  <a:pt x="1103570" y="64406"/>
                </a:lnTo>
                <a:lnTo>
                  <a:pt x="1106539" y="59957"/>
                </a:lnTo>
                <a:lnTo>
                  <a:pt x="1109474" y="44344"/>
                </a:lnTo>
                <a:lnTo>
                  <a:pt x="1108381" y="33980"/>
                </a:lnTo>
                <a:lnTo>
                  <a:pt x="1105376" y="25300"/>
                </a:lnTo>
                <a:lnTo>
                  <a:pt x="1104589" y="24062"/>
                </a:lnTo>
                <a:close/>
              </a:path>
              <a:path w="1236344" h="135890">
                <a:moveTo>
                  <a:pt x="1200539" y="25172"/>
                </a:moveTo>
                <a:lnTo>
                  <a:pt x="1176456" y="25172"/>
                </a:lnTo>
                <a:lnTo>
                  <a:pt x="1176456" y="132100"/>
                </a:lnTo>
                <a:lnTo>
                  <a:pt x="1200539" y="132100"/>
                </a:lnTo>
                <a:lnTo>
                  <a:pt x="1200539" y="25172"/>
                </a:lnTo>
                <a:close/>
              </a:path>
              <a:path w="1236344" h="135890">
                <a:moveTo>
                  <a:pt x="1236108" y="3287"/>
                </a:moveTo>
                <a:lnTo>
                  <a:pt x="1141630" y="3287"/>
                </a:lnTo>
                <a:lnTo>
                  <a:pt x="1141630" y="25172"/>
                </a:lnTo>
                <a:lnTo>
                  <a:pt x="1236108" y="25172"/>
                </a:lnTo>
                <a:lnTo>
                  <a:pt x="1236108" y="3287"/>
                </a:lnTo>
                <a:close/>
              </a:path>
            </a:pathLst>
          </a:custGeom>
          <a:solidFill>
            <a:srgbClr val="010202"/>
          </a:solidFill>
        </p:spPr>
        <p:txBody>
          <a:bodyPr wrap="square" lIns="0" tIns="0" rIns="0" bIns="0" rtlCol="0"/>
          <a:lstStyle/>
          <a:p>
            <a:endParaRPr/>
          </a:p>
        </p:txBody>
      </p:sp>
      <p:sp>
        <p:nvSpPr>
          <p:cNvPr id="7" name="object 7"/>
          <p:cNvSpPr/>
          <p:nvPr/>
        </p:nvSpPr>
        <p:spPr>
          <a:xfrm>
            <a:off x="17873749" y="9829344"/>
            <a:ext cx="1567180" cy="135890"/>
          </a:xfrm>
          <a:custGeom>
            <a:avLst/>
            <a:gdLst/>
            <a:ahLst/>
            <a:cxnLst/>
            <a:rect l="l" t="t" r="r" b="b"/>
            <a:pathLst>
              <a:path w="1567180" h="135890">
                <a:moveTo>
                  <a:pt x="23716" y="3298"/>
                </a:moveTo>
                <a:lnTo>
                  <a:pt x="0" y="3298"/>
                </a:lnTo>
                <a:lnTo>
                  <a:pt x="0" y="132111"/>
                </a:lnTo>
                <a:lnTo>
                  <a:pt x="23716" y="132111"/>
                </a:lnTo>
                <a:lnTo>
                  <a:pt x="23716" y="3298"/>
                </a:lnTo>
                <a:close/>
              </a:path>
              <a:path w="1567180" h="135890">
                <a:moveTo>
                  <a:pt x="97630" y="3298"/>
                </a:moveTo>
                <a:lnTo>
                  <a:pt x="75924" y="3298"/>
                </a:lnTo>
                <a:lnTo>
                  <a:pt x="75924" y="132111"/>
                </a:lnTo>
                <a:lnTo>
                  <a:pt x="99452" y="132111"/>
                </a:lnTo>
                <a:lnTo>
                  <a:pt x="97986" y="41768"/>
                </a:lnTo>
                <a:lnTo>
                  <a:pt x="121694" y="41768"/>
                </a:lnTo>
                <a:lnTo>
                  <a:pt x="97630" y="3298"/>
                </a:lnTo>
                <a:close/>
              </a:path>
              <a:path w="1567180" h="135890">
                <a:moveTo>
                  <a:pt x="121694" y="41768"/>
                </a:moveTo>
                <a:lnTo>
                  <a:pt x="97986" y="41768"/>
                </a:lnTo>
                <a:lnTo>
                  <a:pt x="154382" y="132111"/>
                </a:lnTo>
                <a:lnTo>
                  <a:pt x="175334" y="132111"/>
                </a:lnTo>
                <a:lnTo>
                  <a:pt x="175334" y="94311"/>
                </a:lnTo>
                <a:lnTo>
                  <a:pt x="154560" y="94311"/>
                </a:lnTo>
                <a:lnTo>
                  <a:pt x="121694" y="41768"/>
                </a:lnTo>
                <a:close/>
              </a:path>
              <a:path w="1567180" h="135890">
                <a:moveTo>
                  <a:pt x="175334" y="3298"/>
                </a:moveTo>
                <a:lnTo>
                  <a:pt x="151660" y="3298"/>
                </a:lnTo>
                <a:lnTo>
                  <a:pt x="154560" y="94311"/>
                </a:lnTo>
                <a:lnTo>
                  <a:pt x="175334" y="94311"/>
                </a:lnTo>
                <a:lnTo>
                  <a:pt x="175334" y="3298"/>
                </a:lnTo>
                <a:close/>
              </a:path>
              <a:path w="1567180" h="135890">
                <a:moveTo>
                  <a:pt x="267855" y="25140"/>
                </a:moveTo>
                <a:lnTo>
                  <a:pt x="243783" y="25140"/>
                </a:lnTo>
                <a:lnTo>
                  <a:pt x="243783" y="132111"/>
                </a:lnTo>
                <a:lnTo>
                  <a:pt x="267855" y="132111"/>
                </a:lnTo>
                <a:lnTo>
                  <a:pt x="267855" y="25140"/>
                </a:lnTo>
                <a:close/>
              </a:path>
              <a:path w="1567180" h="135890">
                <a:moveTo>
                  <a:pt x="303446" y="3298"/>
                </a:moveTo>
                <a:lnTo>
                  <a:pt x="208946" y="3298"/>
                </a:lnTo>
                <a:lnTo>
                  <a:pt x="208946" y="25140"/>
                </a:lnTo>
                <a:lnTo>
                  <a:pt x="303446" y="25140"/>
                </a:lnTo>
                <a:lnTo>
                  <a:pt x="303446" y="3298"/>
                </a:lnTo>
                <a:close/>
              </a:path>
              <a:path w="1567180" h="135890">
                <a:moveTo>
                  <a:pt x="427704" y="3298"/>
                </a:moveTo>
                <a:lnTo>
                  <a:pt x="336125" y="3298"/>
                </a:lnTo>
                <a:lnTo>
                  <a:pt x="336125" y="132111"/>
                </a:lnTo>
                <a:lnTo>
                  <a:pt x="432280" y="132111"/>
                </a:lnTo>
                <a:lnTo>
                  <a:pt x="432280" y="110405"/>
                </a:lnTo>
                <a:lnTo>
                  <a:pt x="359831" y="110405"/>
                </a:lnTo>
                <a:lnTo>
                  <a:pt x="359831" y="75892"/>
                </a:lnTo>
                <a:lnTo>
                  <a:pt x="421871" y="75892"/>
                </a:lnTo>
                <a:lnTo>
                  <a:pt x="421871" y="55108"/>
                </a:lnTo>
                <a:lnTo>
                  <a:pt x="359831" y="55108"/>
                </a:lnTo>
                <a:lnTo>
                  <a:pt x="359831" y="24784"/>
                </a:lnTo>
                <a:lnTo>
                  <a:pt x="427704" y="24784"/>
                </a:lnTo>
                <a:lnTo>
                  <a:pt x="427704" y="3298"/>
                </a:lnTo>
                <a:close/>
              </a:path>
              <a:path w="1567180" h="135890">
                <a:moveTo>
                  <a:pt x="514047" y="3298"/>
                </a:moveTo>
                <a:lnTo>
                  <a:pt x="472980" y="3298"/>
                </a:lnTo>
                <a:lnTo>
                  <a:pt x="472980" y="132111"/>
                </a:lnTo>
                <a:lnTo>
                  <a:pt x="496874" y="132111"/>
                </a:lnTo>
                <a:lnTo>
                  <a:pt x="496874" y="84290"/>
                </a:lnTo>
                <a:lnTo>
                  <a:pt x="545393" y="84290"/>
                </a:lnTo>
                <a:lnTo>
                  <a:pt x="542894" y="79714"/>
                </a:lnTo>
                <a:lnTo>
                  <a:pt x="549935" y="76729"/>
                </a:lnTo>
                <a:lnTo>
                  <a:pt x="558299" y="70436"/>
                </a:lnTo>
                <a:lnTo>
                  <a:pt x="562314" y="64406"/>
                </a:lnTo>
                <a:lnTo>
                  <a:pt x="496874" y="64406"/>
                </a:lnTo>
                <a:lnTo>
                  <a:pt x="496874" y="24072"/>
                </a:lnTo>
                <a:lnTo>
                  <a:pt x="563347" y="24072"/>
                </a:lnTo>
                <a:lnTo>
                  <a:pt x="559622" y="18210"/>
                </a:lnTo>
                <a:lnTo>
                  <a:pt x="554025" y="12596"/>
                </a:lnTo>
                <a:lnTo>
                  <a:pt x="545421" y="7321"/>
                </a:lnTo>
                <a:lnTo>
                  <a:pt x="536231" y="4594"/>
                </a:lnTo>
                <a:lnTo>
                  <a:pt x="525943" y="3543"/>
                </a:lnTo>
                <a:lnTo>
                  <a:pt x="514047" y="3298"/>
                </a:lnTo>
                <a:close/>
              </a:path>
              <a:path w="1567180" h="135890">
                <a:moveTo>
                  <a:pt x="545393" y="84290"/>
                </a:moveTo>
                <a:lnTo>
                  <a:pt x="518444" y="84290"/>
                </a:lnTo>
                <a:lnTo>
                  <a:pt x="543972" y="132111"/>
                </a:lnTo>
                <a:lnTo>
                  <a:pt x="571511" y="132111"/>
                </a:lnTo>
                <a:lnTo>
                  <a:pt x="545393" y="84290"/>
                </a:lnTo>
                <a:close/>
              </a:path>
              <a:path w="1567180" h="135890">
                <a:moveTo>
                  <a:pt x="563347" y="24072"/>
                </a:moveTo>
                <a:lnTo>
                  <a:pt x="508036" y="24072"/>
                </a:lnTo>
                <a:lnTo>
                  <a:pt x="517310" y="24140"/>
                </a:lnTo>
                <a:lnTo>
                  <a:pt x="524220" y="24479"/>
                </a:lnTo>
                <a:lnTo>
                  <a:pt x="543749" y="44312"/>
                </a:lnTo>
                <a:lnTo>
                  <a:pt x="541002" y="55155"/>
                </a:lnTo>
                <a:lnTo>
                  <a:pt x="534462" y="61077"/>
                </a:lnTo>
                <a:lnTo>
                  <a:pt x="526929" y="63508"/>
                </a:lnTo>
                <a:lnTo>
                  <a:pt x="521156" y="64050"/>
                </a:lnTo>
                <a:lnTo>
                  <a:pt x="516612" y="64228"/>
                </a:lnTo>
                <a:lnTo>
                  <a:pt x="513513" y="64406"/>
                </a:lnTo>
                <a:lnTo>
                  <a:pt x="562314" y="64406"/>
                </a:lnTo>
                <a:lnTo>
                  <a:pt x="565293" y="59932"/>
                </a:lnTo>
                <a:lnTo>
                  <a:pt x="568223" y="44312"/>
                </a:lnTo>
                <a:lnTo>
                  <a:pt x="567131" y="33969"/>
                </a:lnTo>
                <a:lnTo>
                  <a:pt x="564124" y="25296"/>
                </a:lnTo>
                <a:lnTo>
                  <a:pt x="563347" y="24072"/>
                </a:lnTo>
                <a:close/>
              </a:path>
              <a:path w="1567180" h="135890">
                <a:moveTo>
                  <a:pt x="635017" y="3298"/>
                </a:moveTo>
                <a:lnTo>
                  <a:pt x="613321" y="3298"/>
                </a:lnTo>
                <a:lnTo>
                  <a:pt x="613321" y="132111"/>
                </a:lnTo>
                <a:lnTo>
                  <a:pt x="636849" y="132111"/>
                </a:lnTo>
                <a:lnTo>
                  <a:pt x="635373" y="41768"/>
                </a:lnTo>
                <a:lnTo>
                  <a:pt x="659085" y="41768"/>
                </a:lnTo>
                <a:lnTo>
                  <a:pt x="635017" y="3298"/>
                </a:lnTo>
                <a:close/>
              </a:path>
              <a:path w="1567180" h="135890">
                <a:moveTo>
                  <a:pt x="659085" y="41768"/>
                </a:moveTo>
                <a:lnTo>
                  <a:pt x="635373" y="41768"/>
                </a:lnTo>
                <a:lnTo>
                  <a:pt x="691779" y="132111"/>
                </a:lnTo>
                <a:lnTo>
                  <a:pt x="712774" y="132111"/>
                </a:lnTo>
                <a:lnTo>
                  <a:pt x="712774" y="94311"/>
                </a:lnTo>
                <a:lnTo>
                  <a:pt x="691957" y="94311"/>
                </a:lnTo>
                <a:lnTo>
                  <a:pt x="659085" y="41768"/>
                </a:lnTo>
                <a:close/>
              </a:path>
              <a:path w="1567180" h="135890">
                <a:moveTo>
                  <a:pt x="712774" y="3298"/>
                </a:moveTo>
                <a:lnTo>
                  <a:pt x="689057" y="3298"/>
                </a:lnTo>
                <a:lnTo>
                  <a:pt x="691957" y="94311"/>
                </a:lnTo>
                <a:lnTo>
                  <a:pt x="712774" y="94311"/>
                </a:lnTo>
                <a:lnTo>
                  <a:pt x="712774" y="3298"/>
                </a:lnTo>
                <a:close/>
              </a:path>
              <a:path w="1567180" h="135890">
                <a:moveTo>
                  <a:pt x="814226" y="3298"/>
                </a:moveTo>
                <a:lnTo>
                  <a:pt x="786876" y="3298"/>
                </a:lnTo>
                <a:lnTo>
                  <a:pt x="743411" y="132111"/>
                </a:lnTo>
                <a:lnTo>
                  <a:pt x="769159" y="132111"/>
                </a:lnTo>
                <a:lnTo>
                  <a:pt x="776646" y="106897"/>
                </a:lnTo>
                <a:lnTo>
                  <a:pt x="849579" y="106897"/>
                </a:lnTo>
                <a:lnTo>
                  <a:pt x="842425" y="85934"/>
                </a:lnTo>
                <a:lnTo>
                  <a:pt x="783044" y="85934"/>
                </a:lnTo>
                <a:lnTo>
                  <a:pt x="800886" y="26606"/>
                </a:lnTo>
                <a:lnTo>
                  <a:pt x="822180" y="26606"/>
                </a:lnTo>
                <a:lnTo>
                  <a:pt x="814226" y="3298"/>
                </a:lnTo>
                <a:close/>
              </a:path>
              <a:path w="1567180" h="135890">
                <a:moveTo>
                  <a:pt x="849579" y="106897"/>
                </a:moveTo>
                <a:lnTo>
                  <a:pt x="824990" y="106897"/>
                </a:lnTo>
                <a:lnTo>
                  <a:pt x="832456" y="132111"/>
                </a:lnTo>
                <a:lnTo>
                  <a:pt x="858183" y="132111"/>
                </a:lnTo>
                <a:lnTo>
                  <a:pt x="849579" y="106897"/>
                </a:lnTo>
                <a:close/>
              </a:path>
              <a:path w="1567180" h="135890">
                <a:moveTo>
                  <a:pt x="822180" y="26606"/>
                </a:moveTo>
                <a:lnTo>
                  <a:pt x="800886" y="26606"/>
                </a:lnTo>
                <a:lnTo>
                  <a:pt x="818592" y="85934"/>
                </a:lnTo>
                <a:lnTo>
                  <a:pt x="842425" y="85934"/>
                </a:lnTo>
                <a:lnTo>
                  <a:pt x="822180" y="26606"/>
                </a:lnTo>
                <a:close/>
              </a:path>
              <a:path w="1567180" h="135890">
                <a:moveTo>
                  <a:pt x="922841" y="25140"/>
                </a:moveTo>
                <a:lnTo>
                  <a:pt x="898768" y="25140"/>
                </a:lnTo>
                <a:lnTo>
                  <a:pt x="898768" y="132111"/>
                </a:lnTo>
                <a:lnTo>
                  <a:pt x="922841" y="132111"/>
                </a:lnTo>
                <a:lnTo>
                  <a:pt x="922841" y="25140"/>
                </a:lnTo>
                <a:close/>
              </a:path>
              <a:path w="1567180" h="135890">
                <a:moveTo>
                  <a:pt x="958421" y="3298"/>
                </a:moveTo>
                <a:lnTo>
                  <a:pt x="863900" y="3298"/>
                </a:lnTo>
                <a:lnTo>
                  <a:pt x="863900" y="25140"/>
                </a:lnTo>
                <a:lnTo>
                  <a:pt x="958421" y="25140"/>
                </a:lnTo>
                <a:lnTo>
                  <a:pt x="958421" y="3298"/>
                </a:lnTo>
                <a:close/>
              </a:path>
              <a:path w="1567180" h="135890">
                <a:moveTo>
                  <a:pt x="1015162" y="3298"/>
                </a:moveTo>
                <a:lnTo>
                  <a:pt x="991456" y="3298"/>
                </a:lnTo>
                <a:lnTo>
                  <a:pt x="991456" y="132111"/>
                </a:lnTo>
                <a:lnTo>
                  <a:pt x="1015162" y="132111"/>
                </a:lnTo>
                <a:lnTo>
                  <a:pt x="1015162" y="3298"/>
                </a:lnTo>
                <a:close/>
              </a:path>
              <a:path w="1567180" h="135890">
                <a:moveTo>
                  <a:pt x="1115348" y="0"/>
                </a:moveTo>
                <a:lnTo>
                  <a:pt x="1090821" y="5059"/>
                </a:lnTo>
                <a:lnTo>
                  <a:pt x="1071214" y="19149"/>
                </a:lnTo>
                <a:lnTo>
                  <a:pt x="1058214" y="40635"/>
                </a:lnTo>
                <a:lnTo>
                  <a:pt x="1053507" y="67882"/>
                </a:lnTo>
                <a:lnTo>
                  <a:pt x="1054387" y="80123"/>
                </a:lnTo>
                <a:lnTo>
                  <a:pt x="1070648" y="115692"/>
                </a:lnTo>
                <a:lnTo>
                  <a:pt x="1114992" y="135367"/>
                </a:lnTo>
                <a:lnTo>
                  <a:pt x="1141371" y="129979"/>
                </a:lnTo>
                <a:lnTo>
                  <a:pt x="1160799" y="115361"/>
                </a:lnTo>
                <a:lnTo>
                  <a:pt x="1162054" y="113116"/>
                </a:lnTo>
                <a:lnTo>
                  <a:pt x="1115735" y="113116"/>
                </a:lnTo>
                <a:lnTo>
                  <a:pt x="1100863" y="109958"/>
                </a:lnTo>
                <a:lnTo>
                  <a:pt x="1088990" y="100833"/>
                </a:lnTo>
                <a:lnTo>
                  <a:pt x="1081126" y="86263"/>
                </a:lnTo>
                <a:lnTo>
                  <a:pt x="1078281" y="66772"/>
                </a:lnTo>
                <a:lnTo>
                  <a:pt x="1080941" y="48471"/>
                </a:lnTo>
                <a:lnTo>
                  <a:pt x="1088448" y="34362"/>
                </a:lnTo>
                <a:lnTo>
                  <a:pt x="1100094" y="25284"/>
                </a:lnTo>
                <a:lnTo>
                  <a:pt x="1115170" y="22072"/>
                </a:lnTo>
                <a:lnTo>
                  <a:pt x="1161291" y="22072"/>
                </a:lnTo>
                <a:lnTo>
                  <a:pt x="1158240" y="17356"/>
                </a:lnTo>
                <a:lnTo>
                  <a:pt x="1138493" y="4393"/>
                </a:lnTo>
                <a:lnTo>
                  <a:pt x="1115348" y="0"/>
                </a:lnTo>
                <a:close/>
              </a:path>
              <a:path w="1567180" h="135890">
                <a:moveTo>
                  <a:pt x="1161291" y="22072"/>
                </a:moveTo>
                <a:lnTo>
                  <a:pt x="1115170" y="22072"/>
                </a:lnTo>
                <a:lnTo>
                  <a:pt x="1131859" y="26086"/>
                </a:lnTo>
                <a:lnTo>
                  <a:pt x="1143787" y="36805"/>
                </a:lnTo>
                <a:lnTo>
                  <a:pt x="1150854" y="52243"/>
                </a:lnTo>
                <a:lnTo>
                  <a:pt x="1152959" y="70416"/>
                </a:lnTo>
                <a:lnTo>
                  <a:pt x="1149175" y="90186"/>
                </a:lnTo>
                <a:lnTo>
                  <a:pt x="1140166" y="103409"/>
                </a:lnTo>
                <a:lnTo>
                  <a:pt x="1128248" y="110810"/>
                </a:lnTo>
                <a:lnTo>
                  <a:pt x="1115735" y="113116"/>
                </a:lnTo>
                <a:lnTo>
                  <a:pt x="1162054" y="113116"/>
                </a:lnTo>
                <a:lnTo>
                  <a:pt x="1172833" y="93830"/>
                </a:lnTo>
                <a:lnTo>
                  <a:pt x="1177032" y="67704"/>
                </a:lnTo>
                <a:lnTo>
                  <a:pt x="1171963" y="38568"/>
                </a:lnTo>
                <a:lnTo>
                  <a:pt x="1161291" y="22072"/>
                </a:lnTo>
                <a:close/>
              </a:path>
              <a:path w="1567180" h="135890">
                <a:moveTo>
                  <a:pt x="1236674" y="3298"/>
                </a:moveTo>
                <a:lnTo>
                  <a:pt x="1215010" y="3298"/>
                </a:lnTo>
                <a:lnTo>
                  <a:pt x="1215010" y="132111"/>
                </a:lnTo>
                <a:lnTo>
                  <a:pt x="1238506" y="132111"/>
                </a:lnTo>
                <a:lnTo>
                  <a:pt x="1237072" y="41768"/>
                </a:lnTo>
                <a:lnTo>
                  <a:pt x="1260760" y="41768"/>
                </a:lnTo>
                <a:lnTo>
                  <a:pt x="1236674" y="3298"/>
                </a:lnTo>
                <a:close/>
              </a:path>
              <a:path w="1567180" h="135890">
                <a:moveTo>
                  <a:pt x="1260760" y="41768"/>
                </a:moveTo>
                <a:lnTo>
                  <a:pt x="1237072" y="41768"/>
                </a:lnTo>
                <a:lnTo>
                  <a:pt x="1293478" y="132111"/>
                </a:lnTo>
                <a:lnTo>
                  <a:pt x="1314431" y="132111"/>
                </a:lnTo>
                <a:lnTo>
                  <a:pt x="1314431" y="94311"/>
                </a:lnTo>
                <a:lnTo>
                  <a:pt x="1293656" y="94311"/>
                </a:lnTo>
                <a:lnTo>
                  <a:pt x="1260760" y="41768"/>
                </a:lnTo>
                <a:close/>
              </a:path>
              <a:path w="1567180" h="135890">
                <a:moveTo>
                  <a:pt x="1314431" y="3298"/>
                </a:moveTo>
                <a:lnTo>
                  <a:pt x="1290725" y="3298"/>
                </a:lnTo>
                <a:lnTo>
                  <a:pt x="1293656" y="94311"/>
                </a:lnTo>
                <a:lnTo>
                  <a:pt x="1314431" y="94311"/>
                </a:lnTo>
                <a:lnTo>
                  <a:pt x="1314431" y="3298"/>
                </a:lnTo>
                <a:close/>
              </a:path>
              <a:path w="1567180" h="135890">
                <a:moveTo>
                  <a:pt x="1415883" y="3298"/>
                </a:moveTo>
                <a:lnTo>
                  <a:pt x="1388533" y="3298"/>
                </a:lnTo>
                <a:lnTo>
                  <a:pt x="1345110" y="132111"/>
                </a:lnTo>
                <a:lnTo>
                  <a:pt x="1370816" y="132111"/>
                </a:lnTo>
                <a:lnTo>
                  <a:pt x="1378293" y="106897"/>
                </a:lnTo>
                <a:lnTo>
                  <a:pt x="1451261" y="106897"/>
                </a:lnTo>
                <a:lnTo>
                  <a:pt x="1444102" y="85934"/>
                </a:lnTo>
                <a:lnTo>
                  <a:pt x="1384701" y="85934"/>
                </a:lnTo>
                <a:lnTo>
                  <a:pt x="1402575" y="26606"/>
                </a:lnTo>
                <a:lnTo>
                  <a:pt x="1423843" y="26606"/>
                </a:lnTo>
                <a:lnTo>
                  <a:pt x="1415883" y="3298"/>
                </a:lnTo>
                <a:close/>
              </a:path>
              <a:path w="1567180" h="135890">
                <a:moveTo>
                  <a:pt x="1451261" y="106897"/>
                </a:moveTo>
                <a:lnTo>
                  <a:pt x="1426647" y="106897"/>
                </a:lnTo>
                <a:lnTo>
                  <a:pt x="1434155" y="132111"/>
                </a:lnTo>
                <a:lnTo>
                  <a:pt x="1459871" y="132111"/>
                </a:lnTo>
                <a:lnTo>
                  <a:pt x="1451261" y="106897"/>
                </a:lnTo>
                <a:close/>
              </a:path>
              <a:path w="1567180" h="135890">
                <a:moveTo>
                  <a:pt x="1423843" y="26606"/>
                </a:moveTo>
                <a:lnTo>
                  <a:pt x="1402575" y="26606"/>
                </a:lnTo>
                <a:lnTo>
                  <a:pt x="1420281" y="85934"/>
                </a:lnTo>
                <a:lnTo>
                  <a:pt x="1444102" y="85934"/>
                </a:lnTo>
                <a:lnTo>
                  <a:pt x="1423843" y="26606"/>
                </a:lnTo>
                <a:close/>
              </a:path>
              <a:path w="1567180" h="135890">
                <a:moveTo>
                  <a:pt x="1515514" y="3298"/>
                </a:moveTo>
                <a:lnTo>
                  <a:pt x="1491263" y="3298"/>
                </a:lnTo>
                <a:lnTo>
                  <a:pt x="1491263" y="132111"/>
                </a:lnTo>
                <a:lnTo>
                  <a:pt x="1566622" y="132111"/>
                </a:lnTo>
                <a:lnTo>
                  <a:pt x="1566622" y="110227"/>
                </a:lnTo>
                <a:lnTo>
                  <a:pt x="1515514" y="110227"/>
                </a:lnTo>
                <a:lnTo>
                  <a:pt x="1515514" y="3298"/>
                </a:lnTo>
                <a:close/>
              </a:path>
            </a:pathLst>
          </a:custGeom>
          <a:solidFill>
            <a:srgbClr val="010202"/>
          </a:solidFill>
        </p:spPr>
        <p:txBody>
          <a:bodyPr wrap="square" lIns="0" tIns="0" rIns="0" bIns="0" rtlCol="0"/>
          <a:lstStyle/>
          <a:p>
            <a:endParaRPr/>
          </a:p>
        </p:txBody>
      </p:sp>
      <p:sp>
        <p:nvSpPr>
          <p:cNvPr id="8" name="object 8"/>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E84610"/>
            </a:solidFill>
          </a:ln>
        </p:spPr>
        <p:txBody>
          <a:bodyPr wrap="square" lIns="0" tIns="0" rIns="0" bIns="0" rtlCol="0"/>
          <a:lstStyle/>
          <a:p>
            <a:endParaRPr/>
          </a:p>
        </p:txBody>
      </p:sp>
      <p:sp>
        <p:nvSpPr>
          <p:cNvPr id="9" name="object 9"/>
          <p:cNvSpPr/>
          <p:nvPr/>
        </p:nvSpPr>
        <p:spPr>
          <a:xfrm>
            <a:off x="0" y="9148736"/>
            <a:ext cx="2160905" cy="2160270"/>
          </a:xfrm>
          <a:custGeom>
            <a:avLst/>
            <a:gdLst/>
            <a:ahLst/>
            <a:cxnLst/>
            <a:rect l="l" t="t" r="r" b="b"/>
            <a:pathLst>
              <a:path w="2160905" h="2160270">
                <a:moveTo>
                  <a:pt x="1005" y="0"/>
                </a:moveTo>
                <a:lnTo>
                  <a:pt x="0" y="1005"/>
                </a:lnTo>
                <a:lnTo>
                  <a:pt x="0" y="2159819"/>
                </a:lnTo>
                <a:lnTo>
                  <a:pt x="2160834" y="2159819"/>
                </a:lnTo>
                <a:lnTo>
                  <a:pt x="1005" y="0"/>
                </a:lnTo>
                <a:close/>
              </a:path>
            </a:pathLst>
          </a:custGeom>
          <a:solidFill>
            <a:srgbClr val="E84610"/>
          </a:solidFill>
        </p:spPr>
        <p:txBody>
          <a:bodyPr wrap="square" lIns="0" tIns="0" rIns="0" bIns="0" rtlCol="0"/>
          <a:lstStyle/>
          <a:p>
            <a:endParaRPr/>
          </a:p>
        </p:txBody>
      </p:sp>
      <p:sp>
        <p:nvSpPr>
          <p:cNvPr id="10" name="object 10"/>
          <p:cNvSpPr txBox="1">
            <a:spLocks noGrp="1"/>
          </p:cNvSpPr>
          <p:nvPr>
            <p:ph type="title"/>
          </p:nvPr>
        </p:nvSpPr>
        <p:spPr>
          <a:xfrm>
            <a:off x="2406074" y="1927181"/>
            <a:ext cx="14949169" cy="2086610"/>
          </a:xfrm>
          <a:prstGeom prst="rect">
            <a:avLst/>
          </a:prstGeom>
        </p:spPr>
        <p:txBody>
          <a:bodyPr vert="horz" wrap="square" lIns="0" tIns="74295" rIns="0" bIns="0" rtlCol="0">
            <a:spAutoFit/>
          </a:bodyPr>
          <a:lstStyle/>
          <a:p>
            <a:pPr marL="12700" marR="5080">
              <a:lnSpc>
                <a:spcPts val="7920"/>
              </a:lnSpc>
              <a:spcBef>
                <a:spcPts val="585"/>
              </a:spcBef>
            </a:pPr>
            <a:r>
              <a:rPr spc="-135" dirty="0"/>
              <a:t>EXAMPLE:</a:t>
            </a:r>
            <a:r>
              <a:rPr spc="-345" dirty="0"/>
              <a:t> </a:t>
            </a:r>
            <a:r>
              <a:rPr spc="-155" dirty="0"/>
              <a:t>Aricanduva</a:t>
            </a:r>
            <a:r>
              <a:rPr spc="-325" dirty="0"/>
              <a:t> </a:t>
            </a:r>
            <a:r>
              <a:rPr spc="-65" dirty="0"/>
              <a:t>BRT</a:t>
            </a:r>
            <a:r>
              <a:rPr spc="-345" dirty="0"/>
              <a:t> </a:t>
            </a:r>
            <a:r>
              <a:rPr spc="-200" dirty="0"/>
              <a:t>C</a:t>
            </a:r>
            <a:r>
              <a:rPr spc="-135" dirty="0"/>
              <a:t>o</a:t>
            </a:r>
            <a:r>
              <a:rPr spc="-60" dirty="0"/>
              <a:t>r</a:t>
            </a:r>
            <a:r>
              <a:rPr spc="-85" dirty="0"/>
              <a:t>r</a:t>
            </a:r>
            <a:r>
              <a:rPr spc="-130" dirty="0"/>
              <a:t>i</a:t>
            </a:r>
            <a:r>
              <a:rPr spc="-135" dirty="0"/>
              <a:t>do</a:t>
            </a:r>
            <a:r>
              <a:rPr spc="-605" dirty="0"/>
              <a:t>r</a:t>
            </a:r>
            <a:r>
              <a:rPr spc="45" dirty="0"/>
              <a:t>,</a:t>
            </a:r>
            <a:r>
              <a:rPr spc="-160" dirty="0"/>
              <a:t> </a:t>
            </a:r>
            <a:r>
              <a:rPr spc="-40" dirty="0"/>
              <a:t>São</a:t>
            </a:r>
            <a:r>
              <a:rPr spc="-335" dirty="0"/>
              <a:t> </a:t>
            </a:r>
            <a:r>
              <a:rPr spc="-185" dirty="0"/>
              <a:t>Paulo,</a:t>
            </a:r>
            <a:r>
              <a:rPr spc="-295" dirty="0"/>
              <a:t> </a:t>
            </a:r>
            <a:r>
              <a:rPr spc="-100" dirty="0"/>
              <a:t>Brazil</a:t>
            </a:r>
            <a:r>
              <a:rPr spc="-315" dirty="0"/>
              <a:t> </a:t>
            </a:r>
            <a:r>
              <a:rPr dirty="0"/>
              <a:t>-</a:t>
            </a:r>
            <a:r>
              <a:rPr spc="-320" dirty="0"/>
              <a:t> </a:t>
            </a:r>
            <a:r>
              <a:rPr spc="-130" dirty="0"/>
              <a:t>World</a:t>
            </a:r>
            <a:r>
              <a:rPr spc="-315" dirty="0"/>
              <a:t> </a:t>
            </a:r>
            <a:r>
              <a:rPr spc="-100" dirty="0"/>
              <a:t>Bank,</a:t>
            </a:r>
            <a:r>
              <a:rPr spc="-310" dirty="0"/>
              <a:t> </a:t>
            </a:r>
            <a:r>
              <a:rPr spc="-20" dirty="0"/>
              <a:t>2020</a:t>
            </a:r>
          </a:p>
        </p:txBody>
      </p:sp>
      <p:pic>
        <p:nvPicPr>
          <p:cNvPr id="13" name="object 13"/>
          <p:cNvPicPr/>
          <p:nvPr/>
        </p:nvPicPr>
        <p:blipFill>
          <a:blip r:embed="rId3" cstate="print"/>
          <a:stretch>
            <a:fillRect/>
          </a:stretch>
        </p:blipFill>
        <p:spPr>
          <a:xfrm>
            <a:off x="3500273" y="5196532"/>
            <a:ext cx="11215026" cy="4483413"/>
          </a:xfrm>
          <a:prstGeom prst="rect">
            <a:avLst/>
          </a:prstGeom>
        </p:spPr>
      </p:pic>
      <p:pic>
        <p:nvPicPr>
          <p:cNvPr id="15" name="object 15"/>
          <p:cNvPicPr/>
          <p:nvPr/>
        </p:nvPicPr>
        <p:blipFill>
          <a:blip r:embed="rId4" cstate="print">
            <a:extLst>
              <a:ext uri="{28A0092B-C50C-407E-A947-70E740481C1C}">
                <a14:useLocalDpi xmlns:a14="http://schemas.microsoft.com/office/drawing/2010/main"/>
              </a:ext>
            </a:extLst>
          </a:blip>
          <a:stretch>
            <a:fillRect/>
          </a:stretch>
        </p:blipFill>
        <p:spPr>
          <a:xfrm>
            <a:off x="2937428" y="4315491"/>
            <a:ext cx="6384139" cy="2298275"/>
          </a:xfrm>
          <a:prstGeom prst="rect">
            <a:avLst/>
          </a:prstGeom>
        </p:spPr>
      </p:pic>
      <p:sp>
        <p:nvSpPr>
          <p:cNvPr id="16" name="object 16"/>
          <p:cNvSpPr txBox="1">
            <a:spLocks noGrp="1"/>
          </p:cNvSpPr>
          <p:nvPr>
            <p:ph type="sldNum" sz="quarter" idx="7"/>
          </p:nvPr>
        </p:nvSpPr>
        <p:spPr>
          <a:prstGeom prst="rect">
            <a:avLst/>
          </a:prstGeom>
        </p:spPr>
        <p:txBody>
          <a:bodyPr vert="horz" wrap="square" lIns="0" tIns="80645" rIns="0" bIns="0" rtlCol="0">
            <a:spAutoFit/>
          </a:bodyPr>
          <a:lstStyle/>
          <a:p>
            <a:pPr marL="267335">
              <a:lnSpc>
                <a:spcPct val="100000"/>
              </a:lnSpc>
              <a:spcBef>
                <a:spcPts val="635"/>
              </a:spcBef>
            </a:pPr>
            <a:fld id="{81D60167-4931-47E6-BA6A-407CBD079E47}" type="slidenum">
              <a:rPr spc="15" dirty="0"/>
              <a:t>8</a:t>
            </a:fld>
            <a:endParaRPr spc="15"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160270" cy="2160270"/>
          </a:xfrm>
          <a:custGeom>
            <a:avLst/>
            <a:gdLst/>
            <a:ahLst/>
            <a:cxnLst/>
            <a:rect l="l" t="t" r="r" b="b"/>
            <a:pathLst>
              <a:path w="2160270" h="2160270">
                <a:moveTo>
                  <a:pt x="2159825" y="0"/>
                </a:moveTo>
                <a:lnTo>
                  <a:pt x="0" y="0"/>
                </a:lnTo>
                <a:lnTo>
                  <a:pt x="0" y="2159814"/>
                </a:lnTo>
                <a:lnTo>
                  <a:pt x="2159825" y="0"/>
                </a:lnTo>
                <a:close/>
              </a:path>
            </a:pathLst>
          </a:custGeom>
          <a:solidFill>
            <a:srgbClr val="E84610"/>
          </a:solidFill>
        </p:spPr>
        <p:txBody>
          <a:bodyPr wrap="square" lIns="0" tIns="0" rIns="0" bIns="0" rtlCol="0"/>
          <a:lstStyle/>
          <a:p>
            <a:endParaRPr/>
          </a:p>
        </p:txBody>
      </p:sp>
      <p:sp>
        <p:nvSpPr>
          <p:cNvPr id="3" name="object 3"/>
          <p:cNvSpPr/>
          <p:nvPr/>
        </p:nvSpPr>
        <p:spPr>
          <a:xfrm>
            <a:off x="2429245" y="10245761"/>
            <a:ext cx="13277215" cy="0"/>
          </a:xfrm>
          <a:custGeom>
            <a:avLst/>
            <a:gdLst/>
            <a:ahLst/>
            <a:cxnLst/>
            <a:rect l="l" t="t" r="r" b="b"/>
            <a:pathLst>
              <a:path w="13277215">
                <a:moveTo>
                  <a:pt x="0" y="0"/>
                </a:moveTo>
                <a:lnTo>
                  <a:pt x="13277082" y="0"/>
                </a:lnTo>
              </a:path>
            </a:pathLst>
          </a:custGeom>
          <a:ln w="10470">
            <a:solidFill>
              <a:srgbClr val="E84610"/>
            </a:solidFill>
          </a:ln>
        </p:spPr>
        <p:txBody>
          <a:bodyPr wrap="square" lIns="0" tIns="0" rIns="0" bIns="0" rtlCol="0"/>
          <a:lstStyle/>
          <a:p>
            <a:endParaRPr/>
          </a:p>
        </p:txBody>
      </p:sp>
      <p:sp>
        <p:nvSpPr>
          <p:cNvPr id="4" name="object 4"/>
          <p:cNvSpPr/>
          <p:nvPr/>
        </p:nvSpPr>
        <p:spPr>
          <a:xfrm>
            <a:off x="0" y="9148736"/>
            <a:ext cx="2160905" cy="2160270"/>
          </a:xfrm>
          <a:custGeom>
            <a:avLst/>
            <a:gdLst/>
            <a:ahLst/>
            <a:cxnLst/>
            <a:rect l="l" t="t" r="r" b="b"/>
            <a:pathLst>
              <a:path w="2160905" h="2160270">
                <a:moveTo>
                  <a:pt x="1005" y="0"/>
                </a:moveTo>
                <a:lnTo>
                  <a:pt x="0" y="1005"/>
                </a:lnTo>
                <a:lnTo>
                  <a:pt x="0" y="2159819"/>
                </a:lnTo>
                <a:lnTo>
                  <a:pt x="2160834" y="2159819"/>
                </a:lnTo>
                <a:lnTo>
                  <a:pt x="1005" y="0"/>
                </a:lnTo>
                <a:close/>
              </a:path>
            </a:pathLst>
          </a:custGeom>
          <a:solidFill>
            <a:srgbClr val="E84610"/>
          </a:solidFill>
        </p:spPr>
        <p:txBody>
          <a:bodyPr wrap="square" lIns="0" tIns="0" rIns="0" bIns="0" rtlCol="0"/>
          <a:lstStyle/>
          <a:p>
            <a:endParaRPr/>
          </a:p>
        </p:txBody>
      </p:sp>
      <p:sp>
        <p:nvSpPr>
          <p:cNvPr id="5" name="object 5"/>
          <p:cNvSpPr/>
          <p:nvPr/>
        </p:nvSpPr>
        <p:spPr>
          <a:xfrm>
            <a:off x="16715589" y="9665061"/>
            <a:ext cx="1015365" cy="1015365"/>
          </a:xfrm>
          <a:custGeom>
            <a:avLst/>
            <a:gdLst/>
            <a:ahLst/>
            <a:cxnLst/>
            <a:rect l="l" t="t" r="r" b="b"/>
            <a:pathLst>
              <a:path w="1015365" h="1015365">
                <a:moveTo>
                  <a:pt x="742289" y="337223"/>
                </a:moveTo>
                <a:lnTo>
                  <a:pt x="741362" y="336207"/>
                </a:lnTo>
                <a:lnTo>
                  <a:pt x="726528" y="320167"/>
                </a:lnTo>
                <a:lnTo>
                  <a:pt x="507606" y="83273"/>
                </a:lnTo>
                <a:lnTo>
                  <a:pt x="410730" y="188099"/>
                </a:lnTo>
                <a:lnTo>
                  <a:pt x="410730" y="378383"/>
                </a:lnTo>
                <a:lnTo>
                  <a:pt x="356666" y="432917"/>
                </a:lnTo>
                <a:lnTo>
                  <a:pt x="306489" y="374738"/>
                </a:lnTo>
                <a:lnTo>
                  <a:pt x="360603" y="320167"/>
                </a:lnTo>
                <a:lnTo>
                  <a:pt x="410730" y="378383"/>
                </a:lnTo>
                <a:lnTo>
                  <a:pt x="410730" y="188099"/>
                </a:lnTo>
                <a:lnTo>
                  <a:pt x="115417" y="507619"/>
                </a:lnTo>
                <a:lnTo>
                  <a:pt x="214985" y="615340"/>
                </a:lnTo>
                <a:lnTo>
                  <a:pt x="271614" y="615302"/>
                </a:lnTo>
                <a:lnTo>
                  <a:pt x="309499" y="437324"/>
                </a:lnTo>
                <a:lnTo>
                  <a:pt x="459841" y="437324"/>
                </a:lnTo>
                <a:lnTo>
                  <a:pt x="460819" y="432917"/>
                </a:lnTo>
                <a:lnTo>
                  <a:pt x="463486" y="420865"/>
                </a:lnTo>
                <a:lnTo>
                  <a:pt x="467131" y="405587"/>
                </a:lnTo>
                <a:lnTo>
                  <a:pt x="470776" y="392061"/>
                </a:lnTo>
                <a:lnTo>
                  <a:pt x="474433" y="380809"/>
                </a:lnTo>
                <a:lnTo>
                  <a:pt x="553008" y="369328"/>
                </a:lnTo>
                <a:lnTo>
                  <a:pt x="547890" y="387223"/>
                </a:lnTo>
                <a:lnTo>
                  <a:pt x="543661" y="404495"/>
                </a:lnTo>
                <a:lnTo>
                  <a:pt x="540016" y="421182"/>
                </a:lnTo>
                <a:lnTo>
                  <a:pt x="536663" y="437324"/>
                </a:lnTo>
                <a:lnTo>
                  <a:pt x="623049" y="437324"/>
                </a:lnTo>
                <a:lnTo>
                  <a:pt x="623671" y="430936"/>
                </a:lnTo>
                <a:lnTo>
                  <a:pt x="624763" y="423976"/>
                </a:lnTo>
                <a:lnTo>
                  <a:pt x="643902" y="370662"/>
                </a:lnTo>
                <a:lnTo>
                  <a:pt x="696493" y="338480"/>
                </a:lnTo>
                <a:lnTo>
                  <a:pt x="722376" y="336207"/>
                </a:lnTo>
                <a:lnTo>
                  <a:pt x="729703" y="336207"/>
                </a:lnTo>
                <a:lnTo>
                  <a:pt x="736269" y="336537"/>
                </a:lnTo>
                <a:lnTo>
                  <a:pt x="742289" y="337223"/>
                </a:lnTo>
                <a:close/>
              </a:path>
              <a:path w="1015365" h="1015365">
                <a:moveTo>
                  <a:pt x="899769" y="507606"/>
                </a:moveTo>
                <a:lnTo>
                  <a:pt x="767054" y="364020"/>
                </a:lnTo>
                <a:lnTo>
                  <a:pt x="747534" y="396278"/>
                </a:lnTo>
                <a:lnTo>
                  <a:pt x="741807" y="393179"/>
                </a:lnTo>
                <a:lnTo>
                  <a:pt x="735622" y="390956"/>
                </a:lnTo>
                <a:lnTo>
                  <a:pt x="727214" y="390956"/>
                </a:lnTo>
                <a:lnTo>
                  <a:pt x="699858" y="437299"/>
                </a:lnTo>
                <a:lnTo>
                  <a:pt x="747991" y="437299"/>
                </a:lnTo>
                <a:lnTo>
                  <a:pt x="727214" y="487654"/>
                </a:lnTo>
                <a:lnTo>
                  <a:pt x="690600" y="487654"/>
                </a:lnTo>
                <a:lnTo>
                  <a:pt x="657479" y="650125"/>
                </a:lnTo>
                <a:lnTo>
                  <a:pt x="646518" y="687489"/>
                </a:lnTo>
                <a:lnTo>
                  <a:pt x="630339" y="720356"/>
                </a:lnTo>
                <a:lnTo>
                  <a:pt x="610184" y="748995"/>
                </a:lnTo>
                <a:lnTo>
                  <a:pt x="587311" y="773722"/>
                </a:lnTo>
                <a:lnTo>
                  <a:pt x="540931" y="733094"/>
                </a:lnTo>
                <a:lnTo>
                  <a:pt x="553847" y="716737"/>
                </a:lnTo>
                <a:lnTo>
                  <a:pt x="565099" y="697611"/>
                </a:lnTo>
                <a:lnTo>
                  <a:pt x="574217" y="675919"/>
                </a:lnTo>
                <a:lnTo>
                  <a:pt x="580669" y="651878"/>
                </a:lnTo>
                <a:lnTo>
                  <a:pt x="613778" y="487654"/>
                </a:lnTo>
                <a:lnTo>
                  <a:pt x="525627" y="487654"/>
                </a:lnTo>
                <a:lnTo>
                  <a:pt x="506209" y="579462"/>
                </a:lnTo>
                <a:lnTo>
                  <a:pt x="503174" y="598944"/>
                </a:lnTo>
                <a:lnTo>
                  <a:pt x="504380" y="610819"/>
                </a:lnTo>
                <a:lnTo>
                  <a:pt x="542391" y="613905"/>
                </a:lnTo>
                <a:lnTo>
                  <a:pt x="541972" y="658025"/>
                </a:lnTo>
                <a:lnTo>
                  <a:pt x="526300" y="664019"/>
                </a:lnTo>
                <a:lnTo>
                  <a:pt x="511327" y="668147"/>
                </a:lnTo>
                <a:lnTo>
                  <a:pt x="497459" y="670521"/>
                </a:lnTo>
                <a:lnTo>
                  <a:pt x="485038" y="671296"/>
                </a:lnTo>
                <a:lnTo>
                  <a:pt x="453504" y="668743"/>
                </a:lnTo>
                <a:lnTo>
                  <a:pt x="431825" y="659536"/>
                </a:lnTo>
                <a:lnTo>
                  <a:pt x="421081" y="641299"/>
                </a:lnTo>
                <a:lnTo>
                  <a:pt x="422313" y="611682"/>
                </a:lnTo>
                <a:lnTo>
                  <a:pt x="448805" y="487654"/>
                </a:lnTo>
                <a:lnTo>
                  <a:pt x="375754" y="487654"/>
                </a:lnTo>
                <a:lnTo>
                  <a:pt x="337832" y="665099"/>
                </a:lnTo>
                <a:lnTo>
                  <a:pt x="260997" y="665099"/>
                </a:lnTo>
                <a:lnTo>
                  <a:pt x="507606" y="931964"/>
                </a:lnTo>
                <a:lnTo>
                  <a:pt x="899769" y="507606"/>
                </a:lnTo>
                <a:close/>
              </a:path>
              <a:path w="1015365" h="1015365">
                <a:moveTo>
                  <a:pt x="1015212" y="507619"/>
                </a:moveTo>
                <a:lnTo>
                  <a:pt x="1012888" y="458736"/>
                </a:lnTo>
                <a:lnTo>
                  <a:pt x="1006068" y="411175"/>
                </a:lnTo>
                <a:lnTo>
                  <a:pt x="994943" y="365125"/>
                </a:lnTo>
                <a:lnTo>
                  <a:pt x="979741" y="320827"/>
                </a:lnTo>
                <a:lnTo>
                  <a:pt x="968730" y="296379"/>
                </a:lnTo>
                <a:lnTo>
                  <a:pt x="968730" y="479158"/>
                </a:lnTo>
                <a:lnTo>
                  <a:pt x="966343" y="527304"/>
                </a:lnTo>
                <a:lnTo>
                  <a:pt x="959358" y="574052"/>
                </a:lnTo>
                <a:lnTo>
                  <a:pt x="948004" y="619188"/>
                </a:lnTo>
                <a:lnTo>
                  <a:pt x="932497" y="662444"/>
                </a:lnTo>
                <a:lnTo>
                  <a:pt x="913079" y="703618"/>
                </a:lnTo>
                <a:lnTo>
                  <a:pt x="889977" y="742442"/>
                </a:lnTo>
                <a:lnTo>
                  <a:pt x="863434" y="778700"/>
                </a:lnTo>
                <a:lnTo>
                  <a:pt x="833678" y="812139"/>
                </a:lnTo>
                <a:lnTo>
                  <a:pt x="800938" y="842530"/>
                </a:lnTo>
                <a:lnTo>
                  <a:pt x="765441" y="869645"/>
                </a:lnTo>
                <a:lnTo>
                  <a:pt x="727417" y="893229"/>
                </a:lnTo>
                <a:lnTo>
                  <a:pt x="687108" y="913066"/>
                </a:lnTo>
                <a:lnTo>
                  <a:pt x="644740" y="928903"/>
                </a:lnTo>
                <a:lnTo>
                  <a:pt x="600544" y="940498"/>
                </a:lnTo>
                <a:lnTo>
                  <a:pt x="554761" y="947635"/>
                </a:lnTo>
                <a:lnTo>
                  <a:pt x="507606" y="950074"/>
                </a:lnTo>
                <a:lnTo>
                  <a:pt x="507606" y="1007059"/>
                </a:lnTo>
                <a:lnTo>
                  <a:pt x="460463" y="1004633"/>
                </a:lnTo>
                <a:lnTo>
                  <a:pt x="414680" y="997496"/>
                </a:lnTo>
                <a:lnTo>
                  <a:pt x="370484" y="985888"/>
                </a:lnTo>
                <a:lnTo>
                  <a:pt x="328117" y="970051"/>
                </a:lnTo>
                <a:lnTo>
                  <a:pt x="287807" y="950226"/>
                </a:lnTo>
                <a:lnTo>
                  <a:pt x="249796" y="926630"/>
                </a:lnTo>
                <a:lnTo>
                  <a:pt x="214299" y="899528"/>
                </a:lnTo>
                <a:lnTo>
                  <a:pt x="181546" y="869124"/>
                </a:lnTo>
                <a:lnTo>
                  <a:pt x="151790" y="835685"/>
                </a:lnTo>
                <a:lnTo>
                  <a:pt x="125247" y="799426"/>
                </a:lnTo>
                <a:lnTo>
                  <a:pt x="102146" y="760603"/>
                </a:lnTo>
                <a:lnTo>
                  <a:pt x="82727" y="719429"/>
                </a:lnTo>
                <a:lnTo>
                  <a:pt x="67221" y="676160"/>
                </a:lnTo>
                <a:lnTo>
                  <a:pt x="55854" y="631024"/>
                </a:lnTo>
                <a:lnTo>
                  <a:pt x="48869" y="584263"/>
                </a:lnTo>
                <a:lnTo>
                  <a:pt x="46494" y="536117"/>
                </a:lnTo>
                <a:lnTo>
                  <a:pt x="48869" y="487959"/>
                </a:lnTo>
                <a:lnTo>
                  <a:pt x="55854" y="441198"/>
                </a:lnTo>
                <a:lnTo>
                  <a:pt x="67221" y="396074"/>
                </a:lnTo>
                <a:lnTo>
                  <a:pt x="82727" y="352806"/>
                </a:lnTo>
                <a:lnTo>
                  <a:pt x="102146" y="311632"/>
                </a:lnTo>
                <a:lnTo>
                  <a:pt x="125247" y="272808"/>
                </a:lnTo>
                <a:lnTo>
                  <a:pt x="151790" y="236550"/>
                </a:lnTo>
                <a:lnTo>
                  <a:pt x="181546" y="203098"/>
                </a:lnTo>
                <a:lnTo>
                  <a:pt x="214299" y="172707"/>
                </a:lnTo>
                <a:lnTo>
                  <a:pt x="249796" y="145592"/>
                </a:lnTo>
                <a:lnTo>
                  <a:pt x="287807" y="122008"/>
                </a:lnTo>
                <a:lnTo>
                  <a:pt x="328117" y="102171"/>
                </a:lnTo>
                <a:lnTo>
                  <a:pt x="370484" y="86334"/>
                </a:lnTo>
                <a:lnTo>
                  <a:pt x="414680" y="74739"/>
                </a:lnTo>
                <a:lnTo>
                  <a:pt x="460463" y="67602"/>
                </a:lnTo>
                <a:lnTo>
                  <a:pt x="507606" y="65163"/>
                </a:lnTo>
                <a:lnTo>
                  <a:pt x="507606" y="8204"/>
                </a:lnTo>
                <a:lnTo>
                  <a:pt x="554761" y="10642"/>
                </a:lnTo>
                <a:lnTo>
                  <a:pt x="600544" y="17767"/>
                </a:lnTo>
                <a:lnTo>
                  <a:pt x="644740" y="29375"/>
                </a:lnTo>
                <a:lnTo>
                  <a:pt x="687108" y="45212"/>
                </a:lnTo>
                <a:lnTo>
                  <a:pt x="727417" y="65036"/>
                </a:lnTo>
                <a:lnTo>
                  <a:pt x="765441" y="88633"/>
                </a:lnTo>
                <a:lnTo>
                  <a:pt x="800938" y="115735"/>
                </a:lnTo>
                <a:lnTo>
                  <a:pt x="833678" y="146126"/>
                </a:lnTo>
                <a:lnTo>
                  <a:pt x="863434" y="179578"/>
                </a:lnTo>
                <a:lnTo>
                  <a:pt x="889977" y="215823"/>
                </a:lnTo>
                <a:lnTo>
                  <a:pt x="913079" y="254660"/>
                </a:lnTo>
                <a:lnTo>
                  <a:pt x="932497" y="295833"/>
                </a:lnTo>
                <a:lnTo>
                  <a:pt x="948004" y="339102"/>
                </a:lnTo>
                <a:lnTo>
                  <a:pt x="959358" y="384238"/>
                </a:lnTo>
                <a:lnTo>
                  <a:pt x="966343" y="430999"/>
                </a:lnTo>
                <a:lnTo>
                  <a:pt x="968730" y="479158"/>
                </a:lnTo>
                <a:lnTo>
                  <a:pt x="968730" y="296379"/>
                </a:lnTo>
                <a:lnTo>
                  <a:pt x="937945" y="238290"/>
                </a:lnTo>
                <a:lnTo>
                  <a:pt x="911783" y="200482"/>
                </a:lnTo>
                <a:lnTo>
                  <a:pt x="882383" y="165265"/>
                </a:lnTo>
                <a:lnTo>
                  <a:pt x="849972" y="132854"/>
                </a:lnTo>
                <a:lnTo>
                  <a:pt x="814755" y="103454"/>
                </a:lnTo>
                <a:lnTo>
                  <a:pt x="776947" y="77292"/>
                </a:lnTo>
                <a:lnTo>
                  <a:pt x="736765" y="54571"/>
                </a:lnTo>
                <a:lnTo>
                  <a:pt x="694410" y="35496"/>
                </a:lnTo>
                <a:lnTo>
                  <a:pt x="650113" y="20294"/>
                </a:lnTo>
                <a:lnTo>
                  <a:pt x="604062" y="9169"/>
                </a:lnTo>
                <a:lnTo>
                  <a:pt x="556501" y="2336"/>
                </a:lnTo>
                <a:lnTo>
                  <a:pt x="507606" y="12"/>
                </a:lnTo>
                <a:lnTo>
                  <a:pt x="458724" y="2324"/>
                </a:lnTo>
                <a:lnTo>
                  <a:pt x="411149" y="9156"/>
                </a:lnTo>
                <a:lnTo>
                  <a:pt x="365112" y="20281"/>
                </a:lnTo>
                <a:lnTo>
                  <a:pt x="320802" y="35483"/>
                </a:lnTo>
                <a:lnTo>
                  <a:pt x="278460" y="54559"/>
                </a:lnTo>
                <a:lnTo>
                  <a:pt x="238264" y="77279"/>
                </a:lnTo>
                <a:lnTo>
                  <a:pt x="200456" y="103441"/>
                </a:lnTo>
                <a:lnTo>
                  <a:pt x="165239" y="132842"/>
                </a:lnTo>
                <a:lnTo>
                  <a:pt x="132829" y="165252"/>
                </a:lnTo>
                <a:lnTo>
                  <a:pt x="103441" y="200469"/>
                </a:lnTo>
                <a:lnTo>
                  <a:pt x="77266" y="238277"/>
                </a:lnTo>
                <a:lnTo>
                  <a:pt x="54546" y="278460"/>
                </a:lnTo>
                <a:lnTo>
                  <a:pt x="35471" y="320814"/>
                </a:lnTo>
                <a:lnTo>
                  <a:pt x="20269" y="365112"/>
                </a:lnTo>
                <a:lnTo>
                  <a:pt x="9156" y="411162"/>
                </a:lnTo>
                <a:lnTo>
                  <a:pt x="2324" y="458724"/>
                </a:lnTo>
                <a:lnTo>
                  <a:pt x="0" y="507619"/>
                </a:lnTo>
                <a:lnTo>
                  <a:pt x="2324" y="556501"/>
                </a:lnTo>
                <a:lnTo>
                  <a:pt x="9156" y="604075"/>
                </a:lnTo>
                <a:lnTo>
                  <a:pt x="20269" y="650125"/>
                </a:lnTo>
                <a:lnTo>
                  <a:pt x="35471" y="694436"/>
                </a:lnTo>
                <a:lnTo>
                  <a:pt x="54546" y="736790"/>
                </a:lnTo>
                <a:lnTo>
                  <a:pt x="77266" y="776973"/>
                </a:lnTo>
                <a:lnTo>
                  <a:pt x="103441" y="814781"/>
                </a:lnTo>
                <a:lnTo>
                  <a:pt x="132829" y="849998"/>
                </a:lnTo>
                <a:lnTo>
                  <a:pt x="165239" y="882408"/>
                </a:lnTo>
                <a:lnTo>
                  <a:pt x="200456" y="911809"/>
                </a:lnTo>
                <a:lnTo>
                  <a:pt x="238264" y="937983"/>
                </a:lnTo>
                <a:lnTo>
                  <a:pt x="278460" y="960704"/>
                </a:lnTo>
                <a:lnTo>
                  <a:pt x="320802" y="979779"/>
                </a:lnTo>
                <a:lnTo>
                  <a:pt x="365112" y="994981"/>
                </a:lnTo>
                <a:lnTo>
                  <a:pt x="411149" y="1006094"/>
                </a:lnTo>
                <a:lnTo>
                  <a:pt x="458724" y="1012926"/>
                </a:lnTo>
                <a:lnTo>
                  <a:pt x="507606" y="1015250"/>
                </a:lnTo>
                <a:lnTo>
                  <a:pt x="556501" y="1012913"/>
                </a:lnTo>
                <a:lnTo>
                  <a:pt x="604062" y="1006081"/>
                </a:lnTo>
                <a:lnTo>
                  <a:pt x="650113" y="994956"/>
                </a:lnTo>
                <a:lnTo>
                  <a:pt x="694410" y="979754"/>
                </a:lnTo>
                <a:lnTo>
                  <a:pt x="736765" y="960678"/>
                </a:lnTo>
                <a:lnTo>
                  <a:pt x="776947" y="937958"/>
                </a:lnTo>
                <a:lnTo>
                  <a:pt x="814755" y="911796"/>
                </a:lnTo>
                <a:lnTo>
                  <a:pt x="849972" y="882396"/>
                </a:lnTo>
                <a:lnTo>
                  <a:pt x="882383" y="849985"/>
                </a:lnTo>
                <a:lnTo>
                  <a:pt x="911783" y="814768"/>
                </a:lnTo>
                <a:lnTo>
                  <a:pt x="937945" y="776960"/>
                </a:lnTo>
                <a:lnTo>
                  <a:pt x="960666" y="736777"/>
                </a:lnTo>
                <a:lnTo>
                  <a:pt x="979741" y="694423"/>
                </a:lnTo>
                <a:lnTo>
                  <a:pt x="994943" y="650125"/>
                </a:lnTo>
                <a:lnTo>
                  <a:pt x="1006068" y="604075"/>
                </a:lnTo>
                <a:lnTo>
                  <a:pt x="1012888" y="556514"/>
                </a:lnTo>
                <a:lnTo>
                  <a:pt x="1015212" y="507619"/>
                </a:lnTo>
                <a:close/>
              </a:path>
            </a:pathLst>
          </a:custGeom>
          <a:solidFill>
            <a:srgbClr val="010202"/>
          </a:solidFill>
        </p:spPr>
        <p:txBody>
          <a:bodyPr wrap="square" lIns="0" tIns="0" rIns="0" bIns="0" rtlCol="0"/>
          <a:lstStyle/>
          <a:p>
            <a:endParaRPr/>
          </a:p>
        </p:txBody>
      </p:sp>
      <p:sp>
        <p:nvSpPr>
          <p:cNvPr id="6" name="object 6"/>
          <p:cNvSpPr/>
          <p:nvPr/>
        </p:nvSpPr>
        <p:spPr>
          <a:xfrm>
            <a:off x="17873938" y="10396706"/>
            <a:ext cx="1227455" cy="135890"/>
          </a:xfrm>
          <a:custGeom>
            <a:avLst/>
            <a:gdLst/>
            <a:ahLst/>
            <a:cxnLst/>
            <a:rect l="l" t="t" r="r" b="b"/>
            <a:pathLst>
              <a:path w="1227455" h="135890">
                <a:moveTo>
                  <a:pt x="85212" y="3287"/>
                </a:moveTo>
                <a:lnTo>
                  <a:pt x="0" y="3287"/>
                </a:lnTo>
                <a:lnTo>
                  <a:pt x="0" y="132069"/>
                </a:lnTo>
                <a:lnTo>
                  <a:pt x="23884" y="132069"/>
                </a:lnTo>
                <a:lnTo>
                  <a:pt x="23884" y="77536"/>
                </a:lnTo>
                <a:lnTo>
                  <a:pt x="77704" y="77536"/>
                </a:lnTo>
                <a:lnTo>
                  <a:pt x="77704" y="56930"/>
                </a:lnTo>
                <a:lnTo>
                  <a:pt x="23884" y="56930"/>
                </a:lnTo>
                <a:lnTo>
                  <a:pt x="23884" y="24784"/>
                </a:lnTo>
                <a:lnTo>
                  <a:pt x="85212" y="24784"/>
                </a:lnTo>
                <a:lnTo>
                  <a:pt x="85212" y="3287"/>
                </a:lnTo>
                <a:close/>
              </a:path>
              <a:path w="1227455" h="135890">
                <a:moveTo>
                  <a:pt x="212035" y="3287"/>
                </a:moveTo>
                <a:lnTo>
                  <a:pt x="120446" y="3287"/>
                </a:lnTo>
                <a:lnTo>
                  <a:pt x="120446" y="132069"/>
                </a:lnTo>
                <a:lnTo>
                  <a:pt x="216569" y="132069"/>
                </a:lnTo>
                <a:lnTo>
                  <a:pt x="216569" y="110394"/>
                </a:lnTo>
                <a:lnTo>
                  <a:pt x="144152" y="110394"/>
                </a:lnTo>
                <a:lnTo>
                  <a:pt x="144152" y="75892"/>
                </a:lnTo>
                <a:lnTo>
                  <a:pt x="206203" y="75892"/>
                </a:lnTo>
                <a:lnTo>
                  <a:pt x="206203" y="55108"/>
                </a:lnTo>
                <a:lnTo>
                  <a:pt x="144152" y="55108"/>
                </a:lnTo>
                <a:lnTo>
                  <a:pt x="144152" y="24784"/>
                </a:lnTo>
                <a:lnTo>
                  <a:pt x="212035" y="24784"/>
                </a:lnTo>
                <a:lnTo>
                  <a:pt x="212035" y="3287"/>
                </a:lnTo>
                <a:close/>
              </a:path>
              <a:path w="1227455" h="135890">
                <a:moveTo>
                  <a:pt x="301603" y="3287"/>
                </a:moveTo>
                <a:lnTo>
                  <a:pt x="255479" y="3287"/>
                </a:lnTo>
                <a:lnTo>
                  <a:pt x="255479" y="132069"/>
                </a:lnTo>
                <a:lnTo>
                  <a:pt x="296713" y="132069"/>
                </a:lnTo>
                <a:lnTo>
                  <a:pt x="307766" y="131821"/>
                </a:lnTo>
                <a:lnTo>
                  <a:pt x="350264" y="114062"/>
                </a:lnTo>
                <a:lnTo>
                  <a:pt x="352516" y="110394"/>
                </a:lnTo>
                <a:lnTo>
                  <a:pt x="279551" y="110394"/>
                </a:lnTo>
                <a:lnTo>
                  <a:pt x="279551" y="25140"/>
                </a:lnTo>
                <a:lnTo>
                  <a:pt x="351549" y="25140"/>
                </a:lnTo>
                <a:lnTo>
                  <a:pt x="339769" y="13308"/>
                </a:lnTo>
                <a:lnTo>
                  <a:pt x="329690" y="7694"/>
                </a:lnTo>
                <a:lnTo>
                  <a:pt x="319818" y="4744"/>
                </a:lnTo>
                <a:lnTo>
                  <a:pt x="310380" y="3571"/>
                </a:lnTo>
                <a:lnTo>
                  <a:pt x="301603" y="3287"/>
                </a:lnTo>
                <a:close/>
              </a:path>
              <a:path w="1227455" h="135890">
                <a:moveTo>
                  <a:pt x="351549" y="25140"/>
                </a:moveTo>
                <a:lnTo>
                  <a:pt x="292315" y="25140"/>
                </a:lnTo>
                <a:lnTo>
                  <a:pt x="302415" y="25319"/>
                </a:lnTo>
                <a:lnTo>
                  <a:pt x="309319" y="25774"/>
                </a:lnTo>
                <a:lnTo>
                  <a:pt x="338493" y="58769"/>
                </a:lnTo>
                <a:lnTo>
                  <a:pt x="339057" y="68950"/>
                </a:lnTo>
                <a:lnTo>
                  <a:pt x="337369" y="85768"/>
                </a:lnTo>
                <a:lnTo>
                  <a:pt x="301406" y="110219"/>
                </a:lnTo>
                <a:lnTo>
                  <a:pt x="289781" y="110394"/>
                </a:lnTo>
                <a:lnTo>
                  <a:pt x="352516" y="110394"/>
                </a:lnTo>
                <a:lnTo>
                  <a:pt x="358473" y="100690"/>
                </a:lnTo>
                <a:lnTo>
                  <a:pt x="363120" y="85225"/>
                </a:lnTo>
                <a:lnTo>
                  <a:pt x="364585" y="68772"/>
                </a:lnTo>
                <a:lnTo>
                  <a:pt x="363735" y="56149"/>
                </a:lnTo>
                <a:lnTo>
                  <a:pt x="360250" y="41303"/>
                </a:lnTo>
                <a:lnTo>
                  <a:pt x="352729" y="26325"/>
                </a:lnTo>
                <a:lnTo>
                  <a:pt x="351549" y="25140"/>
                </a:lnTo>
                <a:close/>
              </a:path>
              <a:path w="1227455" h="135890">
                <a:moveTo>
                  <a:pt x="492110" y="3287"/>
                </a:moveTo>
                <a:lnTo>
                  <a:pt x="400532" y="3287"/>
                </a:lnTo>
                <a:lnTo>
                  <a:pt x="400532" y="132069"/>
                </a:lnTo>
                <a:lnTo>
                  <a:pt x="496686" y="132069"/>
                </a:lnTo>
                <a:lnTo>
                  <a:pt x="496686" y="110394"/>
                </a:lnTo>
                <a:lnTo>
                  <a:pt x="424238" y="110394"/>
                </a:lnTo>
                <a:lnTo>
                  <a:pt x="424238" y="75892"/>
                </a:lnTo>
                <a:lnTo>
                  <a:pt x="486288" y="75892"/>
                </a:lnTo>
                <a:lnTo>
                  <a:pt x="486288" y="55108"/>
                </a:lnTo>
                <a:lnTo>
                  <a:pt x="424238" y="55108"/>
                </a:lnTo>
                <a:lnTo>
                  <a:pt x="424238" y="24784"/>
                </a:lnTo>
                <a:lnTo>
                  <a:pt x="492110" y="24784"/>
                </a:lnTo>
                <a:lnTo>
                  <a:pt x="492110" y="3287"/>
                </a:lnTo>
                <a:close/>
              </a:path>
              <a:path w="1227455" h="135890">
                <a:moveTo>
                  <a:pt x="578443" y="3287"/>
                </a:moveTo>
                <a:lnTo>
                  <a:pt x="537397" y="3287"/>
                </a:lnTo>
                <a:lnTo>
                  <a:pt x="537397" y="132069"/>
                </a:lnTo>
                <a:lnTo>
                  <a:pt x="561281" y="132069"/>
                </a:lnTo>
                <a:lnTo>
                  <a:pt x="561281" y="84259"/>
                </a:lnTo>
                <a:lnTo>
                  <a:pt x="609783" y="84259"/>
                </a:lnTo>
                <a:lnTo>
                  <a:pt x="607300" y="79714"/>
                </a:lnTo>
                <a:lnTo>
                  <a:pt x="614337" y="76729"/>
                </a:lnTo>
                <a:lnTo>
                  <a:pt x="622702" y="70436"/>
                </a:lnTo>
                <a:lnTo>
                  <a:pt x="626718" y="64406"/>
                </a:lnTo>
                <a:lnTo>
                  <a:pt x="561281" y="64406"/>
                </a:lnTo>
                <a:lnTo>
                  <a:pt x="561281" y="24072"/>
                </a:lnTo>
                <a:lnTo>
                  <a:pt x="627760" y="24072"/>
                </a:lnTo>
                <a:lnTo>
                  <a:pt x="624029" y="18188"/>
                </a:lnTo>
                <a:lnTo>
                  <a:pt x="618431" y="12554"/>
                </a:lnTo>
                <a:lnTo>
                  <a:pt x="609825" y="7297"/>
                </a:lnTo>
                <a:lnTo>
                  <a:pt x="600632" y="4579"/>
                </a:lnTo>
                <a:lnTo>
                  <a:pt x="590341" y="3532"/>
                </a:lnTo>
                <a:lnTo>
                  <a:pt x="578443" y="3287"/>
                </a:lnTo>
                <a:close/>
              </a:path>
              <a:path w="1227455" h="135890">
                <a:moveTo>
                  <a:pt x="609783" y="84259"/>
                </a:moveTo>
                <a:lnTo>
                  <a:pt x="582840" y="84259"/>
                </a:lnTo>
                <a:lnTo>
                  <a:pt x="608379" y="132069"/>
                </a:lnTo>
                <a:lnTo>
                  <a:pt x="635907" y="132069"/>
                </a:lnTo>
                <a:lnTo>
                  <a:pt x="609783" y="84259"/>
                </a:lnTo>
                <a:close/>
              </a:path>
              <a:path w="1227455" h="135890">
                <a:moveTo>
                  <a:pt x="627760" y="24072"/>
                </a:moveTo>
                <a:lnTo>
                  <a:pt x="572432" y="24072"/>
                </a:lnTo>
                <a:lnTo>
                  <a:pt x="581712" y="24139"/>
                </a:lnTo>
                <a:lnTo>
                  <a:pt x="588626" y="24478"/>
                </a:lnTo>
                <a:lnTo>
                  <a:pt x="608156" y="44312"/>
                </a:lnTo>
                <a:lnTo>
                  <a:pt x="605407" y="55155"/>
                </a:lnTo>
                <a:lnTo>
                  <a:pt x="598863" y="61077"/>
                </a:lnTo>
                <a:lnTo>
                  <a:pt x="591326" y="63508"/>
                </a:lnTo>
                <a:lnTo>
                  <a:pt x="585552" y="64050"/>
                </a:lnTo>
                <a:lnTo>
                  <a:pt x="581018" y="64228"/>
                </a:lnTo>
                <a:lnTo>
                  <a:pt x="577909" y="64406"/>
                </a:lnTo>
                <a:lnTo>
                  <a:pt x="626718" y="64406"/>
                </a:lnTo>
                <a:lnTo>
                  <a:pt x="629698" y="59932"/>
                </a:lnTo>
                <a:lnTo>
                  <a:pt x="632629" y="44312"/>
                </a:lnTo>
                <a:lnTo>
                  <a:pt x="631537" y="33967"/>
                </a:lnTo>
                <a:lnTo>
                  <a:pt x="628534" y="25291"/>
                </a:lnTo>
                <a:lnTo>
                  <a:pt x="627760" y="24072"/>
                </a:lnTo>
                <a:close/>
              </a:path>
              <a:path w="1227455" h="135890">
                <a:moveTo>
                  <a:pt x="727171" y="3287"/>
                </a:moveTo>
                <a:lnTo>
                  <a:pt x="699821" y="3287"/>
                </a:lnTo>
                <a:lnTo>
                  <a:pt x="656367" y="132069"/>
                </a:lnTo>
                <a:lnTo>
                  <a:pt x="682125" y="132069"/>
                </a:lnTo>
                <a:lnTo>
                  <a:pt x="689591" y="106897"/>
                </a:lnTo>
                <a:lnTo>
                  <a:pt x="762536" y="106897"/>
                </a:lnTo>
                <a:lnTo>
                  <a:pt x="755381" y="85934"/>
                </a:lnTo>
                <a:lnTo>
                  <a:pt x="695957" y="85934"/>
                </a:lnTo>
                <a:lnTo>
                  <a:pt x="713831" y="26606"/>
                </a:lnTo>
                <a:lnTo>
                  <a:pt x="735130" y="26606"/>
                </a:lnTo>
                <a:lnTo>
                  <a:pt x="727171" y="3287"/>
                </a:lnTo>
                <a:close/>
              </a:path>
              <a:path w="1227455" h="135890">
                <a:moveTo>
                  <a:pt x="762536" y="106897"/>
                </a:moveTo>
                <a:lnTo>
                  <a:pt x="737935" y="106897"/>
                </a:lnTo>
                <a:lnTo>
                  <a:pt x="745411" y="132069"/>
                </a:lnTo>
                <a:lnTo>
                  <a:pt x="771128" y="132069"/>
                </a:lnTo>
                <a:lnTo>
                  <a:pt x="762536" y="106897"/>
                </a:lnTo>
                <a:close/>
              </a:path>
              <a:path w="1227455" h="135890">
                <a:moveTo>
                  <a:pt x="735130" y="26606"/>
                </a:moveTo>
                <a:lnTo>
                  <a:pt x="713831" y="26606"/>
                </a:lnTo>
                <a:lnTo>
                  <a:pt x="731537" y="85934"/>
                </a:lnTo>
                <a:lnTo>
                  <a:pt x="755381" y="85934"/>
                </a:lnTo>
                <a:lnTo>
                  <a:pt x="735130" y="26606"/>
                </a:lnTo>
                <a:close/>
              </a:path>
              <a:path w="1227455" h="135890">
                <a:moveTo>
                  <a:pt x="835786" y="25140"/>
                </a:moveTo>
                <a:lnTo>
                  <a:pt x="811723" y="25140"/>
                </a:lnTo>
                <a:lnTo>
                  <a:pt x="811723" y="132069"/>
                </a:lnTo>
                <a:lnTo>
                  <a:pt x="835786" y="132069"/>
                </a:lnTo>
                <a:lnTo>
                  <a:pt x="835786" y="25140"/>
                </a:lnTo>
                <a:close/>
              </a:path>
              <a:path w="1227455" h="135890">
                <a:moveTo>
                  <a:pt x="871366" y="3287"/>
                </a:moveTo>
                <a:lnTo>
                  <a:pt x="776845" y="3287"/>
                </a:lnTo>
                <a:lnTo>
                  <a:pt x="776845" y="25140"/>
                </a:lnTo>
                <a:lnTo>
                  <a:pt x="871366" y="25140"/>
                </a:lnTo>
                <a:lnTo>
                  <a:pt x="871366" y="3287"/>
                </a:lnTo>
                <a:close/>
              </a:path>
              <a:path w="1227455" h="135890">
                <a:moveTo>
                  <a:pt x="928128" y="3256"/>
                </a:moveTo>
                <a:lnTo>
                  <a:pt x="904412" y="3256"/>
                </a:lnTo>
                <a:lnTo>
                  <a:pt x="904412" y="132069"/>
                </a:lnTo>
                <a:lnTo>
                  <a:pt x="928128" y="132069"/>
                </a:lnTo>
                <a:lnTo>
                  <a:pt x="928128" y="3256"/>
                </a:lnTo>
                <a:close/>
              </a:path>
              <a:path w="1227455" h="135890">
                <a:moveTo>
                  <a:pt x="1028293" y="0"/>
                </a:moveTo>
                <a:lnTo>
                  <a:pt x="1003772" y="5058"/>
                </a:lnTo>
                <a:lnTo>
                  <a:pt x="984168" y="19146"/>
                </a:lnTo>
                <a:lnTo>
                  <a:pt x="971170" y="40631"/>
                </a:lnTo>
                <a:lnTo>
                  <a:pt x="966462" y="67882"/>
                </a:lnTo>
                <a:lnTo>
                  <a:pt x="967342" y="80117"/>
                </a:lnTo>
                <a:lnTo>
                  <a:pt x="983593" y="115692"/>
                </a:lnTo>
                <a:lnTo>
                  <a:pt x="1027937" y="135357"/>
                </a:lnTo>
                <a:lnTo>
                  <a:pt x="1054325" y="129964"/>
                </a:lnTo>
                <a:lnTo>
                  <a:pt x="1073752" y="115335"/>
                </a:lnTo>
                <a:lnTo>
                  <a:pt x="1074991" y="113116"/>
                </a:lnTo>
                <a:lnTo>
                  <a:pt x="1028680" y="113116"/>
                </a:lnTo>
                <a:lnTo>
                  <a:pt x="1013811" y="109952"/>
                </a:lnTo>
                <a:lnTo>
                  <a:pt x="1001945" y="100817"/>
                </a:lnTo>
                <a:lnTo>
                  <a:pt x="994089" y="86245"/>
                </a:lnTo>
                <a:lnTo>
                  <a:pt x="991247" y="66772"/>
                </a:lnTo>
                <a:lnTo>
                  <a:pt x="993905" y="48464"/>
                </a:lnTo>
                <a:lnTo>
                  <a:pt x="1001407" y="34341"/>
                </a:lnTo>
                <a:lnTo>
                  <a:pt x="1013047" y="25249"/>
                </a:lnTo>
                <a:lnTo>
                  <a:pt x="1028115" y="22030"/>
                </a:lnTo>
                <a:lnTo>
                  <a:pt x="1074228" y="22030"/>
                </a:lnTo>
                <a:lnTo>
                  <a:pt x="1071189" y="17335"/>
                </a:lnTo>
                <a:lnTo>
                  <a:pt x="1051442" y="4386"/>
                </a:lnTo>
                <a:lnTo>
                  <a:pt x="1028293" y="0"/>
                </a:lnTo>
                <a:close/>
              </a:path>
              <a:path w="1227455" h="135890">
                <a:moveTo>
                  <a:pt x="1074228" y="22030"/>
                </a:moveTo>
                <a:lnTo>
                  <a:pt x="1028115" y="22030"/>
                </a:lnTo>
                <a:lnTo>
                  <a:pt x="1044808" y="26051"/>
                </a:lnTo>
                <a:lnTo>
                  <a:pt x="1056737" y="36784"/>
                </a:lnTo>
                <a:lnTo>
                  <a:pt x="1063804" y="52236"/>
                </a:lnTo>
                <a:lnTo>
                  <a:pt x="1065915" y="70416"/>
                </a:lnTo>
                <a:lnTo>
                  <a:pt x="1062126" y="90186"/>
                </a:lnTo>
                <a:lnTo>
                  <a:pt x="1053117" y="103409"/>
                </a:lnTo>
                <a:lnTo>
                  <a:pt x="1041198" y="110810"/>
                </a:lnTo>
                <a:lnTo>
                  <a:pt x="1028680" y="113116"/>
                </a:lnTo>
                <a:lnTo>
                  <a:pt x="1074991" y="113116"/>
                </a:lnTo>
                <a:lnTo>
                  <a:pt x="1085781" y="93793"/>
                </a:lnTo>
                <a:lnTo>
                  <a:pt x="1089977" y="67662"/>
                </a:lnTo>
                <a:lnTo>
                  <a:pt x="1084909" y="38533"/>
                </a:lnTo>
                <a:lnTo>
                  <a:pt x="1074228" y="22030"/>
                </a:lnTo>
                <a:close/>
              </a:path>
              <a:path w="1227455" h="135890">
                <a:moveTo>
                  <a:pt x="1149640" y="3287"/>
                </a:moveTo>
                <a:lnTo>
                  <a:pt x="1127965" y="3287"/>
                </a:lnTo>
                <a:lnTo>
                  <a:pt x="1127965" y="132069"/>
                </a:lnTo>
                <a:lnTo>
                  <a:pt x="1151462" y="132069"/>
                </a:lnTo>
                <a:lnTo>
                  <a:pt x="1150027" y="41768"/>
                </a:lnTo>
                <a:lnTo>
                  <a:pt x="1173723" y="41768"/>
                </a:lnTo>
                <a:lnTo>
                  <a:pt x="1149640" y="3287"/>
                </a:lnTo>
                <a:close/>
              </a:path>
              <a:path w="1227455" h="135890">
                <a:moveTo>
                  <a:pt x="1173723" y="41768"/>
                </a:moveTo>
                <a:lnTo>
                  <a:pt x="1150027" y="41768"/>
                </a:lnTo>
                <a:lnTo>
                  <a:pt x="1206423" y="132069"/>
                </a:lnTo>
                <a:lnTo>
                  <a:pt x="1227376" y="132069"/>
                </a:lnTo>
                <a:lnTo>
                  <a:pt x="1227376" y="94300"/>
                </a:lnTo>
                <a:lnTo>
                  <a:pt x="1206602" y="94300"/>
                </a:lnTo>
                <a:lnTo>
                  <a:pt x="1173723" y="41768"/>
                </a:lnTo>
                <a:close/>
              </a:path>
              <a:path w="1227455" h="135890">
                <a:moveTo>
                  <a:pt x="1227376" y="3287"/>
                </a:moveTo>
                <a:lnTo>
                  <a:pt x="1203670" y="3287"/>
                </a:lnTo>
                <a:lnTo>
                  <a:pt x="1206602" y="94300"/>
                </a:lnTo>
                <a:lnTo>
                  <a:pt x="1227376" y="94300"/>
                </a:lnTo>
                <a:lnTo>
                  <a:pt x="1227376" y="3287"/>
                </a:lnTo>
                <a:close/>
              </a:path>
            </a:pathLst>
          </a:custGeom>
          <a:solidFill>
            <a:srgbClr val="010202"/>
          </a:solidFill>
        </p:spPr>
        <p:txBody>
          <a:bodyPr wrap="square" lIns="0" tIns="0" rIns="0" bIns="0" rtlCol="0"/>
          <a:lstStyle/>
          <a:p>
            <a:endParaRPr/>
          </a:p>
        </p:txBody>
      </p:sp>
      <p:sp>
        <p:nvSpPr>
          <p:cNvPr id="7" name="object 7"/>
          <p:cNvSpPr/>
          <p:nvPr/>
        </p:nvSpPr>
        <p:spPr>
          <a:xfrm>
            <a:off x="17861336" y="10207575"/>
            <a:ext cx="1036955" cy="135890"/>
          </a:xfrm>
          <a:custGeom>
            <a:avLst/>
            <a:gdLst/>
            <a:ahLst/>
            <a:cxnLst/>
            <a:rect l="l" t="t" r="r" b="b"/>
            <a:pathLst>
              <a:path w="1036955" h="135890">
                <a:moveTo>
                  <a:pt x="24648" y="3287"/>
                </a:moveTo>
                <a:lnTo>
                  <a:pt x="0" y="3287"/>
                </a:lnTo>
                <a:lnTo>
                  <a:pt x="26826" y="132100"/>
                </a:lnTo>
                <a:lnTo>
                  <a:pt x="54940" y="132100"/>
                </a:lnTo>
                <a:lnTo>
                  <a:pt x="61303" y="101452"/>
                </a:lnTo>
                <a:lnTo>
                  <a:pt x="42166" y="101452"/>
                </a:lnTo>
                <a:lnTo>
                  <a:pt x="24648" y="3287"/>
                </a:lnTo>
                <a:close/>
              </a:path>
              <a:path w="1036955" h="135890">
                <a:moveTo>
                  <a:pt x="92830" y="42522"/>
                </a:moveTo>
                <a:lnTo>
                  <a:pt x="73537" y="42522"/>
                </a:lnTo>
                <a:lnTo>
                  <a:pt x="91588" y="132100"/>
                </a:lnTo>
                <a:lnTo>
                  <a:pt x="119703" y="132100"/>
                </a:lnTo>
                <a:lnTo>
                  <a:pt x="126432" y="101452"/>
                </a:lnTo>
                <a:lnTo>
                  <a:pt x="105106" y="101452"/>
                </a:lnTo>
                <a:lnTo>
                  <a:pt x="92830" y="42522"/>
                </a:lnTo>
                <a:close/>
              </a:path>
              <a:path w="1036955" h="135890">
                <a:moveTo>
                  <a:pt x="84657" y="3287"/>
                </a:moveTo>
                <a:lnTo>
                  <a:pt x="62228" y="3287"/>
                </a:lnTo>
                <a:lnTo>
                  <a:pt x="42166" y="101452"/>
                </a:lnTo>
                <a:lnTo>
                  <a:pt x="61303" y="101452"/>
                </a:lnTo>
                <a:lnTo>
                  <a:pt x="73537" y="42522"/>
                </a:lnTo>
                <a:lnTo>
                  <a:pt x="92830" y="42522"/>
                </a:lnTo>
                <a:lnTo>
                  <a:pt x="84657" y="3287"/>
                </a:lnTo>
                <a:close/>
              </a:path>
              <a:path w="1036955" h="135890">
                <a:moveTo>
                  <a:pt x="147985" y="3287"/>
                </a:moveTo>
                <a:lnTo>
                  <a:pt x="123169" y="3287"/>
                </a:lnTo>
                <a:lnTo>
                  <a:pt x="105106" y="101452"/>
                </a:lnTo>
                <a:lnTo>
                  <a:pt x="126432" y="101452"/>
                </a:lnTo>
                <a:lnTo>
                  <a:pt x="147985" y="3287"/>
                </a:lnTo>
                <a:close/>
              </a:path>
              <a:path w="1036955" h="135890">
                <a:moveTo>
                  <a:pt x="231417" y="0"/>
                </a:moveTo>
                <a:lnTo>
                  <a:pt x="206895" y="5062"/>
                </a:lnTo>
                <a:lnTo>
                  <a:pt x="187292" y="19156"/>
                </a:lnTo>
                <a:lnTo>
                  <a:pt x="174294" y="40640"/>
                </a:lnTo>
                <a:lnTo>
                  <a:pt x="169586" y="67872"/>
                </a:lnTo>
                <a:lnTo>
                  <a:pt x="170468" y="80117"/>
                </a:lnTo>
                <a:lnTo>
                  <a:pt x="186716" y="115692"/>
                </a:lnTo>
                <a:lnTo>
                  <a:pt x="231061" y="135388"/>
                </a:lnTo>
                <a:lnTo>
                  <a:pt x="257449" y="129995"/>
                </a:lnTo>
                <a:lnTo>
                  <a:pt x="276876" y="115366"/>
                </a:lnTo>
                <a:lnTo>
                  <a:pt x="278115" y="113148"/>
                </a:lnTo>
                <a:lnTo>
                  <a:pt x="231783" y="113148"/>
                </a:lnTo>
                <a:lnTo>
                  <a:pt x="216926" y="109985"/>
                </a:lnTo>
                <a:lnTo>
                  <a:pt x="205067" y="100847"/>
                </a:lnTo>
                <a:lnTo>
                  <a:pt x="197212" y="86264"/>
                </a:lnTo>
                <a:lnTo>
                  <a:pt x="194371" y="66762"/>
                </a:lnTo>
                <a:lnTo>
                  <a:pt x="197024" y="48464"/>
                </a:lnTo>
                <a:lnTo>
                  <a:pt x="204519" y="34356"/>
                </a:lnTo>
                <a:lnTo>
                  <a:pt x="216157" y="25275"/>
                </a:lnTo>
                <a:lnTo>
                  <a:pt x="231239" y="22062"/>
                </a:lnTo>
                <a:lnTo>
                  <a:pt x="277358" y="22062"/>
                </a:lnTo>
                <a:lnTo>
                  <a:pt x="274309" y="17351"/>
                </a:lnTo>
                <a:lnTo>
                  <a:pt x="254556" y="4391"/>
                </a:lnTo>
                <a:lnTo>
                  <a:pt x="231417" y="0"/>
                </a:lnTo>
                <a:close/>
              </a:path>
              <a:path w="1036955" h="135890">
                <a:moveTo>
                  <a:pt x="277358" y="22062"/>
                </a:moveTo>
                <a:lnTo>
                  <a:pt x="231239" y="22062"/>
                </a:lnTo>
                <a:lnTo>
                  <a:pt x="247932" y="26076"/>
                </a:lnTo>
                <a:lnTo>
                  <a:pt x="259862" y="36799"/>
                </a:lnTo>
                <a:lnTo>
                  <a:pt x="266933" y="52250"/>
                </a:lnTo>
                <a:lnTo>
                  <a:pt x="269049" y="70448"/>
                </a:lnTo>
                <a:lnTo>
                  <a:pt x="265246" y="90199"/>
                </a:lnTo>
                <a:lnTo>
                  <a:pt x="256235" y="103424"/>
                </a:lnTo>
                <a:lnTo>
                  <a:pt x="244314" y="110836"/>
                </a:lnTo>
                <a:lnTo>
                  <a:pt x="231783" y="113148"/>
                </a:lnTo>
                <a:lnTo>
                  <a:pt x="278115" y="113148"/>
                </a:lnTo>
                <a:lnTo>
                  <a:pt x="288905" y="93825"/>
                </a:lnTo>
                <a:lnTo>
                  <a:pt x="293101" y="67694"/>
                </a:lnTo>
                <a:lnTo>
                  <a:pt x="288037" y="38559"/>
                </a:lnTo>
                <a:lnTo>
                  <a:pt x="277358" y="22062"/>
                </a:lnTo>
                <a:close/>
              </a:path>
              <a:path w="1036955" h="135890">
                <a:moveTo>
                  <a:pt x="371936" y="3287"/>
                </a:moveTo>
                <a:lnTo>
                  <a:pt x="330869" y="3287"/>
                </a:lnTo>
                <a:lnTo>
                  <a:pt x="330869" y="132100"/>
                </a:lnTo>
                <a:lnTo>
                  <a:pt x="354764" y="132100"/>
                </a:lnTo>
                <a:lnTo>
                  <a:pt x="354764" y="84290"/>
                </a:lnTo>
                <a:lnTo>
                  <a:pt x="403267" y="84290"/>
                </a:lnTo>
                <a:lnTo>
                  <a:pt x="400783" y="79746"/>
                </a:lnTo>
                <a:lnTo>
                  <a:pt x="407824" y="76742"/>
                </a:lnTo>
                <a:lnTo>
                  <a:pt x="416188" y="70452"/>
                </a:lnTo>
                <a:lnTo>
                  <a:pt x="420217" y="64406"/>
                </a:lnTo>
                <a:lnTo>
                  <a:pt x="354764" y="64406"/>
                </a:lnTo>
                <a:lnTo>
                  <a:pt x="354764" y="24062"/>
                </a:lnTo>
                <a:lnTo>
                  <a:pt x="421225" y="24062"/>
                </a:lnTo>
                <a:lnTo>
                  <a:pt x="417503" y="18201"/>
                </a:lnTo>
                <a:lnTo>
                  <a:pt x="411903" y="12586"/>
                </a:lnTo>
                <a:lnTo>
                  <a:pt x="403305" y="7310"/>
                </a:lnTo>
                <a:lnTo>
                  <a:pt x="394118" y="4583"/>
                </a:lnTo>
                <a:lnTo>
                  <a:pt x="383832" y="3533"/>
                </a:lnTo>
                <a:lnTo>
                  <a:pt x="371936" y="3287"/>
                </a:lnTo>
                <a:close/>
              </a:path>
              <a:path w="1036955" h="135890">
                <a:moveTo>
                  <a:pt x="403267" y="84290"/>
                </a:moveTo>
                <a:lnTo>
                  <a:pt x="376334" y="84290"/>
                </a:lnTo>
                <a:lnTo>
                  <a:pt x="401862" y="132100"/>
                </a:lnTo>
                <a:lnTo>
                  <a:pt x="429400" y="132100"/>
                </a:lnTo>
                <a:lnTo>
                  <a:pt x="403267" y="84290"/>
                </a:lnTo>
                <a:close/>
              </a:path>
              <a:path w="1036955" h="135890">
                <a:moveTo>
                  <a:pt x="421225" y="24062"/>
                </a:moveTo>
                <a:lnTo>
                  <a:pt x="365926" y="24062"/>
                </a:lnTo>
                <a:lnTo>
                  <a:pt x="375199" y="24131"/>
                </a:lnTo>
                <a:lnTo>
                  <a:pt x="382110" y="24477"/>
                </a:lnTo>
                <a:lnTo>
                  <a:pt x="401638" y="44344"/>
                </a:lnTo>
                <a:lnTo>
                  <a:pt x="398891" y="55181"/>
                </a:lnTo>
                <a:lnTo>
                  <a:pt x="392351" y="61093"/>
                </a:lnTo>
                <a:lnTo>
                  <a:pt x="384818" y="63512"/>
                </a:lnTo>
                <a:lnTo>
                  <a:pt x="379046" y="64050"/>
                </a:lnTo>
                <a:lnTo>
                  <a:pt x="374512" y="64228"/>
                </a:lnTo>
                <a:lnTo>
                  <a:pt x="371391" y="64406"/>
                </a:lnTo>
                <a:lnTo>
                  <a:pt x="420217" y="64406"/>
                </a:lnTo>
                <a:lnTo>
                  <a:pt x="423182" y="59957"/>
                </a:lnTo>
                <a:lnTo>
                  <a:pt x="426112" y="44344"/>
                </a:lnTo>
                <a:lnTo>
                  <a:pt x="425018" y="33980"/>
                </a:lnTo>
                <a:lnTo>
                  <a:pt x="422012" y="25300"/>
                </a:lnTo>
                <a:lnTo>
                  <a:pt x="421225" y="24062"/>
                </a:lnTo>
                <a:close/>
              </a:path>
              <a:path w="1036955" h="135890">
                <a:moveTo>
                  <a:pt x="494738" y="3287"/>
                </a:moveTo>
                <a:lnTo>
                  <a:pt x="470844" y="3287"/>
                </a:lnTo>
                <a:lnTo>
                  <a:pt x="470844" y="132100"/>
                </a:lnTo>
                <a:lnTo>
                  <a:pt x="494738" y="132100"/>
                </a:lnTo>
                <a:lnTo>
                  <a:pt x="494738" y="95630"/>
                </a:lnTo>
                <a:lnTo>
                  <a:pt x="515732" y="71526"/>
                </a:lnTo>
                <a:lnTo>
                  <a:pt x="543574" y="71526"/>
                </a:lnTo>
                <a:lnTo>
                  <a:pt x="538452" y="62406"/>
                </a:lnTo>
                <a:lnTo>
                  <a:pt x="494738" y="62406"/>
                </a:lnTo>
                <a:lnTo>
                  <a:pt x="494738" y="3287"/>
                </a:lnTo>
                <a:close/>
              </a:path>
              <a:path w="1036955" h="135890">
                <a:moveTo>
                  <a:pt x="543574" y="71526"/>
                </a:moveTo>
                <a:lnTo>
                  <a:pt x="515732" y="71526"/>
                </a:lnTo>
                <a:lnTo>
                  <a:pt x="550025" y="132100"/>
                </a:lnTo>
                <a:lnTo>
                  <a:pt x="577594" y="132100"/>
                </a:lnTo>
                <a:lnTo>
                  <a:pt x="543574" y="71526"/>
                </a:lnTo>
                <a:close/>
              </a:path>
              <a:path w="1036955" h="135890">
                <a:moveTo>
                  <a:pt x="574841" y="3287"/>
                </a:moveTo>
                <a:lnTo>
                  <a:pt x="546370" y="3287"/>
                </a:lnTo>
                <a:lnTo>
                  <a:pt x="494738" y="62406"/>
                </a:lnTo>
                <a:lnTo>
                  <a:pt x="538452" y="62406"/>
                </a:lnTo>
                <a:lnTo>
                  <a:pt x="532507" y="51820"/>
                </a:lnTo>
                <a:lnTo>
                  <a:pt x="574841" y="3287"/>
                </a:lnTo>
                <a:close/>
              </a:path>
              <a:path w="1036955" h="135890">
                <a:moveTo>
                  <a:pt x="702229" y="3287"/>
                </a:moveTo>
                <a:lnTo>
                  <a:pt x="610630" y="3287"/>
                </a:lnTo>
                <a:lnTo>
                  <a:pt x="610630" y="132100"/>
                </a:lnTo>
                <a:lnTo>
                  <a:pt x="706763" y="132100"/>
                </a:lnTo>
                <a:lnTo>
                  <a:pt x="706763" y="110394"/>
                </a:lnTo>
                <a:lnTo>
                  <a:pt x="634357" y="110394"/>
                </a:lnTo>
                <a:lnTo>
                  <a:pt x="634357" y="75882"/>
                </a:lnTo>
                <a:lnTo>
                  <a:pt x="696355" y="75882"/>
                </a:lnTo>
                <a:lnTo>
                  <a:pt x="696355" y="55108"/>
                </a:lnTo>
                <a:lnTo>
                  <a:pt x="634357" y="55108"/>
                </a:lnTo>
                <a:lnTo>
                  <a:pt x="634357" y="24784"/>
                </a:lnTo>
                <a:lnTo>
                  <a:pt x="702229" y="24784"/>
                </a:lnTo>
                <a:lnTo>
                  <a:pt x="702229" y="3287"/>
                </a:lnTo>
                <a:close/>
              </a:path>
              <a:path w="1036955" h="135890">
                <a:moveTo>
                  <a:pt x="788520" y="3287"/>
                </a:moveTo>
                <a:lnTo>
                  <a:pt x="747495" y="3287"/>
                </a:lnTo>
                <a:lnTo>
                  <a:pt x="747495" y="132100"/>
                </a:lnTo>
                <a:lnTo>
                  <a:pt x="771379" y="132100"/>
                </a:lnTo>
                <a:lnTo>
                  <a:pt x="771379" y="84290"/>
                </a:lnTo>
                <a:lnTo>
                  <a:pt x="819864" y="84290"/>
                </a:lnTo>
                <a:lnTo>
                  <a:pt x="817378" y="79746"/>
                </a:lnTo>
                <a:lnTo>
                  <a:pt x="824418" y="76742"/>
                </a:lnTo>
                <a:lnTo>
                  <a:pt x="832790" y="70452"/>
                </a:lnTo>
                <a:lnTo>
                  <a:pt x="836824" y="64406"/>
                </a:lnTo>
                <a:lnTo>
                  <a:pt x="771379" y="64406"/>
                </a:lnTo>
                <a:lnTo>
                  <a:pt x="771379" y="24062"/>
                </a:lnTo>
                <a:lnTo>
                  <a:pt x="837829" y="24062"/>
                </a:lnTo>
                <a:lnTo>
                  <a:pt x="834101" y="18201"/>
                </a:lnTo>
                <a:lnTo>
                  <a:pt x="828498" y="12586"/>
                </a:lnTo>
                <a:lnTo>
                  <a:pt x="819898" y="7310"/>
                </a:lnTo>
                <a:lnTo>
                  <a:pt x="810708" y="4583"/>
                </a:lnTo>
                <a:lnTo>
                  <a:pt x="800418" y="3533"/>
                </a:lnTo>
                <a:lnTo>
                  <a:pt x="788520" y="3287"/>
                </a:lnTo>
                <a:close/>
              </a:path>
              <a:path w="1036955" h="135890">
                <a:moveTo>
                  <a:pt x="819864" y="84290"/>
                </a:moveTo>
                <a:lnTo>
                  <a:pt x="792918" y="84290"/>
                </a:lnTo>
                <a:lnTo>
                  <a:pt x="818498" y="132100"/>
                </a:lnTo>
                <a:lnTo>
                  <a:pt x="846026" y="132100"/>
                </a:lnTo>
                <a:lnTo>
                  <a:pt x="819864" y="84290"/>
                </a:lnTo>
                <a:close/>
              </a:path>
              <a:path w="1036955" h="135890">
                <a:moveTo>
                  <a:pt x="837829" y="24062"/>
                </a:moveTo>
                <a:lnTo>
                  <a:pt x="782510" y="24062"/>
                </a:lnTo>
                <a:lnTo>
                  <a:pt x="791793" y="24131"/>
                </a:lnTo>
                <a:lnTo>
                  <a:pt x="798715" y="24477"/>
                </a:lnTo>
                <a:lnTo>
                  <a:pt x="818254" y="44344"/>
                </a:lnTo>
                <a:lnTo>
                  <a:pt x="815507" y="55181"/>
                </a:lnTo>
                <a:lnTo>
                  <a:pt x="808968" y="61093"/>
                </a:lnTo>
                <a:lnTo>
                  <a:pt x="801438" y="63512"/>
                </a:lnTo>
                <a:lnTo>
                  <a:pt x="795672" y="64050"/>
                </a:lnTo>
                <a:lnTo>
                  <a:pt x="791096" y="64228"/>
                </a:lnTo>
                <a:lnTo>
                  <a:pt x="787976" y="64406"/>
                </a:lnTo>
                <a:lnTo>
                  <a:pt x="836824" y="64406"/>
                </a:lnTo>
                <a:lnTo>
                  <a:pt x="839793" y="59957"/>
                </a:lnTo>
                <a:lnTo>
                  <a:pt x="842728" y="44344"/>
                </a:lnTo>
                <a:lnTo>
                  <a:pt x="841631" y="33980"/>
                </a:lnTo>
                <a:lnTo>
                  <a:pt x="838617" y="25300"/>
                </a:lnTo>
                <a:lnTo>
                  <a:pt x="837829" y="24062"/>
                </a:lnTo>
                <a:close/>
              </a:path>
              <a:path w="1036955" h="135890">
                <a:moveTo>
                  <a:pt x="893480" y="93798"/>
                </a:moveTo>
                <a:lnTo>
                  <a:pt x="873209" y="108038"/>
                </a:lnTo>
                <a:lnTo>
                  <a:pt x="881305" y="118106"/>
                </a:lnTo>
                <a:lnTo>
                  <a:pt x="890317" y="125171"/>
                </a:lnTo>
                <a:lnTo>
                  <a:pt x="899122" y="129775"/>
                </a:lnTo>
                <a:lnTo>
                  <a:pt x="906600" y="132456"/>
                </a:lnTo>
                <a:lnTo>
                  <a:pt x="914432" y="134645"/>
                </a:lnTo>
                <a:lnTo>
                  <a:pt x="922485" y="135388"/>
                </a:lnTo>
                <a:lnTo>
                  <a:pt x="929594" y="135388"/>
                </a:lnTo>
                <a:lnTo>
                  <a:pt x="949703" y="133071"/>
                </a:lnTo>
                <a:lnTo>
                  <a:pt x="967225" y="125759"/>
                </a:lnTo>
                <a:lnTo>
                  <a:pt x="979207" y="113326"/>
                </a:lnTo>
                <a:lnTo>
                  <a:pt x="933427" y="113326"/>
                </a:lnTo>
                <a:lnTo>
                  <a:pt x="916137" y="110945"/>
                </a:lnTo>
                <a:lnTo>
                  <a:pt x="904403" y="105348"/>
                </a:lnTo>
                <a:lnTo>
                  <a:pt x="897194" y="98859"/>
                </a:lnTo>
                <a:lnTo>
                  <a:pt x="893480" y="93798"/>
                </a:lnTo>
                <a:close/>
              </a:path>
              <a:path w="1036955" h="135890">
                <a:moveTo>
                  <a:pt x="931071" y="0"/>
                </a:moveTo>
                <a:lnTo>
                  <a:pt x="910316" y="2834"/>
                </a:lnTo>
                <a:lnTo>
                  <a:pt x="894230" y="10901"/>
                </a:lnTo>
                <a:lnTo>
                  <a:pt x="883832" y="23549"/>
                </a:lnTo>
                <a:lnTo>
                  <a:pt x="880140" y="40124"/>
                </a:lnTo>
                <a:lnTo>
                  <a:pt x="882712" y="53733"/>
                </a:lnTo>
                <a:lnTo>
                  <a:pt x="909898" y="74280"/>
                </a:lnTo>
                <a:lnTo>
                  <a:pt x="918087" y="76280"/>
                </a:lnTo>
                <a:lnTo>
                  <a:pt x="933605" y="79568"/>
                </a:lnTo>
                <a:lnTo>
                  <a:pt x="945301" y="82290"/>
                </a:lnTo>
                <a:lnTo>
                  <a:pt x="945657" y="82468"/>
                </a:lnTo>
                <a:lnTo>
                  <a:pt x="948588" y="83578"/>
                </a:lnTo>
                <a:lnTo>
                  <a:pt x="952599" y="85222"/>
                </a:lnTo>
                <a:lnTo>
                  <a:pt x="958243" y="88154"/>
                </a:lnTo>
                <a:lnTo>
                  <a:pt x="958243" y="100740"/>
                </a:lnTo>
                <a:lnTo>
                  <a:pt x="956599" y="107316"/>
                </a:lnTo>
                <a:lnTo>
                  <a:pt x="947311" y="111148"/>
                </a:lnTo>
                <a:lnTo>
                  <a:pt x="942735" y="112970"/>
                </a:lnTo>
                <a:lnTo>
                  <a:pt x="938002" y="113326"/>
                </a:lnTo>
                <a:lnTo>
                  <a:pt x="979207" y="113326"/>
                </a:lnTo>
                <a:lnTo>
                  <a:pt x="979610" y="112908"/>
                </a:lnTo>
                <a:lnTo>
                  <a:pt x="984305" y="93976"/>
                </a:lnTo>
                <a:lnTo>
                  <a:pt x="980220" y="76869"/>
                </a:lnTo>
                <a:lnTo>
                  <a:pt x="942536" y="55642"/>
                </a:lnTo>
                <a:lnTo>
                  <a:pt x="920598" y="50938"/>
                </a:lnTo>
                <a:lnTo>
                  <a:pt x="912982" y="48342"/>
                </a:lnTo>
                <a:lnTo>
                  <a:pt x="907558" y="44103"/>
                </a:lnTo>
                <a:lnTo>
                  <a:pt x="905490" y="37402"/>
                </a:lnTo>
                <a:lnTo>
                  <a:pt x="907464" y="30788"/>
                </a:lnTo>
                <a:lnTo>
                  <a:pt x="912778" y="25855"/>
                </a:lnTo>
                <a:lnTo>
                  <a:pt x="920518" y="22771"/>
                </a:lnTo>
                <a:lnTo>
                  <a:pt x="929772" y="21706"/>
                </a:lnTo>
                <a:lnTo>
                  <a:pt x="979109" y="21706"/>
                </a:lnTo>
                <a:lnTo>
                  <a:pt x="974840" y="16764"/>
                </a:lnTo>
                <a:lnTo>
                  <a:pt x="963961" y="8383"/>
                </a:lnTo>
                <a:lnTo>
                  <a:pt x="949590" y="2328"/>
                </a:lnTo>
                <a:lnTo>
                  <a:pt x="931071" y="0"/>
                </a:lnTo>
                <a:close/>
              </a:path>
              <a:path w="1036955" h="135890">
                <a:moveTo>
                  <a:pt x="979109" y="21706"/>
                </a:moveTo>
                <a:lnTo>
                  <a:pt x="929772" y="21706"/>
                </a:lnTo>
                <a:lnTo>
                  <a:pt x="943086" y="23800"/>
                </a:lnTo>
                <a:lnTo>
                  <a:pt x="952580" y="28889"/>
                </a:lnTo>
                <a:lnTo>
                  <a:pt x="959024" y="35179"/>
                </a:lnTo>
                <a:lnTo>
                  <a:pt x="963185" y="40878"/>
                </a:lnTo>
                <a:lnTo>
                  <a:pt x="982881" y="26072"/>
                </a:lnTo>
                <a:lnTo>
                  <a:pt x="979109" y="21706"/>
                </a:lnTo>
                <a:close/>
              </a:path>
              <a:path w="1036955" h="135890">
                <a:moveTo>
                  <a:pt x="1036355" y="3287"/>
                </a:moveTo>
                <a:lnTo>
                  <a:pt x="1012639" y="3287"/>
                </a:lnTo>
                <a:lnTo>
                  <a:pt x="1012639" y="28648"/>
                </a:lnTo>
                <a:lnTo>
                  <a:pt x="1023769" y="28648"/>
                </a:lnTo>
                <a:lnTo>
                  <a:pt x="1023769" y="40878"/>
                </a:lnTo>
                <a:lnTo>
                  <a:pt x="1013927" y="43768"/>
                </a:lnTo>
                <a:lnTo>
                  <a:pt x="1013927" y="53464"/>
                </a:lnTo>
                <a:lnTo>
                  <a:pt x="1018461" y="53066"/>
                </a:lnTo>
                <a:lnTo>
                  <a:pt x="1026649" y="52176"/>
                </a:lnTo>
                <a:lnTo>
                  <a:pt x="1036355" y="40124"/>
                </a:lnTo>
                <a:lnTo>
                  <a:pt x="1036355" y="3287"/>
                </a:lnTo>
                <a:close/>
              </a:path>
            </a:pathLst>
          </a:custGeom>
          <a:solidFill>
            <a:srgbClr val="010202"/>
          </a:solidFill>
        </p:spPr>
        <p:txBody>
          <a:bodyPr wrap="square" lIns="0" tIns="0" rIns="0" bIns="0" rtlCol="0"/>
          <a:lstStyle/>
          <a:p>
            <a:endParaRPr/>
          </a:p>
        </p:txBody>
      </p:sp>
      <p:sp>
        <p:nvSpPr>
          <p:cNvPr id="8" name="object 8"/>
          <p:cNvSpPr/>
          <p:nvPr/>
        </p:nvSpPr>
        <p:spPr>
          <a:xfrm>
            <a:off x="17863339" y="10018455"/>
            <a:ext cx="1236345" cy="135890"/>
          </a:xfrm>
          <a:custGeom>
            <a:avLst/>
            <a:gdLst/>
            <a:ahLst/>
            <a:cxnLst/>
            <a:rect l="l" t="t" r="r" b="b"/>
            <a:pathLst>
              <a:path w="1236344" h="135890">
                <a:moveTo>
                  <a:pt x="58940" y="25172"/>
                </a:moveTo>
                <a:lnTo>
                  <a:pt x="34868" y="25172"/>
                </a:lnTo>
                <a:lnTo>
                  <a:pt x="34868" y="132100"/>
                </a:lnTo>
                <a:lnTo>
                  <a:pt x="58940" y="132100"/>
                </a:lnTo>
                <a:lnTo>
                  <a:pt x="58940" y="25172"/>
                </a:lnTo>
                <a:close/>
              </a:path>
              <a:path w="1236344" h="135890">
                <a:moveTo>
                  <a:pt x="94520" y="3287"/>
                </a:moveTo>
                <a:lnTo>
                  <a:pt x="0" y="3287"/>
                </a:lnTo>
                <a:lnTo>
                  <a:pt x="0" y="25172"/>
                </a:lnTo>
                <a:lnTo>
                  <a:pt x="94520" y="25172"/>
                </a:lnTo>
                <a:lnTo>
                  <a:pt x="94520" y="3287"/>
                </a:lnTo>
                <a:close/>
              </a:path>
              <a:path w="1236344" h="135890">
                <a:moveTo>
                  <a:pt x="174266" y="3287"/>
                </a:moveTo>
                <a:lnTo>
                  <a:pt x="133210" y="3287"/>
                </a:lnTo>
                <a:lnTo>
                  <a:pt x="133210" y="132100"/>
                </a:lnTo>
                <a:lnTo>
                  <a:pt x="157105" y="132100"/>
                </a:lnTo>
                <a:lnTo>
                  <a:pt x="157105" y="84290"/>
                </a:lnTo>
                <a:lnTo>
                  <a:pt x="205618" y="84290"/>
                </a:lnTo>
                <a:lnTo>
                  <a:pt x="203135" y="79746"/>
                </a:lnTo>
                <a:lnTo>
                  <a:pt x="210164" y="76742"/>
                </a:lnTo>
                <a:lnTo>
                  <a:pt x="218522" y="70452"/>
                </a:lnTo>
                <a:lnTo>
                  <a:pt x="222549" y="64406"/>
                </a:lnTo>
                <a:lnTo>
                  <a:pt x="157105" y="64406"/>
                </a:lnTo>
                <a:lnTo>
                  <a:pt x="157105" y="24062"/>
                </a:lnTo>
                <a:lnTo>
                  <a:pt x="223567" y="24062"/>
                </a:lnTo>
                <a:lnTo>
                  <a:pt x="219851" y="18201"/>
                </a:lnTo>
                <a:lnTo>
                  <a:pt x="214255" y="12586"/>
                </a:lnTo>
                <a:lnTo>
                  <a:pt x="205651" y="7310"/>
                </a:lnTo>
                <a:lnTo>
                  <a:pt x="196459" y="4583"/>
                </a:lnTo>
                <a:lnTo>
                  <a:pt x="186169" y="3533"/>
                </a:lnTo>
                <a:lnTo>
                  <a:pt x="174266" y="3287"/>
                </a:lnTo>
                <a:close/>
              </a:path>
              <a:path w="1236344" h="135890">
                <a:moveTo>
                  <a:pt x="205618" y="84290"/>
                </a:moveTo>
                <a:lnTo>
                  <a:pt x="178664" y="84290"/>
                </a:lnTo>
                <a:lnTo>
                  <a:pt x="204203" y="132100"/>
                </a:lnTo>
                <a:lnTo>
                  <a:pt x="231741" y="132100"/>
                </a:lnTo>
                <a:lnTo>
                  <a:pt x="205618" y="84290"/>
                </a:lnTo>
                <a:close/>
              </a:path>
              <a:path w="1236344" h="135890">
                <a:moveTo>
                  <a:pt x="223567" y="24062"/>
                </a:moveTo>
                <a:lnTo>
                  <a:pt x="168256" y="24062"/>
                </a:lnTo>
                <a:lnTo>
                  <a:pt x="177536" y="24131"/>
                </a:lnTo>
                <a:lnTo>
                  <a:pt x="184449" y="24477"/>
                </a:lnTo>
                <a:lnTo>
                  <a:pt x="203980" y="44344"/>
                </a:lnTo>
                <a:lnTo>
                  <a:pt x="201233" y="55181"/>
                </a:lnTo>
                <a:lnTo>
                  <a:pt x="194693" y="61093"/>
                </a:lnTo>
                <a:lnTo>
                  <a:pt x="187159" y="63512"/>
                </a:lnTo>
                <a:lnTo>
                  <a:pt x="181387" y="64050"/>
                </a:lnTo>
                <a:lnTo>
                  <a:pt x="176842" y="64228"/>
                </a:lnTo>
                <a:lnTo>
                  <a:pt x="173732" y="64406"/>
                </a:lnTo>
                <a:lnTo>
                  <a:pt x="222549" y="64406"/>
                </a:lnTo>
                <a:lnTo>
                  <a:pt x="225513" y="59957"/>
                </a:lnTo>
                <a:lnTo>
                  <a:pt x="228443" y="44344"/>
                </a:lnTo>
                <a:lnTo>
                  <a:pt x="227352" y="33980"/>
                </a:lnTo>
                <a:lnTo>
                  <a:pt x="224353" y="25300"/>
                </a:lnTo>
                <a:lnTo>
                  <a:pt x="223567" y="24062"/>
                </a:lnTo>
                <a:close/>
              </a:path>
              <a:path w="1236344" h="135890">
                <a:moveTo>
                  <a:pt x="328471" y="3287"/>
                </a:moveTo>
                <a:lnTo>
                  <a:pt x="301111" y="3287"/>
                </a:lnTo>
                <a:lnTo>
                  <a:pt x="257667" y="132100"/>
                </a:lnTo>
                <a:lnTo>
                  <a:pt x="283415" y="132100"/>
                </a:lnTo>
                <a:lnTo>
                  <a:pt x="290881" y="106928"/>
                </a:lnTo>
                <a:lnTo>
                  <a:pt x="363838" y="106928"/>
                </a:lnTo>
                <a:lnTo>
                  <a:pt x="356685" y="85965"/>
                </a:lnTo>
                <a:lnTo>
                  <a:pt x="297257" y="85965"/>
                </a:lnTo>
                <a:lnTo>
                  <a:pt x="315131" y="26637"/>
                </a:lnTo>
                <a:lnTo>
                  <a:pt x="336439" y="26637"/>
                </a:lnTo>
                <a:lnTo>
                  <a:pt x="328471" y="3287"/>
                </a:lnTo>
                <a:close/>
              </a:path>
              <a:path w="1236344" h="135890">
                <a:moveTo>
                  <a:pt x="363838" y="106928"/>
                </a:moveTo>
                <a:lnTo>
                  <a:pt x="339235" y="106928"/>
                </a:lnTo>
                <a:lnTo>
                  <a:pt x="346711" y="132100"/>
                </a:lnTo>
                <a:lnTo>
                  <a:pt x="372428" y="132100"/>
                </a:lnTo>
                <a:lnTo>
                  <a:pt x="363838" y="106928"/>
                </a:lnTo>
                <a:close/>
              </a:path>
              <a:path w="1236344" h="135890">
                <a:moveTo>
                  <a:pt x="336439" y="26637"/>
                </a:moveTo>
                <a:lnTo>
                  <a:pt x="315131" y="26637"/>
                </a:lnTo>
                <a:lnTo>
                  <a:pt x="332827" y="85965"/>
                </a:lnTo>
                <a:lnTo>
                  <a:pt x="356685" y="85965"/>
                </a:lnTo>
                <a:lnTo>
                  <a:pt x="336439" y="26637"/>
                </a:lnTo>
                <a:close/>
              </a:path>
              <a:path w="1236344" h="135890">
                <a:moveTo>
                  <a:pt x="431002" y="3287"/>
                </a:moveTo>
                <a:lnTo>
                  <a:pt x="409327" y="3287"/>
                </a:lnTo>
                <a:lnTo>
                  <a:pt x="409327" y="132100"/>
                </a:lnTo>
                <a:lnTo>
                  <a:pt x="432834" y="132100"/>
                </a:lnTo>
                <a:lnTo>
                  <a:pt x="431400" y="41799"/>
                </a:lnTo>
                <a:lnTo>
                  <a:pt x="455094" y="41799"/>
                </a:lnTo>
                <a:lnTo>
                  <a:pt x="431002" y="3287"/>
                </a:lnTo>
                <a:close/>
              </a:path>
              <a:path w="1236344" h="135890">
                <a:moveTo>
                  <a:pt x="455094" y="41799"/>
                </a:moveTo>
                <a:lnTo>
                  <a:pt x="431400" y="41799"/>
                </a:lnTo>
                <a:lnTo>
                  <a:pt x="487786" y="132100"/>
                </a:lnTo>
                <a:lnTo>
                  <a:pt x="508759" y="132100"/>
                </a:lnTo>
                <a:lnTo>
                  <a:pt x="508759" y="94342"/>
                </a:lnTo>
                <a:lnTo>
                  <a:pt x="487964" y="94342"/>
                </a:lnTo>
                <a:lnTo>
                  <a:pt x="455094" y="41799"/>
                </a:lnTo>
                <a:close/>
              </a:path>
              <a:path w="1236344" h="135890">
                <a:moveTo>
                  <a:pt x="508759" y="3287"/>
                </a:moveTo>
                <a:lnTo>
                  <a:pt x="485042" y="3287"/>
                </a:lnTo>
                <a:lnTo>
                  <a:pt x="487964" y="94342"/>
                </a:lnTo>
                <a:lnTo>
                  <a:pt x="508759" y="94342"/>
                </a:lnTo>
                <a:lnTo>
                  <a:pt x="508759" y="3287"/>
                </a:lnTo>
                <a:close/>
              </a:path>
              <a:path w="1236344" h="135890">
                <a:moveTo>
                  <a:pt x="575731" y="93798"/>
                </a:moveTo>
                <a:lnTo>
                  <a:pt x="555490" y="108038"/>
                </a:lnTo>
                <a:lnTo>
                  <a:pt x="563568" y="118106"/>
                </a:lnTo>
                <a:lnTo>
                  <a:pt x="572571" y="125171"/>
                </a:lnTo>
                <a:lnTo>
                  <a:pt x="581373" y="129775"/>
                </a:lnTo>
                <a:lnTo>
                  <a:pt x="588851" y="132456"/>
                </a:lnTo>
                <a:lnTo>
                  <a:pt x="596725" y="134645"/>
                </a:lnTo>
                <a:lnTo>
                  <a:pt x="604735" y="135388"/>
                </a:lnTo>
                <a:lnTo>
                  <a:pt x="611845" y="135388"/>
                </a:lnTo>
                <a:lnTo>
                  <a:pt x="631960" y="133071"/>
                </a:lnTo>
                <a:lnTo>
                  <a:pt x="649497" y="125759"/>
                </a:lnTo>
                <a:lnTo>
                  <a:pt x="661492" y="113326"/>
                </a:lnTo>
                <a:lnTo>
                  <a:pt x="615719" y="113326"/>
                </a:lnTo>
                <a:lnTo>
                  <a:pt x="598423" y="110945"/>
                </a:lnTo>
                <a:lnTo>
                  <a:pt x="586682" y="105348"/>
                </a:lnTo>
                <a:lnTo>
                  <a:pt x="579462" y="98859"/>
                </a:lnTo>
                <a:lnTo>
                  <a:pt x="575731" y="93798"/>
                </a:lnTo>
                <a:close/>
              </a:path>
              <a:path w="1236344" h="135890">
                <a:moveTo>
                  <a:pt x="613321" y="0"/>
                </a:moveTo>
                <a:lnTo>
                  <a:pt x="592590" y="2834"/>
                </a:lnTo>
                <a:lnTo>
                  <a:pt x="576517" y="10901"/>
                </a:lnTo>
                <a:lnTo>
                  <a:pt x="566124" y="23549"/>
                </a:lnTo>
                <a:lnTo>
                  <a:pt x="562433" y="40124"/>
                </a:lnTo>
                <a:lnTo>
                  <a:pt x="564998" y="53733"/>
                </a:lnTo>
                <a:lnTo>
                  <a:pt x="592149" y="74280"/>
                </a:lnTo>
                <a:lnTo>
                  <a:pt x="600379" y="76280"/>
                </a:lnTo>
                <a:lnTo>
                  <a:pt x="615897" y="79568"/>
                </a:lnTo>
                <a:lnTo>
                  <a:pt x="627551" y="82290"/>
                </a:lnTo>
                <a:lnTo>
                  <a:pt x="627949" y="82468"/>
                </a:lnTo>
                <a:lnTo>
                  <a:pt x="630839" y="83578"/>
                </a:lnTo>
                <a:lnTo>
                  <a:pt x="634881" y="85222"/>
                </a:lnTo>
                <a:lnTo>
                  <a:pt x="640524" y="88154"/>
                </a:lnTo>
                <a:lnTo>
                  <a:pt x="640524" y="100740"/>
                </a:lnTo>
                <a:lnTo>
                  <a:pt x="638891" y="107316"/>
                </a:lnTo>
                <a:lnTo>
                  <a:pt x="629561" y="111148"/>
                </a:lnTo>
                <a:lnTo>
                  <a:pt x="625007" y="112970"/>
                </a:lnTo>
                <a:lnTo>
                  <a:pt x="620253" y="113326"/>
                </a:lnTo>
                <a:lnTo>
                  <a:pt x="661492" y="113326"/>
                </a:lnTo>
                <a:lnTo>
                  <a:pt x="661895" y="112908"/>
                </a:lnTo>
                <a:lnTo>
                  <a:pt x="666597" y="93976"/>
                </a:lnTo>
                <a:lnTo>
                  <a:pt x="662511" y="76867"/>
                </a:lnTo>
                <a:lnTo>
                  <a:pt x="624829" y="55642"/>
                </a:lnTo>
                <a:lnTo>
                  <a:pt x="602850" y="50938"/>
                </a:lnTo>
                <a:lnTo>
                  <a:pt x="595238" y="48342"/>
                </a:lnTo>
                <a:lnTo>
                  <a:pt x="589817" y="44103"/>
                </a:lnTo>
                <a:lnTo>
                  <a:pt x="587751" y="37402"/>
                </a:lnTo>
                <a:lnTo>
                  <a:pt x="589724" y="30788"/>
                </a:lnTo>
                <a:lnTo>
                  <a:pt x="595034" y="25855"/>
                </a:lnTo>
                <a:lnTo>
                  <a:pt x="602770" y="22771"/>
                </a:lnTo>
                <a:lnTo>
                  <a:pt x="612023" y="21706"/>
                </a:lnTo>
                <a:lnTo>
                  <a:pt x="661363" y="21706"/>
                </a:lnTo>
                <a:lnTo>
                  <a:pt x="657095" y="16759"/>
                </a:lnTo>
                <a:lnTo>
                  <a:pt x="646215" y="8379"/>
                </a:lnTo>
                <a:lnTo>
                  <a:pt x="631842" y="2327"/>
                </a:lnTo>
                <a:lnTo>
                  <a:pt x="613321" y="0"/>
                </a:lnTo>
                <a:close/>
              </a:path>
              <a:path w="1236344" h="135890">
                <a:moveTo>
                  <a:pt x="661363" y="21706"/>
                </a:moveTo>
                <a:lnTo>
                  <a:pt x="612023" y="21706"/>
                </a:lnTo>
                <a:lnTo>
                  <a:pt x="625336" y="23800"/>
                </a:lnTo>
                <a:lnTo>
                  <a:pt x="634831" y="28889"/>
                </a:lnTo>
                <a:lnTo>
                  <a:pt x="641275" y="35179"/>
                </a:lnTo>
                <a:lnTo>
                  <a:pt x="645435" y="40878"/>
                </a:lnTo>
                <a:lnTo>
                  <a:pt x="665131" y="26072"/>
                </a:lnTo>
                <a:lnTo>
                  <a:pt x="661363" y="21706"/>
                </a:lnTo>
                <a:close/>
              </a:path>
              <a:path w="1236344" h="135890">
                <a:moveTo>
                  <a:pt x="773714" y="3287"/>
                </a:moveTo>
                <a:lnTo>
                  <a:pt x="715705" y="3287"/>
                </a:lnTo>
                <a:lnTo>
                  <a:pt x="715705" y="132100"/>
                </a:lnTo>
                <a:lnTo>
                  <a:pt x="739956" y="132100"/>
                </a:lnTo>
                <a:lnTo>
                  <a:pt x="739956" y="88468"/>
                </a:lnTo>
                <a:lnTo>
                  <a:pt x="773358" y="88468"/>
                </a:lnTo>
                <a:lnTo>
                  <a:pt x="780468" y="86824"/>
                </a:lnTo>
                <a:lnTo>
                  <a:pt x="795019" y="80742"/>
                </a:lnTo>
                <a:lnTo>
                  <a:pt x="804602" y="71026"/>
                </a:lnTo>
                <a:lnTo>
                  <a:pt x="805658" y="68626"/>
                </a:lnTo>
                <a:lnTo>
                  <a:pt x="739956" y="68626"/>
                </a:lnTo>
                <a:lnTo>
                  <a:pt x="739956" y="23884"/>
                </a:lnTo>
                <a:lnTo>
                  <a:pt x="805192" y="23884"/>
                </a:lnTo>
                <a:lnTo>
                  <a:pt x="801072" y="17241"/>
                </a:lnTo>
                <a:lnTo>
                  <a:pt x="791260" y="9470"/>
                </a:lnTo>
                <a:lnTo>
                  <a:pt x="781222" y="5287"/>
                </a:lnTo>
                <a:lnTo>
                  <a:pt x="773714" y="3287"/>
                </a:lnTo>
                <a:close/>
              </a:path>
              <a:path w="1236344" h="135890">
                <a:moveTo>
                  <a:pt x="805192" y="23884"/>
                </a:moveTo>
                <a:lnTo>
                  <a:pt x="766060" y="23884"/>
                </a:lnTo>
                <a:lnTo>
                  <a:pt x="774458" y="24062"/>
                </a:lnTo>
                <a:lnTo>
                  <a:pt x="780549" y="29255"/>
                </a:lnTo>
                <a:lnTo>
                  <a:pt x="782688" y="31182"/>
                </a:lnTo>
                <a:lnTo>
                  <a:pt x="786876" y="36114"/>
                </a:lnTo>
                <a:lnTo>
                  <a:pt x="786835" y="46166"/>
                </a:lnTo>
                <a:lnTo>
                  <a:pt x="766782" y="68626"/>
                </a:lnTo>
                <a:lnTo>
                  <a:pt x="805658" y="68626"/>
                </a:lnTo>
                <a:lnTo>
                  <a:pt x="809872" y="59044"/>
                </a:lnTo>
                <a:lnTo>
                  <a:pt x="811483" y="46166"/>
                </a:lnTo>
                <a:lnTo>
                  <a:pt x="808524" y="29255"/>
                </a:lnTo>
                <a:lnTo>
                  <a:pt x="805192" y="23884"/>
                </a:lnTo>
                <a:close/>
              </a:path>
              <a:path w="1236344" h="135890">
                <a:moveTo>
                  <a:pt x="909323" y="0"/>
                </a:moveTo>
                <a:lnTo>
                  <a:pt x="884776" y="5062"/>
                </a:lnTo>
                <a:lnTo>
                  <a:pt x="865156" y="19156"/>
                </a:lnTo>
                <a:lnTo>
                  <a:pt x="852150" y="40640"/>
                </a:lnTo>
                <a:lnTo>
                  <a:pt x="847440" y="67872"/>
                </a:lnTo>
                <a:lnTo>
                  <a:pt x="848323" y="80117"/>
                </a:lnTo>
                <a:lnTo>
                  <a:pt x="864581" y="115692"/>
                </a:lnTo>
                <a:lnTo>
                  <a:pt x="908925" y="135388"/>
                </a:lnTo>
                <a:lnTo>
                  <a:pt x="935311" y="129995"/>
                </a:lnTo>
                <a:lnTo>
                  <a:pt x="954741" y="115366"/>
                </a:lnTo>
                <a:lnTo>
                  <a:pt x="955981" y="113148"/>
                </a:lnTo>
                <a:lnTo>
                  <a:pt x="909679" y="113148"/>
                </a:lnTo>
                <a:lnTo>
                  <a:pt x="894823" y="109985"/>
                </a:lnTo>
                <a:lnTo>
                  <a:pt x="882956" y="100847"/>
                </a:lnTo>
                <a:lnTo>
                  <a:pt x="875092" y="86264"/>
                </a:lnTo>
                <a:lnTo>
                  <a:pt x="872245" y="66762"/>
                </a:lnTo>
                <a:lnTo>
                  <a:pt x="874902" y="48464"/>
                </a:lnTo>
                <a:lnTo>
                  <a:pt x="882405" y="34356"/>
                </a:lnTo>
                <a:lnTo>
                  <a:pt x="894050" y="25275"/>
                </a:lnTo>
                <a:lnTo>
                  <a:pt x="909134" y="22062"/>
                </a:lnTo>
                <a:lnTo>
                  <a:pt x="955238" y="22062"/>
                </a:lnTo>
                <a:lnTo>
                  <a:pt x="952192" y="17351"/>
                </a:lnTo>
                <a:lnTo>
                  <a:pt x="932454" y="4391"/>
                </a:lnTo>
                <a:lnTo>
                  <a:pt x="909323" y="0"/>
                </a:lnTo>
                <a:close/>
              </a:path>
              <a:path w="1236344" h="135890">
                <a:moveTo>
                  <a:pt x="955238" y="22062"/>
                </a:moveTo>
                <a:lnTo>
                  <a:pt x="909134" y="22062"/>
                </a:lnTo>
                <a:lnTo>
                  <a:pt x="925815" y="26076"/>
                </a:lnTo>
                <a:lnTo>
                  <a:pt x="937737" y="36799"/>
                </a:lnTo>
                <a:lnTo>
                  <a:pt x="944799" y="52250"/>
                </a:lnTo>
                <a:lnTo>
                  <a:pt x="946903" y="70448"/>
                </a:lnTo>
                <a:lnTo>
                  <a:pt x="943118" y="90199"/>
                </a:lnTo>
                <a:lnTo>
                  <a:pt x="934110" y="103424"/>
                </a:lnTo>
                <a:lnTo>
                  <a:pt x="922192" y="110836"/>
                </a:lnTo>
                <a:lnTo>
                  <a:pt x="909679" y="113148"/>
                </a:lnTo>
                <a:lnTo>
                  <a:pt x="955981" y="113148"/>
                </a:lnTo>
                <a:lnTo>
                  <a:pt x="966777" y="93825"/>
                </a:lnTo>
                <a:lnTo>
                  <a:pt x="970975" y="67694"/>
                </a:lnTo>
                <a:lnTo>
                  <a:pt x="965908" y="38559"/>
                </a:lnTo>
                <a:lnTo>
                  <a:pt x="955238" y="22062"/>
                </a:lnTo>
                <a:close/>
              </a:path>
              <a:path w="1236344" h="135890">
                <a:moveTo>
                  <a:pt x="1055308" y="3287"/>
                </a:moveTo>
                <a:lnTo>
                  <a:pt x="1014241" y="3287"/>
                </a:lnTo>
                <a:lnTo>
                  <a:pt x="1014241" y="132100"/>
                </a:lnTo>
                <a:lnTo>
                  <a:pt x="1038135" y="132100"/>
                </a:lnTo>
                <a:lnTo>
                  <a:pt x="1038135" y="84290"/>
                </a:lnTo>
                <a:lnTo>
                  <a:pt x="1086610" y="84290"/>
                </a:lnTo>
                <a:lnTo>
                  <a:pt x="1084124" y="79746"/>
                </a:lnTo>
                <a:lnTo>
                  <a:pt x="1091163" y="76742"/>
                </a:lnTo>
                <a:lnTo>
                  <a:pt x="1099535" y="70452"/>
                </a:lnTo>
                <a:lnTo>
                  <a:pt x="1103570" y="64406"/>
                </a:lnTo>
                <a:lnTo>
                  <a:pt x="1038135" y="64406"/>
                </a:lnTo>
                <a:lnTo>
                  <a:pt x="1038135" y="24062"/>
                </a:lnTo>
                <a:lnTo>
                  <a:pt x="1104589" y="24062"/>
                </a:lnTo>
                <a:lnTo>
                  <a:pt x="1100864" y="18201"/>
                </a:lnTo>
                <a:lnTo>
                  <a:pt x="1095254" y="12586"/>
                </a:lnTo>
                <a:lnTo>
                  <a:pt x="1086655" y="7310"/>
                </a:lnTo>
                <a:lnTo>
                  <a:pt x="1077476" y="4583"/>
                </a:lnTo>
                <a:lnTo>
                  <a:pt x="1067199" y="3533"/>
                </a:lnTo>
                <a:lnTo>
                  <a:pt x="1055308" y="3287"/>
                </a:lnTo>
                <a:close/>
              </a:path>
              <a:path w="1236344" h="135890">
                <a:moveTo>
                  <a:pt x="1086610" y="84290"/>
                </a:moveTo>
                <a:lnTo>
                  <a:pt x="1059664" y="84290"/>
                </a:lnTo>
                <a:lnTo>
                  <a:pt x="1085233" y="132100"/>
                </a:lnTo>
                <a:lnTo>
                  <a:pt x="1112772" y="132100"/>
                </a:lnTo>
                <a:lnTo>
                  <a:pt x="1086610" y="84290"/>
                </a:lnTo>
                <a:close/>
              </a:path>
              <a:path w="1236344" h="135890">
                <a:moveTo>
                  <a:pt x="1104589" y="24062"/>
                </a:moveTo>
                <a:lnTo>
                  <a:pt x="1049256" y="24062"/>
                </a:lnTo>
                <a:lnTo>
                  <a:pt x="1058538" y="24131"/>
                </a:lnTo>
                <a:lnTo>
                  <a:pt x="1065461" y="24477"/>
                </a:lnTo>
                <a:lnTo>
                  <a:pt x="1085010" y="44344"/>
                </a:lnTo>
                <a:lnTo>
                  <a:pt x="1082262" y="55181"/>
                </a:lnTo>
                <a:lnTo>
                  <a:pt x="1075719" y="61093"/>
                </a:lnTo>
                <a:lnTo>
                  <a:pt x="1068185" y="63512"/>
                </a:lnTo>
                <a:lnTo>
                  <a:pt x="1062417" y="64050"/>
                </a:lnTo>
                <a:lnTo>
                  <a:pt x="1057842" y="64228"/>
                </a:lnTo>
                <a:lnTo>
                  <a:pt x="1054732" y="64406"/>
                </a:lnTo>
                <a:lnTo>
                  <a:pt x="1103570" y="64406"/>
                </a:lnTo>
                <a:lnTo>
                  <a:pt x="1106539" y="59957"/>
                </a:lnTo>
                <a:lnTo>
                  <a:pt x="1109474" y="44344"/>
                </a:lnTo>
                <a:lnTo>
                  <a:pt x="1108381" y="33980"/>
                </a:lnTo>
                <a:lnTo>
                  <a:pt x="1105376" y="25300"/>
                </a:lnTo>
                <a:lnTo>
                  <a:pt x="1104589" y="24062"/>
                </a:lnTo>
                <a:close/>
              </a:path>
              <a:path w="1236344" h="135890">
                <a:moveTo>
                  <a:pt x="1200539" y="25172"/>
                </a:moveTo>
                <a:lnTo>
                  <a:pt x="1176456" y="25172"/>
                </a:lnTo>
                <a:lnTo>
                  <a:pt x="1176456" y="132100"/>
                </a:lnTo>
                <a:lnTo>
                  <a:pt x="1200539" y="132100"/>
                </a:lnTo>
                <a:lnTo>
                  <a:pt x="1200539" y="25172"/>
                </a:lnTo>
                <a:close/>
              </a:path>
              <a:path w="1236344" h="135890">
                <a:moveTo>
                  <a:pt x="1236108" y="3287"/>
                </a:moveTo>
                <a:lnTo>
                  <a:pt x="1141630" y="3287"/>
                </a:lnTo>
                <a:lnTo>
                  <a:pt x="1141630" y="25172"/>
                </a:lnTo>
                <a:lnTo>
                  <a:pt x="1236108" y="25172"/>
                </a:lnTo>
                <a:lnTo>
                  <a:pt x="1236108" y="3287"/>
                </a:lnTo>
                <a:close/>
              </a:path>
            </a:pathLst>
          </a:custGeom>
          <a:solidFill>
            <a:srgbClr val="010202"/>
          </a:solidFill>
        </p:spPr>
        <p:txBody>
          <a:bodyPr wrap="square" lIns="0" tIns="0" rIns="0" bIns="0" rtlCol="0"/>
          <a:lstStyle/>
          <a:p>
            <a:endParaRPr/>
          </a:p>
        </p:txBody>
      </p:sp>
      <p:sp>
        <p:nvSpPr>
          <p:cNvPr id="9" name="object 9"/>
          <p:cNvSpPr/>
          <p:nvPr/>
        </p:nvSpPr>
        <p:spPr>
          <a:xfrm>
            <a:off x="17873749" y="9829344"/>
            <a:ext cx="1567180" cy="135890"/>
          </a:xfrm>
          <a:custGeom>
            <a:avLst/>
            <a:gdLst/>
            <a:ahLst/>
            <a:cxnLst/>
            <a:rect l="l" t="t" r="r" b="b"/>
            <a:pathLst>
              <a:path w="1567180" h="135890">
                <a:moveTo>
                  <a:pt x="23716" y="3298"/>
                </a:moveTo>
                <a:lnTo>
                  <a:pt x="0" y="3298"/>
                </a:lnTo>
                <a:lnTo>
                  <a:pt x="0" y="132111"/>
                </a:lnTo>
                <a:lnTo>
                  <a:pt x="23716" y="132111"/>
                </a:lnTo>
                <a:lnTo>
                  <a:pt x="23716" y="3298"/>
                </a:lnTo>
                <a:close/>
              </a:path>
              <a:path w="1567180" h="135890">
                <a:moveTo>
                  <a:pt x="97630" y="3298"/>
                </a:moveTo>
                <a:lnTo>
                  <a:pt x="75924" y="3298"/>
                </a:lnTo>
                <a:lnTo>
                  <a:pt x="75924" y="132111"/>
                </a:lnTo>
                <a:lnTo>
                  <a:pt x="99452" y="132111"/>
                </a:lnTo>
                <a:lnTo>
                  <a:pt x="97986" y="41768"/>
                </a:lnTo>
                <a:lnTo>
                  <a:pt x="121694" y="41768"/>
                </a:lnTo>
                <a:lnTo>
                  <a:pt x="97630" y="3298"/>
                </a:lnTo>
                <a:close/>
              </a:path>
              <a:path w="1567180" h="135890">
                <a:moveTo>
                  <a:pt x="121694" y="41768"/>
                </a:moveTo>
                <a:lnTo>
                  <a:pt x="97986" y="41768"/>
                </a:lnTo>
                <a:lnTo>
                  <a:pt x="154382" y="132111"/>
                </a:lnTo>
                <a:lnTo>
                  <a:pt x="175334" y="132111"/>
                </a:lnTo>
                <a:lnTo>
                  <a:pt x="175334" y="94311"/>
                </a:lnTo>
                <a:lnTo>
                  <a:pt x="154560" y="94311"/>
                </a:lnTo>
                <a:lnTo>
                  <a:pt x="121694" y="41768"/>
                </a:lnTo>
                <a:close/>
              </a:path>
              <a:path w="1567180" h="135890">
                <a:moveTo>
                  <a:pt x="175334" y="3298"/>
                </a:moveTo>
                <a:lnTo>
                  <a:pt x="151660" y="3298"/>
                </a:lnTo>
                <a:lnTo>
                  <a:pt x="154560" y="94311"/>
                </a:lnTo>
                <a:lnTo>
                  <a:pt x="175334" y="94311"/>
                </a:lnTo>
                <a:lnTo>
                  <a:pt x="175334" y="3298"/>
                </a:lnTo>
                <a:close/>
              </a:path>
              <a:path w="1567180" h="135890">
                <a:moveTo>
                  <a:pt x="267855" y="25140"/>
                </a:moveTo>
                <a:lnTo>
                  <a:pt x="243783" y="25140"/>
                </a:lnTo>
                <a:lnTo>
                  <a:pt x="243783" y="132111"/>
                </a:lnTo>
                <a:lnTo>
                  <a:pt x="267855" y="132111"/>
                </a:lnTo>
                <a:lnTo>
                  <a:pt x="267855" y="25140"/>
                </a:lnTo>
                <a:close/>
              </a:path>
              <a:path w="1567180" h="135890">
                <a:moveTo>
                  <a:pt x="303446" y="3298"/>
                </a:moveTo>
                <a:lnTo>
                  <a:pt x="208946" y="3298"/>
                </a:lnTo>
                <a:lnTo>
                  <a:pt x="208946" y="25140"/>
                </a:lnTo>
                <a:lnTo>
                  <a:pt x="303446" y="25140"/>
                </a:lnTo>
                <a:lnTo>
                  <a:pt x="303446" y="3298"/>
                </a:lnTo>
                <a:close/>
              </a:path>
              <a:path w="1567180" h="135890">
                <a:moveTo>
                  <a:pt x="427704" y="3298"/>
                </a:moveTo>
                <a:lnTo>
                  <a:pt x="336125" y="3298"/>
                </a:lnTo>
                <a:lnTo>
                  <a:pt x="336125" y="132111"/>
                </a:lnTo>
                <a:lnTo>
                  <a:pt x="432280" y="132111"/>
                </a:lnTo>
                <a:lnTo>
                  <a:pt x="432280" y="110405"/>
                </a:lnTo>
                <a:lnTo>
                  <a:pt x="359831" y="110405"/>
                </a:lnTo>
                <a:lnTo>
                  <a:pt x="359831" y="75892"/>
                </a:lnTo>
                <a:lnTo>
                  <a:pt x="421871" y="75892"/>
                </a:lnTo>
                <a:lnTo>
                  <a:pt x="421871" y="55108"/>
                </a:lnTo>
                <a:lnTo>
                  <a:pt x="359831" y="55108"/>
                </a:lnTo>
                <a:lnTo>
                  <a:pt x="359831" y="24784"/>
                </a:lnTo>
                <a:lnTo>
                  <a:pt x="427704" y="24784"/>
                </a:lnTo>
                <a:lnTo>
                  <a:pt x="427704" y="3298"/>
                </a:lnTo>
                <a:close/>
              </a:path>
              <a:path w="1567180" h="135890">
                <a:moveTo>
                  <a:pt x="514047" y="3298"/>
                </a:moveTo>
                <a:lnTo>
                  <a:pt x="472980" y="3298"/>
                </a:lnTo>
                <a:lnTo>
                  <a:pt x="472980" y="132111"/>
                </a:lnTo>
                <a:lnTo>
                  <a:pt x="496874" y="132111"/>
                </a:lnTo>
                <a:lnTo>
                  <a:pt x="496874" y="84290"/>
                </a:lnTo>
                <a:lnTo>
                  <a:pt x="545393" y="84290"/>
                </a:lnTo>
                <a:lnTo>
                  <a:pt x="542894" y="79714"/>
                </a:lnTo>
                <a:lnTo>
                  <a:pt x="549935" y="76729"/>
                </a:lnTo>
                <a:lnTo>
                  <a:pt x="558299" y="70436"/>
                </a:lnTo>
                <a:lnTo>
                  <a:pt x="562314" y="64406"/>
                </a:lnTo>
                <a:lnTo>
                  <a:pt x="496874" y="64406"/>
                </a:lnTo>
                <a:lnTo>
                  <a:pt x="496874" y="24072"/>
                </a:lnTo>
                <a:lnTo>
                  <a:pt x="563347" y="24072"/>
                </a:lnTo>
                <a:lnTo>
                  <a:pt x="559622" y="18210"/>
                </a:lnTo>
                <a:lnTo>
                  <a:pt x="554025" y="12596"/>
                </a:lnTo>
                <a:lnTo>
                  <a:pt x="545421" y="7321"/>
                </a:lnTo>
                <a:lnTo>
                  <a:pt x="536231" y="4594"/>
                </a:lnTo>
                <a:lnTo>
                  <a:pt x="525943" y="3543"/>
                </a:lnTo>
                <a:lnTo>
                  <a:pt x="514047" y="3298"/>
                </a:lnTo>
                <a:close/>
              </a:path>
              <a:path w="1567180" h="135890">
                <a:moveTo>
                  <a:pt x="545393" y="84290"/>
                </a:moveTo>
                <a:lnTo>
                  <a:pt x="518444" y="84290"/>
                </a:lnTo>
                <a:lnTo>
                  <a:pt x="543972" y="132111"/>
                </a:lnTo>
                <a:lnTo>
                  <a:pt x="571511" y="132111"/>
                </a:lnTo>
                <a:lnTo>
                  <a:pt x="545393" y="84290"/>
                </a:lnTo>
                <a:close/>
              </a:path>
              <a:path w="1567180" h="135890">
                <a:moveTo>
                  <a:pt x="563347" y="24072"/>
                </a:moveTo>
                <a:lnTo>
                  <a:pt x="508036" y="24072"/>
                </a:lnTo>
                <a:lnTo>
                  <a:pt x="517310" y="24140"/>
                </a:lnTo>
                <a:lnTo>
                  <a:pt x="524220" y="24479"/>
                </a:lnTo>
                <a:lnTo>
                  <a:pt x="543749" y="44312"/>
                </a:lnTo>
                <a:lnTo>
                  <a:pt x="541002" y="55155"/>
                </a:lnTo>
                <a:lnTo>
                  <a:pt x="534462" y="61077"/>
                </a:lnTo>
                <a:lnTo>
                  <a:pt x="526929" y="63508"/>
                </a:lnTo>
                <a:lnTo>
                  <a:pt x="521156" y="64050"/>
                </a:lnTo>
                <a:lnTo>
                  <a:pt x="516612" y="64228"/>
                </a:lnTo>
                <a:lnTo>
                  <a:pt x="513513" y="64406"/>
                </a:lnTo>
                <a:lnTo>
                  <a:pt x="562314" y="64406"/>
                </a:lnTo>
                <a:lnTo>
                  <a:pt x="565293" y="59932"/>
                </a:lnTo>
                <a:lnTo>
                  <a:pt x="568223" y="44312"/>
                </a:lnTo>
                <a:lnTo>
                  <a:pt x="567131" y="33969"/>
                </a:lnTo>
                <a:lnTo>
                  <a:pt x="564124" y="25296"/>
                </a:lnTo>
                <a:lnTo>
                  <a:pt x="563347" y="24072"/>
                </a:lnTo>
                <a:close/>
              </a:path>
              <a:path w="1567180" h="135890">
                <a:moveTo>
                  <a:pt x="635017" y="3298"/>
                </a:moveTo>
                <a:lnTo>
                  <a:pt x="613321" y="3298"/>
                </a:lnTo>
                <a:lnTo>
                  <a:pt x="613321" y="132111"/>
                </a:lnTo>
                <a:lnTo>
                  <a:pt x="636849" y="132111"/>
                </a:lnTo>
                <a:lnTo>
                  <a:pt x="635373" y="41768"/>
                </a:lnTo>
                <a:lnTo>
                  <a:pt x="659085" y="41768"/>
                </a:lnTo>
                <a:lnTo>
                  <a:pt x="635017" y="3298"/>
                </a:lnTo>
                <a:close/>
              </a:path>
              <a:path w="1567180" h="135890">
                <a:moveTo>
                  <a:pt x="659085" y="41768"/>
                </a:moveTo>
                <a:lnTo>
                  <a:pt x="635373" y="41768"/>
                </a:lnTo>
                <a:lnTo>
                  <a:pt x="691779" y="132111"/>
                </a:lnTo>
                <a:lnTo>
                  <a:pt x="712774" y="132111"/>
                </a:lnTo>
                <a:lnTo>
                  <a:pt x="712774" y="94311"/>
                </a:lnTo>
                <a:lnTo>
                  <a:pt x="691957" y="94311"/>
                </a:lnTo>
                <a:lnTo>
                  <a:pt x="659085" y="41768"/>
                </a:lnTo>
                <a:close/>
              </a:path>
              <a:path w="1567180" h="135890">
                <a:moveTo>
                  <a:pt x="712774" y="3298"/>
                </a:moveTo>
                <a:lnTo>
                  <a:pt x="689057" y="3298"/>
                </a:lnTo>
                <a:lnTo>
                  <a:pt x="691957" y="94311"/>
                </a:lnTo>
                <a:lnTo>
                  <a:pt x="712774" y="94311"/>
                </a:lnTo>
                <a:lnTo>
                  <a:pt x="712774" y="3298"/>
                </a:lnTo>
                <a:close/>
              </a:path>
              <a:path w="1567180" h="135890">
                <a:moveTo>
                  <a:pt x="814226" y="3298"/>
                </a:moveTo>
                <a:lnTo>
                  <a:pt x="786876" y="3298"/>
                </a:lnTo>
                <a:lnTo>
                  <a:pt x="743411" y="132111"/>
                </a:lnTo>
                <a:lnTo>
                  <a:pt x="769159" y="132111"/>
                </a:lnTo>
                <a:lnTo>
                  <a:pt x="776646" y="106897"/>
                </a:lnTo>
                <a:lnTo>
                  <a:pt x="849579" y="106897"/>
                </a:lnTo>
                <a:lnTo>
                  <a:pt x="842425" y="85934"/>
                </a:lnTo>
                <a:lnTo>
                  <a:pt x="783044" y="85934"/>
                </a:lnTo>
                <a:lnTo>
                  <a:pt x="800886" y="26606"/>
                </a:lnTo>
                <a:lnTo>
                  <a:pt x="822180" y="26606"/>
                </a:lnTo>
                <a:lnTo>
                  <a:pt x="814226" y="3298"/>
                </a:lnTo>
                <a:close/>
              </a:path>
              <a:path w="1567180" h="135890">
                <a:moveTo>
                  <a:pt x="849579" y="106897"/>
                </a:moveTo>
                <a:lnTo>
                  <a:pt x="824990" y="106897"/>
                </a:lnTo>
                <a:lnTo>
                  <a:pt x="832456" y="132111"/>
                </a:lnTo>
                <a:lnTo>
                  <a:pt x="858183" y="132111"/>
                </a:lnTo>
                <a:lnTo>
                  <a:pt x="849579" y="106897"/>
                </a:lnTo>
                <a:close/>
              </a:path>
              <a:path w="1567180" h="135890">
                <a:moveTo>
                  <a:pt x="822180" y="26606"/>
                </a:moveTo>
                <a:lnTo>
                  <a:pt x="800886" y="26606"/>
                </a:lnTo>
                <a:lnTo>
                  <a:pt x="818592" y="85934"/>
                </a:lnTo>
                <a:lnTo>
                  <a:pt x="842425" y="85934"/>
                </a:lnTo>
                <a:lnTo>
                  <a:pt x="822180" y="26606"/>
                </a:lnTo>
                <a:close/>
              </a:path>
              <a:path w="1567180" h="135890">
                <a:moveTo>
                  <a:pt x="922841" y="25140"/>
                </a:moveTo>
                <a:lnTo>
                  <a:pt x="898768" y="25140"/>
                </a:lnTo>
                <a:lnTo>
                  <a:pt x="898768" y="132111"/>
                </a:lnTo>
                <a:lnTo>
                  <a:pt x="922841" y="132111"/>
                </a:lnTo>
                <a:lnTo>
                  <a:pt x="922841" y="25140"/>
                </a:lnTo>
                <a:close/>
              </a:path>
              <a:path w="1567180" h="135890">
                <a:moveTo>
                  <a:pt x="958421" y="3298"/>
                </a:moveTo>
                <a:lnTo>
                  <a:pt x="863900" y="3298"/>
                </a:lnTo>
                <a:lnTo>
                  <a:pt x="863900" y="25140"/>
                </a:lnTo>
                <a:lnTo>
                  <a:pt x="958421" y="25140"/>
                </a:lnTo>
                <a:lnTo>
                  <a:pt x="958421" y="3298"/>
                </a:lnTo>
                <a:close/>
              </a:path>
              <a:path w="1567180" h="135890">
                <a:moveTo>
                  <a:pt x="1015162" y="3298"/>
                </a:moveTo>
                <a:lnTo>
                  <a:pt x="991456" y="3298"/>
                </a:lnTo>
                <a:lnTo>
                  <a:pt x="991456" y="132111"/>
                </a:lnTo>
                <a:lnTo>
                  <a:pt x="1015162" y="132111"/>
                </a:lnTo>
                <a:lnTo>
                  <a:pt x="1015162" y="3298"/>
                </a:lnTo>
                <a:close/>
              </a:path>
              <a:path w="1567180" h="135890">
                <a:moveTo>
                  <a:pt x="1115348" y="0"/>
                </a:moveTo>
                <a:lnTo>
                  <a:pt x="1090821" y="5059"/>
                </a:lnTo>
                <a:lnTo>
                  <a:pt x="1071214" y="19149"/>
                </a:lnTo>
                <a:lnTo>
                  <a:pt x="1058214" y="40635"/>
                </a:lnTo>
                <a:lnTo>
                  <a:pt x="1053507" y="67882"/>
                </a:lnTo>
                <a:lnTo>
                  <a:pt x="1054387" y="80123"/>
                </a:lnTo>
                <a:lnTo>
                  <a:pt x="1070648" y="115692"/>
                </a:lnTo>
                <a:lnTo>
                  <a:pt x="1114992" y="135367"/>
                </a:lnTo>
                <a:lnTo>
                  <a:pt x="1141371" y="129979"/>
                </a:lnTo>
                <a:lnTo>
                  <a:pt x="1160799" y="115361"/>
                </a:lnTo>
                <a:lnTo>
                  <a:pt x="1162054" y="113116"/>
                </a:lnTo>
                <a:lnTo>
                  <a:pt x="1115735" y="113116"/>
                </a:lnTo>
                <a:lnTo>
                  <a:pt x="1100863" y="109958"/>
                </a:lnTo>
                <a:lnTo>
                  <a:pt x="1088990" y="100833"/>
                </a:lnTo>
                <a:lnTo>
                  <a:pt x="1081126" y="86263"/>
                </a:lnTo>
                <a:lnTo>
                  <a:pt x="1078281" y="66772"/>
                </a:lnTo>
                <a:lnTo>
                  <a:pt x="1080941" y="48471"/>
                </a:lnTo>
                <a:lnTo>
                  <a:pt x="1088448" y="34362"/>
                </a:lnTo>
                <a:lnTo>
                  <a:pt x="1100094" y="25284"/>
                </a:lnTo>
                <a:lnTo>
                  <a:pt x="1115170" y="22072"/>
                </a:lnTo>
                <a:lnTo>
                  <a:pt x="1161291" y="22072"/>
                </a:lnTo>
                <a:lnTo>
                  <a:pt x="1158240" y="17356"/>
                </a:lnTo>
                <a:lnTo>
                  <a:pt x="1138493" y="4393"/>
                </a:lnTo>
                <a:lnTo>
                  <a:pt x="1115348" y="0"/>
                </a:lnTo>
                <a:close/>
              </a:path>
              <a:path w="1567180" h="135890">
                <a:moveTo>
                  <a:pt x="1161291" y="22072"/>
                </a:moveTo>
                <a:lnTo>
                  <a:pt x="1115170" y="22072"/>
                </a:lnTo>
                <a:lnTo>
                  <a:pt x="1131859" y="26086"/>
                </a:lnTo>
                <a:lnTo>
                  <a:pt x="1143787" y="36805"/>
                </a:lnTo>
                <a:lnTo>
                  <a:pt x="1150854" y="52243"/>
                </a:lnTo>
                <a:lnTo>
                  <a:pt x="1152959" y="70416"/>
                </a:lnTo>
                <a:lnTo>
                  <a:pt x="1149175" y="90186"/>
                </a:lnTo>
                <a:lnTo>
                  <a:pt x="1140166" y="103409"/>
                </a:lnTo>
                <a:lnTo>
                  <a:pt x="1128248" y="110810"/>
                </a:lnTo>
                <a:lnTo>
                  <a:pt x="1115735" y="113116"/>
                </a:lnTo>
                <a:lnTo>
                  <a:pt x="1162054" y="113116"/>
                </a:lnTo>
                <a:lnTo>
                  <a:pt x="1172833" y="93830"/>
                </a:lnTo>
                <a:lnTo>
                  <a:pt x="1177032" y="67704"/>
                </a:lnTo>
                <a:lnTo>
                  <a:pt x="1171963" y="38568"/>
                </a:lnTo>
                <a:lnTo>
                  <a:pt x="1161291" y="22072"/>
                </a:lnTo>
                <a:close/>
              </a:path>
              <a:path w="1567180" h="135890">
                <a:moveTo>
                  <a:pt x="1236674" y="3298"/>
                </a:moveTo>
                <a:lnTo>
                  <a:pt x="1215010" y="3298"/>
                </a:lnTo>
                <a:lnTo>
                  <a:pt x="1215010" y="132111"/>
                </a:lnTo>
                <a:lnTo>
                  <a:pt x="1238506" y="132111"/>
                </a:lnTo>
                <a:lnTo>
                  <a:pt x="1237072" y="41768"/>
                </a:lnTo>
                <a:lnTo>
                  <a:pt x="1260760" y="41768"/>
                </a:lnTo>
                <a:lnTo>
                  <a:pt x="1236674" y="3298"/>
                </a:lnTo>
                <a:close/>
              </a:path>
              <a:path w="1567180" h="135890">
                <a:moveTo>
                  <a:pt x="1260760" y="41768"/>
                </a:moveTo>
                <a:lnTo>
                  <a:pt x="1237072" y="41768"/>
                </a:lnTo>
                <a:lnTo>
                  <a:pt x="1293478" y="132111"/>
                </a:lnTo>
                <a:lnTo>
                  <a:pt x="1314431" y="132111"/>
                </a:lnTo>
                <a:lnTo>
                  <a:pt x="1314431" y="94311"/>
                </a:lnTo>
                <a:lnTo>
                  <a:pt x="1293656" y="94311"/>
                </a:lnTo>
                <a:lnTo>
                  <a:pt x="1260760" y="41768"/>
                </a:lnTo>
                <a:close/>
              </a:path>
              <a:path w="1567180" h="135890">
                <a:moveTo>
                  <a:pt x="1314431" y="3298"/>
                </a:moveTo>
                <a:lnTo>
                  <a:pt x="1290725" y="3298"/>
                </a:lnTo>
                <a:lnTo>
                  <a:pt x="1293656" y="94311"/>
                </a:lnTo>
                <a:lnTo>
                  <a:pt x="1314431" y="94311"/>
                </a:lnTo>
                <a:lnTo>
                  <a:pt x="1314431" y="3298"/>
                </a:lnTo>
                <a:close/>
              </a:path>
              <a:path w="1567180" h="135890">
                <a:moveTo>
                  <a:pt x="1415883" y="3298"/>
                </a:moveTo>
                <a:lnTo>
                  <a:pt x="1388533" y="3298"/>
                </a:lnTo>
                <a:lnTo>
                  <a:pt x="1345110" y="132111"/>
                </a:lnTo>
                <a:lnTo>
                  <a:pt x="1370816" y="132111"/>
                </a:lnTo>
                <a:lnTo>
                  <a:pt x="1378293" y="106897"/>
                </a:lnTo>
                <a:lnTo>
                  <a:pt x="1451261" y="106897"/>
                </a:lnTo>
                <a:lnTo>
                  <a:pt x="1444102" y="85934"/>
                </a:lnTo>
                <a:lnTo>
                  <a:pt x="1384701" y="85934"/>
                </a:lnTo>
                <a:lnTo>
                  <a:pt x="1402575" y="26606"/>
                </a:lnTo>
                <a:lnTo>
                  <a:pt x="1423843" y="26606"/>
                </a:lnTo>
                <a:lnTo>
                  <a:pt x="1415883" y="3298"/>
                </a:lnTo>
                <a:close/>
              </a:path>
              <a:path w="1567180" h="135890">
                <a:moveTo>
                  <a:pt x="1451261" y="106897"/>
                </a:moveTo>
                <a:lnTo>
                  <a:pt x="1426647" y="106897"/>
                </a:lnTo>
                <a:lnTo>
                  <a:pt x="1434155" y="132111"/>
                </a:lnTo>
                <a:lnTo>
                  <a:pt x="1459871" y="132111"/>
                </a:lnTo>
                <a:lnTo>
                  <a:pt x="1451261" y="106897"/>
                </a:lnTo>
                <a:close/>
              </a:path>
              <a:path w="1567180" h="135890">
                <a:moveTo>
                  <a:pt x="1423843" y="26606"/>
                </a:moveTo>
                <a:lnTo>
                  <a:pt x="1402575" y="26606"/>
                </a:lnTo>
                <a:lnTo>
                  <a:pt x="1420281" y="85934"/>
                </a:lnTo>
                <a:lnTo>
                  <a:pt x="1444102" y="85934"/>
                </a:lnTo>
                <a:lnTo>
                  <a:pt x="1423843" y="26606"/>
                </a:lnTo>
                <a:close/>
              </a:path>
              <a:path w="1567180" h="135890">
                <a:moveTo>
                  <a:pt x="1515514" y="3298"/>
                </a:moveTo>
                <a:lnTo>
                  <a:pt x="1491263" y="3298"/>
                </a:lnTo>
                <a:lnTo>
                  <a:pt x="1491263" y="132111"/>
                </a:lnTo>
                <a:lnTo>
                  <a:pt x="1566622" y="132111"/>
                </a:lnTo>
                <a:lnTo>
                  <a:pt x="1566622" y="110227"/>
                </a:lnTo>
                <a:lnTo>
                  <a:pt x="1515514" y="110227"/>
                </a:lnTo>
                <a:lnTo>
                  <a:pt x="1515514" y="3298"/>
                </a:lnTo>
                <a:close/>
              </a:path>
            </a:pathLst>
          </a:custGeom>
          <a:solidFill>
            <a:srgbClr val="010202"/>
          </a:solidFill>
        </p:spPr>
        <p:txBody>
          <a:bodyPr wrap="square" lIns="0" tIns="0" rIns="0" bIns="0" rtlCol="0"/>
          <a:lstStyle/>
          <a:p>
            <a:endParaRPr/>
          </a:p>
        </p:txBody>
      </p:sp>
      <p:sp>
        <p:nvSpPr>
          <p:cNvPr id="10" name="object 10"/>
          <p:cNvSpPr txBox="1">
            <a:spLocks noGrp="1"/>
          </p:cNvSpPr>
          <p:nvPr>
            <p:ph type="title"/>
          </p:nvPr>
        </p:nvSpPr>
        <p:spPr>
          <a:xfrm>
            <a:off x="2406074" y="1927181"/>
            <a:ext cx="14582140" cy="2086610"/>
          </a:xfrm>
          <a:prstGeom prst="rect">
            <a:avLst/>
          </a:prstGeom>
        </p:spPr>
        <p:txBody>
          <a:bodyPr vert="horz" wrap="square" lIns="0" tIns="15875" rIns="0" bIns="0" rtlCol="0">
            <a:spAutoFit/>
          </a:bodyPr>
          <a:lstStyle/>
          <a:p>
            <a:pPr marL="12700">
              <a:lnSpc>
                <a:spcPts val="8100"/>
              </a:lnSpc>
              <a:spcBef>
                <a:spcPts val="125"/>
              </a:spcBef>
            </a:pPr>
            <a:r>
              <a:rPr spc="-135" dirty="0"/>
              <a:t>EXAMPLE:</a:t>
            </a:r>
            <a:r>
              <a:rPr spc="-330" dirty="0"/>
              <a:t> </a:t>
            </a:r>
            <a:r>
              <a:rPr spc="-135" dirty="0"/>
              <a:t>Metro,</a:t>
            </a:r>
            <a:r>
              <a:rPr spc="-325" dirty="0"/>
              <a:t> </a:t>
            </a:r>
            <a:r>
              <a:rPr spc="-125" dirty="0"/>
              <a:t>Bogotá,</a:t>
            </a:r>
            <a:r>
              <a:rPr spc="-320" dirty="0"/>
              <a:t> </a:t>
            </a:r>
            <a:r>
              <a:rPr spc="-110" dirty="0"/>
              <a:t>Colombia</a:t>
            </a:r>
          </a:p>
          <a:p>
            <a:pPr marL="12700">
              <a:lnSpc>
                <a:spcPts val="8100"/>
              </a:lnSpc>
            </a:pPr>
            <a:r>
              <a:rPr dirty="0"/>
              <a:t>-</a:t>
            </a:r>
            <a:r>
              <a:rPr spc="-280" dirty="0"/>
              <a:t> </a:t>
            </a:r>
            <a:r>
              <a:rPr spc="-130" dirty="0"/>
              <a:t>World</a:t>
            </a:r>
            <a:r>
              <a:rPr spc="-275" dirty="0"/>
              <a:t> </a:t>
            </a:r>
            <a:r>
              <a:rPr spc="-100" dirty="0"/>
              <a:t>Bank,</a:t>
            </a:r>
            <a:r>
              <a:rPr spc="-275" dirty="0"/>
              <a:t> </a:t>
            </a:r>
            <a:r>
              <a:rPr spc="-280" dirty="0"/>
              <a:t>2019</a:t>
            </a:r>
          </a:p>
        </p:txBody>
      </p:sp>
      <p:pic>
        <p:nvPicPr>
          <p:cNvPr id="13" name="object 13"/>
          <p:cNvPicPr/>
          <p:nvPr/>
        </p:nvPicPr>
        <p:blipFill>
          <a:blip r:embed="rId3" cstate="print"/>
          <a:stretch>
            <a:fillRect/>
          </a:stretch>
        </p:blipFill>
        <p:spPr>
          <a:xfrm>
            <a:off x="4014736" y="5300058"/>
            <a:ext cx="10482078" cy="4483402"/>
          </a:xfrm>
          <a:prstGeom prst="rect">
            <a:avLst/>
          </a:prstGeom>
        </p:spPr>
      </p:pic>
      <p:pic>
        <p:nvPicPr>
          <p:cNvPr id="15" name="object 15"/>
          <p:cNvPicPr/>
          <p:nvPr/>
        </p:nvPicPr>
        <p:blipFill>
          <a:blip r:embed="rId4" cstate="print">
            <a:extLst>
              <a:ext uri="{28A0092B-C50C-407E-A947-70E740481C1C}">
                <a14:useLocalDpi xmlns:a14="http://schemas.microsoft.com/office/drawing/2010/main"/>
              </a:ext>
            </a:extLst>
          </a:blip>
          <a:stretch>
            <a:fillRect/>
          </a:stretch>
        </p:blipFill>
        <p:spPr>
          <a:xfrm>
            <a:off x="3602448" y="4531747"/>
            <a:ext cx="6048744" cy="2258580"/>
          </a:xfrm>
          <a:prstGeom prst="rect">
            <a:avLst/>
          </a:prstGeom>
        </p:spPr>
      </p:pic>
      <p:sp>
        <p:nvSpPr>
          <p:cNvPr id="16" name="object 16"/>
          <p:cNvSpPr txBox="1">
            <a:spLocks noGrp="1"/>
          </p:cNvSpPr>
          <p:nvPr>
            <p:ph type="sldNum" sz="quarter" idx="7"/>
          </p:nvPr>
        </p:nvSpPr>
        <p:spPr>
          <a:prstGeom prst="rect">
            <a:avLst/>
          </a:prstGeom>
        </p:spPr>
        <p:txBody>
          <a:bodyPr vert="horz" wrap="square" lIns="0" tIns="80645" rIns="0" bIns="0" rtlCol="0">
            <a:spAutoFit/>
          </a:bodyPr>
          <a:lstStyle/>
          <a:p>
            <a:pPr marL="267335">
              <a:lnSpc>
                <a:spcPct val="100000"/>
              </a:lnSpc>
              <a:spcBef>
                <a:spcPts val="635"/>
              </a:spcBef>
            </a:pPr>
            <a:fld id="{81D60167-4931-47E6-BA6A-407CBD079E47}" type="slidenum">
              <a:rPr spc="15" dirty="0"/>
              <a:t>9</a:t>
            </a:fld>
            <a:endParaRPr spc="15"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132</TotalTime>
  <Words>11113</Words>
  <Application>Microsoft Office PowerPoint</Application>
  <PresentationFormat>Custom</PresentationFormat>
  <Paragraphs>938</Paragraphs>
  <Slides>56</Slides>
  <Notes>51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Arial</vt:lpstr>
      <vt:lpstr>Arial Black</vt:lpstr>
      <vt:lpstr>Calibri</vt:lpstr>
      <vt:lpstr>Neue Haas Unica W1G</vt:lpstr>
      <vt:lpstr>NeueHaasUnicaW1G-Thin</vt:lpstr>
      <vt:lpstr>Times New Roman</vt:lpstr>
      <vt:lpstr>Office Theme</vt:lpstr>
      <vt:lpstr>THE LABOUR</vt:lpstr>
      <vt:lpstr>ITF TAKE ACTION TRADE UNION TOOLKIT</vt:lpstr>
      <vt:lpstr>THIS PRESENTATION COVERS…</vt:lpstr>
      <vt:lpstr>1.WHAT ARE IFIs?</vt:lpstr>
      <vt:lpstr>INTERNATIONAL FINANCE INSTITUTIONS (IFIs) =</vt:lpstr>
      <vt:lpstr>WORLD BANK GROUP</vt:lpstr>
      <vt:lpstr>IFIs AND THE TRANSPORT SECTOR</vt:lpstr>
      <vt:lpstr>EXAMPLE: Aricanduva BRT Corridor, São Paulo, Brazil - World Bank, 2020</vt:lpstr>
      <vt:lpstr>EXAMPLE: Metro, Bogotá, Colombia - World Bank, 2019</vt:lpstr>
      <vt:lpstr>IFC financed transport projects (ports)</vt:lpstr>
      <vt:lpstr>IFC financed transport projects (other)</vt:lpstr>
      <vt:lpstr>ACTIVITY</vt:lpstr>
      <vt:lpstr>2. WHAT ARE IFI SAFEGUARDS AND</vt:lpstr>
      <vt:lpstr>Each IFI has a set of ‘safeguards’ that stipulate the basic environmental and social protective standards which must be met by borrowers in order to receive IFI finance</vt:lpstr>
      <vt:lpstr>PowerPoint Presentation</vt:lpstr>
      <vt:lpstr>DIFFERENT IFI SAFEGUARD FRAMEWORKS</vt:lpstr>
      <vt:lpstr>WHY DO IFI SAFEGUARDS MATTER TO</vt:lpstr>
      <vt:lpstr>WHICH IFI SAFEGUARDS ARE MOST USEFUL TO TRANSPORT TRADE UNIONS?</vt:lpstr>
      <vt:lpstr>‘Project workers’ are workers:</vt:lpstr>
      <vt:lpstr>Project-affected parties</vt:lpstr>
      <vt:lpstr>‘GENERAL SAFEGUARDS’</vt:lpstr>
      <vt:lpstr>‘GENERAL SAFEGUARDS’</vt:lpstr>
      <vt:lpstr>‘GENERAL SAFEGUARDS’</vt:lpstr>
      <vt:lpstr>‘GENERAL SAFEGUARDS’</vt:lpstr>
      <vt:lpstr>Those economically displaced by an IFI-financed project:</vt:lpstr>
      <vt:lpstr>LABOUR SAFEGUARDS</vt:lpstr>
      <vt:lpstr>LABOUR SAFEGUARDS</vt:lpstr>
      <vt:lpstr>LABOUR SAFEGUARDS</vt:lpstr>
      <vt:lpstr>LABOUR SAFEGUARDS</vt:lpstr>
      <vt:lpstr>DEDICATED LABOUR SAFEGUARD / TRADE UNION COMMUNICATION MECHANISMS</vt:lpstr>
      <vt:lpstr>IFIs WITHOUT DEDICATED LABOUR SAFEGUARDS</vt:lpstr>
      <vt:lpstr>GENDER - RELATED SAFEGUARDS</vt:lpstr>
      <vt:lpstr>GENDER-RELATED PROVISIONS IN SAFEGUARDS</vt:lpstr>
      <vt:lpstr>GENDER-RELATED PROVISIONS IN SAFEGUARDS</vt:lpstr>
      <vt:lpstr>ACTIVITY</vt:lpstr>
      <vt:lpstr>3. ENGAGING WITH SAFEGUARDS</vt:lpstr>
      <vt:lpstr>SAFEGUARDS Vs. REALITY</vt:lpstr>
      <vt:lpstr>INDEPENDENT ACCOUNTABILITY MECHANISMS (IAMs)</vt:lpstr>
      <vt:lpstr>AVIANCA AT THE IFC’S ‘COMPLIANCE ADVISOR OMBUDSMAN’ (CAO)</vt:lpstr>
      <vt:lpstr>4. THE PROJECT CYCLE</vt:lpstr>
      <vt:lpstr>PROJECT CYCLE …</vt:lpstr>
      <vt:lpstr>PROJECT CYCLE …</vt:lpstr>
      <vt:lpstr>PROJECT CYCLE …</vt:lpstr>
      <vt:lpstr>PROJECT CYCLE …</vt:lpstr>
      <vt:lpstr>PROJECT CYCLE …</vt:lpstr>
      <vt:lpstr>PROJECT CYCLE …</vt:lpstr>
      <vt:lpstr>INTERVENTIONS …</vt:lpstr>
      <vt:lpstr>PREPARATION /APPRAISAL</vt:lpstr>
      <vt:lpstr>APPROVAL /REVIEW</vt:lpstr>
      <vt:lpstr>IMPLEMENTATION /MONITORING</vt:lpstr>
      <vt:lpstr>EVALUATION</vt:lpstr>
      <vt:lpstr>Union interventions in the project cycle – KEY POINTS</vt:lpstr>
      <vt:lpstr>Our priorities</vt:lpstr>
      <vt:lpstr>ACTIVITY</vt:lpstr>
      <vt:lpstr>5. RESOURCES AND SUPPORT</vt:lpstr>
      <vt:lpstr>FURTHER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LABOUR</dc:title>
  <cp:lastModifiedBy>Tim Richardson</cp:lastModifiedBy>
  <cp:revision>14</cp:revision>
  <dcterms:created xsi:type="dcterms:W3CDTF">2022-10-06T11:24:16Z</dcterms:created>
  <dcterms:modified xsi:type="dcterms:W3CDTF">2022-10-19T06:11:43Z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2022-10-06T00:00:00Z</vt:filetime>
  </property>
  <property fmtid="{D5CDD505-2E9C-101B-9397-08002B2CF9AE}" pid="3" name="Creator">
    <vt:lpwstr>Adobe InDesign 17.4 (Windows)</vt:lpwstr>
  </property>
  <property fmtid="{D5CDD505-2E9C-101B-9397-08002B2CF9AE}" pid="4" name="LastSaved">
    <vt:filetime>2022-10-06T00:00:00Z</vt:filetime>
  </property>
  <property fmtid="{D5CDD505-2E9C-101B-9397-08002B2CF9AE}" pid="5" name="Producer">
    <vt:lpwstr>Adobe PDF Library 16.0.7</vt:lpwstr>
  </property>
</Properties>
</file>